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33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37655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2285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39189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975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1682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56457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600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5560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4518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34475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9039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55743A-2139-4CAF-A964-1F2A21E89CA2}" type="datetimeFigureOut">
              <a:rPr lang="en-US" smtClean="0"/>
              <a:t>12/6/2014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2EC38B-5DA7-48DE-9C46-F07C8CBCE84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704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#10 – Nov.26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00" y="685800"/>
            <a:ext cx="8610600" cy="6096000"/>
          </a:xfrm>
        </p:spPr>
        <p:txBody>
          <a:bodyPr>
            <a:noAutofit/>
          </a:bodyPr>
          <a:lstStyle/>
          <a:p>
            <a:pPr lvl="1" algn="l">
              <a:spcBef>
                <a:spcPts val="0"/>
              </a:spcBef>
            </a:pPr>
            <a:r>
              <a:rPr lang="en-US" sz="20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Given the following declaration:   </a:t>
            </a:r>
            <a:r>
              <a:rPr lang="en-US" sz="1800" b="1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struct</a:t>
            </a:r>
            <a:r>
              <a:rPr lang="en-US" sz="18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vehicle{</a:t>
            </a:r>
          </a:p>
          <a:p>
            <a:pPr lvl="8" algn="l">
              <a:spcBef>
                <a:spcPts val="0"/>
              </a:spcBef>
            </a:pPr>
            <a:r>
              <a:rPr lang="en-US" sz="18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int year;</a:t>
            </a:r>
          </a:p>
          <a:p>
            <a:pPr lvl="8" algn="l">
              <a:spcBef>
                <a:spcPts val="0"/>
              </a:spcBef>
            </a:pPr>
            <a:r>
              <a:rPr lang="en-US" sz="18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char VIN[30];</a:t>
            </a:r>
          </a:p>
          <a:p>
            <a:pPr lvl="8" algn="l">
              <a:spcBef>
                <a:spcPts val="0"/>
              </a:spcBef>
            </a:pPr>
            <a:r>
              <a:rPr lang="en-US" sz="18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char *make;</a:t>
            </a:r>
          </a:p>
          <a:p>
            <a:pPr lvl="8" algn="l">
              <a:spcBef>
                <a:spcPts val="0"/>
              </a:spcBef>
            </a:pPr>
            <a:r>
              <a:rPr lang="en-US" sz="18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} car1, *</a:t>
            </a:r>
            <a:r>
              <a:rPr lang="en-US" sz="1800" b="1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b="1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lvl="8" algn="l">
              <a:spcBef>
                <a:spcPts val="0"/>
              </a:spcBef>
            </a:pPr>
            <a:endParaRPr lang="en-US" sz="800" b="1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the statement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pCar.year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= 12;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generates a segmentation fault? __</a:t>
            </a:r>
          </a:p>
          <a:p>
            <a:pPr marL="800100" lvl="1" indent="-342900" algn="l">
              <a:spcBef>
                <a:spcPts val="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the statement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-&gt;year =12;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generates a segmentation fault? __</a:t>
            </a:r>
          </a:p>
          <a:p>
            <a:pPr marL="800100" lvl="1" indent="-342900" algn="l">
              <a:spcBef>
                <a:spcPts val="0"/>
              </a:spcBef>
              <a:buAutoNum type="alphaLcPeriod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How would you initialize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to the address of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 ___________________</a:t>
            </a:r>
          </a:p>
          <a:p>
            <a:pPr lvl="1" algn="l">
              <a:spcBef>
                <a:spcPts val="0"/>
              </a:spcBef>
            </a:pPr>
            <a:r>
              <a:rPr lang="en-US" sz="1800" i="1" dirty="0">
                <a:solidFill>
                  <a:prstClr val="black"/>
                </a:solidFill>
                <a:cs typeface="Courier New" panose="02070309020205020404" pitchFamily="49" charset="0"/>
              </a:rPr>
              <a:t>A</a:t>
            </a:r>
            <a:r>
              <a:rPr lang="en-US" sz="1800" i="1" dirty="0" smtClean="0">
                <a:solidFill>
                  <a:prstClr val="black"/>
                </a:solidFill>
                <a:cs typeface="Courier New" panose="02070309020205020404" pitchFamily="49" charset="0"/>
              </a:rPr>
              <a:t>ssume </a:t>
            </a:r>
            <a:r>
              <a:rPr lang="en-US" sz="1800" i="1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i="1" dirty="0">
                <a:solidFill>
                  <a:prstClr val="black"/>
                </a:solidFill>
                <a:cs typeface="Courier New" panose="02070309020205020404" pitchFamily="49" charset="0"/>
              </a:rPr>
              <a:t> is correctly initialized in (c) </a:t>
            </a:r>
            <a:r>
              <a:rPr lang="en-US" sz="1800" i="1" dirty="0" smtClean="0">
                <a:solidFill>
                  <a:prstClr val="black"/>
                </a:solidFill>
                <a:cs typeface="Courier New" panose="02070309020205020404" pitchFamily="49" charset="0"/>
              </a:rPr>
              <a:t>above for </a:t>
            </a:r>
            <a:r>
              <a:rPr lang="en-US" sz="1800" i="1" dirty="0">
                <a:solidFill>
                  <a:prstClr val="black"/>
                </a:solidFill>
                <a:cs typeface="Courier New" panose="02070309020205020404" pitchFamily="49" charset="0"/>
              </a:rPr>
              <a:t>the remaining questions</a:t>
            </a:r>
            <a:endParaRPr lang="en-US" sz="1800" i="1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4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A statement like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-&gt;VIN="A1B2"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correctly assigns a value to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VIN</a:t>
            </a: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5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T or F: using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the correct way to assign a value to the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make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pointer is using a statement like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car1.*make </a:t>
            </a:r>
            <a:r>
              <a:rPr lang="en-US" sz="1800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"BMW"</a:t>
            </a: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6"/>
            </a:pP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T or F: using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the </a:t>
            </a: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correct way to assign a value to the </a:t>
            </a:r>
            <a:r>
              <a:rPr lang="en-US" sz="1800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make</a:t>
            </a: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 pointer is using a statement 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like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-&gt;make </a:t>
            </a:r>
            <a:r>
              <a:rPr lang="en-US" sz="1800" dirty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=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"BMW"</a:t>
            </a:r>
            <a:endParaRPr lang="en-US" sz="1800" dirty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7"/>
            </a:pPr>
            <a:r>
              <a:rPr lang="en-US" sz="1800" dirty="0" err="1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ypedef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the above UDT and create a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struct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that allows you to declare                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 car2; __________________________________________</a:t>
            </a:r>
            <a:endParaRPr lang="en-US" sz="1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7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Assume that the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tag has been created in (g) above.  How would you declare an array of 2000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cars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? ______________________________</a:t>
            </a: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7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How would 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you initialize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above </a:t>
            </a:r>
            <a:r>
              <a:rPr lang="en-US" sz="1800" u="sng" dirty="0" smtClean="0">
                <a:solidFill>
                  <a:prstClr val="black"/>
                </a:solidFill>
                <a:cs typeface="Courier New" panose="02070309020205020404" pitchFamily="49" charset="0"/>
              </a:rPr>
              <a:t>using </a:t>
            </a:r>
            <a:r>
              <a:rPr lang="en-US" sz="1800" u="sng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{}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</a:t>
            </a:r>
            <a:r>
              <a:rPr lang="en-US" sz="1800" i="1" dirty="0" smtClean="0">
                <a:solidFill>
                  <a:prstClr val="black"/>
                </a:solidFill>
                <a:cs typeface="Courier New" panose="02070309020205020404" pitchFamily="49" charset="0"/>
              </a:rPr>
              <a:t>at the point of declaration 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so that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car1.year=14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,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car1.VIN="ABC123"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and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car1.make="Honda"</a:t>
            </a:r>
          </a:p>
          <a:p>
            <a:pPr marL="800100" lvl="1" indent="-342900" algn="l">
              <a:spcBef>
                <a:spcPts val="0"/>
              </a:spcBef>
              <a:buFont typeface="+mj-lt"/>
              <a:buAutoNum type="alphaLcPeriod" startAt="7"/>
            </a:pP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What numerical value initializes </a:t>
            </a:r>
            <a:r>
              <a:rPr lang="en-US" sz="1800" dirty="0" err="1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to a </a:t>
            </a:r>
            <a:r>
              <a:rPr lang="en-US" sz="1800" dirty="0" smtClean="0">
                <a:solidFill>
                  <a:prstClr val="black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NULL</a:t>
            </a:r>
            <a:r>
              <a:rPr lang="en-US" sz="1800" dirty="0" smtClean="0">
                <a:solidFill>
                  <a:prstClr val="black"/>
                </a:solidFill>
                <a:cs typeface="Courier New" panose="02070309020205020404" pitchFamily="49" charset="0"/>
              </a:rPr>
              <a:t> pointer?_________________</a:t>
            </a:r>
            <a:endParaRPr lang="en-US" sz="1800" dirty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lvl="1" algn="l">
              <a:spcBef>
                <a:spcPts val="0"/>
              </a:spcBef>
            </a:pPr>
            <a:r>
              <a:rPr lang="en-US" sz="1800" dirty="0">
                <a:solidFill>
                  <a:prstClr val="black"/>
                </a:solidFill>
                <a:cs typeface="Courier New" panose="02070309020205020404" pitchFamily="49" charset="0"/>
              </a:rPr>
              <a:t>		</a:t>
            </a:r>
            <a:endParaRPr lang="en-US" sz="1800" dirty="0">
              <a:solidFill>
                <a:prstClr val="black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 algn="l">
              <a:spcBef>
                <a:spcPts val="0"/>
              </a:spcBef>
            </a:pPr>
            <a:endParaRPr lang="en-US" sz="1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457200" lvl="0" indent="-457200" algn="l">
              <a:spcBef>
                <a:spcPts val="0"/>
              </a:spcBef>
              <a:buFont typeface="+mj-lt"/>
              <a:buAutoNum type="arabicPeriod"/>
            </a:pPr>
            <a:r>
              <a:rPr lang="en-US" sz="1800" dirty="0" err="1" smtClean="0">
                <a:solidFill>
                  <a:prstClr val="black"/>
                </a:solidFill>
                <a:cs typeface="Courier New" panose="02070309020205020404" pitchFamily="49" charset="0"/>
              </a:rPr>
              <a:t>adsf</a:t>
            </a:r>
            <a:endParaRPr lang="en-US" sz="1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  <a:p>
            <a:pPr marL="800100" lvl="1" indent="-342900" algn="l">
              <a:spcBef>
                <a:spcPts val="0"/>
              </a:spcBef>
              <a:buAutoNum type="alphaLcPeriod"/>
            </a:pPr>
            <a:endParaRPr lang="en-US" sz="1800" dirty="0" smtClean="0">
              <a:solidFill>
                <a:prstClr val="black"/>
              </a:solidFill>
              <a:cs typeface="Courier New" panose="02070309020205020404" pitchFamily="49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29600" y="2221468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</a:t>
            </a:r>
            <a:endParaRPr lang="en-US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29600" y="2474496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</a:t>
            </a:r>
            <a:endParaRPr lang="en-US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77000" y="2743200"/>
            <a:ext cx="2133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pCar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= &amp;car1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78679" y="3136232"/>
            <a:ext cx="11590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F </a:t>
            </a:r>
            <a:r>
              <a:rPr lang="en-US" sz="800" b="1" dirty="0" smtClean="0"/>
              <a:t>(requires </a:t>
            </a:r>
            <a:r>
              <a:rPr lang="en-US" sz="800" b="1" dirty="0" err="1" smtClean="0"/>
              <a:t>strcpy</a:t>
            </a:r>
            <a:r>
              <a:rPr lang="en-US" sz="800" b="1" dirty="0" smtClean="0"/>
              <a:t>)</a:t>
            </a:r>
            <a:endParaRPr lang="en-US" sz="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185608" y="3826040"/>
            <a:ext cx="34751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F </a:t>
            </a:r>
            <a:r>
              <a:rPr lang="en-US" sz="800" b="1" dirty="0" smtClean="0"/>
              <a:t>(not the correct way to assign an address to a predefined pointer)</a:t>
            </a:r>
            <a:endParaRPr lang="en-US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562600" y="4343400"/>
            <a:ext cx="2895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T </a:t>
            </a:r>
            <a:r>
              <a:rPr lang="en-US" sz="800" b="1" dirty="0" smtClean="0"/>
              <a:t>(make equals the address of the "B" in "BMW")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3352800" y="495300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t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ypedef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struct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vehicle car;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320712" y="5449940"/>
            <a:ext cx="419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c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ar cars[2000];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713621" y="6324600"/>
            <a:ext cx="175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{0}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3" name="Right Arrow Callout 12"/>
          <p:cNvSpPr/>
          <p:nvPr/>
        </p:nvSpPr>
        <p:spPr>
          <a:xfrm>
            <a:off x="76200" y="5651193"/>
            <a:ext cx="1143000" cy="1078468"/>
          </a:xfrm>
          <a:prstGeom prst="rightArrowCallout">
            <a:avLst>
              <a:gd name="adj1" fmla="val 12369"/>
              <a:gd name="adj2" fmla="val 15527"/>
              <a:gd name="adj3" fmla="val 18685"/>
              <a:gd name="adj4" fmla="val 76556"/>
            </a:avLst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smtClean="0">
                <a:solidFill>
                  <a:schemeClr val="tx1"/>
                </a:solidFill>
              </a:rPr>
              <a:t>…car1 = {14, "ABC123", "Honda"}…</a:t>
            </a:r>
            <a:endParaRPr lang="en-US" sz="1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9121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2933</TotalTime>
  <Words>314</Words>
  <Application>Microsoft Office PowerPoint</Application>
  <PresentationFormat>On-screen Show (4:3)</PresentationFormat>
  <Paragraphs>31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#10 – Nov.26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 #1 – Jan 14</dc:title>
  <dc:creator>Tech</dc:creator>
  <cp:lastModifiedBy>Tech</cp:lastModifiedBy>
  <cp:revision>93</cp:revision>
  <dcterms:created xsi:type="dcterms:W3CDTF">2014-01-13T14:41:22Z</dcterms:created>
  <dcterms:modified xsi:type="dcterms:W3CDTF">2014-12-06T13:27:56Z</dcterms:modified>
</cp:coreProperties>
</file>