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notesSlides/notesSlide2.xml" ContentType="application/vnd.openxmlformats-officedocument.presentationml.notesSlide+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notesSlides/notesSlide3.xml" ContentType="application/vnd.openxmlformats-officedocument.presentationml.notesSlide+xml"/>
  <Override PartName="/ppt/ink/ink55.xml" ContentType="application/inkml+xml"/>
  <Override PartName="/ppt/ink/ink56.xml" ContentType="application/inkml+xml"/>
  <Override PartName="/ppt/ink/ink57.xml" ContentType="application/inkml+xml"/>
  <Override PartName="/ppt/ink/ink58.xml" ContentType="application/inkml+xml"/>
  <Override PartName="/ppt/notesSlides/notesSlide4.xml" ContentType="application/vnd.openxmlformats-officedocument.presentationml.notesSlide+xml"/>
  <Override PartName="/ppt/ink/ink59.xml" ContentType="application/inkml+xml"/>
  <Override PartName="/ppt/ink/ink60.xml" ContentType="application/inkml+xml"/>
  <Override PartName="/ppt/ink/ink61.xml" ContentType="application/inkml+xml"/>
  <Override PartName="/ppt/ink/ink62.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63.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64.xml" ContentType="application/inkml+xml"/>
  <Override PartName="/ppt/notesSlides/notesSlide11.xml" ContentType="application/vnd.openxmlformats-officedocument.presentationml.notesSlide+xml"/>
  <Override PartName="/ppt/ink/ink65.xml" ContentType="application/inkml+xml"/>
  <Override PartName="/ppt/ink/ink66.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ylee Yorke" userId="a194d820-492e-48fc-9fa0-18154d48d7ad" providerId="ADAL" clId="{DE435B50-B67C-6B43-AB86-459209986AE8}"/>
    <pc:docChg chg="custSel modSld">
      <pc:chgData name="Rylee Yorke" userId="a194d820-492e-48fc-9fa0-18154d48d7ad" providerId="ADAL" clId="{DE435B50-B67C-6B43-AB86-459209986AE8}" dt="2019-10-22T16:33:59.650" v="830"/>
      <pc:docMkLst>
        <pc:docMk/>
      </pc:docMkLst>
      <pc:sldChg chg="addSp delSp">
        <pc:chgData name="Rylee Yorke" userId="a194d820-492e-48fc-9fa0-18154d48d7ad" providerId="ADAL" clId="{DE435B50-B67C-6B43-AB86-459209986AE8}" dt="2019-10-22T15:41:27.314" v="140"/>
        <pc:sldMkLst>
          <pc:docMk/>
          <pc:sldMk cId="302667308" sldId="263"/>
        </pc:sldMkLst>
        <pc:inkChg chg="add del">
          <ac:chgData name="Rylee Yorke" userId="a194d820-492e-48fc-9fa0-18154d48d7ad" providerId="ADAL" clId="{DE435B50-B67C-6B43-AB86-459209986AE8}" dt="2019-10-22T15:40:28.910" v="23"/>
          <ac:inkMkLst>
            <pc:docMk/>
            <pc:sldMk cId="302667308" sldId="263"/>
            <ac:inkMk id="4" creationId="{5B4DB5A0-E539-6C41-9C4F-C3DD28297955}"/>
          </ac:inkMkLst>
        </pc:inkChg>
        <pc:inkChg chg="add del">
          <ac:chgData name="Rylee Yorke" userId="a194d820-492e-48fc-9fa0-18154d48d7ad" providerId="ADAL" clId="{DE435B50-B67C-6B43-AB86-459209986AE8}" dt="2019-10-22T15:40:28.910" v="23"/>
          <ac:inkMkLst>
            <pc:docMk/>
            <pc:sldMk cId="302667308" sldId="263"/>
            <ac:inkMk id="5" creationId="{954A21E3-8B8E-D846-A2F7-5F298CFD2DAA}"/>
          </ac:inkMkLst>
        </pc:inkChg>
        <pc:inkChg chg="add del">
          <ac:chgData name="Rylee Yorke" userId="a194d820-492e-48fc-9fa0-18154d48d7ad" providerId="ADAL" clId="{DE435B50-B67C-6B43-AB86-459209986AE8}" dt="2019-10-22T15:40:28.910" v="23"/>
          <ac:inkMkLst>
            <pc:docMk/>
            <pc:sldMk cId="302667308" sldId="263"/>
            <ac:inkMk id="6" creationId="{C9F5F777-8ADE-834A-B3F5-83EC4E0240C6}"/>
          </ac:inkMkLst>
        </pc:inkChg>
        <pc:inkChg chg="add del">
          <ac:chgData name="Rylee Yorke" userId="a194d820-492e-48fc-9fa0-18154d48d7ad" providerId="ADAL" clId="{DE435B50-B67C-6B43-AB86-459209986AE8}" dt="2019-10-22T15:40:28.910" v="23"/>
          <ac:inkMkLst>
            <pc:docMk/>
            <pc:sldMk cId="302667308" sldId="263"/>
            <ac:inkMk id="7" creationId="{E457B2BE-3600-9140-A2AC-AEA29CD61FAC}"/>
          </ac:inkMkLst>
        </pc:inkChg>
        <pc:inkChg chg="add del">
          <ac:chgData name="Rylee Yorke" userId="a194d820-492e-48fc-9fa0-18154d48d7ad" providerId="ADAL" clId="{DE435B50-B67C-6B43-AB86-459209986AE8}" dt="2019-10-22T15:40:28.910" v="23"/>
          <ac:inkMkLst>
            <pc:docMk/>
            <pc:sldMk cId="302667308" sldId="263"/>
            <ac:inkMk id="8" creationId="{6BA6D0F0-758A-FE46-BF4C-1C1BCD7999E7}"/>
          </ac:inkMkLst>
        </pc:inkChg>
        <pc:inkChg chg="add del">
          <ac:chgData name="Rylee Yorke" userId="a194d820-492e-48fc-9fa0-18154d48d7ad" providerId="ADAL" clId="{DE435B50-B67C-6B43-AB86-459209986AE8}" dt="2019-10-22T15:40:28.910" v="23"/>
          <ac:inkMkLst>
            <pc:docMk/>
            <pc:sldMk cId="302667308" sldId="263"/>
            <ac:inkMk id="9" creationId="{8C1FDEE7-B286-7C4B-AB85-3AC67B82FE4B}"/>
          </ac:inkMkLst>
        </pc:inkChg>
        <pc:inkChg chg="add del">
          <ac:chgData name="Rylee Yorke" userId="a194d820-492e-48fc-9fa0-18154d48d7ad" providerId="ADAL" clId="{DE435B50-B67C-6B43-AB86-459209986AE8}" dt="2019-10-22T15:40:28.910" v="23"/>
          <ac:inkMkLst>
            <pc:docMk/>
            <pc:sldMk cId="302667308" sldId="263"/>
            <ac:inkMk id="10" creationId="{EEBA2DD6-47CD-A940-9E53-9F878EC0679E}"/>
          </ac:inkMkLst>
        </pc:inkChg>
        <pc:inkChg chg="add del">
          <ac:chgData name="Rylee Yorke" userId="a194d820-492e-48fc-9fa0-18154d48d7ad" providerId="ADAL" clId="{DE435B50-B67C-6B43-AB86-459209986AE8}" dt="2019-10-22T15:40:28.910" v="23"/>
          <ac:inkMkLst>
            <pc:docMk/>
            <pc:sldMk cId="302667308" sldId="263"/>
            <ac:inkMk id="11" creationId="{8071CF7D-158A-D14D-B23A-193DE849B8AB}"/>
          </ac:inkMkLst>
        </pc:inkChg>
        <pc:inkChg chg="add del">
          <ac:chgData name="Rylee Yorke" userId="a194d820-492e-48fc-9fa0-18154d48d7ad" providerId="ADAL" clId="{DE435B50-B67C-6B43-AB86-459209986AE8}" dt="2019-10-22T15:40:28.910" v="23"/>
          <ac:inkMkLst>
            <pc:docMk/>
            <pc:sldMk cId="302667308" sldId="263"/>
            <ac:inkMk id="12" creationId="{FED59860-3276-AA44-91AA-97743C533A60}"/>
          </ac:inkMkLst>
        </pc:inkChg>
        <pc:inkChg chg="add del">
          <ac:chgData name="Rylee Yorke" userId="a194d820-492e-48fc-9fa0-18154d48d7ad" providerId="ADAL" clId="{DE435B50-B67C-6B43-AB86-459209986AE8}" dt="2019-10-22T15:40:28.910" v="23"/>
          <ac:inkMkLst>
            <pc:docMk/>
            <pc:sldMk cId="302667308" sldId="263"/>
            <ac:inkMk id="13" creationId="{4A2985F6-8509-6B4A-85AB-2CA735BF77C5}"/>
          </ac:inkMkLst>
        </pc:inkChg>
        <pc:inkChg chg="add del">
          <ac:chgData name="Rylee Yorke" userId="a194d820-492e-48fc-9fa0-18154d48d7ad" providerId="ADAL" clId="{DE435B50-B67C-6B43-AB86-459209986AE8}" dt="2019-10-22T15:40:28.910" v="23"/>
          <ac:inkMkLst>
            <pc:docMk/>
            <pc:sldMk cId="302667308" sldId="263"/>
            <ac:inkMk id="14" creationId="{A64C60BB-7903-1F4C-83A9-BC2F959771A3}"/>
          </ac:inkMkLst>
        </pc:inkChg>
        <pc:inkChg chg="add del">
          <ac:chgData name="Rylee Yorke" userId="a194d820-492e-48fc-9fa0-18154d48d7ad" providerId="ADAL" clId="{DE435B50-B67C-6B43-AB86-459209986AE8}" dt="2019-10-22T15:40:28.910" v="23"/>
          <ac:inkMkLst>
            <pc:docMk/>
            <pc:sldMk cId="302667308" sldId="263"/>
            <ac:inkMk id="15" creationId="{C36787AF-3157-4E47-8F06-723EE6EB8A02}"/>
          </ac:inkMkLst>
        </pc:inkChg>
        <pc:inkChg chg="add del">
          <ac:chgData name="Rylee Yorke" userId="a194d820-492e-48fc-9fa0-18154d48d7ad" providerId="ADAL" clId="{DE435B50-B67C-6B43-AB86-459209986AE8}" dt="2019-10-22T15:40:28.910" v="23"/>
          <ac:inkMkLst>
            <pc:docMk/>
            <pc:sldMk cId="302667308" sldId="263"/>
            <ac:inkMk id="16" creationId="{9977E856-877D-5B4A-90DC-FF3925C560CA}"/>
          </ac:inkMkLst>
        </pc:inkChg>
        <pc:inkChg chg="add del">
          <ac:chgData name="Rylee Yorke" userId="a194d820-492e-48fc-9fa0-18154d48d7ad" providerId="ADAL" clId="{DE435B50-B67C-6B43-AB86-459209986AE8}" dt="2019-10-22T15:40:28.910" v="23"/>
          <ac:inkMkLst>
            <pc:docMk/>
            <pc:sldMk cId="302667308" sldId="263"/>
            <ac:inkMk id="17" creationId="{134F53EB-93AE-3F43-9DB4-77DF8BF29024}"/>
          </ac:inkMkLst>
        </pc:inkChg>
        <pc:inkChg chg="add del">
          <ac:chgData name="Rylee Yorke" userId="a194d820-492e-48fc-9fa0-18154d48d7ad" providerId="ADAL" clId="{DE435B50-B67C-6B43-AB86-459209986AE8}" dt="2019-10-22T15:40:28.910" v="23"/>
          <ac:inkMkLst>
            <pc:docMk/>
            <pc:sldMk cId="302667308" sldId="263"/>
            <ac:inkMk id="18" creationId="{A62DD078-59D8-214D-8F50-A25FE6725947}"/>
          </ac:inkMkLst>
        </pc:inkChg>
        <pc:inkChg chg="add del">
          <ac:chgData name="Rylee Yorke" userId="a194d820-492e-48fc-9fa0-18154d48d7ad" providerId="ADAL" clId="{DE435B50-B67C-6B43-AB86-459209986AE8}" dt="2019-10-22T15:40:28.910" v="23"/>
          <ac:inkMkLst>
            <pc:docMk/>
            <pc:sldMk cId="302667308" sldId="263"/>
            <ac:inkMk id="19" creationId="{B8CCD396-4943-5441-9C53-B57535AC94B0}"/>
          </ac:inkMkLst>
        </pc:inkChg>
        <pc:inkChg chg="add del">
          <ac:chgData name="Rylee Yorke" userId="a194d820-492e-48fc-9fa0-18154d48d7ad" providerId="ADAL" clId="{DE435B50-B67C-6B43-AB86-459209986AE8}" dt="2019-10-22T15:40:28.910" v="23"/>
          <ac:inkMkLst>
            <pc:docMk/>
            <pc:sldMk cId="302667308" sldId="263"/>
            <ac:inkMk id="20" creationId="{EBDB1CBD-5E6E-E849-A4CF-9DD28AB2D0B1}"/>
          </ac:inkMkLst>
        </pc:inkChg>
        <pc:inkChg chg="add del">
          <ac:chgData name="Rylee Yorke" userId="a194d820-492e-48fc-9fa0-18154d48d7ad" providerId="ADAL" clId="{DE435B50-B67C-6B43-AB86-459209986AE8}" dt="2019-10-22T15:40:28.910" v="23"/>
          <ac:inkMkLst>
            <pc:docMk/>
            <pc:sldMk cId="302667308" sldId="263"/>
            <ac:inkMk id="21" creationId="{8C574C4D-8756-3043-8AB4-991E455DCD3A}"/>
          </ac:inkMkLst>
        </pc:inkChg>
        <pc:inkChg chg="add del">
          <ac:chgData name="Rylee Yorke" userId="a194d820-492e-48fc-9fa0-18154d48d7ad" providerId="ADAL" clId="{DE435B50-B67C-6B43-AB86-459209986AE8}" dt="2019-10-22T15:40:28.910" v="23"/>
          <ac:inkMkLst>
            <pc:docMk/>
            <pc:sldMk cId="302667308" sldId="263"/>
            <ac:inkMk id="22" creationId="{E51A533F-3A22-3C49-AAEF-41B7E31DA424}"/>
          </ac:inkMkLst>
        </pc:inkChg>
        <pc:inkChg chg="add del">
          <ac:chgData name="Rylee Yorke" userId="a194d820-492e-48fc-9fa0-18154d48d7ad" providerId="ADAL" clId="{DE435B50-B67C-6B43-AB86-459209986AE8}" dt="2019-10-22T15:40:28.910" v="23"/>
          <ac:inkMkLst>
            <pc:docMk/>
            <pc:sldMk cId="302667308" sldId="263"/>
            <ac:inkMk id="23" creationId="{BD905C3D-B7BD-224E-BA72-5D68F79B823F}"/>
          </ac:inkMkLst>
        </pc:inkChg>
        <pc:inkChg chg="add del">
          <ac:chgData name="Rylee Yorke" userId="a194d820-492e-48fc-9fa0-18154d48d7ad" providerId="ADAL" clId="{DE435B50-B67C-6B43-AB86-459209986AE8}" dt="2019-10-22T15:40:28.910" v="23"/>
          <ac:inkMkLst>
            <pc:docMk/>
            <pc:sldMk cId="302667308" sldId="263"/>
            <ac:inkMk id="24" creationId="{F2D7A547-DFFC-7F40-8270-0FACF057309E}"/>
          </ac:inkMkLst>
        </pc:inkChg>
        <pc:inkChg chg="add del">
          <ac:chgData name="Rylee Yorke" userId="a194d820-492e-48fc-9fa0-18154d48d7ad" providerId="ADAL" clId="{DE435B50-B67C-6B43-AB86-459209986AE8}" dt="2019-10-22T15:40:28.910" v="23"/>
          <ac:inkMkLst>
            <pc:docMk/>
            <pc:sldMk cId="302667308" sldId="263"/>
            <ac:inkMk id="25" creationId="{820C144B-705C-3143-9196-724066B30D4E}"/>
          </ac:inkMkLst>
        </pc:inkChg>
        <pc:inkChg chg="add del">
          <ac:chgData name="Rylee Yorke" userId="a194d820-492e-48fc-9fa0-18154d48d7ad" providerId="ADAL" clId="{DE435B50-B67C-6B43-AB86-459209986AE8}" dt="2019-10-22T15:40:28.910" v="23"/>
          <ac:inkMkLst>
            <pc:docMk/>
            <pc:sldMk cId="302667308" sldId="263"/>
            <ac:inkMk id="26" creationId="{701A543E-B3EE-B344-AAD7-58C95C0C2AEB}"/>
          </ac:inkMkLst>
        </pc:inkChg>
        <pc:inkChg chg="add reco">
          <ac:chgData name="Rylee Yorke" userId="a194d820-492e-48fc-9fa0-18154d48d7ad" providerId="ADAL" clId="{DE435B50-B67C-6B43-AB86-459209986AE8}" dt="2019-10-22T15:40:28.910" v="23"/>
          <ac:inkMkLst>
            <pc:docMk/>
            <pc:sldMk cId="302667308" sldId="263"/>
            <ac:inkMk id="27" creationId="{5FA15827-775D-5542-8837-D1EC2E9D5494}"/>
          </ac:inkMkLst>
        </pc:inkChg>
        <pc:inkChg chg="add del">
          <ac:chgData name="Rylee Yorke" userId="a194d820-492e-48fc-9fa0-18154d48d7ad" providerId="ADAL" clId="{DE435B50-B67C-6B43-AB86-459209986AE8}" dt="2019-10-22T15:40:40.438" v="55"/>
          <ac:inkMkLst>
            <pc:docMk/>
            <pc:sldMk cId="302667308" sldId="263"/>
            <ac:inkMk id="29" creationId="{08F0F739-0EE6-6048-9A94-7434B51849D3}"/>
          </ac:inkMkLst>
        </pc:inkChg>
        <pc:inkChg chg="add del">
          <ac:chgData name="Rylee Yorke" userId="a194d820-492e-48fc-9fa0-18154d48d7ad" providerId="ADAL" clId="{DE435B50-B67C-6B43-AB86-459209986AE8}" dt="2019-10-22T15:40:40.438" v="55"/>
          <ac:inkMkLst>
            <pc:docMk/>
            <pc:sldMk cId="302667308" sldId="263"/>
            <ac:inkMk id="30" creationId="{496EA055-338D-F646-A6EB-0A0DD3409D47}"/>
          </ac:inkMkLst>
        </pc:inkChg>
        <pc:inkChg chg="add del">
          <ac:chgData name="Rylee Yorke" userId="a194d820-492e-48fc-9fa0-18154d48d7ad" providerId="ADAL" clId="{DE435B50-B67C-6B43-AB86-459209986AE8}" dt="2019-10-22T15:40:40.438" v="55"/>
          <ac:inkMkLst>
            <pc:docMk/>
            <pc:sldMk cId="302667308" sldId="263"/>
            <ac:inkMk id="31" creationId="{D3DB0AA2-E0A1-C648-8D4F-088558A35D0F}"/>
          </ac:inkMkLst>
        </pc:inkChg>
        <pc:inkChg chg="add del">
          <ac:chgData name="Rylee Yorke" userId="a194d820-492e-48fc-9fa0-18154d48d7ad" providerId="ADAL" clId="{DE435B50-B67C-6B43-AB86-459209986AE8}" dt="2019-10-22T15:40:40.438" v="55"/>
          <ac:inkMkLst>
            <pc:docMk/>
            <pc:sldMk cId="302667308" sldId="263"/>
            <ac:inkMk id="32" creationId="{3CA8BE05-8E47-DF46-ABCA-64628A9303B6}"/>
          </ac:inkMkLst>
        </pc:inkChg>
        <pc:inkChg chg="add del">
          <ac:chgData name="Rylee Yorke" userId="a194d820-492e-48fc-9fa0-18154d48d7ad" providerId="ADAL" clId="{DE435B50-B67C-6B43-AB86-459209986AE8}" dt="2019-10-22T15:40:40.438" v="55"/>
          <ac:inkMkLst>
            <pc:docMk/>
            <pc:sldMk cId="302667308" sldId="263"/>
            <ac:inkMk id="33" creationId="{5D9BC9A5-7662-BD40-9785-3689DDB984EB}"/>
          </ac:inkMkLst>
        </pc:inkChg>
        <pc:inkChg chg="add del">
          <ac:chgData name="Rylee Yorke" userId="a194d820-492e-48fc-9fa0-18154d48d7ad" providerId="ADAL" clId="{DE435B50-B67C-6B43-AB86-459209986AE8}" dt="2019-10-22T15:40:40.438" v="55"/>
          <ac:inkMkLst>
            <pc:docMk/>
            <pc:sldMk cId="302667308" sldId="263"/>
            <ac:inkMk id="34" creationId="{488528B1-17FE-EA49-BBBA-BF56CF2242BB}"/>
          </ac:inkMkLst>
        </pc:inkChg>
        <pc:inkChg chg="add del">
          <ac:chgData name="Rylee Yorke" userId="a194d820-492e-48fc-9fa0-18154d48d7ad" providerId="ADAL" clId="{DE435B50-B67C-6B43-AB86-459209986AE8}" dt="2019-10-22T15:40:40.438" v="55"/>
          <ac:inkMkLst>
            <pc:docMk/>
            <pc:sldMk cId="302667308" sldId="263"/>
            <ac:inkMk id="35" creationId="{50D38969-4B8A-B841-A6C2-D6BE3BA59976}"/>
          </ac:inkMkLst>
        </pc:inkChg>
        <pc:inkChg chg="add del">
          <ac:chgData name="Rylee Yorke" userId="a194d820-492e-48fc-9fa0-18154d48d7ad" providerId="ADAL" clId="{DE435B50-B67C-6B43-AB86-459209986AE8}" dt="2019-10-22T15:40:40.438" v="55"/>
          <ac:inkMkLst>
            <pc:docMk/>
            <pc:sldMk cId="302667308" sldId="263"/>
            <ac:inkMk id="36" creationId="{53749B39-553B-814C-9DBE-276D03845261}"/>
          </ac:inkMkLst>
        </pc:inkChg>
        <pc:inkChg chg="add del">
          <ac:chgData name="Rylee Yorke" userId="a194d820-492e-48fc-9fa0-18154d48d7ad" providerId="ADAL" clId="{DE435B50-B67C-6B43-AB86-459209986AE8}" dt="2019-10-22T15:40:40.438" v="55"/>
          <ac:inkMkLst>
            <pc:docMk/>
            <pc:sldMk cId="302667308" sldId="263"/>
            <ac:inkMk id="37" creationId="{72A7D8CE-A37D-3847-B5DD-0FCF2B06BA7C}"/>
          </ac:inkMkLst>
        </pc:inkChg>
        <pc:inkChg chg="add del">
          <ac:chgData name="Rylee Yorke" userId="a194d820-492e-48fc-9fa0-18154d48d7ad" providerId="ADAL" clId="{DE435B50-B67C-6B43-AB86-459209986AE8}" dt="2019-10-22T15:40:40.438" v="55"/>
          <ac:inkMkLst>
            <pc:docMk/>
            <pc:sldMk cId="302667308" sldId="263"/>
            <ac:inkMk id="38" creationId="{A038B66E-09AB-DE47-A74B-4CD7C8265C8E}"/>
          </ac:inkMkLst>
        </pc:inkChg>
        <pc:inkChg chg="add del">
          <ac:chgData name="Rylee Yorke" userId="a194d820-492e-48fc-9fa0-18154d48d7ad" providerId="ADAL" clId="{DE435B50-B67C-6B43-AB86-459209986AE8}" dt="2019-10-22T15:40:40.438" v="55"/>
          <ac:inkMkLst>
            <pc:docMk/>
            <pc:sldMk cId="302667308" sldId="263"/>
            <ac:inkMk id="39" creationId="{B574E82A-9353-B54E-9023-FE3AEFB69AF4}"/>
          </ac:inkMkLst>
        </pc:inkChg>
        <pc:inkChg chg="add del">
          <ac:chgData name="Rylee Yorke" userId="a194d820-492e-48fc-9fa0-18154d48d7ad" providerId="ADAL" clId="{DE435B50-B67C-6B43-AB86-459209986AE8}" dt="2019-10-22T15:40:40.438" v="55"/>
          <ac:inkMkLst>
            <pc:docMk/>
            <pc:sldMk cId="302667308" sldId="263"/>
            <ac:inkMk id="40" creationId="{737003ED-D041-C643-9C1B-C8FE06B23D2B}"/>
          </ac:inkMkLst>
        </pc:inkChg>
        <pc:inkChg chg="add del">
          <ac:chgData name="Rylee Yorke" userId="a194d820-492e-48fc-9fa0-18154d48d7ad" providerId="ADAL" clId="{DE435B50-B67C-6B43-AB86-459209986AE8}" dt="2019-10-22T15:40:40.438" v="55"/>
          <ac:inkMkLst>
            <pc:docMk/>
            <pc:sldMk cId="302667308" sldId="263"/>
            <ac:inkMk id="41" creationId="{A44391AB-162A-C141-9FB0-74B24A2A2C1D}"/>
          </ac:inkMkLst>
        </pc:inkChg>
        <pc:inkChg chg="add del">
          <ac:chgData name="Rylee Yorke" userId="a194d820-492e-48fc-9fa0-18154d48d7ad" providerId="ADAL" clId="{DE435B50-B67C-6B43-AB86-459209986AE8}" dt="2019-10-22T15:40:40.438" v="55"/>
          <ac:inkMkLst>
            <pc:docMk/>
            <pc:sldMk cId="302667308" sldId="263"/>
            <ac:inkMk id="42" creationId="{51D120CD-0ACE-454B-8109-572F00D6B6BD}"/>
          </ac:inkMkLst>
        </pc:inkChg>
        <pc:inkChg chg="add del">
          <ac:chgData name="Rylee Yorke" userId="a194d820-492e-48fc-9fa0-18154d48d7ad" providerId="ADAL" clId="{DE435B50-B67C-6B43-AB86-459209986AE8}" dt="2019-10-22T15:40:40.438" v="55"/>
          <ac:inkMkLst>
            <pc:docMk/>
            <pc:sldMk cId="302667308" sldId="263"/>
            <ac:inkMk id="43" creationId="{74C4337F-080C-504A-BCF4-A1D002E8F5A2}"/>
          </ac:inkMkLst>
        </pc:inkChg>
        <pc:inkChg chg="add del">
          <ac:chgData name="Rylee Yorke" userId="a194d820-492e-48fc-9fa0-18154d48d7ad" providerId="ADAL" clId="{DE435B50-B67C-6B43-AB86-459209986AE8}" dt="2019-10-22T15:40:40.438" v="55"/>
          <ac:inkMkLst>
            <pc:docMk/>
            <pc:sldMk cId="302667308" sldId="263"/>
            <ac:inkMk id="44" creationId="{82E3D203-05D4-D748-88F8-6210216EBAC6}"/>
          </ac:inkMkLst>
        </pc:inkChg>
        <pc:inkChg chg="add del">
          <ac:chgData name="Rylee Yorke" userId="a194d820-492e-48fc-9fa0-18154d48d7ad" providerId="ADAL" clId="{DE435B50-B67C-6B43-AB86-459209986AE8}" dt="2019-10-22T15:40:40.438" v="55"/>
          <ac:inkMkLst>
            <pc:docMk/>
            <pc:sldMk cId="302667308" sldId="263"/>
            <ac:inkMk id="45" creationId="{B00B53F6-15E1-7443-8D00-447339DB2EDA}"/>
          </ac:inkMkLst>
        </pc:inkChg>
        <pc:inkChg chg="add del">
          <ac:chgData name="Rylee Yorke" userId="a194d820-492e-48fc-9fa0-18154d48d7ad" providerId="ADAL" clId="{DE435B50-B67C-6B43-AB86-459209986AE8}" dt="2019-10-22T15:40:40.438" v="55"/>
          <ac:inkMkLst>
            <pc:docMk/>
            <pc:sldMk cId="302667308" sldId="263"/>
            <ac:inkMk id="46" creationId="{B591C826-C07A-1E49-BD7E-C2113DAC5035}"/>
          </ac:inkMkLst>
        </pc:inkChg>
        <pc:inkChg chg="add del">
          <ac:chgData name="Rylee Yorke" userId="a194d820-492e-48fc-9fa0-18154d48d7ad" providerId="ADAL" clId="{DE435B50-B67C-6B43-AB86-459209986AE8}" dt="2019-10-22T15:40:40.438" v="55"/>
          <ac:inkMkLst>
            <pc:docMk/>
            <pc:sldMk cId="302667308" sldId="263"/>
            <ac:inkMk id="47" creationId="{453C31A1-D59B-E946-B496-68FDBFD11639}"/>
          </ac:inkMkLst>
        </pc:inkChg>
        <pc:inkChg chg="add del">
          <ac:chgData name="Rylee Yorke" userId="a194d820-492e-48fc-9fa0-18154d48d7ad" providerId="ADAL" clId="{DE435B50-B67C-6B43-AB86-459209986AE8}" dt="2019-10-22T15:40:40.438" v="55"/>
          <ac:inkMkLst>
            <pc:docMk/>
            <pc:sldMk cId="302667308" sldId="263"/>
            <ac:inkMk id="48" creationId="{01D802B9-0EED-0C48-978C-33E6ED3E6B4A}"/>
          </ac:inkMkLst>
        </pc:inkChg>
        <pc:inkChg chg="add del">
          <ac:chgData name="Rylee Yorke" userId="a194d820-492e-48fc-9fa0-18154d48d7ad" providerId="ADAL" clId="{DE435B50-B67C-6B43-AB86-459209986AE8}" dt="2019-10-22T15:40:40.438" v="55"/>
          <ac:inkMkLst>
            <pc:docMk/>
            <pc:sldMk cId="302667308" sldId="263"/>
            <ac:inkMk id="49" creationId="{2991CC6C-78A3-CA47-84A8-408C9EB0A3C2}"/>
          </ac:inkMkLst>
        </pc:inkChg>
        <pc:inkChg chg="add del">
          <ac:chgData name="Rylee Yorke" userId="a194d820-492e-48fc-9fa0-18154d48d7ad" providerId="ADAL" clId="{DE435B50-B67C-6B43-AB86-459209986AE8}" dt="2019-10-22T15:40:40.438" v="55"/>
          <ac:inkMkLst>
            <pc:docMk/>
            <pc:sldMk cId="302667308" sldId="263"/>
            <ac:inkMk id="50" creationId="{E1AF812F-1619-5C48-8B70-06303BDC4368}"/>
          </ac:inkMkLst>
        </pc:inkChg>
        <pc:inkChg chg="add del">
          <ac:chgData name="Rylee Yorke" userId="a194d820-492e-48fc-9fa0-18154d48d7ad" providerId="ADAL" clId="{DE435B50-B67C-6B43-AB86-459209986AE8}" dt="2019-10-22T15:40:40.438" v="55"/>
          <ac:inkMkLst>
            <pc:docMk/>
            <pc:sldMk cId="302667308" sldId="263"/>
            <ac:inkMk id="51" creationId="{CF07DCC0-F4CA-1C4A-B8BF-8FDC27F7B50B}"/>
          </ac:inkMkLst>
        </pc:inkChg>
        <pc:inkChg chg="add del">
          <ac:chgData name="Rylee Yorke" userId="a194d820-492e-48fc-9fa0-18154d48d7ad" providerId="ADAL" clId="{DE435B50-B67C-6B43-AB86-459209986AE8}" dt="2019-10-22T15:40:40.438" v="55"/>
          <ac:inkMkLst>
            <pc:docMk/>
            <pc:sldMk cId="302667308" sldId="263"/>
            <ac:inkMk id="52" creationId="{809AA193-1B4C-C640-933E-0F270DF017B0}"/>
          </ac:inkMkLst>
        </pc:inkChg>
        <pc:inkChg chg="add del">
          <ac:chgData name="Rylee Yorke" userId="a194d820-492e-48fc-9fa0-18154d48d7ad" providerId="ADAL" clId="{DE435B50-B67C-6B43-AB86-459209986AE8}" dt="2019-10-22T15:40:40.438" v="55"/>
          <ac:inkMkLst>
            <pc:docMk/>
            <pc:sldMk cId="302667308" sldId="263"/>
            <ac:inkMk id="53" creationId="{8D3FA04A-98E2-5247-B289-83C1C5D150B7}"/>
          </ac:inkMkLst>
        </pc:inkChg>
        <pc:inkChg chg="add del">
          <ac:chgData name="Rylee Yorke" userId="a194d820-492e-48fc-9fa0-18154d48d7ad" providerId="ADAL" clId="{DE435B50-B67C-6B43-AB86-459209986AE8}" dt="2019-10-22T15:40:40.438" v="55"/>
          <ac:inkMkLst>
            <pc:docMk/>
            <pc:sldMk cId="302667308" sldId="263"/>
            <ac:inkMk id="54" creationId="{CAE95DAB-D2E8-B64C-84FD-C91DB05C334E}"/>
          </ac:inkMkLst>
        </pc:inkChg>
        <pc:inkChg chg="add del">
          <ac:chgData name="Rylee Yorke" userId="a194d820-492e-48fc-9fa0-18154d48d7ad" providerId="ADAL" clId="{DE435B50-B67C-6B43-AB86-459209986AE8}" dt="2019-10-22T15:40:40.438" v="55"/>
          <ac:inkMkLst>
            <pc:docMk/>
            <pc:sldMk cId="302667308" sldId="263"/>
            <ac:inkMk id="55" creationId="{220BEAE6-E791-F94B-93D8-D061DDB15C41}"/>
          </ac:inkMkLst>
        </pc:inkChg>
        <pc:inkChg chg="add del">
          <ac:chgData name="Rylee Yorke" userId="a194d820-492e-48fc-9fa0-18154d48d7ad" providerId="ADAL" clId="{DE435B50-B67C-6B43-AB86-459209986AE8}" dt="2019-10-22T15:40:40.438" v="55"/>
          <ac:inkMkLst>
            <pc:docMk/>
            <pc:sldMk cId="302667308" sldId="263"/>
            <ac:inkMk id="60" creationId="{B8CEAA7A-A20D-4049-814A-0C2243F204C4}"/>
          </ac:inkMkLst>
        </pc:inkChg>
        <pc:inkChg chg="add del">
          <ac:chgData name="Rylee Yorke" userId="a194d820-492e-48fc-9fa0-18154d48d7ad" providerId="ADAL" clId="{DE435B50-B67C-6B43-AB86-459209986AE8}" dt="2019-10-22T15:40:40.438" v="55"/>
          <ac:inkMkLst>
            <pc:docMk/>
            <pc:sldMk cId="302667308" sldId="263"/>
            <ac:inkMk id="61" creationId="{558299AA-569F-2949-B61D-09148D03148C}"/>
          </ac:inkMkLst>
        </pc:inkChg>
        <pc:inkChg chg="add del">
          <ac:chgData name="Rylee Yorke" userId="a194d820-492e-48fc-9fa0-18154d48d7ad" providerId="ADAL" clId="{DE435B50-B67C-6B43-AB86-459209986AE8}" dt="2019-10-22T15:40:40.438" v="55"/>
          <ac:inkMkLst>
            <pc:docMk/>
            <pc:sldMk cId="302667308" sldId="263"/>
            <ac:inkMk id="62" creationId="{C4EFFE6C-F5B0-FC49-8361-8201A1A3AD41}"/>
          </ac:inkMkLst>
        </pc:inkChg>
        <pc:inkChg chg="add del">
          <ac:chgData name="Rylee Yorke" userId="a194d820-492e-48fc-9fa0-18154d48d7ad" providerId="ADAL" clId="{DE435B50-B67C-6B43-AB86-459209986AE8}" dt="2019-10-22T15:40:40.438" v="55"/>
          <ac:inkMkLst>
            <pc:docMk/>
            <pc:sldMk cId="302667308" sldId="263"/>
            <ac:inkMk id="63" creationId="{4E2D7958-DC8A-9642-956E-652087E5B65C}"/>
          </ac:inkMkLst>
        </pc:inkChg>
        <pc:inkChg chg="add reco">
          <ac:chgData name="Rylee Yorke" userId="a194d820-492e-48fc-9fa0-18154d48d7ad" providerId="ADAL" clId="{DE435B50-B67C-6B43-AB86-459209986AE8}" dt="2019-10-22T15:40:40.438" v="55"/>
          <ac:inkMkLst>
            <pc:docMk/>
            <pc:sldMk cId="302667308" sldId="263"/>
            <ac:inkMk id="64" creationId="{9AFF73FC-A4DD-634E-889D-2E1C75A4DC5E}"/>
          </ac:inkMkLst>
        </pc:inkChg>
        <pc:inkChg chg="add del">
          <ac:chgData name="Rylee Yorke" userId="a194d820-492e-48fc-9fa0-18154d48d7ad" providerId="ADAL" clId="{DE435B50-B67C-6B43-AB86-459209986AE8}" dt="2019-10-22T15:40:44.876" v="67"/>
          <ac:inkMkLst>
            <pc:docMk/>
            <pc:sldMk cId="302667308" sldId="263"/>
            <ac:inkMk id="66" creationId="{63742C82-D517-984F-BA61-4F21378A19B7}"/>
          </ac:inkMkLst>
        </pc:inkChg>
        <pc:inkChg chg="add del">
          <ac:chgData name="Rylee Yorke" userId="a194d820-492e-48fc-9fa0-18154d48d7ad" providerId="ADAL" clId="{DE435B50-B67C-6B43-AB86-459209986AE8}" dt="2019-10-22T15:40:44.876" v="67"/>
          <ac:inkMkLst>
            <pc:docMk/>
            <pc:sldMk cId="302667308" sldId="263"/>
            <ac:inkMk id="67" creationId="{1152E782-D5D5-D74C-82C3-CDCD32C1FF7F}"/>
          </ac:inkMkLst>
        </pc:inkChg>
        <pc:inkChg chg="add del">
          <ac:chgData name="Rylee Yorke" userId="a194d820-492e-48fc-9fa0-18154d48d7ad" providerId="ADAL" clId="{DE435B50-B67C-6B43-AB86-459209986AE8}" dt="2019-10-22T15:40:44.876" v="67"/>
          <ac:inkMkLst>
            <pc:docMk/>
            <pc:sldMk cId="302667308" sldId="263"/>
            <ac:inkMk id="68" creationId="{6395B5E7-4F47-934A-B433-EE68E5230043}"/>
          </ac:inkMkLst>
        </pc:inkChg>
        <pc:inkChg chg="add del">
          <ac:chgData name="Rylee Yorke" userId="a194d820-492e-48fc-9fa0-18154d48d7ad" providerId="ADAL" clId="{DE435B50-B67C-6B43-AB86-459209986AE8}" dt="2019-10-22T15:40:44.876" v="67"/>
          <ac:inkMkLst>
            <pc:docMk/>
            <pc:sldMk cId="302667308" sldId="263"/>
            <ac:inkMk id="69" creationId="{FFAC8F45-6C29-1F49-9AE9-4D1E0184F7A2}"/>
          </ac:inkMkLst>
        </pc:inkChg>
        <pc:inkChg chg="add del">
          <ac:chgData name="Rylee Yorke" userId="a194d820-492e-48fc-9fa0-18154d48d7ad" providerId="ADAL" clId="{DE435B50-B67C-6B43-AB86-459209986AE8}" dt="2019-10-22T15:40:44.876" v="67"/>
          <ac:inkMkLst>
            <pc:docMk/>
            <pc:sldMk cId="302667308" sldId="263"/>
            <ac:inkMk id="70" creationId="{10123D69-3343-7F49-8191-FC1A3934D093}"/>
          </ac:inkMkLst>
        </pc:inkChg>
        <pc:inkChg chg="add del">
          <ac:chgData name="Rylee Yorke" userId="a194d820-492e-48fc-9fa0-18154d48d7ad" providerId="ADAL" clId="{DE435B50-B67C-6B43-AB86-459209986AE8}" dt="2019-10-22T15:40:44.876" v="67"/>
          <ac:inkMkLst>
            <pc:docMk/>
            <pc:sldMk cId="302667308" sldId="263"/>
            <ac:inkMk id="71" creationId="{A0FC9CD7-72E9-9241-94C4-8BD16CB52E35}"/>
          </ac:inkMkLst>
        </pc:inkChg>
        <pc:inkChg chg="add del">
          <ac:chgData name="Rylee Yorke" userId="a194d820-492e-48fc-9fa0-18154d48d7ad" providerId="ADAL" clId="{DE435B50-B67C-6B43-AB86-459209986AE8}" dt="2019-10-22T15:40:44.876" v="67"/>
          <ac:inkMkLst>
            <pc:docMk/>
            <pc:sldMk cId="302667308" sldId="263"/>
            <ac:inkMk id="72" creationId="{752D553D-8EA9-9C45-A3C3-5CFB3F9A8114}"/>
          </ac:inkMkLst>
        </pc:inkChg>
        <pc:inkChg chg="add del">
          <ac:chgData name="Rylee Yorke" userId="a194d820-492e-48fc-9fa0-18154d48d7ad" providerId="ADAL" clId="{DE435B50-B67C-6B43-AB86-459209986AE8}" dt="2019-10-22T15:40:44.876" v="67"/>
          <ac:inkMkLst>
            <pc:docMk/>
            <pc:sldMk cId="302667308" sldId="263"/>
            <ac:inkMk id="73" creationId="{A00085D3-104C-6943-A2D5-4F21505454F4}"/>
          </ac:inkMkLst>
        </pc:inkChg>
        <pc:inkChg chg="add del">
          <ac:chgData name="Rylee Yorke" userId="a194d820-492e-48fc-9fa0-18154d48d7ad" providerId="ADAL" clId="{DE435B50-B67C-6B43-AB86-459209986AE8}" dt="2019-10-22T15:40:44.876" v="67"/>
          <ac:inkMkLst>
            <pc:docMk/>
            <pc:sldMk cId="302667308" sldId="263"/>
            <ac:inkMk id="74" creationId="{B34072D3-C2EE-E245-8D70-92D87E438FB0}"/>
          </ac:inkMkLst>
        </pc:inkChg>
        <pc:inkChg chg="add del">
          <ac:chgData name="Rylee Yorke" userId="a194d820-492e-48fc-9fa0-18154d48d7ad" providerId="ADAL" clId="{DE435B50-B67C-6B43-AB86-459209986AE8}" dt="2019-10-22T15:40:44.876" v="67"/>
          <ac:inkMkLst>
            <pc:docMk/>
            <pc:sldMk cId="302667308" sldId="263"/>
            <ac:inkMk id="75" creationId="{AFE713CC-F856-DE4E-B53A-479FE987551E}"/>
          </ac:inkMkLst>
        </pc:inkChg>
        <pc:inkChg chg="add del">
          <ac:chgData name="Rylee Yorke" userId="a194d820-492e-48fc-9fa0-18154d48d7ad" providerId="ADAL" clId="{DE435B50-B67C-6B43-AB86-459209986AE8}" dt="2019-10-22T15:40:44.876" v="67"/>
          <ac:inkMkLst>
            <pc:docMk/>
            <pc:sldMk cId="302667308" sldId="263"/>
            <ac:inkMk id="76" creationId="{707DF40A-790B-DB44-9044-DF0D6278B514}"/>
          </ac:inkMkLst>
        </pc:inkChg>
        <pc:inkChg chg="add reco">
          <ac:chgData name="Rylee Yorke" userId="a194d820-492e-48fc-9fa0-18154d48d7ad" providerId="ADAL" clId="{DE435B50-B67C-6B43-AB86-459209986AE8}" dt="2019-10-22T15:40:44.876" v="67"/>
          <ac:inkMkLst>
            <pc:docMk/>
            <pc:sldMk cId="302667308" sldId="263"/>
            <ac:inkMk id="77" creationId="{225571B9-C9D4-E240-B071-861469CF3EC0}"/>
          </ac:inkMkLst>
        </pc:inkChg>
        <pc:inkChg chg="add del">
          <ac:chgData name="Rylee Yorke" userId="a194d820-492e-48fc-9fa0-18154d48d7ad" providerId="ADAL" clId="{DE435B50-B67C-6B43-AB86-459209986AE8}" dt="2019-10-22T15:41:22.745" v="127"/>
          <ac:inkMkLst>
            <pc:docMk/>
            <pc:sldMk cId="302667308" sldId="263"/>
            <ac:inkMk id="79" creationId="{29A56CEB-C9A7-0E43-9310-D0749F2DC2BF}"/>
          </ac:inkMkLst>
        </pc:inkChg>
        <pc:inkChg chg="add del">
          <ac:chgData name="Rylee Yorke" userId="a194d820-492e-48fc-9fa0-18154d48d7ad" providerId="ADAL" clId="{DE435B50-B67C-6B43-AB86-459209986AE8}" dt="2019-10-22T15:41:22.745" v="127"/>
          <ac:inkMkLst>
            <pc:docMk/>
            <pc:sldMk cId="302667308" sldId="263"/>
            <ac:inkMk id="80" creationId="{41E65B0E-CA14-DB4C-A126-838652B87FA1}"/>
          </ac:inkMkLst>
        </pc:inkChg>
        <pc:inkChg chg="add del">
          <ac:chgData name="Rylee Yorke" userId="a194d820-492e-48fc-9fa0-18154d48d7ad" providerId="ADAL" clId="{DE435B50-B67C-6B43-AB86-459209986AE8}" dt="2019-10-22T15:41:22.745" v="127"/>
          <ac:inkMkLst>
            <pc:docMk/>
            <pc:sldMk cId="302667308" sldId="263"/>
            <ac:inkMk id="81" creationId="{191B4FDD-7C79-7F40-ADD3-B9E7D83CBACF}"/>
          </ac:inkMkLst>
        </pc:inkChg>
        <pc:inkChg chg="add del">
          <ac:chgData name="Rylee Yorke" userId="a194d820-492e-48fc-9fa0-18154d48d7ad" providerId="ADAL" clId="{DE435B50-B67C-6B43-AB86-459209986AE8}" dt="2019-10-22T15:41:22.745" v="127"/>
          <ac:inkMkLst>
            <pc:docMk/>
            <pc:sldMk cId="302667308" sldId="263"/>
            <ac:inkMk id="82" creationId="{AA0D5584-C0B5-E749-B0D1-5F45C3298CF9}"/>
          </ac:inkMkLst>
        </pc:inkChg>
        <pc:inkChg chg="add del">
          <ac:chgData name="Rylee Yorke" userId="a194d820-492e-48fc-9fa0-18154d48d7ad" providerId="ADAL" clId="{DE435B50-B67C-6B43-AB86-459209986AE8}" dt="2019-10-22T15:41:22.745" v="127"/>
          <ac:inkMkLst>
            <pc:docMk/>
            <pc:sldMk cId="302667308" sldId="263"/>
            <ac:inkMk id="83" creationId="{A6B85647-0762-1A4B-8DB7-42CC0CDF95A3}"/>
          </ac:inkMkLst>
        </pc:inkChg>
        <pc:inkChg chg="add del">
          <ac:chgData name="Rylee Yorke" userId="a194d820-492e-48fc-9fa0-18154d48d7ad" providerId="ADAL" clId="{DE435B50-B67C-6B43-AB86-459209986AE8}" dt="2019-10-22T15:41:22.745" v="127"/>
          <ac:inkMkLst>
            <pc:docMk/>
            <pc:sldMk cId="302667308" sldId="263"/>
            <ac:inkMk id="84" creationId="{C1B0E612-AF9D-5547-98CD-287A90350CB0}"/>
          </ac:inkMkLst>
        </pc:inkChg>
        <pc:inkChg chg="add del">
          <ac:chgData name="Rylee Yorke" userId="a194d820-492e-48fc-9fa0-18154d48d7ad" providerId="ADAL" clId="{DE435B50-B67C-6B43-AB86-459209986AE8}" dt="2019-10-22T15:41:22.745" v="127"/>
          <ac:inkMkLst>
            <pc:docMk/>
            <pc:sldMk cId="302667308" sldId="263"/>
            <ac:inkMk id="85" creationId="{0F2B2E26-0DBC-5D40-AF66-1729EB91828E}"/>
          </ac:inkMkLst>
        </pc:inkChg>
        <pc:inkChg chg="add del">
          <ac:chgData name="Rylee Yorke" userId="a194d820-492e-48fc-9fa0-18154d48d7ad" providerId="ADAL" clId="{DE435B50-B67C-6B43-AB86-459209986AE8}" dt="2019-10-22T15:41:22.745" v="127"/>
          <ac:inkMkLst>
            <pc:docMk/>
            <pc:sldMk cId="302667308" sldId="263"/>
            <ac:inkMk id="86" creationId="{9804651F-5DD0-6A45-9741-CE0EBAE7248A}"/>
          </ac:inkMkLst>
        </pc:inkChg>
        <pc:inkChg chg="add del">
          <ac:chgData name="Rylee Yorke" userId="a194d820-492e-48fc-9fa0-18154d48d7ad" providerId="ADAL" clId="{DE435B50-B67C-6B43-AB86-459209986AE8}" dt="2019-10-22T15:41:22.745" v="127"/>
          <ac:inkMkLst>
            <pc:docMk/>
            <pc:sldMk cId="302667308" sldId="263"/>
            <ac:inkMk id="87" creationId="{84A4FC87-E4DB-434F-A9C0-DC7777D9276E}"/>
          </ac:inkMkLst>
        </pc:inkChg>
        <pc:inkChg chg="add del">
          <ac:chgData name="Rylee Yorke" userId="a194d820-492e-48fc-9fa0-18154d48d7ad" providerId="ADAL" clId="{DE435B50-B67C-6B43-AB86-459209986AE8}" dt="2019-10-22T15:41:22.745" v="127"/>
          <ac:inkMkLst>
            <pc:docMk/>
            <pc:sldMk cId="302667308" sldId="263"/>
            <ac:inkMk id="88" creationId="{647CB27F-13A9-CB45-A943-0A716C23BF40}"/>
          </ac:inkMkLst>
        </pc:inkChg>
        <pc:inkChg chg="add del">
          <ac:chgData name="Rylee Yorke" userId="a194d820-492e-48fc-9fa0-18154d48d7ad" providerId="ADAL" clId="{DE435B50-B67C-6B43-AB86-459209986AE8}" dt="2019-10-22T15:41:22.745" v="127"/>
          <ac:inkMkLst>
            <pc:docMk/>
            <pc:sldMk cId="302667308" sldId="263"/>
            <ac:inkMk id="89" creationId="{3114685E-4B5F-B448-AD96-334269E3DA3B}"/>
          </ac:inkMkLst>
        </pc:inkChg>
        <pc:inkChg chg="add del">
          <ac:chgData name="Rylee Yorke" userId="a194d820-492e-48fc-9fa0-18154d48d7ad" providerId="ADAL" clId="{DE435B50-B67C-6B43-AB86-459209986AE8}" dt="2019-10-22T15:41:22.745" v="127"/>
          <ac:inkMkLst>
            <pc:docMk/>
            <pc:sldMk cId="302667308" sldId="263"/>
            <ac:inkMk id="90" creationId="{4E2E5D74-216F-284A-A5ED-3F819E448C0C}"/>
          </ac:inkMkLst>
        </pc:inkChg>
        <pc:inkChg chg="add del">
          <ac:chgData name="Rylee Yorke" userId="a194d820-492e-48fc-9fa0-18154d48d7ad" providerId="ADAL" clId="{DE435B50-B67C-6B43-AB86-459209986AE8}" dt="2019-10-22T15:41:22.745" v="127"/>
          <ac:inkMkLst>
            <pc:docMk/>
            <pc:sldMk cId="302667308" sldId="263"/>
            <ac:inkMk id="91" creationId="{19B5DEE6-C9CE-AD40-B45B-F9009390B5C7}"/>
          </ac:inkMkLst>
        </pc:inkChg>
        <pc:inkChg chg="add del">
          <ac:chgData name="Rylee Yorke" userId="a194d820-492e-48fc-9fa0-18154d48d7ad" providerId="ADAL" clId="{DE435B50-B67C-6B43-AB86-459209986AE8}" dt="2019-10-22T15:41:22.745" v="127"/>
          <ac:inkMkLst>
            <pc:docMk/>
            <pc:sldMk cId="302667308" sldId="263"/>
            <ac:inkMk id="92" creationId="{EFFA944C-AB9A-D245-BEAC-1BAC415F971A}"/>
          </ac:inkMkLst>
        </pc:inkChg>
        <pc:inkChg chg="add del">
          <ac:chgData name="Rylee Yorke" userId="a194d820-492e-48fc-9fa0-18154d48d7ad" providerId="ADAL" clId="{DE435B50-B67C-6B43-AB86-459209986AE8}" dt="2019-10-22T15:41:22.745" v="127"/>
          <ac:inkMkLst>
            <pc:docMk/>
            <pc:sldMk cId="302667308" sldId="263"/>
            <ac:inkMk id="93" creationId="{E6F8D1AF-1935-5645-B66A-4523AAD21203}"/>
          </ac:inkMkLst>
        </pc:inkChg>
        <pc:inkChg chg="add del">
          <ac:chgData name="Rylee Yorke" userId="a194d820-492e-48fc-9fa0-18154d48d7ad" providerId="ADAL" clId="{DE435B50-B67C-6B43-AB86-459209986AE8}" dt="2019-10-22T15:41:22.745" v="127"/>
          <ac:inkMkLst>
            <pc:docMk/>
            <pc:sldMk cId="302667308" sldId="263"/>
            <ac:inkMk id="94" creationId="{F7FB2B17-43D5-F941-A35B-4BD61057641B}"/>
          </ac:inkMkLst>
        </pc:inkChg>
        <pc:inkChg chg="add del">
          <ac:chgData name="Rylee Yorke" userId="a194d820-492e-48fc-9fa0-18154d48d7ad" providerId="ADAL" clId="{DE435B50-B67C-6B43-AB86-459209986AE8}" dt="2019-10-22T15:41:22.745" v="127"/>
          <ac:inkMkLst>
            <pc:docMk/>
            <pc:sldMk cId="302667308" sldId="263"/>
            <ac:inkMk id="95" creationId="{AA89F8AE-9C5F-2E49-8CC6-41BFC268D22D}"/>
          </ac:inkMkLst>
        </pc:inkChg>
        <pc:inkChg chg="add del">
          <ac:chgData name="Rylee Yorke" userId="a194d820-492e-48fc-9fa0-18154d48d7ad" providerId="ADAL" clId="{DE435B50-B67C-6B43-AB86-459209986AE8}" dt="2019-10-22T15:41:22.745" v="127"/>
          <ac:inkMkLst>
            <pc:docMk/>
            <pc:sldMk cId="302667308" sldId="263"/>
            <ac:inkMk id="96" creationId="{F8334126-F1C3-9B49-873A-CB2C67811A67}"/>
          </ac:inkMkLst>
        </pc:inkChg>
        <pc:inkChg chg="add del">
          <ac:chgData name="Rylee Yorke" userId="a194d820-492e-48fc-9fa0-18154d48d7ad" providerId="ADAL" clId="{DE435B50-B67C-6B43-AB86-459209986AE8}" dt="2019-10-22T15:41:22.745" v="127"/>
          <ac:inkMkLst>
            <pc:docMk/>
            <pc:sldMk cId="302667308" sldId="263"/>
            <ac:inkMk id="97" creationId="{10F74779-8C4F-324C-B7BF-73DB82F24C65}"/>
          </ac:inkMkLst>
        </pc:inkChg>
        <pc:inkChg chg="add del">
          <ac:chgData name="Rylee Yorke" userId="a194d820-492e-48fc-9fa0-18154d48d7ad" providerId="ADAL" clId="{DE435B50-B67C-6B43-AB86-459209986AE8}" dt="2019-10-22T15:41:22.745" v="127"/>
          <ac:inkMkLst>
            <pc:docMk/>
            <pc:sldMk cId="302667308" sldId="263"/>
            <ac:inkMk id="98" creationId="{FE75C60C-8BC9-2548-9928-559AF142613D}"/>
          </ac:inkMkLst>
        </pc:inkChg>
        <pc:inkChg chg="add del">
          <ac:chgData name="Rylee Yorke" userId="a194d820-492e-48fc-9fa0-18154d48d7ad" providerId="ADAL" clId="{DE435B50-B67C-6B43-AB86-459209986AE8}" dt="2019-10-22T15:41:22.745" v="127"/>
          <ac:inkMkLst>
            <pc:docMk/>
            <pc:sldMk cId="302667308" sldId="263"/>
            <ac:inkMk id="99" creationId="{463B7C49-A672-B944-BA6E-14FA17164664}"/>
          </ac:inkMkLst>
        </pc:inkChg>
        <pc:inkChg chg="add del">
          <ac:chgData name="Rylee Yorke" userId="a194d820-492e-48fc-9fa0-18154d48d7ad" providerId="ADAL" clId="{DE435B50-B67C-6B43-AB86-459209986AE8}" dt="2019-10-22T15:41:22.745" v="127"/>
          <ac:inkMkLst>
            <pc:docMk/>
            <pc:sldMk cId="302667308" sldId="263"/>
            <ac:inkMk id="100" creationId="{453CF5E2-6015-B946-A1D7-8C718F10654A}"/>
          </ac:inkMkLst>
        </pc:inkChg>
        <pc:inkChg chg="add del">
          <ac:chgData name="Rylee Yorke" userId="a194d820-492e-48fc-9fa0-18154d48d7ad" providerId="ADAL" clId="{DE435B50-B67C-6B43-AB86-459209986AE8}" dt="2019-10-22T15:41:22.745" v="127"/>
          <ac:inkMkLst>
            <pc:docMk/>
            <pc:sldMk cId="302667308" sldId="263"/>
            <ac:inkMk id="101" creationId="{DB5CE121-CE6D-8846-A6F5-3C3ABC9AC6FA}"/>
          </ac:inkMkLst>
        </pc:inkChg>
        <pc:inkChg chg="add del">
          <ac:chgData name="Rylee Yorke" userId="a194d820-492e-48fc-9fa0-18154d48d7ad" providerId="ADAL" clId="{DE435B50-B67C-6B43-AB86-459209986AE8}" dt="2019-10-22T15:41:22.745" v="127"/>
          <ac:inkMkLst>
            <pc:docMk/>
            <pc:sldMk cId="302667308" sldId="263"/>
            <ac:inkMk id="102" creationId="{40DD5EB9-9EA7-A246-BAC4-66F9758FDA93}"/>
          </ac:inkMkLst>
        </pc:inkChg>
        <pc:inkChg chg="add del">
          <ac:chgData name="Rylee Yorke" userId="a194d820-492e-48fc-9fa0-18154d48d7ad" providerId="ADAL" clId="{DE435B50-B67C-6B43-AB86-459209986AE8}" dt="2019-10-22T15:41:22.745" v="127"/>
          <ac:inkMkLst>
            <pc:docMk/>
            <pc:sldMk cId="302667308" sldId="263"/>
            <ac:inkMk id="103" creationId="{337AFEDB-1AEA-6544-9251-08938CB35861}"/>
          </ac:inkMkLst>
        </pc:inkChg>
        <pc:inkChg chg="add del">
          <ac:chgData name="Rylee Yorke" userId="a194d820-492e-48fc-9fa0-18154d48d7ad" providerId="ADAL" clId="{DE435B50-B67C-6B43-AB86-459209986AE8}" dt="2019-10-22T15:41:22.745" v="127"/>
          <ac:inkMkLst>
            <pc:docMk/>
            <pc:sldMk cId="302667308" sldId="263"/>
            <ac:inkMk id="104" creationId="{C1B396FD-FBA4-D848-B2BE-B1C51FE89FEB}"/>
          </ac:inkMkLst>
        </pc:inkChg>
        <pc:inkChg chg="add del">
          <ac:chgData name="Rylee Yorke" userId="a194d820-492e-48fc-9fa0-18154d48d7ad" providerId="ADAL" clId="{DE435B50-B67C-6B43-AB86-459209986AE8}" dt="2019-10-22T15:41:22.745" v="127"/>
          <ac:inkMkLst>
            <pc:docMk/>
            <pc:sldMk cId="302667308" sldId="263"/>
            <ac:inkMk id="105" creationId="{ADCCB696-4640-D048-9D0A-511AF969DAEB}"/>
          </ac:inkMkLst>
        </pc:inkChg>
        <pc:inkChg chg="add del">
          <ac:chgData name="Rylee Yorke" userId="a194d820-492e-48fc-9fa0-18154d48d7ad" providerId="ADAL" clId="{DE435B50-B67C-6B43-AB86-459209986AE8}" dt="2019-10-22T15:41:22.745" v="127"/>
          <ac:inkMkLst>
            <pc:docMk/>
            <pc:sldMk cId="302667308" sldId="263"/>
            <ac:inkMk id="106" creationId="{9B476AF4-8714-FD44-95A2-F5E56377296E}"/>
          </ac:inkMkLst>
        </pc:inkChg>
        <pc:inkChg chg="add del">
          <ac:chgData name="Rylee Yorke" userId="a194d820-492e-48fc-9fa0-18154d48d7ad" providerId="ADAL" clId="{DE435B50-B67C-6B43-AB86-459209986AE8}" dt="2019-10-22T15:41:22.745" v="127"/>
          <ac:inkMkLst>
            <pc:docMk/>
            <pc:sldMk cId="302667308" sldId="263"/>
            <ac:inkMk id="107" creationId="{541647E3-5E97-4C4A-AF86-7A7144A36552}"/>
          </ac:inkMkLst>
        </pc:inkChg>
        <pc:inkChg chg="add del">
          <ac:chgData name="Rylee Yorke" userId="a194d820-492e-48fc-9fa0-18154d48d7ad" providerId="ADAL" clId="{DE435B50-B67C-6B43-AB86-459209986AE8}" dt="2019-10-22T15:41:22.745" v="127"/>
          <ac:inkMkLst>
            <pc:docMk/>
            <pc:sldMk cId="302667308" sldId="263"/>
            <ac:inkMk id="108" creationId="{36634C60-DEAF-D446-A5E9-C772FEC03770}"/>
          </ac:inkMkLst>
        </pc:inkChg>
        <pc:inkChg chg="add del">
          <ac:chgData name="Rylee Yorke" userId="a194d820-492e-48fc-9fa0-18154d48d7ad" providerId="ADAL" clId="{DE435B50-B67C-6B43-AB86-459209986AE8}" dt="2019-10-22T15:41:22.745" v="127"/>
          <ac:inkMkLst>
            <pc:docMk/>
            <pc:sldMk cId="302667308" sldId="263"/>
            <ac:inkMk id="109" creationId="{E775413E-F65B-EB45-9249-2BC417068F08}"/>
          </ac:inkMkLst>
        </pc:inkChg>
        <pc:inkChg chg="add del">
          <ac:chgData name="Rylee Yorke" userId="a194d820-492e-48fc-9fa0-18154d48d7ad" providerId="ADAL" clId="{DE435B50-B67C-6B43-AB86-459209986AE8}" dt="2019-10-22T15:41:22.745" v="127"/>
          <ac:inkMkLst>
            <pc:docMk/>
            <pc:sldMk cId="302667308" sldId="263"/>
            <ac:inkMk id="110" creationId="{BF7EBDDD-C823-D24C-A4CA-DFB277652B61}"/>
          </ac:inkMkLst>
        </pc:inkChg>
        <pc:inkChg chg="add del">
          <ac:chgData name="Rylee Yorke" userId="a194d820-492e-48fc-9fa0-18154d48d7ad" providerId="ADAL" clId="{DE435B50-B67C-6B43-AB86-459209986AE8}" dt="2019-10-22T15:41:22.745" v="127"/>
          <ac:inkMkLst>
            <pc:docMk/>
            <pc:sldMk cId="302667308" sldId="263"/>
            <ac:inkMk id="111" creationId="{A164DDF7-86D6-C349-B3DE-449DBDE98FC5}"/>
          </ac:inkMkLst>
        </pc:inkChg>
        <pc:inkChg chg="add del">
          <ac:chgData name="Rylee Yorke" userId="a194d820-492e-48fc-9fa0-18154d48d7ad" providerId="ADAL" clId="{DE435B50-B67C-6B43-AB86-459209986AE8}" dt="2019-10-22T15:41:22.745" v="127"/>
          <ac:inkMkLst>
            <pc:docMk/>
            <pc:sldMk cId="302667308" sldId="263"/>
            <ac:inkMk id="112" creationId="{1647EEBA-86B3-2844-87EF-949429784831}"/>
          </ac:inkMkLst>
        </pc:inkChg>
        <pc:inkChg chg="add del">
          <ac:chgData name="Rylee Yorke" userId="a194d820-492e-48fc-9fa0-18154d48d7ad" providerId="ADAL" clId="{DE435B50-B67C-6B43-AB86-459209986AE8}" dt="2019-10-22T15:41:22.745" v="127"/>
          <ac:inkMkLst>
            <pc:docMk/>
            <pc:sldMk cId="302667308" sldId="263"/>
            <ac:inkMk id="113" creationId="{A6F0CE97-BF7F-E349-A8D2-ECB5264FB65C}"/>
          </ac:inkMkLst>
        </pc:inkChg>
        <pc:inkChg chg="add del">
          <ac:chgData name="Rylee Yorke" userId="a194d820-492e-48fc-9fa0-18154d48d7ad" providerId="ADAL" clId="{DE435B50-B67C-6B43-AB86-459209986AE8}" dt="2019-10-22T15:41:22.745" v="127"/>
          <ac:inkMkLst>
            <pc:docMk/>
            <pc:sldMk cId="302667308" sldId="263"/>
            <ac:inkMk id="114" creationId="{0824994D-F643-E04C-A74A-1486BE66180A}"/>
          </ac:inkMkLst>
        </pc:inkChg>
        <pc:inkChg chg="add del">
          <ac:chgData name="Rylee Yorke" userId="a194d820-492e-48fc-9fa0-18154d48d7ad" providerId="ADAL" clId="{DE435B50-B67C-6B43-AB86-459209986AE8}" dt="2019-10-22T15:41:22.745" v="127"/>
          <ac:inkMkLst>
            <pc:docMk/>
            <pc:sldMk cId="302667308" sldId="263"/>
            <ac:inkMk id="115" creationId="{6794395D-A02A-6A4D-A8D1-5D2EF47F8B50}"/>
          </ac:inkMkLst>
        </pc:inkChg>
        <pc:inkChg chg="add del">
          <ac:chgData name="Rylee Yorke" userId="a194d820-492e-48fc-9fa0-18154d48d7ad" providerId="ADAL" clId="{DE435B50-B67C-6B43-AB86-459209986AE8}" dt="2019-10-22T15:41:22.745" v="127"/>
          <ac:inkMkLst>
            <pc:docMk/>
            <pc:sldMk cId="302667308" sldId="263"/>
            <ac:inkMk id="116" creationId="{46AF48DB-216A-664E-8E39-CABFF9EC351F}"/>
          </ac:inkMkLst>
        </pc:inkChg>
        <pc:inkChg chg="add del">
          <ac:chgData name="Rylee Yorke" userId="a194d820-492e-48fc-9fa0-18154d48d7ad" providerId="ADAL" clId="{DE435B50-B67C-6B43-AB86-459209986AE8}" dt="2019-10-22T15:41:22.745" v="127"/>
          <ac:inkMkLst>
            <pc:docMk/>
            <pc:sldMk cId="302667308" sldId="263"/>
            <ac:inkMk id="117" creationId="{27F91F2C-2FDF-4149-A262-67B9E9235FA2}"/>
          </ac:inkMkLst>
        </pc:inkChg>
        <pc:inkChg chg="add del">
          <ac:chgData name="Rylee Yorke" userId="a194d820-492e-48fc-9fa0-18154d48d7ad" providerId="ADAL" clId="{DE435B50-B67C-6B43-AB86-459209986AE8}" dt="2019-10-22T15:41:22.745" v="127"/>
          <ac:inkMkLst>
            <pc:docMk/>
            <pc:sldMk cId="302667308" sldId="263"/>
            <ac:inkMk id="118" creationId="{902B96F5-3CAD-D847-AC16-A508FE015103}"/>
          </ac:inkMkLst>
        </pc:inkChg>
        <pc:inkChg chg="add del">
          <ac:chgData name="Rylee Yorke" userId="a194d820-492e-48fc-9fa0-18154d48d7ad" providerId="ADAL" clId="{DE435B50-B67C-6B43-AB86-459209986AE8}" dt="2019-10-22T15:41:22.745" v="127"/>
          <ac:inkMkLst>
            <pc:docMk/>
            <pc:sldMk cId="302667308" sldId="263"/>
            <ac:inkMk id="119" creationId="{0F1BB896-961C-414E-B8A7-19464EF712A0}"/>
          </ac:inkMkLst>
        </pc:inkChg>
        <pc:inkChg chg="add del">
          <ac:chgData name="Rylee Yorke" userId="a194d820-492e-48fc-9fa0-18154d48d7ad" providerId="ADAL" clId="{DE435B50-B67C-6B43-AB86-459209986AE8}" dt="2019-10-22T15:41:22.745" v="127"/>
          <ac:inkMkLst>
            <pc:docMk/>
            <pc:sldMk cId="302667308" sldId="263"/>
            <ac:inkMk id="120" creationId="{1B09F0A2-ED72-C649-8B77-D832C42A5F37}"/>
          </ac:inkMkLst>
        </pc:inkChg>
        <pc:inkChg chg="add del">
          <ac:chgData name="Rylee Yorke" userId="a194d820-492e-48fc-9fa0-18154d48d7ad" providerId="ADAL" clId="{DE435B50-B67C-6B43-AB86-459209986AE8}" dt="2019-10-22T15:41:22.745" v="127"/>
          <ac:inkMkLst>
            <pc:docMk/>
            <pc:sldMk cId="302667308" sldId="263"/>
            <ac:inkMk id="121" creationId="{2DD44B07-7991-E744-BC52-ECEC712B51DB}"/>
          </ac:inkMkLst>
        </pc:inkChg>
        <pc:inkChg chg="add del">
          <ac:chgData name="Rylee Yorke" userId="a194d820-492e-48fc-9fa0-18154d48d7ad" providerId="ADAL" clId="{DE435B50-B67C-6B43-AB86-459209986AE8}" dt="2019-10-22T15:41:22.745" v="127"/>
          <ac:inkMkLst>
            <pc:docMk/>
            <pc:sldMk cId="302667308" sldId="263"/>
            <ac:inkMk id="122" creationId="{B5365A10-60FB-714A-8AFE-BD10E6CA8B35}"/>
          </ac:inkMkLst>
        </pc:inkChg>
        <pc:inkChg chg="add del">
          <ac:chgData name="Rylee Yorke" userId="a194d820-492e-48fc-9fa0-18154d48d7ad" providerId="ADAL" clId="{DE435B50-B67C-6B43-AB86-459209986AE8}" dt="2019-10-22T15:41:22.745" v="127"/>
          <ac:inkMkLst>
            <pc:docMk/>
            <pc:sldMk cId="302667308" sldId="263"/>
            <ac:inkMk id="123" creationId="{73B0C688-694F-0B49-8574-F4D985175063}"/>
          </ac:inkMkLst>
        </pc:inkChg>
        <pc:inkChg chg="add del">
          <ac:chgData name="Rylee Yorke" userId="a194d820-492e-48fc-9fa0-18154d48d7ad" providerId="ADAL" clId="{DE435B50-B67C-6B43-AB86-459209986AE8}" dt="2019-10-22T15:41:22.745" v="127"/>
          <ac:inkMkLst>
            <pc:docMk/>
            <pc:sldMk cId="302667308" sldId="263"/>
            <ac:inkMk id="124" creationId="{9CC5E89D-B429-E74E-8828-D2F9CB047079}"/>
          </ac:inkMkLst>
        </pc:inkChg>
        <pc:inkChg chg="add del">
          <ac:chgData name="Rylee Yorke" userId="a194d820-492e-48fc-9fa0-18154d48d7ad" providerId="ADAL" clId="{DE435B50-B67C-6B43-AB86-459209986AE8}" dt="2019-10-22T15:41:22.745" v="127"/>
          <ac:inkMkLst>
            <pc:docMk/>
            <pc:sldMk cId="302667308" sldId="263"/>
            <ac:inkMk id="125" creationId="{3056C1DE-7D0F-9049-8FAE-9C37B03ACEA6}"/>
          </ac:inkMkLst>
        </pc:inkChg>
        <pc:inkChg chg="add del">
          <ac:chgData name="Rylee Yorke" userId="a194d820-492e-48fc-9fa0-18154d48d7ad" providerId="ADAL" clId="{DE435B50-B67C-6B43-AB86-459209986AE8}" dt="2019-10-22T15:41:22.745" v="127"/>
          <ac:inkMkLst>
            <pc:docMk/>
            <pc:sldMk cId="302667308" sldId="263"/>
            <ac:inkMk id="126" creationId="{7B879E74-34DF-2B43-AD1C-2B000C1A8399}"/>
          </ac:inkMkLst>
        </pc:inkChg>
        <pc:inkChg chg="add del">
          <ac:chgData name="Rylee Yorke" userId="a194d820-492e-48fc-9fa0-18154d48d7ad" providerId="ADAL" clId="{DE435B50-B67C-6B43-AB86-459209986AE8}" dt="2019-10-22T15:41:22.745" v="127"/>
          <ac:inkMkLst>
            <pc:docMk/>
            <pc:sldMk cId="302667308" sldId="263"/>
            <ac:inkMk id="127" creationId="{FF317DA2-A7CD-964E-B757-995542A055DA}"/>
          </ac:inkMkLst>
        </pc:inkChg>
        <pc:inkChg chg="add del">
          <ac:chgData name="Rylee Yorke" userId="a194d820-492e-48fc-9fa0-18154d48d7ad" providerId="ADAL" clId="{DE435B50-B67C-6B43-AB86-459209986AE8}" dt="2019-10-22T15:41:22.745" v="127"/>
          <ac:inkMkLst>
            <pc:docMk/>
            <pc:sldMk cId="302667308" sldId="263"/>
            <ac:inkMk id="128" creationId="{1F95B3A7-6F29-4E4A-B3A4-2934DB29C8D9}"/>
          </ac:inkMkLst>
        </pc:inkChg>
        <pc:inkChg chg="add del">
          <ac:chgData name="Rylee Yorke" userId="a194d820-492e-48fc-9fa0-18154d48d7ad" providerId="ADAL" clId="{DE435B50-B67C-6B43-AB86-459209986AE8}" dt="2019-10-22T15:41:22.745" v="127"/>
          <ac:inkMkLst>
            <pc:docMk/>
            <pc:sldMk cId="302667308" sldId="263"/>
            <ac:inkMk id="129" creationId="{6893426B-BFDC-BF46-A254-3ACDB1B5BF27}"/>
          </ac:inkMkLst>
        </pc:inkChg>
        <pc:inkChg chg="add del">
          <ac:chgData name="Rylee Yorke" userId="a194d820-492e-48fc-9fa0-18154d48d7ad" providerId="ADAL" clId="{DE435B50-B67C-6B43-AB86-459209986AE8}" dt="2019-10-22T15:41:22.745" v="127"/>
          <ac:inkMkLst>
            <pc:docMk/>
            <pc:sldMk cId="302667308" sldId="263"/>
            <ac:inkMk id="130" creationId="{9AB3520C-0C7F-B045-ABBE-217135DE76F3}"/>
          </ac:inkMkLst>
        </pc:inkChg>
        <pc:inkChg chg="add del">
          <ac:chgData name="Rylee Yorke" userId="a194d820-492e-48fc-9fa0-18154d48d7ad" providerId="ADAL" clId="{DE435B50-B67C-6B43-AB86-459209986AE8}" dt="2019-10-22T15:41:22.745" v="127"/>
          <ac:inkMkLst>
            <pc:docMk/>
            <pc:sldMk cId="302667308" sldId="263"/>
            <ac:inkMk id="131" creationId="{B406AC97-365A-F141-ADF8-430D61FF19FE}"/>
          </ac:inkMkLst>
        </pc:inkChg>
        <pc:inkChg chg="add del">
          <ac:chgData name="Rylee Yorke" userId="a194d820-492e-48fc-9fa0-18154d48d7ad" providerId="ADAL" clId="{DE435B50-B67C-6B43-AB86-459209986AE8}" dt="2019-10-22T15:41:22.745" v="127"/>
          <ac:inkMkLst>
            <pc:docMk/>
            <pc:sldMk cId="302667308" sldId="263"/>
            <ac:inkMk id="132" creationId="{B16FFBCA-30D7-1C46-B524-7A1BAA8B5B79}"/>
          </ac:inkMkLst>
        </pc:inkChg>
        <pc:inkChg chg="add del">
          <ac:chgData name="Rylee Yorke" userId="a194d820-492e-48fc-9fa0-18154d48d7ad" providerId="ADAL" clId="{DE435B50-B67C-6B43-AB86-459209986AE8}" dt="2019-10-22T15:41:22.745" v="127"/>
          <ac:inkMkLst>
            <pc:docMk/>
            <pc:sldMk cId="302667308" sldId="263"/>
            <ac:inkMk id="133" creationId="{64B02483-48DF-8B45-9B89-3F6064FD78E1}"/>
          </ac:inkMkLst>
        </pc:inkChg>
        <pc:inkChg chg="add del">
          <ac:chgData name="Rylee Yorke" userId="a194d820-492e-48fc-9fa0-18154d48d7ad" providerId="ADAL" clId="{DE435B50-B67C-6B43-AB86-459209986AE8}" dt="2019-10-22T15:41:22.745" v="127"/>
          <ac:inkMkLst>
            <pc:docMk/>
            <pc:sldMk cId="302667308" sldId="263"/>
            <ac:inkMk id="134" creationId="{1C6CAC99-4CF6-EB43-84EC-6F6179934948}"/>
          </ac:inkMkLst>
        </pc:inkChg>
        <pc:inkChg chg="add del">
          <ac:chgData name="Rylee Yorke" userId="a194d820-492e-48fc-9fa0-18154d48d7ad" providerId="ADAL" clId="{DE435B50-B67C-6B43-AB86-459209986AE8}" dt="2019-10-22T15:41:22.745" v="127"/>
          <ac:inkMkLst>
            <pc:docMk/>
            <pc:sldMk cId="302667308" sldId="263"/>
            <ac:inkMk id="135" creationId="{5A755B87-6CC0-7B4D-8651-86D71BCAB472}"/>
          </ac:inkMkLst>
        </pc:inkChg>
        <pc:inkChg chg="add del">
          <ac:chgData name="Rylee Yorke" userId="a194d820-492e-48fc-9fa0-18154d48d7ad" providerId="ADAL" clId="{DE435B50-B67C-6B43-AB86-459209986AE8}" dt="2019-10-22T15:41:22.745" v="127"/>
          <ac:inkMkLst>
            <pc:docMk/>
            <pc:sldMk cId="302667308" sldId="263"/>
            <ac:inkMk id="136" creationId="{9ED7F000-937B-2B42-AFE6-9603987084F3}"/>
          </ac:inkMkLst>
        </pc:inkChg>
        <pc:inkChg chg="add del">
          <ac:chgData name="Rylee Yorke" userId="a194d820-492e-48fc-9fa0-18154d48d7ad" providerId="ADAL" clId="{DE435B50-B67C-6B43-AB86-459209986AE8}" dt="2019-10-22T15:41:22.745" v="127"/>
          <ac:inkMkLst>
            <pc:docMk/>
            <pc:sldMk cId="302667308" sldId="263"/>
            <ac:inkMk id="137" creationId="{444A30CB-343B-A94E-819D-E298687994BB}"/>
          </ac:inkMkLst>
        </pc:inkChg>
        <pc:inkChg chg="add reco">
          <ac:chgData name="Rylee Yorke" userId="a194d820-492e-48fc-9fa0-18154d48d7ad" providerId="ADAL" clId="{DE435B50-B67C-6B43-AB86-459209986AE8}" dt="2019-10-22T15:41:22.745" v="127"/>
          <ac:inkMkLst>
            <pc:docMk/>
            <pc:sldMk cId="302667308" sldId="263"/>
            <ac:inkMk id="138" creationId="{C37E1740-334A-C448-8D43-B9E869739CDD}"/>
          </ac:inkMkLst>
        </pc:inkChg>
        <pc:inkChg chg="add del">
          <ac:chgData name="Rylee Yorke" userId="a194d820-492e-48fc-9fa0-18154d48d7ad" providerId="ADAL" clId="{DE435B50-B67C-6B43-AB86-459209986AE8}" dt="2019-10-22T15:41:27.314" v="140"/>
          <ac:inkMkLst>
            <pc:docMk/>
            <pc:sldMk cId="302667308" sldId="263"/>
            <ac:inkMk id="140" creationId="{3437617D-7391-D443-862B-1F2F3C8665D6}"/>
          </ac:inkMkLst>
        </pc:inkChg>
        <pc:inkChg chg="add del">
          <ac:chgData name="Rylee Yorke" userId="a194d820-492e-48fc-9fa0-18154d48d7ad" providerId="ADAL" clId="{DE435B50-B67C-6B43-AB86-459209986AE8}" dt="2019-10-22T15:41:27.314" v="140"/>
          <ac:inkMkLst>
            <pc:docMk/>
            <pc:sldMk cId="302667308" sldId="263"/>
            <ac:inkMk id="141" creationId="{7A326739-5737-6F48-9240-5713DEB80DEC}"/>
          </ac:inkMkLst>
        </pc:inkChg>
        <pc:inkChg chg="add del">
          <ac:chgData name="Rylee Yorke" userId="a194d820-492e-48fc-9fa0-18154d48d7ad" providerId="ADAL" clId="{DE435B50-B67C-6B43-AB86-459209986AE8}" dt="2019-10-22T15:41:27.314" v="140"/>
          <ac:inkMkLst>
            <pc:docMk/>
            <pc:sldMk cId="302667308" sldId="263"/>
            <ac:inkMk id="142" creationId="{434F1D26-0E68-444F-9F4E-7736FD094052}"/>
          </ac:inkMkLst>
        </pc:inkChg>
        <pc:inkChg chg="add del">
          <ac:chgData name="Rylee Yorke" userId="a194d820-492e-48fc-9fa0-18154d48d7ad" providerId="ADAL" clId="{DE435B50-B67C-6B43-AB86-459209986AE8}" dt="2019-10-22T15:41:27.314" v="140"/>
          <ac:inkMkLst>
            <pc:docMk/>
            <pc:sldMk cId="302667308" sldId="263"/>
            <ac:inkMk id="143" creationId="{BFBB7C7A-FBB2-854B-90B1-F7CE24C28336}"/>
          </ac:inkMkLst>
        </pc:inkChg>
        <pc:inkChg chg="add del">
          <ac:chgData name="Rylee Yorke" userId="a194d820-492e-48fc-9fa0-18154d48d7ad" providerId="ADAL" clId="{DE435B50-B67C-6B43-AB86-459209986AE8}" dt="2019-10-22T15:41:27.314" v="140"/>
          <ac:inkMkLst>
            <pc:docMk/>
            <pc:sldMk cId="302667308" sldId="263"/>
            <ac:inkMk id="144" creationId="{FAE388D1-774A-BD48-8631-88F1689E1E69}"/>
          </ac:inkMkLst>
        </pc:inkChg>
        <pc:inkChg chg="add del">
          <ac:chgData name="Rylee Yorke" userId="a194d820-492e-48fc-9fa0-18154d48d7ad" providerId="ADAL" clId="{DE435B50-B67C-6B43-AB86-459209986AE8}" dt="2019-10-22T15:41:27.314" v="140"/>
          <ac:inkMkLst>
            <pc:docMk/>
            <pc:sldMk cId="302667308" sldId="263"/>
            <ac:inkMk id="145" creationId="{799678BE-460D-8843-845C-800710422923}"/>
          </ac:inkMkLst>
        </pc:inkChg>
        <pc:inkChg chg="add del">
          <ac:chgData name="Rylee Yorke" userId="a194d820-492e-48fc-9fa0-18154d48d7ad" providerId="ADAL" clId="{DE435B50-B67C-6B43-AB86-459209986AE8}" dt="2019-10-22T15:41:27.314" v="140"/>
          <ac:inkMkLst>
            <pc:docMk/>
            <pc:sldMk cId="302667308" sldId="263"/>
            <ac:inkMk id="146" creationId="{43BABF52-0C7D-2C4D-9F5B-A7DA76356234}"/>
          </ac:inkMkLst>
        </pc:inkChg>
        <pc:inkChg chg="add del">
          <ac:chgData name="Rylee Yorke" userId="a194d820-492e-48fc-9fa0-18154d48d7ad" providerId="ADAL" clId="{DE435B50-B67C-6B43-AB86-459209986AE8}" dt="2019-10-22T15:41:27.314" v="140"/>
          <ac:inkMkLst>
            <pc:docMk/>
            <pc:sldMk cId="302667308" sldId="263"/>
            <ac:inkMk id="147" creationId="{B8C3C619-5C24-9B47-A3E0-58834A1E09AD}"/>
          </ac:inkMkLst>
        </pc:inkChg>
        <pc:inkChg chg="add del">
          <ac:chgData name="Rylee Yorke" userId="a194d820-492e-48fc-9fa0-18154d48d7ad" providerId="ADAL" clId="{DE435B50-B67C-6B43-AB86-459209986AE8}" dt="2019-10-22T15:41:27.314" v="140"/>
          <ac:inkMkLst>
            <pc:docMk/>
            <pc:sldMk cId="302667308" sldId="263"/>
            <ac:inkMk id="148" creationId="{3FF888EE-6909-C74D-8F84-06109637581A}"/>
          </ac:inkMkLst>
        </pc:inkChg>
        <pc:inkChg chg="add del">
          <ac:chgData name="Rylee Yorke" userId="a194d820-492e-48fc-9fa0-18154d48d7ad" providerId="ADAL" clId="{DE435B50-B67C-6B43-AB86-459209986AE8}" dt="2019-10-22T15:41:27.314" v="140"/>
          <ac:inkMkLst>
            <pc:docMk/>
            <pc:sldMk cId="302667308" sldId="263"/>
            <ac:inkMk id="149" creationId="{28E0A3AE-8974-6A48-9E35-CCBF03DC3352}"/>
          </ac:inkMkLst>
        </pc:inkChg>
        <pc:inkChg chg="add del">
          <ac:chgData name="Rylee Yorke" userId="a194d820-492e-48fc-9fa0-18154d48d7ad" providerId="ADAL" clId="{DE435B50-B67C-6B43-AB86-459209986AE8}" dt="2019-10-22T15:41:27.314" v="140"/>
          <ac:inkMkLst>
            <pc:docMk/>
            <pc:sldMk cId="302667308" sldId="263"/>
            <ac:inkMk id="150" creationId="{BE40031E-6930-E045-BDD4-C75637C1E650}"/>
          </ac:inkMkLst>
        </pc:inkChg>
        <pc:inkChg chg="add del">
          <ac:chgData name="Rylee Yorke" userId="a194d820-492e-48fc-9fa0-18154d48d7ad" providerId="ADAL" clId="{DE435B50-B67C-6B43-AB86-459209986AE8}" dt="2019-10-22T15:41:27.314" v="140"/>
          <ac:inkMkLst>
            <pc:docMk/>
            <pc:sldMk cId="302667308" sldId="263"/>
            <ac:inkMk id="151" creationId="{36F05269-BA6F-9C45-9FC1-B9C3223C6DAD}"/>
          </ac:inkMkLst>
        </pc:inkChg>
        <pc:inkChg chg="add reco">
          <ac:chgData name="Rylee Yorke" userId="a194d820-492e-48fc-9fa0-18154d48d7ad" providerId="ADAL" clId="{DE435B50-B67C-6B43-AB86-459209986AE8}" dt="2019-10-22T15:41:27.314" v="140"/>
          <ac:inkMkLst>
            <pc:docMk/>
            <pc:sldMk cId="302667308" sldId="263"/>
            <ac:inkMk id="152" creationId="{A033CEF4-EF3B-C740-AD87-7715F51DAC49}"/>
          </ac:inkMkLst>
        </pc:inkChg>
        <pc:inkChg chg="add reco">
          <ac:chgData name="Rylee Yorke" userId="a194d820-492e-48fc-9fa0-18154d48d7ad" providerId="ADAL" clId="{DE435B50-B67C-6B43-AB86-459209986AE8}" dt="2019-10-22T15:41:27.314" v="140"/>
          <ac:inkMkLst>
            <pc:docMk/>
            <pc:sldMk cId="302667308" sldId="263"/>
            <ac:inkMk id="153" creationId="{8A2DF648-70F1-B548-A4F9-89E6021E4B9E}"/>
          </ac:inkMkLst>
        </pc:inkChg>
      </pc:sldChg>
      <pc:sldChg chg="addSp delSp">
        <pc:chgData name="Rylee Yorke" userId="a194d820-492e-48fc-9fa0-18154d48d7ad" providerId="ADAL" clId="{DE435B50-B67C-6B43-AB86-459209986AE8}" dt="2019-10-22T15:42:58.389" v="208"/>
        <pc:sldMkLst>
          <pc:docMk/>
          <pc:sldMk cId="4147281061" sldId="264"/>
        </pc:sldMkLst>
        <pc:inkChg chg="add del">
          <ac:chgData name="Rylee Yorke" userId="a194d820-492e-48fc-9fa0-18154d48d7ad" providerId="ADAL" clId="{DE435B50-B67C-6B43-AB86-459209986AE8}" dt="2019-10-22T15:42:41.160" v="170"/>
          <ac:inkMkLst>
            <pc:docMk/>
            <pc:sldMk cId="4147281061" sldId="264"/>
            <ac:inkMk id="4" creationId="{4811373E-7D66-9E44-9B9A-EFD8F6B5AA8C}"/>
          </ac:inkMkLst>
        </pc:inkChg>
        <pc:inkChg chg="add del">
          <ac:chgData name="Rylee Yorke" userId="a194d820-492e-48fc-9fa0-18154d48d7ad" providerId="ADAL" clId="{DE435B50-B67C-6B43-AB86-459209986AE8}" dt="2019-10-22T15:42:41.160" v="170"/>
          <ac:inkMkLst>
            <pc:docMk/>
            <pc:sldMk cId="4147281061" sldId="264"/>
            <ac:inkMk id="5" creationId="{1DD8FD8C-C85E-1D46-8FBB-A4AD5701D5EF}"/>
          </ac:inkMkLst>
        </pc:inkChg>
        <pc:inkChg chg="add del">
          <ac:chgData name="Rylee Yorke" userId="a194d820-492e-48fc-9fa0-18154d48d7ad" providerId="ADAL" clId="{DE435B50-B67C-6B43-AB86-459209986AE8}" dt="2019-10-22T15:42:41.160" v="170"/>
          <ac:inkMkLst>
            <pc:docMk/>
            <pc:sldMk cId="4147281061" sldId="264"/>
            <ac:inkMk id="6" creationId="{E8238F07-C7F5-594E-A3D4-2AA90C433600}"/>
          </ac:inkMkLst>
        </pc:inkChg>
        <pc:inkChg chg="add del">
          <ac:chgData name="Rylee Yorke" userId="a194d820-492e-48fc-9fa0-18154d48d7ad" providerId="ADAL" clId="{DE435B50-B67C-6B43-AB86-459209986AE8}" dt="2019-10-22T15:42:41.160" v="170"/>
          <ac:inkMkLst>
            <pc:docMk/>
            <pc:sldMk cId="4147281061" sldId="264"/>
            <ac:inkMk id="7" creationId="{30FE2ADF-842F-B349-B3B1-7D379E2A0563}"/>
          </ac:inkMkLst>
        </pc:inkChg>
        <pc:inkChg chg="add del">
          <ac:chgData name="Rylee Yorke" userId="a194d820-492e-48fc-9fa0-18154d48d7ad" providerId="ADAL" clId="{DE435B50-B67C-6B43-AB86-459209986AE8}" dt="2019-10-22T15:42:41.160" v="170"/>
          <ac:inkMkLst>
            <pc:docMk/>
            <pc:sldMk cId="4147281061" sldId="264"/>
            <ac:inkMk id="8" creationId="{44126762-B224-0B4D-B420-3DBE0C1DCF2B}"/>
          </ac:inkMkLst>
        </pc:inkChg>
        <pc:inkChg chg="add del">
          <ac:chgData name="Rylee Yorke" userId="a194d820-492e-48fc-9fa0-18154d48d7ad" providerId="ADAL" clId="{DE435B50-B67C-6B43-AB86-459209986AE8}" dt="2019-10-22T15:42:41.160" v="170"/>
          <ac:inkMkLst>
            <pc:docMk/>
            <pc:sldMk cId="4147281061" sldId="264"/>
            <ac:inkMk id="9" creationId="{BD10D257-5D6C-B74E-8A2E-353A0AC087E6}"/>
          </ac:inkMkLst>
        </pc:inkChg>
        <pc:inkChg chg="add del">
          <ac:chgData name="Rylee Yorke" userId="a194d820-492e-48fc-9fa0-18154d48d7ad" providerId="ADAL" clId="{DE435B50-B67C-6B43-AB86-459209986AE8}" dt="2019-10-22T15:42:41.160" v="170"/>
          <ac:inkMkLst>
            <pc:docMk/>
            <pc:sldMk cId="4147281061" sldId="264"/>
            <ac:inkMk id="10" creationId="{19ACFE2C-DA27-B741-ADEC-2B0553830A17}"/>
          </ac:inkMkLst>
        </pc:inkChg>
        <pc:inkChg chg="add del">
          <ac:chgData name="Rylee Yorke" userId="a194d820-492e-48fc-9fa0-18154d48d7ad" providerId="ADAL" clId="{DE435B50-B67C-6B43-AB86-459209986AE8}" dt="2019-10-22T15:42:41.160" v="170"/>
          <ac:inkMkLst>
            <pc:docMk/>
            <pc:sldMk cId="4147281061" sldId="264"/>
            <ac:inkMk id="11" creationId="{1A8FFD09-BC5C-8D48-8607-7B57AB024455}"/>
          </ac:inkMkLst>
        </pc:inkChg>
        <pc:inkChg chg="add del">
          <ac:chgData name="Rylee Yorke" userId="a194d820-492e-48fc-9fa0-18154d48d7ad" providerId="ADAL" clId="{DE435B50-B67C-6B43-AB86-459209986AE8}" dt="2019-10-22T15:42:41.160" v="170"/>
          <ac:inkMkLst>
            <pc:docMk/>
            <pc:sldMk cId="4147281061" sldId="264"/>
            <ac:inkMk id="12" creationId="{82361C8B-BE0C-B340-9989-1544CCA8B51C}"/>
          </ac:inkMkLst>
        </pc:inkChg>
        <pc:inkChg chg="add del">
          <ac:chgData name="Rylee Yorke" userId="a194d820-492e-48fc-9fa0-18154d48d7ad" providerId="ADAL" clId="{DE435B50-B67C-6B43-AB86-459209986AE8}" dt="2019-10-22T15:42:41.160" v="170"/>
          <ac:inkMkLst>
            <pc:docMk/>
            <pc:sldMk cId="4147281061" sldId="264"/>
            <ac:inkMk id="13" creationId="{1C111F61-3008-C74D-AE3C-9E926E3EEEBF}"/>
          </ac:inkMkLst>
        </pc:inkChg>
        <pc:inkChg chg="add del">
          <ac:chgData name="Rylee Yorke" userId="a194d820-492e-48fc-9fa0-18154d48d7ad" providerId="ADAL" clId="{DE435B50-B67C-6B43-AB86-459209986AE8}" dt="2019-10-22T15:42:41.160" v="170"/>
          <ac:inkMkLst>
            <pc:docMk/>
            <pc:sldMk cId="4147281061" sldId="264"/>
            <ac:inkMk id="14" creationId="{FC3C6903-DFD7-E746-8940-0FC964F6C494}"/>
          </ac:inkMkLst>
        </pc:inkChg>
        <pc:inkChg chg="add del">
          <ac:chgData name="Rylee Yorke" userId="a194d820-492e-48fc-9fa0-18154d48d7ad" providerId="ADAL" clId="{DE435B50-B67C-6B43-AB86-459209986AE8}" dt="2019-10-22T15:42:41.160" v="170"/>
          <ac:inkMkLst>
            <pc:docMk/>
            <pc:sldMk cId="4147281061" sldId="264"/>
            <ac:inkMk id="15" creationId="{6F683D5A-7846-CF4B-9AD4-3592C4FA17F2}"/>
          </ac:inkMkLst>
        </pc:inkChg>
        <pc:inkChg chg="add del">
          <ac:chgData name="Rylee Yorke" userId="a194d820-492e-48fc-9fa0-18154d48d7ad" providerId="ADAL" clId="{DE435B50-B67C-6B43-AB86-459209986AE8}" dt="2019-10-22T15:42:41.160" v="170"/>
          <ac:inkMkLst>
            <pc:docMk/>
            <pc:sldMk cId="4147281061" sldId="264"/>
            <ac:inkMk id="16" creationId="{EA7C747D-A214-EA46-9664-27C017314E1F}"/>
          </ac:inkMkLst>
        </pc:inkChg>
        <pc:inkChg chg="add del">
          <ac:chgData name="Rylee Yorke" userId="a194d820-492e-48fc-9fa0-18154d48d7ad" providerId="ADAL" clId="{DE435B50-B67C-6B43-AB86-459209986AE8}" dt="2019-10-22T15:42:41.160" v="170"/>
          <ac:inkMkLst>
            <pc:docMk/>
            <pc:sldMk cId="4147281061" sldId="264"/>
            <ac:inkMk id="17" creationId="{A5ABCEBF-8550-4E42-AA7F-693FDFAEE341}"/>
          </ac:inkMkLst>
        </pc:inkChg>
        <pc:inkChg chg="add del">
          <ac:chgData name="Rylee Yorke" userId="a194d820-492e-48fc-9fa0-18154d48d7ad" providerId="ADAL" clId="{DE435B50-B67C-6B43-AB86-459209986AE8}" dt="2019-10-22T15:42:41.160" v="170"/>
          <ac:inkMkLst>
            <pc:docMk/>
            <pc:sldMk cId="4147281061" sldId="264"/>
            <ac:inkMk id="18" creationId="{C97DEFF1-E02D-BC4F-921C-7F2C41450AE0}"/>
          </ac:inkMkLst>
        </pc:inkChg>
        <pc:inkChg chg="add del">
          <ac:chgData name="Rylee Yorke" userId="a194d820-492e-48fc-9fa0-18154d48d7ad" providerId="ADAL" clId="{DE435B50-B67C-6B43-AB86-459209986AE8}" dt="2019-10-22T15:42:41.160" v="170"/>
          <ac:inkMkLst>
            <pc:docMk/>
            <pc:sldMk cId="4147281061" sldId="264"/>
            <ac:inkMk id="19" creationId="{BEDB1D02-9111-8F4E-A1EF-5AFDE1E3546F}"/>
          </ac:inkMkLst>
        </pc:inkChg>
        <pc:inkChg chg="add del">
          <ac:chgData name="Rylee Yorke" userId="a194d820-492e-48fc-9fa0-18154d48d7ad" providerId="ADAL" clId="{DE435B50-B67C-6B43-AB86-459209986AE8}" dt="2019-10-22T15:42:41.160" v="170"/>
          <ac:inkMkLst>
            <pc:docMk/>
            <pc:sldMk cId="4147281061" sldId="264"/>
            <ac:inkMk id="20" creationId="{C0312B7F-263B-5F45-AC28-55A697B205D8}"/>
          </ac:inkMkLst>
        </pc:inkChg>
        <pc:inkChg chg="add del">
          <ac:chgData name="Rylee Yorke" userId="a194d820-492e-48fc-9fa0-18154d48d7ad" providerId="ADAL" clId="{DE435B50-B67C-6B43-AB86-459209986AE8}" dt="2019-10-22T15:42:41.160" v="170"/>
          <ac:inkMkLst>
            <pc:docMk/>
            <pc:sldMk cId="4147281061" sldId="264"/>
            <ac:inkMk id="21" creationId="{1F3250BB-58B6-7449-8E78-0D215C46167C}"/>
          </ac:inkMkLst>
        </pc:inkChg>
        <pc:inkChg chg="add del">
          <ac:chgData name="Rylee Yorke" userId="a194d820-492e-48fc-9fa0-18154d48d7ad" providerId="ADAL" clId="{DE435B50-B67C-6B43-AB86-459209986AE8}" dt="2019-10-22T15:42:41.160" v="170"/>
          <ac:inkMkLst>
            <pc:docMk/>
            <pc:sldMk cId="4147281061" sldId="264"/>
            <ac:inkMk id="22" creationId="{41E47262-3EBB-6047-996F-E37AEBEBD121}"/>
          </ac:inkMkLst>
        </pc:inkChg>
        <pc:inkChg chg="add del">
          <ac:chgData name="Rylee Yorke" userId="a194d820-492e-48fc-9fa0-18154d48d7ad" providerId="ADAL" clId="{DE435B50-B67C-6B43-AB86-459209986AE8}" dt="2019-10-22T15:42:41.160" v="170"/>
          <ac:inkMkLst>
            <pc:docMk/>
            <pc:sldMk cId="4147281061" sldId="264"/>
            <ac:inkMk id="23" creationId="{E3520899-76A0-C647-AA1D-FAC534E6AA4B}"/>
          </ac:inkMkLst>
        </pc:inkChg>
        <pc:inkChg chg="add del">
          <ac:chgData name="Rylee Yorke" userId="a194d820-492e-48fc-9fa0-18154d48d7ad" providerId="ADAL" clId="{DE435B50-B67C-6B43-AB86-459209986AE8}" dt="2019-10-22T15:42:41.160" v="170"/>
          <ac:inkMkLst>
            <pc:docMk/>
            <pc:sldMk cId="4147281061" sldId="264"/>
            <ac:inkMk id="24" creationId="{C1B55869-2C3D-8E47-A3EE-1A4B98CAC128}"/>
          </ac:inkMkLst>
        </pc:inkChg>
        <pc:inkChg chg="add del">
          <ac:chgData name="Rylee Yorke" userId="a194d820-492e-48fc-9fa0-18154d48d7ad" providerId="ADAL" clId="{DE435B50-B67C-6B43-AB86-459209986AE8}" dt="2019-10-22T15:42:41.160" v="170"/>
          <ac:inkMkLst>
            <pc:docMk/>
            <pc:sldMk cId="4147281061" sldId="264"/>
            <ac:inkMk id="25" creationId="{7411B112-C8B9-2E41-B0BA-29471212E526}"/>
          </ac:inkMkLst>
        </pc:inkChg>
        <pc:inkChg chg="add del">
          <ac:chgData name="Rylee Yorke" userId="a194d820-492e-48fc-9fa0-18154d48d7ad" providerId="ADAL" clId="{DE435B50-B67C-6B43-AB86-459209986AE8}" dt="2019-10-22T15:42:41.160" v="170"/>
          <ac:inkMkLst>
            <pc:docMk/>
            <pc:sldMk cId="4147281061" sldId="264"/>
            <ac:inkMk id="26" creationId="{290307A9-3D20-7246-8333-A287DF789111}"/>
          </ac:inkMkLst>
        </pc:inkChg>
        <pc:inkChg chg="add del">
          <ac:chgData name="Rylee Yorke" userId="a194d820-492e-48fc-9fa0-18154d48d7ad" providerId="ADAL" clId="{DE435B50-B67C-6B43-AB86-459209986AE8}" dt="2019-10-22T15:42:41.160" v="170"/>
          <ac:inkMkLst>
            <pc:docMk/>
            <pc:sldMk cId="4147281061" sldId="264"/>
            <ac:inkMk id="27" creationId="{334B2191-7D67-F244-9CDD-54F3F3EE11A9}"/>
          </ac:inkMkLst>
        </pc:inkChg>
        <pc:inkChg chg="add del">
          <ac:chgData name="Rylee Yorke" userId="a194d820-492e-48fc-9fa0-18154d48d7ad" providerId="ADAL" clId="{DE435B50-B67C-6B43-AB86-459209986AE8}" dt="2019-10-22T15:42:41.160" v="170"/>
          <ac:inkMkLst>
            <pc:docMk/>
            <pc:sldMk cId="4147281061" sldId="264"/>
            <ac:inkMk id="28" creationId="{DA1D7AD9-FC4A-6D4E-A969-4B5E1852E004}"/>
          </ac:inkMkLst>
        </pc:inkChg>
        <pc:inkChg chg="add del">
          <ac:chgData name="Rylee Yorke" userId="a194d820-492e-48fc-9fa0-18154d48d7ad" providerId="ADAL" clId="{DE435B50-B67C-6B43-AB86-459209986AE8}" dt="2019-10-22T15:42:41.160" v="170"/>
          <ac:inkMkLst>
            <pc:docMk/>
            <pc:sldMk cId="4147281061" sldId="264"/>
            <ac:inkMk id="29" creationId="{61A42B37-00D4-6A45-B5D4-F4C37BA62C81}"/>
          </ac:inkMkLst>
        </pc:inkChg>
        <pc:inkChg chg="add del">
          <ac:chgData name="Rylee Yorke" userId="a194d820-492e-48fc-9fa0-18154d48d7ad" providerId="ADAL" clId="{DE435B50-B67C-6B43-AB86-459209986AE8}" dt="2019-10-22T15:42:41.160" v="170"/>
          <ac:inkMkLst>
            <pc:docMk/>
            <pc:sldMk cId="4147281061" sldId="264"/>
            <ac:inkMk id="30" creationId="{E02D8DDA-A3CF-E744-B837-B3708E2644D2}"/>
          </ac:inkMkLst>
        </pc:inkChg>
        <pc:inkChg chg="add del">
          <ac:chgData name="Rylee Yorke" userId="a194d820-492e-48fc-9fa0-18154d48d7ad" providerId="ADAL" clId="{DE435B50-B67C-6B43-AB86-459209986AE8}" dt="2019-10-22T15:42:41.160" v="170"/>
          <ac:inkMkLst>
            <pc:docMk/>
            <pc:sldMk cId="4147281061" sldId="264"/>
            <ac:inkMk id="31" creationId="{93CC9634-E154-F143-868F-05AA1C82958C}"/>
          </ac:inkMkLst>
        </pc:inkChg>
        <pc:inkChg chg="add del">
          <ac:chgData name="Rylee Yorke" userId="a194d820-492e-48fc-9fa0-18154d48d7ad" providerId="ADAL" clId="{DE435B50-B67C-6B43-AB86-459209986AE8}" dt="2019-10-22T15:42:41.160" v="170"/>
          <ac:inkMkLst>
            <pc:docMk/>
            <pc:sldMk cId="4147281061" sldId="264"/>
            <ac:inkMk id="32" creationId="{7F99BB3F-65EB-EC4A-9BE1-A7888E18DD27}"/>
          </ac:inkMkLst>
        </pc:inkChg>
        <pc:inkChg chg="add reco">
          <ac:chgData name="Rylee Yorke" userId="a194d820-492e-48fc-9fa0-18154d48d7ad" providerId="ADAL" clId="{DE435B50-B67C-6B43-AB86-459209986AE8}" dt="2019-10-22T15:42:41.160" v="170"/>
          <ac:inkMkLst>
            <pc:docMk/>
            <pc:sldMk cId="4147281061" sldId="264"/>
            <ac:inkMk id="33" creationId="{95CD26A6-D674-804B-95DB-4727080CF63A}"/>
          </ac:inkMkLst>
        </pc:inkChg>
        <pc:inkChg chg="add del">
          <ac:chgData name="Rylee Yorke" userId="a194d820-492e-48fc-9fa0-18154d48d7ad" providerId="ADAL" clId="{DE435B50-B67C-6B43-AB86-459209986AE8}" dt="2019-10-22T15:42:50.900" v="183"/>
          <ac:inkMkLst>
            <pc:docMk/>
            <pc:sldMk cId="4147281061" sldId="264"/>
            <ac:inkMk id="35" creationId="{933A3FAE-A55D-4F48-959F-9BC1DFBC7094}"/>
          </ac:inkMkLst>
        </pc:inkChg>
        <pc:inkChg chg="add del">
          <ac:chgData name="Rylee Yorke" userId="a194d820-492e-48fc-9fa0-18154d48d7ad" providerId="ADAL" clId="{DE435B50-B67C-6B43-AB86-459209986AE8}" dt="2019-10-22T15:42:50.900" v="183"/>
          <ac:inkMkLst>
            <pc:docMk/>
            <pc:sldMk cId="4147281061" sldId="264"/>
            <ac:inkMk id="36" creationId="{0EFC0D0C-3386-F64B-BF3B-A8B66A7BE407}"/>
          </ac:inkMkLst>
        </pc:inkChg>
        <pc:inkChg chg="add del">
          <ac:chgData name="Rylee Yorke" userId="a194d820-492e-48fc-9fa0-18154d48d7ad" providerId="ADAL" clId="{DE435B50-B67C-6B43-AB86-459209986AE8}" dt="2019-10-22T15:42:50.900" v="183"/>
          <ac:inkMkLst>
            <pc:docMk/>
            <pc:sldMk cId="4147281061" sldId="264"/>
            <ac:inkMk id="37" creationId="{98A37BA5-02A9-9941-AEC2-D5666D8222E2}"/>
          </ac:inkMkLst>
        </pc:inkChg>
        <pc:inkChg chg="add del">
          <ac:chgData name="Rylee Yorke" userId="a194d820-492e-48fc-9fa0-18154d48d7ad" providerId="ADAL" clId="{DE435B50-B67C-6B43-AB86-459209986AE8}" dt="2019-10-22T15:42:50.900" v="183"/>
          <ac:inkMkLst>
            <pc:docMk/>
            <pc:sldMk cId="4147281061" sldId="264"/>
            <ac:inkMk id="38" creationId="{BD4FB668-9F7D-B14E-9AB6-00AA3C1DF819}"/>
          </ac:inkMkLst>
        </pc:inkChg>
        <pc:inkChg chg="add del">
          <ac:chgData name="Rylee Yorke" userId="a194d820-492e-48fc-9fa0-18154d48d7ad" providerId="ADAL" clId="{DE435B50-B67C-6B43-AB86-459209986AE8}" dt="2019-10-22T15:42:50.900" v="183"/>
          <ac:inkMkLst>
            <pc:docMk/>
            <pc:sldMk cId="4147281061" sldId="264"/>
            <ac:inkMk id="39" creationId="{906930D0-FC13-C949-B94F-E91EA7BF1945}"/>
          </ac:inkMkLst>
        </pc:inkChg>
        <pc:inkChg chg="add del">
          <ac:chgData name="Rylee Yorke" userId="a194d820-492e-48fc-9fa0-18154d48d7ad" providerId="ADAL" clId="{DE435B50-B67C-6B43-AB86-459209986AE8}" dt="2019-10-22T15:42:50.900" v="183"/>
          <ac:inkMkLst>
            <pc:docMk/>
            <pc:sldMk cId="4147281061" sldId="264"/>
            <ac:inkMk id="40" creationId="{8086809C-D3AE-4241-8036-986D9492A524}"/>
          </ac:inkMkLst>
        </pc:inkChg>
        <pc:inkChg chg="add del">
          <ac:chgData name="Rylee Yorke" userId="a194d820-492e-48fc-9fa0-18154d48d7ad" providerId="ADAL" clId="{DE435B50-B67C-6B43-AB86-459209986AE8}" dt="2019-10-22T15:42:50.900" v="183"/>
          <ac:inkMkLst>
            <pc:docMk/>
            <pc:sldMk cId="4147281061" sldId="264"/>
            <ac:inkMk id="41" creationId="{216B4C03-5640-8745-BC3B-FCF1A545D029}"/>
          </ac:inkMkLst>
        </pc:inkChg>
        <pc:inkChg chg="add del">
          <ac:chgData name="Rylee Yorke" userId="a194d820-492e-48fc-9fa0-18154d48d7ad" providerId="ADAL" clId="{DE435B50-B67C-6B43-AB86-459209986AE8}" dt="2019-10-22T15:42:50.900" v="183"/>
          <ac:inkMkLst>
            <pc:docMk/>
            <pc:sldMk cId="4147281061" sldId="264"/>
            <ac:inkMk id="42" creationId="{6BC6411C-7977-9B4D-B45B-4A7F1000F27B}"/>
          </ac:inkMkLst>
        </pc:inkChg>
        <pc:inkChg chg="add del">
          <ac:chgData name="Rylee Yorke" userId="a194d820-492e-48fc-9fa0-18154d48d7ad" providerId="ADAL" clId="{DE435B50-B67C-6B43-AB86-459209986AE8}" dt="2019-10-22T15:42:50.900" v="183"/>
          <ac:inkMkLst>
            <pc:docMk/>
            <pc:sldMk cId="4147281061" sldId="264"/>
            <ac:inkMk id="43" creationId="{43A9B09B-040A-4F40-AF86-88B1DA0208B8}"/>
          </ac:inkMkLst>
        </pc:inkChg>
        <pc:inkChg chg="add del">
          <ac:chgData name="Rylee Yorke" userId="a194d820-492e-48fc-9fa0-18154d48d7ad" providerId="ADAL" clId="{DE435B50-B67C-6B43-AB86-459209986AE8}" dt="2019-10-22T15:42:50.900" v="183"/>
          <ac:inkMkLst>
            <pc:docMk/>
            <pc:sldMk cId="4147281061" sldId="264"/>
            <ac:inkMk id="44" creationId="{109579EF-34EC-A641-9AE3-3BC548813949}"/>
          </ac:inkMkLst>
        </pc:inkChg>
        <pc:inkChg chg="add del">
          <ac:chgData name="Rylee Yorke" userId="a194d820-492e-48fc-9fa0-18154d48d7ad" providerId="ADAL" clId="{DE435B50-B67C-6B43-AB86-459209986AE8}" dt="2019-10-22T15:42:50.900" v="183"/>
          <ac:inkMkLst>
            <pc:docMk/>
            <pc:sldMk cId="4147281061" sldId="264"/>
            <ac:inkMk id="45" creationId="{704C54EF-0050-AC45-9592-1078D47E50A5}"/>
          </ac:inkMkLst>
        </pc:inkChg>
        <pc:inkChg chg="add del">
          <ac:chgData name="Rylee Yorke" userId="a194d820-492e-48fc-9fa0-18154d48d7ad" providerId="ADAL" clId="{DE435B50-B67C-6B43-AB86-459209986AE8}" dt="2019-10-22T15:42:50.900" v="183"/>
          <ac:inkMkLst>
            <pc:docMk/>
            <pc:sldMk cId="4147281061" sldId="264"/>
            <ac:inkMk id="46" creationId="{E3F8654F-32AC-AC47-B1FC-1AA0B402C942}"/>
          </ac:inkMkLst>
        </pc:inkChg>
        <pc:inkChg chg="add reco">
          <ac:chgData name="Rylee Yorke" userId="a194d820-492e-48fc-9fa0-18154d48d7ad" providerId="ADAL" clId="{DE435B50-B67C-6B43-AB86-459209986AE8}" dt="2019-10-22T15:42:50.900" v="183"/>
          <ac:inkMkLst>
            <pc:docMk/>
            <pc:sldMk cId="4147281061" sldId="264"/>
            <ac:inkMk id="47" creationId="{175AB842-26C5-CD40-A279-7E6E3F42D8B0}"/>
          </ac:inkMkLst>
        </pc:inkChg>
        <pc:inkChg chg="add reco">
          <ac:chgData name="Rylee Yorke" userId="a194d820-492e-48fc-9fa0-18154d48d7ad" providerId="ADAL" clId="{DE435B50-B67C-6B43-AB86-459209986AE8}" dt="2019-10-22T15:42:50.900" v="183"/>
          <ac:inkMkLst>
            <pc:docMk/>
            <pc:sldMk cId="4147281061" sldId="264"/>
            <ac:inkMk id="48" creationId="{35AC281B-AA22-D14F-87FB-0D0D1D6D6CDF}"/>
          </ac:inkMkLst>
        </pc:inkChg>
        <pc:inkChg chg="add">
          <ac:chgData name="Rylee Yorke" userId="a194d820-492e-48fc-9fa0-18154d48d7ad" providerId="ADAL" clId="{DE435B50-B67C-6B43-AB86-459209986AE8}" dt="2019-10-22T15:42:51.772" v="184"/>
          <ac:inkMkLst>
            <pc:docMk/>
            <pc:sldMk cId="4147281061" sldId="264"/>
            <ac:inkMk id="51" creationId="{CE58B52E-142E-5A40-849D-F2DF8F7174BC}"/>
          </ac:inkMkLst>
        </pc:inkChg>
        <pc:inkChg chg="add">
          <ac:chgData name="Rylee Yorke" userId="a194d820-492e-48fc-9fa0-18154d48d7ad" providerId="ADAL" clId="{DE435B50-B67C-6B43-AB86-459209986AE8}" dt="2019-10-22T15:42:52.047" v="185"/>
          <ac:inkMkLst>
            <pc:docMk/>
            <pc:sldMk cId="4147281061" sldId="264"/>
            <ac:inkMk id="52" creationId="{BDE5FD95-F131-C546-AED1-5A82415C2BD8}"/>
          </ac:inkMkLst>
        </pc:inkChg>
        <pc:inkChg chg="add">
          <ac:chgData name="Rylee Yorke" userId="a194d820-492e-48fc-9fa0-18154d48d7ad" providerId="ADAL" clId="{DE435B50-B67C-6B43-AB86-459209986AE8}" dt="2019-10-22T15:42:52.359" v="186"/>
          <ac:inkMkLst>
            <pc:docMk/>
            <pc:sldMk cId="4147281061" sldId="264"/>
            <ac:inkMk id="53" creationId="{75E6DA76-926E-994C-A537-97F2B2AD680E}"/>
          </ac:inkMkLst>
        </pc:inkChg>
        <pc:inkChg chg="add">
          <ac:chgData name="Rylee Yorke" userId="a194d820-492e-48fc-9fa0-18154d48d7ad" providerId="ADAL" clId="{DE435B50-B67C-6B43-AB86-459209986AE8}" dt="2019-10-22T15:42:52.653" v="187"/>
          <ac:inkMkLst>
            <pc:docMk/>
            <pc:sldMk cId="4147281061" sldId="264"/>
            <ac:inkMk id="54" creationId="{A89FA59B-4720-E545-86D2-DACF7615A67D}"/>
          </ac:inkMkLst>
        </pc:inkChg>
        <pc:inkChg chg="add">
          <ac:chgData name="Rylee Yorke" userId="a194d820-492e-48fc-9fa0-18154d48d7ad" providerId="ADAL" clId="{DE435B50-B67C-6B43-AB86-459209986AE8}" dt="2019-10-22T15:42:52.819" v="188"/>
          <ac:inkMkLst>
            <pc:docMk/>
            <pc:sldMk cId="4147281061" sldId="264"/>
            <ac:inkMk id="55" creationId="{CDF57901-9713-9747-B4E9-5088D7EA80B7}"/>
          </ac:inkMkLst>
        </pc:inkChg>
        <pc:inkChg chg="add">
          <ac:chgData name="Rylee Yorke" userId="a194d820-492e-48fc-9fa0-18154d48d7ad" providerId="ADAL" clId="{DE435B50-B67C-6B43-AB86-459209986AE8}" dt="2019-10-22T15:42:53.164" v="189"/>
          <ac:inkMkLst>
            <pc:docMk/>
            <pc:sldMk cId="4147281061" sldId="264"/>
            <ac:inkMk id="56" creationId="{AF1A0717-00DB-C045-A68C-BF62153E756D}"/>
          </ac:inkMkLst>
        </pc:inkChg>
        <pc:inkChg chg="add">
          <ac:chgData name="Rylee Yorke" userId="a194d820-492e-48fc-9fa0-18154d48d7ad" providerId="ADAL" clId="{DE435B50-B67C-6B43-AB86-459209986AE8}" dt="2019-10-22T15:42:53.396" v="190"/>
          <ac:inkMkLst>
            <pc:docMk/>
            <pc:sldMk cId="4147281061" sldId="264"/>
            <ac:inkMk id="57" creationId="{41814C29-091C-6B4A-983F-4E54A35AC95A}"/>
          </ac:inkMkLst>
        </pc:inkChg>
        <pc:inkChg chg="add">
          <ac:chgData name="Rylee Yorke" userId="a194d820-492e-48fc-9fa0-18154d48d7ad" providerId="ADAL" clId="{DE435B50-B67C-6B43-AB86-459209986AE8}" dt="2019-10-22T15:42:53.613" v="191"/>
          <ac:inkMkLst>
            <pc:docMk/>
            <pc:sldMk cId="4147281061" sldId="264"/>
            <ac:inkMk id="58" creationId="{4F050F25-B4E0-2849-AF11-B2F5B713F364}"/>
          </ac:inkMkLst>
        </pc:inkChg>
        <pc:inkChg chg="add">
          <ac:chgData name="Rylee Yorke" userId="a194d820-492e-48fc-9fa0-18154d48d7ad" providerId="ADAL" clId="{DE435B50-B67C-6B43-AB86-459209986AE8}" dt="2019-10-22T15:42:53.859" v="192"/>
          <ac:inkMkLst>
            <pc:docMk/>
            <pc:sldMk cId="4147281061" sldId="264"/>
            <ac:inkMk id="59" creationId="{F43773B0-C1B0-C441-98C4-8AF6C7926AC6}"/>
          </ac:inkMkLst>
        </pc:inkChg>
        <pc:inkChg chg="add">
          <ac:chgData name="Rylee Yorke" userId="a194d820-492e-48fc-9fa0-18154d48d7ad" providerId="ADAL" clId="{DE435B50-B67C-6B43-AB86-459209986AE8}" dt="2019-10-22T15:42:54.212" v="193"/>
          <ac:inkMkLst>
            <pc:docMk/>
            <pc:sldMk cId="4147281061" sldId="264"/>
            <ac:inkMk id="60" creationId="{A80EBA52-203B-ED44-875E-67DC86A7AF6F}"/>
          </ac:inkMkLst>
        </pc:inkChg>
        <pc:inkChg chg="add">
          <ac:chgData name="Rylee Yorke" userId="a194d820-492e-48fc-9fa0-18154d48d7ad" providerId="ADAL" clId="{DE435B50-B67C-6B43-AB86-459209986AE8}" dt="2019-10-22T15:42:54.328" v="194"/>
          <ac:inkMkLst>
            <pc:docMk/>
            <pc:sldMk cId="4147281061" sldId="264"/>
            <ac:inkMk id="61" creationId="{2E2242A4-1757-8342-9610-D00AEB2D39AE}"/>
          </ac:inkMkLst>
        </pc:inkChg>
        <pc:inkChg chg="add">
          <ac:chgData name="Rylee Yorke" userId="a194d820-492e-48fc-9fa0-18154d48d7ad" providerId="ADAL" clId="{DE435B50-B67C-6B43-AB86-459209986AE8}" dt="2019-10-22T15:42:54.460" v="195"/>
          <ac:inkMkLst>
            <pc:docMk/>
            <pc:sldMk cId="4147281061" sldId="264"/>
            <ac:inkMk id="62" creationId="{8D571C29-696F-6D46-AD46-88913699C1A3}"/>
          </ac:inkMkLst>
        </pc:inkChg>
        <pc:inkChg chg="add">
          <ac:chgData name="Rylee Yorke" userId="a194d820-492e-48fc-9fa0-18154d48d7ad" providerId="ADAL" clId="{DE435B50-B67C-6B43-AB86-459209986AE8}" dt="2019-10-22T15:42:54.660" v="196"/>
          <ac:inkMkLst>
            <pc:docMk/>
            <pc:sldMk cId="4147281061" sldId="264"/>
            <ac:inkMk id="63" creationId="{2D37D2DE-55A1-6148-8B1B-EC7C3C69BC35}"/>
          </ac:inkMkLst>
        </pc:inkChg>
        <pc:inkChg chg="add">
          <ac:chgData name="Rylee Yorke" userId="a194d820-492e-48fc-9fa0-18154d48d7ad" providerId="ADAL" clId="{DE435B50-B67C-6B43-AB86-459209986AE8}" dt="2019-10-22T15:42:55.078" v="197"/>
          <ac:inkMkLst>
            <pc:docMk/>
            <pc:sldMk cId="4147281061" sldId="264"/>
            <ac:inkMk id="64" creationId="{71FB1AC5-5012-774D-8636-93B05245F021}"/>
          </ac:inkMkLst>
        </pc:inkChg>
        <pc:inkChg chg="add">
          <ac:chgData name="Rylee Yorke" userId="a194d820-492e-48fc-9fa0-18154d48d7ad" providerId="ADAL" clId="{DE435B50-B67C-6B43-AB86-459209986AE8}" dt="2019-10-22T15:42:55.204" v="198"/>
          <ac:inkMkLst>
            <pc:docMk/>
            <pc:sldMk cId="4147281061" sldId="264"/>
            <ac:inkMk id="65" creationId="{B6D61CAB-0BFB-DF4F-ACAF-DBCDF780855F}"/>
          </ac:inkMkLst>
        </pc:inkChg>
        <pc:inkChg chg="add">
          <ac:chgData name="Rylee Yorke" userId="a194d820-492e-48fc-9fa0-18154d48d7ad" providerId="ADAL" clId="{DE435B50-B67C-6B43-AB86-459209986AE8}" dt="2019-10-22T15:42:55.818" v="199"/>
          <ac:inkMkLst>
            <pc:docMk/>
            <pc:sldMk cId="4147281061" sldId="264"/>
            <ac:inkMk id="66" creationId="{8E896DBA-B719-474E-8F22-6BC7EE5AB8BF}"/>
          </ac:inkMkLst>
        </pc:inkChg>
        <pc:inkChg chg="add">
          <ac:chgData name="Rylee Yorke" userId="a194d820-492e-48fc-9fa0-18154d48d7ad" providerId="ADAL" clId="{DE435B50-B67C-6B43-AB86-459209986AE8}" dt="2019-10-22T15:42:55.988" v="200"/>
          <ac:inkMkLst>
            <pc:docMk/>
            <pc:sldMk cId="4147281061" sldId="264"/>
            <ac:inkMk id="67" creationId="{87311977-7395-8E47-AD61-787E2E62B6E1}"/>
          </ac:inkMkLst>
        </pc:inkChg>
        <pc:inkChg chg="add">
          <ac:chgData name="Rylee Yorke" userId="a194d820-492e-48fc-9fa0-18154d48d7ad" providerId="ADAL" clId="{DE435B50-B67C-6B43-AB86-459209986AE8}" dt="2019-10-22T15:42:56.144" v="201"/>
          <ac:inkMkLst>
            <pc:docMk/>
            <pc:sldMk cId="4147281061" sldId="264"/>
            <ac:inkMk id="68" creationId="{8DB7B4EC-6FB4-2E48-8C37-4D0566275435}"/>
          </ac:inkMkLst>
        </pc:inkChg>
        <pc:inkChg chg="add">
          <ac:chgData name="Rylee Yorke" userId="a194d820-492e-48fc-9fa0-18154d48d7ad" providerId="ADAL" clId="{DE435B50-B67C-6B43-AB86-459209986AE8}" dt="2019-10-22T15:42:56.403" v="202"/>
          <ac:inkMkLst>
            <pc:docMk/>
            <pc:sldMk cId="4147281061" sldId="264"/>
            <ac:inkMk id="69" creationId="{D0A36398-29FC-C34F-93E6-632FB8C68702}"/>
          </ac:inkMkLst>
        </pc:inkChg>
        <pc:inkChg chg="add">
          <ac:chgData name="Rylee Yorke" userId="a194d820-492e-48fc-9fa0-18154d48d7ad" providerId="ADAL" clId="{DE435B50-B67C-6B43-AB86-459209986AE8}" dt="2019-10-22T15:42:56.977" v="203"/>
          <ac:inkMkLst>
            <pc:docMk/>
            <pc:sldMk cId="4147281061" sldId="264"/>
            <ac:inkMk id="70" creationId="{FBEB4B5C-540B-A745-B1BA-6337CC0072CA}"/>
          </ac:inkMkLst>
        </pc:inkChg>
        <pc:inkChg chg="add">
          <ac:chgData name="Rylee Yorke" userId="a194d820-492e-48fc-9fa0-18154d48d7ad" providerId="ADAL" clId="{DE435B50-B67C-6B43-AB86-459209986AE8}" dt="2019-10-22T15:42:57.128" v="204"/>
          <ac:inkMkLst>
            <pc:docMk/>
            <pc:sldMk cId="4147281061" sldId="264"/>
            <ac:inkMk id="71" creationId="{0F57A6CC-FDAD-F944-8E1C-133BE9DA4E94}"/>
          </ac:inkMkLst>
        </pc:inkChg>
        <pc:inkChg chg="add">
          <ac:chgData name="Rylee Yorke" userId="a194d820-492e-48fc-9fa0-18154d48d7ad" providerId="ADAL" clId="{DE435B50-B67C-6B43-AB86-459209986AE8}" dt="2019-10-22T15:42:57.686" v="205"/>
          <ac:inkMkLst>
            <pc:docMk/>
            <pc:sldMk cId="4147281061" sldId="264"/>
            <ac:inkMk id="72" creationId="{5815873A-D1F1-3C4C-BA67-C988820BD182}"/>
          </ac:inkMkLst>
        </pc:inkChg>
        <pc:inkChg chg="add">
          <ac:chgData name="Rylee Yorke" userId="a194d820-492e-48fc-9fa0-18154d48d7ad" providerId="ADAL" clId="{DE435B50-B67C-6B43-AB86-459209986AE8}" dt="2019-10-22T15:42:57.881" v="206"/>
          <ac:inkMkLst>
            <pc:docMk/>
            <pc:sldMk cId="4147281061" sldId="264"/>
            <ac:inkMk id="73" creationId="{7DA955B0-F925-1046-B1C8-EB420680058A}"/>
          </ac:inkMkLst>
        </pc:inkChg>
        <pc:inkChg chg="add">
          <ac:chgData name="Rylee Yorke" userId="a194d820-492e-48fc-9fa0-18154d48d7ad" providerId="ADAL" clId="{DE435B50-B67C-6B43-AB86-459209986AE8}" dt="2019-10-22T15:42:58.169" v="207"/>
          <ac:inkMkLst>
            <pc:docMk/>
            <pc:sldMk cId="4147281061" sldId="264"/>
            <ac:inkMk id="74" creationId="{CD2FBBEB-0AE2-1640-9FFB-86B18845D4A2}"/>
          </ac:inkMkLst>
        </pc:inkChg>
        <pc:inkChg chg="add">
          <ac:chgData name="Rylee Yorke" userId="a194d820-492e-48fc-9fa0-18154d48d7ad" providerId="ADAL" clId="{DE435B50-B67C-6B43-AB86-459209986AE8}" dt="2019-10-22T15:42:58.389" v="208"/>
          <ac:inkMkLst>
            <pc:docMk/>
            <pc:sldMk cId="4147281061" sldId="264"/>
            <ac:inkMk id="75" creationId="{0F1C1797-031F-D84E-BB90-E3D020B3EFDB}"/>
          </ac:inkMkLst>
        </pc:inkChg>
      </pc:sldChg>
      <pc:sldChg chg="addSp delSp">
        <pc:chgData name="Rylee Yorke" userId="a194d820-492e-48fc-9fa0-18154d48d7ad" providerId="ADAL" clId="{DE435B50-B67C-6B43-AB86-459209986AE8}" dt="2019-10-22T15:44:39.974" v="222"/>
        <pc:sldMkLst>
          <pc:docMk/>
          <pc:sldMk cId="3622154918" sldId="265"/>
        </pc:sldMkLst>
        <pc:inkChg chg="add del">
          <ac:chgData name="Rylee Yorke" userId="a194d820-492e-48fc-9fa0-18154d48d7ad" providerId="ADAL" clId="{DE435B50-B67C-6B43-AB86-459209986AE8}" dt="2019-10-22T15:44:39.974" v="222"/>
          <ac:inkMkLst>
            <pc:docMk/>
            <pc:sldMk cId="3622154918" sldId="265"/>
            <ac:inkMk id="4" creationId="{645C52FC-09AF-1F4D-87C7-9912DB6F31ED}"/>
          </ac:inkMkLst>
        </pc:inkChg>
        <pc:inkChg chg="add del">
          <ac:chgData name="Rylee Yorke" userId="a194d820-492e-48fc-9fa0-18154d48d7ad" providerId="ADAL" clId="{DE435B50-B67C-6B43-AB86-459209986AE8}" dt="2019-10-22T15:44:39.974" v="222"/>
          <ac:inkMkLst>
            <pc:docMk/>
            <pc:sldMk cId="3622154918" sldId="265"/>
            <ac:inkMk id="5" creationId="{F383C5BA-F3E0-0D4F-9DA4-ECE87743CC66}"/>
          </ac:inkMkLst>
        </pc:inkChg>
        <pc:inkChg chg="add del">
          <ac:chgData name="Rylee Yorke" userId="a194d820-492e-48fc-9fa0-18154d48d7ad" providerId="ADAL" clId="{DE435B50-B67C-6B43-AB86-459209986AE8}" dt="2019-10-22T15:44:39.974" v="222"/>
          <ac:inkMkLst>
            <pc:docMk/>
            <pc:sldMk cId="3622154918" sldId="265"/>
            <ac:inkMk id="6" creationId="{BC23C7B6-8482-E64D-9E40-16D2B7E5AFC6}"/>
          </ac:inkMkLst>
        </pc:inkChg>
        <pc:inkChg chg="add del">
          <ac:chgData name="Rylee Yorke" userId="a194d820-492e-48fc-9fa0-18154d48d7ad" providerId="ADAL" clId="{DE435B50-B67C-6B43-AB86-459209986AE8}" dt="2019-10-22T15:44:39.974" v="222"/>
          <ac:inkMkLst>
            <pc:docMk/>
            <pc:sldMk cId="3622154918" sldId="265"/>
            <ac:inkMk id="7" creationId="{9EBF2B18-7892-6B40-A0A6-FB2D03299E7E}"/>
          </ac:inkMkLst>
        </pc:inkChg>
        <pc:inkChg chg="add del">
          <ac:chgData name="Rylee Yorke" userId="a194d820-492e-48fc-9fa0-18154d48d7ad" providerId="ADAL" clId="{DE435B50-B67C-6B43-AB86-459209986AE8}" dt="2019-10-22T15:44:39.974" v="222"/>
          <ac:inkMkLst>
            <pc:docMk/>
            <pc:sldMk cId="3622154918" sldId="265"/>
            <ac:inkMk id="8" creationId="{1412FBC5-D101-FF43-8F12-B4E6AFD51A03}"/>
          </ac:inkMkLst>
        </pc:inkChg>
        <pc:inkChg chg="add del">
          <ac:chgData name="Rylee Yorke" userId="a194d820-492e-48fc-9fa0-18154d48d7ad" providerId="ADAL" clId="{DE435B50-B67C-6B43-AB86-459209986AE8}" dt="2019-10-22T15:44:39.974" v="222"/>
          <ac:inkMkLst>
            <pc:docMk/>
            <pc:sldMk cId="3622154918" sldId="265"/>
            <ac:inkMk id="9" creationId="{6AE85EF9-28C7-DB48-815B-2AA595ADBCF9}"/>
          </ac:inkMkLst>
        </pc:inkChg>
        <pc:inkChg chg="add del">
          <ac:chgData name="Rylee Yorke" userId="a194d820-492e-48fc-9fa0-18154d48d7ad" providerId="ADAL" clId="{DE435B50-B67C-6B43-AB86-459209986AE8}" dt="2019-10-22T15:44:39.974" v="222"/>
          <ac:inkMkLst>
            <pc:docMk/>
            <pc:sldMk cId="3622154918" sldId="265"/>
            <ac:inkMk id="10" creationId="{9326D94F-6063-AF40-ADCF-E9E9513070FE}"/>
          </ac:inkMkLst>
        </pc:inkChg>
        <pc:inkChg chg="add del">
          <ac:chgData name="Rylee Yorke" userId="a194d820-492e-48fc-9fa0-18154d48d7ad" providerId="ADAL" clId="{DE435B50-B67C-6B43-AB86-459209986AE8}" dt="2019-10-22T15:44:39.974" v="222"/>
          <ac:inkMkLst>
            <pc:docMk/>
            <pc:sldMk cId="3622154918" sldId="265"/>
            <ac:inkMk id="11" creationId="{4D35E330-8EBA-AF48-A801-359488BF083D}"/>
          </ac:inkMkLst>
        </pc:inkChg>
        <pc:inkChg chg="add del">
          <ac:chgData name="Rylee Yorke" userId="a194d820-492e-48fc-9fa0-18154d48d7ad" providerId="ADAL" clId="{DE435B50-B67C-6B43-AB86-459209986AE8}" dt="2019-10-22T15:44:39.974" v="222"/>
          <ac:inkMkLst>
            <pc:docMk/>
            <pc:sldMk cId="3622154918" sldId="265"/>
            <ac:inkMk id="12" creationId="{955899A6-CA1A-7843-813E-6FBD057169F5}"/>
          </ac:inkMkLst>
        </pc:inkChg>
        <pc:inkChg chg="add del">
          <ac:chgData name="Rylee Yorke" userId="a194d820-492e-48fc-9fa0-18154d48d7ad" providerId="ADAL" clId="{DE435B50-B67C-6B43-AB86-459209986AE8}" dt="2019-10-22T15:44:39.974" v="222"/>
          <ac:inkMkLst>
            <pc:docMk/>
            <pc:sldMk cId="3622154918" sldId="265"/>
            <ac:inkMk id="13" creationId="{F20F85E9-FA1B-B74F-A7D6-2083D627E019}"/>
          </ac:inkMkLst>
        </pc:inkChg>
        <pc:inkChg chg="add del">
          <ac:chgData name="Rylee Yorke" userId="a194d820-492e-48fc-9fa0-18154d48d7ad" providerId="ADAL" clId="{DE435B50-B67C-6B43-AB86-459209986AE8}" dt="2019-10-22T15:44:39.974" v="222"/>
          <ac:inkMkLst>
            <pc:docMk/>
            <pc:sldMk cId="3622154918" sldId="265"/>
            <ac:inkMk id="14" creationId="{CC6994F4-B651-C548-8702-0F6DB7EFEB32}"/>
          </ac:inkMkLst>
        </pc:inkChg>
        <pc:inkChg chg="add del">
          <ac:chgData name="Rylee Yorke" userId="a194d820-492e-48fc-9fa0-18154d48d7ad" providerId="ADAL" clId="{DE435B50-B67C-6B43-AB86-459209986AE8}" dt="2019-10-22T15:44:39.974" v="222"/>
          <ac:inkMkLst>
            <pc:docMk/>
            <pc:sldMk cId="3622154918" sldId="265"/>
            <ac:inkMk id="15" creationId="{39032326-CC6C-184D-8671-428381F54950}"/>
          </ac:inkMkLst>
        </pc:inkChg>
        <pc:inkChg chg="add del">
          <ac:chgData name="Rylee Yorke" userId="a194d820-492e-48fc-9fa0-18154d48d7ad" providerId="ADAL" clId="{DE435B50-B67C-6B43-AB86-459209986AE8}" dt="2019-10-22T15:44:39.974" v="222"/>
          <ac:inkMkLst>
            <pc:docMk/>
            <pc:sldMk cId="3622154918" sldId="265"/>
            <ac:inkMk id="16" creationId="{F2143CC9-0CA4-7347-8E93-D82F49829F10}"/>
          </ac:inkMkLst>
        </pc:inkChg>
        <pc:inkChg chg="add reco">
          <ac:chgData name="Rylee Yorke" userId="a194d820-492e-48fc-9fa0-18154d48d7ad" providerId="ADAL" clId="{DE435B50-B67C-6B43-AB86-459209986AE8}" dt="2019-10-22T15:44:39.974" v="222"/>
          <ac:inkMkLst>
            <pc:docMk/>
            <pc:sldMk cId="3622154918" sldId="265"/>
            <ac:inkMk id="17" creationId="{BD18D7BE-09E2-5E45-A869-CE3C0A24BE48}"/>
          </ac:inkMkLst>
        </pc:inkChg>
      </pc:sldChg>
      <pc:sldChg chg="addSp delSp">
        <pc:chgData name="Rylee Yorke" userId="a194d820-492e-48fc-9fa0-18154d48d7ad" providerId="ADAL" clId="{DE435B50-B67C-6B43-AB86-459209986AE8}" dt="2019-10-22T15:47:22.519" v="385"/>
        <pc:sldMkLst>
          <pc:docMk/>
          <pc:sldMk cId="3422542208" sldId="267"/>
        </pc:sldMkLst>
        <pc:inkChg chg="add del">
          <ac:chgData name="Rylee Yorke" userId="a194d820-492e-48fc-9fa0-18154d48d7ad" providerId="ADAL" clId="{DE435B50-B67C-6B43-AB86-459209986AE8}" dt="2019-10-22T15:46:13.199" v="237"/>
          <ac:inkMkLst>
            <pc:docMk/>
            <pc:sldMk cId="3422542208" sldId="267"/>
            <ac:inkMk id="5" creationId="{936F9FAF-4B88-154C-B0A5-FE483E90B53A}"/>
          </ac:inkMkLst>
        </pc:inkChg>
        <pc:inkChg chg="add del">
          <ac:chgData name="Rylee Yorke" userId="a194d820-492e-48fc-9fa0-18154d48d7ad" providerId="ADAL" clId="{DE435B50-B67C-6B43-AB86-459209986AE8}" dt="2019-10-22T15:46:13.199" v="237"/>
          <ac:inkMkLst>
            <pc:docMk/>
            <pc:sldMk cId="3422542208" sldId="267"/>
            <ac:inkMk id="6" creationId="{474EE3B1-4B0E-A74B-A73F-5844AAD4456D}"/>
          </ac:inkMkLst>
        </pc:inkChg>
        <pc:inkChg chg="add del">
          <ac:chgData name="Rylee Yorke" userId="a194d820-492e-48fc-9fa0-18154d48d7ad" providerId="ADAL" clId="{DE435B50-B67C-6B43-AB86-459209986AE8}" dt="2019-10-22T15:46:13.199" v="237"/>
          <ac:inkMkLst>
            <pc:docMk/>
            <pc:sldMk cId="3422542208" sldId="267"/>
            <ac:inkMk id="7" creationId="{747CC1BA-609D-8F47-AE97-95312DE98D35}"/>
          </ac:inkMkLst>
        </pc:inkChg>
        <pc:inkChg chg="add del">
          <ac:chgData name="Rylee Yorke" userId="a194d820-492e-48fc-9fa0-18154d48d7ad" providerId="ADAL" clId="{DE435B50-B67C-6B43-AB86-459209986AE8}" dt="2019-10-22T15:46:13.199" v="237"/>
          <ac:inkMkLst>
            <pc:docMk/>
            <pc:sldMk cId="3422542208" sldId="267"/>
            <ac:inkMk id="8" creationId="{5F9A8D1B-CBA7-4D4C-843F-72804FE7EE07}"/>
          </ac:inkMkLst>
        </pc:inkChg>
        <pc:inkChg chg="add del">
          <ac:chgData name="Rylee Yorke" userId="a194d820-492e-48fc-9fa0-18154d48d7ad" providerId="ADAL" clId="{DE435B50-B67C-6B43-AB86-459209986AE8}" dt="2019-10-22T15:46:13.199" v="237"/>
          <ac:inkMkLst>
            <pc:docMk/>
            <pc:sldMk cId="3422542208" sldId="267"/>
            <ac:inkMk id="9" creationId="{C6772E83-D988-E548-941E-52FE80D140DF}"/>
          </ac:inkMkLst>
        </pc:inkChg>
        <pc:inkChg chg="add del">
          <ac:chgData name="Rylee Yorke" userId="a194d820-492e-48fc-9fa0-18154d48d7ad" providerId="ADAL" clId="{DE435B50-B67C-6B43-AB86-459209986AE8}" dt="2019-10-22T15:46:13.199" v="237"/>
          <ac:inkMkLst>
            <pc:docMk/>
            <pc:sldMk cId="3422542208" sldId="267"/>
            <ac:inkMk id="10" creationId="{4E844103-84EC-7340-95EF-429F4859106E}"/>
          </ac:inkMkLst>
        </pc:inkChg>
        <pc:inkChg chg="add del">
          <ac:chgData name="Rylee Yorke" userId="a194d820-492e-48fc-9fa0-18154d48d7ad" providerId="ADAL" clId="{DE435B50-B67C-6B43-AB86-459209986AE8}" dt="2019-10-22T15:46:13.199" v="237"/>
          <ac:inkMkLst>
            <pc:docMk/>
            <pc:sldMk cId="3422542208" sldId="267"/>
            <ac:inkMk id="11" creationId="{AFBEF6AE-46B1-494F-BBF4-849371134C1E}"/>
          </ac:inkMkLst>
        </pc:inkChg>
        <pc:inkChg chg="add del">
          <ac:chgData name="Rylee Yorke" userId="a194d820-492e-48fc-9fa0-18154d48d7ad" providerId="ADAL" clId="{DE435B50-B67C-6B43-AB86-459209986AE8}" dt="2019-10-22T15:46:13.199" v="237"/>
          <ac:inkMkLst>
            <pc:docMk/>
            <pc:sldMk cId="3422542208" sldId="267"/>
            <ac:inkMk id="12" creationId="{6FBB3BC9-1E1A-AA49-B9A5-197E35DCD58C}"/>
          </ac:inkMkLst>
        </pc:inkChg>
        <pc:inkChg chg="add del">
          <ac:chgData name="Rylee Yorke" userId="a194d820-492e-48fc-9fa0-18154d48d7ad" providerId="ADAL" clId="{DE435B50-B67C-6B43-AB86-459209986AE8}" dt="2019-10-22T15:46:13.199" v="237"/>
          <ac:inkMkLst>
            <pc:docMk/>
            <pc:sldMk cId="3422542208" sldId="267"/>
            <ac:inkMk id="13" creationId="{703B1AE8-8805-D44D-BF6D-B6B91979E3FE}"/>
          </ac:inkMkLst>
        </pc:inkChg>
        <pc:inkChg chg="add del">
          <ac:chgData name="Rylee Yorke" userId="a194d820-492e-48fc-9fa0-18154d48d7ad" providerId="ADAL" clId="{DE435B50-B67C-6B43-AB86-459209986AE8}" dt="2019-10-22T15:46:13.199" v="237"/>
          <ac:inkMkLst>
            <pc:docMk/>
            <pc:sldMk cId="3422542208" sldId="267"/>
            <ac:inkMk id="14" creationId="{35F46D13-9BFF-2D44-BD41-63EFCA1EEEB2}"/>
          </ac:inkMkLst>
        </pc:inkChg>
        <pc:inkChg chg="add del">
          <ac:chgData name="Rylee Yorke" userId="a194d820-492e-48fc-9fa0-18154d48d7ad" providerId="ADAL" clId="{DE435B50-B67C-6B43-AB86-459209986AE8}" dt="2019-10-22T15:46:13.199" v="237"/>
          <ac:inkMkLst>
            <pc:docMk/>
            <pc:sldMk cId="3422542208" sldId="267"/>
            <ac:inkMk id="15" creationId="{5827D0C4-0EF2-1D48-ABAA-CB4950677748}"/>
          </ac:inkMkLst>
        </pc:inkChg>
        <pc:inkChg chg="add del">
          <ac:chgData name="Rylee Yorke" userId="a194d820-492e-48fc-9fa0-18154d48d7ad" providerId="ADAL" clId="{DE435B50-B67C-6B43-AB86-459209986AE8}" dt="2019-10-22T15:46:13.199" v="237"/>
          <ac:inkMkLst>
            <pc:docMk/>
            <pc:sldMk cId="3422542208" sldId="267"/>
            <ac:inkMk id="16" creationId="{C254B0CC-61BC-CC4C-9A78-8992FF2712A5}"/>
          </ac:inkMkLst>
        </pc:inkChg>
        <pc:inkChg chg="add del">
          <ac:chgData name="Rylee Yorke" userId="a194d820-492e-48fc-9fa0-18154d48d7ad" providerId="ADAL" clId="{DE435B50-B67C-6B43-AB86-459209986AE8}" dt="2019-10-22T15:46:13.199" v="237"/>
          <ac:inkMkLst>
            <pc:docMk/>
            <pc:sldMk cId="3422542208" sldId="267"/>
            <ac:inkMk id="17" creationId="{64E0C56D-44FF-7C4C-A01C-09C5C4B3B5BE}"/>
          </ac:inkMkLst>
        </pc:inkChg>
        <pc:inkChg chg="add del">
          <ac:chgData name="Rylee Yorke" userId="a194d820-492e-48fc-9fa0-18154d48d7ad" providerId="ADAL" clId="{DE435B50-B67C-6B43-AB86-459209986AE8}" dt="2019-10-22T15:46:13.199" v="237"/>
          <ac:inkMkLst>
            <pc:docMk/>
            <pc:sldMk cId="3422542208" sldId="267"/>
            <ac:inkMk id="18" creationId="{CAFE3DF7-83BD-8142-B69A-9D1613FFDAA4}"/>
          </ac:inkMkLst>
        </pc:inkChg>
        <pc:inkChg chg="add reco">
          <ac:chgData name="Rylee Yorke" userId="a194d820-492e-48fc-9fa0-18154d48d7ad" providerId="ADAL" clId="{DE435B50-B67C-6B43-AB86-459209986AE8}" dt="2019-10-22T15:46:13.199" v="237"/>
          <ac:inkMkLst>
            <pc:docMk/>
            <pc:sldMk cId="3422542208" sldId="267"/>
            <ac:inkMk id="19" creationId="{457C75BA-F795-0949-9836-5CE1882AEEA6}"/>
          </ac:inkMkLst>
        </pc:inkChg>
        <pc:inkChg chg="add del">
          <ac:chgData name="Rylee Yorke" userId="a194d820-492e-48fc-9fa0-18154d48d7ad" providerId="ADAL" clId="{DE435B50-B67C-6B43-AB86-459209986AE8}" dt="2019-10-22T15:46:19.993" v="251"/>
          <ac:inkMkLst>
            <pc:docMk/>
            <pc:sldMk cId="3422542208" sldId="267"/>
            <ac:inkMk id="21" creationId="{E0500B28-1514-B34B-9204-4AE504510CD4}"/>
          </ac:inkMkLst>
        </pc:inkChg>
        <pc:inkChg chg="add del">
          <ac:chgData name="Rylee Yorke" userId="a194d820-492e-48fc-9fa0-18154d48d7ad" providerId="ADAL" clId="{DE435B50-B67C-6B43-AB86-459209986AE8}" dt="2019-10-22T15:46:19.993" v="251"/>
          <ac:inkMkLst>
            <pc:docMk/>
            <pc:sldMk cId="3422542208" sldId="267"/>
            <ac:inkMk id="22" creationId="{A05C6B00-DC88-804B-A35F-91D521E211B1}"/>
          </ac:inkMkLst>
        </pc:inkChg>
        <pc:inkChg chg="add del">
          <ac:chgData name="Rylee Yorke" userId="a194d820-492e-48fc-9fa0-18154d48d7ad" providerId="ADAL" clId="{DE435B50-B67C-6B43-AB86-459209986AE8}" dt="2019-10-22T15:46:19.993" v="251"/>
          <ac:inkMkLst>
            <pc:docMk/>
            <pc:sldMk cId="3422542208" sldId="267"/>
            <ac:inkMk id="23" creationId="{50FBBFDC-E1A7-984F-9A81-B069AF0265A6}"/>
          </ac:inkMkLst>
        </pc:inkChg>
        <pc:inkChg chg="add del">
          <ac:chgData name="Rylee Yorke" userId="a194d820-492e-48fc-9fa0-18154d48d7ad" providerId="ADAL" clId="{DE435B50-B67C-6B43-AB86-459209986AE8}" dt="2019-10-22T15:46:19.993" v="251"/>
          <ac:inkMkLst>
            <pc:docMk/>
            <pc:sldMk cId="3422542208" sldId="267"/>
            <ac:inkMk id="24" creationId="{5264A4ED-6F9C-8544-9470-E4B472FCE420}"/>
          </ac:inkMkLst>
        </pc:inkChg>
        <pc:inkChg chg="add del">
          <ac:chgData name="Rylee Yorke" userId="a194d820-492e-48fc-9fa0-18154d48d7ad" providerId="ADAL" clId="{DE435B50-B67C-6B43-AB86-459209986AE8}" dt="2019-10-22T15:46:19.993" v="251"/>
          <ac:inkMkLst>
            <pc:docMk/>
            <pc:sldMk cId="3422542208" sldId="267"/>
            <ac:inkMk id="25" creationId="{3F68A6C9-DDD8-B34C-96CF-7A091F31ACC6}"/>
          </ac:inkMkLst>
        </pc:inkChg>
        <pc:inkChg chg="add del">
          <ac:chgData name="Rylee Yorke" userId="a194d820-492e-48fc-9fa0-18154d48d7ad" providerId="ADAL" clId="{DE435B50-B67C-6B43-AB86-459209986AE8}" dt="2019-10-22T15:46:19.993" v="251"/>
          <ac:inkMkLst>
            <pc:docMk/>
            <pc:sldMk cId="3422542208" sldId="267"/>
            <ac:inkMk id="26" creationId="{3314802E-4651-634B-8139-F60F1E5EF50C}"/>
          </ac:inkMkLst>
        </pc:inkChg>
        <pc:inkChg chg="add del">
          <ac:chgData name="Rylee Yorke" userId="a194d820-492e-48fc-9fa0-18154d48d7ad" providerId="ADAL" clId="{DE435B50-B67C-6B43-AB86-459209986AE8}" dt="2019-10-22T15:46:19.993" v="251"/>
          <ac:inkMkLst>
            <pc:docMk/>
            <pc:sldMk cId="3422542208" sldId="267"/>
            <ac:inkMk id="27" creationId="{D8655D14-EBC4-9C4F-8F6B-647225F0FF73}"/>
          </ac:inkMkLst>
        </pc:inkChg>
        <pc:inkChg chg="add del">
          <ac:chgData name="Rylee Yorke" userId="a194d820-492e-48fc-9fa0-18154d48d7ad" providerId="ADAL" clId="{DE435B50-B67C-6B43-AB86-459209986AE8}" dt="2019-10-22T15:46:19.993" v="251"/>
          <ac:inkMkLst>
            <pc:docMk/>
            <pc:sldMk cId="3422542208" sldId="267"/>
            <ac:inkMk id="28" creationId="{A14D1AB8-599F-BD44-845A-C61BA33E3A82}"/>
          </ac:inkMkLst>
        </pc:inkChg>
        <pc:inkChg chg="add del">
          <ac:chgData name="Rylee Yorke" userId="a194d820-492e-48fc-9fa0-18154d48d7ad" providerId="ADAL" clId="{DE435B50-B67C-6B43-AB86-459209986AE8}" dt="2019-10-22T15:46:19.993" v="251"/>
          <ac:inkMkLst>
            <pc:docMk/>
            <pc:sldMk cId="3422542208" sldId="267"/>
            <ac:inkMk id="29" creationId="{830CC015-173B-E74F-9509-9894C7F1B6A3}"/>
          </ac:inkMkLst>
        </pc:inkChg>
        <pc:inkChg chg="add del">
          <ac:chgData name="Rylee Yorke" userId="a194d820-492e-48fc-9fa0-18154d48d7ad" providerId="ADAL" clId="{DE435B50-B67C-6B43-AB86-459209986AE8}" dt="2019-10-22T15:46:19.993" v="251"/>
          <ac:inkMkLst>
            <pc:docMk/>
            <pc:sldMk cId="3422542208" sldId="267"/>
            <ac:inkMk id="30" creationId="{30F2DCF7-0E89-514A-BEAA-D720350848DB}"/>
          </ac:inkMkLst>
        </pc:inkChg>
        <pc:inkChg chg="add del">
          <ac:chgData name="Rylee Yorke" userId="a194d820-492e-48fc-9fa0-18154d48d7ad" providerId="ADAL" clId="{DE435B50-B67C-6B43-AB86-459209986AE8}" dt="2019-10-22T15:46:19.993" v="251"/>
          <ac:inkMkLst>
            <pc:docMk/>
            <pc:sldMk cId="3422542208" sldId="267"/>
            <ac:inkMk id="31" creationId="{C0E967E7-0C93-9540-963A-9D689EF2F1EC}"/>
          </ac:inkMkLst>
        </pc:inkChg>
        <pc:inkChg chg="add del">
          <ac:chgData name="Rylee Yorke" userId="a194d820-492e-48fc-9fa0-18154d48d7ad" providerId="ADAL" clId="{DE435B50-B67C-6B43-AB86-459209986AE8}" dt="2019-10-22T15:46:19.993" v="251"/>
          <ac:inkMkLst>
            <pc:docMk/>
            <pc:sldMk cId="3422542208" sldId="267"/>
            <ac:inkMk id="32" creationId="{E63BDDA8-456E-4A4B-9BF8-A57A578D9597}"/>
          </ac:inkMkLst>
        </pc:inkChg>
        <pc:inkChg chg="add del">
          <ac:chgData name="Rylee Yorke" userId="a194d820-492e-48fc-9fa0-18154d48d7ad" providerId="ADAL" clId="{DE435B50-B67C-6B43-AB86-459209986AE8}" dt="2019-10-22T15:46:19.993" v="251"/>
          <ac:inkMkLst>
            <pc:docMk/>
            <pc:sldMk cId="3422542208" sldId="267"/>
            <ac:inkMk id="33" creationId="{366BEECE-28A9-5D4D-9114-C83854B8E9E3}"/>
          </ac:inkMkLst>
        </pc:inkChg>
        <pc:inkChg chg="add reco">
          <ac:chgData name="Rylee Yorke" userId="a194d820-492e-48fc-9fa0-18154d48d7ad" providerId="ADAL" clId="{DE435B50-B67C-6B43-AB86-459209986AE8}" dt="2019-10-22T15:46:19.993" v="251"/>
          <ac:inkMkLst>
            <pc:docMk/>
            <pc:sldMk cId="3422542208" sldId="267"/>
            <ac:inkMk id="34" creationId="{F699D91A-0F6A-DD42-847D-F1264385841B}"/>
          </ac:inkMkLst>
        </pc:inkChg>
        <pc:inkChg chg="add reco">
          <ac:chgData name="Rylee Yorke" userId="a194d820-492e-48fc-9fa0-18154d48d7ad" providerId="ADAL" clId="{DE435B50-B67C-6B43-AB86-459209986AE8}" dt="2019-10-22T15:46:19.993" v="251"/>
          <ac:inkMkLst>
            <pc:docMk/>
            <pc:sldMk cId="3422542208" sldId="267"/>
            <ac:inkMk id="35" creationId="{E40FF625-C2C0-A544-AB4C-1E8E02BDAD94}"/>
          </ac:inkMkLst>
        </pc:inkChg>
        <pc:inkChg chg="add del">
          <ac:chgData name="Rylee Yorke" userId="a194d820-492e-48fc-9fa0-18154d48d7ad" providerId="ADAL" clId="{DE435B50-B67C-6B43-AB86-459209986AE8}" dt="2019-10-22T15:46:29.207" v="273"/>
          <ac:inkMkLst>
            <pc:docMk/>
            <pc:sldMk cId="3422542208" sldId="267"/>
            <ac:inkMk id="38" creationId="{1EE5666D-C393-5E4A-8AA0-906BA2CA5A64}"/>
          </ac:inkMkLst>
        </pc:inkChg>
        <pc:inkChg chg="add del">
          <ac:chgData name="Rylee Yorke" userId="a194d820-492e-48fc-9fa0-18154d48d7ad" providerId="ADAL" clId="{DE435B50-B67C-6B43-AB86-459209986AE8}" dt="2019-10-22T15:46:29.207" v="273"/>
          <ac:inkMkLst>
            <pc:docMk/>
            <pc:sldMk cId="3422542208" sldId="267"/>
            <ac:inkMk id="39" creationId="{837E453C-174C-194C-B27A-ECD250244157}"/>
          </ac:inkMkLst>
        </pc:inkChg>
        <pc:inkChg chg="add del">
          <ac:chgData name="Rylee Yorke" userId="a194d820-492e-48fc-9fa0-18154d48d7ad" providerId="ADAL" clId="{DE435B50-B67C-6B43-AB86-459209986AE8}" dt="2019-10-22T15:46:29.207" v="273"/>
          <ac:inkMkLst>
            <pc:docMk/>
            <pc:sldMk cId="3422542208" sldId="267"/>
            <ac:inkMk id="40" creationId="{A30B3F9E-42EB-BF4A-9FDB-1B109A0130BA}"/>
          </ac:inkMkLst>
        </pc:inkChg>
        <pc:inkChg chg="add del">
          <ac:chgData name="Rylee Yorke" userId="a194d820-492e-48fc-9fa0-18154d48d7ad" providerId="ADAL" clId="{DE435B50-B67C-6B43-AB86-459209986AE8}" dt="2019-10-22T15:46:29.207" v="273"/>
          <ac:inkMkLst>
            <pc:docMk/>
            <pc:sldMk cId="3422542208" sldId="267"/>
            <ac:inkMk id="41" creationId="{A300DC0E-3D7B-5843-845B-1401AB50CF50}"/>
          </ac:inkMkLst>
        </pc:inkChg>
        <pc:inkChg chg="add del">
          <ac:chgData name="Rylee Yorke" userId="a194d820-492e-48fc-9fa0-18154d48d7ad" providerId="ADAL" clId="{DE435B50-B67C-6B43-AB86-459209986AE8}" dt="2019-10-22T15:46:29.207" v="273"/>
          <ac:inkMkLst>
            <pc:docMk/>
            <pc:sldMk cId="3422542208" sldId="267"/>
            <ac:inkMk id="42" creationId="{1B8B8A01-6526-F346-B939-2842D29F6CC8}"/>
          </ac:inkMkLst>
        </pc:inkChg>
        <pc:inkChg chg="add del">
          <ac:chgData name="Rylee Yorke" userId="a194d820-492e-48fc-9fa0-18154d48d7ad" providerId="ADAL" clId="{DE435B50-B67C-6B43-AB86-459209986AE8}" dt="2019-10-22T15:46:29.207" v="273"/>
          <ac:inkMkLst>
            <pc:docMk/>
            <pc:sldMk cId="3422542208" sldId="267"/>
            <ac:inkMk id="43" creationId="{BCBE370F-2C76-9545-85AF-FE147A26C844}"/>
          </ac:inkMkLst>
        </pc:inkChg>
        <pc:inkChg chg="add del">
          <ac:chgData name="Rylee Yorke" userId="a194d820-492e-48fc-9fa0-18154d48d7ad" providerId="ADAL" clId="{DE435B50-B67C-6B43-AB86-459209986AE8}" dt="2019-10-22T15:46:29.207" v="273"/>
          <ac:inkMkLst>
            <pc:docMk/>
            <pc:sldMk cId="3422542208" sldId="267"/>
            <ac:inkMk id="44" creationId="{2BB523E1-8B96-C84F-AEB3-F5C2B37379AF}"/>
          </ac:inkMkLst>
        </pc:inkChg>
        <pc:inkChg chg="add del">
          <ac:chgData name="Rylee Yorke" userId="a194d820-492e-48fc-9fa0-18154d48d7ad" providerId="ADAL" clId="{DE435B50-B67C-6B43-AB86-459209986AE8}" dt="2019-10-22T15:46:29.207" v="273"/>
          <ac:inkMkLst>
            <pc:docMk/>
            <pc:sldMk cId="3422542208" sldId="267"/>
            <ac:inkMk id="45" creationId="{CD30CC44-F487-274C-8902-F10D03D4A499}"/>
          </ac:inkMkLst>
        </pc:inkChg>
        <pc:inkChg chg="add del">
          <ac:chgData name="Rylee Yorke" userId="a194d820-492e-48fc-9fa0-18154d48d7ad" providerId="ADAL" clId="{DE435B50-B67C-6B43-AB86-459209986AE8}" dt="2019-10-22T15:46:29.207" v="273"/>
          <ac:inkMkLst>
            <pc:docMk/>
            <pc:sldMk cId="3422542208" sldId="267"/>
            <ac:inkMk id="46" creationId="{839C07E6-D43D-A646-B2BB-CD56AA467445}"/>
          </ac:inkMkLst>
        </pc:inkChg>
        <pc:inkChg chg="add del">
          <ac:chgData name="Rylee Yorke" userId="a194d820-492e-48fc-9fa0-18154d48d7ad" providerId="ADAL" clId="{DE435B50-B67C-6B43-AB86-459209986AE8}" dt="2019-10-22T15:46:29.207" v="273"/>
          <ac:inkMkLst>
            <pc:docMk/>
            <pc:sldMk cId="3422542208" sldId="267"/>
            <ac:inkMk id="47" creationId="{1AC5F5C3-9B21-E24A-9D03-338B09319D7E}"/>
          </ac:inkMkLst>
        </pc:inkChg>
        <pc:inkChg chg="add del">
          <ac:chgData name="Rylee Yorke" userId="a194d820-492e-48fc-9fa0-18154d48d7ad" providerId="ADAL" clId="{DE435B50-B67C-6B43-AB86-459209986AE8}" dt="2019-10-22T15:46:29.207" v="273"/>
          <ac:inkMkLst>
            <pc:docMk/>
            <pc:sldMk cId="3422542208" sldId="267"/>
            <ac:inkMk id="48" creationId="{5C86E95F-A16A-EC48-9603-66962BE1BF78}"/>
          </ac:inkMkLst>
        </pc:inkChg>
        <pc:inkChg chg="add del">
          <ac:chgData name="Rylee Yorke" userId="a194d820-492e-48fc-9fa0-18154d48d7ad" providerId="ADAL" clId="{DE435B50-B67C-6B43-AB86-459209986AE8}" dt="2019-10-22T15:46:29.207" v="273"/>
          <ac:inkMkLst>
            <pc:docMk/>
            <pc:sldMk cId="3422542208" sldId="267"/>
            <ac:inkMk id="49" creationId="{EA87F453-8FE9-D84D-867A-21608756193E}"/>
          </ac:inkMkLst>
        </pc:inkChg>
        <pc:inkChg chg="add del">
          <ac:chgData name="Rylee Yorke" userId="a194d820-492e-48fc-9fa0-18154d48d7ad" providerId="ADAL" clId="{DE435B50-B67C-6B43-AB86-459209986AE8}" dt="2019-10-22T15:46:29.207" v="273"/>
          <ac:inkMkLst>
            <pc:docMk/>
            <pc:sldMk cId="3422542208" sldId="267"/>
            <ac:inkMk id="50" creationId="{A372B35F-29C1-B346-880A-D7A5311249BE}"/>
          </ac:inkMkLst>
        </pc:inkChg>
        <pc:inkChg chg="add del">
          <ac:chgData name="Rylee Yorke" userId="a194d820-492e-48fc-9fa0-18154d48d7ad" providerId="ADAL" clId="{DE435B50-B67C-6B43-AB86-459209986AE8}" dt="2019-10-22T15:46:29.207" v="273"/>
          <ac:inkMkLst>
            <pc:docMk/>
            <pc:sldMk cId="3422542208" sldId="267"/>
            <ac:inkMk id="51" creationId="{AE2488BD-6356-A145-920C-BC9AA40CFF32}"/>
          </ac:inkMkLst>
        </pc:inkChg>
        <pc:inkChg chg="add del">
          <ac:chgData name="Rylee Yorke" userId="a194d820-492e-48fc-9fa0-18154d48d7ad" providerId="ADAL" clId="{DE435B50-B67C-6B43-AB86-459209986AE8}" dt="2019-10-22T15:46:29.207" v="273"/>
          <ac:inkMkLst>
            <pc:docMk/>
            <pc:sldMk cId="3422542208" sldId="267"/>
            <ac:inkMk id="52" creationId="{B166B996-43DB-A843-ABF3-D67C5A32A361}"/>
          </ac:inkMkLst>
        </pc:inkChg>
        <pc:inkChg chg="add del">
          <ac:chgData name="Rylee Yorke" userId="a194d820-492e-48fc-9fa0-18154d48d7ad" providerId="ADAL" clId="{DE435B50-B67C-6B43-AB86-459209986AE8}" dt="2019-10-22T15:46:29.207" v="273"/>
          <ac:inkMkLst>
            <pc:docMk/>
            <pc:sldMk cId="3422542208" sldId="267"/>
            <ac:inkMk id="53" creationId="{780E4CF6-4F76-0043-A0F4-3BF7761EDE40}"/>
          </ac:inkMkLst>
        </pc:inkChg>
        <pc:inkChg chg="add del">
          <ac:chgData name="Rylee Yorke" userId="a194d820-492e-48fc-9fa0-18154d48d7ad" providerId="ADAL" clId="{DE435B50-B67C-6B43-AB86-459209986AE8}" dt="2019-10-22T15:46:29.207" v="273"/>
          <ac:inkMkLst>
            <pc:docMk/>
            <pc:sldMk cId="3422542208" sldId="267"/>
            <ac:inkMk id="54" creationId="{CAAEDCA4-CE0B-8F4E-8BDF-166A0DBEFE20}"/>
          </ac:inkMkLst>
        </pc:inkChg>
        <pc:inkChg chg="add del">
          <ac:chgData name="Rylee Yorke" userId="a194d820-492e-48fc-9fa0-18154d48d7ad" providerId="ADAL" clId="{DE435B50-B67C-6B43-AB86-459209986AE8}" dt="2019-10-22T15:46:29.207" v="273"/>
          <ac:inkMkLst>
            <pc:docMk/>
            <pc:sldMk cId="3422542208" sldId="267"/>
            <ac:inkMk id="55" creationId="{2099DB7E-2186-0E4C-9BA9-768DE6B9D3B0}"/>
          </ac:inkMkLst>
        </pc:inkChg>
        <pc:inkChg chg="add del">
          <ac:chgData name="Rylee Yorke" userId="a194d820-492e-48fc-9fa0-18154d48d7ad" providerId="ADAL" clId="{DE435B50-B67C-6B43-AB86-459209986AE8}" dt="2019-10-22T15:46:29.207" v="273"/>
          <ac:inkMkLst>
            <pc:docMk/>
            <pc:sldMk cId="3422542208" sldId="267"/>
            <ac:inkMk id="56" creationId="{7D4F68A3-0999-1D49-BD5A-214CA472E56E}"/>
          </ac:inkMkLst>
        </pc:inkChg>
        <pc:inkChg chg="add del">
          <ac:chgData name="Rylee Yorke" userId="a194d820-492e-48fc-9fa0-18154d48d7ad" providerId="ADAL" clId="{DE435B50-B67C-6B43-AB86-459209986AE8}" dt="2019-10-22T15:46:29.207" v="273"/>
          <ac:inkMkLst>
            <pc:docMk/>
            <pc:sldMk cId="3422542208" sldId="267"/>
            <ac:inkMk id="57" creationId="{06338737-FCFE-4F47-AA51-3A2DD6FF5EA7}"/>
          </ac:inkMkLst>
        </pc:inkChg>
        <pc:inkChg chg="add del">
          <ac:chgData name="Rylee Yorke" userId="a194d820-492e-48fc-9fa0-18154d48d7ad" providerId="ADAL" clId="{DE435B50-B67C-6B43-AB86-459209986AE8}" dt="2019-10-22T15:46:29.207" v="273"/>
          <ac:inkMkLst>
            <pc:docMk/>
            <pc:sldMk cId="3422542208" sldId="267"/>
            <ac:inkMk id="58" creationId="{810E580E-B814-CB48-981E-DA0855E56895}"/>
          </ac:inkMkLst>
        </pc:inkChg>
        <pc:inkChg chg="add reco">
          <ac:chgData name="Rylee Yorke" userId="a194d820-492e-48fc-9fa0-18154d48d7ad" providerId="ADAL" clId="{DE435B50-B67C-6B43-AB86-459209986AE8}" dt="2019-10-22T15:46:29.207" v="273"/>
          <ac:inkMkLst>
            <pc:docMk/>
            <pc:sldMk cId="3422542208" sldId="267"/>
            <ac:inkMk id="59" creationId="{D6BFB51E-412A-1542-AEAE-DF01BBF86C4B}"/>
          </ac:inkMkLst>
        </pc:inkChg>
        <pc:inkChg chg="add del">
          <ac:chgData name="Rylee Yorke" userId="a194d820-492e-48fc-9fa0-18154d48d7ad" providerId="ADAL" clId="{DE435B50-B67C-6B43-AB86-459209986AE8}" dt="2019-10-22T15:46:52.801" v="297"/>
          <ac:inkMkLst>
            <pc:docMk/>
            <pc:sldMk cId="3422542208" sldId="267"/>
            <ac:inkMk id="61" creationId="{82105DF6-DA3E-554B-A810-671FB0BCF994}"/>
          </ac:inkMkLst>
        </pc:inkChg>
        <pc:inkChg chg="add del">
          <ac:chgData name="Rylee Yorke" userId="a194d820-492e-48fc-9fa0-18154d48d7ad" providerId="ADAL" clId="{DE435B50-B67C-6B43-AB86-459209986AE8}" dt="2019-10-22T15:46:52.801" v="297"/>
          <ac:inkMkLst>
            <pc:docMk/>
            <pc:sldMk cId="3422542208" sldId="267"/>
            <ac:inkMk id="62" creationId="{FB0C7494-FFC4-8743-9464-3C52DEA5D964}"/>
          </ac:inkMkLst>
        </pc:inkChg>
        <pc:inkChg chg="add del">
          <ac:chgData name="Rylee Yorke" userId="a194d820-492e-48fc-9fa0-18154d48d7ad" providerId="ADAL" clId="{DE435B50-B67C-6B43-AB86-459209986AE8}" dt="2019-10-22T15:46:52.801" v="297"/>
          <ac:inkMkLst>
            <pc:docMk/>
            <pc:sldMk cId="3422542208" sldId="267"/>
            <ac:inkMk id="63" creationId="{AAB51040-6295-9149-BC10-537FA1AFE1C3}"/>
          </ac:inkMkLst>
        </pc:inkChg>
        <pc:inkChg chg="add del">
          <ac:chgData name="Rylee Yorke" userId="a194d820-492e-48fc-9fa0-18154d48d7ad" providerId="ADAL" clId="{DE435B50-B67C-6B43-AB86-459209986AE8}" dt="2019-10-22T15:46:52.801" v="297"/>
          <ac:inkMkLst>
            <pc:docMk/>
            <pc:sldMk cId="3422542208" sldId="267"/>
            <ac:inkMk id="64" creationId="{4C1A0F8D-239E-9D48-91FD-91AB98D0BEFF}"/>
          </ac:inkMkLst>
        </pc:inkChg>
        <pc:inkChg chg="add del">
          <ac:chgData name="Rylee Yorke" userId="a194d820-492e-48fc-9fa0-18154d48d7ad" providerId="ADAL" clId="{DE435B50-B67C-6B43-AB86-459209986AE8}" dt="2019-10-22T15:46:52.801" v="297"/>
          <ac:inkMkLst>
            <pc:docMk/>
            <pc:sldMk cId="3422542208" sldId="267"/>
            <ac:inkMk id="65" creationId="{ECD6E9AE-A65C-5848-A4A5-23162DF93FC9}"/>
          </ac:inkMkLst>
        </pc:inkChg>
        <pc:inkChg chg="add del">
          <ac:chgData name="Rylee Yorke" userId="a194d820-492e-48fc-9fa0-18154d48d7ad" providerId="ADAL" clId="{DE435B50-B67C-6B43-AB86-459209986AE8}" dt="2019-10-22T15:46:52.801" v="297"/>
          <ac:inkMkLst>
            <pc:docMk/>
            <pc:sldMk cId="3422542208" sldId="267"/>
            <ac:inkMk id="66" creationId="{796DAE03-CD03-694A-BF8C-CDAEA7983589}"/>
          </ac:inkMkLst>
        </pc:inkChg>
        <pc:inkChg chg="add del">
          <ac:chgData name="Rylee Yorke" userId="a194d820-492e-48fc-9fa0-18154d48d7ad" providerId="ADAL" clId="{DE435B50-B67C-6B43-AB86-459209986AE8}" dt="2019-10-22T15:46:52.801" v="297"/>
          <ac:inkMkLst>
            <pc:docMk/>
            <pc:sldMk cId="3422542208" sldId="267"/>
            <ac:inkMk id="67" creationId="{61A40C30-6238-3B46-9ED7-653F1A3EBA23}"/>
          </ac:inkMkLst>
        </pc:inkChg>
        <pc:inkChg chg="add del">
          <ac:chgData name="Rylee Yorke" userId="a194d820-492e-48fc-9fa0-18154d48d7ad" providerId="ADAL" clId="{DE435B50-B67C-6B43-AB86-459209986AE8}" dt="2019-10-22T15:46:52.801" v="297"/>
          <ac:inkMkLst>
            <pc:docMk/>
            <pc:sldMk cId="3422542208" sldId="267"/>
            <ac:inkMk id="68" creationId="{1E8685A6-B4ED-074F-95FF-669B0DF050AB}"/>
          </ac:inkMkLst>
        </pc:inkChg>
        <pc:inkChg chg="add del">
          <ac:chgData name="Rylee Yorke" userId="a194d820-492e-48fc-9fa0-18154d48d7ad" providerId="ADAL" clId="{DE435B50-B67C-6B43-AB86-459209986AE8}" dt="2019-10-22T15:46:52.801" v="297"/>
          <ac:inkMkLst>
            <pc:docMk/>
            <pc:sldMk cId="3422542208" sldId="267"/>
            <ac:inkMk id="69" creationId="{16BC1ACB-66DA-CA48-A5E4-0DBED93F2562}"/>
          </ac:inkMkLst>
        </pc:inkChg>
        <pc:inkChg chg="add del">
          <ac:chgData name="Rylee Yorke" userId="a194d820-492e-48fc-9fa0-18154d48d7ad" providerId="ADAL" clId="{DE435B50-B67C-6B43-AB86-459209986AE8}" dt="2019-10-22T15:46:52.801" v="297"/>
          <ac:inkMkLst>
            <pc:docMk/>
            <pc:sldMk cId="3422542208" sldId="267"/>
            <ac:inkMk id="70" creationId="{CDAFD7D2-6CD3-B040-9D5C-208E5C2856CC}"/>
          </ac:inkMkLst>
        </pc:inkChg>
        <pc:inkChg chg="add del">
          <ac:chgData name="Rylee Yorke" userId="a194d820-492e-48fc-9fa0-18154d48d7ad" providerId="ADAL" clId="{DE435B50-B67C-6B43-AB86-459209986AE8}" dt="2019-10-22T15:46:52.801" v="297"/>
          <ac:inkMkLst>
            <pc:docMk/>
            <pc:sldMk cId="3422542208" sldId="267"/>
            <ac:inkMk id="71" creationId="{0E0420F3-BBB6-6D4D-93AD-766A9DFAB422}"/>
          </ac:inkMkLst>
        </pc:inkChg>
        <pc:inkChg chg="add del">
          <ac:chgData name="Rylee Yorke" userId="a194d820-492e-48fc-9fa0-18154d48d7ad" providerId="ADAL" clId="{DE435B50-B67C-6B43-AB86-459209986AE8}" dt="2019-10-22T15:46:52.801" v="297"/>
          <ac:inkMkLst>
            <pc:docMk/>
            <pc:sldMk cId="3422542208" sldId="267"/>
            <ac:inkMk id="72" creationId="{1553E829-DFDA-D742-8B37-C4C8652AE82A}"/>
          </ac:inkMkLst>
        </pc:inkChg>
        <pc:inkChg chg="add del">
          <ac:chgData name="Rylee Yorke" userId="a194d820-492e-48fc-9fa0-18154d48d7ad" providerId="ADAL" clId="{DE435B50-B67C-6B43-AB86-459209986AE8}" dt="2019-10-22T15:46:52.801" v="297"/>
          <ac:inkMkLst>
            <pc:docMk/>
            <pc:sldMk cId="3422542208" sldId="267"/>
            <ac:inkMk id="73" creationId="{E828DC78-20D1-9D47-AFBC-4CA4081DE8D3}"/>
          </ac:inkMkLst>
        </pc:inkChg>
        <pc:inkChg chg="add del">
          <ac:chgData name="Rylee Yorke" userId="a194d820-492e-48fc-9fa0-18154d48d7ad" providerId="ADAL" clId="{DE435B50-B67C-6B43-AB86-459209986AE8}" dt="2019-10-22T15:46:52.801" v="297"/>
          <ac:inkMkLst>
            <pc:docMk/>
            <pc:sldMk cId="3422542208" sldId="267"/>
            <ac:inkMk id="74" creationId="{A690C333-85F1-7144-AE76-E11EABE1138C}"/>
          </ac:inkMkLst>
        </pc:inkChg>
        <pc:inkChg chg="add del">
          <ac:chgData name="Rylee Yorke" userId="a194d820-492e-48fc-9fa0-18154d48d7ad" providerId="ADAL" clId="{DE435B50-B67C-6B43-AB86-459209986AE8}" dt="2019-10-22T15:46:52.801" v="297"/>
          <ac:inkMkLst>
            <pc:docMk/>
            <pc:sldMk cId="3422542208" sldId="267"/>
            <ac:inkMk id="75" creationId="{1A023506-2587-5043-A6B8-E6B124F74342}"/>
          </ac:inkMkLst>
        </pc:inkChg>
        <pc:inkChg chg="add del">
          <ac:chgData name="Rylee Yorke" userId="a194d820-492e-48fc-9fa0-18154d48d7ad" providerId="ADAL" clId="{DE435B50-B67C-6B43-AB86-459209986AE8}" dt="2019-10-22T15:46:52.801" v="297"/>
          <ac:inkMkLst>
            <pc:docMk/>
            <pc:sldMk cId="3422542208" sldId="267"/>
            <ac:inkMk id="76" creationId="{17B78A85-F5AD-E248-B608-235A6B469995}"/>
          </ac:inkMkLst>
        </pc:inkChg>
        <pc:inkChg chg="add del">
          <ac:chgData name="Rylee Yorke" userId="a194d820-492e-48fc-9fa0-18154d48d7ad" providerId="ADAL" clId="{DE435B50-B67C-6B43-AB86-459209986AE8}" dt="2019-10-22T15:46:52.801" v="297"/>
          <ac:inkMkLst>
            <pc:docMk/>
            <pc:sldMk cId="3422542208" sldId="267"/>
            <ac:inkMk id="77" creationId="{6667179B-1442-8248-8D4D-47A83854E734}"/>
          </ac:inkMkLst>
        </pc:inkChg>
        <pc:inkChg chg="add del">
          <ac:chgData name="Rylee Yorke" userId="a194d820-492e-48fc-9fa0-18154d48d7ad" providerId="ADAL" clId="{DE435B50-B67C-6B43-AB86-459209986AE8}" dt="2019-10-22T15:46:52.801" v="297"/>
          <ac:inkMkLst>
            <pc:docMk/>
            <pc:sldMk cId="3422542208" sldId="267"/>
            <ac:inkMk id="78" creationId="{DB97234B-9F85-AC48-8380-1DA56AB9ECB6}"/>
          </ac:inkMkLst>
        </pc:inkChg>
        <pc:inkChg chg="add del">
          <ac:chgData name="Rylee Yorke" userId="a194d820-492e-48fc-9fa0-18154d48d7ad" providerId="ADAL" clId="{DE435B50-B67C-6B43-AB86-459209986AE8}" dt="2019-10-22T15:46:52.801" v="297"/>
          <ac:inkMkLst>
            <pc:docMk/>
            <pc:sldMk cId="3422542208" sldId="267"/>
            <ac:inkMk id="79" creationId="{26970C4E-44A7-794D-A906-8BB99B61694C}"/>
          </ac:inkMkLst>
        </pc:inkChg>
        <pc:inkChg chg="add del">
          <ac:chgData name="Rylee Yorke" userId="a194d820-492e-48fc-9fa0-18154d48d7ad" providerId="ADAL" clId="{DE435B50-B67C-6B43-AB86-459209986AE8}" dt="2019-10-22T15:46:52.801" v="297"/>
          <ac:inkMkLst>
            <pc:docMk/>
            <pc:sldMk cId="3422542208" sldId="267"/>
            <ac:inkMk id="80" creationId="{E269E7BE-6BED-4043-B081-29AF9C5A6B04}"/>
          </ac:inkMkLst>
        </pc:inkChg>
        <pc:inkChg chg="add del">
          <ac:chgData name="Rylee Yorke" userId="a194d820-492e-48fc-9fa0-18154d48d7ad" providerId="ADAL" clId="{DE435B50-B67C-6B43-AB86-459209986AE8}" dt="2019-10-22T15:46:52.801" v="297"/>
          <ac:inkMkLst>
            <pc:docMk/>
            <pc:sldMk cId="3422542208" sldId="267"/>
            <ac:inkMk id="81" creationId="{F0993FC4-0EF5-244B-B650-9591C66F4458}"/>
          </ac:inkMkLst>
        </pc:inkChg>
        <pc:inkChg chg="add del">
          <ac:chgData name="Rylee Yorke" userId="a194d820-492e-48fc-9fa0-18154d48d7ad" providerId="ADAL" clId="{DE435B50-B67C-6B43-AB86-459209986AE8}" dt="2019-10-22T15:46:52.801" v="297"/>
          <ac:inkMkLst>
            <pc:docMk/>
            <pc:sldMk cId="3422542208" sldId="267"/>
            <ac:inkMk id="82" creationId="{5DFD8C6A-0FF9-454F-9EB9-921DCE4F5973}"/>
          </ac:inkMkLst>
        </pc:inkChg>
        <pc:inkChg chg="add del">
          <ac:chgData name="Rylee Yorke" userId="a194d820-492e-48fc-9fa0-18154d48d7ad" providerId="ADAL" clId="{DE435B50-B67C-6B43-AB86-459209986AE8}" dt="2019-10-22T15:46:52.801" v="297"/>
          <ac:inkMkLst>
            <pc:docMk/>
            <pc:sldMk cId="3422542208" sldId="267"/>
            <ac:inkMk id="83" creationId="{83E8E50B-9FC9-1341-BC27-30AB72DCC9B8}"/>
          </ac:inkMkLst>
        </pc:inkChg>
        <pc:inkChg chg="add reco">
          <ac:chgData name="Rylee Yorke" userId="a194d820-492e-48fc-9fa0-18154d48d7ad" providerId="ADAL" clId="{DE435B50-B67C-6B43-AB86-459209986AE8}" dt="2019-10-22T15:46:52.801" v="297"/>
          <ac:inkMkLst>
            <pc:docMk/>
            <pc:sldMk cId="3422542208" sldId="267"/>
            <ac:inkMk id="84" creationId="{08FF6E03-B2DD-584E-96EE-54726E5E4D1B}"/>
          </ac:inkMkLst>
        </pc:inkChg>
        <pc:inkChg chg="add del">
          <ac:chgData name="Rylee Yorke" userId="a194d820-492e-48fc-9fa0-18154d48d7ad" providerId="ADAL" clId="{DE435B50-B67C-6B43-AB86-459209986AE8}" dt="2019-10-22T15:47:07.549" v="341"/>
          <ac:inkMkLst>
            <pc:docMk/>
            <pc:sldMk cId="3422542208" sldId="267"/>
            <ac:inkMk id="86" creationId="{BBF96288-C71F-0744-BBAD-A7B1EC07C1A9}"/>
          </ac:inkMkLst>
        </pc:inkChg>
        <pc:inkChg chg="add del">
          <ac:chgData name="Rylee Yorke" userId="a194d820-492e-48fc-9fa0-18154d48d7ad" providerId="ADAL" clId="{DE435B50-B67C-6B43-AB86-459209986AE8}" dt="2019-10-22T15:47:07.549" v="341"/>
          <ac:inkMkLst>
            <pc:docMk/>
            <pc:sldMk cId="3422542208" sldId="267"/>
            <ac:inkMk id="87" creationId="{DB521C46-2EFD-8D43-AC52-3B38DA21646D}"/>
          </ac:inkMkLst>
        </pc:inkChg>
        <pc:inkChg chg="add del">
          <ac:chgData name="Rylee Yorke" userId="a194d820-492e-48fc-9fa0-18154d48d7ad" providerId="ADAL" clId="{DE435B50-B67C-6B43-AB86-459209986AE8}" dt="2019-10-22T15:47:07.549" v="341"/>
          <ac:inkMkLst>
            <pc:docMk/>
            <pc:sldMk cId="3422542208" sldId="267"/>
            <ac:inkMk id="88" creationId="{73D7EFC7-154F-9945-BD69-2A8B158FCC08}"/>
          </ac:inkMkLst>
        </pc:inkChg>
        <pc:inkChg chg="add del">
          <ac:chgData name="Rylee Yorke" userId="a194d820-492e-48fc-9fa0-18154d48d7ad" providerId="ADAL" clId="{DE435B50-B67C-6B43-AB86-459209986AE8}" dt="2019-10-22T15:47:07.549" v="341"/>
          <ac:inkMkLst>
            <pc:docMk/>
            <pc:sldMk cId="3422542208" sldId="267"/>
            <ac:inkMk id="89" creationId="{2050FF53-166E-CB4D-8D9C-3C795B2521FE}"/>
          </ac:inkMkLst>
        </pc:inkChg>
        <pc:inkChg chg="add del">
          <ac:chgData name="Rylee Yorke" userId="a194d820-492e-48fc-9fa0-18154d48d7ad" providerId="ADAL" clId="{DE435B50-B67C-6B43-AB86-459209986AE8}" dt="2019-10-22T15:47:07.549" v="341"/>
          <ac:inkMkLst>
            <pc:docMk/>
            <pc:sldMk cId="3422542208" sldId="267"/>
            <ac:inkMk id="90" creationId="{DFD18CE5-4699-F942-9667-EE6A677BF0AF}"/>
          </ac:inkMkLst>
        </pc:inkChg>
        <pc:inkChg chg="add del">
          <ac:chgData name="Rylee Yorke" userId="a194d820-492e-48fc-9fa0-18154d48d7ad" providerId="ADAL" clId="{DE435B50-B67C-6B43-AB86-459209986AE8}" dt="2019-10-22T15:47:07.549" v="341"/>
          <ac:inkMkLst>
            <pc:docMk/>
            <pc:sldMk cId="3422542208" sldId="267"/>
            <ac:inkMk id="91" creationId="{AE9865B2-910F-6945-AE01-11B5E1E6BBBE}"/>
          </ac:inkMkLst>
        </pc:inkChg>
        <pc:inkChg chg="add del">
          <ac:chgData name="Rylee Yorke" userId="a194d820-492e-48fc-9fa0-18154d48d7ad" providerId="ADAL" clId="{DE435B50-B67C-6B43-AB86-459209986AE8}" dt="2019-10-22T15:47:07.549" v="341"/>
          <ac:inkMkLst>
            <pc:docMk/>
            <pc:sldMk cId="3422542208" sldId="267"/>
            <ac:inkMk id="92" creationId="{DA1B6172-DA68-3F4A-AED9-158BCA0DF1A0}"/>
          </ac:inkMkLst>
        </pc:inkChg>
        <pc:inkChg chg="add del">
          <ac:chgData name="Rylee Yorke" userId="a194d820-492e-48fc-9fa0-18154d48d7ad" providerId="ADAL" clId="{DE435B50-B67C-6B43-AB86-459209986AE8}" dt="2019-10-22T15:47:07.549" v="341"/>
          <ac:inkMkLst>
            <pc:docMk/>
            <pc:sldMk cId="3422542208" sldId="267"/>
            <ac:inkMk id="93" creationId="{8303B943-388E-4A40-BEE3-AAD53E3D8BCA}"/>
          </ac:inkMkLst>
        </pc:inkChg>
        <pc:inkChg chg="add del">
          <ac:chgData name="Rylee Yorke" userId="a194d820-492e-48fc-9fa0-18154d48d7ad" providerId="ADAL" clId="{DE435B50-B67C-6B43-AB86-459209986AE8}" dt="2019-10-22T15:47:07.549" v="341"/>
          <ac:inkMkLst>
            <pc:docMk/>
            <pc:sldMk cId="3422542208" sldId="267"/>
            <ac:inkMk id="94" creationId="{93AE6BFF-4DC4-1A43-A714-0B7C46FFB0E3}"/>
          </ac:inkMkLst>
        </pc:inkChg>
        <pc:inkChg chg="add del">
          <ac:chgData name="Rylee Yorke" userId="a194d820-492e-48fc-9fa0-18154d48d7ad" providerId="ADAL" clId="{DE435B50-B67C-6B43-AB86-459209986AE8}" dt="2019-10-22T15:47:07.549" v="341"/>
          <ac:inkMkLst>
            <pc:docMk/>
            <pc:sldMk cId="3422542208" sldId="267"/>
            <ac:inkMk id="95" creationId="{1C0B2927-9329-E048-842F-958C230B6F5E}"/>
          </ac:inkMkLst>
        </pc:inkChg>
        <pc:inkChg chg="add del">
          <ac:chgData name="Rylee Yorke" userId="a194d820-492e-48fc-9fa0-18154d48d7ad" providerId="ADAL" clId="{DE435B50-B67C-6B43-AB86-459209986AE8}" dt="2019-10-22T15:47:07.549" v="341"/>
          <ac:inkMkLst>
            <pc:docMk/>
            <pc:sldMk cId="3422542208" sldId="267"/>
            <ac:inkMk id="96" creationId="{C389DACD-D492-6445-827D-209BA381072C}"/>
          </ac:inkMkLst>
        </pc:inkChg>
        <pc:inkChg chg="add del">
          <ac:chgData name="Rylee Yorke" userId="a194d820-492e-48fc-9fa0-18154d48d7ad" providerId="ADAL" clId="{DE435B50-B67C-6B43-AB86-459209986AE8}" dt="2019-10-22T15:47:07.549" v="341"/>
          <ac:inkMkLst>
            <pc:docMk/>
            <pc:sldMk cId="3422542208" sldId="267"/>
            <ac:inkMk id="97" creationId="{5575620F-9EF6-1449-A864-31CFB3EEE5C6}"/>
          </ac:inkMkLst>
        </pc:inkChg>
        <pc:inkChg chg="add del">
          <ac:chgData name="Rylee Yorke" userId="a194d820-492e-48fc-9fa0-18154d48d7ad" providerId="ADAL" clId="{DE435B50-B67C-6B43-AB86-459209986AE8}" dt="2019-10-22T15:47:07.549" v="341"/>
          <ac:inkMkLst>
            <pc:docMk/>
            <pc:sldMk cId="3422542208" sldId="267"/>
            <ac:inkMk id="98" creationId="{2D1D29C7-F1B6-D64D-97F5-8CCE07D836C9}"/>
          </ac:inkMkLst>
        </pc:inkChg>
        <pc:inkChg chg="add del">
          <ac:chgData name="Rylee Yorke" userId="a194d820-492e-48fc-9fa0-18154d48d7ad" providerId="ADAL" clId="{DE435B50-B67C-6B43-AB86-459209986AE8}" dt="2019-10-22T15:47:07.549" v="341"/>
          <ac:inkMkLst>
            <pc:docMk/>
            <pc:sldMk cId="3422542208" sldId="267"/>
            <ac:inkMk id="99" creationId="{AD1CFA01-1905-5B43-8DCD-AAD58B793ACA}"/>
          </ac:inkMkLst>
        </pc:inkChg>
        <pc:inkChg chg="add del">
          <ac:chgData name="Rylee Yorke" userId="a194d820-492e-48fc-9fa0-18154d48d7ad" providerId="ADAL" clId="{DE435B50-B67C-6B43-AB86-459209986AE8}" dt="2019-10-22T15:47:07.549" v="341"/>
          <ac:inkMkLst>
            <pc:docMk/>
            <pc:sldMk cId="3422542208" sldId="267"/>
            <ac:inkMk id="100" creationId="{41FDABCE-ABBB-3C43-B6B3-36EE92ADC72E}"/>
          </ac:inkMkLst>
        </pc:inkChg>
        <pc:inkChg chg="add del">
          <ac:chgData name="Rylee Yorke" userId="a194d820-492e-48fc-9fa0-18154d48d7ad" providerId="ADAL" clId="{DE435B50-B67C-6B43-AB86-459209986AE8}" dt="2019-10-22T15:47:07.549" v="341"/>
          <ac:inkMkLst>
            <pc:docMk/>
            <pc:sldMk cId="3422542208" sldId="267"/>
            <ac:inkMk id="101" creationId="{424C20CD-7A30-0F4D-901B-1C227E44A7CA}"/>
          </ac:inkMkLst>
        </pc:inkChg>
        <pc:inkChg chg="add del">
          <ac:chgData name="Rylee Yorke" userId="a194d820-492e-48fc-9fa0-18154d48d7ad" providerId="ADAL" clId="{DE435B50-B67C-6B43-AB86-459209986AE8}" dt="2019-10-22T15:47:07.549" v="341"/>
          <ac:inkMkLst>
            <pc:docMk/>
            <pc:sldMk cId="3422542208" sldId="267"/>
            <ac:inkMk id="102" creationId="{87ACD34F-2AA1-0D4D-88F4-E5475EECA086}"/>
          </ac:inkMkLst>
        </pc:inkChg>
        <pc:inkChg chg="add del">
          <ac:chgData name="Rylee Yorke" userId="a194d820-492e-48fc-9fa0-18154d48d7ad" providerId="ADAL" clId="{DE435B50-B67C-6B43-AB86-459209986AE8}" dt="2019-10-22T15:47:07.549" v="341"/>
          <ac:inkMkLst>
            <pc:docMk/>
            <pc:sldMk cId="3422542208" sldId="267"/>
            <ac:inkMk id="103" creationId="{C593C9E8-CB93-CA47-8A04-71717D470870}"/>
          </ac:inkMkLst>
        </pc:inkChg>
        <pc:inkChg chg="add del">
          <ac:chgData name="Rylee Yorke" userId="a194d820-492e-48fc-9fa0-18154d48d7ad" providerId="ADAL" clId="{DE435B50-B67C-6B43-AB86-459209986AE8}" dt="2019-10-22T15:47:07.549" v="341"/>
          <ac:inkMkLst>
            <pc:docMk/>
            <pc:sldMk cId="3422542208" sldId="267"/>
            <ac:inkMk id="104" creationId="{542888AB-7333-1840-84B8-0D78412BDF8F}"/>
          </ac:inkMkLst>
        </pc:inkChg>
        <pc:inkChg chg="add del">
          <ac:chgData name="Rylee Yorke" userId="a194d820-492e-48fc-9fa0-18154d48d7ad" providerId="ADAL" clId="{DE435B50-B67C-6B43-AB86-459209986AE8}" dt="2019-10-22T15:47:07.549" v="341"/>
          <ac:inkMkLst>
            <pc:docMk/>
            <pc:sldMk cId="3422542208" sldId="267"/>
            <ac:inkMk id="105" creationId="{0ED5B8D4-2E94-A042-8CD8-795304551410}"/>
          </ac:inkMkLst>
        </pc:inkChg>
        <pc:inkChg chg="add del">
          <ac:chgData name="Rylee Yorke" userId="a194d820-492e-48fc-9fa0-18154d48d7ad" providerId="ADAL" clId="{DE435B50-B67C-6B43-AB86-459209986AE8}" dt="2019-10-22T15:47:07.549" v="341"/>
          <ac:inkMkLst>
            <pc:docMk/>
            <pc:sldMk cId="3422542208" sldId="267"/>
            <ac:inkMk id="106" creationId="{2BB2BED2-288A-0143-946F-D08B9CE126AD}"/>
          </ac:inkMkLst>
        </pc:inkChg>
        <pc:inkChg chg="add del">
          <ac:chgData name="Rylee Yorke" userId="a194d820-492e-48fc-9fa0-18154d48d7ad" providerId="ADAL" clId="{DE435B50-B67C-6B43-AB86-459209986AE8}" dt="2019-10-22T15:47:07.549" v="341"/>
          <ac:inkMkLst>
            <pc:docMk/>
            <pc:sldMk cId="3422542208" sldId="267"/>
            <ac:inkMk id="107" creationId="{B5778531-0015-764C-A54F-6722E5F2C72E}"/>
          </ac:inkMkLst>
        </pc:inkChg>
        <pc:inkChg chg="add del">
          <ac:chgData name="Rylee Yorke" userId="a194d820-492e-48fc-9fa0-18154d48d7ad" providerId="ADAL" clId="{DE435B50-B67C-6B43-AB86-459209986AE8}" dt="2019-10-22T15:47:07.549" v="341"/>
          <ac:inkMkLst>
            <pc:docMk/>
            <pc:sldMk cId="3422542208" sldId="267"/>
            <ac:inkMk id="112" creationId="{E2AAD8EB-A11F-6E4E-BFFB-10DBFA58715F}"/>
          </ac:inkMkLst>
        </pc:inkChg>
        <pc:inkChg chg="add del">
          <ac:chgData name="Rylee Yorke" userId="a194d820-492e-48fc-9fa0-18154d48d7ad" providerId="ADAL" clId="{DE435B50-B67C-6B43-AB86-459209986AE8}" dt="2019-10-22T15:47:07.549" v="341"/>
          <ac:inkMkLst>
            <pc:docMk/>
            <pc:sldMk cId="3422542208" sldId="267"/>
            <ac:inkMk id="113" creationId="{E7EA660F-12EC-2942-A4BF-396FBB5808AA}"/>
          </ac:inkMkLst>
        </pc:inkChg>
        <pc:inkChg chg="add del">
          <ac:chgData name="Rylee Yorke" userId="a194d820-492e-48fc-9fa0-18154d48d7ad" providerId="ADAL" clId="{DE435B50-B67C-6B43-AB86-459209986AE8}" dt="2019-10-22T15:47:07.549" v="341"/>
          <ac:inkMkLst>
            <pc:docMk/>
            <pc:sldMk cId="3422542208" sldId="267"/>
            <ac:inkMk id="114" creationId="{53B8F5A9-2D5D-844B-BC48-B9E5E102DE57}"/>
          </ac:inkMkLst>
        </pc:inkChg>
        <pc:inkChg chg="add del">
          <ac:chgData name="Rylee Yorke" userId="a194d820-492e-48fc-9fa0-18154d48d7ad" providerId="ADAL" clId="{DE435B50-B67C-6B43-AB86-459209986AE8}" dt="2019-10-22T15:47:07.549" v="341"/>
          <ac:inkMkLst>
            <pc:docMk/>
            <pc:sldMk cId="3422542208" sldId="267"/>
            <ac:inkMk id="115" creationId="{A85AEEF3-74AA-9E4B-90A4-4853AFA9067C}"/>
          </ac:inkMkLst>
        </pc:inkChg>
        <pc:inkChg chg="add del">
          <ac:chgData name="Rylee Yorke" userId="a194d820-492e-48fc-9fa0-18154d48d7ad" providerId="ADAL" clId="{DE435B50-B67C-6B43-AB86-459209986AE8}" dt="2019-10-22T15:47:07.549" v="341"/>
          <ac:inkMkLst>
            <pc:docMk/>
            <pc:sldMk cId="3422542208" sldId="267"/>
            <ac:inkMk id="116" creationId="{89AFDACB-CF71-AF47-8867-AC5F7270C4A0}"/>
          </ac:inkMkLst>
        </pc:inkChg>
        <pc:inkChg chg="add del">
          <ac:chgData name="Rylee Yorke" userId="a194d820-492e-48fc-9fa0-18154d48d7ad" providerId="ADAL" clId="{DE435B50-B67C-6B43-AB86-459209986AE8}" dt="2019-10-22T15:47:07.549" v="341"/>
          <ac:inkMkLst>
            <pc:docMk/>
            <pc:sldMk cId="3422542208" sldId="267"/>
            <ac:inkMk id="117" creationId="{CD7739AF-5760-0248-AE06-02596D097F87}"/>
          </ac:inkMkLst>
        </pc:inkChg>
        <pc:inkChg chg="add del">
          <ac:chgData name="Rylee Yorke" userId="a194d820-492e-48fc-9fa0-18154d48d7ad" providerId="ADAL" clId="{DE435B50-B67C-6B43-AB86-459209986AE8}" dt="2019-10-22T15:47:07.549" v="341"/>
          <ac:inkMkLst>
            <pc:docMk/>
            <pc:sldMk cId="3422542208" sldId="267"/>
            <ac:inkMk id="118" creationId="{C4D229CD-B847-F249-8775-1AD6DAFC7EC6}"/>
          </ac:inkMkLst>
        </pc:inkChg>
        <pc:inkChg chg="add del">
          <ac:chgData name="Rylee Yorke" userId="a194d820-492e-48fc-9fa0-18154d48d7ad" providerId="ADAL" clId="{DE435B50-B67C-6B43-AB86-459209986AE8}" dt="2019-10-22T15:47:07.549" v="341"/>
          <ac:inkMkLst>
            <pc:docMk/>
            <pc:sldMk cId="3422542208" sldId="267"/>
            <ac:inkMk id="119" creationId="{39AEC8C5-FD5D-674F-91F1-22C62C7C7A5A}"/>
          </ac:inkMkLst>
        </pc:inkChg>
        <pc:inkChg chg="add del">
          <ac:chgData name="Rylee Yorke" userId="a194d820-492e-48fc-9fa0-18154d48d7ad" providerId="ADAL" clId="{DE435B50-B67C-6B43-AB86-459209986AE8}" dt="2019-10-22T15:47:07.549" v="341"/>
          <ac:inkMkLst>
            <pc:docMk/>
            <pc:sldMk cId="3422542208" sldId="267"/>
            <ac:inkMk id="120" creationId="{BA2575B5-3C7B-C841-A623-9EE983F664F2}"/>
          </ac:inkMkLst>
        </pc:inkChg>
        <pc:inkChg chg="add del">
          <ac:chgData name="Rylee Yorke" userId="a194d820-492e-48fc-9fa0-18154d48d7ad" providerId="ADAL" clId="{DE435B50-B67C-6B43-AB86-459209986AE8}" dt="2019-10-22T15:47:07.549" v="341"/>
          <ac:inkMkLst>
            <pc:docMk/>
            <pc:sldMk cId="3422542208" sldId="267"/>
            <ac:inkMk id="121" creationId="{3098621B-90DD-9042-9EA2-1A74CC09A588}"/>
          </ac:inkMkLst>
        </pc:inkChg>
        <pc:inkChg chg="add del">
          <ac:chgData name="Rylee Yorke" userId="a194d820-492e-48fc-9fa0-18154d48d7ad" providerId="ADAL" clId="{DE435B50-B67C-6B43-AB86-459209986AE8}" dt="2019-10-22T15:47:07.549" v="341"/>
          <ac:inkMkLst>
            <pc:docMk/>
            <pc:sldMk cId="3422542208" sldId="267"/>
            <ac:inkMk id="122" creationId="{B275F0D1-4826-F243-B05E-539C338C3ED5}"/>
          </ac:inkMkLst>
        </pc:inkChg>
        <pc:inkChg chg="add del">
          <ac:chgData name="Rylee Yorke" userId="a194d820-492e-48fc-9fa0-18154d48d7ad" providerId="ADAL" clId="{DE435B50-B67C-6B43-AB86-459209986AE8}" dt="2019-10-22T15:47:07.549" v="341"/>
          <ac:inkMkLst>
            <pc:docMk/>
            <pc:sldMk cId="3422542208" sldId="267"/>
            <ac:inkMk id="123" creationId="{121450A3-AA53-A343-B107-BA6B3A1542F3}"/>
          </ac:inkMkLst>
        </pc:inkChg>
        <pc:inkChg chg="add del">
          <ac:chgData name="Rylee Yorke" userId="a194d820-492e-48fc-9fa0-18154d48d7ad" providerId="ADAL" clId="{DE435B50-B67C-6B43-AB86-459209986AE8}" dt="2019-10-22T15:47:07.549" v="341"/>
          <ac:inkMkLst>
            <pc:docMk/>
            <pc:sldMk cId="3422542208" sldId="267"/>
            <ac:inkMk id="124" creationId="{24CCA72C-6F45-2C45-82B6-A09B5506635B}"/>
          </ac:inkMkLst>
        </pc:inkChg>
        <pc:inkChg chg="add del">
          <ac:chgData name="Rylee Yorke" userId="a194d820-492e-48fc-9fa0-18154d48d7ad" providerId="ADAL" clId="{DE435B50-B67C-6B43-AB86-459209986AE8}" dt="2019-10-22T15:47:07.549" v="341"/>
          <ac:inkMkLst>
            <pc:docMk/>
            <pc:sldMk cId="3422542208" sldId="267"/>
            <ac:inkMk id="125" creationId="{E3E8AC8D-4860-BE40-AAF2-C243F0EBE1D7}"/>
          </ac:inkMkLst>
        </pc:inkChg>
        <pc:inkChg chg="add del">
          <ac:chgData name="Rylee Yorke" userId="a194d820-492e-48fc-9fa0-18154d48d7ad" providerId="ADAL" clId="{DE435B50-B67C-6B43-AB86-459209986AE8}" dt="2019-10-22T15:47:07.549" v="341"/>
          <ac:inkMkLst>
            <pc:docMk/>
            <pc:sldMk cId="3422542208" sldId="267"/>
            <ac:inkMk id="126" creationId="{FC195E29-44D6-3C43-8CA6-11D49A6D9525}"/>
          </ac:inkMkLst>
        </pc:inkChg>
        <pc:inkChg chg="add del">
          <ac:chgData name="Rylee Yorke" userId="a194d820-492e-48fc-9fa0-18154d48d7ad" providerId="ADAL" clId="{DE435B50-B67C-6B43-AB86-459209986AE8}" dt="2019-10-22T15:47:07.549" v="341"/>
          <ac:inkMkLst>
            <pc:docMk/>
            <pc:sldMk cId="3422542208" sldId="267"/>
            <ac:inkMk id="127" creationId="{E5899F1F-C2EC-B745-9F7C-F9801F23E7D3}"/>
          </ac:inkMkLst>
        </pc:inkChg>
        <pc:inkChg chg="add del">
          <ac:chgData name="Rylee Yorke" userId="a194d820-492e-48fc-9fa0-18154d48d7ad" providerId="ADAL" clId="{DE435B50-B67C-6B43-AB86-459209986AE8}" dt="2019-10-22T15:47:07.549" v="341"/>
          <ac:inkMkLst>
            <pc:docMk/>
            <pc:sldMk cId="3422542208" sldId="267"/>
            <ac:inkMk id="128" creationId="{51C495CF-522D-FC4A-A547-AB0352F362DC}"/>
          </ac:inkMkLst>
        </pc:inkChg>
        <pc:inkChg chg="add del">
          <ac:chgData name="Rylee Yorke" userId="a194d820-492e-48fc-9fa0-18154d48d7ad" providerId="ADAL" clId="{DE435B50-B67C-6B43-AB86-459209986AE8}" dt="2019-10-22T15:47:07.549" v="341"/>
          <ac:inkMkLst>
            <pc:docMk/>
            <pc:sldMk cId="3422542208" sldId="267"/>
            <ac:inkMk id="129" creationId="{C4DE2C2B-CE1A-CB49-9D15-3A5A45284347}"/>
          </ac:inkMkLst>
        </pc:inkChg>
        <pc:inkChg chg="add del">
          <ac:chgData name="Rylee Yorke" userId="a194d820-492e-48fc-9fa0-18154d48d7ad" providerId="ADAL" clId="{DE435B50-B67C-6B43-AB86-459209986AE8}" dt="2019-10-22T15:47:07.549" v="341"/>
          <ac:inkMkLst>
            <pc:docMk/>
            <pc:sldMk cId="3422542208" sldId="267"/>
            <ac:inkMk id="130" creationId="{A67B60DB-D388-1747-8F5A-E5799CA7B4D6}"/>
          </ac:inkMkLst>
        </pc:inkChg>
        <pc:inkChg chg="add del">
          <ac:chgData name="Rylee Yorke" userId="a194d820-492e-48fc-9fa0-18154d48d7ad" providerId="ADAL" clId="{DE435B50-B67C-6B43-AB86-459209986AE8}" dt="2019-10-22T15:47:07.549" v="341"/>
          <ac:inkMkLst>
            <pc:docMk/>
            <pc:sldMk cId="3422542208" sldId="267"/>
            <ac:inkMk id="131" creationId="{F566CE11-E1EA-E148-96F9-E2A15260544A}"/>
          </ac:inkMkLst>
        </pc:inkChg>
        <pc:inkChg chg="add del">
          <ac:chgData name="Rylee Yorke" userId="a194d820-492e-48fc-9fa0-18154d48d7ad" providerId="ADAL" clId="{DE435B50-B67C-6B43-AB86-459209986AE8}" dt="2019-10-22T15:47:07.549" v="341"/>
          <ac:inkMkLst>
            <pc:docMk/>
            <pc:sldMk cId="3422542208" sldId="267"/>
            <ac:inkMk id="132" creationId="{14383A2F-4AB7-EA49-823C-9AE6F3111BB6}"/>
          </ac:inkMkLst>
        </pc:inkChg>
        <pc:inkChg chg="add reco">
          <ac:chgData name="Rylee Yorke" userId="a194d820-492e-48fc-9fa0-18154d48d7ad" providerId="ADAL" clId="{DE435B50-B67C-6B43-AB86-459209986AE8}" dt="2019-10-22T15:47:07.549" v="341"/>
          <ac:inkMkLst>
            <pc:docMk/>
            <pc:sldMk cId="3422542208" sldId="267"/>
            <ac:inkMk id="133" creationId="{0603AB6B-6E3E-0248-9656-147E38990283}"/>
          </ac:inkMkLst>
        </pc:inkChg>
        <pc:inkChg chg="add del">
          <ac:chgData name="Rylee Yorke" userId="a194d820-492e-48fc-9fa0-18154d48d7ad" providerId="ADAL" clId="{DE435B50-B67C-6B43-AB86-459209986AE8}" dt="2019-10-22T15:47:22.519" v="385"/>
          <ac:inkMkLst>
            <pc:docMk/>
            <pc:sldMk cId="3422542208" sldId="267"/>
            <ac:inkMk id="135" creationId="{3EFA1F8F-BDD1-424A-86A3-C79900BA1DDC}"/>
          </ac:inkMkLst>
        </pc:inkChg>
        <pc:inkChg chg="add del">
          <ac:chgData name="Rylee Yorke" userId="a194d820-492e-48fc-9fa0-18154d48d7ad" providerId="ADAL" clId="{DE435B50-B67C-6B43-AB86-459209986AE8}" dt="2019-10-22T15:47:22.519" v="385"/>
          <ac:inkMkLst>
            <pc:docMk/>
            <pc:sldMk cId="3422542208" sldId="267"/>
            <ac:inkMk id="136" creationId="{11D740CD-0FA1-A543-8F58-98F3D1901CBA}"/>
          </ac:inkMkLst>
        </pc:inkChg>
        <pc:inkChg chg="add del">
          <ac:chgData name="Rylee Yorke" userId="a194d820-492e-48fc-9fa0-18154d48d7ad" providerId="ADAL" clId="{DE435B50-B67C-6B43-AB86-459209986AE8}" dt="2019-10-22T15:47:22.519" v="385"/>
          <ac:inkMkLst>
            <pc:docMk/>
            <pc:sldMk cId="3422542208" sldId="267"/>
            <ac:inkMk id="137" creationId="{C5F2C711-9DF4-AC49-B8A4-E2A542C35C97}"/>
          </ac:inkMkLst>
        </pc:inkChg>
        <pc:inkChg chg="add del">
          <ac:chgData name="Rylee Yorke" userId="a194d820-492e-48fc-9fa0-18154d48d7ad" providerId="ADAL" clId="{DE435B50-B67C-6B43-AB86-459209986AE8}" dt="2019-10-22T15:47:22.519" v="385"/>
          <ac:inkMkLst>
            <pc:docMk/>
            <pc:sldMk cId="3422542208" sldId="267"/>
            <ac:inkMk id="138" creationId="{57F67FB0-1882-8243-89E2-EC7771D98A03}"/>
          </ac:inkMkLst>
        </pc:inkChg>
        <pc:inkChg chg="add del">
          <ac:chgData name="Rylee Yorke" userId="a194d820-492e-48fc-9fa0-18154d48d7ad" providerId="ADAL" clId="{DE435B50-B67C-6B43-AB86-459209986AE8}" dt="2019-10-22T15:47:22.519" v="385"/>
          <ac:inkMkLst>
            <pc:docMk/>
            <pc:sldMk cId="3422542208" sldId="267"/>
            <ac:inkMk id="139" creationId="{52AAE553-AD5D-E849-88E9-35ADB8DA5A9E}"/>
          </ac:inkMkLst>
        </pc:inkChg>
        <pc:inkChg chg="add del">
          <ac:chgData name="Rylee Yorke" userId="a194d820-492e-48fc-9fa0-18154d48d7ad" providerId="ADAL" clId="{DE435B50-B67C-6B43-AB86-459209986AE8}" dt="2019-10-22T15:47:22.519" v="385"/>
          <ac:inkMkLst>
            <pc:docMk/>
            <pc:sldMk cId="3422542208" sldId="267"/>
            <ac:inkMk id="140" creationId="{90837550-6877-0242-9DD7-A8CA68415508}"/>
          </ac:inkMkLst>
        </pc:inkChg>
        <pc:inkChg chg="add del">
          <ac:chgData name="Rylee Yorke" userId="a194d820-492e-48fc-9fa0-18154d48d7ad" providerId="ADAL" clId="{DE435B50-B67C-6B43-AB86-459209986AE8}" dt="2019-10-22T15:47:22.519" v="385"/>
          <ac:inkMkLst>
            <pc:docMk/>
            <pc:sldMk cId="3422542208" sldId="267"/>
            <ac:inkMk id="141" creationId="{7C82EBED-175A-234A-BDEB-96A9FAD52DD1}"/>
          </ac:inkMkLst>
        </pc:inkChg>
        <pc:inkChg chg="add del">
          <ac:chgData name="Rylee Yorke" userId="a194d820-492e-48fc-9fa0-18154d48d7ad" providerId="ADAL" clId="{DE435B50-B67C-6B43-AB86-459209986AE8}" dt="2019-10-22T15:47:22.519" v="385"/>
          <ac:inkMkLst>
            <pc:docMk/>
            <pc:sldMk cId="3422542208" sldId="267"/>
            <ac:inkMk id="142" creationId="{FCB66B75-3679-004F-A06E-BA7BF69C6FCB}"/>
          </ac:inkMkLst>
        </pc:inkChg>
        <pc:inkChg chg="add del">
          <ac:chgData name="Rylee Yorke" userId="a194d820-492e-48fc-9fa0-18154d48d7ad" providerId="ADAL" clId="{DE435B50-B67C-6B43-AB86-459209986AE8}" dt="2019-10-22T15:47:22.519" v="385"/>
          <ac:inkMkLst>
            <pc:docMk/>
            <pc:sldMk cId="3422542208" sldId="267"/>
            <ac:inkMk id="143" creationId="{85DA4F8D-8284-4640-8518-8E1AE58F8CB4}"/>
          </ac:inkMkLst>
        </pc:inkChg>
        <pc:inkChg chg="add del">
          <ac:chgData name="Rylee Yorke" userId="a194d820-492e-48fc-9fa0-18154d48d7ad" providerId="ADAL" clId="{DE435B50-B67C-6B43-AB86-459209986AE8}" dt="2019-10-22T15:47:22.519" v="385"/>
          <ac:inkMkLst>
            <pc:docMk/>
            <pc:sldMk cId="3422542208" sldId="267"/>
            <ac:inkMk id="144" creationId="{D472993C-1FF9-1B40-BD0F-96335F443C80}"/>
          </ac:inkMkLst>
        </pc:inkChg>
        <pc:inkChg chg="add del">
          <ac:chgData name="Rylee Yorke" userId="a194d820-492e-48fc-9fa0-18154d48d7ad" providerId="ADAL" clId="{DE435B50-B67C-6B43-AB86-459209986AE8}" dt="2019-10-22T15:47:22.519" v="385"/>
          <ac:inkMkLst>
            <pc:docMk/>
            <pc:sldMk cId="3422542208" sldId="267"/>
            <ac:inkMk id="145" creationId="{3746D587-C03B-F344-8ABC-88FA079FBCD6}"/>
          </ac:inkMkLst>
        </pc:inkChg>
        <pc:inkChg chg="add del">
          <ac:chgData name="Rylee Yorke" userId="a194d820-492e-48fc-9fa0-18154d48d7ad" providerId="ADAL" clId="{DE435B50-B67C-6B43-AB86-459209986AE8}" dt="2019-10-22T15:47:22.519" v="385"/>
          <ac:inkMkLst>
            <pc:docMk/>
            <pc:sldMk cId="3422542208" sldId="267"/>
            <ac:inkMk id="146" creationId="{F0B19824-8C14-CD4C-8DF4-B6C6B71A44D9}"/>
          </ac:inkMkLst>
        </pc:inkChg>
        <pc:inkChg chg="add del">
          <ac:chgData name="Rylee Yorke" userId="a194d820-492e-48fc-9fa0-18154d48d7ad" providerId="ADAL" clId="{DE435B50-B67C-6B43-AB86-459209986AE8}" dt="2019-10-22T15:47:22.519" v="385"/>
          <ac:inkMkLst>
            <pc:docMk/>
            <pc:sldMk cId="3422542208" sldId="267"/>
            <ac:inkMk id="147" creationId="{9CD3B213-C0C1-7B40-B5EA-8FEF9D195828}"/>
          </ac:inkMkLst>
        </pc:inkChg>
        <pc:inkChg chg="add del">
          <ac:chgData name="Rylee Yorke" userId="a194d820-492e-48fc-9fa0-18154d48d7ad" providerId="ADAL" clId="{DE435B50-B67C-6B43-AB86-459209986AE8}" dt="2019-10-22T15:47:22.519" v="385"/>
          <ac:inkMkLst>
            <pc:docMk/>
            <pc:sldMk cId="3422542208" sldId="267"/>
            <ac:inkMk id="148" creationId="{8D19B630-ECB4-4B4E-BC64-A4EBE95B4C26}"/>
          </ac:inkMkLst>
        </pc:inkChg>
        <pc:inkChg chg="add del">
          <ac:chgData name="Rylee Yorke" userId="a194d820-492e-48fc-9fa0-18154d48d7ad" providerId="ADAL" clId="{DE435B50-B67C-6B43-AB86-459209986AE8}" dt="2019-10-22T15:47:22.519" v="385"/>
          <ac:inkMkLst>
            <pc:docMk/>
            <pc:sldMk cId="3422542208" sldId="267"/>
            <ac:inkMk id="149" creationId="{57C93F8A-4007-DC4F-9E57-4B60A51235AB}"/>
          </ac:inkMkLst>
        </pc:inkChg>
        <pc:inkChg chg="add del">
          <ac:chgData name="Rylee Yorke" userId="a194d820-492e-48fc-9fa0-18154d48d7ad" providerId="ADAL" clId="{DE435B50-B67C-6B43-AB86-459209986AE8}" dt="2019-10-22T15:47:22.519" v="385"/>
          <ac:inkMkLst>
            <pc:docMk/>
            <pc:sldMk cId="3422542208" sldId="267"/>
            <ac:inkMk id="150" creationId="{AF6543CF-8446-B040-93D1-861345B5A236}"/>
          </ac:inkMkLst>
        </pc:inkChg>
        <pc:inkChg chg="add del">
          <ac:chgData name="Rylee Yorke" userId="a194d820-492e-48fc-9fa0-18154d48d7ad" providerId="ADAL" clId="{DE435B50-B67C-6B43-AB86-459209986AE8}" dt="2019-10-22T15:47:22.519" v="385"/>
          <ac:inkMkLst>
            <pc:docMk/>
            <pc:sldMk cId="3422542208" sldId="267"/>
            <ac:inkMk id="151" creationId="{64A1F2CB-F437-1041-A6CB-27A95988DE59}"/>
          </ac:inkMkLst>
        </pc:inkChg>
        <pc:inkChg chg="add del">
          <ac:chgData name="Rylee Yorke" userId="a194d820-492e-48fc-9fa0-18154d48d7ad" providerId="ADAL" clId="{DE435B50-B67C-6B43-AB86-459209986AE8}" dt="2019-10-22T15:47:22.519" v="385"/>
          <ac:inkMkLst>
            <pc:docMk/>
            <pc:sldMk cId="3422542208" sldId="267"/>
            <ac:inkMk id="152" creationId="{77ACC024-6B99-2B41-81BE-BAA02A06A002}"/>
          </ac:inkMkLst>
        </pc:inkChg>
        <pc:inkChg chg="add del">
          <ac:chgData name="Rylee Yorke" userId="a194d820-492e-48fc-9fa0-18154d48d7ad" providerId="ADAL" clId="{DE435B50-B67C-6B43-AB86-459209986AE8}" dt="2019-10-22T15:47:22.519" v="385"/>
          <ac:inkMkLst>
            <pc:docMk/>
            <pc:sldMk cId="3422542208" sldId="267"/>
            <ac:inkMk id="153" creationId="{F733393F-586F-B242-A2C2-6E3CEB820A5A}"/>
          </ac:inkMkLst>
        </pc:inkChg>
        <pc:inkChg chg="add del">
          <ac:chgData name="Rylee Yorke" userId="a194d820-492e-48fc-9fa0-18154d48d7ad" providerId="ADAL" clId="{DE435B50-B67C-6B43-AB86-459209986AE8}" dt="2019-10-22T15:47:22.519" v="385"/>
          <ac:inkMkLst>
            <pc:docMk/>
            <pc:sldMk cId="3422542208" sldId="267"/>
            <ac:inkMk id="154" creationId="{16B26CA1-BCE7-624D-B19F-3EDD265DAAF8}"/>
          </ac:inkMkLst>
        </pc:inkChg>
        <pc:inkChg chg="add del">
          <ac:chgData name="Rylee Yorke" userId="a194d820-492e-48fc-9fa0-18154d48d7ad" providerId="ADAL" clId="{DE435B50-B67C-6B43-AB86-459209986AE8}" dt="2019-10-22T15:47:22.519" v="385"/>
          <ac:inkMkLst>
            <pc:docMk/>
            <pc:sldMk cId="3422542208" sldId="267"/>
            <ac:inkMk id="155" creationId="{C8350FB5-BB0F-7B41-B5AE-D4DE4E99334B}"/>
          </ac:inkMkLst>
        </pc:inkChg>
        <pc:inkChg chg="add del">
          <ac:chgData name="Rylee Yorke" userId="a194d820-492e-48fc-9fa0-18154d48d7ad" providerId="ADAL" clId="{DE435B50-B67C-6B43-AB86-459209986AE8}" dt="2019-10-22T15:47:22.519" v="385"/>
          <ac:inkMkLst>
            <pc:docMk/>
            <pc:sldMk cId="3422542208" sldId="267"/>
            <ac:inkMk id="156" creationId="{21FF0FD5-2DAC-DE49-ACAC-449F84DB60BA}"/>
          </ac:inkMkLst>
        </pc:inkChg>
        <pc:inkChg chg="add del">
          <ac:chgData name="Rylee Yorke" userId="a194d820-492e-48fc-9fa0-18154d48d7ad" providerId="ADAL" clId="{DE435B50-B67C-6B43-AB86-459209986AE8}" dt="2019-10-22T15:47:22.519" v="385"/>
          <ac:inkMkLst>
            <pc:docMk/>
            <pc:sldMk cId="3422542208" sldId="267"/>
            <ac:inkMk id="157" creationId="{548FB01D-2E4F-F941-A0C8-CEABA77BEC76}"/>
          </ac:inkMkLst>
        </pc:inkChg>
        <pc:inkChg chg="add del">
          <ac:chgData name="Rylee Yorke" userId="a194d820-492e-48fc-9fa0-18154d48d7ad" providerId="ADAL" clId="{DE435B50-B67C-6B43-AB86-459209986AE8}" dt="2019-10-22T15:47:22.519" v="385"/>
          <ac:inkMkLst>
            <pc:docMk/>
            <pc:sldMk cId="3422542208" sldId="267"/>
            <ac:inkMk id="158" creationId="{8B7D3002-9A7F-D148-A8AE-99E0B5611FAD}"/>
          </ac:inkMkLst>
        </pc:inkChg>
        <pc:inkChg chg="add del">
          <ac:chgData name="Rylee Yorke" userId="a194d820-492e-48fc-9fa0-18154d48d7ad" providerId="ADAL" clId="{DE435B50-B67C-6B43-AB86-459209986AE8}" dt="2019-10-22T15:47:22.519" v="385"/>
          <ac:inkMkLst>
            <pc:docMk/>
            <pc:sldMk cId="3422542208" sldId="267"/>
            <ac:inkMk id="159" creationId="{5A5137F0-C953-9845-A995-EACB7AF6DE1A}"/>
          </ac:inkMkLst>
        </pc:inkChg>
        <pc:inkChg chg="add del">
          <ac:chgData name="Rylee Yorke" userId="a194d820-492e-48fc-9fa0-18154d48d7ad" providerId="ADAL" clId="{DE435B50-B67C-6B43-AB86-459209986AE8}" dt="2019-10-22T15:47:22.519" v="385"/>
          <ac:inkMkLst>
            <pc:docMk/>
            <pc:sldMk cId="3422542208" sldId="267"/>
            <ac:inkMk id="160" creationId="{9CB62673-B706-3D47-A811-77AED0147123}"/>
          </ac:inkMkLst>
        </pc:inkChg>
        <pc:inkChg chg="add del">
          <ac:chgData name="Rylee Yorke" userId="a194d820-492e-48fc-9fa0-18154d48d7ad" providerId="ADAL" clId="{DE435B50-B67C-6B43-AB86-459209986AE8}" dt="2019-10-22T15:47:22.519" v="385"/>
          <ac:inkMkLst>
            <pc:docMk/>
            <pc:sldMk cId="3422542208" sldId="267"/>
            <ac:inkMk id="161" creationId="{CF0E497B-BD3F-5B4A-A6FA-1F8CC2A2B82B}"/>
          </ac:inkMkLst>
        </pc:inkChg>
        <pc:inkChg chg="add del">
          <ac:chgData name="Rylee Yorke" userId="a194d820-492e-48fc-9fa0-18154d48d7ad" providerId="ADAL" clId="{DE435B50-B67C-6B43-AB86-459209986AE8}" dt="2019-10-22T15:47:22.519" v="385"/>
          <ac:inkMkLst>
            <pc:docMk/>
            <pc:sldMk cId="3422542208" sldId="267"/>
            <ac:inkMk id="162" creationId="{ABE5289D-40E4-944D-9E46-9BA039755746}"/>
          </ac:inkMkLst>
        </pc:inkChg>
        <pc:inkChg chg="add del">
          <ac:chgData name="Rylee Yorke" userId="a194d820-492e-48fc-9fa0-18154d48d7ad" providerId="ADAL" clId="{DE435B50-B67C-6B43-AB86-459209986AE8}" dt="2019-10-22T15:47:22.519" v="385"/>
          <ac:inkMkLst>
            <pc:docMk/>
            <pc:sldMk cId="3422542208" sldId="267"/>
            <ac:inkMk id="163" creationId="{EF0B4DB2-B052-234B-A60E-53D66A7B7B39}"/>
          </ac:inkMkLst>
        </pc:inkChg>
        <pc:inkChg chg="add del">
          <ac:chgData name="Rylee Yorke" userId="a194d820-492e-48fc-9fa0-18154d48d7ad" providerId="ADAL" clId="{DE435B50-B67C-6B43-AB86-459209986AE8}" dt="2019-10-22T15:47:22.519" v="385"/>
          <ac:inkMkLst>
            <pc:docMk/>
            <pc:sldMk cId="3422542208" sldId="267"/>
            <ac:inkMk id="164" creationId="{70AAA0C3-E489-5042-923B-C216F18F92FB}"/>
          </ac:inkMkLst>
        </pc:inkChg>
        <pc:inkChg chg="add del">
          <ac:chgData name="Rylee Yorke" userId="a194d820-492e-48fc-9fa0-18154d48d7ad" providerId="ADAL" clId="{DE435B50-B67C-6B43-AB86-459209986AE8}" dt="2019-10-22T15:47:22.519" v="385"/>
          <ac:inkMkLst>
            <pc:docMk/>
            <pc:sldMk cId="3422542208" sldId="267"/>
            <ac:inkMk id="165" creationId="{340ACB62-C4AD-D743-A7EA-09FA91FAB6D2}"/>
          </ac:inkMkLst>
        </pc:inkChg>
        <pc:inkChg chg="add del">
          <ac:chgData name="Rylee Yorke" userId="a194d820-492e-48fc-9fa0-18154d48d7ad" providerId="ADAL" clId="{DE435B50-B67C-6B43-AB86-459209986AE8}" dt="2019-10-22T15:47:22.519" v="385"/>
          <ac:inkMkLst>
            <pc:docMk/>
            <pc:sldMk cId="3422542208" sldId="267"/>
            <ac:inkMk id="166" creationId="{2243698E-B082-3F44-A059-EC43C5D385FF}"/>
          </ac:inkMkLst>
        </pc:inkChg>
        <pc:inkChg chg="add del">
          <ac:chgData name="Rylee Yorke" userId="a194d820-492e-48fc-9fa0-18154d48d7ad" providerId="ADAL" clId="{DE435B50-B67C-6B43-AB86-459209986AE8}" dt="2019-10-22T15:47:22.519" v="385"/>
          <ac:inkMkLst>
            <pc:docMk/>
            <pc:sldMk cId="3422542208" sldId="267"/>
            <ac:inkMk id="167" creationId="{9401CBE5-45B7-364E-848E-9A34CCB9F647}"/>
          </ac:inkMkLst>
        </pc:inkChg>
        <pc:inkChg chg="add del">
          <ac:chgData name="Rylee Yorke" userId="a194d820-492e-48fc-9fa0-18154d48d7ad" providerId="ADAL" clId="{DE435B50-B67C-6B43-AB86-459209986AE8}" dt="2019-10-22T15:47:22.519" v="385"/>
          <ac:inkMkLst>
            <pc:docMk/>
            <pc:sldMk cId="3422542208" sldId="267"/>
            <ac:inkMk id="168" creationId="{B928BF7E-02EE-824A-B44E-90CAA528BFE5}"/>
          </ac:inkMkLst>
        </pc:inkChg>
        <pc:inkChg chg="add del">
          <ac:chgData name="Rylee Yorke" userId="a194d820-492e-48fc-9fa0-18154d48d7ad" providerId="ADAL" clId="{DE435B50-B67C-6B43-AB86-459209986AE8}" dt="2019-10-22T15:47:22.519" v="385"/>
          <ac:inkMkLst>
            <pc:docMk/>
            <pc:sldMk cId="3422542208" sldId="267"/>
            <ac:inkMk id="169" creationId="{3B90BA03-6CAB-A24B-A2AE-BD6DEC37233C}"/>
          </ac:inkMkLst>
        </pc:inkChg>
        <pc:inkChg chg="add del">
          <ac:chgData name="Rylee Yorke" userId="a194d820-492e-48fc-9fa0-18154d48d7ad" providerId="ADAL" clId="{DE435B50-B67C-6B43-AB86-459209986AE8}" dt="2019-10-22T15:47:22.519" v="385"/>
          <ac:inkMkLst>
            <pc:docMk/>
            <pc:sldMk cId="3422542208" sldId="267"/>
            <ac:inkMk id="170" creationId="{F3A3EA10-7062-A740-AEE6-85A72EB890B4}"/>
          </ac:inkMkLst>
        </pc:inkChg>
        <pc:inkChg chg="add del">
          <ac:chgData name="Rylee Yorke" userId="a194d820-492e-48fc-9fa0-18154d48d7ad" providerId="ADAL" clId="{DE435B50-B67C-6B43-AB86-459209986AE8}" dt="2019-10-22T15:47:22.519" v="385"/>
          <ac:inkMkLst>
            <pc:docMk/>
            <pc:sldMk cId="3422542208" sldId="267"/>
            <ac:inkMk id="171" creationId="{E73D845B-9B01-1642-964F-1D20C65C2141}"/>
          </ac:inkMkLst>
        </pc:inkChg>
        <pc:inkChg chg="add del">
          <ac:chgData name="Rylee Yorke" userId="a194d820-492e-48fc-9fa0-18154d48d7ad" providerId="ADAL" clId="{DE435B50-B67C-6B43-AB86-459209986AE8}" dt="2019-10-22T15:47:22.519" v="385"/>
          <ac:inkMkLst>
            <pc:docMk/>
            <pc:sldMk cId="3422542208" sldId="267"/>
            <ac:inkMk id="172" creationId="{A4475F7C-8413-044C-9A1E-2B21E5A2E95E}"/>
          </ac:inkMkLst>
        </pc:inkChg>
        <pc:inkChg chg="add del">
          <ac:chgData name="Rylee Yorke" userId="a194d820-492e-48fc-9fa0-18154d48d7ad" providerId="ADAL" clId="{DE435B50-B67C-6B43-AB86-459209986AE8}" dt="2019-10-22T15:47:22.519" v="385"/>
          <ac:inkMkLst>
            <pc:docMk/>
            <pc:sldMk cId="3422542208" sldId="267"/>
            <ac:inkMk id="173" creationId="{A6C94A16-2B94-CB42-8477-E621C42AF30B}"/>
          </ac:inkMkLst>
        </pc:inkChg>
        <pc:inkChg chg="add del">
          <ac:chgData name="Rylee Yorke" userId="a194d820-492e-48fc-9fa0-18154d48d7ad" providerId="ADAL" clId="{DE435B50-B67C-6B43-AB86-459209986AE8}" dt="2019-10-22T15:47:22.519" v="385"/>
          <ac:inkMkLst>
            <pc:docMk/>
            <pc:sldMk cId="3422542208" sldId="267"/>
            <ac:inkMk id="174" creationId="{FF720C0D-08F3-0640-B0C2-F3EE0E0C2474}"/>
          </ac:inkMkLst>
        </pc:inkChg>
        <pc:inkChg chg="add del">
          <ac:chgData name="Rylee Yorke" userId="a194d820-492e-48fc-9fa0-18154d48d7ad" providerId="ADAL" clId="{DE435B50-B67C-6B43-AB86-459209986AE8}" dt="2019-10-22T15:47:22.519" v="385"/>
          <ac:inkMkLst>
            <pc:docMk/>
            <pc:sldMk cId="3422542208" sldId="267"/>
            <ac:inkMk id="175" creationId="{1505BAC6-1C09-1149-9479-2A17D3EB8DAA}"/>
          </ac:inkMkLst>
        </pc:inkChg>
        <pc:inkChg chg="add del">
          <ac:chgData name="Rylee Yorke" userId="a194d820-492e-48fc-9fa0-18154d48d7ad" providerId="ADAL" clId="{DE435B50-B67C-6B43-AB86-459209986AE8}" dt="2019-10-22T15:47:22.519" v="385"/>
          <ac:inkMkLst>
            <pc:docMk/>
            <pc:sldMk cId="3422542208" sldId="267"/>
            <ac:inkMk id="176" creationId="{4FF5EE0D-B4D2-0E4D-BC54-00BCCD9C388A}"/>
          </ac:inkMkLst>
        </pc:inkChg>
        <pc:inkChg chg="add del">
          <ac:chgData name="Rylee Yorke" userId="a194d820-492e-48fc-9fa0-18154d48d7ad" providerId="ADAL" clId="{DE435B50-B67C-6B43-AB86-459209986AE8}" dt="2019-10-22T15:47:22.519" v="385"/>
          <ac:inkMkLst>
            <pc:docMk/>
            <pc:sldMk cId="3422542208" sldId="267"/>
            <ac:inkMk id="177" creationId="{5E8293C5-9FDB-024D-AFB0-A1AD32642140}"/>
          </ac:inkMkLst>
        </pc:inkChg>
        <pc:inkChg chg="add reco">
          <ac:chgData name="Rylee Yorke" userId="a194d820-492e-48fc-9fa0-18154d48d7ad" providerId="ADAL" clId="{DE435B50-B67C-6B43-AB86-459209986AE8}" dt="2019-10-22T15:47:22.519" v="385"/>
          <ac:inkMkLst>
            <pc:docMk/>
            <pc:sldMk cId="3422542208" sldId="267"/>
            <ac:inkMk id="178" creationId="{A98FA1B4-0702-AD45-A633-7E8DC426BA0F}"/>
          </ac:inkMkLst>
        </pc:inkChg>
      </pc:sldChg>
      <pc:sldChg chg="addSp delSp">
        <pc:chgData name="Rylee Yorke" userId="a194d820-492e-48fc-9fa0-18154d48d7ad" providerId="ADAL" clId="{DE435B50-B67C-6B43-AB86-459209986AE8}" dt="2019-10-22T15:49:53.987" v="436"/>
        <pc:sldMkLst>
          <pc:docMk/>
          <pc:sldMk cId="2439675540" sldId="268"/>
        </pc:sldMkLst>
        <pc:inkChg chg="add del">
          <ac:chgData name="Rylee Yorke" userId="a194d820-492e-48fc-9fa0-18154d48d7ad" providerId="ADAL" clId="{DE435B50-B67C-6B43-AB86-459209986AE8}" dt="2019-10-22T15:47:26.363" v="388"/>
          <ac:inkMkLst>
            <pc:docMk/>
            <pc:sldMk cId="2439675540" sldId="268"/>
            <ac:inkMk id="5" creationId="{96C76EC8-1E63-8D44-9264-68FA512E80FE}"/>
          </ac:inkMkLst>
        </pc:inkChg>
        <pc:inkChg chg="add del">
          <ac:chgData name="Rylee Yorke" userId="a194d820-492e-48fc-9fa0-18154d48d7ad" providerId="ADAL" clId="{DE435B50-B67C-6B43-AB86-459209986AE8}" dt="2019-10-22T15:47:26.363" v="388"/>
          <ac:inkMkLst>
            <pc:docMk/>
            <pc:sldMk cId="2439675540" sldId="268"/>
            <ac:inkMk id="6" creationId="{D14DE9E1-B61A-B346-830B-00AB5BFE407F}"/>
          </ac:inkMkLst>
        </pc:inkChg>
        <pc:inkChg chg="add reco">
          <ac:chgData name="Rylee Yorke" userId="a194d820-492e-48fc-9fa0-18154d48d7ad" providerId="ADAL" clId="{DE435B50-B67C-6B43-AB86-459209986AE8}" dt="2019-10-22T15:47:26.363" v="388"/>
          <ac:inkMkLst>
            <pc:docMk/>
            <pc:sldMk cId="2439675540" sldId="268"/>
            <ac:inkMk id="7" creationId="{2012F58B-4A63-8148-B174-6E44EAF4478B}"/>
          </ac:inkMkLst>
        </pc:inkChg>
        <pc:inkChg chg="add del">
          <ac:chgData name="Rylee Yorke" userId="a194d820-492e-48fc-9fa0-18154d48d7ad" providerId="ADAL" clId="{DE435B50-B67C-6B43-AB86-459209986AE8}" dt="2019-10-22T15:47:41.433" v="419"/>
          <ac:inkMkLst>
            <pc:docMk/>
            <pc:sldMk cId="2439675540" sldId="268"/>
            <ac:inkMk id="9" creationId="{CB19B092-ADFF-2844-B8C1-3360D25F9F36}"/>
          </ac:inkMkLst>
        </pc:inkChg>
        <pc:inkChg chg="add del">
          <ac:chgData name="Rylee Yorke" userId="a194d820-492e-48fc-9fa0-18154d48d7ad" providerId="ADAL" clId="{DE435B50-B67C-6B43-AB86-459209986AE8}" dt="2019-10-22T15:47:41.433" v="419"/>
          <ac:inkMkLst>
            <pc:docMk/>
            <pc:sldMk cId="2439675540" sldId="268"/>
            <ac:inkMk id="10" creationId="{31ABFBF6-1399-F049-A809-FB6A6C6FF1E3}"/>
          </ac:inkMkLst>
        </pc:inkChg>
        <pc:inkChg chg="add del">
          <ac:chgData name="Rylee Yorke" userId="a194d820-492e-48fc-9fa0-18154d48d7ad" providerId="ADAL" clId="{DE435B50-B67C-6B43-AB86-459209986AE8}" dt="2019-10-22T15:47:41.433" v="419"/>
          <ac:inkMkLst>
            <pc:docMk/>
            <pc:sldMk cId="2439675540" sldId="268"/>
            <ac:inkMk id="11" creationId="{5E14A4E3-58E7-9748-A635-3B2693CE6BFE}"/>
          </ac:inkMkLst>
        </pc:inkChg>
        <pc:inkChg chg="add del">
          <ac:chgData name="Rylee Yorke" userId="a194d820-492e-48fc-9fa0-18154d48d7ad" providerId="ADAL" clId="{DE435B50-B67C-6B43-AB86-459209986AE8}" dt="2019-10-22T15:47:41.433" v="419"/>
          <ac:inkMkLst>
            <pc:docMk/>
            <pc:sldMk cId="2439675540" sldId="268"/>
            <ac:inkMk id="12" creationId="{2CFD0FDB-A113-F544-9A2E-5E9CE50AEA32}"/>
          </ac:inkMkLst>
        </pc:inkChg>
        <pc:inkChg chg="add del">
          <ac:chgData name="Rylee Yorke" userId="a194d820-492e-48fc-9fa0-18154d48d7ad" providerId="ADAL" clId="{DE435B50-B67C-6B43-AB86-459209986AE8}" dt="2019-10-22T15:47:41.433" v="419"/>
          <ac:inkMkLst>
            <pc:docMk/>
            <pc:sldMk cId="2439675540" sldId="268"/>
            <ac:inkMk id="13" creationId="{B37AD8DC-E6C4-C040-A333-DE550931506E}"/>
          </ac:inkMkLst>
        </pc:inkChg>
        <pc:inkChg chg="add del">
          <ac:chgData name="Rylee Yorke" userId="a194d820-492e-48fc-9fa0-18154d48d7ad" providerId="ADAL" clId="{DE435B50-B67C-6B43-AB86-459209986AE8}" dt="2019-10-22T15:47:41.433" v="419"/>
          <ac:inkMkLst>
            <pc:docMk/>
            <pc:sldMk cId="2439675540" sldId="268"/>
            <ac:inkMk id="14" creationId="{D84423AE-B6D2-8843-ACBB-8C051B2EEB2A}"/>
          </ac:inkMkLst>
        </pc:inkChg>
        <pc:inkChg chg="add del">
          <ac:chgData name="Rylee Yorke" userId="a194d820-492e-48fc-9fa0-18154d48d7ad" providerId="ADAL" clId="{DE435B50-B67C-6B43-AB86-459209986AE8}" dt="2019-10-22T15:47:41.433" v="419"/>
          <ac:inkMkLst>
            <pc:docMk/>
            <pc:sldMk cId="2439675540" sldId="268"/>
            <ac:inkMk id="15" creationId="{1EC2C781-5A3E-F14D-9B90-D818134A0C98}"/>
          </ac:inkMkLst>
        </pc:inkChg>
        <pc:inkChg chg="add del">
          <ac:chgData name="Rylee Yorke" userId="a194d820-492e-48fc-9fa0-18154d48d7ad" providerId="ADAL" clId="{DE435B50-B67C-6B43-AB86-459209986AE8}" dt="2019-10-22T15:47:41.433" v="419"/>
          <ac:inkMkLst>
            <pc:docMk/>
            <pc:sldMk cId="2439675540" sldId="268"/>
            <ac:inkMk id="16" creationId="{699F584A-74E0-854D-8835-E084FB2B9368}"/>
          </ac:inkMkLst>
        </pc:inkChg>
        <pc:inkChg chg="add del">
          <ac:chgData name="Rylee Yorke" userId="a194d820-492e-48fc-9fa0-18154d48d7ad" providerId="ADAL" clId="{DE435B50-B67C-6B43-AB86-459209986AE8}" dt="2019-10-22T15:47:41.433" v="419"/>
          <ac:inkMkLst>
            <pc:docMk/>
            <pc:sldMk cId="2439675540" sldId="268"/>
            <ac:inkMk id="17" creationId="{C35E69B1-A769-5E41-B5D8-E0EDB2F6E817}"/>
          </ac:inkMkLst>
        </pc:inkChg>
        <pc:inkChg chg="add del">
          <ac:chgData name="Rylee Yorke" userId="a194d820-492e-48fc-9fa0-18154d48d7ad" providerId="ADAL" clId="{DE435B50-B67C-6B43-AB86-459209986AE8}" dt="2019-10-22T15:47:41.433" v="419"/>
          <ac:inkMkLst>
            <pc:docMk/>
            <pc:sldMk cId="2439675540" sldId="268"/>
            <ac:inkMk id="18" creationId="{40993BE6-1F5C-6149-A39A-C1A2B0E64747}"/>
          </ac:inkMkLst>
        </pc:inkChg>
        <pc:inkChg chg="add del">
          <ac:chgData name="Rylee Yorke" userId="a194d820-492e-48fc-9fa0-18154d48d7ad" providerId="ADAL" clId="{DE435B50-B67C-6B43-AB86-459209986AE8}" dt="2019-10-22T15:47:41.433" v="419"/>
          <ac:inkMkLst>
            <pc:docMk/>
            <pc:sldMk cId="2439675540" sldId="268"/>
            <ac:inkMk id="19" creationId="{F9611D00-B51D-8C4F-8A08-44661E6FB0E5}"/>
          </ac:inkMkLst>
        </pc:inkChg>
        <pc:inkChg chg="add del">
          <ac:chgData name="Rylee Yorke" userId="a194d820-492e-48fc-9fa0-18154d48d7ad" providerId="ADAL" clId="{DE435B50-B67C-6B43-AB86-459209986AE8}" dt="2019-10-22T15:47:41.433" v="419"/>
          <ac:inkMkLst>
            <pc:docMk/>
            <pc:sldMk cId="2439675540" sldId="268"/>
            <ac:inkMk id="20" creationId="{B5BCAC5C-35D6-894E-AF75-E6BA7C127C9B}"/>
          </ac:inkMkLst>
        </pc:inkChg>
        <pc:inkChg chg="add del">
          <ac:chgData name="Rylee Yorke" userId="a194d820-492e-48fc-9fa0-18154d48d7ad" providerId="ADAL" clId="{DE435B50-B67C-6B43-AB86-459209986AE8}" dt="2019-10-22T15:47:41.433" v="419"/>
          <ac:inkMkLst>
            <pc:docMk/>
            <pc:sldMk cId="2439675540" sldId="268"/>
            <ac:inkMk id="21" creationId="{923CAA0D-2A18-1448-BEBC-B7ADE12318C3}"/>
          </ac:inkMkLst>
        </pc:inkChg>
        <pc:inkChg chg="add del">
          <ac:chgData name="Rylee Yorke" userId="a194d820-492e-48fc-9fa0-18154d48d7ad" providerId="ADAL" clId="{DE435B50-B67C-6B43-AB86-459209986AE8}" dt="2019-10-22T15:47:41.433" v="419"/>
          <ac:inkMkLst>
            <pc:docMk/>
            <pc:sldMk cId="2439675540" sldId="268"/>
            <ac:inkMk id="22" creationId="{8BF04A6F-80F0-8644-B4BD-2ED281DF3560}"/>
          </ac:inkMkLst>
        </pc:inkChg>
        <pc:inkChg chg="add del">
          <ac:chgData name="Rylee Yorke" userId="a194d820-492e-48fc-9fa0-18154d48d7ad" providerId="ADAL" clId="{DE435B50-B67C-6B43-AB86-459209986AE8}" dt="2019-10-22T15:47:41.433" v="419"/>
          <ac:inkMkLst>
            <pc:docMk/>
            <pc:sldMk cId="2439675540" sldId="268"/>
            <ac:inkMk id="23" creationId="{E39A57C6-114E-584F-B4C9-BCF222E58238}"/>
          </ac:inkMkLst>
        </pc:inkChg>
        <pc:inkChg chg="add del">
          <ac:chgData name="Rylee Yorke" userId="a194d820-492e-48fc-9fa0-18154d48d7ad" providerId="ADAL" clId="{DE435B50-B67C-6B43-AB86-459209986AE8}" dt="2019-10-22T15:47:41.433" v="419"/>
          <ac:inkMkLst>
            <pc:docMk/>
            <pc:sldMk cId="2439675540" sldId="268"/>
            <ac:inkMk id="24" creationId="{44D8F97E-1841-B649-8383-2E513086FAFF}"/>
          </ac:inkMkLst>
        </pc:inkChg>
        <pc:inkChg chg="add del">
          <ac:chgData name="Rylee Yorke" userId="a194d820-492e-48fc-9fa0-18154d48d7ad" providerId="ADAL" clId="{DE435B50-B67C-6B43-AB86-459209986AE8}" dt="2019-10-22T15:47:41.433" v="419"/>
          <ac:inkMkLst>
            <pc:docMk/>
            <pc:sldMk cId="2439675540" sldId="268"/>
            <ac:inkMk id="25" creationId="{8F23BB13-7B27-684A-BD97-FB998FF15643}"/>
          </ac:inkMkLst>
        </pc:inkChg>
        <pc:inkChg chg="add del">
          <ac:chgData name="Rylee Yorke" userId="a194d820-492e-48fc-9fa0-18154d48d7ad" providerId="ADAL" clId="{DE435B50-B67C-6B43-AB86-459209986AE8}" dt="2019-10-22T15:47:41.433" v="419"/>
          <ac:inkMkLst>
            <pc:docMk/>
            <pc:sldMk cId="2439675540" sldId="268"/>
            <ac:inkMk id="26" creationId="{ABAB7225-D080-AD46-AAB6-C6886EEA2F2A}"/>
          </ac:inkMkLst>
        </pc:inkChg>
        <pc:inkChg chg="add del">
          <ac:chgData name="Rylee Yorke" userId="a194d820-492e-48fc-9fa0-18154d48d7ad" providerId="ADAL" clId="{DE435B50-B67C-6B43-AB86-459209986AE8}" dt="2019-10-22T15:47:41.433" v="419"/>
          <ac:inkMkLst>
            <pc:docMk/>
            <pc:sldMk cId="2439675540" sldId="268"/>
            <ac:inkMk id="27" creationId="{B6BBA61B-9F23-BD4B-BE86-993E82CD68B9}"/>
          </ac:inkMkLst>
        </pc:inkChg>
        <pc:inkChg chg="add del">
          <ac:chgData name="Rylee Yorke" userId="a194d820-492e-48fc-9fa0-18154d48d7ad" providerId="ADAL" clId="{DE435B50-B67C-6B43-AB86-459209986AE8}" dt="2019-10-22T15:47:41.433" v="419"/>
          <ac:inkMkLst>
            <pc:docMk/>
            <pc:sldMk cId="2439675540" sldId="268"/>
            <ac:inkMk id="28" creationId="{6F92E53B-9DEE-DA45-9497-AB9AEAC4C3D7}"/>
          </ac:inkMkLst>
        </pc:inkChg>
        <pc:inkChg chg="add del">
          <ac:chgData name="Rylee Yorke" userId="a194d820-492e-48fc-9fa0-18154d48d7ad" providerId="ADAL" clId="{DE435B50-B67C-6B43-AB86-459209986AE8}" dt="2019-10-22T15:47:41.433" v="419"/>
          <ac:inkMkLst>
            <pc:docMk/>
            <pc:sldMk cId="2439675540" sldId="268"/>
            <ac:inkMk id="29" creationId="{85421B28-BC13-2F4C-95FD-3533540B58C1}"/>
          </ac:inkMkLst>
        </pc:inkChg>
        <pc:inkChg chg="add del">
          <ac:chgData name="Rylee Yorke" userId="a194d820-492e-48fc-9fa0-18154d48d7ad" providerId="ADAL" clId="{DE435B50-B67C-6B43-AB86-459209986AE8}" dt="2019-10-22T15:47:41.433" v="419"/>
          <ac:inkMkLst>
            <pc:docMk/>
            <pc:sldMk cId="2439675540" sldId="268"/>
            <ac:inkMk id="30" creationId="{387C8A5D-9CAA-884A-B6C7-CDD032381714}"/>
          </ac:inkMkLst>
        </pc:inkChg>
        <pc:inkChg chg="add del">
          <ac:chgData name="Rylee Yorke" userId="a194d820-492e-48fc-9fa0-18154d48d7ad" providerId="ADAL" clId="{DE435B50-B67C-6B43-AB86-459209986AE8}" dt="2019-10-22T15:47:41.433" v="419"/>
          <ac:inkMkLst>
            <pc:docMk/>
            <pc:sldMk cId="2439675540" sldId="268"/>
            <ac:inkMk id="31" creationId="{FC7A5CDB-C080-4047-83E8-6E9F245119BA}"/>
          </ac:inkMkLst>
        </pc:inkChg>
        <pc:inkChg chg="add del">
          <ac:chgData name="Rylee Yorke" userId="a194d820-492e-48fc-9fa0-18154d48d7ad" providerId="ADAL" clId="{DE435B50-B67C-6B43-AB86-459209986AE8}" dt="2019-10-22T15:47:41.433" v="419"/>
          <ac:inkMkLst>
            <pc:docMk/>
            <pc:sldMk cId="2439675540" sldId="268"/>
            <ac:inkMk id="32" creationId="{58334BA6-0F3A-C04C-9308-D5213E312650}"/>
          </ac:inkMkLst>
        </pc:inkChg>
        <pc:inkChg chg="add del">
          <ac:chgData name="Rylee Yorke" userId="a194d820-492e-48fc-9fa0-18154d48d7ad" providerId="ADAL" clId="{DE435B50-B67C-6B43-AB86-459209986AE8}" dt="2019-10-22T15:47:41.433" v="419"/>
          <ac:inkMkLst>
            <pc:docMk/>
            <pc:sldMk cId="2439675540" sldId="268"/>
            <ac:inkMk id="33" creationId="{FA971F20-EAEE-4146-B91F-71C8CA393FE5}"/>
          </ac:inkMkLst>
        </pc:inkChg>
        <pc:inkChg chg="add del">
          <ac:chgData name="Rylee Yorke" userId="a194d820-492e-48fc-9fa0-18154d48d7ad" providerId="ADAL" clId="{DE435B50-B67C-6B43-AB86-459209986AE8}" dt="2019-10-22T15:47:41.433" v="419"/>
          <ac:inkMkLst>
            <pc:docMk/>
            <pc:sldMk cId="2439675540" sldId="268"/>
            <ac:inkMk id="34" creationId="{303C26AA-5831-454A-8E32-478DCAF3165A}"/>
          </ac:inkMkLst>
        </pc:inkChg>
        <pc:inkChg chg="add del">
          <ac:chgData name="Rylee Yorke" userId="a194d820-492e-48fc-9fa0-18154d48d7ad" providerId="ADAL" clId="{DE435B50-B67C-6B43-AB86-459209986AE8}" dt="2019-10-22T15:47:41.433" v="419"/>
          <ac:inkMkLst>
            <pc:docMk/>
            <pc:sldMk cId="2439675540" sldId="268"/>
            <ac:inkMk id="35" creationId="{5ADE1B3C-CA36-0B4D-8EAD-AF6F15FA602D}"/>
          </ac:inkMkLst>
        </pc:inkChg>
        <pc:inkChg chg="add del">
          <ac:chgData name="Rylee Yorke" userId="a194d820-492e-48fc-9fa0-18154d48d7ad" providerId="ADAL" clId="{DE435B50-B67C-6B43-AB86-459209986AE8}" dt="2019-10-22T15:47:41.433" v="419"/>
          <ac:inkMkLst>
            <pc:docMk/>
            <pc:sldMk cId="2439675540" sldId="268"/>
            <ac:inkMk id="36" creationId="{5FBD105B-6176-8544-97EB-B6F75E0539DC}"/>
          </ac:inkMkLst>
        </pc:inkChg>
        <pc:inkChg chg="add del">
          <ac:chgData name="Rylee Yorke" userId="a194d820-492e-48fc-9fa0-18154d48d7ad" providerId="ADAL" clId="{DE435B50-B67C-6B43-AB86-459209986AE8}" dt="2019-10-22T15:47:41.433" v="419"/>
          <ac:inkMkLst>
            <pc:docMk/>
            <pc:sldMk cId="2439675540" sldId="268"/>
            <ac:inkMk id="37" creationId="{1ED376A0-DA07-8340-994D-D2EEE3C2D14E}"/>
          </ac:inkMkLst>
        </pc:inkChg>
        <pc:inkChg chg="add del">
          <ac:chgData name="Rylee Yorke" userId="a194d820-492e-48fc-9fa0-18154d48d7ad" providerId="ADAL" clId="{DE435B50-B67C-6B43-AB86-459209986AE8}" dt="2019-10-22T15:47:41.433" v="419"/>
          <ac:inkMkLst>
            <pc:docMk/>
            <pc:sldMk cId="2439675540" sldId="268"/>
            <ac:inkMk id="38" creationId="{7590BD2A-977E-6A46-ACC6-93B98C1B74D0}"/>
          </ac:inkMkLst>
        </pc:inkChg>
        <pc:inkChg chg="add reco">
          <ac:chgData name="Rylee Yorke" userId="a194d820-492e-48fc-9fa0-18154d48d7ad" providerId="ADAL" clId="{DE435B50-B67C-6B43-AB86-459209986AE8}" dt="2019-10-22T15:47:41.433" v="419"/>
          <ac:inkMkLst>
            <pc:docMk/>
            <pc:sldMk cId="2439675540" sldId="268"/>
            <ac:inkMk id="39" creationId="{864B295A-31B3-9E41-B25A-9EE81E5C31CF}"/>
          </ac:inkMkLst>
        </pc:inkChg>
        <pc:inkChg chg="add del">
          <ac:chgData name="Rylee Yorke" userId="a194d820-492e-48fc-9fa0-18154d48d7ad" providerId="ADAL" clId="{DE435B50-B67C-6B43-AB86-459209986AE8}" dt="2019-10-22T15:49:53.987" v="436"/>
          <ac:inkMkLst>
            <pc:docMk/>
            <pc:sldMk cId="2439675540" sldId="268"/>
            <ac:inkMk id="41" creationId="{11ABB961-C797-A945-AD87-202911E7D2CC}"/>
          </ac:inkMkLst>
        </pc:inkChg>
        <pc:inkChg chg="add del">
          <ac:chgData name="Rylee Yorke" userId="a194d820-492e-48fc-9fa0-18154d48d7ad" providerId="ADAL" clId="{DE435B50-B67C-6B43-AB86-459209986AE8}" dt="2019-10-22T15:49:53.987" v="436"/>
          <ac:inkMkLst>
            <pc:docMk/>
            <pc:sldMk cId="2439675540" sldId="268"/>
            <ac:inkMk id="42" creationId="{39E8610B-F375-2B40-927F-2093E4FF3205}"/>
          </ac:inkMkLst>
        </pc:inkChg>
        <pc:inkChg chg="add del">
          <ac:chgData name="Rylee Yorke" userId="a194d820-492e-48fc-9fa0-18154d48d7ad" providerId="ADAL" clId="{DE435B50-B67C-6B43-AB86-459209986AE8}" dt="2019-10-22T15:49:53.987" v="436"/>
          <ac:inkMkLst>
            <pc:docMk/>
            <pc:sldMk cId="2439675540" sldId="268"/>
            <ac:inkMk id="43" creationId="{26FAAC81-589A-6942-82E8-D0A2A2C7B80A}"/>
          </ac:inkMkLst>
        </pc:inkChg>
        <pc:inkChg chg="add del">
          <ac:chgData name="Rylee Yorke" userId="a194d820-492e-48fc-9fa0-18154d48d7ad" providerId="ADAL" clId="{DE435B50-B67C-6B43-AB86-459209986AE8}" dt="2019-10-22T15:49:53.987" v="436"/>
          <ac:inkMkLst>
            <pc:docMk/>
            <pc:sldMk cId="2439675540" sldId="268"/>
            <ac:inkMk id="44" creationId="{B509C40F-B6CE-324B-8867-7FDBCFED11D8}"/>
          </ac:inkMkLst>
        </pc:inkChg>
        <pc:inkChg chg="add del">
          <ac:chgData name="Rylee Yorke" userId="a194d820-492e-48fc-9fa0-18154d48d7ad" providerId="ADAL" clId="{DE435B50-B67C-6B43-AB86-459209986AE8}" dt="2019-10-22T15:49:53.987" v="436"/>
          <ac:inkMkLst>
            <pc:docMk/>
            <pc:sldMk cId="2439675540" sldId="268"/>
            <ac:inkMk id="45" creationId="{F72B2F57-C578-4947-BE41-128EABE5BD30}"/>
          </ac:inkMkLst>
        </pc:inkChg>
        <pc:inkChg chg="add del">
          <ac:chgData name="Rylee Yorke" userId="a194d820-492e-48fc-9fa0-18154d48d7ad" providerId="ADAL" clId="{DE435B50-B67C-6B43-AB86-459209986AE8}" dt="2019-10-22T15:49:53.987" v="436"/>
          <ac:inkMkLst>
            <pc:docMk/>
            <pc:sldMk cId="2439675540" sldId="268"/>
            <ac:inkMk id="46" creationId="{B84CAF90-173B-B947-94B0-3BBE8E20E593}"/>
          </ac:inkMkLst>
        </pc:inkChg>
        <pc:inkChg chg="add del">
          <ac:chgData name="Rylee Yorke" userId="a194d820-492e-48fc-9fa0-18154d48d7ad" providerId="ADAL" clId="{DE435B50-B67C-6B43-AB86-459209986AE8}" dt="2019-10-22T15:49:53.987" v="436"/>
          <ac:inkMkLst>
            <pc:docMk/>
            <pc:sldMk cId="2439675540" sldId="268"/>
            <ac:inkMk id="47" creationId="{6427ED9A-8621-6047-857C-B176050987D1}"/>
          </ac:inkMkLst>
        </pc:inkChg>
        <pc:inkChg chg="add del">
          <ac:chgData name="Rylee Yorke" userId="a194d820-492e-48fc-9fa0-18154d48d7ad" providerId="ADAL" clId="{DE435B50-B67C-6B43-AB86-459209986AE8}" dt="2019-10-22T15:49:53.987" v="436"/>
          <ac:inkMkLst>
            <pc:docMk/>
            <pc:sldMk cId="2439675540" sldId="268"/>
            <ac:inkMk id="48" creationId="{8B5C724C-792A-254A-8940-B6CD120B9797}"/>
          </ac:inkMkLst>
        </pc:inkChg>
        <pc:inkChg chg="add del">
          <ac:chgData name="Rylee Yorke" userId="a194d820-492e-48fc-9fa0-18154d48d7ad" providerId="ADAL" clId="{DE435B50-B67C-6B43-AB86-459209986AE8}" dt="2019-10-22T15:49:53.987" v="436"/>
          <ac:inkMkLst>
            <pc:docMk/>
            <pc:sldMk cId="2439675540" sldId="268"/>
            <ac:inkMk id="49" creationId="{4E9219B0-401E-2A49-95A9-3BCF934AC1C7}"/>
          </ac:inkMkLst>
        </pc:inkChg>
        <pc:inkChg chg="add del">
          <ac:chgData name="Rylee Yorke" userId="a194d820-492e-48fc-9fa0-18154d48d7ad" providerId="ADAL" clId="{DE435B50-B67C-6B43-AB86-459209986AE8}" dt="2019-10-22T15:49:53.987" v="436"/>
          <ac:inkMkLst>
            <pc:docMk/>
            <pc:sldMk cId="2439675540" sldId="268"/>
            <ac:inkMk id="50" creationId="{6C9BA0D1-299B-4147-B428-4BAA91EF86EE}"/>
          </ac:inkMkLst>
        </pc:inkChg>
        <pc:inkChg chg="add del">
          <ac:chgData name="Rylee Yorke" userId="a194d820-492e-48fc-9fa0-18154d48d7ad" providerId="ADAL" clId="{DE435B50-B67C-6B43-AB86-459209986AE8}" dt="2019-10-22T15:49:53.987" v="436"/>
          <ac:inkMkLst>
            <pc:docMk/>
            <pc:sldMk cId="2439675540" sldId="268"/>
            <ac:inkMk id="51" creationId="{A348351D-D4C6-6F47-AD2D-AAD328326203}"/>
          </ac:inkMkLst>
        </pc:inkChg>
        <pc:inkChg chg="add del">
          <ac:chgData name="Rylee Yorke" userId="a194d820-492e-48fc-9fa0-18154d48d7ad" providerId="ADAL" clId="{DE435B50-B67C-6B43-AB86-459209986AE8}" dt="2019-10-22T15:49:53.987" v="436"/>
          <ac:inkMkLst>
            <pc:docMk/>
            <pc:sldMk cId="2439675540" sldId="268"/>
            <ac:inkMk id="52" creationId="{97442478-987C-614D-8244-9DFABE179326}"/>
          </ac:inkMkLst>
        </pc:inkChg>
        <pc:inkChg chg="add del">
          <ac:chgData name="Rylee Yorke" userId="a194d820-492e-48fc-9fa0-18154d48d7ad" providerId="ADAL" clId="{DE435B50-B67C-6B43-AB86-459209986AE8}" dt="2019-10-22T15:49:53.987" v="436"/>
          <ac:inkMkLst>
            <pc:docMk/>
            <pc:sldMk cId="2439675540" sldId="268"/>
            <ac:inkMk id="53" creationId="{42621204-A4E3-1341-B5EE-DB974B9B39BC}"/>
          </ac:inkMkLst>
        </pc:inkChg>
        <pc:inkChg chg="add del">
          <ac:chgData name="Rylee Yorke" userId="a194d820-492e-48fc-9fa0-18154d48d7ad" providerId="ADAL" clId="{DE435B50-B67C-6B43-AB86-459209986AE8}" dt="2019-10-22T15:49:53.987" v="436"/>
          <ac:inkMkLst>
            <pc:docMk/>
            <pc:sldMk cId="2439675540" sldId="268"/>
            <ac:inkMk id="54" creationId="{427D0824-FEE5-7248-93E9-C888D75A9D39}"/>
          </ac:inkMkLst>
        </pc:inkChg>
        <pc:inkChg chg="add del">
          <ac:chgData name="Rylee Yorke" userId="a194d820-492e-48fc-9fa0-18154d48d7ad" providerId="ADAL" clId="{DE435B50-B67C-6B43-AB86-459209986AE8}" dt="2019-10-22T15:49:53.987" v="436"/>
          <ac:inkMkLst>
            <pc:docMk/>
            <pc:sldMk cId="2439675540" sldId="268"/>
            <ac:inkMk id="55" creationId="{B5477456-CC5B-8C45-8725-B8155F690AD0}"/>
          </ac:inkMkLst>
        </pc:inkChg>
        <pc:inkChg chg="add del">
          <ac:chgData name="Rylee Yorke" userId="a194d820-492e-48fc-9fa0-18154d48d7ad" providerId="ADAL" clId="{DE435B50-B67C-6B43-AB86-459209986AE8}" dt="2019-10-22T15:49:53.987" v="436"/>
          <ac:inkMkLst>
            <pc:docMk/>
            <pc:sldMk cId="2439675540" sldId="268"/>
            <ac:inkMk id="56" creationId="{73495718-D1A2-FA41-9931-FE0F312307B4}"/>
          </ac:inkMkLst>
        </pc:inkChg>
        <pc:inkChg chg="add reco">
          <ac:chgData name="Rylee Yorke" userId="a194d820-492e-48fc-9fa0-18154d48d7ad" providerId="ADAL" clId="{DE435B50-B67C-6B43-AB86-459209986AE8}" dt="2019-10-22T15:49:53.987" v="436"/>
          <ac:inkMkLst>
            <pc:docMk/>
            <pc:sldMk cId="2439675540" sldId="268"/>
            <ac:inkMk id="57" creationId="{92A68C4F-19BD-0749-8E48-B301FD8D3D5F}"/>
          </ac:inkMkLst>
        </pc:inkChg>
      </pc:sldChg>
      <pc:sldChg chg="addSp delSp">
        <pc:chgData name="Rylee Yorke" userId="a194d820-492e-48fc-9fa0-18154d48d7ad" providerId="ADAL" clId="{DE435B50-B67C-6B43-AB86-459209986AE8}" dt="2019-10-22T15:53:52.607" v="611"/>
        <pc:sldMkLst>
          <pc:docMk/>
          <pc:sldMk cId="1829106013" sldId="269"/>
        </pc:sldMkLst>
        <pc:inkChg chg="add del">
          <ac:chgData name="Rylee Yorke" userId="a194d820-492e-48fc-9fa0-18154d48d7ad" providerId="ADAL" clId="{DE435B50-B67C-6B43-AB86-459209986AE8}" dt="2019-10-22T15:51:59.243" v="446"/>
          <ac:inkMkLst>
            <pc:docMk/>
            <pc:sldMk cId="1829106013" sldId="269"/>
            <ac:inkMk id="2" creationId="{76275671-EE56-FD40-A32C-46CB5CA9CC4B}"/>
          </ac:inkMkLst>
        </pc:inkChg>
        <pc:inkChg chg="add del">
          <ac:chgData name="Rylee Yorke" userId="a194d820-492e-48fc-9fa0-18154d48d7ad" providerId="ADAL" clId="{DE435B50-B67C-6B43-AB86-459209986AE8}" dt="2019-10-22T15:51:59.243" v="446"/>
          <ac:inkMkLst>
            <pc:docMk/>
            <pc:sldMk cId="1829106013" sldId="269"/>
            <ac:inkMk id="3" creationId="{788004F1-F33A-F947-8794-06AAD18069EA}"/>
          </ac:inkMkLst>
        </pc:inkChg>
        <pc:inkChg chg="add del">
          <ac:chgData name="Rylee Yorke" userId="a194d820-492e-48fc-9fa0-18154d48d7ad" providerId="ADAL" clId="{DE435B50-B67C-6B43-AB86-459209986AE8}" dt="2019-10-22T15:51:59.243" v="446"/>
          <ac:inkMkLst>
            <pc:docMk/>
            <pc:sldMk cId="1829106013" sldId="269"/>
            <ac:inkMk id="4" creationId="{0AAD9C8A-5607-2A41-9B9D-733DA90EF957}"/>
          </ac:inkMkLst>
        </pc:inkChg>
        <pc:inkChg chg="add del">
          <ac:chgData name="Rylee Yorke" userId="a194d820-492e-48fc-9fa0-18154d48d7ad" providerId="ADAL" clId="{DE435B50-B67C-6B43-AB86-459209986AE8}" dt="2019-10-22T15:51:59.243" v="446"/>
          <ac:inkMkLst>
            <pc:docMk/>
            <pc:sldMk cId="1829106013" sldId="269"/>
            <ac:inkMk id="5" creationId="{9E1AEFF8-896F-F84B-B40B-80186A672622}"/>
          </ac:inkMkLst>
        </pc:inkChg>
        <pc:inkChg chg="add del">
          <ac:chgData name="Rylee Yorke" userId="a194d820-492e-48fc-9fa0-18154d48d7ad" providerId="ADAL" clId="{DE435B50-B67C-6B43-AB86-459209986AE8}" dt="2019-10-22T15:51:59.243" v="446"/>
          <ac:inkMkLst>
            <pc:docMk/>
            <pc:sldMk cId="1829106013" sldId="269"/>
            <ac:inkMk id="6" creationId="{E9FD7CE0-39E2-3044-8C73-431487D26EAC}"/>
          </ac:inkMkLst>
        </pc:inkChg>
        <pc:inkChg chg="add del">
          <ac:chgData name="Rylee Yorke" userId="a194d820-492e-48fc-9fa0-18154d48d7ad" providerId="ADAL" clId="{DE435B50-B67C-6B43-AB86-459209986AE8}" dt="2019-10-22T15:51:59.243" v="446"/>
          <ac:inkMkLst>
            <pc:docMk/>
            <pc:sldMk cId="1829106013" sldId="269"/>
            <ac:inkMk id="7" creationId="{CB20E05B-F102-B649-ABAE-C48C07167CC3}"/>
          </ac:inkMkLst>
        </pc:inkChg>
        <pc:inkChg chg="add del">
          <ac:chgData name="Rylee Yorke" userId="a194d820-492e-48fc-9fa0-18154d48d7ad" providerId="ADAL" clId="{DE435B50-B67C-6B43-AB86-459209986AE8}" dt="2019-10-22T15:51:59.243" v="446"/>
          <ac:inkMkLst>
            <pc:docMk/>
            <pc:sldMk cId="1829106013" sldId="269"/>
            <ac:inkMk id="8" creationId="{7CA08368-3C6A-F94E-8F1F-D98859360EBC}"/>
          </ac:inkMkLst>
        </pc:inkChg>
        <pc:inkChg chg="add del">
          <ac:chgData name="Rylee Yorke" userId="a194d820-492e-48fc-9fa0-18154d48d7ad" providerId="ADAL" clId="{DE435B50-B67C-6B43-AB86-459209986AE8}" dt="2019-10-22T15:51:59.243" v="446"/>
          <ac:inkMkLst>
            <pc:docMk/>
            <pc:sldMk cId="1829106013" sldId="269"/>
            <ac:inkMk id="9" creationId="{52FC36C6-45AB-9741-AB85-026CD0F32901}"/>
          </ac:inkMkLst>
        </pc:inkChg>
        <pc:inkChg chg="add del">
          <ac:chgData name="Rylee Yorke" userId="a194d820-492e-48fc-9fa0-18154d48d7ad" providerId="ADAL" clId="{DE435B50-B67C-6B43-AB86-459209986AE8}" dt="2019-10-22T15:51:59.243" v="446"/>
          <ac:inkMkLst>
            <pc:docMk/>
            <pc:sldMk cId="1829106013" sldId="269"/>
            <ac:inkMk id="10" creationId="{592BE799-F3E2-244D-ADD7-D25305E3E13A}"/>
          </ac:inkMkLst>
        </pc:inkChg>
        <pc:inkChg chg="add reco">
          <ac:chgData name="Rylee Yorke" userId="a194d820-492e-48fc-9fa0-18154d48d7ad" providerId="ADAL" clId="{DE435B50-B67C-6B43-AB86-459209986AE8}" dt="2019-10-22T15:51:59.243" v="446"/>
          <ac:inkMkLst>
            <pc:docMk/>
            <pc:sldMk cId="1829106013" sldId="269"/>
            <ac:inkMk id="11" creationId="{CE60604E-FA79-714F-B81D-540A9852FDE1}"/>
          </ac:inkMkLst>
        </pc:inkChg>
        <pc:inkChg chg="add del">
          <ac:chgData name="Rylee Yorke" userId="a194d820-492e-48fc-9fa0-18154d48d7ad" providerId="ADAL" clId="{DE435B50-B67C-6B43-AB86-459209986AE8}" dt="2019-10-22T15:52:12.218" v="481"/>
          <ac:inkMkLst>
            <pc:docMk/>
            <pc:sldMk cId="1829106013" sldId="269"/>
            <ac:inkMk id="13" creationId="{D9DEC0F8-5179-174A-9132-EB4B1558DF5E}"/>
          </ac:inkMkLst>
        </pc:inkChg>
        <pc:inkChg chg="add del">
          <ac:chgData name="Rylee Yorke" userId="a194d820-492e-48fc-9fa0-18154d48d7ad" providerId="ADAL" clId="{DE435B50-B67C-6B43-AB86-459209986AE8}" dt="2019-10-22T15:52:12.218" v="481"/>
          <ac:inkMkLst>
            <pc:docMk/>
            <pc:sldMk cId="1829106013" sldId="269"/>
            <ac:inkMk id="14" creationId="{04B4CDC0-C431-DF4B-A5CD-1DB83FA45330}"/>
          </ac:inkMkLst>
        </pc:inkChg>
        <pc:inkChg chg="add del">
          <ac:chgData name="Rylee Yorke" userId="a194d820-492e-48fc-9fa0-18154d48d7ad" providerId="ADAL" clId="{DE435B50-B67C-6B43-AB86-459209986AE8}" dt="2019-10-22T15:52:12.218" v="481"/>
          <ac:inkMkLst>
            <pc:docMk/>
            <pc:sldMk cId="1829106013" sldId="269"/>
            <ac:inkMk id="15" creationId="{1F78CC48-3C97-E14F-85F2-991A70DB869A}"/>
          </ac:inkMkLst>
        </pc:inkChg>
        <pc:inkChg chg="add del">
          <ac:chgData name="Rylee Yorke" userId="a194d820-492e-48fc-9fa0-18154d48d7ad" providerId="ADAL" clId="{DE435B50-B67C-6B43-AB86-459209986AE8}" dt="2019-10-22T15:52:12.218" v="481"/>
          <ac:inkMkLst>
            <pc:docMk/>
            <pc:sldMk cId="1829106013" sldId="269"/>
            <ac:inkMk id="16" creationId="{7CCFF5DD-6B35-4448-B456-32F03FBDBE0D}"/>
          </ac:inkMkLst>
        </pc:inkChg>
        <pc:inkChg chg="add del">
          <ac:chgData name="Rylee Yorke" userId="a194d820-492e-48fc-9fa0-18154d48d7ad" providerId="ADAL" clId="{DE435B50-B67C-6B43-AB86-459209986AE8}" dt="2019-10-22T15:52:12.218" v="481"/>
          <ac:inkMkLst>
            <pc:docMk/>
            <pc:sldMk cId="1829106013" sldId="269"/>
            <ac:inkMk id="17" creationId="{E876A2F6-DB9E-C548-BFCC-B0D520279D87}"/>
          </ac:inkMkLst>
        </pc:inkChg>
        <pc:inkChg chg="add del">
          <ac:chgData name="Rylee Yorke" userId="a194d820-492e-48fc-9fa0-18154d48d7ad" providerId="ADAL" clId="{DE435B50-B67C-6B43-AB86-459209986AE8}" dt="2019-10-22T15:52:12.218" v="481"/>
          <ac:inkMkLst>
            <pc:docMk/>
            <pc:sldMk cId="1829106013" sldId="269"/>
            <ac:inkMk id="18" creationId="{57EE2B8E-E700-454E-9EFF-2AE3A684F2FC}"/>
          </ac:inkMkLst>
        </pc:inkChg>
        <pc:inkChg chg="add del">
          <ac:chgData name="Rylee Yorke" userId="a194d820-492e-48fc-9fa0-18154d48d7ad" providerId="ADAL" clId="{DE435B50-B67C-6B43-AB86-459209986AE8}" dt="2019-10-22T15:52:12.218" v="481"/>
          <ac:inkMkLst>
            <pc:docMk/>
            <pc:sldMk cId="1829106013" sldId="269"/>
            <ac:inkMk id="19" creationId="{52CA58C9-9CA8-3242-B87A-304F476AD561}"/>
          </ac:inkMkLst>
        </pc:inkChg>
        <pc:inkChg chg="add del">
          <ac:chgData name="Rylee Yorke" userId="a194d820-492e-48fc-9fa0-18154d48d7ad" providerId="ADAL" clId="{DE435B50-B67C-6B43-AB86-459209986AE8}" dt="2019-10-22T15:52:12.218" v="481"/>
          <ac:inkMkLst>
            <pc:docMk/>
            <pc:sldMk cId="1829106013" sldId="269"/>
            <ac:inkMk id="20" creationId="{8C2880F1-3A21-3743-B10E-088C6CAF896F}"/>
          </ac:inkMkLst>
        </pc:inkChg>
        <pc:inkChg chg="add del">
          <ac:chgData name="Rylee Yorke" userId="a194d820-492e-48fc-9fa0-18154d48d7ad" providerId="ADAL" clId="{DE435B50-B67C-6B43-AB86-459209986AE8}" dt="2019-10-22T15:52:12.218" v="481"/>
          <ac:inkMkLst>
            <pc:docMk/>
            <pc:sldMk cId="1829106013" sldId="269"/>
            <ac:inkMk id="21" creationId="{81F59A6B-E4D7-A043-B5FE-EC6E4D379855}"/>
          </ac:inkMkLst>
        </pc:inkChg>
        <pc:inkChg chg="add del">
          <ac:chgData name="Rylee Yorke" userId="a194d820-492e-48fc-9fa0-18154d48d7ad" providerId="ADAL" clId="{DE435B50-B67C-6B43-AB86-459209986AE8}" dt="2019-10-22T15:52:12.218" v="481"/>
          <ac:inkMkLst>
            <pc:docMk/>
            <pc:sldMk cId="1829106013" sldId="269"/>
            <ac:inkMk id="22" creationId="{EAD905C7-1D05-4849-949C-6C7BB481938D}"/>
          </ac:inkMkLst>
        </pc:inkChg>
        <pc:inkChg chg="add del">
          <ac:chgData name="Rylee Yorke" userId="a194d820-492e-48fc-9fa0-18154d48d7ad" providerId="ADAL" clId="{DE435B50-B67C-6B43-AB86-459209986AE8}" dt="2019-10-22T15:52:12.218" v="481"/>
          <ac:inkMkLst>
            <pc:docMk/>
            <pc:sldMk cId="1829106013" sldId="269"/>
            <ac:inkMk id="23" creationId="{75DBA883-F4C6-C746-B55F-40A2B09C9A00}"/>
          </ac:inkMkLst>
        </pc:inkChg>
        <pc:inkChg chg="add del">
          <ac:chgData name="Rylee Yorke" userId="a194d820-492e-48fc-9fa0-18154d48d7ad" providerId="ADAL" clId="{DE435B50-B67C-6B43-AB86-459209986AE8}" dt="2019-10-22T15:52:12.218" v="481"/>
          <ac:inkMkLst>
            <pc:docMk/>
            <pc:sldMk cId="1829106013" sldId="269"/>
            <ac:inkMk id="24" creationId="{7C4F3889-7D29-2942-BD8A-63E1635A5BEB}"/>
          </ac:inkMkLst>
        </pc:inkChg>
        <pc:inkChg chg="add del">
          <ac:chgData name="Rylee Yorke" userId="a194d820-492e-48fc-9fa0-18154d48d7ad" providerId="ADAL" clId="{DE435B50-B67C-6B43-AB86-459209986AE8}" dt="2019-10-22T15:52:12.218" v="481"/>
          <ac:inkMkLst>
            <pc:docMk/>
            <pc:sldMk cId="1829106013" sldId="269"/>
            <ac:inkMk id="25" creationId="{70959AA4-D816-D947-A83D-26254AE4C9B3}"/>
          </ac:inkMkLst>
        </pc:inkChg>
        <pc:inkChg chg="add del">
          <ac:chgData name="Rylee Yorke" userId="a194d820-492e-48fc-9fa0-18154d48d7ad" providerId="ADAL" clId="{DE435B50-B67C-6B43-AB86-459209986AE8}" dt="2019-10-22T15:52:12.218" v="481"/>
          <ac:inkMkLst>
            <pc:docMk/>
            <pc:sldMk cId="1829106013" sldId="269"/>
            <ac:inkMk id="26" creationId="{CDFDAE6B-23C9-EC43-904A-68AC372693B2}"/>
          </ac:inkMkLst>
        </pc:inkChg>
        <pc:inkChg chg="add del">
          <ac:chgData name="Rylee Yorke" userId="a194d820-492e-48fc-9fa0-18154d48d7ad" providerId="ADAL" clId="{DE435B50-B67C-6B43-AB86-459209986AE8}" dt="2019-10-22T15:52:12.218" v="481"/>
          <ac:inkMkLst>
            <pc:docMk/>
            <pc:sldMk cId="1829106013" sldId="269"/>
            <ac:inkMk id="27" creationId="{C2418270-FF54-C345-8071-B7492EA3EA62}"/>
          </ac:inkMkLst>
        </pc:inkChg>
        <pc:inkChg chg="add del">
          <ac:chgData name="Rylee Yorke" userId="a194d820-492e-48fc-9fa0-18154d48d7ad" providerId="ADAL" clId="{DE435B50-B67C-6B43-AB86-459209986AE8}" dt="2019-10-22T15:52:12.218" v="481"/>
          <ac:inkMkLst>
            <pc:docMk/>
            <pc:sldMk cId="1829106013" sldId="269"/>
            <ac:inkMk id="28" creationId="{3043A486-8F36-9942-A481-FD2B91DB2C78}"/>
          </ac:inkMkLst>
        </pc:inkChg>
        <pc:inkChg chg="add del">
          <ac:chgData name="Rylee Yorke" userId="a194d820-492e-48fc-9fa0-18154d48d7ad" providerId="ADAL" clId="{DE435B50-B67C-6B43-AB86-459209986AE8}" dt="2019-10-22T15:52:12.218" v="481"/>
          <ac:inkMkLst>
            <pc:docMk/>
            <pc:sldMk cId="1829106013" sldId="269"/>
            <ac:inkMk id="29" creationId="{31CB7B69-66D5-F040-B194-735490B9E434}"/>
          </ac:inkMkLst>
        </pc:inkChg>
        <pc:inkChg chg="add del">
          <ac:chgData name="Rylee Yorke" userId="a194d820-492e-48fc-9fa0-18154d48d7ad" providerId="ADAL" clId="{DE435B50-B67C-6B43-AB86-459209986AE8}" dt="2019-10-22T15:52:12.218" v="481"/>
          <ac:inkMkLst>
            <pc:docMk/>
            <pc:sldMk cId="1829106013" sldId="269"/>
            <ac:inkMk id="30" creationId="{1A2DAAA7-17DB-4245-A365-D36C87359552}"/>
          </ac:inkMkLst>
        </pc:inkChg>
        <pc:inkChg chg="add del">
          <ac:chgData name="Rylee Yorke" userId="a194d820-492e-48fc-9fa0-18154d48d7ad" providerId="ADAL" clId="{DE435B50-B67C-6B43-AB86-459209986AE8}" dt="2019-10-22T15:52:12.218" v="481"/>
          <ac:inkMkLst>
            <pc:docMk/>
            <pc:sldMk cId="1829106013" sldId="269"/>
            <ac:inkMk id="31" creationId="{DD816402-10E7-2A4F-9130-DD46C8E45395}"/>
          </ac:inkMkLst>
        </pc:inkChg>
        <pc:inkChg chg="add del">
          <ac:chgData name="Rylee Yorke" userId="a194d820-492e-48fc-9fa0-18154d48d7ad" providerId="ADAL" clId="{DE435B50-B67C-6B43-AB86-459209986AE8}" dt="2019-10-22T15:52:12.218" v="481"/>
          <ac:inkMkLst>
            <pc:docMk/>
            <pc:sldMk cId="1829106013" sldId="269"/>
            <ac:inkMk id="32" creationId="{9D7939C1-2CFF-F847-97FC-F92740CF6C20}"/>
          </ac:inkMkLst>
        </pc:inkChg>
        <pc:inkChg chg="add del">
          <ac:chgData name="Rylee Yorke" userId="a194d820-492e-48fc-9fa0-18154d48d7ad" providerId="ADAL" clId="{DE435B50-B67C-6B43-AB86-459209986AE8}" dt="2019-10-22T15:52:12.218" v="481"/>
          <ac:inkMkLst>
            <pc:docMk/>
            <pc:sldMk cId="1829106013" sldId="269"/>
            <ac:inkMk id="33" creationId="{720CC89A-CF05-6240-B0F4-23900F9A04E4}"/>
          </ac:inkMkLst>
        </pc:inkChg>
        <pc:inkChg chg="add del">
          <ac:chgData name="Rylee Yorke" userId="a194d820-492e-48fc-9fa0-18154d48d7ad" providerId="ADAL" clId="{DE435B50-B67C-6B43-AB86-459209986AE8}" dt="2019-10-22T15:52:12.218" v="481"/>
          <ac:inkMkLst>
            <pc:docMk/>
            <pc:sldMk cId="1829106013" sldId="269"/>
            <ac:inkMk id="34" creationId="{42570DC8-DFE8-F745-831C-D9E812B2AF94}"/>
          </ac:inkMkLst>
        </pc:inkChg>
        <pc:inkChg chg="add del">
          <ac:chgData name="Rylee Yorke" userId="a194d820-492e-48fc-9fa0-18154d48d7ad" providerId="ADAL" clId="{DE435B50-B67C-6B43-AB86-459209986AE8}" dt="2019-10-22T15:52:12.218" v="481"/>
          <ac:inkMkLst>
            <pc:docMk/>
            <pc:sldMk cId="1829106013" sldId="269"/>
            <ac:inkMk id="35" creationId="{42D3FEF3-3137-0F42-B0A8-00FEDD1D7547}"/>
          </ac:inkMkLst>
        </pc:inkChg>
        <pc:inkChg chg="add del">
          <ac:chgData name="Rylee Yorke" userId="a194d820-492e-48fc-9fa0-18154d48d7ad" providerId="ADAL" clId="{DE435B50-B67C-6B43-AB86-459209986AE8}" dt="2019-10-22T15:52:12.218" v="481"/>
          <ac:inkMkLst>
            <pc:docMk/>
            <pc:sldMk cId="1829106013" sldId="269"/>
            <ac:inkMk id="36" creationId="{CFA6CDB8-411E-DC46-931B-BF70B6020FCA}"/>
          </ac:inkMkLst>
        </pc:inkChg>
        <pc:inkChg chg="add del">
          <ac:chgData name="Rylee Yorke" userId="a194d820-492e-48fc-9fa0-18154d48d7ad" providerId="ADAL" clId="{DE435B50-B67C-6B43-AB86-459209986AE8}" dt="2019-10-22T15:52:12.218" v="481"/>
          <ac:inkMkLst>
            <pc:docMk/>
            <pc:sldMk cId="1829106013" sldId="269"/>
            <ac:inkMk id="37" creationId="{E4335094-8056-8B49-82DA-8E691A8ED2B2}"/>
          </ac:inkMkLst>
        </pc:inkChg>
        <pc:inkChg chg="add del">
          <ac:chgData name="Rylee Yorke" userId="a194d820-492e-48fc-9fa0-18154d48d7ad" providerId="ADAL" clId="{DE435B50-B67C-6B43-AB86-459209986AE8}" dt="2019-10-22T15:52:12.218" v="481"/>
          <ac:inkMkLst>
            <pc:docMk/>
            <pc:sldMk cId="1829106013" sldId="269"/>
            <ac:inkMk id="38" creationId="{31DA2386-8F29-C844-821F-3B2121B091B6}"/>
          </ac:inkMkLst>
        </pc:inkChg>
        <pc:inkChg chg="add del">
          <ac:chgData name="Rylee Yorke" userId="a194d820-492e-48fc-9fa0-18154d48d7ad" providerId="ADAL" clId="{DE435B50-B67C-6B43-AB86-459209986AE8}" dt="2019-10-22T15:52:12.218" v="481"/>
          <ac:inkMkLst>
            <pc:docMk/>
            <pc:sldMk cId="1829106013" sldId="269"/>
            <ac:inkMk id="39" creationId="{746DC49F-60A3-8C49-ACEA-9D6652886C92}"/>
          </ac:inkMkLst>
        </pc:inkChg>
        <pc:inkChg chg="add del">
          <ac:chgData name="Rylee Yorke" userId="a194d820-492e-48fc-9fa0-18154d48d7ad" providerId="ADAL" clId="{DE435B50-B67C-6B43-AB86-459209986AE8}" dt="2019-10-22T15:52:12.218" v="481"/>
          <ac:inkMkLst>
            <pc:docMk/>
            <pc:sldMk cId="1829106013" sldId="269"/>
            <ac:inkMk id="40" creationId="{BFACC741-73A1-8F44-876B-C84040FB49E7}"/>
          </ac:inkMkLst>
        </pc:inkChg>
        <pc:inkChg chg="add del">
          <ac:chgData name="Rylee Yorke" userId="a194d820-492e-48fc-9fa0-18154d48d7ad" providerId="ADAL" clId="{DE435B50-B67C-6B43-AB86-459209986AE8}" dt="2019-10-22T15:52:12.218" v="481"/>
          <ac:inkMkLst>
            <pc:docMk/>
            <pc:sldMk cId="1829106013" sldId="269"/>
            <ac:inkMk id="41" creationId="{43AD1E97-FFF8-914E-9AA7-22B6D1423358}"/>
          </ac:inkMkLst>
        </pc:inkChg>
        <pc:inkChg chg="add del">
          <ac:chgData name="Rylee Yorke" userId="a194d820-492e-48fc-9fa0-18154d48d7ad" providerId="ADAL" clId="{DE435B50-B67C-6B43-AB86-459209986AE8}" dt="2019-10-22T15:52:12.218" v="481"/>
          <ac:inkMkLst>
            <pc:docMk/>
            <pc:sldMk cId="1829106013" sldId="269"/>
            <ac:inkMk id="42" creationId="{ACB90126-0757-0B46-9739-A55D49277C1E}"/>
          </ac:inkMkLst>
        </pc:inkChg>
        <pc:inkChg chg="add del">
          <ac:chgData name="Rylee Yorke" userId="a194d820-492e-48fc-9fa0-18154d48d7ad" providerId="ADAL" clId="{DE435B50-B67C-6B43-AB86-459209986AE8}" dt="2019-10-22T15:52:12.218" v="481"/>
          <ac:inkMkLst>
            <pc:docMk/>
            <pc:sldMk cId="1829106013" sldId="269"/>
            <ac:inkMk id="43" creationId="{9A7A37E9-871B-C045-BA51-203F6D6860CD}"/>
          </ac:inkMkLst>
        </pc:inkChg>
        <pc:inkChg chg="add del">
          <ac:chgData name="Rylee Yorke" userId="a194d820-492e-48fc-9fa0-18154d48d7ad" providerId="ADAL" clId="{DE435B50-B67C-6B43-AB86-459209986AE8}" dt="2019-10-22T15:52:12.218" v="481"/>
          <ac:inkMkLst>
            <pc:docMk/>
            <pc:sldMk cId="1829106013" sldId="269"/>
            <ac:inkMk id="44" creationId="{29C81D90-04E0-F643-90B4-36FABC357583}"/>
          </ac:inkMkLst>
        </pc:inkChg>
        <pc:inkChg chg="add del">
          <ac:chgData name="Rylee Yorke" userId="a194d820-492e-48fc-9fa0-18154d48d7ad" providerId="ADAL" clId="{DE435B50-B67C-6B43-AB86-459209986AE8}" dt="2019-10-22T15:52:12.218" v="481"/>
          <ac:inkMkLst>
            <pc:docMk/>
            <pc:sldMk cId="1829106013" sldId="269"/>
            <ac:inkMk id="45" creationId="{884A07E6-B022-074D-83D5-375ED528A0A7}"/>
          </ac:inkMkLst>
        </pc:inkChg>
        <pc:inkChg chg="add del">
          <ac:chgData name="Rylee Yorke" userId="a194d820-492e-48fc-9fa0-18154d48d7ad" providerId="ADAL" clId="{DE435B50-B67C-6B43-AB86-459209986AE8}" dt="2019-10-22T15:52:12.218" v="481"/>
          <ac:inkMkLst>
            <pc:docMk/>
            <pc:sldMk cId="1829106013" sldId="269"/>
            <ac:inkMk id="46" creationId="{018F2069-716B-124E-BBC5-FBB1D131C000}"/>
          </ac:inkMkLst>
        </pc:inkChg>
        <pc:inkChg chg="add reco">
          <ac:chgData name="Rylee Yorke" userId="a194d820-492e-48fc-9fa0-18154d48d7ad" providerId="ADAL" clId="{DE435B50-B67C-6B43-AB86-459209986AE8}" dt="2019-10-22T15:52:12.218" v="481"/>
          <ac:inkMkLst>
            <pc:docMk/>
            <pc:sldMk cId="1829106013" sldId="269"/>
            <ac:inkMk id="47" creationId="{531B720A-752D-4248-8E86-43934B511492}"/>
          </ac:inkMkLst>
        </pc:inkChg>
        <pc:inkChg chg="add del">
          <ac:chgData name="Rylee Yorke" userId="a194d820-492e-48fc-9fa0-18154d48d7ad" providerId="ADAL" clId="{DE435B50-B67C-6B43-AB86-459209986AE8}" dt="2019-10-22T15:52:20.733" v="510"/>
          <ac:inkMkLst>
            <pc:docMk/>
            <pc:sldMk cId="1829106013" sldId="269"/>
            <ac:inkMk id="49" creationId="{A1FD45B8-1F28-5B48-B0DC-2726DC850A68}"/>
          </ac:inkMkLst>
        </pc:inkChg>
        <pc:inkChg chg="add del">
          <ac:chgData name="Rylee Yorke" userId="a194d820-492e-48fc-9fa0-18154d48d7ad" providerId="ADAL" clId="{DE435B50-B67C-6B43-AB86-459209986AE8}" dt="2019-10-22T15:52:20.733" v="510"/>
          <ac:inkMkLst>
            <pc:docMk/>
            <pc:sldMk cId="1829106013" sldId="269"/>
            <ac:inkMk id="50" creationId="{872C4AAE-E676-8646-A9E1-F5DDF9710607}"/>
          </ac:inkMkLst>
        </pc:inkChg>
        <pc:inkChg chg="add del">
          <ac:chgData name="Rylee Yorke" userId="a194d820-492e-48fc-9fa0-18154d48d7ad" providerId="ADAL" clId="{DE435B50-B67C-6B43-AB86-459209986AE8}" dt="2019-10-22T15:52:20.733" v="510"/>
          <ac:inkMkLst>
            <pc:docMk/>
            <pc:sldMk cId="1829106013" sldId="269"/>
            <ac:inkMk id="51" creationId="{C8F55D59-94BE-8447-9674-B41CB7D13254}"/>
          </ac:inkMkLst>
        </pc:inkChg>
        <pc:inkChg chg="add del">
          <ac:chgData name="Rylee Yorke" userId="a194d820-492e-48fc-9fa0-18154d48d7ad" providerId="ADAL" clId="{DE435B50-B67C-6B43-AB86-459209986AE8}" dt="2019-10-22T15:52:20.733" v="510"/>
          <ac:inkMkLst>
            <pc:docMk/>
            <pc:sldMk cId="1829106013" sldId="269"/>
            <ac:inkMk id="52" creationId="{613FC81E-728B-614A-9748-9C16FD124A64}"/>
          </ac:inkMkLst>
        </pc:inkChg>
        <pc:inkChg chg="add del">
          <ac:chgData name="Rylee Yorke" userId="a194d820-492e-48fc-9fa0-18154d48d7ad" providerId="ADAL" clId="{DE435B50-B67C-6B43-AB86-459209986AE8}" dt="2019-10-22T15:52:20.733" v="510"/>
          <ac:inkMkLst>
            <pc:docMk/>
            <pc:sldMk cId="1829106013" sldId="269"/>
            <ac:inkMk id="53" creationId="{E548B441-DA46-4247-A1C6-C0ED44406600}"/>
          </ac:inkMkLst>
        </pc:inkChg>
        <pc:inkChg chg="add del">
          <ac:chgData name="Rylee Yorke" userId="a194d820-492e-48fc-9fa0-18154d48d7ad" providerId="ADAL" clId="{DE435B50-B67C-6B43-AB86-459209986AE8}" dt="2019-10-22T15:52:20.733" v="510"/>
          <ac:inkMkLst>
            <pc:docMk/>
            <pc:sldMk cId="1829106013" sldId="269"/>
            <ac:inkMk id="54" creationId="{058E48C6-6187-1041-B0CA-E6A9C77CB8B9}"/>
          </ac:inkMkLst>
        </pc:inkChg>
        <pc:inkChg chg="add del">
          <ac:chgData name="Rylee Yorke" userId="a194d820-492e-48fc-9fa0-18154d48d7ad" providerId="ADAL" clId="{DE435B50-B67C-6B43-AB86-459209986AE8}" dt="2019-10-22T15:52:20.733" v="510"/>
          <ac:inkMkLst>
            <pc:docMk/>
            <pc:sldMk cId="1829106013" sldId="269"/>
            <ac:inkMk id="55" creationId="{14C593A9-24C2-354A-8948-E9EA59DA8077}"/>
          </ac:inkMkLst>
        </pc:inkChg>
        <pc:inkChg chg="add del">
          <ac:chgData name="Rylee Yorke" userId="a194d820-492e-48fc-9fa0-18154d48d7ad" providerId="ADAL" clId="{DE435B50-B67C-6B43-AB86-459209986AE8}" dt="2019-10-22T15:52:20.733" v="510"/>
          <ac:inkMkLst>
            <pc:docMk/>
            <pc:sldMk cId="1829106013" sldId="269"/>
            <ac:inkMk id="56" creationId="{1F4F34A6-C4DE-494F-A9CA-C4951157C262}"/>
          </ac:inkMkLst>
        </pc:inkChg>
        <pc:inkChg chg="add del">
          <ac:chgData name="Rylee Yorke" userId="a194d820-492e-48fc-9fa0-18154d48d7ad" providerId="ADAL" clId="{DE435B50-B67C-6B43-AB86-459209986AE8}" dt="2019-10-22T15:52:20.733" v="510"/>
          <ac:inkMkLst>
            <pc:docMk/>
            <pc:sldMk cId="1829106013" sldId="269"/>
            <ac:inkMk id="57" creationId="{502EAC1A-D74F-8747-83CF-3E73DF49CC94}"/>
          </ac:inkMkLst>
        </pc:inkChg>
        <pc:inkChg chg="add del">
          <ac:chgData name="Rylee Yorke" userId="a194d820-492e-48fc-9fa0-18154d48d7ad" providerId="ADAL" clId="{DE435B50-B67C-6B43-AB86-459209986AE8}" dt="2019-10-22T15:52:20.733" v="510"/>
          <ac:inkMkLst>
            <pc:docMk/>
            <pc:sldMk cId="1829106013" sldId="269"/>
            <ac:inkMk id="58" creationId="{59AD39D2-DB6A-2743-A08F-D5545B722A42}"/>
          </ac:inkMkLst>
        </pc:inkChg>
        <pc:inkChg chg="add del">
          <ac:chgData name="Rylee Yorke" userId="a194d820-492e-48fc-9fa0-18154d48d7ad" providerId="ADAL" clId="{DE435B50-B67C-6B43-AB86-459209986AE8}" dt="2019-10-22T15:52:20.733" v="510"/>
          <ac:inkMkLst>
            <pc:docMk/>
            <pc:sldMk cId="1829106013" sldId="269"/>
            <ac:inkMk id="59" creationId="{1634907C-2BB2-E343-AE95-926FE8A4EF77}"/>
          </ac:inkMkLst>
        </pc:inkChg>
        <pc:inkChg chg="add del">
          <ac:chgData name="Rylee Yorke" userId="a194d820-492e-48fc-9fa0-18154d48d7ad" providerId="ADAL" clId="{DE435B50-B67C-6B43-AB86-459209986AE8}" dt="2019-10-22T15:52:20.733" v="510"/>
          <ac:inkMkLst>
            <pc:docMk/>
            <pc:sldMk cId="1829106013" sldId="269"/>
            <ac:inkMk id="60" creationId="{6A829CDD-57E5-4742-8732-108516712421}"/>
          </ac:inkMkLst>
        </pc:inkChg>
        <pc:inkChg chg="add del">
          <ac:chgData name="Rylee Yorke" userId="a194d820-492e-48fc-9fa0-18154d48d7ad" providerId="ADAL" clId="{DE435B50-B67C-6B43-AB86-459209986AE8}" dt="2019-10-22T15:52:20.733" v="510"/>
          <ac:inkMkLst>
            <pc:docMk/>
            <pc:sldMk cId="1829106013" sldId="269"/>
            <ac:inkMk id="61" creationId="{CACDB868-464D-664E-A471-85D76A21B397}"/>
          </ac:inkMkLst>
        </pc:inkChg>
        <pc:inkChg chg="add del">
          <ac:chgData name="Rylee Yorke" userId="a194d820-492e-48fc-9fa0-18154d48d7ad" providerId="ADAL" clId="{DE435B50-B67C-6B43-AB86-459209986AE8}" dt="2019-10-22T15:52:20.733" v="510"/>
          <ac:inkMkLst>
            <pc:docMk/>
            <pc:sldMk cId="1829106013" sldId="269"/>
            <ac:inkMk id="62" creationId="{D74ABE43-74E9-4E4E-B125-8BA01A7533B1}"/>
          </ac:inkMkLst>
        </pc:inkChg>
        <pc:inkChg chg="add del">
          <ac:chgData name="Rylee Yorke" userId="a194d820-492e-48fc-9fa0-18154d48d7ad" providerId="ADAL" clId="{DE435B50-B67C-6B43-AB86-459209986AE8}" dt="2019-10-22T15:52:20.733" v="510"/>
          <ac:inkMkLst>
            <pc:docMk/>
            <pc:sldMk cId="1829106013" sldId="269"/>
            <ac:inkMk id="63" creationId="{5EAE0C88-C3A3-1B4A-9056-74F86EDD5DEE}"/>
          </ac:inkMkLst>
        </pc:inkChg>
        <pc:inkChg chg="add del">
          <ac:chgData name="Rylee Yorke" userId="a194d820-492e-48fc-9fa0-18154d48d7ad" providerId="ADAL" clId="{DE435B50-B67C-6B43-AB86-459209986AE8}" dt="2019-10-22T15:52:40.435" v="571"/>
          <ac:inkMkLst>
            <pc:docMk/>
            <pc:sldMk cId="1829106013" sldId="269"/>
            <ac:inkMk id="26624" creationId="{6845D8DF-562C-294F-972F-B1607D8AC6EB}"/>
          </ac:inkMkLst>
        </pc:inkChg>
        <pc:inkChg chg="add del">
          <ac:chgData name="Rylee Yorke" userId="a194d820-492e-48fc-9fa0-18154d48d7ad" providerId="ADAL" clId="{DE435B50-B67C-6B43-AB86-459209986AE8}" dt="2019-10-22T15:52:40.435" v="571"/>
          <ac:inkMkLst>
            <pc:docMk/>
            <pc:sldMk cId="1829106013" sldId="269"/>
            <ac:inkMk id="26626" creationId="{4944E4D2-BA69-F64E-BED8-E90E5B12BCED}"/>
          </ac:inkMkLst>
        </pc:inkChg>
        <pc:inkChg chg="add del">
          <ac:chgData name="Rylee Yorke" userId="a194d820-492e-48fc-9fa0-18154d48d7ad" providerId="ADAL" clId="{DE435B50-B67C-6B43-AB86-459209986AE8}" dt="2019-10-22T15:52:40.435" v="571"/>
          <ac:inkMkLst>
            <pc:docMk/>
            <pc:sldMk cId="1829106013" sldId="269"/>
            <ac:inkMk id="26627" creationId="{9505AE93-357D-9948-8618-5704D5EBFE38}"/>
          </ac:inkMkLst>
        </pc:inkChg>
        <pc:inkChg chg="add del">
          <ac:chgData name="Rylee Yorke" userId="a194d820-492e-48fc-9fa0-18154d48d7ad" providerId="ADAL" clId="{DE435B50-B67C-6B43-AB86-459209986AE8}" dt="2019-10-22T15:52:40.435" v="571"/>
          <ac:inkMkLst>
            <pc:docMk/>
            <pc:sldMk cId="1829106013" sldId="269"/>
            <ac:inkMk id="26628" creationId="{6E0C47F0-1928-D547-B98A-D4D1A0ED0310}"/>
          </ac:inkMkLst>
        </pc:inkChg>
        <pc:inkChg chg="add del">
          <ac:chgData name="Rylee Yorke" userId="a194d820-492e-48fc-9fa0-18154d48d7ad" providerId="ADAL" clId="{DE435B50-B67C-6B43-AB86-459209986AE8}" dt="2019-10-22T15:52:40.435" v="571"/>
          <ac:inkMkLst>
            <pc:docMk/>
            <pc:sldMk cId="1829106013" sldId="269"/>
            <ac:inkMk id="26629" creationId="{24625412-9D27-E940-A018-4A59CE459629}"/>
          </ac:inkMkLst>
        </pc:inkChg>
        <pc:inkChg chg="add del">
          <ac:chgData name="Rylee Yorke" userId="a194d820-492e-48fc-9fa0-18154d48d7ad" providerId="ADAL" clId="{DE435B50-B67C-6B43-AB86-459209986AE8}" dt="2019-10-22T15:52:40.435" v="571"/>
          <ac:inkMkLst>
            <pc:docMk/>
            <pc:sldMk cId="1829106013" sldId="269"/>
            <ac:inkMk id="26630" creationId="{2813B1A1-EC93-5143-94CA-1457EC103948}"/>
          </ac:inkMkLst>
        </pc:inkChg>
        <pc:inkChg chg="add del">
          <ac:chgData name="Rylee Yorke" userId="a194d820-492e-48fc-9fa0-18154d48d7ad" providerId="ADAL" clId="{DE435B50-B67C-6B43-AB86-459209986AE8}" dt="2019-10-22T15:52:40.435" v="571"/>
          <ac:inkMkLst>
            <pc:docMk/>
            <pc:sldMk cId="1829106013" sldId="269"/>
            <ac:inkMk id="26631" creationId="{D58EEFF1-BE04-DB4C-B685-F61A533C2D06}"/>
          </ac:inkMkLst>
        </pc:inkChg>
        <pc:inkChg chg="add del">
          <ac:chgData name="Rylee Yorke" userId="a194d820-492e-48fc-9fa0-18154d48d7ad" providerId="ADAL" clId="{DE435B50-B67C-6B43-AB86-459209986AE8}" dt="2019-10-22T15:52:40.435" v="571"/>
          <ac:inkMkLst>
            <pc:docMk/>
            <pc:sldMk cId="1829106013" sldId="269"/>
            <ac:inkMk id="26632" creationId="{FA5C148A-85AC-C04F-BAEA-8F44081119D5}"/>
          </ac:inkMkLst>
        </pc:inkChg>
        <pc:inkChg chg="add del">
          <ac:chgData name="Rylee Yorke" userId="a194d820-492e-48fc-9fa0-18154d48d7ad" providerId="ADAL" clId="{DE435B50-B67C-6B43-AB86-459209986AE8}" dt="2019-10-22T15:52:40.435" v="571"/>
          <ac:inkMkLst>
            <pc:docMk/>
            <pc:sldMk cId="1829106013" sldId="269"/>
            <ac:inkMk id="26633" creationId="{61C2C5B5-DA9E-0E4E-AD35-4D631EF3A037}"/>
          </ac:inkMkLst>
        </pc:inkChg>
        <pc:inkChg chg="add del">
          <ac:chgData name="Rylee Yorke" userId="a194d820-492e-48fc-9fa0-18154d48d7ad" providerId="ADAL" clId="{DE435B50-B67C-6B43-AB86-459209986AE8}" dt="2019-10-22T15:52:40.435" v="571"/>
          <ac:inkMkLst>
            <pc:docMk/>
            <pc:sldMk cId="1829106013" sldId="269"/>
            <ac:inkMk id="26634" creationId="{4DFA3B30-D3E1-8A47-A9C7-AA9B4EC3CDBF}"/>
          </ac:inkMkLst>
        </pc:inkChg>
        <pc:inkChg chg="add del">
          <ac:chgData name="Rylee Yorke" userId="a194d820-492e-48fc-9fa0-18154d48d7ad" providerId="ADAL" clId="{DE435B50-B67C-6B43-AB86-459209986AE8}" dt="2019-10-22T15:52:40.435" v="571"/>
          <ac:inkMkLst>
            <pc:docMk/>
            <pc:sldMk cId="1829106013" sldId="269"/>
            <ac:inkMk id="26635" creationId="{943D6691-0810-E344-8910-A139FD04D6F3}"/>
          </ac:inkMkLst>
        </pc:inkChg>
        <pc:inkChg chg="add del">
          <ac:chgData name="Rylee Yorke" userId="a194d820-492e-48fc-9fa0-18154d48d7ad" providerId="ADAL" clId="{DE435B50-B67C-6B43-AB86-459209986AE8}" dt="2019-10-22T15:52:40.435" v="571"/>
          <ac:inkMkLst>
            <pc:docMk/>
            <pc:sldMk cId="1829106013" sldId="269"/>
            <ac:inkMk id="26636" creationId="{1B1B2109-99FC-3642-A0AA-E58358AE9C58}"/>
          </ac:inkMkLst>
        </pc:inkChg>
        <pc:inkChg chg="add del">
          <ac:chgData name="Rylee Yorke" userId="a194d820-492e-48fc-9fa0-18154d48d7ad" providerId="ADAL" clId="{DE435B50-B67C-6B43-AB86-459209986AE8}" dt="2019-10-22T15:52:40.435" v="571"/>
          <ac:inkMkLst>
            <pc:docMk/>
            <pc:sldMk cId="1829106013" sldId="269"/>
            <ac:inkMk id="26637" creationId="{6034CCA0-2E6F-8144-AD1C-332DA4511103}"/>
          </ac:inkMkLst>
        </pc:inkChg>
        <pc:inkChg chg="add reco">
          <ac:chgData name="Rylee Yorke" userId="a194d820-492e-48fc-9fa0-18154d48d7ad" providerId="ADAL" clId="{DE435B50-B67C-6B43-AB86-459209986AE8}" dt="2019-10-22T15:52:40.435" v="571"/>
          <ac:inkMkLst>
            <pc:docMk/>
            <pc:sldMk cId="1829106013" sldId="269"/>
            <ac:inkMk id="26638" creationId="{08EA23D0-0136-554F-BA4B-FFFD9EEA83A2}"/>
          </ac:inkMkLst>
        </pc:inkChg>
        <pc:inkChg chg="add del">
          <ac:chgData name="Rylee Yorke" userId="a194d820-492e-48fc-9fa0-18154d48d7ad" providerId="ADAL" clId="{DE435B50-B67C-6B43-AB86-459209986AE8}" dt="2019-10-22T15:52:50.568" v="592"/>
          <ac:inkMkLst>
            <pc:docMk/>
            <pc:sldMk cId="1829106013" sldId="269"/>
            <ac:inkMk id="26640" creationId="{58AFCDD7-58C8-C142-9D23-CC8EB6CB6A83}"/>
          </ac:inkMkLst>
        </pc:inkChg>
        <pc:inkChg chg="add del">
          <ac:chgData name="Rylee Yorke" userId="a194d820-492e-48fc-9fa0-18154d48d7ad" providerId="ADAL" clId="{DE435B50-B67C-6B43-AB86-459209986AE8}" dt="2019-10-22T15:52:50.568" v="592"/>
          <ac:inkMkLst>
            <pc:docMk/>
            <pc:sldMk cId="1829106013" sldId="269"/>
            <ac:inkMk id="26641" creationId="{D9B95EFE-B796-784A-8FD6-4FE0F3C29357}"/>
          </ac:inkMkLst>
        </pc:inkChg>
        <pc:inkChg chg="add del">
          <ac:chgData name="Rylee Yorke" userId="a194d820-492e-48fc-9fa0-18154d48d7ad" providerId="ADAL" clId="{DE435B50-B67C-6B43-AB86-459209986AE8}" dt="2019-10-22T15:52:50.568" v="592"/>
          <ac:inkMkLst>
            <pc:docMk/>
            <pc:sldMk cId="1829106013" sldId="269"/>
            <ac:inkMk id="26642" creationId="{31A1352E-3F64-9649-9B32-CBFA80E28A8A}"/>
          </ac:inkMkLst>
        </pc:inkChg>
        <pc:inkChg chg="add del">
          <ac:chgData name="Rylee Yorke" userId="a194d820-492e-48fc-9fa0-18154d48d7ad" providerId="ADAL" clId="{DE435B50-B67C-6B43-AB86-459209986AE8}" dt="2019-10-22T15:52:50.568" v="592"/>
          <ac:inkMkLst>
            <pc:docMk/>
            <pc:sldMk cId="1829106013" sldId="269"/>
            <ac:inkMk id="26643" creationId="{DF30F84F-6002-1249-AA03-F4C28081A2F0}"/>
          </ac:inkMkLst>
        </pc:inkChg>
        <pc:inkChg chg="add del">
          <ac:chgData name="Rylee Yorke" userId="a194d820-492e-48fc-9fa0-18154d48d7ad" providerId="ADAL" clId="{DE435B50-B67C-6B43-AB86-459209986AE8}" dt="2019-10-22T15:52:50.568" v="592"/>
          <ac:inkMkLst>
            <pc:docMk/>
            <pc:sldMk cId="1829106013" sldId="269"/>
            <ac:inkMk id="26644" creationId="{1B17B0CF-6C11-0345-8757-7A5AAED3443A}"/>
          </ac:inkMkLst>
        </pc:inkChg>
        <pc:inkChg chg="add del">
          <ac:chgData name="Rylee Yorke" userId="a194d820-492e-48fc-9fa0-18154d48d7ad" providerId="ADAL" clId="{DE435B50-B67C-6B43-AB86-459209986AE8}" dt="2019-10-22T15:52:50.568" v="592"/>
          <ac:inkMkLst>
            <pc:docMk/>
            <pc:sldMk cId="1829106013" sldId="269"/>
            <ac:inkMk id="26645" creationId="{E306AD7B-F16D-4841-BB9A-E55956111209}"/>
          </ac:inkMkLst>
        </pc:inkChg>
        <pc:inkChg chg="add del">
          <ac:chgData name="Rylee Yorke" userId="a194d820-492e-48fc-9fa0-18154d48d7ad" providerId="ADAL" clId="{DE435B50-B67C-6B43-AB86-459209986AE8}" dt="2019-10-22T15:52:50.568" v="592"/>
          <ac:inkMkLst>
            <pc:docMk/>
            <pc:sldMk cId="1829106013" sldId="269"/>
            <ac:inkMk id="26646" creationId="{413A8F5A-2319-FD46-98F8-8D018114DC85}"/>
          </ac:inkMkLst>
        </pc:inkChg>
        <pc:inkChg chg="add del">
          <ac:chgData name="Rylee Yorke" userId="a194d820-492e-48fc-9fa0-18154d48d7ad" providerId="ADAL" clId="{DE435B50-B67C-6B43-AB86-459209986AE8}" dt="2019-10-22T15:52:50.568" v="592"/>
          <ac:inkMkLst>
            <pc:docMk/>
            <pc:sldMk cId="1829106013" sldId="269"/>
            <ac:inkMk id="26647" creationId="{E027A048-3C00-B443-BBFE-F293C234196F}"/>
          </ac:inkMkLst>
        </pc:inkChg>
        <pc:inkChg chg="add del">
          <ac:chgData name="Rylee Yorke" userId="a194d820-492e-48fc-9fa0-18154d48d7ad" providerId="ADAL" clId="{DE435B50-B67C-6B43-AB86-459209986AE8}" dt="2019-10-22T15:52:50.568" v="592"/>
          <ac:inkMkLst>
            <pc:docMk/>
            <pc:sldMk cId="1829106013" sldId="269"/>
            <ac:inkMk id="26648" creationId="{63CBA939-DE83-F745-A7D9-78F29C4BC1F6}"/>
          </ac:inkMkLst>
        </pc:inkChg>
        <pc:inkChg chg="add del">
          <ac:chgData name="Rylee Yorke" userId="a194d820-492e-48fc-9fa0-18154d48d7ad" providerId="ADAL" clId="{DE435B50-B67C-6B43-AB86-459209986AE8}" dt="2019-10-22T15:52:50.568" v="592"/>
          <ac:inkMkLst>
            <pc:docMk/>
            <pc:sldMk cId="1829106013" sldId="269"/>
            <ac:inkMk id="26649" creationId="{A8192022-8A17-6D4F-A76B-8BFE276AC218}"/>
          </ac:inkMkLst>
        </pc:inkChg>
        <pc:inkChg chg="add del">
          <ac:chgData name="Rylee Yorke" userId="a194d820-492e-48fc-9fa0-18154d48d7ad" providerId="ADAL" clId="{DE435B50-B67C-6B43-AB86-459209986AE8}" dt="2019-10-22T15:52:50.568" v="592"/>
          <ac:inkMkLst>
            <pc:docMk/>
            <pc:sldMk cId="1829106013" sldId="269"/>
            <ac:inkMk id="26650" creationId="{228232EE-81F2-5943-9E21-46E5B5A6D1B7}"/>
          </ac:inkMkLst>
        </pc:inkChg>
        <pc:inkChg chg="add del">
          <ac:chgData name="Rylee Yorke" userId="a194d820-492e-48fc-9fa0-18154d48d7ad" providerId="ADAL" clId="{DE435B50-B67C-6B43-AB86-459209986AE8}" dt="2019-10-22T15:52:50.568" v="592"/>
          <ac:inkMkLst>
            <pc:docMk/>
            <pc:sldMk cId="1829106013" sldId="269"/>
            <ac:inkMk id="26651" creationId="{59AE2AE3-063F-3649-A2EC-5C6551855177}"/>
          </ac:inkMkLst>
        </pc:inkChg>
        <pc:inkChg chg="add del">
          <ac:chgData name="Rylee Yorke" userId="a194d820-492e-48fc-9fa0-18154d48d7ad" providerId="ADAL" clId="{DE435B50-B67C-6B43-AB86-459209986AE8}" dt="2019-10-22T15:52:50.568" v="592"/>
          <ac:inkMkLst>
            <pc:docMk/>
            <pc:sldMk cId="1829106013" sldId="269"/>
            <ac:inkMk id="26652" creationId="{4AB4F799-6559-074B-87C5-A19B6DB4C56C}"/>
          </ac:inkMkLst>
        </pc:inkChg>
        <pc:inkChg chg="add del">
          <ac:chgData name="Rylee Yorke" userId="a194d820-492e-48fc-9fa0-18154d48d7ad" providerId="ADAL" clId="{DE435B50-B67C-6B43-AB86-459209986AE8}" dt="2019-10-22T15:52:50.568" v="592"/>
          <ac:inkMkLst>
            <pc:docMk/>
            <pc:sldMk cId="1829106013" sldId="269"/>
            <ac:inkMk id="26653" creationId="{E684E5AB-DD3F-EF4B-BE8E-844981825633}"/>
          </ac:inkMkLst>
        </pc:inkChg>
        <pc:inkChg chg="add del">
          <ac:chgData name="Rylee Yorke" userId="a194d820-492e-48fc-9fa0-18154d48d7ad" providerId="ADAL" clId="{DE435B50-B67C-6B43-AB86-459209986AE8}" dt="2019-10-22T15:52:50.568" v="592"/>
          <ac:inkMkLst>
            <pc:docMk/>
            <pc:sldMk cId="1829106013" sldId="269"/>
            <ac:inkMk id="26654" creationId="{27CACF89-88C8-D94B-AA68-07759E988555}"/>
          </ac:inkMkLst>
        </pc:inkChg>
        <pc:inkChg chg="add del">
          <ac:chgData name="Rylee Yorke" userId="a194d820-492e-48fc-9fa0-18154d48d7ad" providerId="ADAL" clId="{DE435B50-B67C-6B43-AB86-459209986AE8}" dt="2019-10-22T15:52:50.568" v="592"/>
          <ac:inkMkLst>
            <pc:docMk/>
            <pc:sldMk cId="1829106013" sldId="269"/>
            <ac:inkMk id="26655" creationId="{2B0F7789-71C2-3843-A673-CEA9419303E6}"/>
          </ac:inkMkLst>
        </pc:inkChg>
        <pc:inkChg chg="add del">
          <ac:chgData name="Rylee Yorke" userId="a194d820-492e-48fc-9fa0-18154d48d7ad" providerId="ADAL" clId="{DE435B50-B67C-6B43-AB86-459209986AE8}" dt="2019-10-22T15:52:50.568" v="592"/>
          <ac:inkMkLst>
            <pc:docMk/>
            <pc:sldMk cId="1829106013" sldId="269"/>
            <ac:inkMk id="26656" creationId="{64874750-0891-E948-9181-6F644B8E50BA}"/>
          </ac:inkMkLst>
        </pc:inkChg>
        <pc:inkChg chg="add del">
          <ac:chgData name="Rylee Yorke" userId="a194d820-492e-48fc-9fa0-18154d48d7ad" providerId="ADAL" clId="{DE435B50-B67C-6B43-AB86-459209986AE8}" dt="2019-10-22T15:52:50.568" v="592"/>
          <ac:inkMkLst>
            <pc:docMk/>
            <pc:sldMk cId="1829106013" sldId="269"/>
            <ac:inkMk id="26657" creationId="{9967F37A-1D42-8144-8B3C-8C92BA1D3033}"/>
          </ac:inkMkLst>
        </pc:inkChg>
        <pc:inkChg chg="add del">
          <ac:chgData name="Rylee Yorke" userId="a194d820-492e-48fc-9fa0-18154d48d7ad" providerId="ADAL" clId="{DE435B50-B67C-6B43-AB86-459209986AE8}" dt="2019-10-22T15:52:50.568" v="592"/>
          <ac:inkMkLst>
            <pc:docMk/>
            <pc:sldMk cId="1829106013" sldId="269"/>
            <ac:inkMk id="26658" creationId="{EC9F64D8-6CC8-7644-A550-ADF201423ACC}"/>
          </ac:inkMkLst>
        </pc:inkChg>
        <pc:inkChg chg="add del">
          <ac:chgData name="Rylee Yorke" userId="a194d820-492e-48fc-9fa0-18154d48d7ad" providerId="ADAL" clId="{DE435B50-B67C-6B43-AB86-459209986AE8}" dt="2019-10-22T15:52:50.568" v="592"/>
          <ac:inkMkLst>
            <pc:docMk/>
            <pc:sldMk cId="1829106013" sldId="269"/>
            <ac:inkMk id="26659" creationId="{83A72031-2CCC-4945-94FB-D3DB86925194}"/>
          </ac:inkMkLst>
        </pc:inkChg>
        <pc:inkChg chg="add reco">
          <ac:chgData name="Rylee Yorke" userId="a194d820-492e-48fc-9fa0-18154d48d7ad" providerId="ADAL" clId="{DE435B50-B67C-6B43-AB86-459209986AE8}" dt="2019-10-22T15:52:50.568" v="592"/>
          <ac:inkMkLst>
            <pc:docMk/>
            <pc:sldMk cId="1829106013" sldId="269"/>
            <ac:inkMk id="26660" creationId="{986297DA-F53B-2E4F-B088-8B33DA714853}"/>
          </ac:inkMkLst>
        </pc:inkChg>
        <pc:inkChg chg="add del">
          <ac:chgData name="Rylee Yorke" userId="a194d820-492e-48fc-9fa0-18154d48d7ad" providerId="ADAL" clId="{DE435B50-B67C-6B43-AB86-459209986AE8}" dt="2019-10-22T15:53:49.467" v="606"/>
          <ac:inkMkLst>
            <pc:docMk/>
            <pc:sldMk cId="1829106013" sldId="269"/>
            <ac:inkMk id="26662" creationId="{0CCFCD51-5D7B-B649-884F-29F89D199649}"/>
          </ac:inkMkLst>
        </pc:inkChg>
        <pc:inkChg chg="add del">
          <ac:chgData name="Rylee Yorke" userId="a194d820-492e-48fc-9fa0-18154d48d7ad" providerId="ADAL" clId="{DE435B50-B67C-6B43-AB86-459209986AE8}" dt="2019-10-22T15:53:49.467" v="606"/>
          <ac:inkMkLst>
            <pc:docMk/>
            <pc:sldMk cId="1829106013" sldId="269"/>
            <ac:inkMk id="26663" creationId="{997803DE-73A5-F942-A996-C6014DFF4A8F}"/>
          </ac:inkMkLst>
        </pc:inkChg>
        <pc:inkChg chg="add del">
          <ac:chgData name="Rylee Yorke" userId="a194d820-492e-48fc-9fa0-18154d48d7ad" providerId="ADAL" clId="{DE435B50-B67C-6B43-AB86-459209986AE8}" dt="2019-10-22T15:53:49.467" v="606"/>
          <ac:inkMkLst>
            <pc:docMk/>
            <pc:sldMk cId="1829106013" sldId="269"/>
            <ac:inkMk id="26664" creationId="{D236AB53-F4D5-154D-B870-6855C8A45A49}"/>
          </ac:inkMkLst>
        </pc:inkChg>
        <pc:inkChg chg="add del">
          <ac:chgData name="Rylee Yorke" userId="a194d820-492e-48fc-9fa0-18154d48d7ad" providerId="ADAL" clId="{DE435B50-B67C-6B43-AB86-459209986AE8}" dt="2019-10-22T15:53:49.467" v="606"/>
          <ac:inkMkLst>
            <pc:docMk/>
            <pc:sldMk cId="1829106013" sldId="269"/>
            <ac:inkMk id="26665" creationId="{8FA6FB1D-AFEE-B44B-9987-F7F0C0D7FD23}"/>
          </ac:inkMkLst>
        </pc:inkChg>
        <pc:inkChg chg="add del">
          <ac:chgData name="Rylee Yorke" userId="a194d820-492e-48fc-9fa0-18154d48d7ad" providerId="ADAL" clId="{DE435B50-B67C-6B43-AB86-459209986AE8}" dt="2019-10-22T15:53:49.467" v="606"/>
          <ac:inkMkLst>
            <pc:docMk/>
            <pc:sldMk cId="1829106013" sldId="269"/>
            <ac:inkMk id="26666" creationId="{AAFC2387-FAB3-7947-BE86-CA6839ABEF70}"/>
          </ac:inkMkLst>
        </pc:inkChg>
        <pc:inkChg chg="add del">
          <ac:chgData name="Rylee Yorke" userId="a194d820-492e-48fc-9fa0-18154d48d7ad" providerId="ADAL" clId="{DE435B50-B67C-6B43-AB86-459209986AE8}" dt="2019-10-22T15:53:49.467" v="606"/>
          <ac:inkMkLst>
            <pc:docMk/>
            <pc:sldMk cId="1829106013" sldId="269"/>
            <ac:inkMk id="26667" creationId="{33876E73-1C5C-7645-BC09-B3F7BF850780}"/>
          </ac:inkMkLst>
        </pc:inkChg>
        <pc:inkChg chg="add del">
          <ac:chgData name="Rylee Yorke" userId="a194d820-492e-48fc-9fa0-18154d48d7ad" providerId="ADAL" clId="{DE435B50-B67C-6B43-AB86-459209986AE8}" dt="2019-10-22T15:53:49.467" v="606"/>
          <ac:inkMkLst>
            <pc:docMk/>
            <pc:sldMk cId="1829106013" sldId="269"/>
            <ac:inkMk id="26668" creationId="{81717BF6-214B-3345-8659-6E350A949715}"/>
          </ac:inkMkLst>
        </pc:inkChg>
        <pc:inkChg chg="add del">
          <ac:chgData name="Rylee Yorke" userId="a194d820-492e-48fc-9fa0-18154d48d7ad" providerId="ADAL" clId="{DE435B50-B67C-6B43-AB86-459209986AE8}" dt="2019-10-22T15:53:49.467" v="606"/>
          <ac:inkMkLst>
            <pc:docMk/>
            <pc:sldMk cId="1829106013" sldId="269"/>
            <ac:inkMk id="26669" creationId="{BD5AE53F-AEB1-5B46-B7E1-7A1F41262FDB}"/>
          </ac:inkMkLst>
        </pc:inkChg>
        <pc:inkChg chg="add del">
          <ac:chgData name="Rylee Yorke" userId="a194d820-492e-48fc-9fa0-18154d48d7ad" providerId="ADAL" clId="{DE435B50-B67C-6B43-AB86-459209986AE8}" dt="2019-10-22T15:53:49.467" v="606"/>
          <ac:inkMkLst>
            <pc:docMk/>
            <pc:sldMk cId="1829106013" sldId="269"/>
            <ac:inkMk id="26670" creationId="{40E5E2D6-4E26-484C-BCF3-02C89C2453C8}"/>
          </ac:inkMkLst>
        </pc:inkChg>
        <pc:inkChg chg="add del">
          <ac:chgData name="Rylee Yorke" userId="a194d820-492e-48fc-9fa0-18154d48d7ad" providerId="ADAL" clId="{DE435B50-B67C-6B43-AB86-459209986AE8}" dt="2019-10-22T15:53:49.467" v="606"/>
          <ac:inkMkLst>
            <pc:docMk/>
            <pc:sldMk cId="1829106013" sldId="269"/>
            <ac:inkMk id="26671" creationId="{88B9B3A8-CE85-9E42-A83C-B78B7EFB3BA2}"/>
          </ac:inkMkLst>
        </pc:inkChg>
        <pc:inkChg chg="add del">
          <ac:chgData name="Rylee Yorke" userId="a194d820-492e-48fc-9fa0-18154d48d7ad" providerId="ADAL" clId="{DE435B50-B67C-6B43-AB86-459209986AE8}" dt="2019-10-22T15:53:49.467" v="606"/>
          <ac:inkMkLst>
            <pc:docMk/>
            <pc:sldMk cId="1829106013" sldId="269"/>
            <ac:inkMk id="26672" creationId="{DAB5F214-DEEB-5D46-8461-E8ADF646ECB5}"/>
          </ac:inkMkLst>
        </pc:inkChg>
        <pc:inkChg chg="add del">
          <ac:chgData name="Rylee Yorke" userId="a194d820-492e-48fc-9fa0-18154d48d7ad" providerId="ADAL" clId="{DE435B50-B67C-6B43-AB86-459209986AE8}" dt="2019-10-22T15:53:49.467" v="606"/>
          <ac:inkMkLst>
            <pc:docMk/>
            <pc:sldMk cId="1829106013" sldId="269"/>
            <ac:inkMk id="26673" creationId="{5822F374-F638-A04E-BB6D-CC901A51A9EE}"/>
          </ac:inkMkLst>
        </pc:inkChg>
        <pc:inkChg chg="add del">
          <ac:chgData name="Rylee Yorke" userId="a194d820-492e-48fc-9fa0-18154d48d7ad" providerId="ADAL" clId="{DE435B50-B67C-6B43-AB86-459209986AE8}" dt="2019-10-22T15:53:49.467" v="606"/>
          <ac:inkMkLst>
            <pc:docMk/>
            <pc:sldMk cId="1829106013" sldId="269"/>
            <ac:inkMk id="26674" creationId="{74E03B8C-706E-A641-A72F-594A8ED4712D}"/>
          </ac:inkMkLst>
        </pc:inkChg>
        <pc:inkChg chg="add reco">
          <ac:chgData name="Rylee Yorke" userId="a194d820-492e-48fc-9fa0-18154d48d7ad" providerId="ADAL" clId="{DE435B50-B67C-6B43-AB86-459209986AE8}" dt="2019-10-22T15:53:49.467" v="606"/>
          <ac:inkMkLst>
            <pc:docMk/>
            <pc:sldMk cId="1829106013" sldId="269"/>
            <ac:inkMk id="26675" creationId="{A8FA9DC9-7396-7949-934A-CE5BD2050558}"/>
          </ac:inkMkLst>
        </pc:inkChg>
        <pc:inkChg chg="add del">
          <ac:chgData name="Rylee Yorke" userId="a194d820-492e-48fc-9fa0-18154d48d7ad" providerId="ADAL" clId="{DE435B50-B67C-6B43-AB86-459209986AE8}" dt="2019-10-22T15:53:52.607" v="611"/>
          <ac:inkMkLst>
            <pc:docMk/>
            <pc:sldMk cId="1829106013" sldId="269"/>
            <ac:inkMk id="26677" creationId="{63549297-84A9-1246-8D67-0A07097A9E52}"/>
          </ac:inkMkLst>
        </pc:inkChg>
        <pc:inkChg chg="add del">
          <ac:chgData name="Rylee Yorke" userId="a194d820-492e-48fc-9fa0-18154d48d7ad" providerId="ADAL" clId="{DE435B50-B67C-6B43-AB86-459209986AE8}" dt="2019-10-22T15:53:52.607" v="611"/>
          <ac:inkMkLst>
            <pc:docMk/>
            <pc:sldMk cId="1829106013" sldId="269"/>
            <ac:inkMk id="26678" creationId="{23300F59-BC34-174E-82E4-00E7B31A4CA0}"/>
          </ac:inkMkLst>
        </pc:inkChg>
        <pc:inkChg chg="add del">
          <ac:chgData name="Rylee Yorke" userId="a194d820-492e-48fc-9fa0-18154d48d7ad" providerId="ADAL" clId="{DE435B50-B67C-6B43-AB86-459209986AE8}" dt="2019-10-22T15:53:52.607" v="611"/>
          <ac:inkMkLst>
            <pc:docMk/>
            <pc:sldMk cId="1829106013" sldId="269"/>
            <ac:inkMk id="26679" creationId="{F3A3C200-68CC-7642-95C0-2C566401CC7F}"/>
          </ac:inkMkLst>
        </pc:inkChg>
        <pc:inkChg chg="add del">
          <ac:chgData name="Rylee Yorke" userId="a194d820-492e-48fc-9fa0-18154d48d7ad" providerId="ADAL" clId="{DE435B50-B67C-6B43-AB86-459209986AE8}" dt="2019-10-22T15:53:52.607" v="611"/>
          <ac:inkMkLst>
            <pc:docMk/>
            <pc:sldMk cId="1829106013" sldId="269"/>
            <ac:inkMk id="26680" creationId="{74485E6D-3A3F-6E43-8507-35692205E1FF}"/>
          </ac:inkMkLst>
        </pc:inkChg>
        <pc:inkChg chg="add reco">
          <ac:chgData name="Rylee Yorke" userId="a194d820-492e-48fc-9fa0-18154d48d7ad" providerId="ADAL" clId="{DE435B50-B67C-6B43-AB86-459209986AE8}" dt="2019-10-22T15:53:52.607" v="611"/>
          <ac:inkMkLst>
            <pc:docMk/>
            <pc:sldMk cId="1829106013" sldId="269"/>
            <ac:inkMk id="26681" creationId="{577DEE59-DBD4-BE4C-AB26-F5D5B1C31249}"/>
          </ac:inkMkLst>
        </pc:inkChg>
        <pc:inkChg chg="add del">
          <ac:chgData name="Rylee Yorke" userId="a194d820-492e-48fc-9fa0-18154d48d7ad" providerId="ADAL" clId="{DE435B50-B67C-6B43-AB86-459209986AE8}" dt="2019-10-22T15:52:20.733" v="510"/>
          <ac:inkMkLst>
            <pc:docMk/>
            <pc:sldMk cId="1829106013" sldId="269"/>
            <ac:inkMk id="29696" creationId="{329AF96D-C34C-B84A-8194-0BBD97558776}"/>
          </ac:inkMkLst>
        </pc:inkChg>
        <pc:inkChg chg="add del">
          <ac:chgData name="Rylee Yorke" userId="a194d820-492e-48fc-9fa0-18154d48d7ad" providerId="ADAL" clId="{DE435B50-B67C-6B43-AB86-459209986AE8}" dt="2019-10-22T15:52:20.733" v="510"/>
          <ac:inkMkLst>
            <pc:docMk/>
            <pc:sldMk cId="1829106013" sldId="269"/>
            <ac:inkMk id="29697" creationId="{08344E1D-C64C-CA4B-BA57-18676BF6314C}"/>
          </ac:inkMkLst>
        </pc:inkChg>
        <pc:inkChg chg="add del">
          <ac:chgData name="Rylee Yorke" userId="a194d820-492e-48fc-9fa0-18154d48d7ad" providerId="ADAL" clId="{DE435B50-B67C-6B43-AB86-459209986AE8}" dt="2019-10-22T15:52:20.733" v="510"/>
          <ac:inkMkLst>
            <pc:docMk/>
            <pc:sldMk cId="1829106013" sldId="269"/>
            <ac:inkMk id="29699" creationId="{16928862-4AAD-204B-8585-9D3FF650CB05}"/>
          </ac:inkMkLst>
        </pc:inkChg>
        <pc:inkChg chg="add del">
          <ac:chgData name="Rylee Yorke" userId="a194d820-492e-48fc-9fa0-18154d48d7ad" providerId="ADAL" clId="{DE435B50-B67C-6B43-AB86-459209986AE8}" dt="2019-10-22T15:52:20.733" v="510"/>
          <ac:inkMkLst>
            <pc:docMk/>
            <pc:sldMk cId="1829106013" sldId="269"/>
            <ac:inkMk id="29700" creationId="{29BDF7A6-226E-104B-8672-8E5F6616A9F6}"/>
          </ac:inkMkLst>
        </pc:inkChg>
        <pc:inkChg chg="add del">
          <ac:chgData name="Rylee Yorke" userId="a194d820-492e-48fc-9fa0-18154d48d7ad" providerId="ADAL" clId="{DE435B50-B67C-6B43-AB86-459209986AE8}" dt="2019-10-22T15:52:20.733" v="510"/>
          <ac:inkMkLst>
            <pc:docMk/>
            <pc:sldMk cId="1829106013" sldId="269"/>
            <ac:inkMk id="29701" creationId="{E7E5201A-692B-4B4A-BDEC-0BA54DDD904B}"/>
          </ac:inkMkLst>
        </pc:inkChg>
        <pc:inkChg chg="add del">
          <ac:chgData name="Rylee Yorke" userId="a194d820-492e-48fc-9fa0-18154d48d7ad" providerId="ADAL" clId="{DE435B50-B67C-6B43-AB86-459209986AE8}" dt="2019-10-22T15:52:20.733" v="510"/>
          <ac:inkMkLst>
            <pc:docMk/>
            <pc:sldMk cId="1829106013" sldId="269"/>
            <ac:inkMk id="29702" creationId="{291FA1B3-93EF-3041-BF7E-EAADBB04C1FE}"/>
          </ac:inkMkLst>
        </pc:inkChg>
        <pc:inkChg chg="add del">
          <ac:chgData name="Rylee Yorke" userId="a194d820-492e-48fc-9fa0-18154d48d7ad" providerId="ADAL" clId="{DE435B50-B67C-6B43-AB86-459209986AE8}" dt="2019-10-22T15:52:20.733" v="510"/>
          <ac:inkMkLst>
            <pc:docMk/>
            <pc:sldMk cId="1829106013" sldId="269"/>
            <ac:inkMk id="29703" creationId="{494A6383-364F-EC42-93F8-2D1FB496E6DE}"/>
          </ac:inkMkLst>
        </pc:inkChg>
        <pc:inkChg chg="add del">
          <ac:chgData name="Rylee Yorke" userId="a194d820-492e-48fc-9fa0-18154d48d7ad" providerId="ADAL" clId="{DE435B50-B67C-6B43-AB86-459209986AE8}" dt="2019-10-22T15:52:20.733" v="510"/>
          <ac:inkMkLst>
            <pc:docMk/>
            <pc:sldMk cId="1829106013" sldId="269"/>
            <ac:inkMk id="29704" creationId="{CF2C6FD5-8EF3-C648-85F3-FAEBB6D909FD}"/>
          </ac:inkMkLst>
        </pc:inkChg>
        <pc:inkChg chg="add del">
          <ac:chgData name="Rylee Yorke" userId="a194d820-492e-48fc-9fa0-18154d48d7ad" providerId="ADAL" clId="{DE435B50-B67C-6B43-AB86-459209986AE8}" dt="2019-10-22T15:52:20.733" v="510"/>
          <ac:inkMkLst>
            <pc:docMk/>
            <pc:sldMk cId="1829106013" sldId="269"/>
            <ac:inkMk id="29705" creationId="{1C253530-4A3F-3740-ADCC-D6A087573DDD}"/>
          </ac:inkMkLst>
        </pc:inkChg>
        <pc:inkChg chg="add del">
          <ac:chgData name="Rylee Yorke" userId="a194d820-492e-48fc-9fa0-18154d48d7ad" providerId="ADAL" clId="{DE435B50-B67C-6B43-AB86-459209986AE8}" dt="2019-10-22T15:52:20.733" v="510"/>
          <ac:inkMkLst>
            <pc:docMk/>
            <pc:sldMk cId="1829106013" sldId="269"/>
            <ac:inkMk id="29706" creationId="{FA5715E1-7145-B046-9850-6D9ECCDF1FD5}"/>
          </ac:inkMkLst>
        </pc:inkChg>
        <pc:inkChg chg="add del">
          <ac:chgData name="Rylee Yorke" userId="a194d820-492e-48fc-9fa0-18154d48d7ad" providerId="ADAL" clId="{DE435B50-B67C-6B43-AB86-459209986AE8}" dt="2019-10-22T15:52:20.733" v="510"/>
          <ac:inkMkLst>
            <pc:docMk/>
            <pc:sldMk cId="1829106013" sldId="269"/>
            <ac:inkMk id="29707" creationId="{BBC021B4-D0F4-AF41-94E4-2B01C18212DB}"/>
          </ac:inkMkLst>
        </pc:inkChg>
        <pc:inkChg chg="add del">
          <ac:chgData name="Rylee Yorke" userId="a194d820-492e-48fc-9fa0-18154d48d7ad" providerId="ADAL" clId="{DE435B50-B67C-6B43-AB86-459209986AE8}" dt="2019-10-22T15:52:20.733" v="510"/>
          <ac:inkMkLst>
            <pc:docMk/>
            <pc:sldMk cId="1829106013" sldId="269"/>
            <ac:inkMk id="29708" creationId="{6D34CD19-97DC-A94F-B2F8-88912A0D57B8}"/>
          </ac:inkMkLst>
        </pc:inkChg>
        <pc:inkChg chg="add del">
          <ac:chgData name="Rylee Yorke" userId="a194d820-492e-48fc-9fa0-18154d48d7ad" providerId="ADAL" clId="{DE435B50-B67C-6B43-AB86-459209986AE8}" dt="2019-10-22T15:52:20.733" v="510"/>
          <ac:inkMkLst>
            <pc:docMk/>
            <pc:sldMk cId="1829106013" sldId="269"/>
            <ac:inkMk id="29709" creationId="{E63EC217-98AC-6243-A8D5-AE15CF325598}"/>
          </ac:inkMkLst>
        </pc:inkChg>
        <pc:inkChg chg="add reco">
          <ac:chgData name="Rylee Yorke" userId="a194d820-492e-48fc-9fa0-18154d48d7ad" providerId="ADAL" clId="{DE435B50-B67C-6B43-AB86-459209986AE8}" dt="2019-10-22T15:52:20.733" v="510"/>
          <ac:inkMkLst>
            <pc:docMk/>
            <pc:sldMk cId="1829106013" sldId="269"/>
            <ac:inkMk id="29710" creationId="{D927FE20-B7C1-FA4B-A4CF-3413956E0349}"/>
          </ac:inkMkLst>
        </pc:inkChg>
        <pc:inkChg chg="add del">
          <ac:chgData name="Rylee Yorke" userId="a194d820-492e-48fc-9fa0-18154d48d7ad" providerId="ADAL" clId="{DE435B50-B67C-6B43-AB86-459209986AE8}" dt="2019-10-22T15:52:24.377" v="520"/>
          <ac:inkMkLst>
            <pc:docMk/>
            <pc:sldMk cId="1829106013" sldId="269"/>
            <ac:inkMk id="29712" creationId="{78DE4B67-B5B0-8E40-A42B-C6CABFF595B9}"/>
          </ac:inkMkLst>
        </pc:inkChg>
        <pc:inkChg chg="add del">
          <ac:chgData name="Rylee Yorke" userId="a194d820-492e-48fc-9fa0-18154d48d7ad" providerId="ADAL" clId="{DE435B50-B67C-6B43-AB86-459209986AE8}" dt="2019-10-22T15:52:24.377" v="520"/>
          <ac:inkMkLst>
            <pc:docMk/>
            <pc:sldMk cId="1829106013" sldId="269"/>
            <ac:inkMk id="29713" creationId="{A3E25C58-7C6A-6940-87FF-ADDDE6F578DB}"/>
          </ac:inkMkLst>
        </pc:inkChg>
        <pc:inkChg chg="add del">
          <ac:chgData name="Rylee Yorke" userId="a194d820-492e-48fc-9fa0-18154d48d7ad" providerId="ADAL" clId="{DE435B50-B67C-6B43-AB86-459209986AE8}" dt="2019-10-22T15:52:24.377" v="520"/>
          <ac:inkMkLst>
            <pc:docMk/>
            <pc:sldMk cId="1829106013" sldId="269"/>
            <ac:inkMk id="29714" creationId="{78E9C94F-8C1F-2A4B-992A-461B76599B18}"/>
          </ac:inkMkLst>
        </pc:inkChg>
        <pc:inkChg chg="add del">
          <ac:chgData name="Rylee Yorke" userId="a194d820-492e-48fc-9fa0-18154d48d7ad" providerId="ADAL" clId="{DE435B50-B67C-6B43-AB86-459209986AE8}" dt="2019-10-22T15:52:24.377" v="520"/>
          <ac:inkMkLst>
            <pc:docMk/>
            <pc:sldMk cId="1829106013" sldId="269"/>
            <ac:inkMk id="29715" creationId="{45EE805B-3D5D-4744-9B4D-59237CF7A342}"/>
          </ac:inkMkLst>
        </pc:inkChg>
        <pc:inkChg chg="add del">
          <ac:chgData name="Rylee Yorke" userId="a194d820-492e-48fc-9fa0-18154d48d7ad" providerId="ADAL" clId="{DE435B50-B67C-6B43-AB86-459209986AE8}" dt="2019-10-22T15:52:24.377" v="520"/>
          <ac:inkMkLst>
            <pc:docMk/>
            <pc:sldMk cId="1829106013" sldId="269"/>
            <ac:inkMk id="29716" creationId="{753745C3-FD72-444F-AC45-D4525339541A}"/>
          </ac:inkMkLst>
        </pc:inkChg>
        <pc:inkChg chg="add del">
          <ac:chgData name="Rylee Yorke" userId="a194d820-492e-48fc-9fa0-18154d48d7ad" providerId="ADAL" clId="{DE435B50-B67C-6B43-AB86-459209986AE8}" dt="2019-10-22T15:52:24.377" v="520"/>
          <ac:inkMkLst>
            <pc:docMk/>
            <pc:sldMk cId="1829106013" sldId="269"/>
            <ac:inkMk id="29717" creationId="{78D7F2F8-1649-A54F-969F-6DA34AE508A2}"/>
          </ac:inkMkLst>
        </pc:inkChg>
        <pc:inkChg chg="add del">
          <ac:chgData name="Rylee Yorke" userId="a194d820-492e-48fc-9fa0-18154d48d7ad" providerId="ADAL" clId="{DE435B50-B67C-6B43-AB86-459209986AE8}" dt="2019-10-22T15:52:24.377" v="520"/>
          <ac:inkMkLst>
            <pc:docMk/>
            <pc:sldMk cId="1829106013" sldId="269"/>
            <ac:inkMk id="29718" creationId="{FBC3A1AD-7169-594C-90DC-87588517A433}"/>
          </ac:inkMkLst>
        </pc:inkChg>
        <pc:inkChg chg="add del">
          <ac:chgData name="Rylee Yorke" userId="a194d820-492e-48fc-9fa0-18154d48d7ad" providerId="ADAL" clId="{DE435B50-B67C-6B43-AB86-459209986AE8}" dt="2019-10-22T15:52:24.377" v="520"/>
          <ac:inkMkLst>
            <pc:docMk/>
            <pc:sldMk cId="1829106013" sldId="269"/>
            <ac:inkMk id="29719" creationId="{E8B01FC3-1795-3F49-8101-8DCA140EF00E}"/>
          </ac:inkMkLst>
        </pc:inkChg>
        <pc:inkChg chg="add reco">
          <ac:chgData name="Rylee Yorke" userId="a194d820-492e-48fc-9fa0-18154d48d7ad" providerId="ADAL" clId="{DE435B50-B67C-6B43-AB86-459209986AE8}" dt="2019-10-22T15:52:24.377" v="520"/>
          <ac:inkMkLst>
            <pc:docMk/>
            <pc:sldMk cId="1829106013" sldId="269"/>
            <ac:inkMk id="29720" creationId="{E9E03FC4-01B3-7645-940A-1A6EFFF323B4}"/>
          </ac:inkMkLst>
        </pc:inkChg>
        <pc:inkChg chg="add del">
          <ac:chgData name="Rylee Yorke" userId="a194d820-492e-48fc-9fa0-18154d48d7ad" providerId="ADAL" clId="{DE435B50-B67C-6B43-AB86-459209986AE8}" dt="2019-10-22T15:52:32.123" v="542"/>
          <ac:inkMkLst>
            <pc:docMk/>
            <pc:sldMk cId="1829106013" sldId="269"/>
            <ac:inkMk id="29722" creationId="{6D342AA4-F0BE-D844-8926-841D0066E81C}"/>
          </ac:inkMkLst>
        </pc:inkChg>
        <pc:inkChg chg="add del">
          <ac:chgData name="Rylee Yorke" userId="a194d820-492e-48fc-9fa0-18154d48d7ad" providerId="ADAL" clId="{DE435B50-B67C-6B43-AB86-459209986AE8}" dt="2019-10-22T15:52:32.123" v="542"/>
          <ac:inkMkLst>
            <pc:docMk/>
            <pc:sldMk cId="1829106013" sldId="269"/>
            <ac:inkMk id="29723" creationId="{D09A7F83-8DE2-C542-A47B-8510CC2DB690}"/>
          </ac:inkMkLst>
        </pc:inkChg>
        <pc:inkChg chg="add del">
          <ac:chgData name="Rylee Yorke" userId="a194d820-492e-48fc-9fa0-18154d48d7ad" providerId="ADAL" clId="{DE435B50-B67C-6B43-AB86-459209986AE8}" dt="2019-10-22T15:52:32.123" v="542"/>
          <ac:inkMkLst>
            <pc:docMk/>
            <pc:sldMk cId="1829106013" sldId="269"/>
            <ac:inkMk id="29724" creationId="{C3E79413-21BA-E24C-BF62-82F9EB296370}"/>
          </ac:inkMkLst>
        </pc:inkChg>
        <pc:inkChg chg="add del">
          <ac:chgData name="Rylee Yorke" userId="a194d820-492e-48fc-9fa0-18154d48d7ad" providerId="ADAL" clId="{DE435B50-B67C-6B43-AB86-459209986AE8}" dt="2019-10-22T15:52:32.123" v="542"/>
          <ac:inkMkLst>
            <pc:docMk/>
            <pc:sldMk cId="1829106013" sldId="269"/>
            <ac:inkMk id="29725" creationId="{AFB937B0-5117-5642-9631-A6DB54DB70C6}"/>
          </ac:inkMkLst>
        </pc:inkChg>
        <pc:inkChg chg="add del">
          <ac:chgData name="Rylee Yorke" userId="a194d820-492e-48fc-9fa0-18154d48d7ad" providerId="ADAL" clId="{DE435B50-B67C-6B43-AB86-459209986AE8}" dt="2019-10-22T15:52:32.123" v="542"/>
          <ac:inkMkLst>
            <pc:docMk/>
            <pc:sldMk cId="1829106013" sldId="269"/>
            <ac:inkMk id="29726" creationId="{4C80D768-8FF8-6D46-8324-6D99D707F754}"/>
          </ac:inkMkLst>
        </pc:inkChg>
        <pc:inkChg chg="add del">
          <ac:chgData name="Rylee Yorke" userId="a194d820-492e-48fc-9fa0-18154d48d7ad" providerId="ADAL" clId="{DE435B50-B67C-6B43-AB86-459209986AE8}" dt="2019-10-22T15:52:32.123" v="542"/>
          <ac:inkMkLst>
            <pc:docMk/>
            <pc:sldMk cId="1829106013" sldId="269"/>
            <ac:inkMk id="29727" creationId="{3BC93E36-4DE9-B145-B0A3-4D3BF91F5243}"/>
          </ac:inkMkLst>
        </pc:inkChg>
        <pc:inkChg chg="add del">
          <ac:chgData name="Rylee Yorke" userId="a194d820-492e-48fc-9fa0-18154d48d7ad" providerId="ADAL" clId="{DE435B50-B67C-6B43-AB86-459209986AE8}" dt="2019-10-22T15:52:32.123" v="542"/>
          <ac:inkMkLst>
            <pc:docMk/>
            <pc:sldMk cId="1829106013" sldId="269"/>
            <ac:inkMk id="29728" creationId="{491FDC5D-B467-5145-AA79-C3CCA22314EA}"/>
          </ac:inkMkLst>
        </pc:inkChg>
        <pc:inkChg chg="add del">
          <ac:chgData name="Rylee Yorke" userId="a194d820-492e-48fc-9fa0-18154d48d7ad" providerId="ADAL" clId="{DE435B50-B67C-6B43-AB86-459209986AE8}" dt="2019-10-22T15:52:32.123" v="542"/>
          <ac:inkMkLst>
            <pc:docMk/>
            <pc:sldMk cId="1829106013" sldId="269"/>
            <ac:inkMk id="29729" creationId="{2AFA3DC0-0B38-9947-BB29-4ECA14B2444C}"/>
          </ac:inkMkLst>
        </pc:inkChg>
        <pc:inkChg chg="add del">
          <ac:chgData name="Rylee Yorke" userId="a194d820-492e-48fc-9fa0-18154d48d7ad" providerId="ADAL" clId="{DE435B50-B67C-6B43-AB86-459209986AE8}" dt="2019-10-22T15:52:32.123" v="542"/>
          <ac:inkMkLst>
            <pc:docMk/>
            <pc:sldMk cId="1829106013" sldId="269"/>
            <ac:inkMk id="29730" creationId="{7BBDA1B4-93C0-BB48-8A5D-25E87F2F3C75}"/>
          </ac:inkMkLst>
        </pc:inkChg>
        <pc:inkChg chg="add del">
          <ac:chgData name="Rylee Yorke" userId="a194d820-492e-48fc-9fa0-18154d48d7ad" providerId="ADAL" clId="{DE435B50-B67C-6B43-AB86-459209986AE8}" dt="2019-10-22T15:52:32.123" v="542"/>
          <ac:inkMkLst>
            <pc:docMk/>
            <pc:sldMk cId="1829106013" sldId="269"/>
            <ac:inkMk id="29731" creationId="{21E88C6E-F77E-CB45-8CAF-B30A8BFE30B1}"/>
          </ac:inkMkLst>
        </pc:inkChg>
        <pc:inkChg chg="add del">
          <ac:chgData name="Rylee Yorke" userId="a194d820-492e-48fc-9fa0-18154d48d7ad" providerId="ADAL" clId="{DE435B50-B67C-6B43-AB86-459209986AE8}" dt="2019-10-22T15:52:32.123" v="542"/>
          <ac:inkMkLst>
            <pc:docMk/>
            <pc:sldMk cId="1829106013" sldId="269"/>
            <ac:inkMk id="29732" creationId="{F764DC7A-D0F2-1C40-A6C8-8AE481CC0975}"/>
          </ac:inkMkLst>
        </pc:inkChg>
        <pc:inkChg chg="add del">
          <ac:chgData name="Rylee Yorke" userId="a194d820-492e-48fc-9fa0-18154d48d7ad" providerId="ADAL" clId="{DE435B50-B67C-6B43-AB86-459209986AE8}" dt="2019-10-22T15:52:32.123" v="542"/>
          <ac:inkMkLst>
            <pc:docMk/>
            <pc:sldMk cId="1829106013" sldId="269"/>
            <ac:inkMk id="29733" creationId="{80DEB3FE-E9FE-AB4E-BD72-2243F03D8A8E}"/>
          </ac:inkMkLst>
        </pc:inkChg>
        <pc:inkChg chg="add del">
          <ac:chgData name="Rylee Yorke" userId="a194d820-492e-48fc-9fa0-18154d48d7ad" providerId="ADAL" clId="{DE435B50-B67C-6B43-AB86-459209986AE8}" dt="2019-10-22T15:52:32.123" v="542"/>
          <ac:inkMkLst>
            <pc:docMk/>
            <pc:sldMk cId="1829106013" sldId="269"/>
            <ac:inkMk id="29734" creationId="{2ACB4F9E-04E7-3B41-B9BA-452A6244334F}"/>
          </ac:inkMkLst>
        </pc:inkChg>
        <pc:inkChg chg="add del">
          <ac:chgData name="Rylee Yorke" userId="a194d820-492e-48fc-9fa0-18154d48d7ad" providerId="ADAL" clId="{DE435B50-B67C-6B43-AB86-459209986AE8}" dt="2019-10-22T15:52:32.123" v="542"/>
          <ac:inkMkLst>
            <pc:docMk/>
            <pc:sldMk cId="1829106013" sldId="269"/>
            <ac:inkMk id="29735" creationId="{3C755267-F836-F54E-BED8-7A2D4CE03118}"/>
          </ac:inkMkLst>
        </pc:inkChg>
        <pc:inkChg chg="add del">
          <ac:chgData name="Rylee Yorke" userId="a194d820-492e-48fc-9fa0-18154d48d7ad" providerId="ADAL" clId="{DE435B50-B67C-6B43-AB86-459209986AE8}" dt="2019-10-22T15:52:32.123" v="542"/>
          <ac:inkMkLst>
            <pc:docMk/>
            <pc:sldMk cId="1829106013" sldId="269"/>
            <ac:inkMk id="29736" creationId="{989BA1A3-F59A-184A-8050-873E084A179E}"/>
          </ac:inkMkLst>
        </pc:inkChg>
        <pc:inkChg chg="add del">
          <ac:chgData name="Rylee Yorke" userId="a194d820-492e-48fc-9fa0-18154d48d7ad" providerId="ADAL" clId="{DE435B50-B67C-6B43-AB86-459209986AE8}" dt="2019-10-22T15:52:32.123" v="542"/>
          <ac:inkMkLst>
            <pc:docMk/>
            <pc:sldMk cId="1829106013" sldId="269"/>
            <ac:inkMk id="29737" creationId="{38231795-7CAD-E048-A3ED-4F227313F2EA}"/>
          </ac:inkMkLst>
        </pc:inkChg>
        <pc:inkChg chg="add del">
          <ac:chgData name="Rylee Yorke" userId="a194d820-492e-48fc-9fa0-18154d48d7ad" providerId="ADAL" clId="{DE435B50-B67C-6B43-AB86-459209986AE8}" dt="2019-10-22T15:52:32.123" v="542"/>
          <ac:inkMkLst>
            <pc:docMk/>
            <pc:sldMk cId="1829106013" sldId="269"/>
            <ac:inkMk id="29738" creationId="{FB30F6C2-D871-1C4D-B863-10A8EEF43791}"/>
          </ac:inkMkLst>
        </pc:inkChg>
        <pc:inkChg chg="add del">
          <ac:chgData name="Rylee Yorke" userId="a194d820-492e-48fc-9fa0-18154d48d7ad" providerId="ADAL" clId="{DE435B50-B67C-6B43-AB86-459209986AE8}" dt="2019-10-22T15:52:32.123" v="542"/>
          <ac:inkMkLst>
            <pc:docMk/>
            <pc:sldMk cId="1829106013" sldId="269"/>
            <ac:inkMk id="29739" creationId="{0E21E90B-70F1-E249-85F3-CD9B54FEFB8F}"/>
          </ac:inkMkLst>
        </pc:inkChg>
        <pc:inkChg chg="add del">
          <ac:chgData name="Rylee Yorke" userId="a194d820-492e-48fc-9fa0-18154d48d7ad" providerId="ADAL" clId="{DE435B50-B67C-6B43-AB86-459209986AE8}" dt="2019-10-22T15:52:32.123" v="542"/>
          <ac:inkMkLst>
            <pc:docMk/>
            <pc:sldMk cId="1829106013" sldId="269"/>
            <ac:inkMk id="29740" creationId="{560444C9-4039-A343-B811-229DED48E101}"/>
          </ac:inkMkLst>
        </pc:inkChg>
        <pc:inkChg chg="add del">
          <ac:chgData name="Rylee Yorke" userId="a194d820-492e-48fc-9fa0-18154d48d7ad" providerId="ADAL" clId="{DE435B50-B67C-6B43-AB86-459209986AE8}" dt="2019-10-22T15:52:32.123" v="542"/>
          <ac:inkMkLst>
            <pc:docMk/>
            <pc:sldMk cId="1829106013" sldId="269"/>
            <ac:inkMk id="29741" creationId="{CC462100-05C2-7649-85D8-A2F13E48CA98}"/>
          </ac:inkMkLst>
        </pc:inkChg>
        <pc:inkChg chg="add del">
          <ac:chgData name="Rylee Yorke" userId="a194d820-492e-48fc-9fa0-18154d48d7ad" providerId="ADAL" clId="{DE435B50-B67C-6B43-AB86-459209986AE8}" dt="2019-10-22T15:52:32.123" v="542"/>
          <ac:inkMkLst>
            <pc:docMk/>
            <pc:sldMk cId="1829106013" sldId="269"/>
            <ac:inkMk id="29742" creationId="{B95111C0-EB05-264D-8074-AEAA61E7F45A}"/>
          </ac:inkMkLst>
        </pc:inkChg>
        <pc:inkChg chg="add reco">
          <ac:chgData name="Rylee Yorke" userId="a194d820-492e-48fc-9fa0-18154d48d7ad" providerId="ADAL" clId="{DE435B50-B67C-6B43-AB86-459209986AE8}" dt="2019-10-22T15:52:32.123" v="542"/>
          <ac:inkMkLst>
            <pc:docMk/>
            <pc:sldMk cId="1829106013" sldId="269"/>
            <ac:inkMk id="29743" creationId="{FD62718D-350A-3247-8321-D5C385BD8068}"/>
          </ac:inkMkLst>
        </pc:inkChg>
        <pc:inkChg chg="add del">
          <ac:chgData name="Rylee Yorke" userId="a194d820-492e-48fc-9fa0-18154d48d7ad" providerId="ADAL" clId="{DE435B50-B67C-6B43-AB86-459209986AE8}" dt="2019-10-22T15:52:40.435" v="571"/>
          <ac:inkMkLst>
            <pc:docMk/>
            <pc:sldMk cId="1829106013" sldId="269"/>
            <ac:inkMk id="29745" creationId="{D2A6A1C0-E4AD-4845-AFFD-D88EA5CA0896}"/>
          </ac:inkMkLst>
        </pc:inkChg>
        <pc:inkChg chg="add del">
          <ac:chgData name="Rylee Yorke" userId="a194d820-492e-48fc-9fa0-18154d48d7ad" providerId="ADAL" clId="{DE435B50-B67C-6B43-AB86-459209986AE8}" dt="2019-10-22T15:52:40.435" v="571"/>
          <ac:inkMkLst>
            <pc:docMk/>
            <pc:sldMk cId="1829106013" sldId="269"/>
            <ac:inkMk id="29746" creationId="{C79C6DF2-9D4B-5549-A489-002CBFD1705C}"/>
          </ac:inkMkLst>
        </pc:inkChg>
        <pc:inkChg chg="add del">
          <ac:chgData name="Rylee Yorke" userId="a194d820-492e-48fc-9fa0-18154d48d7ad" providerId="ADAL" clId="{DE435B50-B67C-6B43-AB86-459209986AE8}" dt="2019-10-22T15:52:40.435" v="571"/>
          <ac:inkMkLst>
            <pc:docMk/>
            <pc:sldMk cId="1829106013" sldId="269"/>
            <ac:inkMk id="29747" creationId="{0D1F1511-A099-AE46-B805-B6B19D52FB57}"/>
          </ac:inkMkLst>
        </pc:inkChg>
        <pc:inkChg chg="add del">
          <ac:chgData name="Rylee Yorke" userId="a194d820-492e-48fc-9fa0-18154d48d7ad" providerId="ADAL" clId="{DE435B50-B67C-6B43-AB86-459209986AE8}" dt="2019-10-22T15:52:40.435" v="571"/>
          <ac:inkMkLst>
            <pc:docMk/>
            <pc:sldMk cId="1829106013" sldId="269"/>
            <ac:inkMk id="29748" creationId="{338DB7D2-E69B-8E43-A1AC-B9A7C0562EF7}"/>
          </ac:inkMkLst>
        </pc:inkChg>
        <pc:inkChg chg="add del">
          <ac:chgData name="Rylee Yorke" userId="a194d820-492e-48fc-9fa0-18154d48d7ad" providerId="ADAL" clId="{DE435B50-B67C-6B43-AB86-459209986AE8}" dt="2019-10-22T15:52:40.435" v="571"/>
          <ac:inkMkLst>
            <pc:docMk/>
            <pc:sldMk cId="1829106013" sldId="269"/>
            <ac:inkMk id="29749" creationId="{3F6DE97B-142A-E749-AE56-967E50C0C889}"/>
          </ac:inkMkLst>
        </pc:inkChg>
        <pc:inkChg chg="add del">
          <ac:chgData name="Rylee Yorke" userId="a194d820-492e-48fc-9fa0-18154d48d7ad" providerId="ADAL" clId="{DE435B50-B67C-6B43-AB86-459209986AE8}" dt="2019-10-22T15:52:40.435" v="571"/>
          <ac:inkMkLst>
            <pc:docMk/>
            <pc:sldMk cId="1829106013" sldId="269"/>
            <ac:inkMk id="29750" creationId="{32FB9FF7-39A3-ED43-89A0-B9132AF02D65}"/>
          </ac:inkMkLst>
        </pc:inkChg>
        <pc:inkChg chg="add del">
          <ac:chgData name="Rylee Yorke" userId="a194d820-492e-48fc-9fa0-18154d48d7ad" providerId="ADAL" clId="{DE435B50-B67C-6B43-AB86-459209986AE8}" dt="2019-10-22T15:52:40.435" v="571"/>
          <ac:inkMkLst>
            <pc:docMk/>
            <pc:sldMk cId="1829106013" sldId="269"/>
            <ac:inkMk id="29751" creationId="{098F8860-CF12-F94B-81B4-522A9555365F}"/>
          </ac:inkMkLst>
        </pc:inkChg>
        <pc:inkChg chg="add del">
          <ac:chgData name="Rylee Yorke" userId="a194d820-492e-48fc-9fa0-18154d48d7ad" providerId="ADAL" clId="{DE435B50-B67C-6B43-AB86-459209986AE8}" dt="2019-10-22T15:52:40.435" v="571"/>
          <ac:inkMkLst>
            <pc:docMk/>
            <pc:sldMk cId="1829106013" sldId="269"/>
            <ac:inkMk id="29752" creationId="{FDC63C69-8AEF-7540-AF2C-1BE723C8AC40}"/>
          </ac:inkMkLst>
        </pc:inkChg>
        <pc:inkChg chg="add del">
          <ac:chgData name="Rylee Yorke" userId="a194d820-492e-48fc-9fa0-18154d48d7ad" providerId="ADAL" clId="{DE435B50-B67C-6B43-AB86-459209986AE8}" dt="2019-10-22T15:52:40.435" v="571"/>
          <ac:inkMkLst>
            <pc:docMk/>
            <pc:sldMk cId="1829106013" sldId="269"/>
            <ac:inkMk id="29753" creationId="{44D0E382-F612-5842-ADE9-A7D3E2942632}"/>
          </ac:inkMkLst>
        </pc:inkChg>
        <pc:inkChg chg="add del">
          <ac:chgData name="Rylee Yorke" userId="a194d820-492e-48fc-9fa0-18154d48d7ad" providerId="ADAL" clId="{DE435B50-B67C-6B43-AB86-459209986AE8}" dt="2019-10-22T15:52:40.435" v="571"/>
          <ac:inkMkLst>
            <pc:docMk/>
            <pc:sldMk cId="1829106013" sldId="269"/>
            <ac:inkMk id="29754" creationId="{14C99C31-50D5-804F-9192-827DA2FCA1ED}"/>
          </ac:inkMkLst>
        </pc:inkChg>
        <pc:inkChg chg="add del">
          <ac:chgData name="Rylee Yorke" userId="a194d820-492e-48fc-9fa0-18154d48d7ad" providerId="ADAL" clId="{DE435B50-B67C-6B43-AB86-459209986AE8}" dt="2019-10-22T15:52:40.435" v="571"/>
          <ac:inkMkLst>
            <pc:docMk/>
            <pc:sldMk cId="1829106013" sldId="269"/>
            <ac:inkMk id="29755" creationId="{C27C159B-9F3F-5E46-BBB2-2EA263753CB7}"/>
          </ac:inkMkLst>
        </pc:inkChg>
        <pc:inkChg chg="add del">
          <ac:chgData name="Rylee Yorke" userId="a194d820-492e-48fc-9fa0-18154d48d7ad" providerId="ADAL" clId="{DE435B50-B67C-6B43-AB86-459209986AE8}" dt="2019-10-22T15:52:40.435" v="571"/>
          <ac:inkMkLst>
            <pc:docMk/>
            <pc:sldMk cId="1829106013" sldId="269"/>
            <ac:inkMk id="29756" creationId="{6B5140E0-90F1-9F4E-9BC9-8A115E37E637}"/>
          </ac:inkMkLst>
        </pc:inkChg>
        <pc:inkChg chg="add del">
          <ac:chgData name="Rylee Yorke" userId="a194d820-492e-48fc-9fa0-18154d48d7ad" providerId="ADAL" clId="{DE435B50-B67C-6B43-AB86-459209986AE8}" dt="2019-10-22T15:52:40.435" v="571"/>
          <ac:inkMkLst>
            <pc:docMk/>
            <pc:sldMk cId="1829106013" sldId="269"/>
            <ac:inkMk id="29757" creationId="{93EB3C84-47DD-AB4C-B8F6-93A90999E3CB}"/>
          </ac:inkMkLst>
        </pc:inkChg>
        <pc:inkChg chg="add del">
          <ac:chgData name="Rylee Yorke" userId="a194d820-492e-48fc-9fa0-18154d48d7ad" providerId="ADAL" clId="{DE435B50-B67C-6B43-AB86-459209986AE8}" dt="2019-10-22T15:52:40.435" v="571"/>
          <ac:inkMkLst>
            <pc:docMk/>
            <pc:sldMk cId="1829106013" sldId="269"/>
            <ac:inkMk id="29758" creationId="{2828CAE0-CC9E-4142-BF12-18E339C5B0E7}"/>
          </ac:inkMkLst>
        </pc:inkChg>
        <pc:inkChg chg="add del">
          <ac:chgData name="Rylee Yorke" userId="a194d820-492e-48fc-9fa0-18154d48d7ad" providerId="ADAL" clId="{DE435B50-B67C-6B43-AB86-459209986AE8}" dt="2019-10-22T15:52:40.435" v="571"/>
          <ac:inkMkLst>
            <pc:docMk/>
            <pc:sldMk cId="1829106013" sldId="269"/>
            <ac:inkMk id="29759" creationId="{AB80A9A4-A62F-1B4E-947B-09AF778A0D7E}"/>
          </ac:inkMkLst>
        </pc:inkChg>
      </pc:sldChg>
      <pc:sldChg chg="addSp delSp">
        <pc:chgData name="Rylee Yorke" userId="a194d820-492e-48fc-9fa0-18154d48d7ad" providerId="ADAL" clId="{DE435B50-B67C-6B43-AB86-459209986AE8}" dt="2019-10-22T15:56:21.867" v="683"/>
        <pc:sldMkLst>
          <pc:docMk/>
          <pc:sldMk cId="2954176026" sldId="271"/>
        </pc:sldMkLst>
        <pc:inkChg chg="add del">
          <ac:chgData name="Rylee Yorke" userId="a194d820-492e-48fc-9fa0-18154d48d7ad" providerId="ADAL" clId="{DE435B50-B67C-6B43-AB86-459209986AE8}" dt="2019-10-22T15:55:09.493" v="652"/>
          <ac:inkMkLst>
            <pc:docMk/>
            <pc:sldMk cId="2954176026" sldId="271"/>
            <ac:inkMk id="2" creationId="{B5B770A5-E0C4-A448-AC49-1DFE8492740B}"/>
          </ac:inkMkLst>
        </pc:inkChg>
        <pc:inkChg chg="add del">
          <ac:chgData name="Rylee Yorke" userId="a194d820-492e-48fc-9fa0-18154d48d7ad" providerId="ADAL" clId="{DE435B50-B67C-6B43-AB86-459209986AE8}" dt="2019-10-22T15:55:09.493" v="652"/>
          <ac:inkMkLst>
            <pc:docMk/>
            <pc:sldMk cId="2954176026" sldId="271"/>
            <ac:inkMk id="3" creationId="{FE7F4887-13A0-3C42-B51B-79EE2893A8F7}"/>
          </ac:inkMkLst>
        </pc:inkChg>
        <pc:inkChg chg="add del">
          <ac:chgData name="Rylee Yorke" userId="a194d820-492e-48fc-9fa0-18154d48d7ad" providerId="ADAL" clId="{DE435B50-B67C-6B43-AB86-459209986AE8}" dt="2019-10-22T15:55:09.493" v="652"/>
          <ac:inkMkLst>
            <pc:docMk/>
            <pc:sldMk cId="2954176026" sldId="271"/>
            <ac:inkMk id="4" creationId="{6A08DF47-6545-364F-916A-7291050EF36E}"/>
          </ac:inkMkLst>
        </pc:inkChg>
        <pc:inkChg chg="add del">
          <ac:chgData name="Rylee Yorke" userId="a194d820-492e-48fc-9fa0-18154d48d7ad" providerId="ADAL" clId="{DE435B50-B67C-6B43-AB86-459209986AE8}" dt="2019-10-22T15:55:09.493" v="652"/>
          <ac:inkMkLst>
            <pc:docMk/>
            <pc:sldMk cId="2954176026" sldId="271"/>
            <ac:inkMk id="5" creationId="{E59FAA0D-7A4B-6C47-BA95-943792AA8616}"/>
          </ac:inkMkLst>
        </pc:inkChg>
        <pc:inkChg chg="add del">
          <ac:chgData name="Rylee Yorke" userId="a194d820-492e-48fc-9fa0-18154d48d7ad" providerId="ADAL" clId="{DE435B50-B67C-6B43-AB86-459209986AE8}" dt="2019-10-22T15:55:09.493" v="652"/>
          <ac:inkMkLst>
            <pc:docMk/>
            <pc:sldMk cId="2954176026" sldId="271"/>
            <ac:inkMk id="6" creationId="{EBB1E318-7581-5649-A61E-64136E505E1A}"/>
          </ac:inkMkLst>
        </pc:inkChg>
        <pc:inkChg chg="add del">
          <ac:chgData name="Rylee Yorke" userId="a194d820-492e-48fc-9fa0-18154d48d7ad" providerId="ADAL" clId="{DE435B50-B67C-6B43-AB86-459209986AE8}" dt="2019-10-22T15:55:09.493" v="652"/>
          <ac:inkMkLst>
            <pc:docMk/>
            <pc:sldMk cId="2954176026" sldId="271"/>
            <ac:inkMk id="7" creationId="{0AC90B75-F0BA-C14B-850B-577CE66AFF34}"/>
          </ac:inkMkLst>
        </pc:inkChg>
        <pc:inkChg chg="add del">
          <ac:chgData name="Rylee Yorke" userId="a194d820-492e-48fc-9fa0-18154d48d7ad" providerId="ADAL" clId="{DE435B50-B67C-6B43-AB86-459209986AE8}" dt="2019-10-22T15:55:09.493" v="652"/>
          <ac:inkMkLst>
            <pc:docMk/>
            <pc:sldMk cId="2954176026" sldId="271"/>
            <ac:inkMk id="8" creationId="{B21C402E-CE0D-074D-809E-398A83CC61D8}"/>
          </ac:inkMkLst>
        </pc:inkChg>
        <pc:inkChg chg="add del">
          <ac:chgData name="Rylee Yorke" userId="a194d820-492e-48fc-9fa0-18154d48d7ad" providerId="ADAL" clId="{DE435B50-B67C-6B43-AB86-459209986AE8}" dt="2019-10-22T15:55:09.493" v="652"/>
          <ac:inkMkLst>
            <pc:docMk/>
            <pc:sldMk cId="2954176026" sldId="271"/>
            <ac:inkMk id="9" creationId="{1A1528EB-D773-E84C-9E55-442A57C3695E}"/>
          </ac:inkMkLst>
        </pc:inkChg>
        <pc:inkChg chg="add del">
          <ac:chgData name="Rylee Yorke" userId="a194d820-492e-48fc-9fa0-18154d48d7ad" providerId="ADAL" clId="{DE435B50-B67C-6B43-AB86-459209986AE8}" dt="2019-10-22T15:55:09.493" v="652"/>
          <ac:inkMkLst>
            <pc:docMk/>
            <pc:sldMk cId="2954176026" sldId="271"/>
            <ac:inkMk id="10" creationId="{05BA24BF-ED47-5E4A-AF78-41C56140A65B}"/>
          </ac:inkMkLst>
        </pc:inkChg>
        <pc:inkChg chg="add del">
          <ac:chgData name="Rylee Yorke" userId="a194d820-492e-48fc-9fa0-18154d48d7ad" providerId="ADAL" clId="{DE435B50-B67C-6B43-AB86-459209986AE8}" dt="2019-10-22T15:55:09.493" v="652"/>
          <ac:inkMkLst>
            <pc:docMk/>
            <pc:sldMk cId="2954176026" sldId="271"/>
            <ac:inkMk id="11" creationId="{BEDE0863-DAAD-6C42-8D0F-FA8270892FC2}"/>
          </ac:inkMkLst>
        </pc:inkChg>
        <pc:inkChg chg="add del">
          <ac:chgData name="Rylee Yorke" userId="a194d820-492e-48fc-9fa0-18154d48d7ad" providerId="ADAL" clId="{DE435B50-B67C-6B43-AB86-459209986AE8}" dt="2019-10-22T15:55:09.493" v="652"/>
          <ac:inkMkLst>
            <pc:docMk/>
            <pc:sldMk cId="2954176026" sldId="271"/>
            <ac:inkMk id="12" creationId="{6EA6CE15-3E09-2640-8E27-809DDF7F5704}"/>
          </ac:inkMkLst>
        </pc:inkChg>
        <pc:inkChg chg="add del">
          <ac:chgData name="Rylee Yorke" userId="a194d820-492e-48fc-9fa0-18154d48d7ad" providerId="ADAL" clId="{DE435B50-B67C-6B43-AB86-459209986AE8}" dt="2019-10-22T15:55:09.493" v="652"/>
          <ac:inkMkLst>
            <pc:docMk/>
            <pc:sldMk cId="2954176026" sldId="271"/>
            <ac:inkMk id="13" creationId="{6B403A7C-04EB-0942-8072-90AFFB0F0A4C}"/>
          </ac:inkMkLst>
        </pc:inkChg>
        <pc:inkChg chg="add del">
          <ac:chgData name="Rylee Yorke" userId="a194d820-492e-48fc-9fa0-18154d48d7ad" providerId="ADAL" clId="{DE435B50-B67C-6B43-AB86-459209986AE8}" dt="2019-10-22T15:55:09.493" v="652"/>
          <ac:inkMkLst>
            <pc:docMk/>
            <pc:sldMk cId="2954176026" sldId="271"/>
            <ac:inkMk id="14" creationId="{BDB7143E-002C-1E40-99AA-D4E283F45B97}"/>
          </ac:inkMkLst>
        </pc:inkChg>
        <pc:inkChg chg="add del">
          <ac:chgData name="Rylee Yorke" userId="a194d820-492e-48fc-9fa0-18154d48d7ad" providerId="ADAL" clId="{DE435B50-B67C-6B43-AB86-459209986AE8}" dt="2019-10-22T15:55:09.493" v="652"/>
          <ac:inkMkLst>
            <pc:docMk/>
            <pc:sldMk cId="2954176026" sldId="271"/>
            <ac:inkMk id="15" creationId="{90CCB4E2-D8E0-3148-9856-483526A9C538}"/>
          </ac:inkMkLst>
        </pc:inkChg>
        <pc:inkChg chg="add del">
          <ac:chgData name="Rylee Yorke" userId="a194d820-492e-48fc-9fa0-18154d48d7ad" providerId="ADAL" clId="{DE435B50-B67C-6B43-AB86-459209986AE8}" dt="2019-10-22T15:55:09.493" v="652"/>
          <ac:inkMkLst>
            <pc:docMk/>
            <pc:sldMk cId="2954176026" sldId="271"/>
            <ac:inkMk id="16" creationId="{7BF09E42-790E-7C46-B62B-6DEED8FC1AC2}"/>
          </ac:inkMkLst>
        </pc:inkChg>
        <pc:inkChg chg="add del">
          <ac:chgData name="Rylee Yorke" userId="a194d820-492e-48fc-9fa0-18154d48d7ad" providerId="ADAL" clId="{DE435B50-B67C-6B43-AB86-459209986AE8}" dt="2019-10-22T15:55:09.493" v="652"/>
          <ac:inkMkLst>
            <pc:docMk/>
            <pc:sldMk cId="2954176026" sldId="271"/>
            <ac:inkMk id="17" creationId="{7103C6B9-98CC-2E4D-86A0-0072BD31487C}"/>
          </ac:inkMkLst>
        </pc:inkChg>
        <pc:inkChg chg="add del">
          <ac:chgData name="Rylee Yorke" userId="a194d820-492e-48fc-9fa0-18154d48d7ad" providerId="ADAL" clId="{DE435B50-B67C-6B43-AB86-459209986AE8}" dt="2019-10-22T15:55:09.493" v="652"/>
          <ac:inkMkLst>
            <pc:docMk/>
            <pc:sldMk cId="2954176026" sldId="271"/>
            <ac:inkMk id="18" creationId="{5F3F0801-15EE-6046-BA60-18F84CF5C62B}"/>
          </ac:inkMkLst>
        </pc:inkChg>
        <pc:inkChg chg="add del">
          <ac:chgData name="Rylee Yorke" userId="a194d820-492e-48fc-9fa0-18154d48d7ad" providerId="ADAL" clId="{DE435B50-B67C-6B43-AB86-459209986AE8}" dt="2019-10-22T15:55:09.493" v="652"/>
          <ac:inkMkLst>
            <pc:docMk/>
            <pc:sldMk cId="2954176026" sldId="271"/>
            <ac:inkMk id="19" creationId="{B944240E-1F8F-A642-8544-670B019022D1}"/>
          </ac:inkMkLst>
        </pc:inkChg>
        <pc:inkChg chg="add del">
          <ac:chgData name="Rylee Yorke" userId="a194d820-492e-48fc-9fa0-18154d48d7ad" providerId="ADAL" clId="{DE435B50-B67C-6B43-AB86-459209986AE8}" dt="2019-10-22T15:55:09.493" v="652"/>
          <ac:inkMkLst>
            <pc:docMk/>
            <pc:sldMk cId="2954176026" sldId="271"/>
            <ac:inkMk id="20" creationId="{79ED848F-976D-F847-A151-E4D2EB7881D4}"/>
          </ac:inkMkLst>
        </pc:inkChg>
        <pc:inkChg chg="add del">
          <ac:chgData name="Rylee Yorke" userId="a194d820-492e-48fc-9fa0-18154d48d7ad" providerId="ADAL" clId="{DE435B50-B67C-6B43-AB86-459209986AE8}" dt="2019-10-22T15:55:09.493" v="652"/>
          <ac:inkMkLst>
            <pc:docMk/>
            <pc:sldMk cId="2954176026" sldId="271"/>
            <ac:inkMk id="21" creationId="{D8363988-B0B2-844C-B0F5-3FC2FB38AD54}"/>
          </ac:inkMkLst>
        </pc:inkChg>
        <pc:inkChg chg="add del">
          <ac:chgData name="Rylee Yorke" userId="a194d820-492e-48fc-9fa0-18154d48d7ad" providerId="ADAL" clId="{DE435B50-B67C-6B43-AB86-459209986AE8}" dt="2019-10-22T15:55:09.493" v="652"/>
          <ac:inkMkLst>
            <pc:docMk/>
            <pc:sldMk cId="2954176026" sldId="271"/>
            <ac:inkMk id="22" creationId="{75B1F034-3FA4-2D42-AF76-B329C701E243}"/>
          </ac:inkMkLst>
        </pc:inkChg>
        <pc:inkChg chg="add del">
          <ac:chgData name="Rylee Yorke" userId="a194d820-492e-48fc-9fa0-18154d48d7ad" providerId="ADAL" clId="{DE435B50-B67C-6B43-AB86-459209986AE8}" dt="2019-10-22T15:55:09.493" v="652"/>
          <ac:inkMkLst>
            <pc:docMk/>
            <pc:sldMk cId="2954176026" sldId="271"/>
            <ac:inkMk id="23" creationId="{833B66B4-DD09-F646-BA66-DE7BCA5C349A}"/>
          </ac:inkMkLst>
        </pc:inkChg>
        <pc:inkChg chg="add del">
          <ac:chgData name="Rylee Yorke" userId="a194d820-492e-48fc-9fa0-18154d48d7ad" providerId="ADAL" clId="{DE435B50-B67C-6B43-AB86-459209986AE8}" dt="2019-10-22T15:55:09.493" v="652"/>
          <ac:inkMkLst>
            <pc:docMk/>
            <pc:sldMk cId="2954176026" sldId="271"/>
            <ac:inkMk id="24" creationId="{F5061F4B-2B8A-B247-980F-DC1F0D9569A6}"/>
          </ac:inkMkLst>
        </pc:inkChg>
        <pc:inkChg chg="add del">
          <ac:chgData name="Rylee Yorke" userId="a194d820-492e-48fc-9fa0-18154d48d7ad" providerId="ADAL" clId="{DE435B50-B67C-6B43-AB86-459209986AE8}" dt="2019-10-22T15:55:09.493" v="652"/>
          <ac:inkMkLst>
            <pc:docMk/>
            <pc:sldMk cId="2954176026" sldId="271"/>
            <ac:inkMk id="25" creationId="{55228DC2-3BEE-0442-9369-67B79D925271}"/>
          </ac:inkMkLst>
        </pc:inkChg>
        <pc:inkChg chg="add del">
          <ac:chgData name="Rylee Yorke" userId="a194d820-492e-48fc-9fa0-18154d48d7ad" providerId="ADAL" clId="{DE435B50-B67C-6B43-AB86-459209986AE8}" dt="2019-10-22T15:55:09.493" v="652"/>
          <ac:inkMkLst>
            <pc:docMk/>
            <pc:sldMk cId="2954176026" sldId="271"/>
            <ac:inkMk id="26" creationId="{2E064E3E-6DF2-3D4A-B70D-8FDDFC149CD8}"/>
          </ac:inkMkLst>
        </pc:inkChg>
        <pc:inkChg chg="add del">
          <ac:chgData name="Rylee Yorke" userId="a194d820-492e-48fc-9fa0-18154d48d7ad" providerId="ADAL" clId="{DE435B50-B67C-6B43-AB86-459209986AE8}" dt="2019-10-22T15:55:09.493" v="652"/>
          <ac:inkMkLst>
            <pc:docMk/>
            <pc:sldMk cId="2954176026" sldId="271"/>
            <ac:inkMk id="27" creationId="{3D16683A-D4A3-4441-891B-3D46E7E598A5}"/>
          </ac:inkMkLst>
        </pc:inkChg>
        <pc:inkChg chg="add del">
          <ac:chgData name="Rylee Yorke" userId="a194d820-492e-48fc-9fa0-18154d48d7ad" providerId="ADAL" clId="{DE435B50-B67C-6B43-AB86-459209986AE8}" dt="2019-10-22T15:55:09.493" v="652"/>
          <ac:inkMkLst>
            <pc:docMk/>
            <pc:sldMk cId="2954176026" sldId="271"/>
            <ac:inkMk id="28" creationId="{B8570B45-AD6A-D64E-8A93-E33DE0B58DF7}"/>
          </ac:inkMkLst>
        </pc:inkChg>
        <pc:inkChg chg="add del">
          <ac:chgData name="Rylee Yorke" userId="a194d820-492e-48fc-9fa0-18154d48d7ad" providerId="ADAL" clId="{DE435B50-B67C-6B43-AB86-459209986AE8}" dt="2019-10-22T15:55:09.493" v="652"/>
          <ac:inkMkLst>
            <pc:docMk/>
            <pc:sldMk cId="2954176026" sldId="271"/>
            <ac:inkMk id="29" creationId="{738F08D0-F2A6-0A44-BFBD-4754E09864DE}"/>
          </ac:inkMkLst>
        </pc:inkChg>
        <pc:inkChg chg="add del">
          <ac:chgData name="Rylee Yorke" userId="a194d820-492e-48fc-9fa0-18154d48d7ad" providerId="ADAL" clId="{DE435B50-B67C-6B43-AB86-459209986AE8}" dt="2019-10-22T15:55:09.493" v="652"/>
          <ac:inkMkLst>
            <pc:docMk/>
            <pc:sldMk cId="2954176026" sldId="271"/>
            <ac:inkMk id="30" creationId="{420E2953-0D92-EC46-B887-1B5ECA973B34}"/>
          </ac:inkMkLst>
        </pc:inkChg>
        <pc:inkChg chg="add del">
          <ac:chgData name="Rylee Yorke" userId="a194d820-492e-48fc-9fa0-18154d48d7ad" providerId="ADAL" clId="{DE435B50-B67C-6B43-AB86-459209986AE8}" dt="2019-10-22T15:55:09.493" v="652"/>
          <ac:inkMkLst>
            <pc:docMk/>
            <pc:sldMk cId="2954176026" sldId="271"/>
            <ac:inkMk id="31" creationId="{88E7F1F0-5D12-9249-BFC1-3BB86CD0BF73}"/>
          </ac:inkMkLst>
        </pc:inkChg>
        <pc:inkChg chg="add del">
          <ac:chgData name="Rylee Yorke" userId="a194d820-492e-48fc-9fa0-18154d48d7ad" providerId="ADAL" clId="{DE435B50-B67C-6B43-AB86-459209986AE8}" dt="2019-10-22T15:55:09.493" v="652"/>
          <ac:inkMkLst>
            <pc:docMk/>
            <pc:sldMk cId="2954176026" sldId="271"/>
            <ac:inkMk id="32" creationId="{44707396-A6C8-044C-AF27-60E0879982B0}"/>
          </ac:inkMkLst>
        </pc:inkChg>
        <pc:inkChg chg="add del">
          <ac:chgData name="Rylee Yorke" userId="a194d820-492e-48fc-9fa0-18154d48d7ad" providerId="ADAL" clId="{DE435B50-B67C-6B43-AB86-459209986AE8}" dt="2019-10-22T15:55:09.493" v="652"/>
          <ac:inkMkLst>
            <pc:docMk/>
            <pc:sldMk cId="2954176026" sldId="271"/>
            <ac:inkMk id="33" creationId="{9E848479-F6B3-F447-9BD5-D7195AB53785}"/>
          </ac:inkMkLst>
        </pc:inkChg>
        <pc:inkChg chg="add del">
          <ac:chgData name="Rylee Yorke" userId="a194d820-492e-48fc-9fa0-18154d48d7ad" providerId="ADAL" clId="{DE435B50-B67C-6B43-AB86-459209986AE8}" dt="2019-10-22T15:55:09.493" v="652"/>
          <ac:inkMkLst>
            <pc:docMk/>
            <pc:sldMk cId="2954176026" sldId="271"/>
            <ac:inkMk id="34" creationId="{580728D3-B9FD-8848-8C70-460895B9B234}"/>
          </ac:inkMkLst>
        </pc:inkChg>
        <pc:inkChg chg="add del">
          <ac:chgData name="Rylee Yorke" userId="a194d820-492e-48fc-9fa0-18154d48d7ad" providerId="ADAL" clId="{DE435B50-B67C-6B43-AB86-459209986AE8}" dt="2019-10-22T15:55:09.493" v="652"/>
          <ac:inkMkLst>
            <pc:docMk/>
            <pc:sldMk cId="2954176026" sldId="271"/>
            <ac:inkMk id="35" creationId="{9CECD7E4-A259-4245-A818-5E4307C8D522}"/>
          </ac:inkMkLst>
        </pc:inkChg>
        <pc:inkChg chg="add del">
          <ac:chgData name="Rylee Yorke" userId="a194d820-492e-48fc-9fa0-18154d48d7ad" providerId="ADAL" clId="{DE435B50-B67C-6B43-AB86-459209986AE8}" dt="2019-10-22T15:55:09.493" v="652"/>
          <ac:inkMkLst>
            <pc:docMk/>
            <pc:sldMk cId="2954176026" sldId="271"/>
            <ac:inkMk id="36" creationId="{725FCAAE-0885-1D42-BFDF-A65D033966DA}"/>
          </ac:inkMkLst>
        </pc:inkChg>
        <pc:inkChg chg="add del">
          <ac:chgData name="Rylee Yorke" userId="a194d820-492e-48fc-9fa0-18154d48d7ad" providerId="ADAL" clId="{DE435B50-B67C-6B43-AB86-459209986AE8}" dt="2019-10-22T15:55:09.493" v="652"/>
          <ac:inkMkLst>
            <pc:docMk/>
            <pc:sldMk cId="2954176026" sldId="271"/>
            <ac:inkMk id="37" creationId="{5AF7A7CC-F6C9-0B43-BE9F-52E96B6278E5}"/>
          </ac:inkMkLst>
        </pc:inkChg>
        <pc:inkChg chg="add del">
          <ac:chgData name="Rylee Yorke" userId="a194d820-492e-48fc-9fa0-18154d48d7ad" providerId="ADAL" clId="{DE435B50-B67C-6B43-AB86-459209986AE8}" dt="2019-10-22T15:55:09.493" v="652"/>
          <ac:inkMkLst>
            <pc:docMk/>
            <pc:sldMk cId="2954176026" sldId="271"/>
            <ac:inkMk id="38" creationId="{57F4ABD2-3A81-D34C-A558-F902206E3F74}"/>
          </ac:inkMkLst>
        </pc:inkChg>
        <pc:inkChg chg="add del">
          <ac:chgData name="Rylee Yorke" userId="a194d820-492e-48fc-9fa0-18154d48d7ad" providerId="ADAL" clId="{DE435B50-B67C-6B43-AB86-459209986AE8}" dt="2019-10-22T15:55:09.493" v="652"/>
          <ac:inkMkLst>
            <pc:docMk/>
            <pc:sldMk cId="2954176026" sldId="271"/>
            <ac:inkMk id="39" creationId="{A561B772-90EB-364D-AC43-1E4868CDF64B}"/>
          </ac:inkMkLst>
        </pc:inkChg>
        <pc:inkChg chg="add del">
          <ac:chgData name="Rylee Yorke" userId="a194d820-492e-48fc-9fa0-18154d48d7ad" providerId="ADAL" clId="{DE435B50-B67C-6B43-AB86-459209986AE8}" dt="2019-10-22T15:55:09.493" v="652"/>
          <ac:inkMkLst>
            <pc:docMk/>
            <pc:sldMk cId="2954176026" sldId="271"/>
            <ac:inkMk id="40" creationId="{170BB9C9-B119-5742-81B4-1867D27001A7}"/>
          </ac:inkMkLst>
        </pc:inkChg>
        <pc:inkChg chg="add del">
          <ac:chgData name="Rylee Yorke" userId="a194d820-492e-48fc-9fa0-18154d48d7ad" providerId="ADAL" clId="{DE435B50-B67C-6B43-AB86-459209986AE8}" dt="2019-10-22T15:55:09.493" v="652"/>
          <ac:inkMkLst>
            <pc:docMk/>
            <pc:sldMk cId="2954176026" sldId="271"/>
            <ac:inkMk id="41" creationId="{25309AB1-22F2-4D47-A0BF-F8B0587BB136}"/>
          </ac:inkMkLst>
        </pc:inkChg>
        <pc:inkChg chg="add reco">
          <ac:chgData name="Rylee Yorke" userId="a194d820-492e-48fc-9fa0-18154d48d7ad" providerId="ADAL" clId="{DE435B50-B67C-6B43-AB86-459209986AE8}" dt="2019-10-22T15:55:09.493" v="652"/>
          <ac:inkMkLst>
            <pc:docMk/>
            <pc:sldMk cId="2954176026" sldId="271"/>
            <ac:inkMk id="42" creationId="{B060A7E7-7ACE-D34F-A6B8-C4BD80B0CB11}"/>
          </ac:inkMkLst>
        </pc:inkChg>
        <pc:inkChg chg="add del">
          <ac:chgData name="Rylee Yorke" userId="a194d820-492e-48fc-9fa0-18154d48d7ad" providerId="ADAL" clId="{DE435B50-B67C-6B43-AB86-459209986AE8}" dt="2019-10-22T15:56:21.867" v="683"/>
          <ac:inkMkLst>
            <pc:docMk/>
            <pc:sldMk cId="2954176026" sldId="271"/>
            <ac:inkMk id="44" creationId="{F7A352E9-A633-7D4C-B6DC-8B313C0B7198}"/>
          </ac:inkMkLst>
        </pc:inkChg>
        <pc:inkChg chg="add del">
          <ac:chgData name="Rylee Yorke" userId="a194d820-492e-48fc-9fa0-18154d48d7ad" providerId="ADAL" clId="{DE435B50-B67C-6B43-AB86-459209986AE8}" dt="2019-10-22T15:56:21.867" v="683"/>
          <ac:inkMkLst>
            <pc:docMk/>
            <pc:sldMk cId="2954176026" sldId="271"/>
            <ac:inkMk id="45" creationId="{00868094-8989-3A4A-8FD7-15EDFCEEE74C}"/>
          </ac:inkMkLst>
        </pc:inkChg>
        <pc:inkChg chg="add del">
          <ac:chgData name="Rylee Yorke" userId="a194d820-492e-48fc-9fa0-18154d48d7ad" providerId="ADAL" clId="{DE435B50-B67C-6B43-AB86-459209986AE8}" dt="2019-10-22T15:56:21.867" v="683"/>
          <ac:inkMkLst>
            <pc:docMk/>
            <pc:sldMk cId="2954176026" sldId="271"/>
            <ac:inkMk id="46" creationId="{4DBB1A9F-2BA3-0948-9ABB-C9C624187CFB}"/>
          </ac:inkMkLst>
        </pc:inkChg>
        <pc:inkChg chg="add del">
          <ac:chgData name="Rylee Yorke" userId="a194d820-492e-48fc-9fa0-18154d48d7ad" providerId="ADAL" clId="{DE435B50-B67C-6B43-AB86-459209986AE8}" dt="2019-10-22T15:56:21.867" v="683"/>
          <ac:inkMkLst>
            <pc:docMk/>
            <pc:sldMk cId="2954176026" sldId="271"/>
            <ac:inkMk id="47" creationId="{CFB2DB8C-6756-1443-8F55-640DC9AF2F2C}"/>
          </ac:inkMkLst>
        </pc:inkChg>
        <pc:inkChg chg="add del">
          <ac:chgData name="Rylee Yorke" userId="a194d820-492e-48fc-9fa0-18154d48d7ad" providerId="ADAL" clId="{DE435B50-B67C-6B43-AB86-459209986AE8}" dt="2019-10-22T15:56:21.867" v="683"/>
          <ac:inkMkLst>
            <pc:docMk/>
            <pc:sldMk cId="2954176026" sldId="271"/>
            <ac:inkMk id="48" creationId="{CFFDB3BA-312C-1649-B3A5-DFA61CEF7BFA}"/>
          </ac:inkMkLst>
        </pc:inkChg>
        <pc:inkChg chg="add del">
          <ac:chgData name="Rylee Yorke" userId="a194d820-492e-48fc-9fa0-18154d48d7ad" providerId="ADAL" clId="{DE435B50-B67C-6B43-AB86-459209986AE8}" dt="2019-10-22T15:56:21.867" v="683"/>
          <ac:inkMkLst>
            <pc:docMk/>
            <pc:sldMk cId="2954176026" sldId="271"/>
            <ac:inkMk id="49" creationId="{DA7CF8C0-A774-7A46-ABC1-33C85050495F}"/>
          </ac:inkMkLst>
        </pc:inkChg>
        <pc:inkChg chg="add del">
          <ac:chgData name="Rylee Yorke" userId="a194d820-492e-48fc-9fa0-18154d48d7ad" providerId="ADAL" clId="{DE435B50-B67C-6B43-AB86-459209986AE8}" dt="2019-10-22T15:56:21.867" v="683"/>
          <ac:inkMkLst>
            <pc:docMk/>
            <pc:sldMk cId="2954176026" sldId="271"/>
            <ac:inkMk id="50" creationId="{59F43251-3BC1-6545-8A23-E50F4086DA00}"/>
          </ac:inkMkLst>
        </pc:inkChg>
        <pc:inkChg chg="add del">
          <ac:chgData name="Rylee Yorke" userId="a194d820-492e-48fc-9fa0-18154d48d7ad" providerId="ADAL" clId="{DE435B50-B67C-6B43-AB86-459209986AE8}" dt="2019-10-22T15:56:21.867" v="683"/>
          <ac:inkMkLst>
            <pc:docMk/>
            <pc:sldMk cId="2954176026" sldId="271"/>
            <ac:inkMk id="51" creationId="{66E2EE88-B3C2-F245-BB14-4EF86901CCA6}"/>
          </ac:inkMkLst>
        </pc:inkChg>
        <pc:inkChg chg="add del">
          <ac:chgData name="Rylee Yorke" userId="a194d820-492e-48fc-9fa0-18154d48d7ad" providerId="ADAL" clId="{DE435B50-B67C-6B43-AB86-459209986AE8}" dt="2019-10-22T15:56:21.867" v="683"/>
          <ac:inkMkLst>
            <pc:docMk/>
            <pc:sldMk cId="2954176026" sldId="271"/>
            <ac:inkMk id="52" creationId="{D63E8AE9-222C-5E47-9074-1ABFBDF37015}"/>
          </ac:inkMkLst>
        </pc:inkChg>
        <pc:inkChg chg="add del">
          <ac:chgData name="Rylee Yorke" userId="a194d820-492e-48fc-9fa0-18154d48d7ad" providerId="ADAL" clId="{DE435B50-B67C-6B43-AB86-459209986AE8}" dt="2019-10-22T15:56:21.867" v="683"/>
          <ac:inkMkLst>
            <pc:docMk/>
            <pc:sldMk cId="2954176026" sldId="271"/>
            <ac:inkMk id="53" creationId="{0E71A5E5-D581-ED41-802F-B94F7D139ED2}"/>
          </ac:inkMkLst>
        </pc:inkChg>
        <pc:inkChg chg="add del">
          <ac:chgData name="Rylee Yorke" userId="a194d820-492e-48fc-9fa0-18154d48d7ad" providerId="ADAL" clId="{DE435B50-B67C-6B43-AB86-459209986AE8}" dt="2019-10-22T15:56:21.867" v="683"/>
          <ac:inkMkLst>
            <pc:docMk/>
            <pc:sldMk cId="2954176026" sldId="271"/>
            <ac:inkMk id="54" creationId="{AF157A76-21A4-CF48-8349-AF8A99D76ABB}"/>
          </ac:inkMkLst>
        </pc:inkChg>
        <pc:inkChg chg="add del">
          <ac:chgData name="Rylee Yorke" userId="a194d820-492e-48fc-9fa0-18154d48d7ad" providerId="ADAL" clId="{DE435B50-B67C-6B43-AB86-459209986AE8}" dt="2019-10-22T15:56:21.867" v="683"/>
          <ac:inkMkLst>
            <pc:docMk/>
            <pc:sldMk cId="2954176026" sldId="271"/>
            <ac:inkMk id="55" creationId="{D56A75FF-415B-3941-9F70-05661032530F}"/>
          </ac:inkMkLst>
        </pc:inkChg>
        <pc:inkChg chg="add del">
          <ac:chgData name="Rylee Yorke" userId="a194d820-492e-48fc-9fa0-18154d48d7ad" providerId="ADAL" clId="{DE435B50-B67C-6B43-AB86-459209986AE8}" dt="2019-10-22T15:56:21.867" v="683"/>
          <ac:inkMkLst>
            <pc:docMk/>
            <pc:sldMk cId="2954176026" sldId="271"/>
            <ac:inkMk id="56" creationId="{DFEE45AF-AA65-994E-A058-39FB45F01782}"/>
          </ac:inkMkLst>
        </pc:inkChg>
        <pc:inkChg chg="add del">
          <ac:chgData name="Rylee Yorke" userId="a194d820-492e-48fc-9fa0-18154d48d7ad" providerId="ADAL" clId="{DE435B50-B67C-6B43-AB86-459209986AE8}" dt="2019-10-22T15:56:21.867" v="683"/>
          <ac:inkMkLst>
            <pc:docMk/>
            <pc:sldMk cId="2954176026" sldId="271"/>
            <ac:inkMk id="57" creationId="{907571F5-CE32-FA4B-893D-6081E4A0560F}"/>
          </ac:inkMkLst>
        </pc:inkChg>
        <pc:inkChg chg="add del">
          <ac:chgData name="Rylee Yorke" userId="a194d820-492e-48fc-9fa0-18154d48d7ad" providerId="ADAL" clId="{DE435B50-B67C-6B43-AB86-459209986AE8}" dt="2019-10-22T15:56:21.867" v="683"/>
          <ac:inkMkLst>
            <pc:docMk/>
            <pc:sldMk cId="2954176026" sldId="271"/>
            <ac:inkMk id="58" creationId="{C1DBF3BD-E07C-244A-B745-152790CDFFFF}"/>
          </ac:inkMkLst>
        </pc:inkChg>
        <pc:inkChg chg="add del">
          <ac:chgData name="Rylee Yorke" userId="a194d820-492e-48fc-9fa0-18154d48d7ad" providerId="ADAL" clId="{DE435B50-B67C-6B43-AB86-459209986AE8}" dt="2019-10-22T15:56:21.867" v="683"/>
          <ac:inkMkLst>
            <pc:docMk/>
            <pc:sldMk cId="2954176026" sldId="271"/>
            <ac:inkMk id="59" creationId="{24BA9668-61FA-EA4A-82CE-720153C4AD98}"/>
          </ac:inkMkLst>
        </pc:inkChg>
        <pc:inkChg chg="add del">
          <ac:chgData name="Rylee Yorke" userId="a194d820-492e-48fc-9fa0-18154d48d7ad" providerId="ADAL" clId="{DE435B50-B67C-6B43-AB86-459209986AE8}" dt="2019-10-22T15:56:21.867" v="683"/>
          <ac:inkMkLst>
            <pc:docMk/>
            <pc:sldMk cId="2954176026" sldId="271"/>
            <ac:inkMk id="60" creationId="{C12A312C-BC1D-AB4E-8010-9B1EE5B3C22E}"/>
          </ac:inkMkLst>
        </pc:inkChg>
        <pc:inkChg chg="add del">
          <ac:chgData name="Rylee Yorke" userId="a194d820-492e-48fc-9fa0-18154d48d7ad" providerId="ADAL" clId="{DE435B50-B67C-6B43-AB86-459209986AE8}" dt="2019-10-22T15:56:21.867" v="683"/>
          <ac:inkMkLst>
            <pc:docMk/>
            <pc:sldMk cId="2954176026" sldId="271"/>
            <ac:inkMk id="61" creationId="{773A8E4B-13EB-9944-A27C-332C4A00C230}"/>
          </ac:inkMkLst>
        </pc:inkChg>
        <pc:inkChg chg="add del">
          <ac:chgData name="Rylee Yorke" userId="a194d820-492e-48fc-9fa0-18154d48d7ad" providerId="ADAL" clId="{DE435B50-B67C-6B43-AB86-459209986AE8}" dt="2019-10-22T15:56:21.867" v="683"/>
          <ac:inkMkLst>
            <pc:docMk/>
            <pc:sldMk cId="2954176026" sldId="271"/>
            <ac:inkMk id="62" creationId="{EC07259C-0B3E-D741-B611-7EF2AE897CF6}"/>
          </ac:inkMkLst>
        </pc:inkChg>
        <pc:inkChg chg="add del">
          <ac:chgData name="Rylee Yorke" userId="a194d820-492e-48fc-9fa0-18154d48d7ad" providerId="ADAL" clId="{DE435B50-B67C-6B43-AB86-459209986AE8}" dt="2019-10-22T15:56:21.867" v="683"/>
          <ac:inkMkLst>
            <pc:docMk/>
            <pc:sldMk cId="2954176026" sldId="271"/>
            <ac:inkMk id="63" creationId="{30FFE9C5-BDAF-9F40-9CA6-E80C96F9FD0B}"/>
          </ac:inkMkLst>
        </pc:inkChg>
        <pc:inkChg chg="add del">
          <ac:chgData name="Rylee Yorke" userId="a194d820-492e-48fc-9fa0-18154d48d7ad" providerId="ADAL" clId="{DE435B50-B67C-6B43-AB86-459209986AE8}" dt="2019-10-22T15:56:21.867" v="683"/>
          <ac:inkMkLst>
            <pc:docMk/>
            <pc:sldMk cId="2954176026" sldId="271"/>
            <ac:inkMk id="29696" creationId="{1372C460-BF60-7247-94D0-7CA68562315D}"/>
          </ac:inkMkLst>
        </pc:inkChg>
        <pc:inkChg chg="add del">
          <ac:chgData name="Rylee Yorke" userId="a194d820-492e-48fc-9fa0-18154d48d7ad" providerId="ADAL" clId="{DE435B50-B67C-6B43-AB86-459209986AE8}" dt="2019-10-22T15:56:21.867" v="683"/>
          <ac:inkMkLst>
            <pc:docMk/>
            <pc:sldMk cId="2954176026" sldId="271"/>
            <ac:inkMk id="29697" creationId="{5A0589CE-13FE-EA4E-BBF8-ACD6DC3EA128}"/>
          </ac:inkMkLst>
        </pc:inkChg>
        <pc:inkChg chg="add del">
          <ac:chgData name="Rylee Yorke" userId="a194d820-492e-48fc-9fa0-18154d48d7ad" providerId="ADAL" clId="{DE435B50-B67C-6B43-AB86-459209986AE8}" dt="2019-10-22T15:56:21.867" v="683"/>
          <ac:inkMkLst>
            <pc:docMk/>
            <pc:sldMk cId="2954176026" sldId="271"/>
            <ac:inkMk id="29699" creationId="{4BB13C08-9250-E546-9723-6E6E6002DD06}"/>
          </ac:inkMkLst>
        </pc:inkChg>
        <pc:inkChg chg="add del">
          <ac:chgData name="Rylee Yorke" userId="a194d820-492e-48fc-9fa0-18154d48d7ad" providerId="ADAL" clId="{DE435B50-B67C-6B43-AB86-459209986AE8}" dt="2019-10-22T15:56:21.867" v="683"/>
          <ac:inkMkLst>
            <pc:docMk/>
            <pc:sldMk cId="2954176026" sldId="271"/>
            <ac:inkMk id="29700" creationId="{4C8A40D1-5200-DB42-A866-8B2E2CD6DC72}"/>
          </ac:inkMkLst>
        </pc:inkChg>
        <pc:inkChg chg="add del">
          <ac:chgData name="Rylee Yorke" userId="a194d820-492e-48fc-9fa0-18154d48d7ad" providerId="ADAL" clId="{DE435B50-B67C-6B43-AB86-459209986AE8}" dt="2019-10-22T15:56:21.867" v="683"/>
          <ac:inkMkLst>
            <pc:docMk/>
            <pc:sldMk cId="2954176026" sldId="271"/>
            <ac:inkMk id="29701" creationId="{BE79D70F-CFF7-4B47-8548-A641BCDAE6A4}"/>
          </ac:inkMkLst>
        </pc:inkChg>
        <pc:inkChg chg="add del">
          <ac:chgData name="Rylee Yorke" userId="a194d820-492e-48fc-9fa0-18154d48d7ad" providerId="ADAL" clId="{DE435B50-B67C-6B43-AB86-459209986AE8}" dt="2019-10-22T15:56:21.867" v="683"/>
          <ac:inkMkLst>
            <pc:docMk/>
            <pc:sldMk cId="2954176026" sldId="271"/>
            <ac:inkMk id="29702" creationId="{086B7D71-879D-4240-AE5F-64567304661B}"/>
          </ac:inkMkLst>
        </pc:inkChg>
        <pc:inkChg chg="add del">
          <ac:chgData name="Rylee Yorke" userId="a194d820-492e-48fc-9fa0-18154d48d7ad" providerId="ADAL" clId="{DE435B50-B67C-6B43-AB86-459209986AE8}" dt="2019-10-22T15:56:21.867" v="683"/>
          <ac:inkMkLst>
            <pc:docMk/>
            <pc:sldMk cId="2954176026" sldId="271"/>
            <ac:inkMk id="29703" creationId="{6D4BB833-32F9-2C4D-87A9-03D3E2CC5089}"/>
          </ac:inkMkLst>
        </pc:inkChg>
        <pc:inkChg chg="add del">
          <ac:chgData name="Rylee Yorke" userId="a194d820-492e-48fc-9fa0-18154d48d7ad" providerId="ADAL" clId="{DE435B50-B67C-6B43-AB86-459209986AE8}" dt="2019-10-22T15:56:21.867" v="683"/>
          <ac:inkMkLst>
            <pc:docMk/>
            <pc:sldMk cId="2954176026" sldId="271"/>
            <ac:inkMk id="29704" creationId="{C6537ABA-1179-C64B-9BF4-C9156AB43022}"/>
          </ac:inkMkLst>
        </pc:inkChg>
        <pc:inkChg chg="add del">
          <ac:chgData name="Rylee Yorke" userId="a194d820-492e-48fc-9fa0-18154d48d7ad" providerId="ADAL" clId="{DE435B50-B67C-6B43-AB86-459209986AE8}" dt="2019-10-22T15:56:21.867" v="683"/>
          <ac:inkMkLst>
            <pc:docMk/>
            <pc:sldMk cId="2954176026" sldId="271"/>
            <ac:inkMk id="29705" creationId="{71AAAC82-6AD0-B541-AC09-59F4150D245A}"/>
          </ac:inkMkLst>
        </pc:inkChg>
        <pc:inkChg chg="add del">
          <ac:chgData name="Rylee Yorke" userId="a194d820-492e-48fc-9fa0-18154d48d7ad" providerId="ADAL" clId="{DE435B50-B67C-6B43-AB86-459209986AE8}" dt="2019-10-22T15:56:21.867" v="683"/>
          <ac:inkMkLst>
            <pc:docMk/>
            <pc:sldMk cId="2954176026" sldId="271"/>
            <ac:inkMk id="29706" creationId="{4F653DF3-2F3F-C540-8826-1C0D48CBE357}"/>
          </ac:inkMkLst>
        </pc:inkChg>
        <pc:inkChg chg="add reco">
          <ac:chgData name="Rylee Yorke" userId="a194d820-492e-48fc-9fa0-18154d48d7ad" providerId="ADAL" clId="{DE435B50-B67C-6B43-AB86-459209986AE8}" dt="2019-10-22T15:56:21.867" v="683"/>
          <ac:inkMkLst>
            <pc:docMk/>
            <pc:sldMk cId="2954176026" sldId="271"/>
            <ac:inkMk id="29707" creationId="{5BA95C37-690F-9345-9D83-5AD8339D80FE}"/>
          </ac:inkMkLst>
        </pc:inkChg>
      </pc:sldChg>
      <pc:sldChg chg="addSp delSp">
        <pc:chgData name="Rylee Yorke" userId="a194d820-492e-48fc-9fa0-18154d48d7ad" providerId="ADAL" clId="{DE435B50-B67C-6B43-AB86-459209986AE8}" dt="2019-10-22T15:58:05.673" v="717"/>
        <pc:sldMkLst>
          <pc:docMk/>
          <pc:sldMk cId="368481369" sldId="272"/>
        </pc:sldMkLst>
        <pc:inkChg chg="add del">
          <ac:chgData name="Rylee Yorke" userId="a194d820-492e-48fc-9fa0-18154d48d7ad" providerId="ADAL" clId="{DE435B50-B67C-6B43-AB86-459209986AE8}" dt="2019-10-22T15:57:50.480" v="693"/>
          <ac:inkMkLst>
            <pc:docMk/>
            <pc:sldMk cId="368481369" sldId="272"/>
            <ac:inkMk id="4" creationId="{A604D04C-4DA8-1248-B02D-6CD39D6C0D9E}"/>
          </ac:inkMkLst>
        </pc:inkChg>
        <pc:inkChg chg="add del">
          <ac:chgData name="Rylee Yorke" userId="a194d820-492e-48fc-9fa0-18154d48d7ad" providerId="ADAL" clId="{DE435B50-B67C-6B43-AB86-459209986AE8}" dt="2019-10-22T15:57:50.480" v="693"/>
          <ac:inkMkLst>
            <pc:docMk/>
            <pc:sldMk cId="368481369" sldId="272"/>
            <ac:inkMk id="5" creationId="{A2946C33-574C-5B4C-848A-0E8FC0809AF6}"/>
          </ac:inkMkLst>
        </pc:inkChg>
        <pc:inkChg chg="add del">
          <ac:chgData name="Rylee Yorke" userId="a194d820-492e-48fc-9fa0-18154d48d7ad" providerId="ADAL" clId="{DE435B50-B67C-6B43-AB86-459209986AE8}" dt="2019-10-22T15:57:50.480" v="693"/>
          <ac:inkMkLst>
            <pc:docMk/>
            <pc:sldMk cId="368481369" sldId="272"/>
            <ac:inkMk id="6" creationId="{3EBF5DC7-CEC6-7047-83BE-6E5EA0FE38AE}"/>
          </ac:inkMkLst>
        </pc:inkChg>
        <pc:inkChg chg="add del">
          <ac:chgData name="Rylee Yorke" userId="a194d820-492e-48fc-9fa0-18154d48d7ad" providerId="ADAL" clId="{DE435B50-B67C-6B43-AB86-459209986AE8}" dt="2019-10-22T15:57:50.480" v="693"/>
          <ac:inkMkLst>
            <pc:docMk/>
            <pc:sldMk cId="368481369" sldId="272"/>
            <ac:inkMk id="7" creationId="{3F1E5708-ABEE-8643-8255-88AC75767F68}"/>
          </ac:inkMkLst>
        </pc:inkChg>
        <pc:inkChg chg="add del">
          <ac:chgData name="Rylee Yorke" userId="a194d820-492e-48fc-9fa0-18154d48d7ad" providerId="ADAL" clId="{DE435B50-B67C-6B43-AB86-459209986AE8}" dt="2019-10-22T15:57:50.480" v="693"/>
          <ac:inkMkLst>
            <pc:docMk/>
            <pc:sldMk cId="368481369" sldId="272"/>
            <ac:inkMk id="8" creationId="{D019B9DD-FABA-E54A-89AA-F6946AD893E8}"/>
          </ac:inkMkLst>
        </pc:inkChg>
        <pc:inkChg chg="add del">
          <ac:chgData name="Rylee Yorke" userId="a194d820-492e-48fc-9fa0-18154d48d7ad" providerId="ADAL" clId="{DE435B50-B67C-6B43-AB86-459209986AE8}" dt="2019-10-22T15:57:50.480" v="693"/>
          <ac:inkMkLst>
            <pc:docMk/>
            <pc:sldMk cId="368481369" sldId="272"/>
            <ac:inkMk id="9" creationId="{9838B43E-EC9D-CF48-9ACD-5EAA737E1D0F}"/>
          </ac:inkMkLst>
        </pc:inkChg>
        <pc:inkChg chg="add del">
          <ac:chgData name="Rylee Yorke" userId="a194d820-492e-48fc-9fa0-18154d48d7ad" providerId="ADAL" clId="{DE435B50-B67C-6B43-AB86-459209986AE8}" dt="2019-10-22T15:57:50.480" v="693"/>
          <ac:inkMkLst>
            <pc:docMk/>
            <pc:sldMk cId="368481369" sldId="272"/>
            <ac:inkMk id="10" creationId="{51D9FF28-4403-7A4D-A067-FBD3A0D38100}"/>
          </ac:inkMkLst>
        </pc:inkChg>
        <pc:inkChg chg="add del">
          <ac:chgData name="Rylee Yorke" userId="a194d820-492e-48fc-9fa0-18154d48d7ad" providerId="ADAL" clId="{DE435B50-B67C-6B43-AB86-459209986AE8}" dt="2019-10-22T15:57:50.480" v="693"/>
          <ac:inkMkLst>
            <pc:docMk/>
            <pc:sldMk cId="368481369" sldId="272"/>
            <ac:inkMk id="11" creationId="{158FFEF9-45FF-054E-8FDD-57B6AA081669}"/>
          </ac:inkMkLst>
        </pc:inkChg>
        <pc:inkChg chg="add del">
          <ac:chgData name="Rylee Yorke" userId="a194d820-492e-48fc-9fa0-18154d48d7ad" providerId="ADAL" clId="{DE435B50-B67C-6B43-AB86-459209986AE8}" dt="2019-10-22T15:57:50.480" v="693"/>
          <ac:inkMkLst>
            <pc:docMk/>
            <pc:sldMk cId="368481369" sldId="272"/>
            <ac:inkMk id="12" creationId="{1E933FFE-7B8F-B648-B49F-849523618480}"/>
          </ac:inkMkLst>
        </pc:inkChg>
        <pc:inkChg chg="add reco">
          <ac:chgData name="Rylee Yorke" userId="a194d820-492e-48fc-9fa0-18154d48d7ad" providerId="ADAL" clId="{DE435B50-B67C-6B43-AB86-459209986AE8}" dt="2019-10-22T15:57:50.480" v="693"/>
          <ac:inkMkLst>
            <pc:docMk/>
            <pc:sldMk cId="368481369" sldId="272"/>
            <ac:inkMk id="13" creationId="{D79CF1E1-3F81-A847-BFFA-8586DC776937}"/>
          </ac:inkMkLst>
        </pc:inkChg>
        <pc:inkChg chg="add del">
          <ac:chgData name="Rylee Yorke" userId="a194d820-492e-48fc-9fa0-18154d48d7ad" providerId="ADAL" clId="{DE435B50-B67C-6B43-AB86-459209986AE8}" dt="2019-10-22T15:58:05.673" v="717"/>
          <ac:inkMkLst>
            <pc:docMk/>
            <pc:sldMk cId="368481369" sldId="272"/>
            <ac:inkMk id="15" creationId="{3FDAD961-68FE-0F44-9172-38CDC08621E3}"/>
          </ac:inkMkLst>
        </pc:inkChg>
        <pc:inkChg chg="add del">
          <ac:chgData name="Rylee Yorke" userId="a194d820-492e-48fc-9fa0-18154d48d7ad" providerId="ADAL" clId="{DE435B50-B67C-6B43-AB86-459209986AE8}" dt="2019-10-22T15:58:05.673" v="717"/>
          <ac:inkMkLst>
            <pc:docMk/>
            <pc:sldMk cId="368481369" sldId="272"/>
            <ac:inkMk id="16" creationId="{74FA0E86-6914-AF42-A22B-DE7826E1B2BA}"/>
          </ac:inkMkLst>
        </pc:inkChg>
        <pc:inkChg chg="add del">
          <ac:chgData name="Rylee Yorke" userId="a194d820-492e-48fc-9fa0-18154d48d7ad" providerId="ADAL" clId="{DE435B50-B67C-6B43-AB86-459209986AE8}" dt="2019-10-22T15:58:05.673" v="717"/>
          <ac:inkMkLst>
            <pc:docMk/>
            <pc:sldMk cId="368481369" sldId="272"/>
            <ac:inkMk id="17" creationId="{5ED235D2-56B9-EE43-B89E-313AB7FCA46D}"/>
          </ac:inkMkLst>
        </pc:inkChg>
        <pc:inkChg chg="add del">
          <ac:chgData name="Rylee Yorke" userId="a194d820-492e-48fc-9fa0-18154d48d7ad" providerId="ADAL" clId="{DE435B50-B67C-6B43-AB86-459209986AE8}" dt="2019-10-22T15:58:05.673" v="717"/>
          <ac:inkMkLst>
            <pc:docMk/>
            <pc:sldMk cId="368481369" sldId="272"/>
            <ac:inkMk id="18" creationId="{80A7A5BA-AE34-F14B-8817-9A6792175C05}"/>
          </ac:inkMkLst>
        </pc:inkChg>
        <pc:inkChg chg="add del">
          <ac:chgData name="Rylee Yorke" userId="a194d820-492e-48fc-9fa0-18154d48d7ad" providerId="ADAL" clId="{DE435B50-B67C-6B43-AB86-459209986AE8}" dt="2019-10-22T15:58:05.673" v="717"/>
          <ac:inkMkLst>
            <pc:docMk/>
            <pc:sldMk cId="368481369" sldId="272"/>
            <ac:inkMk id="19" creationId="{8A0ABB84-E8B3-C34D-A995-4F29D1B45008}"/>
          </ac:inkMkLst>
        </pc:inkChg>
        <pc:inkChg chg="add del">
          <ac:chgData name="Rylee Yorke" userId="a194d820-492e-48fc-9fa0-18154d48d7ad" providerId="ADAL" clId="{DE435B50-B67C-6B43-AB86-459209986AE8}" dt="2019-10-22T15:58:05.673" v="717"/>
          <ac:inkMkLst>
            <pc:docMk/>
            <pc:sldMk cId="368481369" sldId="272"/>
            <ac:inkMk id="20" creationId="{27F8D2E1-403C-FB48-BA45-4EAE016B772F}"/>
          </ac:inkMkLst>
        </pc:inkChg>
        <pc:inkChg chg="add del">
          <ac:chgData name="Rylee Yorke" userId="a194d820-492e-48fc-9fa0-18154d48d7ad" providerId="ADAL" clId="{DE435B50-B67C-6B43-AB86-459209986AE8}" dt="2019-10-22T15:58:05.673" v="717"/>
          <ac:inkMkLst>
            <pc:docMk/>
            <pc:sldMk cId="368481369" sldId="272"/>
            <ac:inkMk id="21" creationId="{3338CCB7-2F2D-3E40-AE1A-70DB34F98552}"/>
          </ac:inkMkLst>
        </pc:inkChg>
        <pc:inkChg chg="add del">
          <ac:chgData name="Rylee Yorke" userId="a194d820-492e-48fc-9fa0-18154d48d7ad" providerId="ADAL" clId="{DE435B50-B67C-6B43-AB86-459209986AE8}" dt="2019-10-22T15:58:05.673" v="717"/>
          <ac:inkMkLst>
            <pc:docMk/>
            <pc:sldMk cId="368481369" sldId="272"/>
            <ac:inkMk id="22" creationId="{67440B26-7A12-BC47-B209-1B43F5F58BEE}"/>
          </ac:inkMkLst>
        </pc:inkChg>
        <pc:inkChg chg="add del">
          <ac:chgData name="Rylee Yorke" userId="a194d820-492e-48fc-9fa0-18154d48d7ad" providerId="ADAL" clId="{DE435B50-B67C-6B43-AB86-459209986AE8}" dt="2019-10-22T15:58:05.673" v="717"/>
          <ac:inkMkLst>
            <pc:docMk/>
            <pc:sldMk cId="368481369" sldId="272"/>
            <ac:inkMk id="23" creationId="{3C47CD0B-7BC0-7142-979B-5480481EE764}"/>
          </ac:inkMkLst>
        </pc:inkChg>
        <pc:inkChg chg="add del">
          <ac:chgData name="Rylee Yorke" userId="a194d820-492e-48fc-9fa0-18154d48d7ad" providerId="ADAL" clId="{DE435B50-B67C-6B43-AB86-459209986AE8}" dt="2019-10-22T15:58:05.673" v="717"/>
          <ac:inkMkLst>
            <pc:docMk/>
            <pc:sldMk cId="368481369" sldId="272"/>
            <ac:inkMk id="24" creationId="{C42803F1-953E-DE40-B5FA-5C33A643054F}"/>
          </ac:inkMkLst>
        </pc:inkChg>
        <pc:inkChg chg="add del">
          <ac:chgData name="Rylee Yorke" userId="a194d820-492e-48fc-9fa0-18154d48d7ad" providerId="ADAL" clId="{DE435B50-B67C-6B43-AB86-459209986AE8}" dt="2019-10-22T15:58:05.673" v="717"/>
          <ac:inkMkLst>
            <pc:docMk/>
            <pc:sldMk cId="368481369" sldId="272"/>
            <ac:inkMk id="25" creationId="{F8AA45FA-FAC4-E049-A82A-2351C4D43AD9}"/>
          </ac:inkMkLst>
        </pc:inkChg>
        <pc:inkChg chg="add del">
          <ac:chgData name="Rylee Yorke" userId="a194d820-492e-48fc-9fa0-18154d48d7ad" providerId="ADAL" clId="{DE435B50-B67C-6B43-AB86-459209986AE8}" dt="2019-10-22T15:58:05.673" v="717"/>
          <ac:inkMkLst>
            <pc:docMk/>
            <pc:sldMk cId="368481369" sldId="272"/>
            <ac:inkMk id="26" creationId="{38240F84-6893-DF4B-9518-E6A84738D261}"/>
          </ac:inkMkLst>
        </pc:inkChg>
        <pc:inkChg chg="add del">
          <ac:chgData name="Rylee Yorke" userId="a194d820-492e-48fc-9fa0-18154d48d7ad" providerId="ADAL" clId="{DE435B50-B67C-6B43-AB86-459209986AE8}" dt="2019-10-22T15:58:05.673" v="717"/>
          <ac:inkMkLst>
            <pc:docMk/>
            <pc:sldMk cId="368481369" sldId="272"/>
            <ac:inkMk id="27" creationId="{82757A1B-83D6-A148-A004-86B4745DBC3A}"/>
          </ac:inkMkLst>
        </pc:inkChg>
        <pc:inkChg chg="add del">
          <ac:chgData name="Rylee Yorke" userId="a194d820-492e-48fc-9fa0-18154d48d7ad" providerId="ADAL" clId="{DE435B50-B67C-6B43-AB86-459209986AE8}" dt="2019-10-22T15:58:05.673" v="717"/>
          <ac:inkMkLst>
            <pc:docMk/>
            <pc:sldMk cId="368481369" sldId="272"/>
            <ac:inkMk id="28" creationId="{EA836289-5557-3443-B72F-B962240DC2DE}"/>
          </ac:inkMkLst>
        </pc:inkChg>
        <pc:inkChg chg="add del">
          <ac:chgData name="Rylee Yorke" userId="a194d820-492e-48fc-9fa0-18154d48d7ad" providerId="ADAL" clId="{DE435B50-B67C-6B43-AB86-459209986AE8}" dt="2019-10-22T15:58:05.673" v="717"/>
          <ac:inkMkLst>
            <pc:docMk/>
            <pc:sldMk cId="368481369" sldId="272"/>
            <ac:inkMk id="29" creationId="{762D74B6-A300-BA47-9876-D45C753BEF30}"/>
          </ac:inkMkLst>
        </pc:inkChg>
        <pc:inkChg chg="add del">
          <ac:chgData name="Rylee Yorke" userId="a194d820-492e-48fc-9fa0-18154d48d7ad" providerId="ADAL" clId="{DE435B50-B67C-6B43-AB86-459209986AE8}" dt="2019-10-22T15:58:05.673" v="717"/>
          <ac:inkMkLst>
            <pc:docMk/>
            <pc:sldMk cId="368481369" sldId="272"/>
            <ac:inkMk id="30" creationId="{E44B1412-1810-8046-A8B3-A7FCC56FE75D}"/>
          </ac:inkMkLst>
        </pc:inkChg>
        <pc:inkChg chg="add del">
          <ac:chgData name="Rylee Yorke" userId="a194d820-492e-48fc-9fa0-18154d48d7ad" providerId="ADAL" clId="{DE435B50-B67C-6B43-AB86-459209986AE8}" dt="2019-10-22T15:58:05.673" v="717"/>
          <ac:inkMkLst>
            <pc:docMk/>
            <pc:sldMk cId="368481369" sldId="272"/>
            <ac:inkMk id="31" creationId="{BD621FB0-EF7F-AF41-90CD-5DD01B1CCCEC}"/>
          </ac:inkMkLst>
        </pc:inkChg>
        <pc:inkChg chg="add del">
          <ac:chgData name="Rylee Yorke" userId="a194d820-492e-48fc-9fa0-18154d48d7ad" providerId="ADAL" clId="{DE435B50-B67C-6B43-AB86-459209986AE8}" dt="2019-10-22T15:58:05.673" v="717"/>
          <ac:inkMkLst>
            <pc:docMk/>
            <pc:sldMk cId="368481369" sldId="272"/>
            <ac:inkMk id="32" creationId="{7838629A-0C28-284C-ACE9-8C8A15BA67BF}"/>
          </ac:inkMkLst>
        </pc:inkChg>
        <pc:inkChg chg="add del">
          <ac:chgData name="Rylee Yorke" userId="a194d820-492e-48fc-9fa0-18154d48d7ad" providerId="ADAL" clId="{DE435B50-B67C-6B43-AB86-459209986AE8}" dt="2019-10-22T15:58:05.673" v="717"/>
          <ac:inkMkLst>
            <pc:docMk/>
            <pc:sldMk cId="368481369" sldId="272"/>
            <ac:inkMk id="33" creationId="{4A9D4CCD-6F41-F442-A4B5-5C967D3589D0}"/>
          </ac:inkMkLst>
        </pc:inkChg>
        <pc:inkChg chg="add del">
          <ac:chgData name="Rylee Yorke" userId="a194d820-492e-48fc-9fa0-18154d48d7ad" providerId="ADAL" clId="{DE435B50-B67C-6B43-AB86-459209986AE8}" dt="2019-10-22T15:58:05.673" v="717"/>
          <ac:inkMkLst>
            <pc:docMk/>
            <pc:sldMk cId="368481369" sldId="272"/>
            <ac:inkMk id="34" creationId="{9142400F-A937-1E47-AD41-EEE0AD0CE28B}"/>
          </ac:inkMkLst>
        </pc:inkChg>
        <pc:inkChg chg="add del">
          <ac:chgData name="Rylee Yorke" userId="a194d820-492e-48fc-9fa0-18154d48d7ad" providerId="ADAL" clId="{DE435B50-B67C-6B43-AB86-459209986AE8}" dt="2019-10-22T15:58:05.673" v="717"/>
          <ac:inkMkLst>
            <pc:docMk/>
            <pc:sldMk cId="368481369" sldId="272"/>
            <ac:inkMk id="35" creationId="{12C2903C-073C-8245-963F-B4597F5D6FCB}"/>
          </ac:inkMkLst>
        </pc:inkChg>
        <pc:inkChg chg="add del">
          <ac:chgData name="Rylee Yorke" userId="a194d820-492e-48fc-9fa0-18154d48d7ad" providerId="ADAL" clId="{DE435B50-B67C-6B43-AB86-459209986AE8}" dt="2019-10-22T15:58:05.673" v="717"/>
          <ac:inkMkLst>
            <pc:docMk/>
            <pc:sldMk cId="368481369" sldId="272"/>
            <ac:inkMk id="36" creationId="{F502185D-37C4-444B-8A97-D937743D0B25}"/>
          </ac:inkMkLst>
        </pc:inkChg>
        <pc:inkChg chg="add del">
          <ac:chgData name="Rylee Yorke" userId="a194d820-492e-48fc-9fa0-18154d48d7ad" providerId="ADAL" clId="{DE435B50-B67C-6B43-AB86-459209986AE8}" dt="2019-10-22T15:58:05.673" v="717"/>
          <ac:inkMkLst>
            <pc:docMk/>
            <pc:sldMk cId="368481369" sldId="272"/>
            <ac:inkMk id="37" creationId="{3366730D-A54D-0540-A043-9E2D02797BF4}"/>
          </ac:inkMkLst>
        </pc:inkChg>
        <pc:inkChg chg="add reco">
          <ac:chgData name="Rylee Yorke" userId="a194d820-492e-48fc-9fa0-18154d48d7ad" providerId="ADAL" clId="{DE435B50-B67C-6B43-AB86-459209986AE8}" dt="2019-10-22T15:58:05.673" v="717"/>
          <ac:inkMkLst>
            <pc:docMk/>
            <pc:sldMk cId="368481369" sldId="272"/>
            <ac:inkMk id="38" creationId="{0F6FDF66-DFE1-5849-9287-1C70262D5EDB}"/>
          </ac:inkMkLst>
        </pc:inkChg>
      </pc:sldChg>
      <pc:sldChg chg="addSp delSp">
        <pc:chgData name="Rylee Yorke" userId="a194d820-492e-48fc-9fa0-18154d48d7ad" providerId="ADAL" clId="{DE435B50-B67C-6B43-AB86-459209986AE8}" dt="2019-10-22T16:04:12.295" v="739"/>
        <pc:sldMkLst>
          <pc:docMk/>
          <pc:sldMk cId="2661264910" sldId="273"/>
        </pc:sldMkLst>
        <pc:inkChg chg="add del">
          <ac:chgData name="Rylee Yorke" userId="a194d820-492e-48fc-9fa0-18154d48d7ad" providerId="ADAL" clId="{DE435B50-B67C-6B43-AB86-459209986AE8}" dt="2019-10-22T16:04:12.295" v="739"/>
          <ac:inkMkLst>
            <pc:docMk/>
            <pc:sldMk cId="2661264910" sldId="273"/>
            <ac:inkMk id="2" creationId="{497F22A5-458C-3E40-8F7C-4CE24EE15E99}"/>
          </ac:inkMkLst>
        </pc:inkChg>
        <pc:inkChg chg="add del">
          <ac:chgData name="Rylee Yorke" userId="a194d820-492e-48fc-9fa0-18154d48d7ad" providerId="ADAL" clId="{DE435B50-B67C-6B43-AB86-459209986AE8}" dt="2019-10-22T16:04:12.295" v="739"/>
          <ac:inkMkLst>
            <pc:docMk/>
            <pc:sldMk cId="2661264910" sldId="273"/>
            <ac:inkMk id="3" creationId="{34C48676-71F1-BA40-B302-E1EAFD21D8DF}"/>
          </ac:inkMkLst>
        </pc:inkChg>
        <pc:inkChg chg="add del">
          <ac:chgData name="Rylee Yorke" userId="a194d820-492e-48fc-9fa0-18154d48d7ad" providerId="ADAL" clId="{DE435B50-B67C-6B43-AB86-459209986AE8}" dt="2019-10-22T16:04:12.295" v="739"/>
          <ac:inkMkLst>
            <pc:docMk/>
            <pc:sldMk cId="2661264910" sldId="273"/>
            <ac:inkMk id="4" creationId="{5018964D-A170-E943-82A2-05E08A6B7FC3}"/>
          </ac:inkMkLst>
        </pc:inkChg>
        <pc:inkChg chg="add del">
          <ac:chgData name="Rylee Yorke" userId="a194d820-492e-48fc-9fa0-18154d48d7ad" providerId="ADAL" clId="{DE435B50-B67C-6B43-AB86-459209986AE8}" dt="2019-10-22T16:04:12.295" v="739"/>
          <ac:inkMkLst>
            <pc:docMk/>
            <pc:sldMk cId="2661264910" sldId="273"/>
            <ac:inkMk id="5" creationId="{F7D27C81-1FE7-5B4B-9006-B013B1009CDF}"/>
          </ac:inkMkLst>
        </pc:inkChg>
        <pc:inkChg chg="add del">
          <ac:chgData name="Rylee Yorke" userId="a194d820-492e-48fc-9fa0-18154d48d7ad" providerId="ADAL" clId="{DE435B50-B67C-6B43-AB86-459209986AE8}" dt="2019-10-22T16:04:12.295" v="739"/>
          <ac:inkMkLst>
            <pc:docMk/>
            <pc:sldMk cId="2661264910" sldId="273"/>
            <ac:inkMk id="6" creationId="{325F6D0D-97CC-DF4D-94FA-25286BA2F8DF}"/>
          </ac:inkMkLst>
        </pc:inkChg>
        <pc:inkChg chg="add del">
          <ac:chgData name="Rylee Yorke" userId="a194d820-492e-48fc-9fa0-18154d48d7ad" providerId="ADAL" clId="{DE435B50-B67C-6B43-AB86-459209986AE8}" dt="2019-10-22T16:04:12.295" v="739"/>
          <ac:inkMkLst>
            <pc:docMk/>
            <pc:sldMk cId="2661264910" sldId="273"/>
            <ac:inkMk id="7" creationId="{942B72D3-6499-D84D-84FA-DFE3C3B576EF}"/>
          </ac:inkMkLst>
        </pc:inkChg>
        <pc:inkChg chg="add del">
          <ac:chgData name="Rylee Yorke" userId="a194d820-492e-48fc-9fa0-18154d48d7ad" providerId="ADAL" clId="{DE435B50-B67C-6B43-AB86-459209986AE8}" dt="2019-10-22T16:04:12.295" v="739"/>
          <ac:inkMkLst>
            <pc:docMk/>
            <pc:sldMk cId="2661264910" sldId="273"/>
            <ac:inkMk id="8" creationId="{9F50693B-2CE2-7749-A402-AE5D89DA7BFC}"/>
          </ac:inkMkLst>
        </pc:inkChg>
        <pc:inkChg chg="add del">
          <ac:chgData name="Rylee Yorke" userId="a194d820-492e-48fc-9fa0-18154d48d7ad" providerId="ADAL" clId="{DE435B50-B67C-6B43-AB86-459209986AE8}" dt="2019-10-22T16:04:12.295" v="739"/>
          <ac:inkMkLst>
            <pc:docMk/>
            <pc:sldMk cId="2661264910" sldId="273"/>
            <ac:inkMk id="9" creationId="{7346C577-58F4-F94D-958D-492A06CD0ACD}"/>
          </ac:inkMkLst>
        </pc:inkChg>
        <pc:inkChg chg="add del">
          <ac:chgData name="Rylee Yorke" userId="a194d820-492e-48fc-9fa0-18154d48d7ad" providerId="ADAL" clId="{DE435B50-B67C-6B43-AB86-459209986AE8}" dt="2019-10-22T16:04:12.295" v="739"/>
          <ac:inkMkLst>
            <pc:docMk/>
            <pc:sldMk cId="2661264910" sldId="273"/>
            <ac:inkMk id="10" creationId="{561AC104-201B-E94D-9CE6-DCFD27845600}"/>
          </ac:inkMkLst>
        </pc:inkChg>
        <pc:inkChg chg="add del">
          <ac:chgData name="Rylee Yorke" userId="a194d820-492e-48fc-9fa0-18154d48d7ad" providerId="ADAL" clId="{DE435B50-B67C-6B43-AB86-459209986AE8}" dt="2019-10-22T16:04:12.295" v="739"/>
          <ac:inkMkLst>
            <pc:docMk/>
            <pc:sldMk cId="2661264910" sldId="273"/>
            <ac:inkMk id="11" creationId="{819CC5ED-B6BD-2D4C-9718-9B6A2D99A05C}"/>
          </ac:inkMkLst>
        </pc:inkChg>
        <pc:inkChg chg="add del">
          <ac:chgData name="Rylee Yorke" userId="a194d820-492e-48fc-9fa0-18154d48d7ad" providerId="ADAL" clId="{DE435B50-B67C-6B43-AB86-459209986AE8}" dt="2019-10-22T16:04:12.295" v="739"/>
          <ac:inkMkLst>
            <pc:docMk/>
            <pc:sldMk cId="2661264910" sldId="273"/>
            <ac:inkMk id="12" creationId="{B65DE9A9-B464-D945-8FDE-10FC1912B4BD}"/>
          </ac:inkMkLst>
        </pc:inkChg>
        <pc:inkChg chg="add del">
          <ac:chgData name="Rylee Yorke" userId="a194d820-492e-48fc-9fa0-18154d48d7ad" providerId="ADAL" clId="{DE435B50-B67C-6B43-AB86-459209986AE8}" dt="2019-10-22T16:04:12.295" v="739"/>
          <ac:inkMkLst>
            <pc:docMk/>
            <pc:sldMk cId="2661264910" sldId="273"/>
            <ac:inkMk id="13" creationId="{8293BB6C-08C1-1442-896E-9207E4495385}"/>
          </ac:inkMkLst>
        </pc:inkChg>
        <pc:inkChg chg="add del">
          <ac:chgData name="Rylee Yorke" userId="a194d820-492e-48fc-9fa0-18154d48d7ad" providerId="ADAL" clId="{DE435B50-B67C-6B43-AB86-459209986AE8}" dt="2019-10-22T16:04:12.295" v="739"/>
          <ac:inkMkLst>
            <pc:docMk/>
            <pc:sldMk cId="2661264910" sldId="273"/>
            <ac:inkMk id="14" creationId="{3BCA8591-F51D-084C-8EC7-0545793233FF}"/>
          </ac:inkMkLst>
        </pc:inkChg>
        <pc:inkChg chg="add del">
          <ac:chgData name="Rylee Yorke" userId="a194d820-492e-48fc-9fa0-18154d48d7ad" providerId="ADAL" clId="{DE435B50-B67C-6B43-AB86-459209986AE8}" dt="2019-10-22T16:04:12.295" v="739"/>
          <ac:inkMkLst>
            <pc:docMk/>
            <pc:sldMk cId="2661264910" sldId="273"/>
            <ac:inkMk id="15" creationId="{011302C9-4FE8-624C-85E1-89E63CF7EE85}"/>
          </ac:inkMkLst>
        </pc:inkChg>
        <pc:inkChg chg="add del">
          <ac:chgData name="Rylee Yorke" userId="a194d820-492e-48fc-9fa0-18154d48d7ad" providerId="ADAL" clId="{DE435B50-B67C-6B43-AB86-459209986AE8}" dt="2019-10-22T16:04:12.295" v="739"/>
          <ac:inkMkLst>
            <pc:docMk/>
            <pc:sldMk cId="2661264910" sldId="273"/>
            <ac:inkMk id="16" creationId="{576F5E31-5DB0-054A-9EDF-7B35319BDE8B}"/>
          </ac:inkMkLst>
        </pc:inkChg>
        <pc:inkChg chg="add del">
          <ac:chgData name="Rylee Yorke" userId="a194d820-492e-48fc-9fa0-18154d48d7ad" providerId="ADAL" clId="{DE435B50-B67C-6B43-AB86-459209986AE8}" dt="2019-10-22T16:04:12.295" v="739"/>
          <ac:inkMkLst>
            <pc:docMk/>
            <pc:sldMk cId="2661264910" sldId="273"/>
            <ac:inkMk id="17" creationId="{788F1833-07F0-F840-AEA0-D479BA1E733D}"/>
          </ac:inkMkLst>
        </pc:inkChg>
        <pc:inkChg chg="add del">
          <ac:chgData name="Rylee Yorke" userId="a194d820-492e-48fc-9fa0-18154d48d7ad" providerId="ADAL" clId="{DE435B50-B67C-6B43-AB86-459209986AE8}" dt="2019-10-22T16:04:12.295" v="739"/>
          <ac:inkMkLst>
            <pc:docMk/>
            <pc:sldMk cId="2661264910" sldId="273"/>
            <ac:inkMk id="18" creationId="{51AC4D7B-8E81-2145-87CB-774FFCB0AFD5}"/>
          </ac:inkMkLst>
        </pc:inkChg>
        <pc:inkChg chg="add del">
          <ac:chgData name="Rylee Yorke" userId="a194d820-492e-48fc-9fa0-18154d48d7ad" providerId="ADAL" clId="{DE435B50-B67C-6B43-AB86-459209986AE8}" dt="2019-10-22T16:04:12.295" v="739"/>
          <ac:inkMkLst>
            <pc:docMk/>
            <pc:sldMk cId="2661264910" sldId="273"/>
            <ac:inkMk id="19" creationId="{20AF4FF9-9C23-2A43-B656-1FBCC8EE2C18}"/>
          </ac:inkMkLst>
        </pc:inkChg>
        <pc:inkChg chg="add del">
          <ac:chgData name="Rylee Yorke" userId="a194d820-492e-48fc-9fa0-18154d48d7ad" providerId="ADAL" clId="{DE435B50-B67C-6B43-AB86-459209986AE8}" dt="2019-10-22T16:04:12.295" v="739"/>
          <ac:inkMkLst>
            <pc:docMk/>
            <pc:sldMk cId="2661264910" sldId="273"/>
            <ac:inkMk id="20" creationId="{710E6F8C-2E7B-2040-860B-2818B09361AB}"/>
          </ac:inkMkLst>
        </pc:inkChg>
        <pc:inkChg chg="add del">
          <ac:chgData name="Rylee Yorke" userId="a194d820-492e-48fc-9fa0-18154d48d7ad" providerId="ADAL" clId="{DE435B50-B67C-6B43-AB86-459209986AE8}" dt="2019-10-22T16:04:12.295" v="739"/>
          <ac:inkMkLst>
            <pc:docMk/>
            <pc:sldMk cId="2661264910" sldId="273"/>
            <ac:inkMk id="21" creationId="{CB4744EC-0FD7-F54D-8DC8-C18093FD36D2}"/>
          </ac:inkMkLst>
        </pc:inkChg>
        <pc:inkChg chg="add del">
          <ac:chgData name="Rylee Yorke" userId="a194d820-492e-48fc-9fa0-18154d48d7ad" providerId="ADAL" clId="{DE435B50-B67C-6B43-AB86-459209986AE8}" dt="2019-10-22T16:04:12.295" v="739"/>
          <ac:inkMkLst>
            <pc:docMk/>
            <pc:sldMk cId="2661264910" sldId="273"/>
            <ac:inkMk id="22" creationId="{A756EF40-E1DE-D54E-B2F2-97BC55A3DE86}"/>
          </ac:inkMkLst>
        </pc:inkChg>
        <pc:inkChg chg="add reco">
          <ac:chgData name="Rylee Yorke" userId="a194d820-492e-48fc-9fa0-18154d48d7ad" providerId="ADAL" clId="{DE435B50-B67C-6B43-AB86-459209986AE8}" dt="2019-10-22T16:04:12.295" v="739"/>
          <ac:inkMkLst>
            <pc:docMk/>
            <pc:sldMk cId="2661264910" sldId="273"/>
            <ac:inkMk id="23" creationId="{6CA04136-C22F-EA42-8EC0-40FA1B3E30CB}"/>
          </ac:inkMkLst>
        </pc:inkChg>
      </pc:sldChg>
      <pc:sldChg chg="addSp delSp">
        <pc:chgData name="Rylee Yorke" userId="a194d820-492e-48fc-9fa0-18154d48d7ad" providerId="ADAL" clId="{DE435B50-B67C-6B43-AB86-459209986AE8}" dt="2019-10-22T16:07:54.243" v="773"/>
        <pc:sldMkLst>
          <pc:docMk/>
          <pc:sldMk cId="3856489072" sldId="274"/>
        </pc:sldMkLst>
        <pc:inkChg chg="add del">
          <ac:chgData name="Rylee Yorke" userId="a194d820-492e-48fc-9fa0-18154d48d7ad" providerId="ADAL" clId="{DE435B50-B67C-6B43-AB86-459209986AE8}" dt="2019-10-22T16:07:18.574" v="749"/>
          <ac:inkMkLst>
            <pc:docMk/>
            <pc:sldMk cId="3856489072" sldId="274"/>
            <ac:inkMk id="4" creationId="{CED11ED0-9693-F04E-8C9A-6D5A1215F795}"/>
          </ac:inkMkLst>
        </pc:inkChg>
        <pc:inkChg chg="add del">
          <ac:chgData name="Rylee Yorke" userId="a194d820-492e-48fc-9fa0-18154d48d7ad" providerId="ADAL" clId="{DE435B50-B67C-6B43-AB86-459209986AE8}" dt="2019-10-22T16:07:18.574" v="749"/>
          <ac:inkMkLst>
            <pc:docMk/>
            <pc:sldMk cId="3856489072" sldId="274"/>
            <ac:inkMk id="5" creationId="{CDF54367-036E-4748-9969-E34032147757}"/>
          </ac:inkMkLst>
        </pc:inkChg>
        <pc:inkChg chg="add del">
          <ac:chgData name="Rylee Yorke" userId="a194d820-492e-48fc-9fa0-18154d48d7ad" providerId="ADAL" clId="{DE435B50-B67C-6B43-AB86-459209986AE8}" dt="2019-10-22T16:07:18.574" v="749"/>
          <ac:inkMkLst>
            <pc:docMk/>
            <pc:sldMk cId="3856489072" sldId="274"/>
            <ac:inkMk id="6" creationId="{CD72A5CC-0805-FC46-97AB-554BD93AC804}"/>
          </ac:inkMkLst>
        </pc:inkChg>
        <pc:inkChg chg="add del">
          <ac:chgData name="Rylee Yorke" userId="a194d820-492e-48fc-9fa0-18154d48d7ad" providerId="ADAL" clId="{DE435B50-B67C-6B43-AB86-459209986AE8}" dt="2019-10-22T16:07:18.574" v="749"/>
          <ac:inkMkLst>
            <pc:docMk/>
            <pc:sldMk cId="3856489072" sldId="274"/>
            <ac:inkMk id="7" creationId="{43A1B5A4-9057-3143-A67E-EC46B950428D}"/>
          </ac:inkMkLst>
        </pc:inkChg>
        <pc:inkChg chg="add del">
          <ac:chgData name="Rylee Yorke" userId="a194d820-492e-48fc-9fa0-18154d48d7ad" providerId="ADAL" clId="{DE435B50-B67C-6B43-AB86-459209986AE8}" dt="2019-10-22T16:07:18.574" v="749"/>
          <ac:inkMkLst>
            <pc:docMk/>
            <pc:sldMk cId="3856489072" sldId="274"/>
            <ac:inkMk id="8" creationId="{20405F30-56BB-004B-866E-1FAD6BDBFDF3}"/>
          </ac:inkMkLst>
        </pc:inkChg>
        <pc:inkChg chg="add del">
          <ac:chgData name="Rylee Yorke" userId="a194d820-492e-48fc-9fa0-18154d48d7ad" providerId="ADAL" clId="{DE435B50-B67C-6B43-AB86-459209986AE8}" dt="2019-10-22T16:07:18.574" v="749"/>
          <ac:inkMkLst>
            <pc:docMk/>
            <pc:sldMk cId="3856489072" sldId="274"/>
            <ac:inkMk id="9" creationId="{9350BAC7-2F95-E24B-8B71-071E59422B48}"/>
          </ac:inkMkLst>
        </pc:inkChg>
        <pc:inkChg chg="add del">
          <ac:chgData name="Rylee Yorke" userId="a194d820-492e-48fc-9fa0-18154d48d7ad" providerId="ADAL" clId="{DE435B50-B67C-6B43-AB86-459209986AE8}" dt="2019-10-22T16:07:18.574" v="749"/>
          <ac:inkMkLst>
            <pc:docMk/>
            <pc:sldMk cId="3856489072" sldId="274"/>
            <ac:inkMk id="10" creationId="{E4B43472-7457-7747-A39B-295613BC0A4D}"/>
          </ac:inkMkLst>
        </pc:inkChg>
        <pc:inkChg chg="add del">
          <ac:chgData name="Rylee Yorke" userId="a194d820-492e-48fc-9fa0-18154d48d7ad" providerId="ADAL" clId="{DE435B50-B67C-6B43-AB86-459209986AE8}" dt="2019-10-22T16:07:18.574" v="749"/>
          <ac:inkMkLst>
            <pc:docMk/>
            <pc:sldMk cId="3856489072" sldId="274"/>
            <ac:inkMk id="11" creationId="{E2BF81B2-153A-1E44-9A62-272CB3513B59}"/>
          </ac:inkMkLst>
        </pc:inkChg>
        <pc:inkChg chg="add del">
          <ac:chgData name="Rylee Yorke" userId="a194d820-492e-48fc-9fa0-18154d48d7ad" providerId="ADAL" clId="{DE435B50-B67C-6B43-AB86-459209986AE8}" dt="2019-10-22T16:07:18.574" v="749"/>
          <ac:inkMkLst>
            <pc:docMk/>
            <pc:sldMk cId="3856489072" sldId="274"/>
            <ac:inkMk id="12" creationId="{38BC8F53-859B-384F-B4FD-847E3B25F590}"/>
          </ac:inkMkLst>
        </pc:inkChg>
        <pc:inkChg chg="add reco">
          <ac:chgData name="Rylee Yorke" userId="a194d820-492e-48fc-9fa0-18154d48d7ad" providerId="ADAL" clId="{DE435B50-B67C-6B43-AB86-459209986AE8}" dt="2019-10-22T16:07:18.574" v="749"/>
          <ac:inkMkLst>
            <pc:docMk/>
            <pc:sldMk cId="3856489072" sldId="274"/>
            <ac:inkMk id="13" creationId="{E15E0365-5524-5048-AE97-551CD57A3A36}"/>
          </ac:inkMkLst>
        </pc:inkChg>
        <pc:inkChg chg="add del">
          <ac:chgData name="Rylee Yorke" userId="a194d820-492e-48fc-9fa0-18154d48d7ad" providerId="ADAL" clId="{DE435B50-B67C-6B43-AB86-459209986AE8}" dt="2019-10-22T16:07:26.020" v="760"/>
          <ac:inkMkLst>
            <pc:docMk/>
            <pc:sldMk cId="3856489072" sldId="274"/>
            <ac:inkMk id="15" creationId="{A3251DE6-D0A4-0643-9BF9-1F595224CCEA}"/>
          </ac:inkMkLst>
        </pc:inkChg>
        <pc:inkChg chg="add del">
          <ac:chgData name="Rylee Yorke" userId="a194d820-492e-48fc-9fa0-18154d48d7ad" providerId="ADAL" clId="{DE435B50-B67C-6B43-AB86-459209986AE8}" dt="2019-10-22T16:07:26.020" v="760"/>
          <ac:inkMkLst>
            <pc:docMk/>
            <pc:sldMk cId="3856489072" sldId="274"/>
            <ac:inkMk id="16" creationId="{98B62ABE-06E1-0F48-9E05-A8C279348A7B}"/>
          </ac:inkMkLst>
        </pc:inkChg>
        <pc:inkChg chg="add del">
          <ac:chgData name="Rylee Yorke" userId="a194d820-492e-48fc-9fa0-18154d48d7ad" providerId="ADAL" clId="{DE435B50-B67C-6B43-AB86-459209986AE8}" dt="2019-10-22T16:07:26.020" v="760"/>
          <ac:inkMkLst>
            <pc:docMk/>
            <pc:sldMk cId="3856489072" sldId="274"/>
            <ac:inkMk id="17" creationId="{2F09C7BF-8626-7848-910E-767C0C926343}"/>
          </ac:inkMkLst>
        </pc:inkChg>
        <pc:inkChg chg="add del">
          <ac:chgData name="Rylee Yorke" userId="a194d820-492e-48fc-9fa0-18154d48d7ad" providerId="ADAL" clId="{DE435B50-B67C-6B43-AB86-459209986AE8}" dt="2019-10-22T16:07:26.020" v="760"/>
          <ac:inkMkLst>
            <pc:docMk/>
            <pc:sldMk cId="3856489072" sldId="274"/>
            <ac:inkMk id="18" creationId="{5D79D00D-9BF4-6E4A-BD3C-6E53981CDD77}"/>
          </ac:inkMkLst>
        </pc:inkChg>
        <pc:inkChg chg="add del">
          <ac:chgData name="Rylee Yorke" userId="a194d820-492e-48fc-9fa0-18154d48d7ad" providerId="ADAL" clId="{DE435B50-B67C-6B43-AB86-459209986AE8}" dt="2019-10-22T16:07:26.020" v="760"/>
          <ac:inkMkLst>
            <pc:docMk/>
            <pc:sldMk cId="3856489072" sldId="274"/>
            <ac:inkMk id="19" creationId="{960D6E5B-F383-1A4C-8EEE-BFAAB3721FCB}"/>
          </ac:inkMkLst>
        </pc:inkChg>
        <pc:inkChg chg="add del">
          <ac:chgData name="Rylee Yorke" userId="a194d820-492e-48fc-9fa0-18154d48d7ad" providerId="ADAL" clId="{DE435B50-B67C-6B43-AB86-459209986AE8}" dt="2019-10-22T16:07:26.020" v="760"/>
          <ac:inkMkLst>
            <pc:docMk/>
            <pc:sldMk cId="3856489072" sldId="274"/>
            <ac:inkMk id="20" creationId="{EB9FD790-CA6E-F242-A260-E3962A7CF820}"/>
          </ac:inkMkLst>
        </pc:inkChg>
        <pc:inkChg chg="add del">
          <ac:chgData name="Rylee Yorke" userId="a194d820-492e-48fc-9fa0-18154d48d7ad" providerId="ADAL" clId="{DE435B50-B67C-6B43-AB86-459209986AE8}" dt="2019-10-22T16:07:26.020" v="760"/>
          <ac:inkMkLst>
            <pc:docMk/>
            <pc:sldMk cId="3856489072" sldId="274"/>
            <ac:inkMk id="21" creationId="{48447933-C121-104A-B83F-316308B8D71F}"/>
          </ac:inkMkLst>
        </pc:inkChg>
        <pc:inkChg chg="add del">
          <ac:chgData name="Rylee Yorke" userId="a194d820-492e-48fc-9fa0-18154d48d7ad" providerId="ADAL" clId="{DE435B50-B67C-6B43-AB86-459209986AE8}" dt="2019-10-22T16:07:26.020" v="760"/>
          <ac:inkMkLst>
            <pc:docMk/>
            <pc:sldMk cId="3856489072" sldId="274"/>
            <ac:inkMk id="22" creationId="{FAB3AC15-26F1-304D-87AB-D858C6F654E3}"/>
          </ac:inkMkLst>
        </pc:inkChg>
        <pc:inkChg chg="add del">
          <ac:chgData name="Rylee Yorke" userId="a194d820-492e-48fc-9fa0-18154d48d7ad" providerId="ADAL" clId="{DE435B50-B67C-6B43-AB86-459209986AE8}" dt="2019-10-22T16:07:26.020" v="760"/>
          <ac:inkMkLst>
            <pc:docMk/>
            <pc:sldMk cId="3856489072" sldId="274"/>
            <ac:inkMk id="23" creationId="{AEDE6624-FC7A-3D45-B140-CEA825A54628}"/>
          </ac:inkMkLst>
        </pc:inkChg>
        <pc:inkChg chg="add del">
          <ac:chgData name="Rylee Yorke" userId="a194d820-492e-48fc-9fa0-18154d48d7ad" providerId="ADAL" clId="{DE435B50-B67C-6B43-AB86-459209986AE8}" dt="2019-10-22T16:07:26.020" v="760"/>
          <ac:inkMkLst>
            <pc:docMk/>
            <pc:sldMk cId="3856489072" sldId="274"/>
            <ac:inkMk id="24" creationId="{207458AE-2B90-1B46-8602-66273FDB1A58}"/>
          </ac:inkMkLst>
        </pc:inkChg>
        <pc:inkChg chg="add reco">
          <ac:chgData name="Rylee Yorke" userId="a194d820-492e-48fc-9fa0-18154d48d7ad" providerId="ADAL" clId="{DE435B50-B67C-6B43-AB86-459209986AE8}" dt="2019-10-22T16:07:26.020" v="760"/>
          <ac:inkMkLst>
            <pc:docMk/>
            <pc:sldMk cId="3856489072" sldId="274"/>
            <ac:inkMk id="25" creationId="{14F0D979-2434-3841-A7A3-F4B3999E8D8B}"/>
          </ac:inkMkLst>
        </pc:inkChg>
        <pc:inkChg chg="add del">
          <ac:chgData name="Rylee Yorke" userId="a194d820-492e-48fc-9fa0-18154d48d7ad" providerId="ADAL" clId="{DE435B50-B67C-6B43-AB86-459209986AE8}" dt="2019-10-22T16:07:54.243" v="773"/>
          <ac:inkMkLst>
            <pc:docMk/>
            <pc:sldMk cId="3856489072" sldId="274"/>
            <ac:inkMk id="27" creationId="{DD313846-84AC-4B4B-AB2D-2072AEC81834}"/>
          </ac:inkMkLst>
        </pc:inkChg>
        <pc:inkChg chg="add del">
          <ac:chgData name="Rylee Yorke" userId="a194d820-492e-48fc-9fa0-18154d48d7ad" providerId="ADAL" clId="{DE435B50-B67C-6B43-AB86-459209986AE8}" dt="2019-10-22T16:07:54.243" v="773"/>
          <ac:inkMkLst>
            <pc:docMk/>
            <pc:sldMk cId="3856489072" sldId="274"/>
            <ac:inkMk id="28" creationId="{AC89AE63-31F6-5C4B-BC1F-E5B9F80724C2}"/>
          </ac:inkMkLst>
        </pc:inkChg>
        <pc:inkChg chg="add del">
          <ac:chgData name="Rylee Yorke" userId="a194d820-492e-48fc-9fa0-18154d48d7ad" providerId="ADAL" clId="{DE435B50-B67C-6B43-AB86-459209986AE8}" dt="2019-10-22T16:07:54.243" v="773"/>
          <ac:inkMkLst>
            <pc:docMk/>
            <pc:sldMk cId="3856489072" sldId="274"/>
            <ac:inkMk id="29" creationId="{F1E13C82-B092-1542-A81A-0616F316C652}"/>
          </ac:inkMkLst>
        </pc:inkChg>
        <pc:inkChg chg="add del">
          <ac:chgData name="Rylee Yorke" userId="a194d820-492e-48fc-9fa0-18154d48d7ad" providerId="ADAL" clId="{DE435B50-B67C-6B43-AB86-459209986AE8}" dt="2019-10-22T16:07:54.243" v="773"/>
          <ac:inkMkLst>
            <pc:docMk/>
            <pc:sldMk cId="3856489072" sldId="274"/>
            <ac:inkMk id="30" creationId="{BF236F4E-2BFA-1148-8F4B-A281733BD260}"/>
          </ac:inkMkLst>
        </pc:inkChg>
        <pc:inkChg chg="add del">
          <ac:chgData name="Rylee Yorke" userId="a194d820-492e-48fc-9fa0-18154d48d7ad" providerId="ADAL" clId="{DE435B50-B67C-6B43-AB86-459209986AE8}" dt="2019-10-22T16:07:54.243" v="773"/>
          <ac:inkMkLst>
            <pc:docMk/>
            <pc:sldMk cId="3856489072" sldId="274"/>
            <ac:inkMk id="31" creationId="{0BADA540-4C99-F142-9EA7-714D0F388525}"/>
          </ac:inkMkLst>
        </pc:inkChg>
        <pc:inkChg chg="add del">
          <ac:chgData name="Rylee Yorke" userId="a194d820-492e-48fc-9fa0-18154d48d7ad" providerId="ADAL" clId="{DE435B50-B67C-6B43-AB86-459209986AE8}" dt="2019-10-22T16:07:54.243" v="773"/>
          <ac:inkMkLst>
            <pc:docMk/>
            <pc:sldMk cId="3856489072" sldId="274"/>
            <ac:inkMk id="32" creationId="{64EA5E4B-2972-344E-A966-F84BFABF4A42}"/>
          </ac:inkMkLst>
        </pc:inkChg>
        <pc:inkChg chg="add del">
          <ac:chgData name="Rylee Yorke" userId="a194d820-492e-48fc-9fa0-18154d48d7ad" providerId="ADAL" clId="{DE435B50-B67C-6B43-AB86-459209986AE8}" dt="2019-10-22T16:07:54.243" v="773"/>
          <ac:inkMkLst>
            <pc:docMk/>
            <pc:sldMk cId="3856489072" sldId="274"/>
            <ac:inkMk id="33" creationId="{BB3044C6-D698-F04A-AF74-6DB998D5A0FC}"/>
          </ac:inkMkLst>
        </pc:inkChg>
        <pc:inkChg chg="add del">
          <ac:chgData name="Rylee Yorke" userId="a194d820-492e-48fc-9fa0-18154d48d7ad" providerId="ADAL" clId="{DE435B50-B67C-6B43-AB86-459209986AE8}" dt="2019-10-22T16:07:54.243" v="773"/>
          <ac:inkMkLst>
            <pc:docMk/>
            <pc:sldMk cId="3856489072" sldId="274"/>
            <ac:inkMk id="34" creationId="{CE7EB6A8-8A9B-8343-BFB8-C799892C5A60}"/>
          </ac:inkMkLst>
        </pc:inkChg>
        <pc:inkChg chg="add del">
          <ac:chgData name="Rylee Yorke" userId="a194d820-492e-48fc-9fa0-18154d48d7ad" providerId="ADAL" clId="{DE435B50-B67C-6B43-AB86-459209986AE8}" dt="2019-10-22T16:07:54.243" v="773"/>
          <ac:inkMkLst>
            <pc:docMk/>
            <pc:sldMk cId="3856489072" sldId="274"/>
            <ac:inkMk id="35" creationId="{9809BDCB-9F42-BF48-8AF0-284E2C90DA8C}"/>
          </ac:inkMkLst>
        </pc:inkChg>
        <pc:inkChg chg="add del">
          <ac:chgData name="Rylee Yorke" userId="a194d820-492e-48fc-9fa0-18154d48d7ad" providerId="ADAL" clId="{DE435B50-B67C-6B43-AB86-459209986AE8}" dt="2019-10-22T16:07:54.243" v="773"/>
          <ac:inkMkLst>
            <pc:docMk/>
            <pc:sldMk cId="3856489072" sldId="274"/>
            <ac:inkMk id="36" creationId="{6E81D2D9-6BFE-B14E-B3E4-A949CC7E149D}"/>
          </ac:inkMkLst>
        </pc:inkChg>
        <pc:inkChg chg="add del">
          <ac:chgData name="Rylee Yorke" userId="a194d820-492e-48fc-9fa0-18154d48d7ad" providerId="ADAL" clId="{DE435B50-B67C-6B43-AB86-459209986AE8}" dt="2019-10-22T16:07:54.243" v="773"/>
          <ac:inkMkLst>
            <pc:docMk/>
            <pc:sldMk cId="3856489072" sldId="274"/>
            <ac:inkMk id="37" creationId="{3E856500-6E98-F248-80F0-7F661A8B2B51}"/>
          </ac:inkMkLst>
        </pc:inkChg>
        <pc:inkChg chg="add del">
          <ac:chgData name="Rylee Yorke" userId="a194d820-492e-48fc-9fa0-18154d48d7ad" providerId="ADAL" clId="{DE435B50-B67C-6B43-AB86-459209986AE8}" dt="2019-10-22T16:07:54.243" v="773"/>
          <ac:inkMkLst>
            <pc:docMk/>
            <pc:sldMk cId="3856489072" sldId="274"/>
            <ac:inkMk id="38" creationId="{379E051B-0C61-5644-937D-4A4DEAD2D8E8}"/>
          </ac:inkMkLst>
        </pc:inkChg>
        <pc:inkChg chg="add reco">
          <ac:chgData name="Rylee Yorke" userId="a194d820-492e-48fc-9fa0-18154d48d7ad" providerId="ADAL" clId="{DE435B50-B67C-6B43-AB86-459209986AE8}" dt="2019-10-22T16:07:54.243" v="773"/>
          <ac:inkMkLst>
            <pc:docMk/>
            <pc:sldMk cId="3856489072" sldId="274"/>
            <ac:inkMk id="39" creationId="{73A228D9-913F-264B-A326-8AF3FB780804}"/>
          </ac:inkMkLst>
        </pc:inkChg>
      </pc:sldChg>
      <pc:sldChg chg="addSp delSp">
        <pc:chgData name="Rylee Yorke" userId="a194d820-492e-48fc-9fa0-18154d48d7ad" providerId="ADAL" clId="{DE435B50-B67C-6B43-AB86-459209986AE8}" dt="2019-10-22T16:10:23.826" v="783"/>
        <pc:sldMkLst>
          <pc:docMk/>
          <pc:sldMk cId="2519136969" sldId="276"/>
        </pc:sldMkLst>
        <pc:inkChg chg="add del">
          <ac:chgData name="Rylee Yorke" userId="a194d820-492e-48fc-9fa0-18154d48d7ad" providerId="ADAL" clId="{DE435B50-B67C-6B43-AB86-459209986AE8}" dt="2019-10-22T16:10:23.826" v="783"/>
          <ac:inkMkLst>
            <pc:docMk/>
            <pc:sldMk cId="2519136969" sldId="276"/>
            <ac:inkMk id="3" creationId="{0105F49E-33FB-CF4B-B5DC-3572DA8472ED}"/>
          </ac:inkMkLst>
        </pc:inkChg>
        <pc:inkChg chg="add del">
          <ac:chgData name="Rylee Yorke" userId="a194d820-492e-48fc-9fa0-18154d48d7ad" providerId="ADAL" clId="{DE435B50-B67C-6B43-AB86-459209986AE8}" dt="2019-10-22T16:10:23.826" v="783"/>
          <ac:inkMkLst>
            <pc:docMk/>
            <pc:sldMk cId="2519136969" sldId="276"/>
            <ac:inkMk id="4" creationId="{1A38A211-AD7D-A641-BE7B-44F370B7C342}"/>
          </ac:inkMkLst>
        </pc:inkChg>
        <pc:inkChg chg="add del">
          <ac:chgData name="Rylee Yorke" userId="a194d820-492e-48fc-9fa0-18154d48d7ad" providerId="ADAL" clId="{DE435B50-B67C-6B43-AB86-459209986AE8}" dt="2019-10-22T16:10:23.826" v="783"/>
          <ac:inkMkLst>
            <pc:docMk/>
            <pc:sldMk cId="2519136969" sldId="276"/>
            <ac:inkMk id="6" creationId="{68E3C80C-828D-A64D-B002-6CC9CF0BEBEE}"/>
          </ac:inkMkLst>
        </pc:inkChg>
        <pc:inkChg chg="add del">
          <ac:chgData name="Rylee Yorke" userId="a194d820-492e-48fc-9fa0-18154d48d7ad" providerId="ADAL" clId="{DE435B50-B67C-6B43-AB86-459209986AE8}" dt="2019-10-22T16:10:23.826" v="783"/>
          <ac:inkMkLst>
            <pc:docMk/>
            <pc:sldMk cId="2519136969" sldId="276"/>
            <ac:inkMk id="7" creationId="{B38A0A22-ECA9-964A-BBBA-8F8AD8636ED0}"/>
          </ac:inkMkLst>
        </pc:inkChg>
        <pc:inkChg chg="add del">
          <ac:chgData name="Rylee Yorke" userId="a194d820-492e-48fc-9fa0-18154d48d7ad" providerId="ADAL" clId="{DE435B50-B67C-6B43-AB86-459209986AE8}" dt="2019-10-22T16:10:23.826" v="783"/>
          <ac:inkMkLst>
            <pc:docMk/>
            <pc:sldMk cId="2519136969" sldId="276"/>
            <ac:inkMk id="8" creationId="{EFAE82E8-8B31-0B40-A386-BEA623E32D66}"/>
          </ac:inkMkLst>
        </pc:inkChg>
        <pc:inkChg chg="add del">
          <ac:chgData name="Rylee Yorke" userId="a194d820-492e-48fc-9fa0-18154d48d7ad" providerId="ADAL" clId="{DE435B50-B67C-6B43-AB86-459209986AE8}" dt="2019-10-22T16:10:23.826" v="783"/>
          <ac:inkMkLst>
            <pc:docMk/>
            <pc:sldMk cId="2519136969" sldId="276"/>
            <ac:inkMk id="9" creationId="{D7081643-5BD4-9D4D-870C-96F22BE0E120}"/>
          </ac:inkMkLst>
        </pc:inkChg>
        <pc:inkChg chg="add del">
          <ac:chgData name="Rylee Yorke" userId="a194d820-492e-48fc-9fa0-18154d48d7ad" providerId="ADAL" clId="{DE435B50-B67C-6B43-AB86-459209986AE8}" dt="2019-10-22T16:10:23.826" v="783"/>
          <ac:inkMkLst>
            <pc:docMk/>
            <pc:sldMk cId="2519136969" sldId="276"/>
            <ac:inkMk id="10" creationId="{40C4A4A9-D73B-EB43-8F46-DF75C696C717}"/>
          </ac:inkMkLst>
        </pc:inkChg>
        <pc:inkChg chg="add del">
          <ac:chgData name="Rylee Yorke" userId="a194d820-492e-48fc-9fa0-18154d48d7ad" providerId="ADAL" clId="{DE435B50-B67C-6B43-AB86-459209986AE8}" dt="2019-10-22T16:10:23.826" v="783"/>
          <ac:inkMkLst>
            <pc:docMk/>
            <pc:sldMk cId="2519136969" sldId="276"/>
            <ac:inkMk id="11" creationId="{99B30457-F737-5043-AB3C-67D4809F2BC2}"/>
          </ac:inkMkLst>
        </pc:inkChg>
        <pc:inkChg chg="add del">
          <ac:chgData name="Rylee Yorke" userId="a194d820-492e-48fc-9fa0-18154d48d7ad" providerId="ADAL" clId="{DE435B50-B67C-6B43-AB86-459209986AE8}" dt="2019-10-22T16:10:23.826" v="783"/>
          <ac:inkMkLst>
            <pc:docMk/>
            <pc:sldMk cId="2519136969" sldId="276"/>
            <ac:inkMk id="12" creationId="{DF70228D-DFBD-854E-80E7-4F3E8CDCCBB0}"/>
          </ac:inkMkLst>
        </pc:inkChg>
        <pc:inkChg chg="add reco">
          <ac:chgData name="Rylee Yorke" userId="a194d820-492e-48fc-9fa0-18154d48d7ad" providerId="ADAL" clId="{DE435B50-B67C-6B43-AB86-459209986AE8}" dt="2019-10-22T16:10:23.826" v="783"/>
          <ac:inkMkLst>
            <pc:docMk/>
            <pc:sldMk cId="2519136969" sldId="276"/>
            <ac:inkMk id="13" creationId="{404AD1C1-D1CE-104A-8633-D414BC22C81C}"/>
          </ac:inkMkLst>
        </pc:inkChg>
      </pc:sldChg>
      <pc:sldChg chg="addSp delSp">
        <pc:chgData name="Rylee Yorke" userId="a194d820-492e-48fc-9fa0-18154d48d7ad" providerId="ADAL" clId="{DE435B50-B67C-6B43-AB86-459209986AE8}" dt="2019-10-22T16:27:31.055" v="786"/>
        <pc:sldMkLst>
          <pc:docMk/>
          <pc:sldMk cId="2175751132" sldId="280"/>
        </pc:sldMkLst>
        <pc:inkChg chg="add del">
          <ac:chgData name="Rylee Yorke" userId="a194d820-492e-48fc-9fa0-18154d48d7ad" providerId="ADAL" clId="{DE435B50-B67C-6B43-AB86-459209986AE8}" dt="2019-10-22T16:27:31.055" v="786"/>
          <ac:inkMkLst>
            <pc:docMk/>
            <pc:sldMk cId="2175751132" sldId="280"/>
            <ac:inkMk id="4" creationId="{B5A86367-CF62-824C-A83A-C5AE70B22A7A}"/>
          </ac:inkMkLst>
        </pc:inkChg>
        <pc:inkChg chg="add del">
          <ac:chgData name="Rylee Yorke" userId="a194d820-492e-48fc-9fa0-18154d48d7ad" providerId="ADAL" clId="{DE435B50-B67C-6B43-AB86-459209986AE8}" dt="2019-10-22T16:27:31.055" v="786"/>
          <ac:inkMkLst>
            <pc:docMk/>
            <pc:sldMk cId="2175751132" sldId="280"/>
            <ac:inkMk id="5" creationId="{832C649A-714C-8643-907C-5A496A3067B9}"/>
          </ac:inkMkLst>
        </pc:inkChg>
        <pc:inkChg chg="add reco">
          <ac:chgData name="Rylee Yorke" userId="a194d820-492e-48fc-9fa0-18154d48d7ad" providerId="ADAL" clId="{DE435B50-B67C-6B43-AB86-459209986AE8}" dt="2019-10-22T16:27:31.055" v="786"/>
          <ac:inkMkLst>
            <pc:docMk/>
            <pc:sldMk cId="2175751132" sldId="280"/>
            <ac:inkMk id="6" creationId="{F4AFF135-B831-6640-BAFD-F1BDD7F4D151}"/>
          </ac:inkMkLst>
        </pc:inkChg>
      </pc:sldChg>
      <pc:sldChg chg="addSp delSp">
        <pc:chgData name="Rylee Yorke" userId="a194d820-492e-48fc-9fa0-18154d48d7ad" providerId="ADAL" clId="{DE435B50-B67C-6B43-AB86-459209986AE8}" dt="2019-10-22T16:33:59.650" v="830"/>
        <pc:sldMkLst>
          <pc:docMk/>
          <pc:sldMk cId="3263343720" sldId="282"/>
        </pc:sldMkLst>
        <pc:inkChg chg="add del">
          <ac:chgData name="Rylee Yorke" userId="a194d820-492e-48fc-9fa0-18154d48d7ad" providerId="ADAL" clId="{DE435B50-B67C-6B43-AB86-459209986AE8}" dt="2019-10-22T16:33:51.684" v="811"/>
          <ac:inkMkLst>
            <pc:docMk/>
            <pc:sldMk cId="3263343720" sldId="282"/>
            <ac:inkMk id="3" creationId="{A6393D98-205D-C344-9C12-7567AF88E603}"/>
          </ac:inkMkLst>
        </pc:inkChg>
        <pc:inkChg chg="add del">
          <ac:chgData name="Rylee Yorke" userId="a194d820-492e-48fc-9fa0-18154d48d7ad" providerId="ADAL" clId="{DE435B50-B67C-6B43-AB86-459209986AE8}" dt="2019-10-22T16:33:51.684" v="811"/>
          <ac:inkMkLst>
            <pc:docMk/>
            <pc:sldMk cId="3263343720" sldId="282"/>
            <ac:inkMk id="6" creationId="{0B76F059-1940-CA45-84DE-FB054BB1359D}"/>
          </ac:inkMkLst>
        </pc:inkChg>
        <pc:inkChg chg="add del">
          <ac:chgData name="Rylee Yorke" userId="a194d820-492e-48fc-9fa0-18154d48d7ad" providerId="ADAL" clId="{DE435B50-B67C-6B43-AB86-459209986AE8}" dt="2019-10-22T16:33:51.684" v="811"/>
          <ac:inkMkLst>
            <pc:docMk/>
            <pc:sldMk cId="3263343720" sldId="282"/>
            <ac:inkMk id="7" creationId="{DFF92456-138B-AA41-8F89-E0C0BD77C0DE}"/>
          </ac:inkMkLst>
        </pc:inkChg>
        <pc:inkChg chg="add del">
          <ac:chgData name="Rylee Yorke" userId="a194d820-492e-48fc-9fa0-18154d48d7ad" providerId="ADAL" clId="{DE435B50-B67C-6B43-AB86-459209986AE8}" dt="2019-10-22T16:33:51.684" v="811"/>
          <ac:inkMkLst>
            <pc:docMk/>
            <pc:sldMk cId="3263343720" sldId="282"/>
            <ac:inkMk id="8" creationId="{6AB2D334-5CF1-D246-BEE1-919493637AEF}"/>
          </ac:inkMkLst>
        </pc:inkChg>
        <pc:inkChg chg="add del">
          <ac:chgData name="Rylee Yorke" userId="a194d820-492e-48fc-9fa0-18154d48d7ad" providerId="ADAL" clId="{DE435B50-B67C-6B43-AB86-459209986AE8}" dt="2019-10-22T16:33:51.684" v="811"/>
          <ac:inkMkLst>
            <pc:docMk/>
            <pc:sldMk cId="3263343720" sldId="282"/>
            <ac:inkMk id="9" creationId="{B77D6AAA-C801-004B-8540-F8E85ADE2AEA}"/>
          </ac:inkMkLst>
        </pc:inkChg>
        <pc:inkChg chg="add del">
          <ac:chgData name="Rylee Yorke" userId="a194d820-492e-48fc-9fa0-18154d48d7ad" providerId="ADAL" clId="{DE435B50-B67C-6B43-AB86-459209986AE8}" dt="2019-10-22T16:33:51.684" v="811"/>
          <ac:inkMkLst>
            <pc:docMk/>
            <pc:sldMk cId="3263343720" sldId="282"/>
            <ac:inkMk id="10" creationId="{586B72E8-5929-064B-ADEC-14EED496512C}"/>
          </ac:inkMkLst>
        </pc:inkChg>
        <pc:inkChg chg="add del">
          <ac:chgData name="Rylee Yorke" userId="a194d820-492e-48fc-9fa0-18154d48d7ad" providerId="ADAL" clId="{DE435B50-B67C-6B43-AB86-459209986AE8}" dt="2019-10-22T16:33:51.684" v="811"/>
          <ac:inkMkLst>
            <pc:docMk/>
            <pc:sldMk cId="3263343720" sldId="282"/>
            <ac:inkMk id="11" creationId="{4524AB3D-0941-5D41-B62F-55C191A2A57A}"/>
          </ac:inkMkLst>
        </pc:inkChg>
        <pc:inkChg chg="add del">
          <ac:chgData name="Rylee Yorke" userId="a194d820-492e-48fc-9fa0-18154d48d7ad" providerId="ADAL" clId="{DE435B50-B67C-6B43-AB86-459209986AE8}" dt="2019-10-22T16:33:51.684" v="811"/>
          <ac:inkMkLst>
            <pc:docMk/>
            <pc:sldMk cId="3263343720" sldId="282"/>
            <ac:inkMk id="12" creationId="{F16686C4-8343-7243-A8B8-9D886D838C53}"/>
          </ac:inkMkLst>
        </pc:inkChg>
        <pc:inkChg chg="add del">
          <ac:chgData name="Rylee Yorke" userId="a194d820-492e-48fc-9fa0-18154d48d7ad" providerId="ADAL" clId="{DE435B50-B67C-6B43-AB86-459209986AE8}" dt="2019-10-22T16:33:51.684" v="811"/>
          <ac:inkMkLst>
            <pc:docMk/>
            <pc:sldMk cId="3263343720" sldId="282"/>
            <ac:inkMk id="13" creationId="{D145D9F5-5FF4-A94A-B37A-B903052F5DA1}"/>
          </ac:inkMkLst>
        </pc:inkChg>
        <pc:inkChg chg="add del">
          <ac:chgData name="Rylee Yorke" userId="a194d820-492e-48fc-9fa0-18154d48d7ad" providerId="ADAL" clId="{DE435B50-B67C-6B43-AB86-459209986AE8}" dt="2019-10-22T16:33:51.684" v="811"/>
          <ac:inkMkLst>
            <pc:docMk/>
            <pc:sldMk cId="3263343720" sldId="282"/>
            <ac:inkMk id="14" creationId="{367A229B-990E-4644-A945-082299FDA33A}"/>
          </ac:inkMkLst>
        </pc:inkChg>
        <pc:inkChg chg="add del">
          <ac:chgData name="Rylee Yorke" userId="a194d820-492e-48fc-9fa0-18154d48d7ad" providerId="ADAL" clId="{DE435B50-B67C-6B43-AB86-459209986AE8}" dt="2019-10-22T16:33:51.684" v="811"/>
          <ac:inkMkLst>
            <pc:docMk/>
            <pc:sldMk cId="3263343720" sldId="282"/>
            <ac:inkMk id="15" creationId="{B8965D8B-774F-0B44-8CCB-B4C7B05F8E1F}"/>
          </ac:inkMkLst>
        </pc:inkChg>
        <pc:inkChg chg="add del">
          <ac:chgData name="Rylee Yorke" userId="a194d820-492e-48fc-9fa0-18154d48d7ad" providerId="ADAL" clId="{DE435B50-B67C-6B43-AB86-459209986AE8}" dt="2019-10-22T16:33:51.684" v="811"/>
          <ac:inkMkLst>
            <pc:docMk/>
            <pc:sldMk cId="3263343720" sldId="282"/>
            <ac:inkMk id="16" creationId="{43CBA6B5-2DA5-DF46-AC1D-14F598445F09}"/>
          </ac:inkMkLst>
        </pc:inkChg>
        <pc:inkChg chg="add del">
          <ac:chgData name="Rylee Yorke" userId="a194d820-492e-48fc-9fa0-18154d48d7ad" providerId="ADAL" clId="{DE435B50-B67C-6B43-AB86-459209986AE8}" dt="2019-10-22T16:33:51.684" v="811"/>
          <ac:inkMkLst>
            <pc:docMk/>
            <pc:sldMk cId="3263343720" sldId="282"/>
            <ac:inkMk id="17" creationId="{A69AC64D-C740-6243-B8FC-D8CE2ADB995C}"/>
          </ac:inkMkLst>
        </pc:inkChg>
        <pc:inkChg chg="add del">
          <ac:chgData name="Rylee Yorke" userId="a194d820-492e-48fc-9fa0-18154d48d7ad" providerId="ADAL" clId="{DE435B50-B67C-6B43-AB86-459209986AE8}" dt="2019-10-22T16:33:51.684" v="811"/>
          <ac:inkMkLst>
            <pc:docMk/>
            <pc:sldMk cId="3263343720" sldId="282"/>
            <ac:inkMk id="18" creationId="{0660B4D8-F611-4945-ABA6-365AAE157AF7}"/>
          </ac:inkMkLst>
        </pc:inkChg>
        <pc:inkChg chg="add del">
          <ac:chgData name="Rylee Yorke" userId="a194d820-492e-48fc-9fa0-18154d48d7ad" providerId="ADAL" clId="{DE435B50-B67C-6B43-AB86-459209986AE8}" dt="2019-10-22T16:33:51.684" v="811"/>
          <ac:inkMkLst>
            <pc:docMk/>
            <pc:sldMk cId="3263343720" sldId="282"/>
            <ac:inkMk id="19" creationId="{3C60FEE2-02FD-FD4D-91ED-7D927E35B462}"/>
          </ac:inkMkLst>
        </pc:inkChg>
        <pc:inkChg chg="add del">
          <ac:chgData name="Rylee Yorke" userId="a194d820-492e-48fc-9fa0-18154d48d7ad" providerId="ADAL" clId="{DE435B50-B67C-6B43-AB86-459209986AE8}" dt="2019-10-22T16:33:51.684" v="811"/>
          <ac:inkMkLst>
            <pc:docMk/>
            <pc:sldMk cId="3263343720" sldId="282"/>
            <ac:inkMk id="20" creationId="{97622C6C-E34B-B94E-9B48-92655B17C2C7}"/>
          </ac:inkMkLst>
        </pc:inkChg>
        <pc:inkChg chg="add del">
          <ac:chgData name="Rylee Yorke" userId="a194d820-492e-48fc-9fa0-18154d48d7ad" providerId="ADAL" clId="{DE435B50-B67C-6B43-AB86-459209986AE8}" dt="2019-10-22T16:33:51.684" v="811"/>
          <ac:inkMkLst>
            <pc:docMk/>
            <pc:sldMk cId="3263343720" sldId="282"/>
            <ac:inkMk id="21" creationId="{E2FAEE56-4596-C141-9AA4-02B1BDB9311C}"/>
          </ac:inkMkLst>
        </pc:inkChg>
        <pc:inkChg chg="add del">
          <ac:chgData name="Rylee Yorke" userId="a194d820-492e-48fc-9fa0-18154d48d7ad" providerId="ADAL" clId="{DE435B50-B67C-6B43-AB86-459209986AE8}" dt="2019-10-22T16:33:51.684" v="811"/>
          <ac:inkMkLst>
            <pc:docMk/>
            <pc:sldMk cId="3263343720" sldId="282"/>
            <ac:inkMk id="22" creationId="{19D7E23D-DBD9-D441-A201-4929059CA68F}"/>
          </ac:inkMkLst>
        </pc:inkChg>
        <pc:inkChg chg="add del">
          <ac:chgData name="Rylee Yorke" userId="a194d820-492e-48fc-9fa0-18154d48d7ad" providerId="ADAL" clId="{DE435B50-B67C-6B43-AB86-459209986AE8}" dt="2019-10-22T16:33:51.684" v="811"/>
          <ac:inkMkLst>
            <pc:docMk/>
            <pc:sldMk cId="3263343720" sldId="282"/>
            <ac:inkMk id="23" creationId="{B3F66F91-8204-5A44-8A84-8346F6558C7C}"/>
          </ac:inkMkLst>
        </pc:inkChg>
        <pc:inkChg chg="add del">
          <ac:chgData name="Rylee Yorke" userId="a194d820-492e-48fc-9fa0-18154d48d7ad" providerId="ADAL" clId="{DE435B50-B67C-6B43-AB86-459209986AE8}" dt="2019-10-22T16:33:51.684" v="811"/>
          <ac:inkMkLst>
            <pc:docMk/>
            <pc:sldMk cId="3263343720" sldId="282"/>
            <ac:inkMk id="24" creationId="{973DBDD5-CF18-EE42-9245-E86BD4B65543}"/>
          </ac:inkMkLst>
        </pc:inkChg>
        <pc:inkChg chg="add del">
          <ac:chgData name="Rylee Yorke" userId="a194d820-492e-48fc-9fa0-18154d48d7ad" providerId="ADAL" clId="{DE435B50-B67C-6B43-AB86-459209986AE8}" dt="2019-10-22T16:33:51.684" v="811"/>
          <ac:inkMkLst>
            <pc:docMk/>
            <pc:sldMk cId="3263343720" sldId="282"/>
            <ac:inkMk id="25" creationId="{C4C0BACA-D5AE-744C-B8A4-CBBD4AE10515}"/>
          </ac:inkMkLst>
        </pc:inkChg>
        <pc:inkChg chg="add del">
          <ac:chgData name="Rylee Yorke" userId="a194d820-492e-48fc-9fa0-18154d48d7ad" providerId="ADAL" clId="{DE435B50-B67C-6B43-AB86-459209986AE8}" dt="2019-10-22T16:33:51.684" v="811"/>
          <ac:inkMkLst>
            <pc:docMk/>
            <pc:sldMk cId="3263343720" sldId="282"/>
            <ac:inkMk id="26" creationId="{1DECF9F1-A3D5-A447-BECB-6B3BF92FB386}"/>
          </ac:inkMkLst>
        </pc:inkChg>
        <pc:inkChg chg="add del">
          <ac:chgData name="Rylee Yorke" userId="a194d820-492e-48fc-9fa0-18154d48d7ad" providerId="ADAL" clId="{DE435B50-B67C-6B43-AB86-459209986AE8}" dt="2019-10-22T16:33:51.684" v="811"/>
          <ac:inkMkLst>
            <pc:docMk/>
            <pc:sldMk cId="3263343720" sldId="282"/>
            <ac:inkMk id="27" creationId="{266FA731-1CA2-1542-B4E4-CF11467D6A56}"/>
          </ac:inkMkLst>
        </pc:inkChg>
        <pc:inkChg chg="add del">
          <ac:chgData name="Rylee Yorke" userId="a194d820-492e-48fc-9fa0-18154d48d7ad" providerId="ADAL" clId="{DE435B50-B67C-6B43-AB86-459209986AE8}" dt="2019-10-22T16:33:51.684" v="811"/>
          <ac:inkMkLst>
            <pc:docMk/>
            <pc:sldMk cId="3263343720" sldId="282"/>
            <ac:inkMk id="28" creationId="{36B66BA4-08D6-3A41-BA8D-94D513F96270}"/>
          </ac:inkMkLst>
        </pc:inkChg>
        <pc:inkChg chg="add reco">
          <ac:chgData name="Rylee Yorke" userId="a194d820-492e-48fc-9fa0-18154d48d7ad" providerId="ADAL" clId="{DE435B50-B67C-6B43-AB86-459209986AE8}" dt="2019-10-22T16:33:51.684" v="811"/>
          <ac:inkMkLst>
            <pc:docMk/>
            <pc:sldMk cId="3263343720" sldId="282"/>
            <ac:inkMk id="29" creationId="{5308BD77-C0FA-7C46-8647-DE77A5B46AEA}"/>
          </ac:inkMkLst>
        </pc:inkChg>
        <pc:inkChg chg="add del">
          <ac:chgData name="Rylee Yorke" userId="a194d820-492e-48fc-9fa0-18154d48d7ad" providerId="ADAL" clId="{DE435B50-B67C-6B43-AB86-459209986AE8}" dt="2019-10-22T16:33:59.650" v="830"/>
          <ac:inkMkLst>
            <pc:docMk/>
            <pc:sldMk cId="3263343720" sldId="282"/>
            <ac:inkMk id="31" creationId="{E406AB98-A7D9-A442-BA84-A8C974B7C837}"/>
          </ac:inkMkLst>
        </pc:inkChg>
        <pc:inkChg chg="add del">
          <ac:chgData name="Rylee Yorke" userId="a194d820-492e-48fc-9fa0-18154d48d7ad" providerId="ADAL" clId="{DE435B50-B67C-6B43-AB86-459209986AE8}" dt="2019-10-22T16:33:59.650" v="830"/>
          <ac:inkMkLst>
            <pc:docMk/>
            <pc:sldMk cId="3263343720" sldId="282"/>
            <ac:inkMk id="32" creationId="{23EE73FD-1572-C74C-B08E-B1D3333A7DBA}"/>
          </ac:inkMkLst>
        </pc:inkChg>
        <pc:inkChg chg="add del">
          <ac:chgData name="Rylee Yorke" userId="a194d820-492e-48fc-9fa0-18154d48d7ad" providerId="ADAL" clId="{DE435B50-B67C-6B43-AB86-459209986AE8}" dt="2019-10-22T16:33:59.650" v="830"/>
          <ac:inkMkLst>
            <pc:docMk/>
            <pc:sldMk cId="3263343720" sldId="282"/>
            <ac:inkMk id="33" creationId="{C589BA07-AD59-9D45-BCF4-37FF81FD0DDB}"/>
          </ac:inkMkLst>
        </pc:inkChg>
        <pc:inkChg chg="add del">
          <ac:chgData name="Rylee Yorke" userId="a194d820-492e-48fc-9fa0-18154d48d7ad" providerId="ADAL" clId="{DE435B50-B67C-6B43-AB86-459209986AE8}" dt="2019-10-22T16:33:59.650" v="830"/>
          <ac:inkMkLst>
            <pc:docMk/>
            <pc:sldMk cId="3263343720" sldId="282"/>
            <ac:inkMk id="34" creationId="{8A20B3BA-75AB-BA4F-8DDB-771EE9F2587A}"/>
          </ac:inkMkLst>
        </pc:inkChg>
        <pc:inkChg chg="add del">
          <ac:chgData name="Rylee Yorke" userId="a194d820-492e-48fc-9fa0-18154d48d7ad" providerId="ADAL" clId="{DE435B50-B67C-6B43-AB86-459209986AE8}" dt="2019-10-22T16:33:59.650" v="830"/>
          <ac:inkMkLst>
            <pc:docMk/>
            <pc:sldMk cId="3263343720" sldId="282"/>
            <ac:inkMk id="35" creationId="{9AEA18B6-12D5-8443-BA84-2FD3171719D3}"/>
          </ac:inkMkLst>
        </pc:inkChg>
        <pc:inkChg chg="add del">
          <ac:chgData name="Rylee Yorke" userId="a194d820-492e-48fc-9fa0-18154d48d7ad" providerId="ADAL" clId="{DE435B50-B67C-6B43-AB86-459209986AE8}" dt="2019-10-22T16:33:59.650" v="830"/>
          <ac:inkMkLst>
            <pc:docMk/>
            <pc:sldMk cId="3263343720" sldId="282"/>
            <ac:inkMk id="36" creationId="{B162FB55-647C-644A-8C53-63608CB88F7E}"/>
          </ac:inkMkLst>
        </pc:inkChg>
        <pc:inkChg chg="add del">
          <ac:chgData name="Rylee Yorke" userId="a194d820-492e-48fc-9fa0-18154d48d7ad" providerId="ADAL" clId="{DE435B50-B67C-6B43-AB86-459209986AE8}" dt="2019-10-22T16:33:59.650" v="830"/>
          <ac:inkMkLst>
            <pc:docMk/>
            <pc:sldMk cId="3263343720" sldId="282"/>
            <ac:inkMk id="37" creationId="{BF128FEB-F68D-BE45-8CBA-302EE9AAD874}"/>
          </ac:inkMkLst>
        </pc:inkChg>
        <pc:inkChg chg="add del">
          <ac:chgData name="Rylee Yorke" userId="a194d820-492e-48fc-9fa0-18154d48d7ad" providerId="ADAL" clId="{DE435B50-B67C-6B43-AB86-459209986AE8}" dt="2019-10-22T16:33:59.650" v="830"/>
          <ac:inkMkLst>
            <pc:docMk/>
            <pc:sldMk cId="3263343720" sldId="282"/>
            <ac:inkMk id="38" creationId="{1006557E-F517-F547-BD33-C0ABD7632A33}"/>
          </ac:inkMkLst>
        </pc:inkChg>
        <pc:inkChg chg="add del">
          <ac:chgData name="Rylee Yorke" userId="a194d820-492e-48fc-9fa0-18154d48d7ad" providerId="ADAL" clId="{DE435B50-B67C-6B43-AB86-459209986AE8}" dt="2019-10-22T16:33:59.650" v="830"/>
          <ac:inkMkLst>
            <pc:docMk/>
            <pc:sldMk cId="3263343720" sldId="282"/>
            <ac:inkMk id="39" creationId="{A58B22EF-592E-BF4A-B25A-63873F7787E7}"/>
          </ac:inkMkLst>
        </pc:inkChg>
        <pc:inkChg chg="add del">
          <ac:chgData name="Rylee Yorke" userId="a194d820-492e-48fc-9fa0-18154d48d7ad" providerId="ADAL" clId="{DE435B50-B67C-6B43-AB86-459209986AE8}" dt="2019-10-22T16:33:59.650" v="830"/>
          <ac:inkMkLst>
            <pc:docMk/>
            <pc:sldMk cId="3263343720" sldId="282"/>
            <ac:inkMk id="40" creationId="{B23933FA-12B1-9844-89DA-5D3FE1C8067B}"/>
          </ac:inkMkLst>
        </pc:inkChg>
        <pc:inkChg chg="add del">
          <ac:chgData name="Rylee Yorke" userId="a194d820-492e-48fc-9fa0-18154d48d7ad" providerId="ADAL" clId="{DE435B50-B67C-6B43-AB86-459209986AE8}" dt="2019-10-22T16:33:59.650" v="830"/>
          <ac:inkMkLst>
            <pc:docMk/>
            <pc:sldMk cId="3263343720" sldId="282"/>
            <ac:inkMk id="41" creationId="{FB7E29F1-2E98-564A-A982-C0684F8DACED}"/>
          </ac:inkMkLst>
        </pc:inkChg>
        <pc:inkChg chg="add del">
          <ac:chgData name="Rylee Yorke" userId="a194d820-492e-48fc-9fa0-18154d48d7ad" providerId="ADAL" clId="{DE435B50-B67C-6B43-AB86-459209986AE8}" dt="2019-10-22T16:33:59.650" v="830"/>
          <ac:inkMkLst>
            <pc:docMk/>
            <pc:sldMk cId="3263343720" sldId="282"/>
            <ac:inkMk id="42" creationId="{0FC016F6-3DE6-5441-975B-02001BF8A0E7}"/>
          </ac:inkMkLst>
        </pc:inkChg>
        <pc:inkChg chg="add del">
          <ac:chgData name="Rylee Yorke" userId="a194d820-492e-48fc-9fa0-18154d48d7ad" providerId="ADAL" clId="{DE435B50-B67C-6B43-AB86-459209986AE8}" dt="2019-10-22T16:33:59.650" v="830"/>
          <ac:inkMkLst>
            <pc:docMk/>
            <pc:sldMk cId="3263343720" sldId="282"/>
            <ac:inkMk id="43" creationId="{07AE2569-F1EA-B642-A61C-DE42CE9D114A}"/>
          </ac:inkMkLst>
        </pc:inkChg>
        <pc:inkChg chg="add del">
          <ac:chgData name="Rylee Yorke" userId="a194d820-492e-48fc-9fa0-18154d48d7ad" providerId="ADAL" clId="{DE435B50-B67C-6B43-AB86-459209986AE8}" dt="2019-10-22T16:33:59.650" v="830"/>
          <ac:inkMkLst>
            <pc:docMk/>
            <pc:sldMk cId="3263343720" sldId="282"/>
            <ac:inkMk id="44" creationId="{114B9C0E-1280-A746-B30B-4DCA0F8AE808}"/>
          </ac:inkMkLst>
        </pc:inkChg>
        <pc:inkChg chg="add del">
          <ac:chgData name="Rylee Yorke" userId="a194d820-492e-48fc-9fa0-18154d48d7ad" providerId="ADAL" clId="{DE435B50-B67C-6B43-AB86-459209986AE8}" dt="2019-10-22T16:33:59.650" v="830"/>
          <ac:inkMkLst>
            <pc:docMk/>
            <pc:sldMk cId="3263343720" sldId="282"/>
            <ac:inkMk id="45" creationId="{43FEF107-E89F-7E40-88F4-9A769410DA95}"/>
          </ac:inkMkLst>
        </pc:inkChg>
        <pc:inkChg chg="add del">
          <ac:chgData name="Rylee Yorke" userId="a194d820-492e-48fc-9fa0-18154d48d7ad" providerId="ADAL" clId="{DE435B50-B67C-6B43-AB86-459209986AE8}" dt="2019-10-22T16:33:59.650" v="830"/>
          <ac:inkMkLst>
            <pc:docMk/>
            <pc:sldMk cId="3263343720" sldId="282"/>
            <ac:inkMk id="46" creationId="{EB9A7DE3-C578-D54B-8D26-1EC20D728A95}"/>
          </ac:inkMkLst>
        </pc:inkChg>
        <pc:inkChg chg="add del">
          <ac:chgData name="Rylee Yorke" userId="a194d820-492e-48fc-9fa0-18154d48d7ad" providerId="ADAL" clId="{DE435B50-B67C-6B43-AB86-459209986AE8}" dt="2019-10-22T16:33:59.650" v="830"/>
          <ac:inkMkLst>
            <pc:docMk/>
            <pc:sldMk cId="3263343720" sldId="282"/>
            <ac:inkMk id="47" creationId="{6932D14E-0A9C-0445-90BE-916F2893B15D}"/>
          </ac:inkMkLst>
        </pc:inkChg>
        <pc:inkChg chg="add del">
          <ac:chgData name="Rylee Yorke" userId="a194d820-492e-48fc-9fa0-18154d48d7ad" providerId="ADAL" clId="{DE435B50-B67C-6B43-AB86-459209986AE8}" dt="2019-10-22T16:33:59.650" v="830"/>
          <ac:inkMkLst>
            <pc:docMk/>
            <pc:sldMk cId="3263343720" sldId="282"/>
            <ac:inkMk id="48" creationId="{F9F5C003-E9D6-C74A-9F99-FF5F3819AD1D}"/>
          </ac:inkMkLst>
        </pc:inkChg>
        <pc:inkChg chg="add reco">
          <ac:chgData name="Rylee Yorke" userId="a194d820-492e-48fc-9fa0-18154d48d7ad" providerId="ADAL" clId="{DE435B50-B67C-6B43-AB86-459209986AE8}" dt="2019-10-22T16:33:59.650" v="830"/>
          <ac:inkMkLst>
            <pc:docMk/>
            <pc:sldMk cId="3263343720" sldId="282"/>
            <ac:inkMk id="49" creationId="{2DF0101A-5DBE-4F4E-921B-0129E89832D3}"/>
          </ac:inkMkLst>
        </pc:ink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1BC2D0-F7C9-9F45-B592-C7645F47AD80}" type="doc">
      <dgm:prSet loTypeId="urn:microsoft.com/office/officeart/2005/8/layout/arrow4" loCatId="" qsTypeId="urn:microsoft.com/office/officeart/2005/8/quickstyle/simple4" qsCatId="simple" csTypeId="urn:microsoft.com/office/officeart/2005/8/colors/accent1_2" csCatId="accent1"/>
      <dgm:spPr/>
      <dgm:t>
        <a:bodyPr/>
        <a:lstStyle/>
        <a:p>
          <a:endParaRPr lang="en-US"/>
        </a:p>
      </dgm:t>
    </dgm:pt>
    <dgm:pt modelId="{48EA7B7E-143A-1548-8294-E4C8A208CE5F}">
      <dgm:prSet/>
      <dgm:spPr/>
      <dgm:t>
        <a:bodyPr/>
        <a:lstStyle/>
        <a:p>
          <a:pPr rtl="0"/>
          <a:r>
            <a:rPr lang="en-US" b="1" dirty="0">
              <a:solidFill>
                <a:schemeClr val="bg1"/>
              </a:solidFill>
            </a:rPr>
            <a:t>Bottom-up processing </a:t>
          </a:r>
          <a:r>
            <a:rPr lang="en-US" dirty="0">
              <a:solidFill>
                <a:schemeClr val="bg1"/>
              </a:solidFill>
            </a:rPr>
            <a:t>is sensory analysis that begins at the entry level, with information flowing from the sensory receptors to the brain. </a:t>
          </a:r>
        </a:p>
      </dgm:t>
    </dgm:pt>
    <dgm:pt modelId="{BCE20055-615A-1142-A6C2-E0C5C3EAFB71}" type="parTrans" cxnId="{0733E89E-A18F-7B48-BF8D-9F3E1B310124}">
      <dgm:prSet/>
      <dgm:spPr/>
      <dgm:t>
        <a:bodyPr/>
        <a:lstStyle/>
        <a:p>
          <a:endParaRPr lang="en-US"/>
        </a:p>
      </dgm:t>
    </dgm:pt>
    <dgm:pt modelId="{9DA654FB-3CB4-3547-A759-412E8AB55BE9}" type="sibTrans" cxnId="{0733E89E-A18F-7B48-BF8D-9F3E1B310124}">
      <dgm:prSet/>
      <dgm:spPr/>
      <dgm:t>
        <a:bodyPr/>
        <a:lstStyle/>
        <a:p>
          <a:endParaRPr lang="en-US"/>
        </a:p>
      </dgm:t>
    </dgm:pt>
    <dgm:pt modelId="{EA5FB4BC-87B0-5344-96F1-4981A0A52476}">
      <dgm:prSet/>
      <dgm:spPr/>
      <dgm:t>
        <a:bodyPr/>
        <a:lstStyle/>
        <a:p>
          <a:pPr rtl="0"/>
          <a:r>
            <a:rPr lang="en-US" b="1" dirty="0">
              <a:solidFill>
                <a:schemeClr val="bg1"/>
              </a:solidFill>
            </a:rPr>
            <a:t>Top-down processing </a:t>
          </a:r>
          <a:r>
            <a:rPr lang="en-US" dirty="0">
              <a:solidFill>
                <a:schemeClr val="bg1"/>
              </a:solidFill>
            </a:rPr>
            <a:t>is information processing guided by high-level mental processes, as when we construct perceptions by filtering information through our experience and expectations.</a:t>
          </a:r>
        </a:p>
      </dgm:t>
    </dgm:pt>
    <dgm:pt modelId="{CD466C88-C3B3-E349-8AE3-B1F90B6C6BCD}" type="parTrans" cxnId="{3856FB09-2A36-284D-ACC0-7695EEEDC63C}">
      <dgm:prSet/>
      <dgm:spPr/>
      <dgm:t>
        <a:bodyPr/>
        <a:lstStyle/>
        <a:p>
          <a:endParaRPr lang="en-US"/>
        </a:p>
      </dgm:t>
    </dgm:pt>
    <dgm:pt modelId="{FAB6538A-43FB-D140-9ABB-E32B5C637C7B}" type="sibTrans" cxnId="{3856FB09-2A36-284D-ACC0-7695EEEDC63C}">
      <dgm:prSet/>
      <dgm:spPr/>
      <dgm:t>
        <a:bodyPr/>
        <a:lstStyle/>
        <a:p>
          <a:endParaRPr lang="en-US"/>
        </a:p>
      </dgm:t>
    </dgm:pt>
    <dgm:pt modelId="{683667E1-6527-7841-95AA-C623DB71647C}" type="pres">
      <dgm:prSet presAssocID="{671BC2D0-F7C9-9F45-B592-C7645F47AD80}" presName="compositeShape" presStyleCnt="0">
        <dgm:presLayoutVars>
          <dgm:chMax val="2"/>
          <dgm:dir/>
          <dgm:resizeHandles val="exact"/>
        </dgm:presLayoutVars>
      </dgm:prSet>
      <dgm:spPr/>
    </dgm:pt>
    <dgm:pt modelId="{50AD98F2-27D8-CB43-9CAF-AD9451A48681}" type="pres">
      <dgm:prSet presAssocID="{48EA7B7E-143A-1548-8294-E4C8A208CE5F}" presName="upArrow" presStyleLbl="node1" presStyleIdx="0" presStyleCnt="2"/>
      <dgm:spPr>
        <a:solidFill>
          <a:schemeClr val="accent5">
            <a:lumMod val="60000"/>
            <a:lumOff val="40000"/>
          </a:schemeClr>
        </a:solidFill>
        <a:ln w="19050">
          <a:solidFill>
            <a:schemeClr val="bg1"/>
          </a:solidFill>
        </a:ln>
      </dgm:spPr>
    </dgm:pt>
    <dgm:pt modelId="{F8AECDFC-A960-2D42-AAF2-83493C12697A}" type="pres">
      <dgm:prSet presAssocID="{48EA7B7E-143A-1548-8294-E4C8A208CE5F}" presName="upArrowText" presStyleLbl="revTx" presStyleIdx="0" presStyleCnt="2">
        <dgm:presLayoutVars>
          <dgm:chMax val="0"/>
          <dgm:bulletEnabled val="1"/>
        </dgm:presLayoutVars>
      </dgm:prSet>
      <dgm:spPr/>
    </dgm:pt>
    <dgm:pt modelId="{3C293923-C696-1A4A-85DF-2DEF907B95DB}" type="pres">
      <dgm:prSet presAssocID="{EA5FB4BC-87B0-5344-96F1-4981A0A52476}" presName="downArrow" presStyleLbl="node1" presStyleIdx="1" presStyleCnt="2"/>
      <dgm:spPr>
        <a:solidFill>
          <a:schemeClr val="accent5">
            <a:lumMod val="60000"/>
            <a:lumOff val="40000"/>
          </a:schemeClr>
        </a:solidFill>
        <a:ln w="19050">
          <a:solidFill>
            <a:schemeClr val="bg1"/>
          </a:solidFill>
        </a:ln>
      </dgm:spPr>
    </dgm:pt>
    <dgm:pt modelId="{75D3C6A1-6977-214A-897D-BF000132B9C3}" type="pres">
      <dgm:prSet presAssocID="{EA5FB4BC-87B0-5344-96F1-4981A0A52476}" presName="downArrowText" presStyleLbl="revTx" presStyleIdx="1" presStyleCnt="2">
        <dgm:presLayoutVars>
          <dgm:chMax val="0"/>
          <dgm:bulletEnabled val="1"/>
        </dgm:presLayoutVars>
      </dgm:prSet>
      <dgm:spPr/>
    </dgm:pt>
  </dgm:ptLst>
  <dgm:cxnLst>
    <dgm:cxn modelId="{3856FB09-2A36-284D-ACC0-7695EEEDC63C}" srcId="{671BC2D0-F7C9-9F45-B592-C7645F47AD80}" destId="{EA5FB4BC-87B0-5344-96F1-4981A0A52476}" srcOrd="1" destOrd="0" parTransId="{CD466C88-C3B3-E349-8AE3-B1F90B6C6BCD}" sibTransId="{FAB6538A-43FB-D140-9ABB-E32B5C637C7B}"/>
    <dgm:cxn modelId="{BCAC5C1B-74B0-8C42-A27C-A1D1AB667836}" type="presOf" srcId="{48EA7B7E-143A-1548-8294-E4C8A208CE5F}" destId="{F8AECDFC-A960-2D42-AAF2-83493C12697A}" srcOrd="0" destOrd="0" presId="urn:microsoft.com/office/officeart/2005/8/layout/arrow4"/>
    <dgm:cxn modelId="{98643A4D-6751-B34F-9916-5CA3B930E387}" type="presOf" srcId="{EA5FB4BC-87B0-5344-96F1-4981A0A52476}" destId="{75D3C6A1-6977-214A-897D-BF000132B9C3}" srcOrd="0" destOrd="0" presId="urn:microsoft.com/office/officeart/2005/8/layout/arrow4"/>
    <dgm:cxn modelId="{0733E89E-A18F-7B48-BF8D-9F3E1B310124}" srcId="{671BC2D0-F7C9-9F45-B592-C7645F47AD80}" destId="{48EA7B7E-143A-1548-8294-E4C8A208CE5F}" srcOrd="0" destOrd="0" parTransId="{BCE20055-615A-1142-A6C2-E0C5C3EAFB71}" sibTransId="{9DA654FB-3CB4-3547-A759-412E8AB55BE9}"/>
    <dgm:cxn modelId="{173360FE-B470-2B4B-99D4-3CFC60A9CC10}" type="presOf" srcId="{671BC2D0-F7C9-9F45-B592-C7645F47AD80}" destId="{683667E1-6527-7841-95AA-C623DB71647C}" srcOrd="0" destOrd="0" presId="urn:microsoft.com/office/officeart/2005/8/layout/arrow4"/>
    <dgm:cxn modelId="{4C17B179-70F8-FC47-A2B3-A2B5D558D480}" type="presParOf" srcId="{683667E1-6527-7841-95AA-C623DB71647C}" destId="{50AD98F2-27D8-CB43-9CAF-AD9451A48681}" srcOrd="0" destOrd="0" presId="urn:microsoft.com/office/officeart/2005/8/layout/arrow4"/>
    <dgm:cxn modelId="{3F9F462E-48E6-F24D-BA1E-7CAF1D969A35}" type="presParOf" srcId="{683667E1-6527-7841-95AA-C623DB71647C}" destId="{F8AECDFC-A960-2D42-AAF2-83493C12697A}" srcOrd="1" destOrd="0" presId="urn:microsoft.com/office/officeart/2005/8/layout/arrow4"/>
    <dgm:cxn modelId="{FE0F070D-6F4B-294B-A2A3-640BC3515CA4}" type="presParOf" srcId="{683667E1-6527-7841-95AA-C623DB71647C}" destId="{3C293923-C696-1A4A-85DF-2DEF907B95DB}" srcOrd="2" destOrd="0" presId="urn:microsoft.com/office/officeart/2005/8/layout/arrow4"/>
    <dgm:cxn modelId="{C13B4C08-70EB-2D43-9C20-72EDF9EE0534}" type="presParOf" srcId="{683667E1-6527-7841-95AA-C623DB71647C}" destId="{75D3C6A1-6977-214A-897D-BF000132B9C3}"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D98F2-27D8-CB43-9CAF-AD9451A48681}">
      <dsp:nvSpPr>
        <dsp:cNvPr id="0" name=""/>
        <dsp:cNvSpPr/>
      </dsp:nvSpPr>
      <dsp:spPr>
        <a:xfrm>
          <a:off x="4526" y="0"/>
          <a:ext cx="2715768" cy="2172462"/>
        </a:xfrm>
        <a:prstGeom prst="upArrow">
          <a:avLst/>
        </a:prstGeom>
        <a:solidFill>
          <a:schemeClr val="accent5">
            <a:lumMod val="60000"/>
            <a:lumOff val="40000"/>
          </a:schemeClr>
        </a:solidFill>
        <a:ln w="19050">
          <a:solidFill>
            <a:schemeClr val="bg1"/>
          </a:solidFill>
        </a:ln>
        <a:effectLst/>
      </dsp:spPr>
      <dsp:style>
        <a:lnRef idx="0">
          <a:scrgbClr r="0" g="0" b="0"/>
        </a:lnRef>
        <a:fillRef idx="3">
          <a:scrgbClr r="0" g="0" b="0"/>
        </a:fillRef>
        <a:effectRef idx="2">
          <a:scrgbClr r="0" g="0" b="0"/>
        </a:effectRef>
        <a:fontRef idx="minor">
          <a:schemeClr val="lt1"/>
        </a:fontRef>
      </dsp:style>
    </dsp:sp>
    <dsp:sp modelId="{F8AECDFC-A960-2D42-AAF2-83493C12697A}">
      <dsp:nvSpPr>
        <dsp:cNvPr id="0" name=""/>
        <dsp:cNvSpPr/>
      </dsp:nvSpPr>
      <dsp:spPr>
        <a:xfrm>
          <a:off x="2801767" y="0"/>
          <a:ext cx="4608576" cy="217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0" rIns="163576" bIns="163576" numCol="1" spcCol="1270" anchor="ctr" anchorCtr="0">
          <a:noAutofit/>
        </a:bodyPr>
        <a:lstStyle/>
        <a:p>
          <a:pPr marL="0" lvl="0" indent="0" algn="l" defTabSz="1022350" rtl="0">
            <a:lnSpc>
              <a:spcPct val="90000"/>
            </a:lnSpc>
            <a:spcBef>
              <a:spcPct val="0"/>
            </a:spcBef>
            <a:spcAft>
              <a:spcPct val="35000"/>
            </a:spcAft>
            <a:buNone/>
          </a:pPr>
          <a:r>
            <a:rPr lang="en-US" sz="2300" b="1" kern="1200" dirty="0">
              <a:solidFill>
                <a:schemeClr val="bg1"/>
              </a:solidFill>
            </a:rPr>
            <a:t>Bottom-up processing </a:t>
          </a:r>
          <a:r>
            <a:rPr lang="en-US" sz="2300" kern="1200" dirty="0">
              <a:solidFill>
                <a:schemeClr val="bg1"/>
              </a:solidFill>
            </a:rPr>
            <a:t>is sensory analysis that begins at the entry level, with information flowing from the sensory receptors to the brain. </a:t>
          </a:r>
        </a:p>
      </dsp:txBody>
      <dsp:txXfrm>
        <a:off x="2801767" y="0"/>
        <a:ext cx="4608576" cy="2172462"/>
      </dsp:txXfrm>
    </dsp:sp>
    <dsp:sp modelId="{3C293923-C696-1A4A-85DF-2DEF907B95DB}">
      <dsp:nvSpPr>
        <dsp:cNvPr id="0" name=""/>
        <dsp:cNvSpPr/>
      </dsp:nvSpPr>
      <dsp:spPr>
        <a:xfrm>
          <a:off x="819256" y="2353500"/>
          <a:ext cx="2715768" cy="2172462"/>
        </a:xfrm>
        <a:prstGeom prst="downArrow">
          <a:avLst/>
        </a:prstGeom>
        <a:solidFill>
          <a:schemeClr val="accent5">
            <a:lumMod val="60000"/>
            <a:lumOff val="40000"/>
          </a:schemeClr>
        </a:solidFill>
        <a:ln w="19050">
          <a:solidFill>
            <a:schemeClr val="bg1"/>
          </a:solidFill>
        </a:ln>
        <a:effectLst/>
      </dsp:spPr>
      <dsp:style>
        <a:lnRef idx="0">
          <a:scrgbClr r="0" g="0" b="0"/>
        </a:lnRef>
        <a:fillRef idx="3">
          <a:scrgbClr r="0" g="0" b="0"/>
        </a:fillRef>
        <a:effectRef idx="2">
          <a:scrgbClr r="0" g="0" b="0"/>
        </a:effectRef>
        <a:fontRef idx="minor">
          <a:schemeClr val="lt1"/>
        </a:fontRef>
      </dsp:style>
    </dsp:sp>
    <dsp:sp modelId="{75D3C6A1-6977-214A-897D-BF000132B9C3}">
      <dsp:nvSpPr>
        <dsp:cNvPr id="0" name=""/>
        <dsp:cNvSpPr/>
      </dsp:nvSpPr>
      <dsp:spPr>
        <a:xfrm>
          <a:off x="3616497" y="2353500"/>
          <a:ext cx="4608576" cy="217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0" rIns="163576" bIns="163576" numCol="1" spcCol="1270" anchor="ctr" anchorCtr="0">
          <a:noAutofit/>
        </a:bodyPr>
        <a:lstStyle/>
        <a:p>
          <a:pPr marL="0" lvl="0" indent="0" algn="l" defTabSz="1022350" rtl="0">
            <a:lnSpc>
              <a:spcPct val="90000"/>
            </a:lnSpc>
            <a:spcBef>
              <a:spcPct val="0"/>
            </a:spcBef>
            <a:spcAft>
              <a:spcPct val="35000"/>
            </a:spcAft>
            <a:buNone/>
          </a:pPr>
          <a:r>
            <a:rPr lang="en-US" sz="2300" b="1" kern="1200" dirty="0">
              <a:solidFill>
                <a:schemeClr val="bg1"/>
              </a:solidFill>
            </a:rPr>
            <a:t>Top-down processing </a:t>
          </a:r>
          <a:r>
            <a:rPr lang="en-US" sz="2300" kern="1200" dirty="0">
              <a:solidFill>
                <a:schemeClr val="bg1"/>
              </a:solidFill>
            </a:rPr>
            <a:t>is information processing guided by high-level mental processes, as when we construct perceptions by filtering information through our experience and expectations.</a:t>
          </a:r>
        </a:p>
      </dsp:txBody>
      <dsp:txXfrm>
        <a:off x="3616497" y="2353500"/>
        <a:ext cx="4608576" cy="2172462"/>
      </dsp:txXfrm>
    </dsp:sp>
  </dsp:spTree>
</dsp:drawing>
</file>

<file path=ppt/diagrams/layout1.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0:22.081"/>
    </inkml:context>
    <inkml:brush xml:id="br0">
      <inkml:brushProperty name="width" value="0.08571" units="cm"/>
      <inkml:brushProperty name="height" value="0.08571" units="cm"/>
      <inkml:brushProperty name="color" value="#FFFFFF"/>
    </inkml:brush>
  </inkml:definitions>
  <inkml:trace contextRef="#ctx0" brushRef="#br0">208 4496 7765,'-17'-10'374,"0"2"1,9 8 0,10 0 0,13 2 0,14 4 0,9 6 0,9 3 0,1 2 0,0 1 0,-4-1 0,0 0 0,-2 0 1249,1 1 0,-3-1-1064,-5 0-461,-9-7 1,5 5-56,-8-3 1,6-3 45,-6 3-19,0-8 0,-4 11-543,4-3 1,-3-3 292,3 3 0,-4-6-758,-2 5 0,1-5 414,-1 5 1,0-7-614,0 2 1,-5-4 515,-1-2 0,-7-2 67,2-4 1,-4-3 16,-2-9 0,-8 1 536,-3 0 0,-20-8 0,-5-2 0</inkml:trace>
  <inkml:trace contextRef="#ctx0" brushRef="#br0" timeOffset="504">139 4375 7832,'-25'-18'2153,"0"7"-1523,-4-1 1,6-1-822,12-10 0,-3 2 190,8-8 1,1 6 502,5-6 0,0 8-340,0-2 1,9 4 22,9 1 1,3 3-240,13 3 1,-1 5 97,13 7 0,-2 2 82,2 3 1,-1 13-50,-5 10 1,-4 5-77,5 2 1,-10-1 115,-3 1 0,-7-2 147,3-5 0,-11 3-36,-1-8 0,-7-6-53,7-5 0,-1-6-217,7 5 0,-1-7 132,0 2 1,8-2 73,4 2 1,-2-5-41,2 5 0,0-4-175,5-2 0,1 6 120,-1 0 1,1 7 20,0-1 1,-9 3 52,-3 2 1,-3 1 150,-3-1 0,0 0 113,1 0 1,-9 7-104,-3-1 0,2 0-125,-3-6 1,1 0 29,-6 1 0,-8-1-409,-3 0 0,-4 0-174,-3 1 1,1-7-444,0 1 0,5-8-670,1 1 0,-1-3 675,-5-2 0,1-7 4,5-5 1,-3-11 342,9-6 0,-1-3-377,6-3 0,0-2 83,0-3 759,0 4 0,-8-14 0,-1 5 0</inkml:trace>
  <inkml:trace contextRef="#ctx0" brushRef="#br0" timeOffset="770">848 4167 7832,'-8'-27'0,"6"8"0,-3 7 695,3 9-414,2-5 1,2 18 415,3 7 0,7 0-113,11 6 1,-2 2-5,8-2 0,-2 6-170,2-6 1,3-2 4,-3-9 1,4 1-292,1-7 0,-5 0 98,0-6 1,-6-2-186,6-4 1,-8 2 108,2-7 0,-9-1-175,-3-5 1,-7 0-42,2-1 0,-4 1-92,-2 0 1,-8-6 64,-4 0 0,-11-8 22,-5 2 0,1 4-178,-2 2 0,0-2 76,-6 2 1,1 6-285,-1 5 0,6 6 154,1-5 1,6 7-186,-1-2 1,10 4-689,1 2-223,1 0 168,1 0 624,3 0 611,7 0 0,0 0 0,0 0 0</inkml:trace>
  <inkml:trace contextRef="#ctx0" brushRef="#br0" timeOffset="963">986 3700 8373,'18'10'678,"1"3"41,4-7 1,-2 7-59,8-1 0,0-2-265,5 1 0,1 1-672,-1 5 1,-1-5 182,-4-1 1,2 1-901,-8 5 1,0-2 74,-6-3-814,0 3 1732,-7-13 0,-2 13 0,-8-5 0</inkml:trace>
  <inkml:trace contextRef="#ctx0" brushRef="#br0" timeOffset="1102">1263 3960 9061,'-10'-8'887,"3"-2"-810,7-7 1,0 0 1,0-1 0,2-1 121,3-4 1,3 4-329,4-4 0,3 4 154,-3 1 1,-3 3-819,3 3 1,-7-3 481,7 4 0,-8-5-441,2-1 0,-4 5 751,-2 1 0,-8-8 0,-2-8 0</inkml:trace>
  <inkml:trace contextRef="#ctx0" brushRef="#br0" timeOffset="1246">1228 3441 7797,'0'-10'1034,"0"3"1,8 7-705,4 0 1,3 1 44,2 5 1,6-2-118,0 8 0,6-1 12,-6 6 0,6 1-419,-6-1 0,6 0 170,-6 1 1,6 1-952,-6 4 1,0-4 36,-6 4-1012,1-4 1905,-9-1 0,-1 7 0,-8 2 0</inkml:trace>
  <inkml:trace contextRef="#ctx0" brushRef="#br0" timeOffset="1619">1384 3648 7792,'-11'-11'0,"-1"-1"0,8 1-168,-2-7 1,5 1-48,1 0 0,0-6 1055,0 0 0,0 0-550,0 5 1,7 1-566,5 0 1,3 0-418,2-1 0,-1 1 309,-5 0 1,5-1 87,-5 1 0,3 0 295,-3-1 0,5 1 0,-15 0 0,15 7 137,-14 3 1,5 9 234,-7 3 1,0-1 419,0 8 0,0 5-363,0 6 1,8 6 306,4-6 0,3 8-300,2-3 1,1-3-107,-1-2 0,0-5-101,1-7 0,-1-1-65,0-4 1,0-4-13,1 3 1,-1-10 24,0-7 1,-5 2-201,-1-1 0,-7-1 85,2-5 0,-4 0-341,-2 0 1,0-1 163,0 1 1,-8 5-64,-3 1 0,-7-1 36,-5-5 0,2 2-216,-8 3 0,6-3 9,-6 3 1,6 5-130,-5 1 0,6-2-113,-1 2 0,6-1-209,6 1-100,-5 4 377,14-6 523,-5 8 0,14 0 0,3 0 0</inkml:trace>
  <inkml:trace contextRef="#ctx0" brushRef="#br0" timeOffset="2086">1730 3043 8435,'8'10'634,"1"5"1,9-5-362,-1 7 1,0 0 256,0 1 1,-5-7 197,0 1-526,-1-9-200,-1 5 284,5-8-205,-13 0 1,6-9 73,-8-9 0,0-1-380,0-10 1,-6 6 124,0-6 0,0 6-329,6-6 1,0 14-159,0-2 17,0 3 433,0-3 0,0 6 138,0-1-86,0 8 252,0-4 782,8 8-444,-6 0 248,13 0-424,-5 0 0,1-5-148,1-1 1,-8-8-57,2 3 1,1-4-11,-1-3 0,2 1-86,-3 0 1,-3 5 137,4 1-227,4 7 154,-1-4-91,9 8 1,-1 0-66,0 0 0,1 0-180,-1 0 1,0 0 42,0 0 0,1 0-89,-1 0 1,2 0-673,4 0 1,-3 0 367,3 0 1,-4-6-273,-2 1 0,0-3 367,1 2 1,-7 2 154,1-7 1,-8-1 341,1-5 0,-3 0 0,-2-1 0,0-7 0,0-2 0</inkml:trace>
  <inkml:trace contextRef="#ctx0" brushRef="#br0" timeOffset="2277">2266 2317 7699,'2'-10'672,"4"4"1,-2 4-99,7 2 0,-1 2-56,1 4 1,7-4 98,-1 4 1,0 2-205,6-3 1,-2 1-91,2-6 0,-3 0-127,3 0 1,2 0-91,-2 0 0,0-6-112,-6 1 0,-5-3-167,-1 2 0,-5 2-140,5-7 0,-7 5 44,2-6-931,-4 1 1,-2-6 511,0-1 1,-2 1 687,-4 0 0,-11-1 0,-10 1 0</inkml:trace>
  <inkml:trace contextRef="#ctx0" brushRef="#br0" timeOffset="2444">2474 2023 7699,'11'0'173,"1"0"0,1-2-110,10-4 1,-4 4 787,4-4 0,2 4-329,-2 2 1,6 0-165,-6 0 1,6 6-198,-6 0 1,6 0-108,-6-6 1,0 0-458,-6 0 0,1 0 137,-1 0-725,0 0 1,-7-2 14,-4-4 976,-4-4 0,-18-14 0,-3-3 0</inkml:trace>
  <inkml:trace contextRef="#ctx0" brushRef="#br0" timeOffset="2652">2491 1763 7699,'-2'-15'0,"-4"3"659,4-3 178,2 6 0,10-7-319,7 5 1,0 3 68,1 8 0,-1 0-34,0 0 1,1 0-185,-1 0 1,0 8-55,1 3 0,-1 5-55,0 1 1,-7 6-214,-5 0 0,3 0 99,-2-6 1,2 1-1259,-3-1-648,-3 0-1340,14-7 1882,-7-3 1,9-10 640,-1-9 1,-6-1 576,1-16 0,-1-8 0,7-7 0</inkml:trace>
  <inkml:trace contextRef="#ctx0" brushRef="#br0" timeOffset="2854">2923 1435 7699,'10'0'0,"5"0"2107,-3 0-1366,3 8 1,8-1-110,0 5 1,0-5-78,-5-7 1,1-5-203,4-1 1,-4-8 0,4 3 0,-9-4-124,-3-3 0,-5 1-189,5 0 0,-7-1 128,2 1 1,-6 6-597,-6-1 1,2 0-164,-7-5 0,1 6-539,-1-1 1,-5 6-322,5-5 0,1 1 224,-1-1 1226,7-5 0,-12-1 0,7-10 0</inkml:trace>
  <inkml:trace contextRef="#ctx0" brushRef="#br0" timeOffset="3078">3148 847 7744,'-8'27'0,"6"-2"0,-3-8 1032,3-7 1,9-3-342,5-7 0,5-9-16,6-9 0,4 1-363,8-6 1,-6-2-152,-1 2 1,1 0-142,6 6 1,-6 7 79,-1 4 0,-6 4-67,1 2 1,-10 16 106,-1 7 1,-9 8-364,3 3 0,-4 7-224,-2-1 1,-8 12-450,-3-6 1,1 0-493,-1-11 1,1-1 1387,-1 1 0,-5 7 0,7 2 0</inkml:trace>
  <inkml:trace contextRef="#ctx0" brushRef="#br0" timeOffset="3320">3183 2507 7657,'0'-27'1503,"0"2"-1165,0 8 1,0-16-641,0-7 0,2-8 32,3-4 0,-1-6 1583,8 1 0,5-7-556,6 7 1,0-1-668,-6 6 0,6 0-331,0 0 1,-1 10 257,-11 7 0,3 9 267,-9 8-284,1 1 0,-6 7 0,0 3 0</inkml:trace>
  <inkml:trace contextRef="#ctx0" brushRef="#br0" timeOffset="3503">3304 1971 7657,'7'17'1774,"1"8"-1375,4 4 1,3 4-342,-4 1 1,7 1 255,5-1 1,-2-1 514,8-4 0,-6 4-443,6-5 1,-8-3-61,2-2 0,2-3-578,-2-3 1,0-2 216,-6-3-2223,1-4 1771,-1-8 0,-2-2-877,-3-4 0,-5-4 1364,-7-7 0,-7-16 0,-3-3 0</inkml:trace>
  <inkml:trace contextRef="#ctx0" brushRef="#br0" timeOffset="3753">3563 1884 7657,'0'18'762,"0"7"180,0 4 0,2-3-341,4 3 0,-4-6-240,3 6 1,5-6 251,2 6 0,5-10-214,6-1 0,-4-3-275,4-9 0,2-1 68,-2-5 1,2 0-136,-2 0 1,-4-7-31,5-5 1,-11-3-124,-1-2 0,-9-1-187,3 1 1,-4 0 138,-2-1 0,0 1-308,0 0 0,-8-1 156,-3 1 1,-5 2-146,-1 3 1,-6-1 155,0 7 1,-2-5-173,2 5 1,4 0-56,-4 6 1,4 0-800,1 0 553,1-8 0,5 6 758,1-3 0,7-5 0,-4 0 0</inkml:trace>
  <inkml:trace contextRef="#ctx0" brushRef="#br0" timeOffset="3911">3684 1694 7657,'17'-2'523,"1"-3"0,1 3-405,4-4 1,-4 4 517,4 2 0,2 8-216,-2 3 0,2-1-317,-2 1 0,-3 7 12,3 5 1,-4-6-159,-2-6 0,0-5-458,1 6-501,-9-8 188,7 3 1,-14-9 412,3-3 1,-9-5 400,-1-7 0,-16-1 0,1 1 0</inkml:trace>
  <inkml:trace contextRef="#ctx0" brushRef="#br0" timeOffset="4146">3736 1677 7657,'-27'-17'399,"4"-1"1,6-5-146,5 0 1,-1-6-39,7 6 0,0-5 252,6 4 0,2-4-86,4 5 1,4 0-283,7 5 1,0 1-111,0 0 0,3 7-190,3 4 1,-4 4 68,4 2 0,-4 4 101,-2 8 1,1 1 433,-1 16 1,-7 0-148,-5 5 0,3 1 50,-2 0 0,0-1-73,-6 1 1,0-8 101,0-4 0,0-4-232,0-2-902,0 1-1816,0-9 1990,0-1 1,0-10-153,0-4 0,0-3-69,0-9 845,7 1 0,-5-8 0,6-2 0</inkml:trace>
  <inkml:trace contextRef="#ctx0" brushRef="#br0" timeOffset="4529">4047 1314 7669,'0'34'203,"0"1"0,6-14 493,0-4-293,7-3 1,-3-5-266,7-3 1,-5-4-92,-1-2 0,1-8-100,5-3 1,0-4-128,1-3 1,-3-5 71,-4 0 1,-3-6-114,-8 6 1,0-7 54,0 1 0,-2 2-32,-4-2 1,3 6-41,-9-6 0,-1 2-18,-10-2 1,3-1-87,-3 7 0,-4-2 113,-1 2 0,1 3 175,-2-3 1,8 4 215,-2 2 1,3 7 154,3 4 1,6 3 1537,-1-3-945,8 4-382,-3-6 1,9 14-140,3 0 0,5 7 216,7-1 0,2 3-242,4 2 0,-1 3-24,6 3 1,1-2-123,6 8 1,-6-3-188,-1 3 1,-1-2-118,2-4 1,2-5-212,-8-1 0,0-2-307,-6-9 1,1 0 347,-1-6 0,0 0-1148,1 0 1,-9-4 606,-3-8 0,2-1 798,-3-16 0,-7 0 0,-7-5 0</inkml:trace>
  <inkml:trace contextRef="#ctx0" brushRef="#br0" timeOffset="4805">4255 639 7669,'9'25'2360,"-1"2"-1824,-8 8 1,0-6-374,0-1 0,0-4 488,0 4 1,8-7-219,3 3 0,7-5-299,5-2 1,-2-7 20,8-5 1,-6 3-752,5-2 0,-6-2 223,1-10 1,-4-4 29,-2-7 0,-5 6 166,-1-1 0,-7-5 39,2-6 0,-4 0-38,-2 5 0,-8-5-37,-3 0 1,-11 0 170,-1 6 0,-2-6-35,2 0 1,-4 0-223,-7 5 0,5 7 110,0-1 0,8 7 43,-2-7 1,4 8-38,1-2 89,9 4 0,-1 2-545,4 0 172,5 0 467,-7 8 0,16 2 0,1 7 0</inkml:trace>
  <inkml:trace contextRef="#ctx0" brushRef="#br0" timeOffset="5182">4428 399 7669,'11'5'96,"1"1"0,-6 2 35,5-2 0,1 1 1008,5 5 0,-6 1-469,1-7 1,-1 0-467,7-6 1,-1 0-12,0 0 1,-5 0-157,-1 0 0,-1-8 41,2-3 1,-5-11-640,-7-1 1,6 0 71,0 6 0,0 0-216,-6-1 0,0 7 157,0-1-9,0 9 1398,0-5-694,7 8 1,3 2 246,7 4 0,-5-5-173,-1 5 1,1 2 461,5-2 1,-5-1-149,-1-5 0,-5-1-295,5-5 0,-7 2-249,2-8 1,-4-5 104,-2-6 0,0-6-373,0 6 1,-2-6 201,-4 6 0,-3-6-212,-9 6 1,7 0 88,-1 6 0,1 0-494,-7-1 1,7 7-431,-1-1 0,7 9 0,-7-3 11,8 4 1111,-3 2 0,14 8 0,3 1 0,7 8 0</inkml:trace>
  <inkml:trace contextRef="#ctx0" brushRef="#br0" timeOffset="5303">4895 168 7655,'21'12'237,"-4"-1"290,-2 3-122,1-7 451,-7 9-449,7-14-382,-14 5-1225,5-14 803,-7-3 0,-2-13 397,-3 0 0,-5 0 0,-7 6 0</inkml:trace>
  <inkml:trace contextRef="#ctx0" brushRef="#br0" timeOffset="5824">4791 480 6680,'0'9'-854,"6"1"854,-1-4 0,3-5 322,-2 5 1,-4-2-1,4 2 1,-5-2 104,-1 7 0,2-7-109,4 2 1,-4-2 118,4 1 91,-4-3-76,-2 6-345,0 0 71,0-6-313,-8 5 1,6-9-138,-4-3-7,4 3 168,2-14 30,0 14 261,0-5-110,0 7-964,0 0 0,0-8 0,0-2 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0:29.313"/>
    </inkml:context>
    <inkml:brush xml:id="br0">
      <inkml:brushProperty name="width" value="0.08571" units="cm"/>
      <inkml:brushProperty name="height" value="0.08571" units="cm"/>
      <inkml:brushProperty name="color" value="#FFFFFF"/>
    </inkml:brush>
  </inkml:definitions>
  <inkml:trace contextRef="#ctx0" brushRef="#br0">87 3477 7816,'-17'33'0,"-1"-5"0,1 5 0,6-6-199,-1 8 1,8-7-366,-1 1 1,3-8 1846,2 2-293,0-3-152,0-3-578,0-8 1,2-1-291,3-8 0,13 0 102,10 0 1,5-6-108,2 1 1,-1-1 30,1 6 1,-1 0 38,1 0 1,0 6-143,-1-1 0,-7 9 97,-4-3 0,-4 5 243,-1 1 0,-3 2-127,-3 4 1,-5-3 304,-7 3 0,0-4-110,0-2 0,-2 0-214,-3 1 0,-5-1-18,-7 0 0,-3 1-137,-3-1 1,4-6-86,-4 1 1,4-8-400,2 2 1,5-5-379,1-1 0,5-1 400,-6-5 0,8-6-126,-1-11 0,3-4 656,2-7 0,-2-3 0,-4-3 0,4 3 0,-13-13 0,5 6 0</inkml:trace>
  <inkml:trace contextRef="#ctx0" brushRef="#br0" timeOffset="183">208 3408 7816,'12'0'0,"-1"0"0,1 0 142,5 0 0,0 7 294,1 5 0,5 3-15,0 3 0,6 1-166,-6 4 0,7-4-255,-1 4 1,2 2 99,-2-2 1,3 0-343,-3-5 0,2-1 183,-2 0 0,-2 0-122,-4 1 1,-4-3-106,4-3 1,-4 1-213,-1-7 0,-9 1-807,-3-1 626,-4-4 679,-2 6 0,-8-8 0,-1 0 0</inkml:trace>
  <inkml:trace contextRef="#ctx0" brushRef="#br0" timeOffset="368">416 3719 7816,'0'-10'-509,"-8"-5"760,6 5-108,-6-7 163,16 0 1,2 0-161,7-1 1,6 7-287,0-1 0,6 1-154,-6-7 1,6 7 123,-6-1 0,8 3-139,-3-3 1,-1 3 69,2 3 0,-6 4 77,6-4 1,-8 4 161,2 2 0,-4 0 0,-1-8 0,-1-1 0</inkml:trace>
  <inkml:trace contextRef="#ctx0" brushRef="#br0" timeOffset="517">571 3339 7816,'-17'0'0,"0"0"63,-1 0 1,1 0 156,0 0 0,5-6-523,1 0 159,7 0-66,-4-1 0,8-3 82,0-7 1,2 5-268,4 1 1,-2 5 29,7-6 365,1 8 0,5-11 0,0 5 0</inkml:trace>
  <inkml:trace contextRef="#ctx0" brushRef="#br0" timeOffset="1293">1004 3269 7816,'17'8'0,"-2"-4"-773,-3 7 408,3-7 0,-13 6 728,4-4-277,-4-4 1,-4-1 190,-4-6 0,-2-15-50,-3 3 0,-4-10-173,3 4 0,-9-13-52,-2 1 0,2-3-2,9 3 0,-1 2 21,7 5 38,-8-5 0,13 14-336,-5-4 144,4 11 165,10 4 1,1 10 36,8 4 1,6 6 140,1 11 0,-1-4-17,-6 4 1,2-4-105,4-1 1,-4-7-26,4 1 0,-9-9 130,-3 3-309,1-4 147,5-2 0,-5-13-140,-1-5 1,-7-5-38,2 0 0,-6-2-38,-6-4 1,2-3 36,-7 3 0,-1-2 100,-5 2 1,0-1 0,-1 7 0,3 0-18,3 5 1,-1 1 334,7 0-220,-7 7 303,11 2 0,-4 8-57,12 0 1,3 8 57,9 4 1,5 3-66,0 2 1,6 1-120,-6-1 1,8 0-208,-3 0 0,-1-1 77,2-5 1,-6 3-404,6-8 1,-8 1 191,2-1 1,2-4-473,-2 4 1,-6-12 137,-5-6 1,-8-3-92,2-2 1,-4-2 305,-2-5 1,-6-2 287,0-9 0,-7 8 0,1 4 0,2 4 0,-1 2 0,5 7 52,-5 4-171,7 4 672,-4 2 1,16 0-81,3 0 1,7 6 89,5 0 0,-2 5-136,8-5 0,-3 0-72,3-6 0,2 0-138,-8 0 1,0-2-10,-6-4 1,-1 2-317,-5-7 1,3-1 175,-8-5 0,-1 0-836,-5-1 1,0-1 232,0-4 0,-2 2-34,-3-8 0,-5 0 126,-7-5 0,-2 5 57,-5 0 0,5 6 386,-4-6 0,4 8 0,2-2 0,-1 4 0,1 1 0,0 3 0,0 4 0,5-3 204,0 8 0,9-1 279,-3 1 270,4 4-204,2-6 1,8 10-147,3 4 1,5 2-89,1 3 1,2 5-100,4-5 1,-2 4-232,8 3 1,-6-1 114,6 0 1,-6 1-552,6-1 0,-8-6 128,2 1 0,2-8-45,-2 2 1,0-4-366,-6-2 0,-1-4-11,-5-8 744,5 1 0,-14-30 0,5 5 0</inkml:trace>
  <inkml:trace contextRef="#ctx0" brushRef="#br0" timeOffset="1390">1886 2076 7816,'11'-9'-61,"1"3"1,-1 4-120,6 2 1,1 0 275,-1 0 0,0 2-67,1 4 0,-1 1-120,0 5 1,0 1 66,1-7 1,-7 5 23,1-5 0,-1 0 0,7-6 0</inkml:trace>
  <inkml:trace contextRef="#ctx0" brushRef="#br0" timeOffset="1522">1678 1782 7733,'-17'0'0,"-4"8"-355,3 3-647,-3-3 1031,19 7-127,-5-13 98,14 6 0,11-16 0,8-1 0</inkml:trace>
  <inkml:trace contextRef="#ctx0" brushRef="#br0" timeOffset="1882">2301 1557 7750,'17'18'0,"8"-1"0,-6 6 113,4 0 1,-4-6 0,-1-7 140,-1-2 1,-6 3 199,1-5-248,0 7 131,-3-11-221,-1 6 0,-10-16 74,-4-3 0,-9-10-176,-8-2 0,-6-6 100,6 6 1,-8-8 12,2 2 1,2-4 213,-1-1 0,6-1-61,-1 1 0,4 5 44,2 0 0,1 0-25,5-5 0,-3 5-255,9 0 1,-1 8 241,6-2-1025,0 4 0,8 1-829,3 1-928,5 7 2496,9 3 0,1 14 0,9 3 0</inkml:trace>
  <inkml:trace contextRef="#ctx0" brushRef="#br0" timeOffset="2315">2352 1367 7750,'12'0'449,"0"0"0,-1 0-426,6 0 1,-5 0 83,-1 0 1,1 6-136,5 0 1,1 1-93,-1-1 0,-2-2-121,-3 7 0,1-5 127,-7 6 165,0-8 101,-6 3-126,-8-7 1,-2-7 62,-7-5 0,0-9-52,0-2 1,-1-2 97,1 2 0,2 2-47,3-8 1,-1 8-168,7-2 0,0-2-67,6 2-13,0 0 1,2 7-11,4 5 1,-2-3 112,7 8 1,1 3 144,5 8 0,0-1-162,1 8 0,-1-1 292,0 7 1,6-1-69,0 0 0,0 0 44,-5 1 1,-1-9-77,0-3 1,0-4-89,1-2 1,-7 0 28,1 0 0,-3-2 40,3-4 0,-2-3 73,-5-9 0,-3-5-102,4 0 0,-6-7-127,-6 1 0,-3 2 43,-9-2 0,1 8 2,0-2 0,-8 4 6,-4 1 0,4 3-5,2 3 0,-2-1-154,2 7 1,0 1 42,6 5 1,-1 0-92,1 0 1,5 0-157,1 0-492,7 7 264,-4 3-480,8 7 1076,8-7 0,2 5 0,7-5 0</inkml:trace>
  <inkml:trace contextRef="#ctx0" brushRef="#br0" timeOffset="2701">2768 883 7717,'9'2'580,"-3"4"1,-2-4-1469,1 3 112,-3 5 1312,14-8 0,-12 6-206,7-8 0,-7-8-86,2-4 0,-4-3-223,-2-2 0,0-8-82,0-4 0,-6-4-57,0-1 1,0 7 100,6 4 0,0 3-45,0 3 0,0 6-15,0-1-64,0 8 0,8-3 51,4 7 0,5 5 237,6 1 0,-4 8 81,4-3 0,2 4 694,-2 3-541,0-9 1,-5 5-123,-1-8 1,-6-3-45,1-8 0,-8-5-6,2-7 0,-5-8-163,-1-4 0,-1-4 109,-5-1 0,-2-5-349,-3 5 1,-3-5 75,8 10 1,-1 4-93,1 2 373,4 4 1,-4 4 250,12 3 0,0-1 142,11 7 1,-3 0-189,9 6 0,3 0-119,3 0 1,4 0-30,2 0 0,-3 0-566,-3 0 1,4 0-339,-4 0 0,1-6-1712,-1 1 2396,4-1 0,-14 6 0,6 0 0</inkml:trace>
  <inkml:trace contextRef="#ctx0" brushRef="#br0" timeOffset="3935">2093 3148 7685,'-11'0'107,"-1"0"0,2 2 262,-1 4 1,1 4-126,5 7 0,3 0-24,-4 0 0,4 8 112,2 4 0,6 2-67,-1-2 0,15 4-115,-3-5 1,4-3 44,-4-2 1,6-5-146,0-7 1,6-1-65,-6-4 0,0-6-133,-5 0 1,3-8 125,-4-9 1,4-3 56,-9-3 1,-5-2-133,-1-3 0,-4-3 76,-2 8 1,-8-6-116,-3 6 1,-4 0 28,-3 5 0,1 7-306,0-1 1,-1 7-4,1-7 1,0 8-696,0-1 215,7-5 227,2 0 201,8-7 467,0 0 0,8 5 0,3 1 0,5 7 0,1-2 0,0 4 79,1 2 0,-1 0-33,0 0 0,1 6 145,-1 0 0,0-1 77,0-5 1,1 0 258,-1 0 1,0 0-197,1 0 0,-3-7-69,-3-5 1,1 3-297,-7-3 1,5 1 85,-5-7 0,0 1-359,-6 0 0,0-1 96,0 1 0,0-6-30,0 0 1,0-2-23,0 2 1,-6 4-84,0-4 0,-5 3 101,5 3 1,-7 0 244,1 0 0,-3 1 0,-3 5 0,7-3 0,-1 8 0,1-5 151,-7 5 189,9-7 86,-7 11 166,15-6-114,-7 8 1,16 0-85,3 0 1,6 8-66,6 3 0,-1 5-350,6 1 1,-1 0 88,2 1 0,2-1-100,-8 0 0,0 0 38,-6 1 1,1-1-658,-1 0 0,-2 1-520,-3-1-195,-5 0 1366,-7 0 0,-7-7 0,-3-4 0,-7-12 0,1 2 0,5-7-77,-4-1 0,13-5 241,-4 0 0,4-1 150,2 1 0,0-2 10,0-4 1,0 4-80,0-5 0,6 5-499,0 2 1,5 0 167,-5-1 0,5 1-367,-5 0 0,6 0 33,-7-1 420,1 1 0,-6 0 0,0-1 0</inkml:trace>
  <inkml:trace contextRef="#ctx0" brushRef="#br0" timeOffset="4127">2612 2491 7685,'-10'0'84,"3"2"68,7 4 1,0 3 270,0 9-204,0-1 1,1-2-10,5-3 0,-2-4-76,8-8 0,-1 0-100,6 0 0,1 0 73,-1 0 1,0 0-130,1 0 1,-1 2 18,0 3 0,1-1 105,-1 8 1,0-1-18,0 7 0,-1 5-30,-5 0 0,3 0-102,-9-6 0,1 0-43,-6 1 1,6-7-549,0 1-1191,0-9 1038,-6 5 791,-8-8 0,-2-8 0,-7-1 0</inkml:trace>
  <inkml:trace contextRef="#ctx0" brushRef="#br0" timeOffset="4241">2906 2508 7685,'11'-9'-773,"1"3"124,-8 4 770,3 10-178,-7-6 57,0 5 0,0 1 0,0 2 0</inkml:trace>
  <inkml:trace contextRef="#ctx0" brushRef="#br0" timeOffset="4369">2768 2301 7685,'-8'-10'-70,"6"3"-965,-13 7 1058,13 0-69,-6 0 1,10 0-278,4 0 58,3 0 153,1-8 112,5 6 0,-5-13 0,7 5 0</inkml:trace>
  <inkml:trace contextRef="#ctx0" brushRef="#br0" timeOffset="4819">2940 2214 7685,'8'20'216,"4"3"0,-3-4-21,3 4 0,-1-4-164,7-1 1,5-1 116,0 0 1,0-7-56,-6-5 0,2-3 39,4-2 0,-9-2-120,3-3 0,-5-1 65,-1-11 1,-3 3-69,-8-9 0,0 2-283,0-2 1,-2 2 97,-4-8 1,-3 6-235,-9-6 0,-5 6 186,0-6 1,-6 8-62,6-2 1,-7 4 51,1 2 0,-2-1 139,2 1 0,4 5-119,8 1 197,0 7 733,-1-4-525,9 8 0,3 6 317,12 0 1,3 7-202,9-1 1,5-3 198,0 3 1,5-2-105,-4 1 0,4-1-140,-5-4 1,2-5-215,-2 5 1,-3-4 120,3-2 1,-4-2-255,-2-4 0,-5-1 106,-1-5 0,-7-3-266,2 3 1,-4-3 121,-2-2 0,0-1-135,0 1 0,-2 2-51,-4 3-10,-3-3 365,-9 13 172,1-6 0,7 16 118,5 3 0,5 3-162,5-3 1,5 9 109,7-9 1,2 8-48,5-7 0,-5 1-500,4-1 0,2-4 103,-2-8 0,6 0-64,-6 0 0,0-2-560,-6-4 1,0-4 335,1-7 0,-3 0-354,-3-1 0,-3 1 86,-3 0 715,-4 0 0,13-8 0,-5-2 0</inkml:trace>
  <inkml:trace contextRef="#ctx0" brushRef="#br0" timeOffset="5225">3442 1523 7685,'10'0'1274,"-3"0"1,1 0-1068,3 0 0,7 7 148,5 5 0,2 1-95,4-1 1,3 3-93,-3-3 1,-4-4 26,-2-3 1,-4-3-224,-1-2 0,-3-4-87,-3-7 0,1-3-228,-7-14 0,-2-9-2,-10-9 1,2 4-426,-8 1 1,3 1 135,-3 5 1,-1-1 182,7 13 0,-5 6 448,5 5-72,0 8 118,6-4 258,0 8 0,8 8 433,3 4 0,-1 1 67,1-1 1,1 1 166,5-7-337,0 7-192,1-11-385,-1 6 1,-5-16 93,-1-3 1,-7-1-98,2-5 1,-4 3-98,-2-9 1,-6 4-225,0 2 0,-7 0-234,1-1 0,3 3 66,-3 3-218,8-3 0,-9 11 271,7-7 1,-2 7-141,3-2 1,3 2-468,-4-2-151,4 5 1143,2-15 0,-8 7 0,-1-9 0</inkml:trace>
  <inkml:trace contextRef="#ctx0" brushRef="#br0" timeOffset="5608">3805 987 7648,'12'5'319,"-1"1"1,-5 6-49,5-7 0,1 7 146,5-6 0,1 5-57,-1-5 1,-6 0-284,1-6 0,-1 0 91,7 0 0,-9-2-246,-3-4 1,-2 2 38,2-7 1,-4-1 65,3-5 1,-5 0-83,-5-1 0,-5 1 20,-7 0 1,5 5-47,1 1 0,-1 7 101,-5-2 1,0-2-440,-1 3 1,1-3 180,0 2 1,7 2-972,4-7 228,4 7 100,2-11 775,8 13 1,7-6 105,8 8 0,1 0 0,-7 0 0,6 0 0,0 0 0,0 6 134,-6 0 0,-5-1-59,-1-5 0,-5 6 1379,6 0-855,-8 0 0,3-8 760,-7-4-960,0-4 1,0-13-163,0 0 0,0 0-279,0 6 0,-2 0 99,-3-1 1,3-5-1218,-4 0 567,4 0 0,2 6-312,0 0 1,-2 1 453,-4 5 1,4-5 450,-3 5 0,-5-5 0,0-1 0</inkml:trace>
  <inkml:trace contextRef="#ctx0" brushRef="#br0" timeOffset="5753">3943 451 7685,'10'7'233,"0"-3"-112,-5 8 1,3-1 249,4 6 0,3-5 35,-3 0 0,3-1-102,2 6 1,0 1-113,1-1 0,-1-6 3,0 1 1,1-2-489,-1 1 0,0 5 172,1-5-1599,-1-3 1061,0-1 659,-7-14 0,5-11 0,-5-8 0</inkml:trace>
  <inkml:trace contextRef="#ctx0" brushRef="#br0" timeOffset="6078">4151 278 7685,'0'17'0,"0"0"0,2 1 0,4-1 0,-3 0 1361,9 0 0,5-1-595,6-5 0,2 3-676,-2-8 1,-3 5-28,3-5 1,2 0-36,-2-6 0,-2-2-450,-10-4 0,5 2 310,-5-7 1,-3-7-647,-2-5 1,-4-8 366,-2 3 1,-2 1-434,-4-2 0,-4 0 321,-7-6 1,-6 1 502,0-1 0,-6 1 0,6-1 0,0 10 0,6 8 0,5 2-139,1 9 85,7 0 0,-4 8 820,8 4 1,2-2-343,4 7 1,3 1-17,9 5 1,5 0-127,0 0 0,6-5-150,-6-1 1,6 1-102,-6 5 1,5 1-232,-5-1 1,1 2-518,-7 4 1,0-2 60,0 8 656,1 0 0,-1 6 0,0-1 0</inkml:trace>
  <inkml:trace contextRef="#ctx0" brushRef="#br0" timeOffset="6304">4116 1523 7685,'0'-18'619,"0"1"0,0-6-210,0 0 1,2-8 115,4 2 1,4 3-445,7-3 0,0 8-293,1-2 1,-1 3-902,0 3 0,0 2 49,1 3 1064,-9 4 0,7 16 0,-7 2 0</inkml:trace>
  <inkml:trace contextRef="#ctx0" brushRef="#br0" timeOffset="6420">4324 1627 7685,'17'0'1565,"-1"-12"-1084,-5-11 1,3-4-10,-9-13 0,9-5-375,-3-1 1,5-4-724,1-1 626,0-1 0,1 0 0,-1 0 0</inkml:trace>
  <inkml:trace contextRef="#ctx0" brushRef="#br0" timeOffset="7154">2698 4342 7685,'6'17'-399,"0"0"0,7 0 67,-1 1 0,3 5 354,3 0 0,1 6-87,4-6 1,-2 6 403,8-6 0,-8 0-103,2-6 1,-4-2 22,-2-3 1,1 1-142,-1-7-90,0 0 1,-1-8-53,-5-4 1,-3-9 118,-8-8 0,2-8-151,4 2 1,-4-4 81,3-1 0,5-1-19,1 1 0,5 1-5,1 4 0,8 4 5,4 8 1,-2 2-10,2 3 1,-1 4 18,7 8 1,-6 0 29,0 0 1,-8 8-28,2 4 0,-4 3 205,-2 2 0,-1 1-59,-5-1 1,-3 2 57,-8 4 0,0-4-57,0 4 1,-8 2-79,-3-2 1,-5 0-79,-1-5 1,-6-1-213,0 0 1,-6-7-415,6-4 1,-2 1 323,2-1 0,6-2-316,-1-10 1,3-3 285,9-9 0,1-7 321,5-3 0,0-5 0,0-2 0,0 1 0</inkml:trace>
  <inkml:trace contextRef="#ctx0" brushRef="#br0" timeOffset="7421">3407 4151 7685,'2'29'0,"4"0"0,-2-4-95,7-2 1,-5 0-101,6-11 0,5-3 781,6 3 0,0-8-348,-6 1 0,6-10-80,1-7 0,0-5-89,0-6 1,-7 3 38,0-3 1,-1-2-272,-11 2 1,1 0 107,-6 6 1,0 0-322,0-1 0,-8 3 183,-3 4 1,-5 1-130,-1 4 0,-6 4 67,0-4 1,-8 5 218,2 1 0,4 0 19,2 0 0,4 0 232,2 0 0,0 1-238,-1 5-327,9-4-171,1 6 521,8-8 0,-8 0 0,-1 0 0</inkml:trace>
  <inkml:trace contextRef="#ctx0" brushRef="#br0" timeOffset="7579">3459 3788 7685,'8'-9'0,"3"3"0,-1 6 371,2 6 0,-1-3-62,6 9 1,3-1-159,3 7 0,2-1-365,3 0 1,5 3 178,-4 3 0,-2-4-678,2 4 1,-8 2 151,2-2 561,-4 0 0,-2-6 0,1 1 0</inkml:trace>
  <inkml:trace contextRef="#ctx0" brushRef="#br0" timeOffset="7727">3684 3978 7685,'6'-17'14,"0"0"1,5 5-920,-5 1 813,7-1 1,-3-5 385,7 0 0,-5 5-426,-1 1 0,-5 5 44,6-6 0,-7 3-181,7-3 0,-8-3 269,1 3 0,-3-3 0,-2-2 0</inkml:trace>
  <inkml:trace contextRef="#ctx0" brushRef="#br0" timeOffset="7880">3701 3477 7685,'12'0'-489,"-1"0"0,1 6 1450,5-1 0,0 9-422,1-3 0,5-1-362,0 2 0,6-1-579,-6 6 1,6 6 221,-6 0 0,2 2-272,-2-2 0,-10-3 115,4 3 337,-3-4 0,-4-2 0,-3 1 0</inkml:trace>
  <inkml:trace contextRef="#ctx0" brushRef="#br0" timeOffset="8018">3943 3702 7685,'0'-12'0,"0"1"-321,0-1 1,0-5-186,0 0 1354,0-1-656,0 1-615,0 0-260,8-1 181,2 9 502,-1-7 0,7 14 0,-7-5 0</inkml:trace>
  <inkml:trace contextRef="#ctx0" brushRef="#br0" timeOffset="9013">3995 3235 7370,'0'19'-338,"0"4"1,8-2 588,4 8 0,9 0-79,2 5 0,6 1 77,-6 0 1,5-9-63,-5-2 1,6-1-5,-6-6 0,0-4-82,-5-13-54,-1 0 1,-2-7-72,-3-5 0,-4-5 118,-8-6 0,0-2-124,0-4 1,-2-4 73,-4 4 0,-4 3-243,-7-3 0,0 0 55,-1-6 1,-5 7-85,0-1 0,-6 8 25,6-2 0,-5 5-166,5 7 155,-1-5 9,7 14-173,8-5 273,1 7 1,8 2-224,0 3 328,0-3 0,8 14 0,1-7 0</inkml:trace>
  <inkml:trace contextRef="#ctx0" brushRef="#br0" timeOffset="9331">4324 3148 7741,'17'2'-234,"0"4"0,-1 4 210,-5 7 1,-1-6-11,-4 1 1,-4-6 454,3 5-193,-3-7-73,-2 4 0,-2-10-81,-3-4 1,-3-9-163,-4-8 1,-3-8 92,4 2 0,-5-2-66,-1 3 0,2-5 32,3 4 1,2 4 9,5 2 1,3 4 19,-4 1-17,4 9 239,2 1-211,8 8 0,1 2 277,9 4 1,1 3-26,4 9 0,-4-3-4,4-3 1,2 3-107,-2-3 1,6 3 13,-6 2 1,0-7-316,-6-4 1,1-3 78,-1 3-358,0-4 0,-1 4 204,-5-12 1,-3-3-358,-8-9 1,0 7 117,0-1 1,0 1-269,0-7 729,-8 9 0,-1-14 0,-9 3 0</inkml:trace>
  <inkml:trace contextRef="#ctx0" brushRef="#br0" timeOffset="9560">4652 2733 7741,'12'0'-315,"-1"0"1,-5 8 59,6 3 0,-1 5 752,7 1 0,-1 0-237,0 1 1,0-1-130,1 0 0,-1 1-162,0-1 0,-5 0-180,-1 0 1,-1-5-3,2 0 0,-3-7-375,-3 7 588,-4-8 0,13 11 0,-5-5 0</inkml:trace>
  <inkml:trace contextRef="#ctx0" brushRef="#br0" timeOffset="10303">4825 2266 7861,'-9'12'228,"3"-1"1,4 1-352,2 5 0,-6 1 340,1-1 1,1 6-36,9 0 1,-1 6 41,8-6 0,-6 2-28,5-2 0,1-6-215,5 0 0,0-1 22,1-10 1,-7-1-203,1-5 61,-1 0 1,-1-2 98,-4-3 1,1 1-23,-1-8 0,0 7 54,-6-7-137,0 8 1,0-5 61,0 3 6,0 4 26,0-6 1,2 2-201,3 1 84,-3-1-35,6-2 64,-8 6 14,0-5 131,0-1-141,0 6 298,0-6-260,0 8-1280,0 0 1375,-8 0 0,6 8 0,-5 2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0:41.196"/>
    </inkml:context>
    <inkml:brush xml:id="br0">
      <inkml:brushProperty name="width" value="0.08571" units="cm"/>
      <inkml:brushProperty name="height" value="0.08571" units="cm"/>
      <inkml:brushProperty name="color" value="#FFFFFF"/>
    </inkml:brush>
  </inkml:definitions>
  <inkml:trace contextRef="#ctx0" brushRef="#br0">18 2750 7817,'-8'10'-630,"6"-1"441,-4-3 0,4 4 566,2 7 1,0 0-88,0 1 1,0 5-154,0 0 1,0 2-1,0-2 1,8-4 0,4 4 1,-3-4-202,3-1 133,-1-9 0,7-1-128,-1-8 0,0 0 49,0 0 1,-1-8-91,-5-3 0,5-5 86,-5-1 1,-3-6-69,-2 0 1,-2-2 7,1 2 0,-3 4 23,4-4 1,-10-2-6,-2 2 1,-7 5 38,1 7 0,-3 1-129,-2-1 0,-1 1 116,1 4 1,6 4-256,-1-3 152,1 3 0,-5 4-255,5 3-295,3-3 682,8 14 0,0-14 0,8 13 0,1-5 0</inkml:trace>
  <inkml:trace contextRef="#ctx0" brushRef="#br0" timeOffset="216">346 2698 7817,'12'0'-27,"-1"0"0,-5 2 276,6 4-355,-9-4 140,5 6 0,-10-8-56,-4 0 1,3-2 80,-9-4 1,1-4 52,-7-7 1,7-2-27,-1-4 1,1 4-25,-7-4 0,3-2 14,3 1 0,-1-4-1,7 5 0,0-2-122,6 2 85,0 3 0,0-5-213,0 8-64,0 0 0,2 1-186,4 5 1,-2 3 143,8 8 281,-9 0 0,20 0 0,-3 0 0</inkml:trace>
  <inkml:trace contextRef="#ctx0" brushRef="#br0" timeOffset="355">346 2560 7817,'0'10'1225,"0"-3"-1366,0-7 0,0-7 240,0-5-356,0-3 1,6-3 178,0 1 1,5 0-75,-5 0 0,8-1-123,-3 1 0,-1 0 275,1-1 0,1-7 0,5-1 0</inkml:trace>
  <inkml:trace contextRef="#ctx0" brushRef="#br0" timeOffset="830">329 1868 7836,'-10'8'999,"5"4"-844,3 3 0,11 8-363,9 0 0,1 2 92,10-2 1,-1 2 107,7 4 1,-6 2 16,0-8 0,-2 0 64,1-6 1,-1 0-98,-4 1 1,-3-3 216,3-4-358,-4 5-136,-2-14 86,-7 5 161,-3-7 1,-7-9-150,0-8 1,-2-3 37,-3-8 0,-3 1 99,-4-2 1,-1-2-37,7 8 1,1 0-76,5 6 537,0-1 131,0 1 127,0 7-385,0 3 1,1 7 395,5 0-403,4 0 1,7 0-52,0 0 0,1 6-234,-1-1 151,0 9 1,1-7-765,-1 5 310,0-4 1,0-8-193,1 0 1,-7 0-71,1 0 0,-6-8 333,5-4 0,-7-3 291,2-2 0,-4 5 0,-2 1 0,5-1 0,1-5 0,0 7-63,-6 3 0,2 7 169,4 0 28,-4 0 0,7 5-144,-3 1 1,-4 2-16,4-2 0,-3-5 25,3 5 0,-4-12 0,6-3 0</inkml:trace>
  <inkml:trace contextRef="#ctx0" brushRef="#br0" timeOffset="972">744 1730 7836,'-12'0'3,"1"0"0,5 0 163,-5 0-474,7-8-89,-4 6-102,8-13 347,8 13 1,1-6 151,9 8 0,-1 0 0,0 0 0</inkml:trace>
  <inkml:trace contextRef="#ctx0" brushRef="#br0" timeOffset="1466">934 1713 7836,'10'-8'0,"-3"-2"-94,-7-7 0,0 0 158,0-1 0,0 1-52,0 0 1,0 0 28,0-1 0,0 1 36,0 0 1,0 5-78,0 1 0,-1 7 154,-5-2 10,4 4-64,-6 2 1,2 8 28,1 3 0,-1 5-26,6 1 0,-6 0 189,0 1 1,1-5 2,5 4 0,0-9-87,0 9 1,0-9-16,0 4-13,7-1 0,3 4-232,7-3 1,2-4 71,4-8 1,-3 0-395,3 0 0,-4-6 177,-2 0 1,1-7-461,-1 1 0,0-3-267,0-3 487,1 1 1,-1 0 81,0 0 1,-5 5 354,-1 1 0,-5 5 0,6-6 0,-9 8 0,13-3 0,-14 7 0,5 0-105,-7 0 944,0 0-517,-7 0 0,3-6-81,-8 0 1,7-7 19,-7 1 0,3 3-61,-3-3 1,-3 1 49,3-7 0,2 1-65,-1 0 1,7-1-27,-2 1 1,2 0-279,-1 0 0,3 5 113,-4 0 0,4 7-465,2-7 1,2 8 223,4-1 1,-2 3-114,7 2 1,-5 0 104,5 0 1,1 0-620,5 0 874,-7 0 0,5 7 0,-5 3 0</inkml:trace>
  <inkml:trace contextRef="#ctx0" brushRef="#br0" timeOffset="1805">1280 1177 7836,'0'13'-98,"0"4"1,0-9-159,0 9 1,0-3 664,0 3 1,0 0-93,0 1 1,0-1-175,0 0 0,2-5 118,4-1-278,3 1 0,9-1-54,-1 1 1,0-8-395,1 1 119,-1-3 0,0-9 176,0-5 0,-7-9-176,-4-2 1,-2-2 73,1 2 0,-3 4 87,4-4 0,-6-2 185,-6 2 0,-1 5-90,-5 7 290,-3-1 211,5 3 574,-7 1-519,7 8 49,3 0-234,7 0 1,0 2 37,0 4-275,0-4 1,7 11-212,5-7 1,-3 0-88,3-6-133,-1 0 1,5-2 26,-5-4 1,5 2-157,-5-7 1,-3-1 515,-2-5 0,3-1 0,1 1 0</inkml:trace>
  <inkml:trace contextRef="#ctx0" brushRef="#br0" timeOffset="2163">1505 969 7836,'0'17'0,"0"1"0,0-7-555,0 1 112,0-1 952,8 7 1,1-9 52,8-3-465,1 4 1,-1-10-113,0 0 0,1-2 87,-1-10 0,-6 6-217,1-5 0,-6-1 76,5-5 0,-7 5-365,2 1 1,2-1 190,-3-5 0,1 6-624,-6-1 867,0 8 0,0-4 0,8 8 0,-6 0-266,5 0 266,-7 0 91,0 0 0,0-7-18,0-5 1,-2 3 67,-3-3 1,1 6-27,-8-5 1,7 1 118,-7-1 1,2-5 183,-1 5-316,-4-5 1,11-1 131,-8 0 1,8 5-53,-1 1 1,3 5-162,2-6 1,0 7-137,0-7-417,0 8 395,0-11 0,2 13-237,3-4 374,-3 4 0,14-5 0,-7-3 0</inkml:trace>
  <inkml:trace contextRef="#ctx0" brushRef="#br0" timeOffset="2379">1730 554 8201,'0'17'18,"0"-5"-181,0-1 0,0 1 256,0 5 0,2 0 272,3 1 1,3-1-24,4 0 1,3-5 7,-4-1-475,13-7 0,-5 4 84,4-8 1,-4 0-349,-2 0 1,1 0 102,-1 0 0,-2-8-34,-3-3 0,-5-5-289,-7-1 0,6 0 609,0-1 0,-8 1 0,-8 0 0</inkml:trace>
  <inkml:trace contextRef="#ctx0" brushRef="#br0" timeOffset="2588">1816 295 7836,'2'15'533,"4"-3"-350,-4 3 1,13-7 288,-3 3 1,3-3-52,2-8 1,1 0 463,-1 0-691,0 0 1,0 0-144,1 0 0,-1 0-419,0 0 1,-5-6 250,-1 0 0,-5-7-489,6 1 1,-7 3 313,7-3 0,-8 6-709,2-5 433,-4-1 0,-2-5 568,0 0 0,0-1 0,0 1 0</inkml:trace>
  <inkml:trace contextRef="#ctx0" brushRef="#br0" timeOffset="2842">2041 191 7836,'10'8'0,"-1"-5"4,-3 9 1,-2-8 148,7 2-211,1-5 0,3-8 120,-3-5 0,3 3-96,-3-3 1,-3 1 80,3-7 0,-8 1-198,1 0 1,3-6 61,-2 0 0,2 1-30,-3 11 1,-3-4 100,4 3 211,-4 4 646,6 1-604,1 7 0,8 7 347,1 5 1,-1 3-240,0 3 1,6 5 54,0 0 0,1 7-13,-7-1 0,6 2-162,0-2 0,0 3-99,-6-3 0,6 2-163,0-2 1,0-2-806,-5-4 1,-1-4 504,0 4 0,1-4-1846,-1-1 2185,-7-9 0,13 14 0,-4-4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1:04.640"/>
    </inkml:context>
    <inkml:brush xml:id="br0">
      <inkml:brushProperty name="width" value="0.08571" units="cm"/>
      <inkml:brushProperty name="height" value="0.08571" units="cm"/>
      <inkml:brushProperty name="color" value="#FFFFFF"/>
    </inkml:brush>
  </inkml:definitions>
  <inkml:trace contextRef="#ctx0" brushRef="#br0">156 2993 7782,'0'34'3694,"0"1"-4017,8-8 1,2 3 0,9-7-387,4-1 0,-4-1 802,4 2 1,2-4-112,-2 4 1,6-10 137,-6-1 0,6-2-85,-6 1 0,6-3-123,-6-8 0,2 6-1548,-2-1 847,-4 1 789,6-6 0,-8-8 0,1-1 0</inkml:trace>
  <inkml:trace contextRef="#ctx0" brushRef="#br0" timeOffset="416">70 2906 7719,'-17'-17'789,"1"-8"-592,5-4 1,-3 2-15,9-2 0,-1 2-140,6-1 1,2 4-23,3 13 0,13 3 74,11 8 0,-1 0 5,7 0 1,-4 8-93,9 3 0,2 7-73,-1 5 0,-3-4-22,-9 4 0,2 2 71,-8-2 1,-6 2 352,-5-2 1,-9-4-113,3 4 0,-2-5 229,2-7-61,-4 5 201,5-7-403,-7 1 0,8-2-142,4-8 0,3 0 46,2 0 0,6 5-228,0 1 0,0 6-105,-5-7 1,5 9 122,0-3 0,-6-1 127,-5 1 1,-3 3-32,3 9 0,-3-4 108,-3 4 1,-4 2-13,4-2 0,-4 6 376,-2-6-488,0 0 1,-6-5 101,0-1 1,-1-8-618,1-3 0,2 2 261,-8-2 1,7-1-753,-7-5 390,1-7 0,-7-3-205,1-7 0,2-2 471,3-4 0,-1 3 385,7-3 0,-8-11 0,5-3 0</inkml:trace>
  <inkml:trace contextRef="#ctx0" brushRef="#br0" timeOffset="669">520 2906 7719,'17'-10'0,"0"3"55,0 7 0,7 0 62,-1 0 1,7 2-144,-1 3 0,-2 5 182,2 7 1,-6-5 27,6-1 0,-8 1-20,2 5 1,-10-7 5,-1-4 1,-6 1 160,5-1 25,-7 0-189,4-6 0,-8-8-66,0-3 1,-8 1 15,-3-2 1,-5-5-129,-1-6 0,-2-6 53,-4 6 0,3-6-33,-3 6 1,4 0 102,2 6-567,7 0 204,-5-1-230,13 1 1,-6 6 64,8-1 0,8 8-633,3-2 519,5-3 0,1 1 255,0-3 1,1-5 274,-1 5 0,0 3 0,1-7 0,-1 5 0</inkml:trace>
  <inkml:trace contextRef="#ctx0" brushRef="#br0" timeOffset="1051">883 2491 7719,'0'-10'0,"0"3"0,0 22 0,0-3 0,0 11 0,0-4 0,0-2 0,2 6 0,3 0 0,3 0 1027,4-5 1,3 5-456,-3 0 0,1-6-230,-2-5 0,5-3-404,-5 3 0,5 1 147,1-7-408,0 0 1,1-6 175,-1 0 0,-6-2-295,1-4 0,-8-4 150,2-7 0,-4 0 9,-2 0 1,0-3 89,0-3 0,-2 4-68,-4-4 1,-2-2 55,-3 2 1,-5 0 62,5 6 0,1-1 153,-1 1 1,5 2-32,-6 3 1,7 4 623,-7 8-181,8-7 129,-4 5-125,8-6 0,0 10 169,0 4-352,8-4 0,2 11-60,7-7 1,0 0-204,1-6 0,-1 6-18,0-1 0,1 1-141,-1-6 1,0 2 78,0 4 1,1-4-47,-1 3 0,0-1-358,1 2 0,-7-4 190,1 4 0,-3-2-908,3 1 590,3-3 631,-13 6 0,6-16 0,-8-1 0</inkml:trace>
  <inkml:trace contextRef="#ctx0" brushRef="#br0" timeOffset="1402">1021 2284 7719,'8'9'4,"3"-3"0,5 2-322,1-3 0,2 7 161,4-6 0,-2 5 50,8-5 0,-8 7 164,2-1 1,-3-2 65,-3 1 2,0-7 0,-5 9 460,-1-7-274,-7 0-199,4-6 0,-8-8-186,0-3 1,-2-5 122,-4-1 1,4 0-158,-4-1 0,-1 1 126,1 0 1,-6 0 37,7-1 1,-1 1 146,6 0 455,0 7-275,0-5 1,2 13 153,4-4-345,3 4 1,8 2 16,1 0 0,-1 6-193,0 0 0,1-1-222,-1-5-217,0 0 0,1 0-310,-1 0-624,-8 0 72,7 0 1285,-14 0 0,13-7 0,-5-3 0</inkml:trace>
  <inkml:trace contextRef="#ctx0" brushRef="#br0" timeOffset="1535">1419 1920 7719,'9'-17'386,"-1"6"-270,-8-1 0,6 6-398,0-5 137,7-1-71,-3 3 78,-1 1 0,7 2 14,-5 0 124,-3 1 0,7 12 0,-5 3 0</inkml:trace>
  <inkml:trace contextRef="#ctx0" brushRef="#br0" timeOffset="1652">1592 1990 7719,'9'0'308,"5"-2"164,-8-4 1,-1-10-381,-5-7 1,6-7 49,0 1 0,5 2-170,-5-2 1,8 2 53,-3-2-26,4 4 0,3 0 0,-1-1 0</inkml:trace>
  <inkml:trace contextRef="#ctx0" brushRef="#br0" timeOffset="2192">1782 2871 7675,'0'18'586,"0"-1"-403,0 0 0,0 1-380,0-1 1,6 0-105,-1 1 282,9-1 1,-10 0-118,7 0-261,1 1 0,3-7 397,-3 1 0,3-8 0,-5 3 0</inkml:trace>
  <inkml:trace contextRef="#ctx0" brushRef="#br0" timeOffset="2360">1557 2664 7704,'-17'10'330,"1"5"-231,5-4 0,-2-1-1124,7 2 267,0-9 678,6 5 60,0-8 0,2 0 122,4 0 0,3-6-182,9 1 80,-1-1 0,8-2 0,2-1 0</inkml:trace>
  <inkml:trace contextRef="#ctx0" brushRef="#br0" timeOffset="2879">2059 2750 7686,'7'18'0,"-5"-1"514,4 0-1,4 1-443,-8-9 129,5-1-300,1-8 1,-6-2-43,4-4 1,-4-5-34,-2-12 1,-2 2-62,-4-8 0,2 0 126,-8-6 1,3 1-16,-3-1 1,-1 6 73,7 0 1,-5 8 37,5-2-91,0 4 228,6 9-15,0 3 1,2 9 144,4 3 1,-2 5-124,7 7 0,1 1 87,5-1 1,0 0-74,1 1 1,-1-7-47,0 1 0,0-9-9,1 3 1,-7 2 126,1-2-292,-1-1 0,5-12-51,-5-5 0,-1 3-57,-4-3 0,-5 1-38,5-7 1,-4-5 86,-2 0 0,0 0-73,0 6 127,0-1 0,0 1 117,0 0 1,-6 5-191,1 1 571,-1 7 187,6-4-209,0 8 1,2 2-87,4 4 0,3-4-66,8 4 0,-5 1-115,0-1 1,-1 0 60,6-6 0,1 6-433,-1-1 0,-6 1-402,1-6-524,0 0 727,5 0 1,-2-2-778,-3-4 1220,3 5 0,-13-15 0,6 7 0</inkml:trace>
  <inkml:trace contextRef="#ctx0" brushRef="#br0" timeOffset="3027">2422 2128 7686,'11'0'238,"1"0"-198,-1 8 0,7 1-95,-1 8 1,-6-5 39,1 0 0,0-3-184,5 3 9,8 3-25,-6-13 0,6 11-626,-8-7 841,-7 8 0,13-5 0,-4 9 0</inkml:trace>
  <inkml:trace contextRef="#ctx0" brushRef="#br0" timeOffset="3325">2456 2197 7686,'-17'-6'414,"0"1"1,0-11-34,-1-1 0,3-2-384,3-10 1,3 8 66,3-2 0,4-2 143,-4 2 0,10 5-404,2 7 0,7 1 177,-1-1 0,3-3-414,3 8 1,-1 1 252,0 5 0,0 2-21,1 3 1,-3-1-15,-3 8 0,1-1 398,-7 7 0,1-1-10,-1 0 0,-4 0-20,4 1 0,-2 1 86,2 4 1,-5-4-41,5 4 1,-4-9-571,-2-3 278,0 1-972,0-3 793,0-1 0,2-8-97,4 0 0,-4-2 141,4-4 0,-5 3 229,-1-9 0,8-7 0,2-8 0</inkml:trace>
  <inkml:trace contextRef="#ctx0" brushRef="#br0" timeOffset="3745">2612 1920 7682,'-2'16'23,"-4"-5"45,4 5 1,-5-7 220,7 9 1,2-7-59,3 1 0,-1-1-3,8 6 1,-6-5-55,5-1 0,1-1-25,5 2 1,0 1-146,0-7 1,-5 2 196,0-3-262,-1-3 0,4 4 56,-3-12-41,3-3 34,-13-9 1,6 1-213,-8 0 1,0-1-18,0 1 1,-6 6-81,0-1 0,-5 1-261,5-7 0,-7 1 247,1 0 0,3-1 83,-3 1 0,8 6 252,-2-1 0,4 8 0,2-3 0,0 14 0,8 3-77,4 7 1,-3 0-23,3 1 1,-6-7 149,5 1 0,-1-7-48,1 7 0,3-6 195,-9 5-111,9-7 248,-12 4-158,6-8 0,-8-8 127,0-3 0,0-5-113,0-1 0,0 0 86,0-1 1,0 1-227,0 0 1,0 0 70,0-1 1,0 1-192,0 0 1,0 5 60,0 1 1,0 5-893,0-6 900,0 8 0,0-11 0,0 5 0</inkml:trace>
  <inkml:trace contextRef="#ctx0" brushRef="#br0" timeOffset="3933">2768 1488 7755,'9'8'739,"5"1"-507,-9 9 0,9-3-47,-3-3 1,5 3-63,1-4 0,0 11 13,1 1 0,-1 0-259,0-6 0,1 0-345,-1 1 1,-2-7 46,-3 1 0,1-7-914,-7 7 1335,7-8 0,-11 11 0,6-5 0</inkml:trace>
  <inkml:trace contextRef="#ctx0" brushRef="#br0" timeOffset="4067">2906 1696 7678,'0'-18'386,"0"1"-278,0 0 0,0 5-324,0 1 158,0-1 0,0-5-125,0 0 1,0 5-411,0 0 147,8 1 1,-1-1 445,5 1 0,3-1 0,-5-5 0</inkml:trace>
  <inkml:trace contextRef="#ctx0" brushRef="#br0" timeOffset="4470">2975 1281 7678,'0'17'0,"0"2"-52,0 4 1,0-4 119,0 4 1,0-3 119,0-3 1,0 0 10,0 0 0,2 3 177,4 3 0,2-4-219,3 4 1,4-6-39,-3-5 0,-2 1-304,1-7 0,1 0 143,5-6 0,-6-2-278,1-4 1,-8-5 190,2-12 1,-3 3-157,3-3 0,-4 2 89,4-2 0,-4 4-14,-2-4 0,-6 4 68,0 1 1,-1 1 194,1 0 0,4 5 178,-4 1 1,-2 5 12,3-6-44,-1 9 1,4-11 93,-4 8 145,4 1 50,-5 5-157,7 0 407,0 0-469,7 7 0,-3 3-83,8 7 1,-3-5-111,3-1 0,3-1 99,-3 1 0,-3 5-237,3-5 1,-3-1-45,3 1 1,3-7-225,-3 2-260,-4-4-61,7-2 0,-11-6-290,7 0 1,-7-13 22,2 2 917,-4-4 0,-2-4 0,0-2 0</inkml:trace>
  <inkml:trace contextRef="#ctx0" brushRef="#br0" timeOffset="4767">3252 1159 7674,'0'18'0,"2"-3"0,4-3 0,-5 3 0,5-3 0,-4-3 369,-2 3 0,2-8 96,4 1-254,-4-3-214,5-2 0,-7-2-114,0-3 1,6-5 92,0-7 0,0-1-62,-6 1 0,0-2 58,0-4 0,0 4 6,0-4 1,0 3 151,0 3-64,0 0 54,0-1 29,7 9 0,-3 1 103,8 8 1,-6 2-55,5 4 1,-5-2-80,5 7 0,-5-5 5,6 5 0,-3-5-98,3 6 1,-3-8 92,-3 1 1,-2 3-849,8-2-201,-9 0 151,13-6 0,-12-2 101,7-4 0,-7 2 678,2-7 0,-4-1 0,-2-5 0</inkml:trace>
  <inkml:trace contextRef="#ctx0" brushRef="#br0" timeOffset="4943">3425 814 7674,'-10'-12'-124,"4"1"193,5-1 1,1 1 598,0-1-203,0 8 560,0-4-643,0 8 0,7 2-79,5 4 0,-3-4-509,3 4 0,-1 2 224,7-3 1,-1 3-443,0-2 298,8-4 166,-13 5-996,19 1 1,-22-4-185,8 7 1140,1 1 0,-16 13 0,5 2 0</inkml:trace>
  <inkml:trace contextRef="#ctx0" brushRef="#br0" timeOffset="5087">3563 917 7674,'0'-17'0,"0"0"516,0 0 1,0-1-98,0 1 1,2 0-176,4-1 1,-2 1-459,7 0 0,-5-4 160,5 3 0,-1-3-360,2 10 246,3 3 41,-13-7-1236,13 13 768,-5-6 595,7 8 0,0 15 0,1 5 0</inkml:trace>
  <inkml:trace contextRef="#ctx0" brushRef="#br0" timeOffset="5229">3892 710 7673,'9'8'640,"5"1"165,-8 8 0,5 1-456,-5-1 1,5 6-137,-5 0 0,8 6-58,-3-6 0,4 6 50,3-6 1,-1 0-1545,0-6 1339,1-7 0,7 5 0,2-5 0</inkml:trace>
  <inkml:trace contextRef="#ctx0" brushRef="#br0" timeOffset="6026">1765 4065 7638,'0'11'-87,"0"1"0,2-1-154,3 7 0,5-7 221,7 1-24,8-1 0,-6 12 342,4 0 0,-1 0-90,1-5 0,-4-1-57,4 0 0,-10-5-23,-1-1-96,-1-7 98,-1 4-174,-2-8 1,-8-2 62,0-4 0,0-3-23,0-9 1,0 1 56,0 0 0,6-1-31,-1 1 1,7 0 22,-6-1 1,7 3-20,-1 4 1,9 3-152,2 8 0,0-6 62,-6 0 0,2 1 35,4 5 0,-9 0 45,3 0 0,-5 2 3,-1 3 50,5-3 1,-9 14 119,5-5 0,-5 4-33,-7 3 1,0-7-107,0 1 1,0-1-108,0 7 0,-1-9 92,-5-3 0,2 2-407,-8-3 1,1 1 2,-6-6 0,5 0-161,1 0 1,5-6 212,-6 1 1,8-9 315,-1 3 0,-5-5 0,0-1 0</inkml:trace>
  <inkml:trace contextRef="#ctx0" brushRef="#br0" timeOffset="6269">2335 3996 7638,'18'0'-589,"-1"0"393,0 0 814,-7 0 14,5 0-59,-13 0-470,6-8 0,-8-2 13,0-7 0,0 0-21,0-1 1,-8-5 43,-3 0 0,1-6-167,-2 6 1,7 0 88,-7 6 0,3 0-486,-3-1 206,4 1-103,8 0 0,0 5-218,0 1-164,0 7 426,8-4 1,2 6-241,7-3 518,0 3 0,1-12 0,-1 8 0,0-7 0,0 3 0</inkml:trace>
  <inkml:trace contextRef="#ctx0" brushRef="#br0" timeOffset="6664">2526 3546 7638,'0'-10'-809,"0"3"829,0 7 8,0 7 0,0 3 203,0 7 0,0-5-28,0-1 0,1-1 11,5 1-50,-4 5 1,12-7 32,-9 9-194,9-9 0,-5-1 71,9-8 0,-7 0-275,1 0 1,-1 0 118,7 0 0,-7-2-76,1-4 0,-7 2-33,7-7 0,-8-1 1,2-5 0,-5 0 19,-1 0 0,0 5 66,0 0 0,0 1 53,0-6 0,-1 5-33,-5 1 1,2 1 151,-8-2 0,9 3 59,-3 3 110,-4 4 128,8-6 405,-5 8-26,7 0-206,0 0-464,0 8 0,7-4 95,5 8 0,1-7-243,-1 7 0,3-8-31,-3 1 1,3 3-201,2-2-174,1 0-2,-1-6 1,-2-2-31,-3-4 1,1 2 238,-7-7 0,2 5 273,-2-6 0,-5 8 0,7-11 0,-8 5 0,8 1 0,-6-7 0,5 7 0</inkml:trace>
  <inkml:trace contextRef="#ctx0" brushRef="#br0" timeOffset="6835">2664 3269 6131,'17'0'0,"0"0"0,1 0 0,-1 0 0,8 0 0,2 0 0</inkml:trace>
  <inkml:trace contextRef="#ctx0" brushRef="#br0" timeOffset="7051">2941 3321 7240,'-12'-11'-590,"1"-1"0,7 6 585,-2-5 1,-2-1 140,2-5 0,1 5-73,5 1 0,0 5 354,0-5 111,0-1 184,0 2-260,0 3-147,7 7 1,3 0-187,7 0 0,1 2 74,-1 3 1,0-1-153,0 8 1,1-6 93,-1 5 0,-5-7-510,-1 2 0,1-4-40,5-2 1,-6 0-234,1 0 0,-6 0 648,5 0 0,-7-8 0,4-2 0</inkml:trace>
  <inkml:trace contextRef="#ctx0" brushRef="#br0" timeOffset="7447">3165 2768 7638,'0'17'-69,"6"0"92,0 1 0,0-1 12,-6 0 1,7-1 30,5-5 1,-1 3 111,7-9 1,-11 7-179,11-6 1,-5-1 42,4-5 0,1 0-243,-1 0 1,0-7-41,1-5-42,-9-3 0,5-8 52,-9 0 0,1 0 43,-6 5 1,-2 1 81,-3 0 0,1-6 18,-8 0 1,1-6 86,-7 6 0,1-8 0,0 2 0,-1 4 0,1 2 0,0 4 0,0 2 0,1-1 172,5 1 331,-5 7 581,7-5-806,-1 13 0,2-4 109,8 12 0,0-2 42,0 8 1,8-3-106,4 3 1,-3 3-246,3-3 1,3 9 81,2 2 0,10 0-202,-9-6 0,3 4-38,-4-3 1,6 3-59,0-10 1,0-1-170,-5 1 0,-1-7-403,0 2 1,0-6-771,1-6 1479,-9-3 0,14-9 0,-3 1 0</inkml:trace>
  <inkml:trace contextRef="#ctx0" brushRef="#br0" timeOffset="7722">3511 2318 7638,'0'17'927,"-6"-3"-163,1 3-511,-1-3 1,12 11-30,-1-8 1,9 0 80,-3 0 0,5-5-337,1 0 0,6-9 82,0 3 0,2-4-344,-2-2 0,-3-8 224,3-3 0,-10-5-139,-1-1 0,-7 0 45,7 0 0,-8-1-236,1 1 220,-3 0 0,-2-1-223,0 1 205,0 0 227,-7 0 1,-3 1-70,-7 5 0,-1-3-1,1 8-26,0 1-2,0-3-300,-1 6-134,1-6-175,0 1 678,7 5 0,-5-14 0,5 7 0</inkml:trace>
  <inkml:trace contextRef="#ctx0" brushRef="#br0" timeOffset="8097">3701 2111 7638,'18'2'444,"-1"3"1,-5-1-231,-1 8 1,-1-7-25,1 7 1,5-6-43,-5 5 21,5-7 0,1 4-115,0-8 1,-5 0-460,-1 0 391,-7-8 1,9-2-332,-7-7 1,0 4 207,-6-5 0,0 11-208,0-11 1,-2 5 92,-4-4 0,2-1-225,-7 1 1,5 6 102,-5-1 588,7 8-92,-4-3 150,8 7 0,2 5 110,4 1 0,-2 6-190,7-7 0,-5 1 31,5-6 1,-5 0-27,6 0-86,-8 0 1,5-6 58,-3 1-281,-4-9 57,6 5 1,-8-9 67,0 1 0,-2 5 11,-4 1-2,4 7 1,-8-9-438,5 7-193,3 0-245,-6 6 200,8 0 514,0 0 0,8-8 0,1-1 0</inkml:trace>
  <inkml:trace contextRef="#ctx0" brushRef="#br0" timeOffset="8531">3961 1696 7346,'0'-10'-333,"0"2"641,0 8 740,0 0-778,8 0-289,-7 0 113,15 0 0,-12 2-171,7 4 1,-5-2 4,6 7 1,-9-5-21,3 6 0,2-7 118,-2 7 0,7-1-4,-1 7 1,-3-7 17,3 1 1,-7-6-29,7 5 0,-6-7 95,5 2 1,-7-2-17,2 1-204,3-3 95,-7 6 0,6-10-121,-8-4 0,0 2 101,0-7 1,0-1-11,0-5 1,-8 6-37,-3-1 0,1-3-89,-1-3 0,5-3 211,-6 10 0,9-5-104,-3-1 563,4 0-228,-6 7 133,6 2 1,0 10-136,8 4 0,2-4 5,-2 4 1,3 1 197,9-1-290,-1 0 1,0-6-367,0 0 0,1 2 160,-1 4 1,-5-4-580,-1 3 1,1 3 287,5-2 0,0 0-1072,0-6 1389,-7 0 0,13 0 0,-4 0 0</inkml:trace>
  <inkml:trace contextRef="#ctx0" brushRef="#br0" timeOffset="8744">4359 1263 8578,'9'-17'29,"7"0"-512,-5-1 0,-1 1 472,1 0 1,1 5 536,5 1 1,0 1-507,1-1 0,-7 3-19,1 8 1,-1 0-290,7 0 0,-7 0 288,1 0 0,-9 8 0,5 1 0</inkml:trace>
  <inkml:trace contextRef="#ctx0" brushRef="#br0" timeOffset="8881">4549 1281 7637,'9'9'636,"1"-1"-477,-4-8 0,-2-8 10,7-3 1,1-5-10,5-1 0,0-6 127,1 0 0,-7-6-467,1 6 1,-1 0 63,6 6 1,-1-1-767,-5 1 1,5 2 106,-5 3 775,-3 4 0,0 8 0,-8 0 0</inkml:trace>
  <inkml:trace contextRef="#ctx0" brushRef="#br0" timeOffset="9182">3840 2889 7637,'0'-25'0,"0"6"0,0-14 1150,0 4 1,6-17-786,-1-6 1,9-2-787,-3 8 0,5-2 319,1 8 1,0-6 68,1 5 0,-1 3-366,0 9 0,2 4 10,4 8 389,-3 0 0,5 7 0,-8 2 0</inkml:trace>
  <inkml:trace contextRef="#ctx0" brushRef="#br0" timeOffset="9353">4065 2456 7637,'7'10'0,"1"7"202,4 1 1,3 1 655,-4 10-668,5-8 1,1 11-79,0-3 0,6 4 14,1 2 1,0-1 111,0 1 1,-5-1-341,4 1 0,-4-2 65,-2-5 0,1-3-505,-1-7 0,-6-9 263,1-3 1,-6-6 278,5-6 0,-7-11 0,4-10 0</inkml:trace>
  <inkml:trace contextRef="#ctx0" brushRef="#br0" timeOffset="9620">4341 2318 7637,'10'25'785,"-2"-4"-422,-8 8 0,0-6-136,0 6 1,2-6-43,3 6 0,-1-6 696,8 6-417,-1-8-285,-1 4 0,5-14-88,-3 1 1,3-8 47,2 1 0,1-5-136,-1-5 1,-6-5-268,1-7 1,-8-2 228,2-4 0,1 1-341,-1-6 1,0 5 169,-6-6 1,-6 2-304,0-2 1,-7 4 150,1 8 1,-3 1 24,-2 5 0,-3-3-47,-3 9 0,4-3-100,-4 2 0,4 4 480,2-4 0,5-1 0,1 1 0,7-2 0,-2 3 0,-4 3 0,1-6 0</inkml:trace>
  <inkml:trace contextRef="#ctx0" brushRef="#br0" timeOffset="9773">4428 2093 7637,'17'0'517,"-5"6"-362,-1 0 0,1 5 40,5-5 1,0 10 9,1 1 1,5 0 118,0 6 1,5-4-201,-4-1 1,4 1-158,-5 4 0,0-4-490,-5 4 1,-1-9 0,0-3-838,1-7 1360,-1 4 0,0-8 0,1 0 0</inkml:trace>
  <inkml:trace contextRef="#ctx0" brushRef="#br0" timeOffset="10028">4480 2093 7637,'0'-17'0,"-2"7"0,-4 5 0,4-5 379,-4-1-222,4-5 1,2-7 219,0 0 0,6 0-122,0 6 1,7 1-188,-1 5 1,3-3 64,3 9 1,-1-1-133,0 6 0,6 2 5,0 3 1,0 5-87,-5 7 0,-1 1 28,0-1 0,-7 6 111,-4 0 0,-3 6-90,3-6 1,-4 8 51,4-2 0,-4 1-121,-2-1 1,-2-2 79,-4-4 0,4-4-1086,-4 4 1,-3-3 1105,7-3 0,-14 0 0,7 0 0</inkml:trace>
  <inkml:trace contextRef="#ctx0" brushRef="#br0" timeOffset="10779">5206 1713 7637,'0'-17'-22,"0"-8"0,0 5 122,0-3 0,0 4-136,0 2 0,0 5 161,0 1 0,-2 7 500,-4-2-323,4 4 0,-5 4-88,7 4 0,0 4-194,0 7 0,0 0 107,0 0 1,2 6 5,3 1 0,-1-1-86,8-6 0,-3 0-227,3 0 203,3 1 1,-5-7-148,7 1 0,-5-8-257,-1 1 1,-1-10 178,1-7 1,5-5-123,-5-6 0,-3 2 107,-2-8 0,1 0-102,-1-6 1,0 1 49,-6-1 1,-2 1 81,-4-1 1,2-1 18,-7-5 0,-1 7 168,-5-1 0,-2 0 0,-4 7 0,4-5 0,-5-2 0,5 8 767,2 4-415,0 4 753,-1 2-221,9 7-390,1 3 0,8 9-185,0 3 0,0 5-100,0 7 1,8-5-145,3-1 1,5 3 106,1 9 1,2-2-275,4 8 1,-2-8 113,8 2 1,-8 2-743,2-2 0,2 0 225,-2-6 1,0-7-2,-5-4 1,1-4 47,4-2 0,-9 0 458,3 0 0,-4-16 0,5-3 0</inkml:trace>
  <inkml:trace contextRef="#ctx0" brushRef="#br0" timeOffset="11055">5569 1090 7637,'0'-9'-461,"0"3"937,0 12 0,0-2-113,0 7 0,0 3-359,0 9 1,0-4 67,0 4 1,2-2 231,4 2 0,3-4-107,9 4 0,-1-9 36,0-3 1,-5-7-142,-1 2 0,1-4-137,5-2 1,0-2-32,1-4 0,-3-3-226,-3-9 1,1 1-47,-7 0 1,5-1 194,-5 1 1,0 0-56,-6-1 1,0 7 77,0-1 1,-2 3-1,-4-3 1,2-1-5,-7 7 1,-1-5 16,-5 5 1,-6-6-33,0 6 1,0-5 7,6 5 1,-1 0-75,1 6 1,0 0-105,-1 0 319,9 0 0,1 0 0,8 0 0,0 0 0</inkml:trace>
  <inkml:trace contextRef="#ctx0" brushRef="#br0" timeOffset="11599">5759 848 7444,'0'12'214,"0"-1"0,6-5-42,0 6 298,7-1 1,-3 4-158,7-3 1,-5 1 106,-1-7-358,1 0 1,5-6-171,0 0 0,-5 0-227,-1 0 0,-5-8 214,6-3 0,-8-5-357,1-1 274,-3 0 1,-2 0-703,0-1 527,0 9 435,0-7-69,0 14 330,0-5-118,0 7 600,0 0-584,8-8 1,-4 6 109,7-4 0,-5-1-131,6 1 1,-9-2-252,3 2 0,-2 3-23,2-9 1,-4 0-253,4-5 1,-5 6-52,-1-1 1,0-5 180,0-6 1,0 5-998,0 7 934,0-1 1,2-3 264,4 4 0,-4 3 0,13 8 0,-11 0 187,8 0-1,-8 0 0,5 0 59,-3 0 1,-4-2-92,4-4 1,-4 2 72,-2-7 0,5-1-33,1-5 1,0-2-215,-6-4 1,0 9 358,0-3 335,0 3-461,8-3 1,1 6 98,9-1 0,-7 8 234,1-1 1,1 1-156,10-2 1,-4 4 22,4-4 1,2 4-156,-2 2 0,2 0-512,-2 0 0,-3 0 234,3 0 0,2 0-999,-2 0 0,6 0 172,-6 0 846,7 0 0,-10 0 0,5 0 0</inkml:trace>
  <inkml:trace contextRef="#ctx0" brushRef="#br0" timeOffset="12584">4929 4445 8201,'2'-19'-134,"4"-4"0,-4 4-82,4-4 1,-4 3 306,-2 3 0,5 0-43,1 0 0,0-7-42,-6 1 0,0 0-36,0 6 0,-6-2-3,0-4 1,-5 9 5,5-3 32,-7 4 1,3 3 192,-7 4 1,5 6-83,1 6 1,7 4 64,-2 7 1,4 2-9,2 4 0,0-2 88,0 8 0,2 0-82,4 6 0,3-9 58,9-3 1,-1-1-146,0 1 0,1-10 61,-1 4 0,6-3-274,0 3 0,0-5 78,-6-1 1,3-7-341,3 2 0,-4-4-39,4-2 0,-4 0-224,-2 0 1,3-2 279,3-4 0,-4-4-284,4-7 650,-12 0 0,5-8 0,-7-2 0</inkml:trace>
  <inkml:trace contextRef="#ctx0" brushRef="#br0" timeOffset="12947">5206 3978 7431,'17'18'-928,"6"-1"877,0 0 0,6 0 98,-6 1 0,6-1 412,-6 0 0,6 1-212,-6-1 1,0-8-140,-6-3 1,-5-4-24,-1-2 1,-5 0-35,6 0 0,-8-2-33,1-4 0,-3 3 2,-2-9 1,0-1-117,0-10 0,-7 3-36,-5-3 1,-1 4-137,1 2 1,-3-6 203,3 0 0,3-2-5,-3 2 0,8 3 200,-2-3 0,4 10-79,2 1 0,0 7 35,0-7 1,8 8 45,4-1 1,3 3 130,2 2 1,1 5-53,-1 1 1,6 6-57,0-7 0,2 7-167,-2-6 0,-4 5 70,4-5 1,-3 6-250,-3-7 1,0 7 81,0-6 1,1-1-115,-1-5 0,-5 6-480,-1 0 91,1 0 1,3-8 610,-3-4 0,3-4 0,-5-7 0</inkml:trace>
  <inkml:trace contextRef="#ctx0" brushRef="#br0" timeOffset="13158">5777 3581 7446,'9'17'-49,"-3"0"1,4 0 20,1 1 1,-1-7 420,1 1 0,1-3 125,5 3-388,0-4 1,1-8-2,-1 0-49,0-8 1,-1-2-203,-5-7 0,-1 5 80,-4 1 1,-5 5-140,5-5 90,-4-1 0,-2-5-453,0 0 1,0-1 35,0 1 508,0 7 0,0-5 0,0 5 0</inkml:trace>
  <inkml:trace contextRef="#ctx0" brushRef="#br0" timeOffset="13246">6001 3442 7841,'12'12'-127,"0"-1"0,-7-7-133,7 2 1,-1 2-757,7-3 1016,-1 9 0,8-5 0,2 9 0</inkml:trace>
  <inkml:trace contextRef="#ctx0" brushRef="#br0" timeOffset="13382">5967 3304 7452,'0'9'-392,"0"-1"1,0-8 0,0 0 0</inkml:trace>
  <inkml:trace contextRef="#ctx0" brushRef="#br0" timeOffset="13567">6088 3338 7824,'29'6'-644,"0"0"0,-6 5-1,5-5 718,-6 8 0,3-10 221,-8 7 196,-8-7-331,-1 4-70,-8-8 0,-2 0 80,-4 0 0,3-6-72,-9 0 1,6-5-20,-5 5 1,5-8 26,-5 3 1,5-5-143,-6-1 1,8 6-156,-1-1-349,3 1 280,2-7-83,0 1-200,7 7 544,3-5 0,7 13 0,1-6 0</inkml:trace>
  <inkml:trace contextRef="#ctx0" brushRef="#br0" timeOffset="13813">6295 3200 7824,'8'10'-67,"-4"5"138,7-3 0,-1-3-268,2 3 0,3-1 61,-3 7 0,1-7 525,-1 1 0,3-7-128,-4 7 1,-1-8-124,2 1-46,-1-3-150,6-9 1,-5-3-132,-1-7 1,-7 0 90,2-1 1,-4 1-395,-2 0 230,0-1 123,-8 1 1,4 6-47,-7-1 0,-1 2 114,-5-1 0,6 3 8,-1 8 0,0-6-3,-5 1 1,6-1 257,-1 6-236,1 0 1,-5-2-13,5-4-164,3 4 0,8-7 220,0 3 0,0 4 0,0-6 0</inkml:trace>
  <inkml:trace contextRef="#ctx0" brushRef="#br0" timeOffset="14076">6607 3114 7824,'17'0'0,"-5"0"-919,-1 0 544,-7 0 402,4 0 118,-8-8 27,0-2 1,-2-7-193,-4 0 0,4-1 73,-4 1 1,-1 0 58,1 0 0,0-1-11,6 1 437,0 0-231,0-1-269,0 9 0,2 1 126,4 8 1,3 2-10,9 4 1,-7-2-311,1 7 0,-1-1 99,6 1 0,1 3-97,-1-9 1,0 7 16,1-6 0,-7 0-214,1-6 1,-7 0-239,7 0 266,-8-8 0,9 4 322,-7-8 0,0 1 0,-6-6 0,0-1 0</inkml:trace>
  <inkml:trace contextRef="#ctx0" brushRef="#br0" timeOffset="14526">6797 2716 7824,'17'0'0,"-5"8"0,-1 3 0,-5-1-78,6 1 144,-9 1-189,13 5 1,-9-5-528,5-1 681,3-7 0,-11 9 449,8-7-402,-8 0 1,5-8-18,-3-4 0,-4-3-51,4-9 1,-4 1 9,-2 0 0,0-6-235,0 0 1,0-6 83,0 6 1,0 0-389,0 5 262,0 1 133,0 0 118,0 7 240,0 3 7,0 7-26,0 0 310,0 7-41,0-5-507,7 6 121,3-8-146,7 0 1,-5 0 70,-1 0 1,-5 0-43,6 0-80,-9-8 0,5 4 81,-8-7-105,8 7 119,-6-11-2,5 13 1,-7-8 81,0 4 45,0 4 0,2-5 95,4 7-170,-4 0 151,13 0 0,-5 0-81,7 0 0,-5 0-145,-1 0 0,-5 5-143,6 1-135,-1 0 1,6-6 92,1 0 143,-9 8-3,7-6 74,-14 5 0,13-7 0,-5 0 0</inkml:trace>
  <inkml:trace contextRef="#ctx0" brushRef="#br0" timeOffset="15001">7264 2439 7802,'8'-9'109,"-7"-7"98,5 5 0,-4-5-371,-2-1 217,0 0 1,0-1-309,0 1 80,0 0 152,0 0-113,0-1 165,-8 9 265,7 1-311,-15 8 1,14 2 161,-4 4 0,5-3-24,1 9-86,0-8-17,0 11 0,0-11 6,0 8 0,1-7-110,5 7 0,4-6-47,7 5 0,0-5 51,1 5 1,-1-5 57,0 6 0,1-6-2,-1 5 1,0-7-18,0 2 17,1-4 60,-1-2 0,-5 0 129,-1 0 1,-7-8-43,2-4 0,-4 3-86,-2-3 0,0-5-195,0-6 0,0 0 71,0 6 0,-2-7 92,-4 1 0,4 0 32,-4 6 0,-1 6 186,1-1-155,0 8 285,6-4 17,0 8-248,0 0 0,6 2 54,0 4 0,7-2-65,-1 8 0,3-7-228,2 7 0,1-8 9,-1 1 0,0-3-113,0-2 77,1 0 1,-1 0-162,0 0 0,-7-2-182,-4-3 1,1-5 156,-1-7 1,2-1 32,-2 1 0,-5 0 299,5 0 0,-4-8 0,-10 5 0,-1-5 0</inkml:trace>
  <inkml:trace contextRef="#ctx0" brushRef="#br0" timeOffset="15142">7627 1817 7788,'0'-10'776,"0"2"0,2 8-738,4 0 0,-2 2 54,7 4 1,-1-2 22,1 7 1,5 1-93,-5 5 0,3 1-207,-3-1 1,4 4-543,-3-4 0,3 10 393,3-10 1,-7-1-436,1-5 768,-8-7 0,11 12 0,-5-7 0</inkml:trace>
  <inkml:trace contextRef="#ctx0" brushRef="#br0" timeOffset="15298">7748 1972 7779,'-2'-9'117,"-4"3"1,4-4 406,-3-1 1,3 1-135,2-1 0,0-1-923,0-5 1,0 0 28,0-1 511,0 1-243,0 0-80,0 7 0,2 0 24,3 5 1,-1 3 156,8-4 1,-6-2-96,5 3 1,6-7 229,6 6 0,8-15 0,-4 2 0</inkml:trace>
  <inkml:trace contextRef="#ctx0" brushRef="#br0" timeOffset="15781">8422 1315 7713,'-17'-8'-1390,"6"1"1016,-1-5 535,8 5 143,-11-1 0,11 6 168,-7-4 289,7 4-450,-12 2 0,12 6-163,-7 0 1,7 7-126,-2-1 0,4 5 167,2 6 1,0-2-91,0 8 0,0-8-17,0 2 0,0 2-70,0-2 1,2-2-16,4-9 1,-2 1 84,7-7-236,1 0 0,5-6 66,1 0 0,-3-2-76,-3-4 1,3 0 42,-4-11 0,-1 4-116,2-10 0,-7 2-45,7-3 0,-8 3-55,1-7 0,-1 6 109,2-1 0,-4-2 44,4 2 0,-4 6 313,-2 5-182,0 1 647,0 1-361,0-5 520,0 13-157,0-6-231,0 16 1,0 2-93,0 7 0,5-6-58,1 1 1,8 0-236,-3 5 0,5-2 190,1-3-485,0 3 0,0-13 186,1 4 0,-7-4-401,1-2 1,-6 0 146,5 0 1,-5-2-35,5-4 0,-7-4 416,2-7 0,-4 0 0,-2 0 0</inkml:trace>
  <inkml:trace contextRef="#ctx0" brushRef="#br0" timeOffset="16051">8751 952 7685,'0'17'0,"0"1"0,2-3-364,4-4 1,-2 5 13,7-5 0,-1 5 136,1 1 18,5 0 327,-14 1 1,7-3 275,-3-3-74,-4-5 326,6 1-191,-8-6-347,0-2 1,0-10-164,0-7 0,0-6 160,0 0 1,-6-8-134,0 2 0,0 2 99,6-2 1,-6 3 0,1-3 0,-1-2-148,6 8-150,0 0-256,0 6 321,0-1 0,2 9-311,4 3 93,-4 4 366,13 2 0,-5 8 0,7 1 0</inkml:trace>
  <inkml:trace contextRef="#ctx0" brushRef="#br0" timeOffset="16281">8941 779 7685,'0'12'431,"0"-1"0,0 1-158,0 5 1,0 0-330,0 1 1,0 1 223,0 4 0,6-10 298,0 5-406,7-5 70,-3-3 0,7-3-59,0-7 0,-5 0-18,0 0 0,-3-7-125,3-5 1,1-3-45,-7-3 1,0 1-40,-6 0 0,2 0-153,3-1 1,-3 1 116,4 0 1,-6 5-485,-6 1 430,4-1 0,-11-5-70,7-1 0,-5 7-18,5-1 0,-2 3 333,2-3 0,4-3 0,-5 5 0</inkml:trace>
  <inkml:trace contextRef="#ctx0" brushRef="#br0" timeOffset="16711">9062 727 7685,'10'8'-224,"5"1"169,-5 9 1,7-3 75,0-3 1,-5-3 112,0-3-67,-9-4-9,13 6 1,-12-8-82,7 0 1,-5-8 80,5-4 1,-7 3-224,2-3 1,-4-1-80,-2-10 0,6 4-91,-1-5 0,1 0 46,-6 0 289,0 1 0,-7 6 0,5 0-96,-4 0-79,4 7 320,2-5-218,0 13 519,0-6-173,0 16 1,8-1 18,3 5 0,-1 3-55,1-3 1,-5 1-84,6-1 0,-7 1-47,7-7 152,-8 7-288,11-11 0,-11 6 88,7-8 1,-7-2-131,2-4 1,-4-3-133,-2-9 0,6 1-140,0 0 1,-1 0 167,-5-1 0,0 1 93,0 0 1,2-1 54,4 1 0,-4 6 114,4-1 586,-4 8-486,-2-4 0,2 8 599,3 0-285,-3 0-368,14 0 102,-7 8-211,8 2 1,-1 1-1091,-5 1 534,5-8-74,-7 3 0,7-9-8,-5-3 614,-3-5 0,0-7 0,1-1 0</inkml:trace>
  <inkml:trace contextRef="#ctx0" brushRef="#br0" timeOffset="16902">9547 278 7685,'0'17'427,"0"0"-665,0 8 191,0 2 179,7 0-5,-5-2 4,14-16 1,-7 5-72,8-8 0,-5-1-44,-1-5 0,-1-7 12,2-5 1,1-3-264,-7-2 0,5-3 91,-5-3 1,6 2-90,-7-8 0,1 6-89,-6-6 0,0 3-369,0-3 691,0-4 0,-8 6 0,-1-7 0</inkml:trace>
  <inkml:trace contextRef="#ctx0" brushRef="#br0" timeOffset="17010">9650 18 7685,'-7'-9'642,"5"1"0,-6 10-332,8 4 1,0-3-178,0 9 1,0 1-93,0 10 0,8-3-34,3 3 1,-1-2-232,1 2 0,1 2-402,5 4 0,-5 3 180,-1-3 446,-7 4 0,4 9 0,-8 2 0</inkml:trace>
  <inkml:trace contextRef="#ctx0" brushRef="#br0" timeOffset="17362">8042 2353 7664,'0'-18'0,"0"9"1590,0-7-698,0 7-517,8-16 0,-4 6-1084,7-4 0,-5 5-362,5 7-313,1-5 647,5 7 737,0-1 0,1 10 0,-1 10 0</inkml:trace>
  <inkml:trace contextRef="#ctx0" brushRef="#br0" timeOffset="17493">8232 2474 7679,'12'-18'291,"-1"1"1,-5-2-477,6-4 0,-1-10-685,6-7 0,1 0 870,-1 5 0,0 8 0,8 2 0,2 8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1:25.827"/>
    </inkml:context>
    <inkml:brush xml:id="br0">
      <inkml:brushProperty name="width" value="0.08571" units="cm"/>
      <inkml:brushProperty name="height" value="0.08571" units="cm"/>
      <inkml:brushProperty name="color" value="#FFFFFF"/>
    </inkml:brush>
  </inkml:definitions>
  <inkml:trace contextRef="#ctx0" brushRef="#br0">1 900 7607,'9'0'525,"-1"-8"-1038,-8-3 1,2-5 190,4-1 0,-2 0-53,7-1 443,1 1 0,3 0-89,-3 0 0,1 5-279,-7 0 300,7 9 0,-9-5 0,8 8 0,-9 0 0,13-8 0,-7-1 0</inkml:trace>
  <inkml:trace contextRef="#ctx0" brushRef="#br0" timeOffset="301">260 502 7607,'10'0'640,"-3"0"1,-5 6-245,4 0 0,-2 7-447,8-1 1,-7 3 23,7 2 0,-1 1 311,7-1 0,-7-6 76,1 1-226,-1-8 0,7 9-107,-1-7 0,-6-2-162,1-10 0,-6-4-248,5-7 0,-5-2 210,5-4 0,-7 2-249,2-8 0,2 2 191,-2-2 1,-1-3-46,-5 3 1,0-2-14,0 2 1,0-2 102,0 8 0,-2 0 41,-3 6 1,1 5-173,-8 1 144,8 7 173,-11-4 0,13 8 0,-6 8 0,8 2 0,0-1 0,-7 7 0,-3-7 0</inkml:trace>
  <inkml:trace contextRef="#ctx0" brushRef="#br0" timeOffset="464">520 295 7607,'17'0'0,"-2"2"0,-3 3 0,3-3 445,-3 4 0,3 2-82,2-3 0,1 3-484,-1-2 0,0-2-275,1 7-69,-1-7 135,0 4-187,0-8-363,-7 0 698,-2 7 1,-10-5 181,-4 4 0,-4-4 0,-7-2 0,6-2 0,-1-4 0,-7-3 0,-8-9 0</inkml:trace>
  <inkml:trace contextRef="#ctx0" brushRef="#br0" timeOffset="655">502 156 7607,'0'-17'0,"0"5"281,0 1 0,2-1-296,4-5 1,0 0-438,11 0 1,-4 1 280,11 5 1,1-3 137,-2 8 1,2 1 133,-2 5 1,-4 0-113,4 0 0,-4 2 379,-2 3 1,-1 5-197,-5 7 1,3 1 193,-8-1 0,-1 0-77,-5 0 0,0 1-76,0-1 0,-7 0-488,-5 1 1,-3 3 197,-3-4 0,7 10 77,-1-10 0,-7 4 0,-8-3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1:23.636"/>
    </inkml:context>
    <inkml:brush xml:id="br0">
      <inkml:brushProperty name="width" value="0.08571" units="cm"/>
      <inkml:brushProperty name="height" value="0.08571" units="cm"/>
      <inkml:brushProperty name="color" value="#FFFFFF"/>
    </inkml:brush>
  </inkml:definitions>
  <inkml:trace contextRef="#ctx0" brushRef="#br0">1 1626 6758,'9'0'236,"7"8"0,-5 4-495,12 11 0,-3-2 497,3 8 0,-4-8-43,-2 2 1,0 2 35,1-2 0,-7-2-132,1-9 0,-8 3 7,1-4-39,5-3-155,-8 0 47,6-8 0,-8-8 66,0-3 0,-2-5-188,-4-1 1,4-8 23,-4-4 1,4 2 7,2-2 1,0 6 61,0-5 0,0 4 37,0-4 1,8 6 28,4-1 0,3 6 116,2 6 1,0-3-33,1 8 1,-1 1-87,0 5 1,1 0 254,-1 0 0,-2 2-82,-3 3 0,1-1 29,-7 8 1,2-1-73,-2 7 1,-5-7-30,5 1 1,-4 1-34,-2 10 1,-8-4-105,-3 4 1,1-2-70,-1 3 1,-1-5 48,-5 4 1,0-4-263,-1-2 0,3-5 119,3-1 0,-3-7-84,4 2 1,1-4-310,-2-2 261,9 0 1,-5-10 335,8-7 0,0 0 0,0-16 0,0 6 0</inkml:trace>
  <inkml:trace contextRef="#ctx0" brushRef="#br0" timeOffset="307">364 1350 7617,'10'7'0,"-3"-3"253,-7 8 1,2-1-36,4 7 0,-2-1-327,7 0 1,-5 0 82,6 1 0,-1-1 111,6 0 0,3 1 204,3-1 0,-4-2-82,4-3 0,2-4-280,-2-8 1,0 0 71,-6 0 1,1-2-28,-1-4 1,0-4 49,1-7 1,-7-6-245,1 0 1,-9-2 8,3 2 1,-4 2-100,-2-8 0,0 8 101,0-2 1,-8-2-36,-3 2 0,-4 0 239,-3 5 1,1 3-59,0 3 1,-6-1 55,0 7 1,-1 0-37,7 6 0,0 0 131,0 0 1,5 2-22,1 4 1,5-2-123,-6 7-348,8-7 144,-3 12 261,7-14 0,7 5 0,3-7 0</inkml:trace>
  <inkml:trace contextRef="#ctx0" brushRef="#br0" timeOffset="491">727 865 7613,'12'8'345,"-1"4"-310,1 3 0,5 4-133,0 4 1,1-3 63,-1 3 0,0 2-35,0-2 1,-5 2 181,-1-2 1,-1-4-99,2 4 0,-3-2-259,-3 2 0,-4-4-63,4 4 307,-4-11 0,-2 3 0,0-5 0</inkml:trace>
  <inkml:trace contextRef="#ctx0" brushRef="#br0" timeOffset="649">762 1108 7613,'9'0'2438,"1"-8"-2346,-4-4 1,-3-3-526,9-2 1,0-1-468,5 1 1,0 0-146,0 0 845,1-1 1,-1 1-83,0 0 282,-7-1 0,-2 9 0,-1-7 0,-5 7 0,6-9 0</inkml:trace>
  <inkml:trace contextRef="#ctx0" brushRef="#br0" timeOffset="829">952 537 7613,'8'10'0,"1"5"496,8-4 1,-5 11-143,0 1 0,1 2-701,10-2 1,-4-2 161,4 8 1,2-1 460,-2 7 1,6-6-45,-6 0 0,0-8-151,-5 2 0,-3-4 65,-4-2-427,5 1 204,-7-1 1,3-2-575,0-3 651,-9 3 0,5-5 0,-8 7 0</inkml:trace>
  <inkml:trace contextRef="#ctx0" brushRef="#br0" timeOffset="999">1073 917 8388,'0'-17'-250,"8"0"-163,3-1 0,5 1 246,1 0 0,-6 0 363,1-1 0,-1 7-242,7-1 0,-7 8-82,1-1 0,-1-3-230,7 2 1,-1 0-123,0 6 480,0 0 0,1 0 0,-1 0 0</inkml:trace>
  <inkml:trace contextRef="#ctx0" brushRef="#br0" timeOffset="1287">1367 502 7613,'0'18'0,"0"-1"0,0 2 141,0 4 1,0-4 276,0 4 0,2-1-461,4 1 0,1-4-12,5 4 0,3-6 882,-3-5-319,3 3-277,-5-5 1,5-1-127,-3-3 0,-3-4-33,3-2 1,-1-2-140,7-4 1,-7-3 11,1-9 0,-3 1-110,3 0 1,1-6-233,-7 0 0,0-6 159,-6 6 1,0 0 75,0 6 0,-8-1 54,-3 1 0,1 2 97,-2 3 1,1-1-130,-6 7 0,-6-6-50,-1 7 0,1-1 36,6 6 1,0 0-415,0 0 39,-1 0 354,1 0 1,7 7 174,5 5 0,3-4 0,2-1 0</inkml:trace>
  <inkml:trace contextRef="#ctx0" brushRef="#br0" timeOffset="1822">1747 260 7607,'10'0'983,"-2"0"-936,-8 0 1,2 2-885,3 4 1,3 4 577,4 7 0,3 0 648,-4 0 0,-1 1-134,2-1 0,-7-5 478,7-1-508,-8-7 0,5 9-35,-3-7-180,-4 0 0,8-14 160,-5-3 0,-3-5-307,4-1 1,-4-2-74,-2-4 0,0 2-69,0-8 0,0 0 67,0-6 0,0 8-20,0 4 1,2 4 170,4 2 1,-4 5-177,3 1 568,5 7-228,0-4 0,1 8 366,1 0 5,-8 0-243,3 0 1,-5 0-70,4 0-204,-4 0-32,5 0 130,-7 0-190,0 0 0,0-7-87,0-5-51,8-3 186,-6-3 1,8 7 350,-5-1-72,-3 9 129,14-5-67,-7 8 1,9 0 145,-1 0-231,0 0 1,1 2 84,-1 4-393,0-5 121,0 7 0,-1-6 143,-5 4-90,5-4-62,-14 5 0,7-7-81,-3 0-20,-4 0-295,6 0 422,-1 0 0,3 0 0,7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32.922"/>
    </inkml:context>
    <inkml:brush xml:id="br0">
      <inkml:brushProperty name="width" value="0.08571" units="cm"/>
      <inkml:brushProperty name="height" value="0.08571" units="cm"/>
      <inkml:brushProperty name="color" value="#FFFFFF"/>
    </inkml:brush>
  </inkml:definitions>
  <inkml:trace contextRef="#ctx0" brushRef="#br0">87 2854 8268,'-17'-15'-106,"0"-1"1,-1 1 0,3-4-347,3 0 1,5-6 567,7 2 0,0-6 181,0 6 1,0 0-126,0 5 0,7 3-157,5 4 0,11 3 5,6 8 0,4 0 66,1 0 1,1 2-62,-1 4 1,1 9 50,-1 8 0,-1 8 44,-4-2 1,2 3-9,-8 3 0,6-6 27,-6-1 1,-2-1-80,-10 2 1,3 2 144,-8-8 0,1 0-98,-1-6 1,-4 1-284,4-1-205,-4-8-49,-2 7 1,-2-14-21,-4 4 1,2-6 449,-7-6 0,-1-12 0,-5-8 0</inkml:trace>
  <inkml:trace contextRef="#ctx0" brushRef="#br0" timeOffset="504">70 2872 8330,'-10'0'-1531,"1"0"724,3 0 1472,4 7-383,-6-5 0,8 8 17,0-5 1,0-1-37,0 8 0,14-1-171,3 7 1,12 1 83,0 4 1,11-2-79,6 8 0,-2 0-31,3 5 1,-1 1 73,6-1 1,-1 3-157,1 3 0,0-3 76,0 3 0,-6-3-23,0-3 0,-7 1-10,1-1 1,-3-1-92,-3-4 1,-1 2-170,-4-8 0,1-2 78,-7-10 0,1 3-659,-7-8 551,0-1 1,-2-7-87,-3-3 1,-4-7-123,-8-11 470,0-4 0,-16-7 0,-3-1 0</inkml:trace>
  <inkml:trace contextRef="#ctx0" brushRef="#br0" timeOffset="835">641 2508 8330,'-10'27'-189,"-3"4"-49,7-8 1,0 6 143,6-6 94,0 8 0,0-12 124,0 4 0,2-4 210,4-2 0,3-1-355,9-5 76,-1-3 1,0-8 15,1 0 0,1 0-13,4 0 1,2 0-37,4 0 0,1-6 2,-7 1 1,8-1-227,-2 6 235,-4 0 0,6 2 24,-8 3 1,6 5-11,-6 7 1,0 1 120,-6-1 0,-2 6-77,-3 0 0,1 2 75,-7-2 0,0-4-99,-6 4 0,0-3-17,0-3-245,0 0-161,-8 0 1,-7-7-483,-8-4 1,0-4 400,5-2 0,-1-8 437,-4-3 0,4-13 0,-6-2 0</inkml:trace>
  <inkml:trace contextRef="#ctx0" brushRef="#br0" timeOffset="1117">900 2508 8330,'15'4'-325,"-3"8"1,7-1 129,-7 12 0,7-2 55,-8 3 1,5-5 184,1 4 1,0-10 174,1-1 0,-1-8-255,0 1 1,1-3 58,-1-2 0,-6-2-213,1-3 214,-8-13-78,11-1 0,-13-6-341,4 8 399,-4 0 1,-2 5-46,0 0 452,0 9-95,0-5-226,0 8 1,2 2-24,3 4 0,-1 3 162,8 9 0,-1-7-39,7 1 1,5-1-231,0 6 1,0-5 83,-6-1 0,6-7-451,0 2 0,0-4 47,-5-2 0,-1-2-89,0-4 0,0-5 448,1-12 0,-9-4 0,-1-8 0</inkml:trace>
  <inkml:trace contextRef="#ctx0" brushRef="#br0" timeOffset="1310">1384 2214 7645,'0'18'-411,"0"-1"341,0 0 1,2 6 49,4 0 1,4 8 477,7-2 0,0-4-115,0-2 1,3-4-376,3-2 1,-4-7 19,4-4 1,-4-4 42,-2-2 1,1 0-286,-1 0 1,-2-8 109,-3-3 1,3-5-455,-3-1 383,-4 0 1,5-1-59,-7 1 1,0 0 272,-6-1 0,0 1 0,-8 0 0,-2 0 0</inkml:trace>
  <inkml:trace contextRef="#ctx0" brushRef="#br0" timeOffset="1603">1505 2024 8330,'2'-9'-137,"4"3"1,-2 4-206,7 2 0,-5 0-21,6 0 229,-1 8 1,6-1 441,1 5 1,-1 3-88,0-3 1,1 3-50,-1 2-125,8 8 0,-6-7-5,4-1 0,-9 0 3,-3-5 1,-1-3-67,1 3 1,5-8-89,-7 3 29,1-7 1,-2-2 14,-8-3 1,0 1 62,0-8 1,1 7 42,5-7 0,-4 0-49,4-5 0,-4 6 14,-2-1 69,0 1 7,8-7-56,1 9-4,1 1 1,5 2 22,-3 1-4,-5-1-23,9 6 1,-9-2 18,5-4 13,-4 4-50,-1-13 0,-5 5 0,6-7 0</inkml:trace>
  <inkml:trace contextRef="#ctx0" brushRef="#br0" timeOffset="1851">1903 1799 8330,'10'14'-157,"-5"3"0,-1-3 36,2 9 0,-2 3-93,7 3 1,-5-4 614,6-2 1,-1-3-108,6-3 1,1-2-276,-1-3 37,0 3 0,1-13-48,-1 4 0,0-4 1,1-2 0,-7-2-2,1-4 0,-3-4-123,3-7 0,-5-2-117,-7-4 249,0-4 0,0 0-135,0 4 1,-5 4 96,-1 2 1,-8-1 9,3 1-9,-4 7 0,3-3-67,0 7 1,1 0-306,-6 6 22,-1-7-298,1 5 669,7-6 0,-5 0 0,5-1 0</inkml:trace>
  <inkml:trace contextRef="#ctx0" brushRef="#br0" timeOffset="1969">2145 1747 8330,'17'8'-830,"3"0"622,3 3 1,-4 5-258,4-5 1,4 5 464,2 1 0,3-7 0,3 13 0,0-4 0</inkml:trace>
  <inkml:trace contextRef="#ctx0" brushRef="#br0" timeOffset="2244">2266 1661 8330,'-17'-8'-183,"0"-3"1,-1-3-388,1 3 0,2-5 473,3 5 0,-1-4 452,7-3 0,0 1-212,6 0 1,0 5 28,0 1 0,8-1-359,3-5 92,5 7 0,1 2-63,0 8 1,6 0 126,0 0 1,0 2-10,-5 4 1,-1 4 14,0 7 0,-5 0 150,-1 1 0,-1 5-136,2 0 0,-3 6 110,-3-6 1,-2 5-115,7-4 0,-5 4-36,6-5 1,-9-5-385,3-7 369,4-7 1,-6 4 65,7-8 0,-7 0 0,4 0 0</inkml:trace>
  <inkml:trace contextRef="#ctx0" brushRef="#br0" timeOffset="2537">2370 1332 8284,'8'18'111,"1"1"-103,9 4 0,-7-8-313,1 8 0,-1-7 140,6 7 1,1-10 187,-1-1 1,0-8-137,1 1 142,-1-3 1,0-2-55,0 0 0,1 0 12,-1 0 0,0 0-161,1 0 1,-1 0 148,0 0-153,1 0 57,-1 0 1,0 0 65,0 0 0,1 0 11,-1 0 1,0 6 80,1 0 1,-7 0-115,1-6 14,-1 0 4,-1 0 1,-1 0-60,-3 0 0,-4-2 99,4-4 0,-4 2 19,-2-7 0,-8-9 0,-2-7 0</inkml:trace>
  <inkml:trace contextRef="#ctx0" brushRef="#br0" timeOffset="2705">2664 1246 8127,'-17'0'0,"7"0"-744,-5 0 346,13 0 156,-6 0 1,8-2-336,0-4 392,8 4 185,1-5 0,9-1 0,-1-2 0</inkml:trace>
  <inkml:trace contextRef="#ctx0" brushRef="#br0" timeOffset="3045">2854 969 8127,'-9'0'-1318,"-7"0"862,14 0 0,-5 2 1137,7 4 1,0-2-291,0 7 1,5 1-213,1 5 1,6 0-140,-7 1 0,9 1 3,-3 4 0,-1-10-89,1 5 1,1-12 92,5-1 1,1 3-47,-1-2 1,0 0 32,0-6 1,1 0-54,-1 0 0,0 0 39,1 0 1,-1 5 24,0 1 0,1 7 29,-1-1 1,0-2 98,0 1-98,1 1 1,-7 5-23,1 0 1,-8-5-23,1-1 1,-3-5 76,-2 6-298,-7-9 0,-3 11-130,-7-8 1,-1 5-170,1-5 1,0 0 81,0-6 0,5 0 407,0 0 0,1-8 0,-6-2 0</inkml:trace>
  <inkml:trace contextRef="#ctx0" brushRef="#br0" timeOffset="3195">3183 866 8127,'17'0'-412,"0"7"-193,1 5 0,-7 3 557,1 2 0,-3 1 491,3-1 0,3 0-558,-3 1 78,-5-9 0,9 5-252,-5-9-158,-3 1 447,0-6 0,-8-15 0,0-4 0</inkml:trace>
  <inkml:trace contextRef="#ctx0" brushRef="#br0" timeOffset="3320">3165 779 8127,'-9'0'-614,"-7"0"0,15-2-210,-5-4 863,4 4 0,2-7-64,0 3 1,2 2 24,4-7 0,-3 5 0,9-6 0,-1 1 0,7-6 0</inkml:trace>
  <inkml:trace contextRef="#ctx0" brushRef="#br0" timeOffset="3502">3304 520 8127,'0'17'-239,"0"0"-84,0 1 0,0-1 909,0 0 1,6 6-166,-1 0 0,3 0-298,-2-5 1,1-1 37,5 0 1,3-5-369,-3-1 1,3-7 112,3 2 1,-1-4-41,0-2 0,0 0-181,1 0 1,-1-2-274,0-4 1,1-2 587,-1-3 0,0-12 0,0 4 0</inkml:trace>
  <inkml:trace contextRef="#ctx0" brushRef="#br0" timeOffset="3722">3546 399 7591,'17'7'421,"0"-3"-180,1 8 0,-1-8 147,0 1 1,1 3-93,-1-2 1,0-1-145,1-5 0,-1 6 4,0 0 1,-5 7-14,-1-1 1,-7 3-45,2 3 1,-4-1 76,-2 0 1,0 1-349,0-1 120,0 0 0,-2 0-448,-4 1 0,2-9-637,-7-3-354,-1-4 1491,-5-2 0,0 0 0,-1 0 0</inkml:trace>
  <inkml:trace contextRef="#ctx0" brushRef="#br0" timeOffset="3868">3771 226 8083,'5'-27'58,"1"4"1,2 4-59,-2 1 0,-2 1-587,7 0 1,-5 5-269,5 1 821,1 7 1,5-4-48,0 8 81,1 0 0,-1 15 0,0 5 0</inkml:trace>
  <inkml:trace contextRef="#ctx0" brushRef="#br0" timeOffset="3977">3944 226 8083,'9'-2'-506,"-3"-4"1,2-4 420,-3-7 1,9 0 521,-3 0 1,-1-1-405,2 1 1,-3 0 32,3-1 1,3 1-819,-3 0 752,3-1 0,2 1 0,1 0 0</inkml:trace>
  <inkml:trace contextRef="#ctx0" brushRef="#br0" timeOffset="4538">2733 2716 7919,'-17'0'0,"0"0"0,5 6 111,0-1 1,9 3 330,-3-2-199,4-4 1,2 13 131,0-3 0,8-1-216,3 6 0,6-7 27,6 13 0,6-7-1,12 7 0,-5-4 13,5-2 1,-5-2-301,-1-3 87,-1-4 0,1-8-129,-1 0 0,-7-8-29,-4-4 0,-3-5-173,-3-6 1,-2-4 164,-3-7 1,-3 1-87,-3 4 0,-4-2 62,4 8 0,-6-5-4,-6 4 1,4 1-78,-4 6 241,4 0 1,2 5-103,0 1 228,0 7 251,0-4-240,0 8 0,2-6 276,4 1-227,-4-9 0,8 5-20,-5-9 1,-3-1-26,4-4 1,-6 2 125,-6-8 1,2 6-30,-7-6 0,-1 6-77,-5-6 0,0 8-31,0-2 1,-1 6 16,1 5 1,0-1-156,-1 7 0,7 0 116,-1 6-338,8 0-125,-3 0 1,7 2-361,0 4 1,7-2 300,5 7 459,3-7 0,10 12 0,2-7 0</inkml:trace>
  <inkml:trace contextRef="#ctx0" brushRef="#br0" timeOffset="4946">3321 1886 8005,'-8'-10'-236,"6"3"0,-5 8-116,7 5 1,0 4 1000,0 7-511,0 8 0,0 0-18,0 4 0,0 4 63,0-5 0,2 3 235,3-2 0,-1 2-110,8-8 1,-1 0-133,7-6 0,-3-5 19,-3-1 1,3-7-313,-4 2 1,5-4-64,1-2 0,-2-8-78,-3-4 0,1-9 59,-7-2 1,0 0 29,-6 6 0,0-6-326,0 0 272,0 0 0,-6 5 278,0 1 1,-5 6-99,5-1 1,-5 6 502,5-5-182,0 7 1,0-6 326,1 5-88,-1 3-34,6-6-154,0 8 0,8 6-62,3 0 1,-1 1-208,1-1 0,-5-2 113,5 7 1,1-7-447,5 2 1,1-2 67,-1 2 0,-6-5-83,1 5 1,-1-4-1561,7-2 1314,-1 0 1,0 2 533,1 4 0,-9-4 0,-1 5 0</inkml:trace>
  <inkml:trace contextRef="#ctx0" brushRef="#br0" timeOffset="5212">3598 1920 7489,'11'-2'-575,"1"-3"0,-8 1 601,1-8 0,3-1-1,-2-10-112,0 4 0,-6-6 330,0 7-275,0 1 912,0 0-441,0-1 164,0 9 0,5 3-223,1 12 1,8 3 34,-3 9 1,10-1-9,2 0 1,2 6-89,-2 0 0,-3 8-360,3-2 1,2-4 112,-2-2 1,2 2-527,-2-2 0,-4-6 120,4-5-482,-4-8 1,-2 3 245,1-7 0,-7-1 39,1-5 0,-6-4 531,5-7 0,1-8 0,5-2 0</inkml:trace>
  <inkml:trace contextRef="#ctx0" brushRef="#br0" timeOffset="5620">4117 1350 8735,'1'17'-486,"5"0"1,10 6 89,7 0 2182,0 8-1165,2-12 0,0 12-100,3-8 1,5-2-176,-4-9 0,-4 1-572,-2-7 0,-4 0 197,-1-6 1,-7-2-88,1-4 1,-9-9-97,3-8 0,-12-8-177,-5 2 1,1-4 16,-1-1 1,-1 1-158,-5 4 1,2 4-188,3 8 202,4 0 374,8 7-47,0 3 0,8 7 449,4 0 0,3 1 6,2 5 0,2 4 167,4 7 0,-3-5 33,3-1 0,-4-7-174,-2 2 0,1-4 50,-1-2 1,-6 0-130,1 0 1,-2-2 97,1-4-148,-3-4 1,-8-9 85,0-4 0,0 2-34,0-8 0,-2-5-152,-4-7 1,-2 3-215,-3 9 1,-3-2-1240,9 8 569,-9 8-697,12-1 666,-5 7 850,7-1 0,0 10 0,0 10 0</inkml:trace>
  <inkml:trace contextRef="#ctx0" brushRef="#br0" timeOffset="5856">4670 1073 7878,'17'0'-63,"1"0"0,-7-2 91,1-4 0,-3 3-19,3-9 0,1-1 860,-7-11 1,2 3-266,-3-7 0,-3 4-240,4-4 1,-4 1-229,-2-2 1,-2-2-158,-4 8 0,2 0 12,-7 6 0,-1-1-194,-5 1 1,0 8 123,0 3 1,-1 4 6,1 2 1,7 2 200,5 4 1,-3 9-138,2 8 0,2 6 529,10-6 0,4 8-143,7-3 1,6-3-3,0-2 1,8 2-215,-2-1 1,3-3 12,3-10 1,-1 3-716,1-9 0,0 3 322,-1-2 1,1-2-1080,-1 7 0,1 1 111,0 5 1186,-9 8 0,7 17 0,-6 12 0</inkml:trace>
  <inkml:trace contextRef="#ctx0" brushRef="#br0" timeOffset="6215">4705 2128 8005,'-35'0'1174,"6"2"-881,0 4 1,8 3-1241,-2 8 500,4 1 1,2-1 1145,-1 0-132,1 8 171,7-5-201,-5 12 1,13-13-395,-4 5 0,6-13-4,6-5 0,4-4-215,7-2 0,2-2 62,4-4 1,2 2-5,4-7 1,9 5 59,-3-6 1,4 9-34,-5-3 1,1 4 26,-1 2 1,1 8 128,-1 3 1,-1 4 45,-4 3 1,2 7-73,-8 4 0,-6-3 103,-5 3 1,-9-6-73,3 6 1,-4-6-112,-2 6 0,-2-8-42,-4 2 1,-3-4-263,-9-1 1,-5-3-83,0-3 1,-7-3-411,1-3 0,2-6-626,-2 0 0,8-10 75,-2-13 1288,4 4 0,-6-21 0,-2 3 0</inkml:trace>
  <inkml:trace contextRef="#ctx0" brushRef="#br0" timeOffset="6387">4739 1955 8005,'17'2'732,"1"4"0,5-2-1270,0 7 0,8 1 784,-3 5 0,-1 0 1185,2 0 0,0 7-773,5-1 1,-1 0-248,-4-6 1,4 0-1034,-5 0 491,5 1 0,-6-1-124,-4 0 0,0 1-300,-6-1 1,5-2 452,-11-3 102,-3 3 0,-1-5 0,-7 7 0</inkml:trace>
  <inkml:trace contextRef="#ctx0" brushRef="#br0" timeOffset="6554">4981 2318 8005,'-17'-9'1281,"7"-7"0,-3 7-647,7-9 0,0 1-453,6 0 0,6-1 25,0 1 1,7-2-1,-1-4 0,3 4-152,2-4 0,7 3 130,-1 3 0,0 2-683,-6 3 1,6 4 388,0 8 1,0 0-1136,-6 0 0,1 0-821,-1 0 2066,-7 0 0,5 0 0,-5 0 0</inkml:trace>
  <inkml:trace contextRef="#ctx0" brushRef="#br0" timeOffset="6756">5171 1990 8005,'0'-10'804,"0"2"1,8 16-381,4 3 0,-3-1-154,3 2 0,-1-3 315,7 3-278,-1 3 0,6-13 34,0 4 0,0-4 135,-6-2 0,1-2-216,-1-4 0,0 2-50,1-7 1,-1 5-842,0-6 364,-7 1-169,5-6 0,-13-1 273,4 1 0,-4-2-1800,-2-4 1232,0 3 0,0-4-99,0 6 0,-8 1 139,-4 0 0,-1-1 691,1 1 0,-11 0 0,4-1 0</inkml:trace>
  <inkml:trace contextRef="#ctx0" brushRef="#br0" timeOffset="7239">5448 1575 8005,'8'17'0,"-4"0"148,7 0 0,-5 3 307,5 3 0,1-4-52,5 4 1,1-6 79,-1-5 0,0 1-205,0-7-176,1 0 0,-1-6-296,0 0 218,1 0 0,-1-8-416,0-3 331,-7-13 1,-3 5-144,-7-4 1,0 2-264,0-2 1,0 2 162,0-8 1,-7 6-17,-5-6 0,-3 6 29,-2-6 0,-3 6 62,-3-6 0,2 8-22,-8-2 1,8 6-16,-2 5 0,4-1 266,2 7 0,5 0 0,1 6 0,7 0 490,-4 0 103,8 0 1,8 8 39,3 4 0,1-3 1984,5 3-1902,-3-1 0,11 1-216,-8-1 1,6 1-61,0 5 1,6-1-170,-6-5 0,0 3-216,-6-9 1,0 7 340,1-6-1036,7-1 1,-6-5-234,4 0 0,-10 0-649,-1 0 0,-8-7 1523,2-5 0,-4-11 0,-2-4 0</inkml:trace>
  <inkml:trace contextRef="#ctx0" brushRef="#br0" timeOffset="7556">5725 1298 8005,'11'0'1046,"1"0"-607,-1 8 0,7-1 25,-1 5 0,0-5-167,1-7-1,-1 0-227,0 0 0,0 0 134,1 0 0,-7-1-229,1-5 0,-3-4-171,3-7 0,-4 0-208,-8-1 1,0 1-321,0 0 1,0-3 330,0-3 0,-8 4 124,-4-4 0,5 4-375,1 2 1054,-4-1 145,8 9 3,-5 1 0,14 10-152,5 4 1,5-1 802,6 13-777,-3 3 1,12 6 129,-3-4 1,6-2-118,5 2 1,-4-2-160,5 8 1,-3-6 84,3 6 0,-9 0 206,9 5 0,-16 1 147,3-1-405,1 1 0,-10 0-141,4-1 1,-9-5-221,-3 0 1,-7-2-109,2 2 0,-6 1 199,-6-7 1,-3 6-2615,-9-6 2566,-7 8 0,-1-4 0,-9 8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49.982"/>
    </inkml:context>
    <inkml:brush xml:id="br0">
      <inkml:brushProperty name="width" value="0.08571" units="cm"/>
      <inkml:brushProperty name="height" value="0.08571" units="cm"/>
      <inkml:brushProperty name="color" value="#FFFFFF"/>
    </inkml:brush>
  </inkml:definitions>
  <inkml:trace contextRef="#ctx0" brushRef="#br0">35 779 7421,'-7'-17'-931,"5"5"748,-4 1 600,4 7-255,2-12-18,0 14-29,0-5-47,0 7 52,-8 0 138,6 0 10,-5 0 120,7 7-299,0 3 1,2 7 28,3 1 0,-1-1 22,8 0 1,-1 1-17,6-1 0,7-6-18,-1 1 0,5-8-164,-5 1-35,8-3 165,-12-2 1,8 0-185,-4 0 40,-3-7 0,-1 3-3,-8-8 94,-7 1 1,10-6-42,-9-1 1,1 7 1,-6-1 0,-2 1-60,-4-7 84,-3 1 1,-8 2-1,-1 3-32,1-3 35,0 13-44,-8-14 1,6 15-3,-5-5 0,-1-2-13,2 2 0,0 1-70,6 5 101,0 0 1,1-2-54,5-4 31,3 4 1,8-8-70,0 5 112,0-5 0,0-7 0,0-1 0</inkml:trace>
  <inkml:trace contextRef="#ctx0" brushRef="#br0" timeOffset="216">312 433 7819,'17'8'-653,"-7"-6"474,5 13 57,-5-5 403,-1-1 516,-1-1-623,-8-8 0,-8-8-105,-3-3 0,-5-12 177,-1-6-175,0 4 0,0-10-74,-1 1 1,1 5 110,0-6 0,1 5-264,5-5 0,-3 6-51,9 0 39,-1 8 0,6-4-321,0 8 1,0 0-341,0-1 829,0 1 0,0 7 0,0 3 0</inkml:trace>
  <inkml:trace contextRef="#ctx0" brushRef="#br0" timeOffset="353">243 260 7819,'9'0'504,"7"0"-647,-14-8 0,11 5-460,-7-9 1,2 1 357,-3-7 1,-1-1 367,8-4 0,-7 4-268,7-4 1,-6-2 144,5 2 0,-7-8 0,4 4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47.264"/>
    </inkml:context>
    <inkml:brush xml:id="br0">
      <inkml:brushProperty name="width" value="0.08571" units="cm"/>
      <inkml:brushProperty name="height" value="0.08571" units="cm"/>
      <inkml:brushProperty name="color" value="#FFFFFF"/>
    </inkml:brush>
  </inkml:definitions>
  <inkml:trace contextRef="#ctx0" brushRef="#br0">35 1487 7939,'-10'18'0,"-3"-1"0,7 0 0,0 6-240,6 0 1,0 2-884,0-1 1202,0 2 1,2 3 550,4 0 0,3-2-452,9 2 1,-1-4-48,0-8 1,6-2-116,0-3 0,2 1 9,-2-7 1,-1 0-55,6-6 0,-1 0-53,2 0 0,2 0-227,-8 0 146,0-8 29,-6-1 1,-7-11 82,-4-3 1,-5 4-23,-1-4 0,-1-4-9,-5-2 1,-4 2 68,-7-1 1,-8 5 17,-4-6 1,4 8 263,2-2-156,4 3 1,3 9 56,5-1 0,1 8 491,5-1-261,3 3-180,-6 2-64,8 0 1,8 2 25,3 3 1,5 5-16,1 7 0,2 1-202,4-1 0,-2-6-65,8 1 1,-6-2-112,6 1 1,-2 3 92,2-9-469,3 9 388,-12-12 1,6 7-370,-2-3 328,-5-4 1,6 6-109,-8-8 0,-5-2-348,-1-4 696,-7-4 0,4-7 0,-8 0 0</inkml:trace>
  <inkml:trace contextRef="#ctx0" brushRef="#br0" timeOffset="260">450 1332 7879,'17'8'-22,"2"7"-186,4 8 0,-2 2-732,8-2 663,-8-4 0,10 0 456,-8-7-114,0-1 40,2-1 0,-11 0 218,3-5-230,-4-3 200,-3 6-253,-2-16 1,-16-1 11,-4-9 1,-3 1-12,-2 0 0,-6 0 105,0-1 0,-6 1 109,6 0-230,-8-1 0,12 1 153,-4 0 1,4-6-111,1 0 0,3-2-29,3 2 0,-1 3 83,7-3-200,0 4 0,6 2-185,0 0 0,0-1-198,0 1 312,0 0 0,2 5-50,4 1 199,-4 7 0,21-4 0,-4 8 0</inkml:trace>
  <inkml:trace contextRef="#ctx0" brushRef="#br0" timeOffset="542">1072 1315 7861,'-19'-2'-337,"-4"-4"0,2-4 669,-8-7 1,6 0-44,-6-1 0,0 1-22,-5 0-187,-1-8 0,2 4 18,5-8 1,-5 8-1,4-2 1,4-4-53,2-2 31,4 4 0,4-2 179,3 4-395,-3 4 81,13-6 0,-12 8-217,8-1 186,1-7 0,5 6-625,0-4 462,0 11 1,2 3-68,3 3 0,5 4-205,7-4 524,8 12 0,-5 11 0,4 10 0</inkml:trace>
  <inkml:trace contextRef="#ctx0" brushRef="#br0" timeOffset="693">865 1159 7861,'9'0'-371,"7"-8"0,-14-1 1072,3-9 1,-3 1-301,-2 0 0,0-1-388,0 1 1,6 0 70,0 0 0,2-1-890,-3 1 466,-3 0 340,14-1 0,-7 1 0,8 0 0</inkml:trace>
  <inkml:trace contextRef="#ctx0" brushRef="#br0" timeOffset="987">1090 934 7861,'0'-17'-186,"0"0"0,-6-1-347,0 1 0,-7-2 730,1-4 1,-3 2 802,-3-8 1,7 2-646,-1-2 0,3-2-204,-3 8 1,-1 6-290,7 5 97,0 1 73,-2 1 9,7 3 1,-7 8 4,8 5 0,0 4 16,0 7 0,0 2 101,0 4 0,2-1-54,4 6 0,-3-5 137,9 6 1,-1-6-129,7 6 1,1-8-96,4 2 1,-4-3-91,4-3 1,-2-2-257,2-3 0,-3 1-75,3-7 1,-2 0 79,2-6-68,-4 0 1,6-8-393,-8-4 0,1-9 294,-1-2 0,-5-7 484,-1 1 0,-7-12 0,4-3 0</inkml:trace>
  <inkml:trace contextRef="#ctx0" brushRef="#br0" timeOffset="1174">1176 415 7826,'-10'0'-199,"3"0"1250,7 8-374,0 2-367,0 7 1,0 6-137,0 0-26,7 8 0,3-10-61,7 8 1,2-6 184,5 6-270,-5-8 1,11 8-164,-6-12 1,1 4 1,-2-9 1,2-3-294,3 3 0,3-8-261,-8 1 455,0-3 1,0-9-124,0-5-535,0-11 519,-13-4 1,-2-2 396,-8 0 0,0-7 0,0-8 0</inkml:trace>
  <inkml:trace contextRef="#ctx0" brushRef="#br0" timeOffset="1325">1332 191 7826,'-8'-10'189,"6"-5"61,-6 13 1,10-6-28,4 8 0,-2 6 234,7-1 1,3 9-292,9-3 0,-2 5-147,8 1 1,0 2-300,5 4 174,-7-3 1,6 5 122,-4-8-1106,-4 8 545,7-6 271,-13 6 273,6-8 0,-7 8 0,-1 2 0</inkml:trace>
  <inkml:trace contextRef="#ctx0" brushRef="#br0" timeOffset="1467">1522 398 7821,'0'-11'-380,"0"-1"67,0 8 292,0-11 1,0 5 305,0-7 1,-6 0-225,0-1 1,1-5-107,5 0 1,0-2-355,0 2 177,0 4 93,0-14 0,5 12-491,1-8 620,0 8 0,-6-12 0,0 7 0</inkml:trace>
  <inkml:trace contextRef="#ctx0" brushRef="#br0" timeOffset="1719">1470 0 7818,'0'10'293,"8"5"0,-5-13-259,9 4 0,-6 2 70,5-3 32,1 1 0,7-6-15,4 0 1,4-6-4,8 1 0,1-1-144,4 6 1,-1 0 5,7 0-23,-8 0 137,12 0 1,-13 2 172,3 4-109,-11-5-129,-4 15 0,-2-7 93,0 9 1,-6-1-41,-5 0 1,-8 6 4,2 0 1,-4 1-34,-2-7 1,-2 0-131,-4 0 0,-4-1-409,-7-5 329,0-3 0,-3-2-40,-3 0-573,4-1 489,-14-5 1,14-2-377,-4-3 375,4-5 0,4-2-81,3 1 1,-1-1 361,7-5 0,0-8 0,6-2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1.769"/>
    </inkml:context>
    <inkml:brush xml:id="br0">
      <inkml:brushProperty name="width" value="0.08571" units="cm"/>
      <inkml:brushProperty name="height" value="0.08571" units="cm"/>
      <inkml:brushProperty name="color" value="#FFFFFF"/>
    </inkml:brush>
  </inkml:definitions>
  <inkml:trace contextRef="#ctx0" brushRef="#br0">1 0 7790,'7'12'-408,"5"-1"1,5 1 158,6 5 44,4-7-53,0 5 257,6-5 1,-6 7 178,7 0 1,1-1-156,-1-5 0,1 3 4,-1-8 0,-7-1-129,-4-5 0,-3 0-87,-3 0 189,0 0 0,-7-7 0,-2-3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2.045"/>
    </inkml:context>
    <inkml:brush xml:id="br0">
      <inkml:brushProperty name="width" value="0.08571" units="cm"/>
      <inkml:brushProperty name="height" value="0.08571" units="cm"/>
      <inkml:brushProperty name="color" value="#FFFFFF"/>
    </inkml:brush>
  </inkml:definitions>
  <inkml:trace contextRef="#ctx0" brushRef="#br0">53 139 7874,'-8'-10'336,"-4"5"164,-3-5 1,5 0-489,5-7 1,3 0-401,2-1 0,2 3 116,3 4 202,13-5 54,9 14 1,2-5-84,-1 7 145,1 0 0,6 0-174,-1 0 162,1 7 0,-6 1-35,0 3 1,-8 5-91,2-5 1,-10 5 169,-1 1 1,-7 0-57,7 1 0,-8-1-121,2 0 110,-4 0-62,-2-7 1,-2 5-3,-4-3 0,4-2-67,-4 1 0,2-7-492,-1 2 122,3-4 489,-6-2 0,0-8 0,-1-2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2.358"/>
    </inkml:context>
    <inkml:brush xml:id="br0">
      <inkml:brushProperty name="width" value="0.08571" units="cm"/>
      <inkml:brushProperty name="height" value="0.08571" units="cm"/>
      <inkml:brushProperty name="color" value="#FFFFFF"/>
    </inkml:brush>
  </inkml:definitions>
  <inkml:trace contextRef="#ctx0" brushRef="#br0">35 0 7891,'0'25'215,"-6"-6"-144,0 4-190,1-3 1,5-3-233,0 0 0,-6 0 478,0 1 362,0-1 1,8-2-346,4-3 1,4-4-148,7-8 0,0-6-50,1 0 97,-1-7-8,8 3 1,-4-1 10,8-1 0,-6 6-83,6-5 1,-8 7-141,2-2 0,2 4 193,-2 2 0,0 2 34,-6 4 0,-1 3-10,-5 9 1,3-1 104,-9 0 1,1 1 75,-6-1 16,0 0-259,0 1 0,0-1 25,0 0 1,-2-5-84,-4-1 1,3-5-204,-9 5 1,1-7-28,-7 2 0,1-4-752,0-2 339,-1 0 722,1-8 0,0-1 0,-1-9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2.652"/>
    </inkml:context>
    <inkml:brush xml:id="br0">
      <inkml:brushProperty name="width" value="0.08571" units="cm"/>
      <inkml:brushProperty name="height" value="0.08571" units="cm"/>
      <inkml:brushProperty name="color" value="#FFFFFF"/>
    </inkml:brush>
  </inkml:definitions>
  <inkml:trace contextRef="#ctx0" brushRef="#br0">0 104 7891,'17'10'279,"-7"5"1,5-7-1072,-3 3 474,-4-3 0,7-8 143,-4 0 1,5 0 262,1 0 1,-2-2-74,-3-4 1,3-3 22,-3-9 0,-2 3 7,1 3-61,-7-3 9,4 6 1,-3-3-1,1 0-6,0 9 72,-6-5 1,2 8 101,4 0-73,-5 0 220,15 0-82,-14 0 1,11 2 129,-7 4-269,7-4-14,-3 13-97,7-13 0,-3 7-189,3-3 0,-7-4 25,13 4 1,-8-4-240,8-2 1,-2 0 205,2 0 1,-5-2-19,-1-4 0,-2-3 239,-9-9 0,8-7 0,-5-2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2.818"/>
    </inkml:context>
    <inkml:brush xml:id="br0">
      <inkml:brushProperty name="width" value="0.08571" units="cm"/>
      <inkml:brushProperty name="height" value="0.08571" units="cm"/>
      <inkml:brushProperty name="color" value="#FFFFFF"/>
    </inkml:brush>
  </inkml:definitions>
  <inkml:trace contextRef="#ctx0" brushRef="#br0">18 18 7888,'-8'-9'-125,"6"1"174,-6 16 1,8 1-1,0 8 1,8 1 184,4-1 0,3-2-133,2-3 0,1 1-146,-1-7 169,0 8-75,0-13 1,1 7-74,-1-8 0,0 0-47,1 0 0,-1-2-261,0-4 0,0-1 11,1-5 0,-7-3-172,1 3 1,-8-3 492,1-2 0,5-1 0,0 1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3.161"/>
    </inkml:context>
    <inkml:brush xml:id="br0">
      <inkml:brushProperty name="width" value="0.08571" units="cm"/>
      <inkml:brushProperty name="height" value="0.08571" units="cm"/>
      <inkml:brushProperty name="color" value="#FFFFFF"/>
    </inkml:brush>
  </inkml:definitions>
  <inkml:trace contextRef="#ctx0" brushRef="#br0">1 51 7877,'6'11'-316,"-1"1"0,9-2 343,-3 1 0,5 4 149,1-3 0,6 1 113,0-1-256,0 3-8,2-5 0,-4 5 120,8-3-90,-8 3-47,4-13 1,-8 12 9,1-9 0,-1 1-45,0-6 1,-7-2-119,-4-4 1,-4-3 62,-2-9 1,0 1-112,0 0 0,-2-6 84,-4 0 0,2-2 16,-7 2 0,7 9 46,-2-3 61,4 4 265,2 3-159,0-5 1,2 13 157,4-4 0,3 6-75,9 6 0,1-4 81,4 3 0,-4 3-133,4-2-66,4 7 1,-6-9 110,8 8-226,-8-9-2,4 5-65,0 0 0,-6-6-225,4 4 0,-3-5-24,-3-1 1,-6 0-256,1 0 1,-8-7 600,2-5 0,-4-11 0,-2-4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3.394"/>
    </inkml:context>
    <inkml:brush xml:id="br0">
      <inkml:brushProperty name="width" value="0.08571" units="cm"/>
      <inkml:brushProperty name="height" value="0.08571" units="cm"/>
      <inkml:brushProperty name="color" value="#FFFFFF"/>
    </inkml:brush>
  </inkml:definitions>
  <inkml:trace contextRef="#ctx0" brushRef="#br0">1 18 7834,'0'18'6,"0"-1"13,0 0 1,6 0 7,-1 1 1,9-1-13,-3 0-6,5 1 0,1-7 88,0 1 0,1-8 146,-1 1 0,0-3-247,1-2 0,-1-7-205,0-5 1,-7-3-5,-5-3 221,5 1-33,-8 0-271,6-1 250,-8 1 12,-8 0 0,4 1-50,-7 5 1,-1-2-53,-5 7 1,0 0-130,-1 6 1,1 0-10,0 0 274,-1 0 0,1 0 0,0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3.610"/>
    </inkml:context>
    <inkml:brush xml:id="br0">
      <inkml:brushProperty name="width" value="0.08571" units="cm"/>
      <inkml:brushProperty name="height" value="0.08571" units="cm"/>
      <inkml:brushProperty name="color" value="#FFFFFF"/>
    </inkml:brush>
  </inkml:definitions>
  <inkml:trace contextRef="#ctx0" brushRef="#br0">0 0 8260,'2'10'-470,"4"-5"0,4 3 528,7-2 0,2 5 391,4-5 0,2 8-67,4-3-239,4-3-77,-6 7 1,0-13-510,-4 4 209,4-4-61,-8-2 0,6 0-155,-8 0 1,0 0-98,1 0 547,-9 0 0,-1-8 0,0-9 0,1-10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3.858"/>
    </inkml:context>
    <inkml:brush xml:id="br0">
      <inkml:brushProperty name="width" value="0.08571" units="cm"/>
      <inkml:brushProperty name="height" value="0.08571" units="cm"/>
      <inkml:brushProperty name="color" value="#FFFFFF"/>
    </inkml:brush>
  </inkml:definitions>
  <inkml:trace contextRef="#ctx0" brushRef="#br0">18 35 7693,'9'23'-38,"-3"0"0,2-8 36,-2 8 1,7-3 480,-1-3-196,-5 0-111,9-7 1,-12 3 53,7-7-186,1 0 0,-1-6 35,1 0-65,-8 0 1,3-8-159,-7-3 0,0-5-84,0-1 41,0 0 201,-7-1 1,-3 3-167,-7 4-12,-1-5 145,1 7 0,0-1-39,-1 4 1,7-2-49,-1 3 1,7-1-293,-7 6 48,8 0-316,-3 0 279,7 0 391,0-8 0,0-1 0,0-9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4.211"/>
    </inkml:context>
    <inkml:brush xml:id="br0">
      <inkml:brushProperty name="width" value="0.08571" units="cm"/>
      <inkml:brushProperty name="height" value="0.08571" units="cm"/>
      <inkml:brushProperty name="color" value="#FFFFFF"/>
    </inkml:brush>
  </inkml:definitions>
  <inkml:trace contextRef="#ctx0" brushRef="#br0">0 0 7761,'10'8'-1029,"-3"2"1021,-7 7 1,2-5 336,4-1 1,-4-5-205,4 5-41,-4-7 18,5 4-165,-5-8 156,6 0-193,0 0 40,1 0 1,3 0 57,-1 0 1,1 0-207,5 0 262,0 0 0,1 2 65,-1 4 0,0 1 126,1 5-229,7 3-2,-6-5 0,0 7 185,-8 0 20,1 1-198,5 7 1,1-6 29,-1 4 0,-6-4-17,1-2 0,-8-5 21,2-1 63,-5-7-75,-1 4 0,-1-8-66,-5 0 47,-4-8 0,1-1 1,-7-9-144,5 1 61,3 0 0,-5 0-331,7-1 1,-6-5 162,6 0 1,-5-6-581,5 6 524,0 0 1,1 0 281,-1 0 0,-8-8 0,5 4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4.327"/>
    </inkml:context>
    <inkml:brush xml:id="br0">
      <inkml:brushProperty name="width" value="0.08571" units="cm"/>
      <inkml:brushProperty name="height" value="0.08571" units="cm"/>
      <inkml:brushProperty name="color" value="#FFFFFF"/>
    </inkml:brush>
  </inkml:definitions>
  <inkml:trace contextRef="#ctx0" brushRef="#br0">1 18 7761,'9'-8'-88,"7"6"55,-5-4 1,-1 4 72,1 2 1,1 6-140,5 0 1,0 2 101,1-3 0,-7-3-210,1 4-241,-8-4 152,3-2 127,-7 0 1,-2 0-168,-3 0 336,3 0 0,-21-8 0,3-1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4.459"/>
    </inkml:context>
    <inkml:brush xml:id="br0">
      <inkml:brushProperty name="width" value="0.08571" units="cm"/>
      <inkml:brushProperty name="height" value="0.08571" units="cm"/>
      <inkml:brushProperty name="color" value="#FFFFFF"/>
    </inkml:brush>
  </inkml:definitions>
  <inkml:trace contextRef="#ctx0" brushRef="#br0">122 209 7761,'-17'-16'-4,"-1"5"1,1-5 43,0 5 1,5 1 5,1-1 0,7 7 97,-4-12-382,0 14 85,6-13-313,-5 13 181,7-6 204,7 1 0,1 3-252,4-8 253,3 9 0,-5-5-113,7 8 0,-6-6 194,1 0 0,-8-7 0,11 3 0,-5-7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4.658"/>
    </inkml:context>
    <inkml:brush xml:id="br0">
      <inkml:brushProperty name="width" value="0.08571" units="cm"/>
      <inkml:brushProperty name="height" value="0.08571" units="cm"/>
      <inkml:brushProperty name="color" value="#FFFFFF"/>
    </inkml:brush>
  </inkml:definitions>
  <inkml:trace contextRef="#ctx0" brushRef="#br0">0 1 7761,'10'8'46,"-2"1"1,-8 3 257,0-1-25,0 1-102,0 5 0,2 0 183,3 1-208,-3-1 0,12-5 36,-8-1 1,7 1 188,-1 5-208,3 0 1,0-5 62,-3-1-291,3-7 29,-5 4 171,-1-8-752,-1 0 464,-8 0 1,0-2-453,0-4 226,8 4-488,-6-13-558,5 5 1419,1-7 0,-6-8 0,6-2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5.078"/>
    </inkml:context>
    <inkml:brush xml:id="br0">
      <inkml:brushProperty name="width" value="0.08571" units="cm"/>
      <inkml:brushProperty name="height" value="0.08571" units="cm"/>
      <inkml:brushProperty name="color" value="#FFFFFF"/>
    </inkml:brush>
  </inkml:definitions>
  <inkml:trace contextRef="#ctx0" brushRef="#br0">35 467 7761,'-9'0'1058,"1"0"-797,1 0 1,5 2 306,-4 4-309,4 3 0,4 3-126,4-1 19,-4 1 0,13 5 22,-4 0 1,7 1-133,5-1 1,-2 2 55,8 4 1,-8-9-138,2 3 1,2-5-399,-2-1 186,0-3 118,-6-8-157,1 0 150,-1 0 1,-2-2-206,-3-4 0,-5-3 26,-7-9 74,0-7 0,0 4-137,0-8 1,-7 6 30,-5-6 1,-9 1-81,-2-7 1,-2 6 430,2 0 0,4 8 0,-6-4 0,13 14-284,1-1 284,7 8 698,-11-3-281,13 7-166,-6 0 1,10 5 236,4 1 0,-3 6-174,9-7 0,0 9 99,5-3 1,2-1-63,4 2-76,-4-1-205,14-1 1,-14 3-112,4-7 79,4 0 0,-8-6-359,4 0 165,-3 0-10,-3 0 0,-2-8-133,-3-4 1,-3 3 23,-3-3 1,-4-5-101,4-6 1,-12-8-252,-5 2 356,-5 4 1,-9-13-83,-4 3 1,-3-5 351,-3 0 0,-7 3 0,5-13 0,-5 6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5.203"/>
    </inkml:context>
    <inkml:brush xml:id="br0">
      <inkml:brushProperty name="width" value="0.08571" units="cm"/>
      <inkml:brushProperty name="height" value="0.08571" units="cm"/>
      <inkml:brushProperty name="color" value="#FFFFFF"/>
    </inkml:brush>
  </inkml:definitions>
  <inkml:trace contextRef="#ctx0" brushRef="#br0">35 1 7761,'-17'0'0,"7"0"0,2 2 388,8 3 0,0-3-224,0 14 1,8-7 353,4 9-272,11-1 1,4 0-187,7 0-18,1 1 1,-1-1 21,1 0 0,5 1-213,1-1 1,1 0 24,-2 0 1,-3 1-217,3-1 0,-3 0 340,-3 1 0,1 7 0,-1 1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5.817"/>
    </inkml:context>
    <inkml:brush xml:id="br0">
      <inkml:brushProperty name="width" value="0.08571" units="cm"/>
      <inkml:brushProperty name="height" value="0.08571" units="cm"/>
      <inkml:brushProperty name="color" value="#FFFFFF"/>
    </inkml:brush>
  </inkml:definitions>
  <inkml:trace contextRef="#ctx0" brushRef="#br0">295 623 7716,'-10'-9'-11,"4"-8"0,-1-7 16,1-4 0,-6-5 281,7 4 1,-3 2-185,2-2 0,4 3-94,-3-3 0,-3 4-42,2 7 0,-7 1 14,1 0 1,-3 1-231,-3 5 211,1-4 0,0 13 76,0-4 0,-1 4 149,1 2 0,0 8 246,-1 3-325,9 5 0,-5 1 141,9 0 0,-1 0 221,6 1 1,8-1 91,3 0-333,4 1 1,8-1-62,1 0 1,6-7-116,-1-4 1,-2-5-30,2-1 0,0 0 75,5 0 1,1 0-324,-1 0 0,-5 0 123,0 0 1,-2 0-555,2 0 0,2 0 66,-8 0-596,0-7 732,-14 5 1,1-13 40,-4 3 1,-6-5 2,0-6 1,-4 2 409,-14-8 0,3 8 0,-14-3-29,8 5 1,-4 2-25,8 0 1,5 7 449,1 4 1,7-3 0,-9 5 387,7-8-212,0 8 1,14-5 114,3 3-382,5 4 0,1-11-36,0 7 0,8-2-104,4 3 1,-2 3-247,2-4 0,-6-2 102,6 2-293,-1 1 1,-1 5-374,-4 0 0,-3-6-545,-3 0 415,0 0 281,-7-1 6,-3-3 306,-7 0 0,0-5 181,0 4 0,-15-5 0,-4-1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5.987"/>
    </inkml:context>
    <inkml:brush xml:id="br0">
      <inkml:brushProperty name="width" value="0.08571" units="cm"/>
      <inkml:brushProperty name="height" value="0.08571" units="cm"/>
      <inkml:brushProperty name="color" value="#FFFFFF"/>
    </inkml:brush>
  </inkml:definitions>
  <inkml:trace contextRef="#ctx0" brushRef="#br0">138 70 7716,'-17'-9'-84,"0"-7"0,0 8-30,-1-3 0,7-3 59,-1 9-55,8-1 316,-11 6 0,11 2 214,-7 4 1,7 3-103,-2 9 0,4 7 38,2 3 1,0 5-96,0 2 1,6-1 56,0 1 1,7-4-326,-1 3 41,-5-11 0,9 16 188,-5-16-415,5 0 176,1-6 1,-6-2-1426,1-3 761,-1-4 187,7-8-927,-1 0 1421,0-8 0,1-2 0,-1-7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6.143"/>
    </inkml:context>
    <inkml:brush xml:id="br0">
      <inkml:brushProperty name="width" value="0.08571" units="cm"/>
      <inkml:brushProperty name="height" value="0.08571" units="cm"/>
      <inkml:brushProperty name="color" value="#FFFFFF"/>
    </inkml:brush>
  </inkml:definitions>
  <inkml:trace contextRef="#ctx0" brushRef="#br0">1 0 8036,'15'12'219,"-3"-1"0,3-1-15,-3 1 0,3 3 232,2-8 1,1 5-94,-1-5 1,6 5-255,0-5-66,0 0 0,-6-6-580,1 0 237,-1 0-535,0 0-642,1 0 1497,-9-8 0,-1-1 0,-8-9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6.402"/>
    </inkml:context>
    <inkml:brush xml:id="br0">
      <inkml:brushProperty name="width" value="0.08571" units="cm"/>
      <inkml:brushProperty name="height" value="0.08571" units="cm"/>
      <inkml:brushProperty name="color" value="#FFFFFF"/>
    </inkml:brush>
  </inkml:definitions>
  <inkml:trace contextRef="#ctx0" brushRef="#br0">173 295 7716,'-26'-10'135,"1"-5"1,2 11 258,-1-7 0,3-1-246,10-5 0,-5-1 1,9 1 198,-5 0 66,5 0-157,7-8 0,0 5-202,0-3 107,0 4 1,0 2-75,0 0 0,7 1-198,5 5 0,3 3 193,2 8 1,6 0-129,1 0 0,-1 2 67,-6 4 1,0 3-81,0 9 1,1 5 272,-1 0-159,0 7-78,-7-10 0,3 10 33,-7-7 0,0 6-26,-6-6-112,8 0 1,-6-5-143,3-1 0,-3-6-1085,-2 1-231,0-8 546,0 4 1040,0-8 0,0-8 0,0-2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6.976"/>
    </inkml:context>
    <inkml:brush xml:id="br0">
      <inkml:brushProperty name="width" value="0.08571" units="cm"/>
      <inkml:brushProperty name="height" value="0.08571" units="cm"/>
      <inkml:brushProperty name="color" value="#FFFFFF"/>
    </inkml:brush>
  </inkml:definitions>
  <inkml:trace contextRef="#ctx0" brushRef="#br0">104 329 7716,'0'-12'0,"0"1"0,0 5 0,0-6 0,2 3 860,4-3-505,-4-3 1,5 11 293,-7-8 0,2 3-240,4-3 1,-4-3-109,4 3-153,-4-3 1,-2-2 6,0-1 0,0 7-128,0-1 1,-2 7-27,-4-7 197,4 8-25,-13-3 1,5 7-97,-7 0-77,7 0 1,-5 0 4,3 0 171,5 0-26,-9 0-69,7 7 1,-1 3-4,4 7 1,4 0-34,2 1 1,0-5 61,0 4-45,8-11 0,-4 17 62,7-11 1,1 1-2,5-1 1,0 1-1,1-7 0,-1 5-25,0-5 0,1 6-79,-1-6 1,6-1 134,0-5-257,0 8 1,-4-6-241,4 4 0,-3-4-1111,3-2 973,-4 0 0,-8 0-5,1 0 1,-6-6-590,5 0 97,-7-7 266,4 3 0,-8-7 249,0-1 1,-6 1 462,0 0 0,-5 5 0,5 1 0,-6 5 0,7-6 0,-1 7 0,6-7 0,0 8-167,0-3-2,0 7 294,8 0 1,1 0 364,8 0 1,1 2-252,-1 3 1,-5-1 34,-1 8 0,-1-7 80,1 7-40,5-8-259,-14 4 126,5-8-93,-7 0 0,-2 0-397,-3 0 208,3-8 0,-14-2-347,5-7 1,-3 0 206,3-1 0,-3 1 124,9 0 0,-1 0-17,6-1 138,0 1 1,0 5-51,0 1 1,2 7 328,3-2-170,-3-3 0,14 7-20,-5-4-90,-3 4 54,7 2-278,-5 0 1,1 6 100,1 0 1,-8 1-335,2-1 103,-4-4 65,-2 6 286,0-8 0,-8 7 0,-2 3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7.126"/>
    </inkml:context>
    <inkml:brush xml:id="br0">
      <inkml:brushProperty name="width" value="0.08571" units="cm"/>
      <inkml:brushProperty name="height" value="0.08571" units="cm"/>
      <inkml:brushProperty name="color" value="#FFFFFF"/>
    </inkml:brush>
  </inkml:definitions>
  <inkml:trace contextRef="#ctx0" brushRef="#br0">122 122 7716,'-17'-8'322,"5"6"682,1-3-433,-1-5 15,-5 0-481,0-7-77,7 8 0,0-7 269,5 5 1,3 3-638,-6-7 0,10 13-834,4-4 1,-3 4 708,9 2 0,0 0-6,5 0 0,-6 2 471,1 4 0,-1-4 0,14 21 0,2-4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7.685"/>
    </inkml:context>
    <inkml:brush xml:id="br0">
      <inkml:brushProperty name="width" value="0.08571" units="cm"/>
      <inkml:brushProperty name="height" value="0.08571" units="cm"/>
      <inkml:brushProperty name="color" value="#FFFFFF"/>
    </inkml:brush>
  </inkml:definitions>
  <inkml:trace contextRef="#ctx0" brushRef="#br0">138 260 8695,'-7'-17'300,"5"6"-187,-4-1-61,-4 0 0,3 1 16,-5-1 0,3 9-5,3-3 0,2 4 451,-8 2-232,9 0-115,-13 0 0,12 0 426,-7 0-224,7 0-138,-4 0 1,3 2 76,-1 4 1,0-3-118,6 9 0,0-6-93,0 5 0,2-5 27,4 6 0,-2-7-102,7 7 1,-5-6-99,5 5 89,1-7-11,5 11 0,1-11-41,-1 8-43,-8-8 59,7 11 1,-7-13 14,9 4 1,-1-3-270,0 3-115,1-4 0,-1 6-59,0-8 1,0 0-277,1 0 1,-7 0-488,1 0 415,-1 0 118,7 0 349,-1 0 35,-7-8 98,5 6 1,-13-7-92,4 3 272,-4 4 0,-10-12 56,-4 9 1,3-7-10,-3 6 1,3-7 795,-3 1 1,-1 3-438,7-3 1,-8 1-95,3-7 0,1 1-44,-1 0 1,7 0-116,-2-1 1,2 7 235,-2-1-55,5 1 0,-7-1-127,8 1 1,2 7 37,4-2 1,-3 2-9,9-2-51,-1 5-44,7-7 0,-7 8-28,1 0 74,-1 0-176,7 0 1,-1 6-133,0-1 0,-5 1-292,-1-6-605,1 8 245,5-6-548,0 5 87,-7-7 619,-2 0 320,-1 0 0,-5-7 311,4-5 0,-4-3 0,-10-10 0,-1-2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7.879"/>
    </inkml:context>
    <inkml:brush xml:id="br0">
      <inkml:brushProperty name="width" value="0.08571" units="cm"/>
      <inkml:brushProperty name="height" value="0.08571" units="cm"/>
      <inkml:brushProperty name="color" value="#FFFFFF"/>
    </inkml:brush>
  </inkml:definitions>
  <inkml:trace contextRef="#ctx0" brushRef="#br0">35 0 7706,'-9'0'0,"1"0"522,0 0 150,6 0 1,-5 2-215,7 4 1,0-2-67,0 7 0,2-1-95,3 1 0,3 5 107,4-5 0,3 5 59,-3 1-266,3 0-49,10 1 0,-6-7-8,4 1 1,-4-1-226,-1 6-263,-1 1 1,0-9-710,1-3-259,-9-4 1,5-4 593,-9-4 1,1-3 721,-6-9 0,-8 1 0,-1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8.168"/>
    </inkml:context>
    <inkml:brush xml:id="br0">
      <inkml:brushProperty name="width" value="0.08571" units="cm"/>
      <inkml:brushProperty name="height" value="0.08571" units="cm"/>
      <inkml:brushProperty name="color" value="#FFFFFF"/>
    </inkml:brush>
  </inkml:definitions>
  <inkml:trace contextRef="#ctx0" brushRef="#br0">70 260 7705,'0'-18'-324,"0"1"0,0-2 158,0-4 435,-8 3-167,6-4 1,-5 0 206,7 1 1,0 0 122,0 6-89,0 0 4,0-1 63,0 9-191,0 1 0,-2 8 140,-4 0 148,4 0-256,-13 0 0,11 0 222,-8 0-83,8 8 1,-3 1-63,7 9 0,0-7 9,0 1 1,0 1-80,0 10 1,6-3-31,-1 3 0,9-4-40,-3-2 1,5 0-13,1 1 0,6-1-34,0 0 0,0-1-102,-6-5 1,1-3-839,-1-8 452,0 0 258,1 0 1,-7 0-1793,1 0 919,-8-8 136,11-1 1,-13-11-425,4-3 0,-5-2 689,-1-4 1,0-3-115,0 3 674,-7-4 0,-10-1 0,-10-1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2:58.388"/>
    </inkml:context>
    <inkml:brush xml:id="br0">
      <inkml:brushProperty name="width" value="0.08571" units="cm"/>
      <inkml:brushProperty name="height" value="0.08571" units="cm"/>
      <inkml:brushProperty name="color" value="#FFFFFF"/>
    </inkml:brush>
  </inkml:definitions>
  <inkml:trace contextRef="#ctx0" brushRef="#br0">0 1 8226,'19'0'2416,"5"0"-1886,-5 0-65,13 0 0,-5 0 203,8 0 0,-1 0-260,1 0 0,5 5-26,1 1 1,-7 8-101,-5-3 0,-6-1 537,6 1-499,-8 1 1,2 5 45,-11 0-1,-5 3-273,-7 3-98,0-4 178,0 6 0,0-2-1615,0 0 1010,-7 0 1,-3-6-607,-7 1 1,0-1 171,-1 0-105,1 8 0,-8-6 972,-4 4 0,-11 12 0,-4 2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4:35.274"/>
    </inkml:context>
    <inkml:brush xml:id="br0">
      <inkml:brushProperty name="width" value="0.08571" units="cm"/>
      <inkml:brushProperty name="height" value="0.08571" units="cm"/>
      <inkml:brushProperty name="color" value="#FFFFFF"/>
    </inkml:brush>
  </inkml:definitions>
  <inkml:trace contextRef="#ctx0" brushRef="#br0">381 3874 7843,'7'17'0,"5"1"89,3-1 0,8 0 164,0 0 0,8 1 768,-2-1-642,4 8 0,3-6 20,5 4 1,-5 4-176,4 2 0,3-2-127,-3 2 1,6 0 126,-6 5 0,7-5-253,-7 0 1,0-8-242,-5 2 0,-1-4-302,1-2 0,-2-7 273,-4-4 0,1-4-201,-7-2 0,6 0-410,-6 0 1,-2-8 909,-9-3 0,-4-12 0,-8-4 0</inkml:trace>
  <inkml:trace contextRef="#ctx0" brushRef="#br0" timeOffset="312">1090 3805 7843,'25'2'0,"4"4"0,3 9 219,3 8 0,7 0 379,4-6 0,2 6-209,-2 0 0,2-5-176,-7-7 0,5-7-14,-6 2 1,-1-4 12,-11-2-28,5 0 1,-16-2 55,1-4 1,-9 2-118,-9-7 1,-4-1 343,-7-5 1,-8-6-97,-16 0 1,-5-8-109,-1 2 0,-7-3-52,2-3 0,2 0 0,-2 1 0,9-1 41,3 1 0,1-1-41,10 0 0,0 7-393,6-1 1,1 8 181,5-2 1,-3 3-515,9 3 0,-1 0 134,6-1 0,0 7-77,0-1 1,10 9-588,7-3 0,2 4 414,10 2 1,-2 0-344,2 0 1,5 0 453,1 0 0,-6 0-291,5 0 810,-3 0 0,4 0 0,-1 0 0</inkml:trace>
  <inkml:trace contextRef="#ctx0" brushRef="#br0" timeOffset="717">1643 3148 7843,'-8'-18'-5,"-1"9"275,-8 1 0,7 10 504,4 4 0,4 5-315,2 12 1,0-1-135,0 6 1,8 1 262,3 6-430,13-1 0,2 7 17,9-1 1,0 0 26,-1-5 0,3-2-42,3-5 1,-3-4-102,3-13 1,-4-3 35,-1-8 0,-2-2-397,-5-4 0,1-9-315,-11-8 554,3 0 0,-17-2-188,7-4 0,-9-4 85,-2-2 0,-8 1-21,-9-1 1,-6 1 62,0-1 1,-6 2 123,6 5 0,0 3 60,6 7 1,-1 7 467,1-1 557,8 8-512,1-3-145,8 7 1,2 2-81,4 3 0,9-1-16,8 8 0,6-1-72,-6 7 1,6-1-68,-6 0 0,6 1-71,-6-1 1,5-2-163,-5-3 0,1 1-339,-7-7 1,0 6-17,0-7 1,-5 1-728,-1-6 0,-5 0 533,6 0 0,-8-2-225,1-4 1,-3-3 287,-2-9 0,-7-7-353,-5-3 0,-5-3 365,-6 2 0,-2-4 514,-4 5 0,-4-5 0,6-2 0</inkml:trace>
  <inkml:trace contextRef="#ctx0" brushRef="#br0" timeOffset="1267">2093 2975 7843,'-8'-18'-618,"6"1"0,-6 0 0,8 0 1384,0 7 0,8 2-234,4 8 1,5 8-86,6 4 1,2 3-66,4 2 1,4 2-46,-5 4 0,-3-3-78,-2 3 1,-3-6 509,-3-5-289,0 3-58,0-13-301,-7 6 0,-2-10 51,-8-4 0,0-4-155,0-7 0,-8-2-56,-3-4 0,-5-4-152,-1-8 1,5 1 66,1-1 0,5 0 71,-5 1 0,7 7 215,-2 4 0,4 4-40,2 1 94,0 9 0,8 1-51,3 8 0,5 0 169,1 0 0,6 2-44,0 4 0,2 3-132,-2 9 0,-2-1-137,8 0 0,-8-1 111,2-5 0,2 3-989,-2-9 571,0 1 1,0-6-197,0 0 0,0 0-509,-5 0 1,-1-2 233,0-4 0,1-5-212,-1-12 0,-6 2-291,1-8 867,-8 0 0,3-7 393,-7-5 0,-7 7 0,-5-1 0,-3 0 0,-2 7 0,-3 3 0,-3 2 0,2 3 0,-8 3 0,6 7 0,-5 5 0,6 3 384,-1 2-83,4 0 0,4 2 144,3 3 1,5-1 82,7 8 1,1-3 199,5 3 0,0-2-387,11-5 0,-3-3-117,9 4 1,-2-10-140,2-2 1,4-7 78,7 1 1,-5 3 50,0-3 1,0 8 33,5-1 0,-5 3-33,0 2 0,-2 0 151,2 0 1,-4 7-115,-8 5 1,0-2-26,1 1 0,-3-5-4,-3 5 0,-5-5-239,-7 6 0,0-7 149,0 7-837,0-8 0,-7 4-317,-5-8 441,-3 7 1,-3-5-672,1 4 0,8-2-150,3 2 1400,4-5 0,-6-1 0,-1-9 0</inkml:trace>
  <inkml:trace contextRef="#ctx0" brushRef="#br0" timeOffset="1861">3078 2179 7816,'0'27'77,"0"-4"1,0-4 38,0-1 0,6-1 177,0 0 0,7-5 656,-1-1 1,3-7-693,3 2 0,5-4-166,0-2 1,0 0-211,-6 0 1,0-8 64,1-3 1,-3-5-378,-3-1 1,-5 0 65,-7-1 1,0-5-76,0 0 1,-7-7 70,-5 1 0,-11-4-57,-6-1 0,0-3 345,-5-3 0,3 5-108,-9 0 1,-5 1 121,-1 5 1,2-2-66,-2 3 0,8 1 484,-3 4 1,12 9 83,6-3 1,10 5 1091,1 1 232,9 3-1289,-5 8 1,18 2 164,7 4 1,0 3-213,6 9 1,4 1-51,2 4 0,4-2-154,1 8 1,1-2 102,-1 2 0,1 1-330,-1-7 1,1 4-254,0-9 0,-1 1-828,1-13 0,-6-1 588,-1-5 1,-6 0-316,1 0 0,-6-9 259,-6-9 0,-3-1-415,-8-10 0,-2 1 448,-4-7 1,-3 2 522,-8 5 0,-1-3-250,1 8-66,0 7 1580,-1 9-1124,9 7 1,3 5-97,12 1 0,5 8 114,12-3 1,-1 3 1221,6-3 0,1 5-536,6-5 1,-6-3-302,-1-3 1,-5-3-87,6-2 0,-8 0-176,2 0 0,-3-7 4,-3-5 0,-6 3-79,1-3 1,-8 1-130,2-7 1,-6-1 94,-6-4 1,-4 4-450,-7-4 1,0 3 226,-1 3 0,3 0-1042,3 0 0,-3-1 62,4 1 0,1 5-1659,-2 1 973,9-1 996,-5-5 720,8 0 0,0 7 0,0 3 0</inkml:trace>
  <inkml:trace contextRef="#ctx0" brushRef="#br0" timeOffset="2062">3528 1263 7774,'0'-18'482,"0"9"0,-2 1 31,-4 8 1,4 8 314,-3 3 1,9 12-306,1 6 1,11 2 6,1-2 0,2 3-178,10-3 1,-6-2-137,6 2 1,-6-14-192,6 3 1,-6-7 70,6 1 0,-2-5-605,1-7 1,-1 0 371,-4 0 1,-3-7-1101,3-5 1,-6-11 453,-6-6 0,3-5-476,-8-7 0,-3 5 1259,-8-4 0,-5-5 0,-7 1 0</inkml:trace>
  <inkml:trace contextRef="#ctx0" brushRef="#br0" timeOffset="2220">3649 951 7752,'-17'-9'1830,"7"1"-1285,3 8 1,14 2 65,5 4 0,5-2 42,6 7 0,4 1-247,8 5 0,-1 0-254,1 1 0,-6-7 11,-1 1 0,1-1-390,6 7 0,-6-1 220,-1 0 1,-6-2-1024,1-3 0,2 3-1389,-2-3 1326,-8-4 1093,0-1 0,-13 1 0,6 2 0</inkml:trace>
  <inkml:trace contextRef="#ctx0" brushRef="#br0" timeOffset="2380">3736 1073 7740,'17'0'-21,"0"0"1,2 0-150,4 0 1,-1 0 1093,6 0 0,1 0-375,6 0 1,-1 0-277,1 0 0,-6 0-98,0 0 1,-6 0-586,6 0 101,-8 0 1,4 0-847,-8 0-418,-7 0 1573,-3-8 0,-14-2 0,-3-7 0</inkml:trace>
  <inkml:trace contextRef="#ctx0" brushRef="#br0" timeOffset="2526">3770 813 7735,'-17'-9'0,"2"-1"1627,3 4-1129,-3-3 1,7-3 97,-4 0 1,-1 7-316,7-7 1,0 6-245,6-5 0,0 5-241,0-5 1,8 5-578,4-6 1,3 8 780,2-1 0,8 3 0,2 2 0</inkml:trace>
  <inkml:trace contextRef="#ctx0" brushRef="#br0" timeOffset="3096">4099 554 7704,'-12'7'1463,"1"5"-836,7 3-397,-4 3 1,8-1 396,0 0 1,2 0-205,4 1 0,-2-7-77,7 1 1,1-1-51,5 7-113,0-1 1,1-6 48,-1 1 1,2-2 211,4 1-223,-4 5 1,8-15-99,-4 5 0,-3-4-173,3-2 1,-4 0-21,-2 0 0,-5 0 93,-1 0 0,-1-8-22,1-3 0,-3-4 0,-8-9-205,0 1 0,-2-5-104,-4 5 0,-5-6-82,-12 6 1,4-6-10,-5 6 1,0 0-178,0 5 0,-4 1-36,5 0 0,0 5-214,5 1-365,1 7 415,7-4 386,3 8 0,14 8 199,5 3 0,11 5 36,6 1 1,-4-5 171,-2-1 0,2-5-41,-2 5 1,0-5 42,-6 6 0,0-8-56,1 1 1,-7-3 1042,1-2-456,-8 0 41,3 0 0,-7-2-242,0-3 0,-2-5-144,-3-7 0,3 5-157,-4 1 0,-2-1 95,3-5 0,-1 0-239,6-1 0,0 1 37,0 0 0,0-1 225,0 1 0,0 6-66,0-1 304,7 8 0,3-3-49,7 7 0,1 0 97,-1 0 0,6 5-113,0 1 1,0 6-83,-6-7 0,1 7-232,-1-6 1,0 5 53,1-5 1,-7 5-592,1-5 1,-7 0 162,7-6-888,-8 0 1,3-2 61,-7-4 1175,0-3 0,-7-9 0,-3 1 0</inkml:trace>
  <inkml:trace contextRef="#ctx0" brushRef="#br0" timeOffset="3330">4445 52 7719,'11'-11'-26,"1"-1"1,-7 8 857,7-1 1,-6-3-379,5 2 0,1 0 492,5 6-558,0 0 0,1 0-139,-1 0 1,0 8 255,1 4 0,-7 3-151,1 2 0,-3 1-212,3-1 0,-3 0 19,-3 0 0,-2 1-584,7-1 1,-5 0 342,6 1 0,-1-1-1006,7 0 0,-1 0 265,0 1 1,2-3-740,4-3 1560,-3 3 0,12-13 0,-5 6 0</inkml:trace>
  <inkml:trace contextRef="#ctx0" brushRef="#br0" timeOffset="3435">5154 364 7718,'7'17'323,"-5"0"0,8-2-274,-4-3-25,-4 3-24,5-5 0,-7 7 0,0 1 0</inkml:trace>
  <inkml:trace contextRef="#ctx0" brushRef="#br0" timeOffset="3881">0 4375 8154,'0'-17'103,"0"-15"0,10-1 276,7-19 1,2 2 494,10-13 0,6-8-214,5-10 0,10-6-737,-24 41 1,0 0 0,0 2 0,0 0-272,3-2 0,0 0 0,-2 2 0,-1 1 92,26-38 0,0 4-1196,0 8 1452,0 8 0,0 1 0,0 8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6:07.905"/>
    </inkml:context>
    <inkml:brush xml:id="br0">
      <inkml:brushProperty name="width" value="0.08571" units="cm"/>
      <inkml:brushProperty name="height" value="0.08571" units="cm"/>
      <inkml:brushProperty name="color" value="#FFFFFF"/>
    </inkml:brush>
  </inkml:definitions>
  <inkml:trace contextRef="#ctx0" brushRef="#br0">225 2785 7883,'-17'0'0,"1"-2"291,5-4 0,1 4 253,4-4-122,4 4 1,-11 0 137,7-3-80,-7 3 0,9-6 455,-8 8-501,1 0 1,-6 8-55,-1 3 1,3 7 118,3 5 0,-1 3 20,7 9 1,-5 2-142,5 3 0,0 2-11,6 4 1,8 8-140,3-8 0,5 6-33,1-12 1,8-1-90,4-10 0,3-4-198,3-8 1,5-7 126,1-5 1,-1-3-168,-5-2 1,-3-7-29,-3-5 1,2-3 81,-8-3 0,0 1-36,-6 0 0,1-6 83,-1 0 1,-6 0-492,1 5 0,-8-7-260,2-3 0,1 1-571,-1-2 0,0 6-1688,-6-6 3041,7 8 0,-5-20 0,6 5 0</inkml:trace>
  <inkml:trace contextRef="#ctx0" brushRef="#br0" timeOffset="538">813 2266 7819,'-2'-12'317,"-4"1"1,2 7-102,-7-2 1,5 4 278,-6 2 0,7 0-19,-7 0 1,3 2-136,-3 4 0,-1 4-33,7 7 1,-6 8-54,7 4 0,-1 3-133,6 3 1,0 5 59,0 1 1,7 5 45,5-6 1,-2 0-33,1-5 1,6-2-40,6-5 1,1-3-302,-7-7 0,6-9 106,0-3 1,2-4-341,-2-2 0,-4-10 44,4-7 1,-2-8-159,2-9 0,-9-3 47,3-3 1,-5-5-202,-1-6 1,-3-1 272,-8 0 0,0 2 24,0 4 0,0 0 296,0 11 1,-6 4-69,0 14 1,-7 2 609,1 3 0,3 4 477,-3 8 582,8 0-1130,-11 0 1,13 2 131,-4 4 1,6 4-94,6 7 0,4 0-194,7 1 0,6-1 4,0 0 1,2 1-46,-2-1 0,-4 0-207,4 0 1,-1 1-191,1-1 0,-10-2-260,4-3 0,-3-4-145,3-8 0,0 0 0,1-2-180,-1-4 0,-7-4-641,-5-7 0,3-6 1401,-2 0 0,0-8 0,-6 4 0</inkml:trace>
  <inkml:trace contextRef="#ctx0" brushRef="#br0" timeOffset="821">1211 1920 7819,'1'-10'19,"5"5"0,-2 7-146,8 9 0,-1 1 462,6 11 0,6 2-72,1-2 0,-1 0 37,-6-6 0,0 0-137,0 1 0,1-3 141,-1-4-240,0-3 36,1-8 0,-9-2 9,-3-4 0,-4-3 19,-2-8 1,-6-8-389,0-4 0,-5-4 138,5-1 1,0 3-18,6-4 0,0 4 139,0-9 0,0 9 42,0 3 1,0 6 522,0-1 0,6 4-251,0 2 0,7 5 101,-1 1 0,9 7-125,2-2 1,2 4-218,-2 2 1,-2 6 82,8 0 1,-6 7-306,6-1 0,-8 3-214,2 2 0,-2-1-542,2-5 1,-3 5 904,3-5 0,4 12 0,-1 4 0</inkml:trace>
  <inkml:trace contextRef="#ctx0" brushRef="#br0" timeOffset="1209">2404 675 7817,'-62'25'0,"3"2"0,9 0 1693,4-4-1130,11 4 1,12-6-244,11 8-307,-3-8 0,11 4 148,-7-8 1,7-6 231,-2 1 1,4-6-250,2 5 1,2-7-57,4 2 1,4-4-1,7-2 1,8 0-6,4 0 0,3 0 50,3 0 0,-1 0 178,1 0 0,2 2 202,3 4 0,-4-3 84,5 9 0,-11-1-1443,-1 7 1,-8-7 520,2 1 0,-3 5 255,-3 6 0,-7 2 359,-5-2 1,-3-2-68,-2 8 1,-7 0 57,-5 6 0,1-9-231,-7-3 1,5-3-342,-10-3 1,9-2-843,3-3-1335,-1-4 1336,-5-8 1,7-8 19,5-4 1113,-5-3 0,8-2 0,-6-1 0</inkml:trace>
  <inkml:trace contextRef="#ctx0" brushRef="#br0" timeOffset="1487">2629 900 7817,'11'-29'1402,"1"0"0,-7 0-772,7-5 1,-2 5-845,1 0 1,4 6 251,-3-6 0,-4 6 395,-3-6 1,3 8-161,-2-2 1,0 4 47,-6 2 0,0 5-293,0 0 0,0 7 126,0-7-244,-8 8 1,-2-1 150,-7 10 1,0 5-101,-1 7 1,7 6 104,-1 0 1,9 6 129,-3-6 0,4 6-83,2-6 1,0 0-54,0-6 1,8 1 65,3-1 1,6-2 115,6-3 0,-1-2-449,6-5 0,-5-3 126,6 4 0,-6-4-825,6-2 1,-6 0-21,6 0 1,-8-2-344,2-4 0,-4 2 628,-1-7 1,-1-1 640,0-5 0,1 0 0,-1-1 0</inkml:trace>
  <inkml:trace contextRef="#ctx0" brushRef="#br0" timeOffset="1766">3130 519 7817,'12'-19'0,"-1"-4"0,-5 2 260,5-8 1,1 0 416,5-5 0,-5-1-46,-1 0 1,-1 3-232,1 3 1,-1-4 39,-4 4 1,-4 4-102,4 2 0,-5-2-274,-1 2-9,0 0 1,-1 6-58,-5 0 0,2 7 51,-8 4 1,-1 4-166,-10 2 0,4 8 334,-4 4 1,5 9-141,7 2 0,-3 2 364,9-2 1,-1-2-97,6 8 1,2-6 7,3 6 0,5-8 60,7 2 0,6 2 52,0-2 0,8 0-255,-2-6 1,4-5-131,1-1 0,3-7 12,3 2 0,-7-4-202,7-2 1,-9 0-1037,4 0 0,-1-8 602,-5-3 0,4-5-568,1-1 1,7 2-120,-1 3 1229,0-3 0,2-3 0,3-8 0</inkml:trace>
  <inkml:trace contextRef="#ctx0" brushRef="#br0" timeOffset="2308">899 4116 7846,'0'-11'95,"0"-1"1,0 1 238,0-7 1,2 7-177,4-1 0,5 8-9,13-1 0,-3 7 9,8 9 1,-1 3-1,7 14 0,-2 1-9,-5 6 0,3-3 9,-8-3 1,-2-4-1,-9-7 1,1-1-868,-7 0 422,0-7 453,-6-3 0,-10-7-18,-7 0 1,-2-9 13,-10-9 0,0-5-4,-5-5 0,-1-7 6,0 0 0,1-5-8,-1-6 1,2-4 5,5 4 0,3-6-25,7-6 1,1 3 14,0-9 1,1 1-140,5-6 0,3 9 115,8 8 0,0 10-262,0 13 0,2 4-217,4 8 0,4 7-252,7 4 0,0 5 86,0 1 1,6 7-375,1 5 0,6 13-355,-1 9 1246,4 1 0,-6 15 0,-2-6 0</inkml:trace>
  <inkml:trace contextRef="#ctx0" brushRef="#br0" timeOffset="2470">1020 4133 7928,'0'-17'842,"0"0"-632,0 0 1,0-10-754,0-8 0,2 1 306,4-7 0,-2 12 390,7 6 0,1 2-250,5-2 1,1 2-35,-1-8 1,2 8-112,4-2 0,-2 4 57,8 1 1,-6 7 184,6-1 0,-8-7 0,4-8 0</inkml:trace>
  <inkml:trace contextRef="#ctx0" brushRef="#br0" timeOffset="2842">1332 3528 7928,'-18'0'245,"1"8"-245,0 3 0,-1 1 567,1 5 0,2-1-133,3 12 0,3 3-31,3 10 1,4-3-95,-4 8 0,6-6-30,6 7 1,4-9-67,7 2 1,0-5-15,0-6 1,3-6-408,3-12 0,-2 3 211,8-8 0,-8-3-377,2-8 0,2-11 213,-2-7 0,-6-8-286,-5 3 1,-3-7 120,3-5 0,-4 3-66,-8-3 1,0 3 44,0 3 0,0-1 101,0 1 0,-2 1 307,-4 4 0,-2-2-85,-3 8 0,1 6 285,4 5 0,2 9-64,-7-3 210,7 4 0,-4 4-161,8 4 1,0 3 45,0 8 0,0 3 53,0 3 0,8-2 115,4 8 1,3-8-154,2 2 1,1-4-118,-1-2 0,0-5-185,0-1 0,1-5 153,-1 6-228,0-8 1,1 5-294,-1-3 0,0-4-334,0 4 1,-5-6 116,0-6 0,-3-4-359,3-7 0,3-2 293,-3-4 0,-5 2-252,-1-8 898,-4 0 0,-2-6 0,0 1 0</inkml:trace>
  <inkml:trace contextRef="#ctx0" brushRef="#br0" timeOffset="3084">1695 3286 7928,'11'0'178,"1"0"0,-1 2 348,7 4 1,5 3-814,0 9 1,8 5 103,-3 0 0,-1 6 346,2-6 1,-8 0-59,2-6 0,-4 0 527,-1 1-68,-1-1-27,0 0-5,-7-7-347,-2-3 0,-16-7-91,-4 0 1,-3-7 122,-2-5 0,-2-5-232,-5-6 1,-1 2 44,-3-8 1,-3 0-50,8-5 0,0-1-51,6 0 0,1 1-247,5-1 1,3 8-501,8 4 0,0 4 398,0 2 1,8-1-204,3 1 1,6 6-58,7-1 679,-5 1 0,13 1 0,-5 2 0</inkml:trace>
  <inkml:trace contextRef="#ctx0" brushRef="#br0" timeOffset="3522">2473 2681 7862,'-19'0'436,"-4"0"167,11 0 0,3 6-764,-3-1 0,6 15-914,-5-3 1,5 10 2264,-6-4-701,1 8 1,-1-3-24,1 13 0,7 3 168,-2 8 1,4-6-260,2 0 1,2-8-128,4 3 1,9-12-293,8-6 1,2-10 110,-2-1 0,2-10-258,4-2 1,2-8-3,-8-9 0,6-8-175,-6-4 1,0-6 110,-6-5 1,1 1-69,-1-7 0,-6 2-347,1-2 0,-8-4 252,2 4 0,-5 4 50,-1 1 0,0 13 143,0 4 0,-5 5 1087,-1 2-536,0 7 0,6 5 186,0 10 0,0 5-296,0 7 1,0 6 145,0 0 0,2 8 94,4-2 0,2 2-97,3-2 1,4-3-273,-3-3 0,3-3 29,3 3 0,-1-4-546,0-2 0,1-5-34,-1-1 0,-6-7-265,1 2 1,-1-4 312,7-2 0,-7 0-741,1 0 727,-1-8 1,1-3 431,-1-12 0,-7 3 0,2-3 0,4-4 0,-1 0 0</inkml:trace>
  <inkml:trace contextRef="#ctx0" brushRef="#br0" timeOffset="3897">2923 2370 7862,'0'-18'1241,"0"1"-812,0 7 1,0 10-119,0 12 1,1 11-18,5 6 0,-2 0 83,8 5 0,-3-3-77,3 9 1,1-3 157,-7-3 0,7-7-199,-1-4 0,-2 0 194,1-5-900,1 3 435,5-19 0,0 4-99,0-12 1,-5-10-229,0-7 1,-7-7-444,7 1 0,-6 4 242,5 2 0,-7 3-895,2 3 1093,3 8 149,1 1 1,5 16 445,-3 3 0,-3-1-138,-3 1 420,-4-7-275,14 11 1,-9-15 137,5 0 0,3-3-165,-3-15 1,3-3-89,2-13 0,-5-1-307,-1 0 1,-7-1 96,2-4 0,2 3-218,-3-3 0,1 3 95,-6 3 1,-7 7-69,-5 4 0,2 9-10,-1 3 0,-1 7 36,-5-2 0,5 6-66,1 6 0,7 3-182,-2 9 1,-1-1 126,1 0 1,0 1 350,6-1 0,2 0 0,4 1 0,3-1 0,9 0 0</inkml:trace>
  <inkml:trace contextRef="#ctx0" brushRef="#br0" timeOffset="4273">3614 1920 7862,'-2'-15'172,"-3"3"0,1-1 469,-8 7-344,1 0 0,-7 14 89,1 3 0,6 5-69,-1 1 0,6 6-78,-5 0 0,7 2 104,-2-2 1,4-2-88,2 8 0,2-8-141,4 2 0,-2 2-92,7-2 0,1-5-147,5-7 0,0-7 18,1 2 0,-1-4-262,0-2 0,4-8 100,-3-4 0,3-3 36,-10-2 0,3-6-133,-3 0 1,-1-6 42,-4 6 1,-4 0 253,3 5 1,-3 1 45,-2 0 0,0 0 184,0-1-96,-7 9 1,5-1 408,-4 4-28,4 4-266,2-5 1,2 9 320,4 3 0,-2-1-185,7 8 0,-1-7-60,1 7 1,3-6-323,-9 5 0,9-7-333,-3 2 1,-1-4 151,2-2 1,-7 0-160,7 0 1,-6-2-789,5-4 0,-7 2 477,2-7 0,-4-1 716,-2-5 0,0 7 0,0 3 0</inkml:trace>
  <inkml:trace contextRef="#ctx0" brushRef="#br0" timeOffset="4530">3839 1885 7862,'-10'0'14,"3"0"184,7 8 1,7-6 21,5 4 0,3-4-63,3-2 0,-1 0-233,0 0 1,1-2-98,-1-4 0,0 2-109,0-7 0,1-1 124,-1-5 0,-5-2-33,-1-4 0,-7 3-123,2-3 1,1-2 77,-1 2 0,0 0 570,-6 6 415,0 0 696,0-1-694,0 9 415,0 1-607,8 23 1,1-1 138,8 15 0,1-1-613,-1 7 0,0 2 76,1 3 0,5-2-490,0 8 0,0-1 284,-6 1 1,6 0-788,0-12 1,0 3 103,-5-14 0,5-2 728,0-9 0,7 3 0,-3-5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6:16.714"/>
    </inkml:context>
    <inkml:brush xml:id="br0">
      <inkml:brushProperty name="width" value="0.08571" units="cm"/>
      <inkml:brushProperty name="height" value="0.08571" units="cm"/>
      <inkml:brushProperty name="color" value="#FFFFFF"/>
    </inkml:brush>
  </inkml:definitions>
  <inkml:trace contextRef="#ctx0" brushRef="#br0">18 1886 7836,'-9'-12'0,"3"0"1126,4 9-851,2-5 1,2 8 0,4 2-373,5 4 0,12 3 434,6 9 0,6 7-42,5 3 1,-2 5-95,8 2 0,-7 5-1,1 0 0,-3 3-298,-3-3 0,-1-4-176,-4 5 0,3-5-222,-3-1 1,-4-6 62,-2 0 1,-3-10-369,-3-2 0,-6-2-96,1-9 897,-8 0 0,-4-14 0,-10-1 0</inkml:trace>
  <inkml:trace contextRef="#ctx0" brushRef="#br0" timeOffset="158">157 2162 7836,'-18'-9'0,"7"1"0,-1 8 0,8-2 487,-1-4 0,3 2-238,2-7 1,7 1-206,5-1 1,3-10-62,3 3 1,5 3 129,0 3 1,5 1-298,-4-6 1,6-3-269,-1-3 1,-4 4 113,-2-4 0,-4 2-100,-1-2 1,-3 2 437,-3-8 0,-5 8 0,-7-4 0</inkml:trace>
  <inkml:trace contextRef="#ctx0" brushRef="#br0" timeOffset="453">243 1592 7841,'8'17'0,"3"6"-221,12 0 1,0 8 158,12-2 1,-8-3 197,13 3 1,-9 6-64,3 5 0,-1 1 206,-10-7 0,6 1 41,-6-1 1,0-1-124,-6-4 0,1-6-179,-1-12 142,-7 5-641,5-14 335,-13 5 0,6-14-4,-8-5 1,0-3 107,0-3 0,0-1-35,0-4 1,0 4 175,0-4 1,0-2-211,0 2 308,0 0 1,2 7-53,3 5 0,5 3 154,7 8 0,0 0-122,1 0 0,-1 8-99,0 3 0,1 5-71,-1 1 0,2-5-165,4-1 0,-4-5-608,4 5 1,-9-7 113,-3 2 652,-7-4 0,19-2 0,-3 0 0</inkml:trace>
  <inkml:trace contextRef="#ctx0" brushRef="#br0" timeOffset="699">1038 1851 7836,'0'-17'279,"0"-1"1,0-1-117,0-4 0,0 2-201,0-8 0,0 2 111,0-2 0,0-1 38,0 7 1,-5-6-8,-1 6 1,-6 0 21,7 5 1,-7 7-348,6-1 230,-7 1 1,3 1-60,-7 4 0,5 6 90,1 6 1,7 4 101,-2 7 0,4 8-29,2 4 0,0 4 166,0 1 1,8-1-112,4-4 0,5 3 118,6-3 1,4-4-681,7-2 1,-3-4 250,4-1 1,-4-7-694,9 1 1,-4-8 407,-1 1 1,0-5 427,-1-5 0,1-13 0,-1-9 0</inkml:trace>
  <inkml:trace contextRef="#ctx0" brushRef="#br0" timeOffset="1138">1886 813 7747,'-17'18'0,"1"-1"195,5 0 1,-3 6-92,8 0 0,-7 2-388,1-2 158,5 4 0,-3 16 683,4 3 1,4 4-171,-3 2 0,3-6-46,2 0 1,7-2-140,5 2 1,9-11-122,2-12 1,2-6-118,-2-5 1,2-7-186,4-10 0,2-13 82,-8-11 1,0-3-194,-6-3 0,0-7 40,1-4 1,-9 2 84,-3-3 1,-4 1-125,-2-6 0,-2 1 27,-4-1 1,-3 0 167,-9 0 0,-1 6 18,-4 0 1,2 7 83,-8-1 0,6 5 129,-6 7 0,8 4 354,-2 13 0,4 3 38,2 8 0,7 8-236,4 3 0,4 7 262,2 5 0,0 4-145,0 7 1,2 1-190,4-1 1,9 1-120,8 0 0,6-1-229,-6 1 0,8-2-37,-2-5 1,4 3-330,1-8 1,-5 6 18,0-6 0,-2-6 190,2-5 1,1-8-931,-7 1 1256,0-3 0,2-2 0,2 0 0</inkml:trace>
  <inkml:trace contextRef="#ctx0" brushRef="#br0" timeOffset="1551">2318 468 7802,'-11'7'514,"-1"5"1,6 3-464,-5 2 1,5 6-143,-5 1 0,7 6 592,-2-1 0,4 4-187,2 1 0,0 7 85,0-1 0,2 0-159,4-5 0,3 0-243,9-1 0,-1-1-18,0-4 0,2-6-230,4-12 0,-1 3-1,6-9 0,-6-1 158,1-10 1,-4-9-388,-2-8 0,-5-8 174,-1 3 0,-7-7-125,2-5 0,1 3 182,-1-3 0,0 5 103,-6 6 1,-6-1 8,0 7 0,-5-1 122,5 7 682,-7 0-518,3 0 1,-1 7 761,-1 4-638,8 4 0,-4 4 153,8 4 0,0-2-114,0 7 1,6 1 84,0 5 0,7 0-138,-1 1 0,3-1-32,3 0 1,-5 1-175,4-1 0,-3-6 239,9 1-625,-4-1 175,-2 7 130,1-9 1,-1 1-600,0-4 1,-5-4 335,-1 3 1,-5-3-283,6-2 1,-7-7-72,7-5 0,-8-3-207,2-3 1,-5-1 851,-1-4 0,0-4 0,0-7 0</inkml:trace>
  <inkml:trace contextRef="#ctx0" brushRef="#br0" timeOffset="1801">2716 416 7802,'9'17'-613,"5"2"393,-8 4 1,7-4 202,-1 4 1,1 2-60,-1-1 1,3 0 555,-3 0 0,-3-5-169,3 4 0,-8-4-53,1-2 1,3-5 98,-2-1 214,0-7-565,-6 4 0,0-16 109,0-3 0,-2-5 38,-4-1 0,2-6-24,-8 0 1,7-6 28,-7 6 1,8-6-55,-1 6 0,-3-6 1,2 6 1,0 0-128,6 6 1,0 0-189,0-1 1,0 1-521,0 0 0,0 5 40,0 1-1197,0-1 1887,8-5 0,2-8 0,7-2 0</inkml:trace>
  <inkml:trace contextRef="#ctx0" brushRef="#br0" timeOffset="2020">2837 122 7802,'0'11'793,"0"1"0,6-1-589,-1 7 0,7-7 95,-6 1 1,5-1 120,-5 6 0,8 6-67,-3 1 0,-1 1-98,1-2 0,1 2-35,5 3 0,-5 5-13,-1-4 0,-5-2-248,5 2 0,-7-8-443,2 2-566,4-4 547,-9-2 1,9-7-504,-4-4 1,-4-6 30,4-6 0,-5-9 582,-1-9 1,6-6 392,0 1 0,0-4 0,-6-1 0,0-1 0</inkml:trace>
  <inkml:trace contextRef="#ctx0" brushRef="#br0" timeOffset="2279">3044 1 7802,'0'17'179,"-1"6"-114,-5 0 1,4 6 148,-4-6 1,4 6 67,2-6 0,-6 6 303,1-6 0,-1 0-215,6-6 1,0 0-98,0 1 0,6-1-110,-1 0 1,7-5 43,-6-1 0,7-5-14,-1 6 1,-3-7-64,3 7 1,-6-6-98,5 5 84,1-7 0,5 4-183,0-8 41,1 0 1,-1-6-133,0 0 0,-5-7 115,-1 1 1,-1-3 30,1-3 1,-1 7-105,-4-1 0,-4 7 14,3-7 1,3 6-50,-2-5 150,0 7 0,1-19 0,3 4 0</inkml:trace>
  <inkml:trace contextRef="#ctx0" brushRef="#br0" timeOffset="2409">3390 87 7802,'0'17'0,"0"6"940,0 0 1,6 6-412,0-6 0,2 8-244,-3-2 0,5-2-77,7 2 1,-5-6 104,-1 6 0,1-3-1026,5 3 0,0 4 397,1-4 0,-7-2 316,1 1 0,-1 1 0,7 6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6:15.842"/>
    </inkml:context>
    <inkml:brush xml:id="br0">
      <inkml:brushProperty name="width" value="0.08571" units="cm"/>
      <inkml:brushProperty name="height" value="0.08571" units="cm"/>
      <inkml:brushProperty name="color" value="#FFFFFF"/>
    </inkml:brush>
  </inkml:definitions>
  <inkml:trace contextRef="#ctx0" brushRef="#br0">327 294 8354,'12'12'718,"0"-1"1,-7-5-1031,7 6 1,-6-1 284,5 7 0,-5-3 203,5-4 1,-1 5-597,2-5 140,3 5-964,-5 1 1244,-1-7 0,6-3 0,-5-7 0</inkml:trace>
  <inkml:trace contextRef="#ctx0" brushRef="#br0" timeOffset="137">85 52 7846,'-15'-9'0,"9"1"90,-11 8 113,3 0 1,3 2-109,-1 4-266,9-4 1,-3 5-419,12-7 0,3 0 589,8 0 0,1 0 0,-1 0 0</inkml:trace>
  <inkml:trace contextRef="#ctx0" brushRef="#br0" timeOffset="374">518 242 7846,'9'8'1144,"-1"2"-2257,-8-1 747,0-1 1,-6-12 302,0-7 1,-1-3 59,1-15 0,4 3 248,-4-3 0,4-2 27,2 8 1,0-6-136,0 6 1,0 0 109,0 6 0,2 7-90,4 4 1,6 4 262,11 2 1,-4 10-77,4 7 0,2 2-124,-2 10 1,6-6-271,-6 6 0,6-8 153,-6 2 0,6-3-525,-6-3 0,0-2 235,-6-3 1,0 1-1333,1-7 1519,-1 7 0,0-3 0,0 7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6:22.938"/>
    </inkml:context>
    <inkml:brush xml:id="br0">
      <inkml:brushProperty name="width" value="0.08571" units="cm"/>
      <inkml:brushProperty name="height" value="0.08571" units="cm"/>
      <inkml:brushProperty name="color" value="#FFFFFF"/>
    </inkml:brush>
  </inkml:definitions>
  <inkml:trace contextRef="#ctx0" brushRef="#br0">1 3044 7746,'2'-10'582,"3"5"1,5 5-985,7 5 1,3 5 201,3 7 0,4 1 1,7-1 76,1 0 1,-1-1 334,1-5 1,-6 10-77,0-3 0,-8 3-152,2-4 0,-4-7-47,-2-5-11,-7 5 114,5-8 1,-15 6 117,0-8 1,-7 0-106,-11 0 1,-5-8-39,0-4 0,-8-9 114,3-2 1,-5-6-60,-2 6 1,3-13 22,3 1 0,-2-3-15,8 3 1,0 1-2,6-1 0,1 0 24,5 1 0,3-5 1,8 5 0,0 3-230,0 14 145,0 0 1,2 5-415,4 0 1,3 9 175,9-3 0,7 6-776,3 6 997,-3 3 0,8 16 0,-6 2 0</inkml:trace>
  <inkml:trace contextRef="#ctx0" brushRef="#br0" timeOffset="163">226 2975 7746,'9'10'504,"-1"-5"-1219,-8-10 52,0-5 646,8-7-139,1-1-67,8 9 2,1 1 1,-1 2 220,0 1 0,1-1 0,-1 6 0</inkml:trace>
  <inkml:trace contextRef="#ctx0" brushRef="#br0" timeOffset="741">537 2785 7746,'2'-18'380,"4"1"0,-5 6-1264,5-1 110,4 1 377,-8-7-5,13 1 1316,-13 0-655,6-1 0,-10 9-55,-4 3 0,2 4-130,-7 2 1,5 0 66,-6 0 0,7 0-11,-7 0 0,8 8-23,-2 3 0,3 5 63,-3 1 0,4 0-106,-4 1 1,4-1 194,2 0 0,2 0-61,4 1 1,-2-1 59,7 0 1,1-5-176,5-1 1,0-5-13,1 6 1,-1-9-329,0 3 1,6-2 172,0 2 0,2-4-235,-2 4 1,-1-5 168,6-1 0,-5-1-662,6-5 1,-8-4 235,3-7 1,-5 0 215,-2-1 0,-5-1 360,-1-4 0,-7 4 0,2-4 0,-4 4 0,-2 1 0,0-7 0,0 6 0,0-4 0,0 11 270,0-3 1,0 11 37,0-7 1,0 5 71,0-6 1,0 1-96,0-6 0,0 5-38,0 1 1,-2-1-185,-4-5 1,4 5 331,-4 1-414,4 7 43,-5-4 65,5 8 0,-8 0-35,4 0 0,4 2-100,-3 4 0,-3 3 107,2 9 0,0-1-15,6 0 0,0 1 146,0-1 1,0 0-60,0 0 1,8 7-62,4-1 0,3 2 12,2-2 0,3-10-196,3 4 0,-4-3-81,4 3 1,2-7-84,-2-5 1,6-3 85,-6-2 1,0 0-59,-6 0 1,6-7-282,0-5 0,-2-3 176,-9-2 0,3-3-103,-3-3 0,-5-2 456,-1-4 0,-4-3 0,-2-3 0,0-9 0</inkml:trace>
  <inkml:trace contextRef="#ctx0" brushRef="#br0" timeOffset="932">1159 2145 7746,'0'-8'1221,"0"8"-594,0 8-529,0 9 0,0 0-588,0 1 594,8-1 1,2 0 267,7 1 1,2-1-341,4 0 0,-4 1 32,5-1 1,1 0-370,-2 0 0,7 1 160,-1-1 0,-2 0-290,2 1 1,-6-7 136,6 1 1,-8-9-66,2 3 1,2-4-53,-2-2 1,0 0-235,-6 0 649,1-8 0,-1-9 0,0-10 0</inkml:trace>
  <inkml:trace contextRef="#ctx0" brushRef="#br0" timeOffset="1258">1782 1747 7684,'-17'25'0,"-1"-4"71,1 8 1,2-2-69,3 2 0,-3-2 177,3-4 0,3-4 76,-3 4 532,8-4-469,-3-1 0,9-9-301,3-3 0,5-4-2,7-2 0,8-6-71,4 0 0,4-5 77,1 5 0,1-6-55,-1 7 1,1-1-151,0 6 1,-1 0 66,1 0 1,-8 2 36,-4 4 0,-4 3 18,-2 9 0,-7-7 207,-4 1 1,1 1-70,-1 10 1,0-4 26,-6 4 0,-8-2-181,-3 3 0,-5-5-125,-1 4 1,-2-4-280,-4-2 1,3-5 222,-3-1 1,2-7-459,-2 2 716,4-12 0,-6-3 0,8-9 0</inkml:trace>
  <inkml:trace contextRef="#ctx0" brushRef="#br0" timeOffset="1579">1903 1488 9353,'0'17'-584,"0"0"880,0 1 0,2 1-42,4 4 1,-2-2 192,7 8 1,1-6-93,5 6 0,6 0-327,0 5 0,8 1-81,-2-1 1,-3-7-207,3-4 1,-2 0-9,2-5 1,2 1-234,-8-13 1,0-1-10,-6-5 0,-1-2 167,-5-3 0,3-11-302,-9-7 1,1-8 643,-6 3 0,0-11 0,0-1 0,0-2-108,0 1 0,0 7-303,0-1 450,0 1 0,2 16 14,4 1 1,-2 7 291,7 10 1,-5 2-130,5 4 0,-5 6-66,6 11 1,-3-4-201,3 4 1,3-6-204,-3-5 1,-3 1 252,3-7 0,-1 0 0,7-6 0</inkml:trace>
  <inkml:trace contextRef="#ctx0" brushRef="#br0" timeOffset="1713">2266 1315 7684,'-11'0'0,"-1"0"-211,8 0 290,-11 0-1181,13 7 1102,-6-5 0,16 6 0,2-8 0</inkml:trace>
  <inkml:trace contextRef="#ctx0" brushRef="#br0" timeOffset="2047">2577 1194 7857,'-9'27'11,"-5"3"-6,9-7 1,-7 6-196,6-6 1,1-5-51,5-7 477,-8-7-168,6 4 1,-4-8 13,12 0 0,-2-2-84,7-4 1,-5 2 7,6-7 0,-1 7-96,6-2 0,6 4 87,1 2 0,4 0 108,-5 0 1,6 10-53,-6 7 0,0 0 209,-5 6 0,5 4-39,0 2 1,-2 4-15,-10 1 1,3-1-49,-8-4 0,5 2 113,-5-8 0,0 5-127,-6-5 0,0 6-110,0-6 0,0 0-200,0-5 1,-6-1 24,0 0-732,-7-7 503,3-2 0,-7-8-66,0 0 0,1-8 31,5-4 0,-5-3-32,5-2 0,1-8 433,-1-4 0,-1-4 0,-5-1 0</inkml:trace>
  <inkml:trace contextRef="#ctx0" brushRef="#br0" timeOffset="2383">2716 1021 8724,'15'2'271,"-3"4"1,-3 5-488,-3 12 0,-2 4-309,7 8 0,1-1 585,5 1 1,-1-3 601,-5-3 0,3 2-98,-9-8 117,9 8-564,-5-12 105,9 6-366,-9-15 1,5-10 8,-8-12 1,1-3-33,-1-3 0,-4-7 3,4-3 0,-4-5-105,-2-2 1,5 7 139,1-1 1,0 8 187,-6-2 1,0 9 1,0 3 91,8 7 0,1-4 241,8 8 1,-5 6-201,0 0 1,-1 7 27,6-1 0,1 3-163,-1 2 0,0-5-162,1-1 0,-7-5-205,1 6-632,-1-9 487,6 5 0,-7-10 172,-4-4 1,1-3-881,-1-9 1162,0-7 0,-6-1 0,0-9 0</inkml:trace>
  <inkml:trace contextRef="#ctx0" brushRef="#br0" timeOffset="2550">3148 675 7733,'10'2'868,"-5"4"0,-1-3-611,2 9 0,-2 0-176,7 5 0,1 6 257,5 0 1,1 0-77,-1-6 1,0 6-128,0 0 0,-1 0 38,-5-5 0,5-1-835,-5 0 1,5 1-784,1-1-497,-7 0 1942,-3 1 0,1-1 0,2 0 0</inkml:trace>
  <inkml:trace contextRef="#ctx0" brushRef="#br0" timeOffset="2847">3235 934 7733,'0'-11'354,"0"-1"0,0 7 542,0-7 0,0-1-1087,0-11 0,1 3 151,5-7 0,2 4-128,3-4 1,5 1 148,-5-2 1,-1-2-279,2 8 0,-3-6 87,3 6 0,1-6-56,-7 6 0,5-5 120,-5 5 0,0 5-700,-6 7 952,0 7-74,0-4 0,-2 16 384,-4 3 0,2 11-204,-7 1 0,1 7 382,-1-1 0,-3 2-143,9-2 1,-1 1 0,6-7 1,0 6-69,0-6 1,0 0 12,0-5 1,2-1-374,3 0 1,-1-7 49,8-4 0,5-4-618,6-2 1,6 0 333,-6 0 0,6-8-897,-6-4 0,6-9 295,-6-2 1,0-8 811,-6 3 0,8-13 0,2-3 0</inkml:trace>
  <inkml:trace contextRef="#ctx0" brushRef="#br0" timeOffset="3097">3511 260 7733,'-9'17'0,"1"-5"-72,8-1-82,0-7 1,0 6 449,0-5 1,8-1-157,3 8 1,5-6 136,1 5 1,0 1 9,0 5 1,1 0 72,-1 1 0,-2-1 39,-3 0-237,3 0 1,-11 5-71,8-5 0,-8 4 77,1-9 1,-3-3-342,-2 3 1,-2-3 97,-3 3 0,1 3-666,-8-3 299,1 3 0,-7 2-192,1 1 1,5-7-272,1 1 416,7-8 0,-4 1 488,8-10 0,-7-13 0,-3-9 0</inkml:trace>
  <inkml:trace contextRef="#ctx0" brushRef="#br0" timeOffset="3250">3615 1 7733,'17'0'1656,"-7"0"0,3 7-1820,-7 5 0,6 3 175,-7 2 1,9 1 155,-3-1 1,5 0-655,1 1 0,0 5 345,1 0 1,-7 7-912,1-1 1053,-1-4 0,-1 8 0,-2-6 0</inkml:trace>
  <inkml:trace contextRef="#ctx0" brushRef="#br0" timeOffset="3389">3615 433 7733,'12'-12'990,"-1"1"0,-5-3-623,5-9 1,-5-4-874,6-7 1,-7-1 345,7 1 0,-2 5-18,1 0 0,4 6-521,-3-6 0,-2 8 699,1-2 0,-7 4 0,4 1 0</inkml:trace>
  <inkml:trace contextRef="#ctx0" brushRef="#br0" timeOffset="3934">277 4272 7682,'-17'-17'-178,"0"-1"1,2 1 320,3 0 0,-1-2 270,7-5 1,0 3-386,6-7-77,0 6 0,0-3 239,0 8 1,8 7 159,3 5 0,7 3 189,5 2 1,2 2-170,3 3 1,7 11-233,0 7 0,-1 8 81,6-3 1,-3-1-125,-2 2 0,-1 0-96,1 6 0,-3-7-166,-3 1 0,2-2-123,-8 2 1,0 2-444,-6-8 1,1 0-332,-1-6 1,-7-5 37,-5-1 1026,5-7 0,-8 11 0,6-5 0</inkml:trace>
  <inkml:trace contextRef="#ctx0" brushRef="#br0" timeOffset="4131">433 4289 7688,'-10'0'1897,"3"0"1,5-4-1984,-4-7 1,4-1-1086,-4-11 0,6 6 1234,6 5 0,-2-1-38,8 7 1,-1-5 5,6 5 0,3-6-119,3 7 0,0-7-190,11 6 1,-3-7-119,9 1 1,-3-3-285,-3-2 1,1-1 679,0 1 0,-8 0 0,-2 0 0</inkml:trace>
  <inkml:trace contextRef="#ctx0" brushRef="#br0" timeOffset="4426">883 3840 7688,'-10'19'898,"4"4"0,-1-4-817,1 4 0,0 4 56,6 2 0,0-2-124,0 2 1,8-3 141,3 3 0,1 2 198,5-8 1,-3 0-165,9-6 0,-4-7-133,-2-4 1,2-4 28,4-2 1,-3-8-171,3-3 0,2-7-98,-2-5 1,-2-4 155,-10-7 0,3-1-314,-8 1 1,5-1 54,-5 0 0,0 1-34,-6-1 1,-2 3 87,-4 3 0,-4-2 11,-7 8 1,0-6 181,0 6 1,-3 6-68,-3 5 1,4 8 243,-4-1 1,4 5-49,1 5 1,7-1-202,-1 8 0,3-1 78,-3 7 0,5-1-532,7 0-216,0 0 4,0 1 777,7-1 0,3-7 0,7-3 0</inkml:trace>
  <inkml:trace contextRef="#ctx0" brushRef="#br0" timeOffset="4652">1280 3788 7688,'12'15'474,"0"-3"811,-1 3-1370,6-5 109,1-1 1,-7-3 356,1-12 1,-8-3-90,1-9 0,3 1-202,-2 0 1,0-3 70,-6-3 0,0 4-141,0-4 0,0-2-387,0 2 1,0-6 197,0 6 0,-6-6-1176,0 6 1010,0 0 1,6 6-318,0 0 1,2 7 203,4 4 1,-2 4 447,7 2 0,-5 0 0,6 0 0,-9 0 0,13 0 0,-14-7 0,5-3 0</inkml:trace>
  <inkml:trace contextRef="#ctx0" brushRef="#br0" timeOffset="4923">1557 3217 7688,'0'17'625,"0"6"-631,0 0 1,0 6 24,0-6 1,0 6 297,0-6 1,0 6-65,0-6 1,0 0 0,0-6 0,0 1-39,0-1-227,8-7 0,-4-3-28,7-7 1,-5 0-214,6 0 0,-7-2-138,7-3 1,-1-5 187,7-7 0,-7-1 2,1 1 1,-3-2-31,3-4 1,1 4-30,-7-4 0,0 9 81,-6 3 322,7 7-132,-5-4 157,6 8-558,-8 0 83,0 0 96,0-8 1,0 5 210,0-9 0,0 1 0,0-7 0</inkml:trace>
  <inkml:trace contextRef="#ctx0" brushRef="#br0" timeOffset="5517">1765 2958 7641,'-10'-10'832,"2"2"-379,8 8-778,0 0 507,0 8 1,8 4-42,4 11 0,3-2-64,2 8 1,-1-1 31,-5 7 1,5 0 104,-5-1 1,3-5 28,-3 0-153,4-8 0,-11 4 73,8-8-135,-8-7-319,11-2 0,-11-16 133,7-4 1,-7-5-40,2-6 1,2 2 48,-3-8 0,7 8 116,-6-2 1,5-2 64,-5 2 1,7 2 220,-1 9 0,3-1-182,3 7 0,-1 0 93,0 6 0,1 0 75,-1 0 0,0 2-57,0 4 0,1 1-484,-1 5 1,0 1 188,1-7 1,-1 6-1387,0-6 1498,-7-1 0,5-5 0,-5 0 0</inkml:trace>
  <inkml:trace contextRef="#ctx0" brushRef="#br0" timeOffset="5634">2526 2681 7774,'0'27'737,"0"-8"1185,0-7-1297,0-9-625,0 5 0,0 0 0,0 1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6:46.018"/>
    </inkml:context>
    <inkml:brush xml:id="br0">
      <inkml:brushProperty name="width" value="0.08571" units="cm"/>
      <inkml:brushProperty name="height" value="0.08571" units="cm"/>
      <inkml:brushProperty name="color" value="#FFFFFF"/>
    </inkml:brush>
  </inkml:definitions>
  <inkml:trace contextRef="#ctx0" brushRef="#br0">208 1660 7792,'0'18'284,"8"7"21,3 3 0,7 11-387,5 1 1,9-5-427,9-6 1,1-1 725,-2 7 1,-3 0-103,3-1 1,0-1 84,-5-4 0,2-4-100,-14-8 1,5 0-214,-5 0 1,0-5-83,-5 0 1,-1-9-684,0 3 545,1-4 332,-9-10 0,-1-1 0,-8-9 0</inkml:trace>
  <inkml:trace contextRef="#ctx0" brushRef="#br0" timeOffset="407">87 1695 7793,'-23'-16'622,"0"5"0,2-4-474,9 3 1,4-5-245,8-6 0,0 3 20,0-3 0,10 6-269,7 6 1,8 3 97,10 8 0,0 0 136,-1 0 0,3 8 240,3 3 1,-4 4-99,5 3 1,-7-3 109,-5-3 0,2 3-179,-8-3 1,0 3 134,-6 2 0,-5 1 78,-1-1 1,-1-6 64,2 1 21,3-1-171,-5 7 0,7-1 27,0 0 1,-5-5-27,-1-1 0,7-1 13,5 1 1,2 5-57,-2-5 1,-2 5-8,8 1 0,-6 0 32,5 1 1,-6-1-19,1 0 1,-6 1 84,-6-1 0,3 0-58,-8 0 0,5 1 74,-5-1-78,0 8 0,-8-2-75,-4 0 0,-4 0-40,-7-11 1,0 1-204,0-1 0,-3 1-4,-3-7 1,4 2-249,-4-3 1,-2-3-235,2 4 1,6-6 260,5-6 0,8 2-228,-1-7 693,3-1 0,9-13 0,3-2 0</inkml:trace>
  <inkml:trace contextRef="#ctx0" brushRef="#br0" timeOffset="758">848 1539 8003,'0'17'588,"-6"7"-767,0-1 1,-1 0-445,1-6 1,4-6 754,-4 1 1,4 0-85,2 5 236,0 0-242,8 0 1,-4-7 73,7-4 1,-5 1-33,6-1-86,-1 0 0,6-12-124,1 0 1,1-5 103,4 5 1,-2 0 10,8 6 1,0 0-32,5 0 0,9 2 146,3 4 0,-2 9-14,2 9 0,-6 4 98,7-5 0,-11 6-93,-1-6 1,-3 6 159,-9-6 1,0 2 49,-5-2 0,-9-4-135,-3 4 0,-4-3-99,-2-3 1,0 0 70,0 1 1,-2-7-328,-4 1 0,-9-3-134,-8 3 1,-8-5-158,2-7 1,-3 0 96,-3 0 1,6-5-126,0-1 0,8-8 233,-2 3 1,10-6 270,1-6 0,8 3 0,-3-20 0,7 4 0</inkml:trace>
  <inkml:trace contextRef="#ctx0" brushRef="#br0" timeOffset="1082">1453 1366 7768,'29'2'152,"0"4"0,-2 4-101,1 7 0,-1 6-310,-4 0 0,2 0 229,4-6 1,-4 1 387,-8-1 0,1-7-101,-1-5 0,-5 3-32,-1-2-27,-7-1 1,4-6-77,-8-5 0,-2-10-180,-4-7 0,2-7 121,-7 1 1,1-6-259,-2-5 0,-1 3 43,7-3 1,0 9 83,6 2 1,0 8 104,0-2-70,0 12 0,8-3 181,4 9 0,3 1-107,2 9 1,1-1 213,-1 8 0,0-1-42,1 7 1,-1-1-146,0 0 0,0-1-26,1-5 1,-1 4-5,0-3 1,1 1-425,-1-1 1,0-2 193,0-5 1,1-3-510,-1 4 1,0-4 300,1-2 0,-7-10-444,1-7 844,-1-8 0,7-9 0,-1-1 0</inkml:trace>
  <inkml:trace contextRef="#ctx0" brushRef="#br0" timeOffset="1333">2093 917 7756,'0'17'0,"0"0"409,0 1 1,0 5-381,0 0 0,2 2-405,4-2 1,9-4 775,8 4 1,0-4-151,-6-2 0,6-5-40,1 0 1,-1-9-115,-6 3 1,6-4-64,0-2 0,0-8-27,-6-3 1,-1-10-9,-5-2 1,3-2 26,-9 2 0,1 1-173,-6-6 0,-2 1-106,-3-2 0,-5 2 74,-7 4 1,-3 4-20,-3-4 1,4 9-64,-4 3 125,4 7 1,2-4-309,-1 8-291,9 0 397,1 8 339,8 1 0,8 9 0,1-1 0</inkml:trace>
  <inkml:trace contextRef="#ctx0" brushRef="#br0" timeOffset="1445">2594 830 7752,'18'6'18,"-1"0"1,0 7 9,1-1 1,-7-5-494,1-1-820,-1 4 1285,6-8 0,-7-2 0,-10-18 0,-10-9 0</inkml:trace>
  <inkml:trace contextRef="#ctx0" brushRef="#br0" timeOffset="1540">2439 640 7170,'0'10'-126,"7"-10"1,3-10 0</inkml:trace>
  <inkml:trace contextRef="#ctx0" brushRef="#br0" timeOffset="1763">2698 432 7727,'0'27'0,"0"4"0,0-8 0,8 8 0,1-12 449,9 4 1,5-9-71,0-3 0,8-1-123,-3 1 0,-1 5-72,2-5 0,-6-1-140,6 1 0,-8 1 34,2 5 1,-4-1-148,-1-5 84,-1 4 0,-7-11 50,-5 8-196,-3-8 1,-4 3 18,-3-7 0,-7 0-692,-11 0 1,-4-7 803,-7-5 0,-1-3 0,0-3 0</inkml:trace>
  <inkml:trace contextRef="#ctx0" brushRef="#br0" timeOffset="2013">3061 311 7727,'8'-9'0,"4"3"356,-5-4 1,3 3 299,-4-5-890,-4-3 222,5 13-60,-7-6 107,-7 16 1,-1 7 161,-4 8 1,3 6-47,3-6 1,4 6 103,-4-6 1,6 6 37,6-6 0,4 0-10,7-6 0,0-1-139,1-5 1,5 3 60,0-9 0,5 1-337,-4-6 1,6-2-46,-1-3 0,-2-5-47,2-7 1,-6-1-235,6 1 1,-2 2 457,1 3 0,-3-11 0,-7 4 0</inkml:trace>
  <inkml:trace contextRef="#ctx0" brushRef="#br0" timeOffset="2150">3528 138 7654,'8'-9'1264,"3"3"1,1-4-1684,5-1 1,-3-8-117,9 1 0,2-3-1216,-2 10 1751,0 3 0,-6-7 0,0 5 0</inkml:trace>
  <inkml:trace contextRef="#ctx0" brushRef="#br0" timeOffset="2271">3736 138 7654,'17'0'1791,"0"-1"-2009,1-5 0,7-4 76,3-7 1,5 0-192,2-1 0,-1 1 333,1 0 0,-1-1 0,1 1 0</inkml:trace>
  <inkml:trace contextRef="#ctx0" brushRef="#br0" timeOffset="2967">831 3251 7759,'-10'-7'41,"2"5"-288,1-6 186,-3 8 1,-5 8 222,3 3 1,-1 4 241,7 3 0,-6 5-173,7 0 0,-1 10 68,6 1 1,2 3-184,3 9-71,5 0 1,7 0 111,1 0 0,-1-7 14,0 1 1,6-11-264,0-6 1,8-10 37,-2-1 1,4-10-338,1-2 1,-5-10 187,0-13 0,-8-2-171,2-4 1,-6-3 132,-5 3 1,1-2 28,-7 2 1,0-2 112,-6 8 0,-2-5-58,-4 4 0,2 1 297,-7 6-108,-1 0 0,1 7 555,-1 4-283,8 5 64,-3 1 1,9 7-132,3 5 1,11 9-23,7 2 0,6 2-94,-6-2 1,7-4-46,-1 4 0,-2-4-384,2-1 1,-8-7 183,2 1 1,2-8-364,-2 1 1,0-5 65,-5-5 0,-9-5-96,-3-7 0,2-1 517,-3 1 0,1-8 0,-21-2 0,-4-7 0</inkml:trace>
  <inkml:trace contextRef="#ctx0" brushRef="#br0" timeOffset="3147">1228 3147 7724,'-2'-15'0,"-3"4"161,3 3 0,-4 8 50,12 0 1,-2 8-459,7 3 1,6 4 170,6 3 1,2-1-79,-2 0 221,-3 1-61,5-1 0,-2 2 12,0 4 1,0-9-108,-6 3 1,6-6-208,0 1 1,-5-4-279,-7-8 312,1 0 1,-3-2 261,-3-4 0,-4-11 0,-2-10 0</inkml:trace>
  <inkml:trace contextRef="#ctx0" brushRef="#br0" timeOffset="3314">1367 2871 7724,'0'-10'1086,"2"4"-685,3 12 1,-1 10-953,8 7 1,-1 5 184,7-5 1,5 6 430,0-6 0,5 6 65,-4-6 0,4 8 35,-5-2 0,6-4-180,-6-2-183,8-4 96,-12-2 0,12-5-395,-8-1 0,6-7 186,-6 2 0,6-4 311,-6-2 0,8-8 0,-5-1 0</inkml:trace>
  <inkml:trace contextRef="#ctx0" brushRef="#br0" timeOffset="3639">2128 2559 7682,'0'29'194,"0"0"0,1 0 328,5 6 1,4-3-346,7-3 0,2 4-322,4-4 1,4 1 380,8-1-78,7 4 0,-5-14-25,3 4 1,-3-11-130,-3-7 1,1-3-16,-1-2 1,-5-15 128,0-8 0,-8-8-220,2-4 0,-11-1-17,-7-4 1,-3 3-190,-2-3 0,-4-3 19,-7 3 1,-8 0-59,-16 5 0,-5 8 18,-1 4 0,-5 6 58,6 5 0,0 5 148,5 7 1,6 2-74,0 3 0,10 5 98,2 7 0,7 1 98,10-1 0,0 0 0,0 0 0,2-1 0,4-5 0,11 5 0,10-7 0</inkml:trace>
  <inkml:trace contextRef="#ctx0" brushRef="#br0" timeOffset="3821">2888 2611 7682,'-13'-17'754,"-4"0"0,3-2-952,-9-4 1,-2-4 164,2-8 0,-6-5 344,6-1 0,0 1-38,6 5 0,0 7-194,-1-1 0,9 2 0,3-2 1,4-2-62,2 8 1,0 0-700,0 6 0,8 0 334,3-1 0,7 9 347,5 3 0,-4-4 0,6 1 0</inkml:trace>
  <inkml:trace contextRef="#ctx0" brushRef="#br0" timeOffset="3979">2871 2438 9911,'8'-32'-1215,"3"3"1,-1-4 961,1 4 0,1-3 59,5-3 1,1 1 0,-1-1 0,0 6 24,0 0 0,-3 6 169,3-5 0,4-1 0,14-6 0</inkml:trace>
  <inkml:trace contextRef="#ctx0" brushRef="#br0" timeOffset="4292">3355 1660 7637,'-9'33'655,"3"-4"1,4 3-708,2-3 1,0-4-501,0-2 1,8 2 1149,3-2 0,5 2-266,1-2 0,2-2 126,4 8 1,-2-8-149,8 2 1,0-5 2,6-7 0,-1-3-289,1-8 1,-3-8-192,-3-3 1,2-12-326,-8-6 0,0-10 299,-6-1 0,-7-8-337,-4 2 1,-6 4 202,-6 1 0,-4-1-28,-7 2 0,-14 1 34,-3 10 1,-5-1 114,5 7 0,-7 2 86,1 9 1,0 4 131,5 8 0,2 0 138,5 0 1,3 2-107,7 4 1,3 4-25,3 7 0,5 0-69,7 0-337,0 1 386,7-9 0,3 7 0,7-7 0</inkml:trace>
  <inkml:trace contextRef="#ctx0" brushRef="#br0" timeOffset="4467">3597 1193 7637,'18'8'230,"1"2"-56,4 7 1,-2 2-207,8 4 0,0-2-143,5 8 0,1-6 786,0 6 0,5 0-311,0 5 0,-1 7-367,-11-1 1,3 0-241,-8-5 1,0-8-447,-5-4 0,-9-4 305,-3-1 448,-4-9 0,-2 7 0,0-7 0</inkml:trace>
  <inkml:trace contextRef="#ctx0" brushRef="#br0" timeOffset="4601">3874 1574 7637,'0'-10'1006,"0"2"1,2 3-929,4-1 0,3-7-171,9 1 0,5-9 89,0-2 0,0-6-376,-6 6 1,-5-6 135,-1 6 1,-5 0-510,6 6 0,-9-6 33,3 0 720,-4 0 0,-10 5 0,-1 1 0</inkml:trace>
  <inkml:trace contextRef="#ctx0" brushRef="#br0" timeOffset="4889">3909 986 7637,'19'32'0,"4"-3"0,-4 4 162,4-4 0,-4 2 297,-1-3 0,-1 3-296,0-8 1,1 0 38,-1-5 0,-2-1-15,-3 0 0,1-5 112,-7-1-138,7-7-128,-3 4 1,2-16-243,-1-4 1,-7-11-395,2-5 1,1-3 344,-1 2 0,0-4-683,-6 5 251,8 3 662,-6 0 1,7 15 30,-3 4 1,-2 4 145,7 2 0,-5 6 44,6 0 1,-3 7 266,3-1 0,3-3 337,-3 3-505,3-8 1,2 9-1007,1-7-199,-1 0 913,0-6 0,0 0 0,1 0 0</inkml:trace>
  <inkml:trace contextRef="#ctx0" brushRef="#br0" timeOffset="5315">4462 1020 7616,'0'-17'257,"0"0"1,0 0-31,0-1 0,0-5-272,0 0 0,0-6 63,0 6 1,-2 0-217,-4 6 1,4 5 41,-3 1 1,1 7 140,-2-2 32,4-3 1,-7 7-3,3-4 160,4 12 1,-12 3-23,9 9 0,-3-1 195,2 0 1,4 0-116,-3 1 1,3-1 69,2 0 0,0 1 8,0-1 1,2 0-71,3 1 1,-1-7-109,8 1 1,-1-9-131,6 3 0,-5-4-488,0-2 1,1 0 312,10 0 1,-4 0-518,4 0 1,2-6 304,-2 1 0,6-7-51,-6 6 1,6 1-11,-6 5 1,0 0 126,-6 0 1,-1 1 346,-5 5-49,5-4 593,-14 6-534,5-8 507,-14 0 0,-3-14-284,-7-3 1,5-10 180,1 4 0,7-8-56,-2 3 0,4-5 29,2-2 1,0-3-146,0 3 0,2-3-106,4 9 0,-2 2-608,7-2 0,1 8 331,5-2 0,-5 4-389,-1 2 1,-5-1 500,5 1 0,1-8 0,5-2 0</inkml:trace>
  <inkml:trace contextRef="#ctx0" brushRef="#br0" timeOffset="5932">2006 3926 7645,'-7'-10'354,"5"2"0,-14 8-93,5 0 1,-4 2-271,-3 4 0,1 4-62,0 7 0,-1 2-286,1 4 0,-2 4 489,-4 8 1,9-1-5,-3 1 0,6-1 302,-1 1 0,4-2 202,8-4-288,0-5-284,0-6 0,8-9 11,4-3 1,11-12-119,5-5 0,13-5-42,5-1 1,4 0-151,2 0 1,-6 7 120,0 4 0,-4 4 57,-1 2 1,3 0 10,-15 0 1,5 2 140,-11 4 1,-2 4 4,-9 7 0,1 0 117,-7 0 1,0 3-164,-6 3 1,-2-4-192,-4 4 0,-3 2-382,-9-2 1,-5 0 231,0-6 0,-8-5-510,3-1 0,-5-7 801,-2 2 0,1 4 0,-1-1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6:53.070"/>
    </inkml:context>
    <inkml:brush xml:id="br0">
      <inkml:brushProperty name="width" value="0.08571" units="cm"/>
      <inkml:brushProperty name="height" value="0.08571" units="cm"/>
      <inkml:brushProperty name="color" value="#FFFFFF"/>
    </inkml:brush>
  </inkml:definitions>
  <inkml:trace contextRef="#ctx0" brushRef="#br0">1 4393 7688,'0'17'356,"7"8"1,9 0-576,7 4 0,6 2-475,-6-8 1,7 7 638,-1-1 1,-2-2-1,2 2 0,-8-2 409,2 2 1,-4 1-53,-1-7 108,-9 0-97,-1-13-134,-8-2 0,0-12-315,0-8 1,0-1 191,0-16 0,-2 0-300,-4-5 0,2-7 98,-7 1 0,-1-2 24,-5 1 0,6 3 67,-1-8 0,6 9 20,-5 3 0,7 1 4,-2 10 0,4 0 146,2 6 1,2 5 96,4 1 1,3 7-72,9-2 0,1 12 127,4 5 0,4 5-49,8 1 0,-1 8 23,1 4 1,-1 3 18,1 3 1,5-2 57,1-5 1,-1 5-152,-5-4 0,-7 2-185,1-2 1,-6-5-403,6-6 1,-8-3 277,2-3 1,-4-3-247,-1-3 0,-7-4 201,1 4 1,-3-8-1144,3-10 1329,-4 1 0,-8-22 0,0 6 0</inkml:trace>
  <inkml:trace contextRef="#ctx0" brushRef="#br0" timeOffset="297">710 4168 7688,'0'17'150,"5"2"-1,1 4 0,10-1-314,1 6 0,2 1-243,10 6 1,0-6 501,5-1 0,1-6-65,-1 1 1,-5-6 353,0-6 0,-8 3 112,2-8-260,4-1 0,-8-12-175,4-5 1,-9-5-8,-3-6 0,-7-4-33,2-8 0,-4 1 79,-2-1 0,-10 1-344,-7-1 1,-6 0 84,-6 1 1,-3 5-47,3 0 1,-4 14 116,-2-2 0,1 9 151,-1-4 0,8 9-188,4-3 79,-4 12 0,10 3 3,0 8 0,1-5 17,11-1 1,-1 1-253,6 5 0,2-5 81,4-1 0,-3-1 198,9 1 0,7 5 0,8-7 0</inkml:trace>
  <inkml:trace contextRef="#ctx0" brushRef="#br0" timeOffset="448">1159 3960 7688,'20'8'743,"3"4"0,-4 9-721,4 2 0,-4 2-457,-2-2 1,1-4-8,-1 4 0,0-6-198,1-5 461,-1 3 0,-6-13-236,1 4 415,-8-4 0,-4-2 0,-10 0 0</inkml:trace>
  <inkml:trace contextRef="#ctx0" brushRef="#br0" timeOffset="576">986 3718 7688,'0'18'0,"0"-1"0,0 0 390,0 0 659,0 1-2034,0-9 1,8-1 46,4-8 938,3-8 0,2-1 0,1-9 0</inkml:trace>
  <inkml:trace contextRef="#ctx0" brushRef="#br0" timeOffset="809">1194 3701 7688,'0'17'-369,"0"1"258,0-1 0,6 0 295,-1 0 0,9-1-26,-3-5 0,1 3-25,5-8 0,-3-1 21,9-5 1,2 6 131,-2 0 0,7 5-121,-1-5 1,-2 8-41,2-3 0,-2 3-89,2-3 0,-4 4 100,-8-3 0,4-2-69,-4 1 1,5-5-25,-11 5 1,-3-5-152,-2 6 0,-4-7-55,-2 7 0,0-6-174,0 5 1,-8-5-308,-4 6 0,-5-3 286,-6 3 0,-2-3-342,-4-3 700,4-4 0,0 6 0,-2-8 0</inkml:trace>
  <inkml:trace contextRef="#ctx0" brushRef="#br0" timeOffset="1067">1574 3684 7688,'0'-18'321,"0"1"1,6-2-415,0-4 1,0 4-516,-6-4 0,0 3 517,0 3 1,0 0-49,0-1 1,0 1 25,0 0 171,-8 7-65,6 3 0,-8 7 72,5 0 1,1 0-81,-8 0 0,8 9 404,-1 8 0,3 3-49,2 9 0,0-3 172,0 3 0,0 2-183,0-8 0,7 6 20,5-6 0,3 0-250,3-6 1,-1-1 55,0-5 1,1 3-230,-1-9 0,0 1 67,0-6 1,1 0-545,-1 0 1,0-8-22,1-3 0,-1-10-824,0-2 1396,0-8 0,1 4 0,-1-8 0</inkml:trace>
  <inkml:trace contextRef="#ctx0" brushRef="#br0" timeOffset="1289">1730 3372 7688,'11'6'1965,"1"0"-1395,0 7 0,7-11-1254,4 4 1,2-4 384,4-2 1,1 0 133,-7 0 0,6 6 225,-6 0 1,0 1 110,-5-1 1,-1 2-48,0 3 0,-1 5 130,-5-5 0,3 4-160,-9 3 0,1-1-25,-6 0 0,0 1-259,0-1 1,-2-2 116,-4-3 1,-1 3-534,-5-3 1,-3 3 77,3 2 0,3-7 528,-3-4 0,1 3 0,-7 1 0</inkml:trace>
  <inkml:trace contextRef="#ctx0" brushRef="#br0" timeOffset="1443">2214 3251 7675,'17'35'0,"-1"-6"257,-5 0 0,3-1-194,-8 7 0,7-2 5,-1-5 1,3 3-96,2-8 1,-1 0-35,-5-5 1,4-1-93,-3 0 1,-2-7-244,1-4 396,1-5 0,5-1 0,0 0 0</inkml:trace>
  <inkml:trace contextRef="#ctx0" brushRef="#br0" timeOffset="2101">2612 2681 7867,'-17'7'541,"5"3"-902,1 7 59,-1 1-33,-5-1 145,-1 0 1,3 0-188,4 1 1,-3-7 1041,8 1-438,-7-1 0,11 1 178,-4-1-203,4-7 1,4 4-151,4-8 1,4 0-35,7 0 0,6 0 10,0 0 0,13-6 83,-1 0 1,3-5-179,-3 5 0,0 0 33,-1 6 0,-5 0 28,0 0 0,-8 0 82,2 0 0,-6 2 136,-5 4 0,1 6-58,-7 11 0,0-4-93,-6 4 1,0 2-98,0-2 1,-8 0 127,-3-6 1,-5 6-563,-1 0 0,-2-5-37,-4-7 0,-2-7-779,-4 2 1286,-4-4 0,14-10 0,-6-2 0</inkml:trace>
  <inkml:trace contextRef="#ctx0" brushRef="#br0" timeOffset="2690">2871 2698 7651,'0'-27'0,"6"2"302,0 8 0,0 0 458,-6-1 0,0-5-1483,0 0 0,0 0 248,0 6 0,0-1 438,0 1 0,-2 2-41,-4 3 0,2-1 101,-7 7 0,5 0-33,-6 6 1,1 0 34,-7 0 0,7 8 170,-1 3 0,7 5-32,-7 1 0,8 0 46,-2 1 0,5-1-60,1 0 0,0 1 74,0-1 0,0 0-32,0 1 1,1-3 73,5-4 0,2 5-125,3-5 1,5-1 14,-5 1 0,7-5-135,5 6 1,-2-3 112,8 3 0,-6 1-293,6-7 1,-6 2 76,5-2 1,-5-5-298,6 5 127,-8-4 0,4-4-144,-7-4 0,-9-3 124,-3-8 0,-4-1-148,-2 1 1,0 0-180,0-1 0,-2-5 600,-4 0 0,2 6 0,-7 5 0,5 7 0,-5-7 0,7 8 0,-4-3 0,8 7 60,0 7 1,2 3 256,4 7 0,-2 1 15,7-1 1,-5-6-69,5 1 1,-1-6-265,2 5 1,-3-7 177,-3 2-323,-4-4 1,6-10 31,-8-4 1,0-3 18,0-2 1,0-2-91,0-4 1,0 3 106,0-3 1,0 4 241,0 2 0,-6-1-79,0 1 0,0 6 105,6-1 1,2 8-44,4-2 1,-2 5 28,7 1 0,1 0 31,5 0 1,0 0 44,1 0 1,-1 7-159,0 5 0,1 3-15,-1 2 1,-6-5-165,1 0 129,0-1 0,3 6-1199,-4 1 871,5-9 1,-12-1-265,7-8 1,-7-2 546,2-4 0,-4-11 0,-2-10 0</inkml:trace>
  <inkml:trace contextRef="#ctx0" brushRef="#br0" timeOffset="2932">3321 2127 7646,'0'18'386,"0"-1"48,0 0 1,0 0-1070,0 1 174,0-9-52,0-1 427,0 0 0,8-6-55,3 3 0,5-3 461,1-2 0,2 0-102,4 0 0,-4 6 47,4 0 0,-3 7-134,-3-1 0,0 3 109,0 3 0,1-7-54,-1 1 1,-7-1-54,-5 6 0,3 1-105,-2-1 0,0 0 57,-6 1 1,-2-1-322,-4 0 0,-4 0-148,-7 1 0,-2-7-333,-4 1 0,2-8 717,-8 1 0,0 5 0,-6 0 0</inkml:trace>
  <inkml:trace contextRef="#ctx0" brushRef="#br0" timeOffset="3226">3459 2110 7642,'16'-17'154,"-5"-1"1,3 7-52,-9-1-875,1 1 298,2-6-14,-6-1 864,5 1-206,-7 0 0,-1 5 281,-5 1-172,4 7 9,-14-4 1,9 10-125,-5 4 1,5 3-86,7 9 0,-6-1 11,0 0 1,0 1 20,6-1 0,0 0-13,0 0 0,2 1 26,4-1 0,-2 0 61,7 1 0,-5-1-56,6 0 0,-1 0-9,6 1 0,-3-1-39,3 0 0,-9-5 56,9-1 1,-3-5-434,3 6 0,0-8 163,0 1 1,1-3-659,-1-2 1,-2-9 158,-3-9 0,3-1-510,-3-10 1142,-4 0 0,7-5 0,-5-1 0</inkml:trace>
  <inkml:trace contextRef="#ctx0" brushRef="#br0" timeOffset="3457">3684 1764 7637,'17'6'1259,"1"0"0,-1 5-2161,0-5 1,6 7 493,0-1 0,2-2 441,-2 1 0,-3-5-25,3 5 0,-6 1 129,-6 5 1,3 0 269,-8 1 0,-1 5-177,-5 0 1,0 0 34,0-6 1,0 1-102,0-1 1,-7 0-338,-5 0 0,3 1 162,-3-1 0,-1 0-444,-10 1 0,3-7 100,-3 1 1,10-9-460,1 3 814,1-4 0,-6-2 0,-1 0 0</inkml:trace>
  <inkml:trace contextRef="#ctx0" brushRef="#br0" timeOffset="3744">4410 1090 7607,'8'17'924,"2"8"-902,-1-6 0,1 6-208,-4-8 0,3 7 156,9-1 1,5 5 116,0-5 0,5 6-184,-4-6 1,4 8-105,-5-2 1,-1-4-672,-11-2 551,4 4 1,-7-8-149,4 4 469,-5-11 0,-7 3 0,0-5 0</inkml:trace>
  <inkml:trace contextRef="#ctx0" brushRef="#br0" timeOffset="3940">4376 1349 7601,'9'8'3623,"1"-6"-3400,-4 3-744,-4-3 1,13-9-734,-3-5 888,3-3 1,2-2 55,1-1 0,-1 7-122,0-1 0,0 6-208,1-5 421,-1-1 0,0 1 219,1-1 0,-1 1 0,0-7 0</inkml:trace>
  <inkml:trace contextRef="#ctx0" brushRef="#br0" timeOffset="4327">4756 796 7601,'0'25'123,"0"4"1,-6 1 154,1-1 0,-1 2-330,6-8 0,0 2 15,0-2 1,2-4 317,4 4 0,1 2-93,5-2 0,9 2-149,-4-2 1,4-2-26,-3 8 1,-1-8-81,0 2 0,1-9 113,-1-3 0,0-7-1,0 2 0,-5-6-234,0-6 0,-9-5 52,3-12 0,-4-4-206,-2-8 1,0 1 110,0-1 0,0-5-182,0-1 1,-6 1 119,1 5 1,-1 8 121,6 4 131,0 4-29,0 2 0,0 9 681,0 8-515,0 8 0,0 9 462,0 0 0,7 1-227,5-1 0,-2 0-75,1 1 1,-5-1 73,5 0-306,1 1-311,5-1 0,-5-2 91,-1-3-774,-7-5 708,4-7 0,-8-1-181,0-5 0,0-6 442,0-11 0,-8-4 0,-1-7 0,-9-1 0</inkml:trace>
  <inkml:trace contextRef="#ctx0" brushRef="#br0" timeOffset="4524">4998 675 7601,'18'7'555,"-1"3"-382,0 7 1,-7 6-70,-4 0 0,1 2-104,-1-2 0,7-1 298,-1 6 1,-2-6-96,1 1 1,1 2-164,5-2 1,0 0-2,1-6 0,-1 0-588,0 1 25,0-1 48,1-8 65,-1-1 1,-7-16-171,-5-3 0,-3-6 340,-2-6 0,0-4 241,0-8 0,0 0 0,0 1 0,-7-8 0,-3-3 0</inkml:trace>
  <inkml:trace contextRef="#ctx0" brushRef="#br0" timeOffset="4720">5240 363 7601,'0'23'327,"0"1"1,0 6-67,0-1 65,0 4-176,0 1 0,0-7-21,0-4 0,0 2 17,0-2 0,6 0-83,0-5 1,7-1 4,-1 0 1,3 1-20,3-1 1,-7-2 87,1-3-221,-1 3 169,7-13-664,-1 6 1,-2-16 116,-3-3 462,-5-13 0,1-2 0,2-9 0</inkml:trace>
  <inkml:trace contextRef="#ctx0" brushRef="#br0" timeOffset="5012">5517 415 7601,'10'0'2696,"-3"0"-3426,-7-7 0,0-3 405,0-7 1,0-8 313,0-4 0,0 2-117,0-2 1,0 2-120,0-2 1,-5 4 96,-1 8 73,-8 0 1,11 7 140,-9 5 1,6 3-88,-5 2 1,7 3 426,-2 9 0,-2 0-198,3 11 1,-1-2 327,6 2 1,0-4-138,0 4 0,0-4 28,0-1 0,8-1-139,3 0 1,-1-5-141,1-1 0,1-5-148,5 5 1,2-7 98,4 2 1,-1-12-999,6-5 1,1-14 59,6-10 1,5-9-1052,0-14 1892,9-3 0,-5-16 0,8-2 0</inkml:trace>
  <inkml:trace contextRef="#ctx0" brushRef="#br0" timeOffset="5583">2353 4462 7676,'-10'-8'429,"2"6"154,8-5-323,0 7 1,8 1-148,3 5 1,7-2-199,5 8 1,-4-1 56,4 6 88,-4 1 0,-1-1-42,-1 0 1,4 1-123,-4-1 1,4-6-760,-9 1 420,3-8 16,3 3 0,-9-8 427,-3-5 0,-19-4 0,-7-7 0</inkml:trace>
  <inkml:trace contextRef="#ctx0" brushRef="#br0" timeOffset="5724">2041 4081 8279,'0'18'1440,"0"-1"-2788,0 0 631,0-7 0,0-4 341,0-12 0,0 2 376,0-7 0,8-1 0,2-5 0</inkml:trace>
  <inkml:trace contextRef="#ctx0" brushRef="#br0" timeOffset="5984">2750 4220 7715,'8'17'0,"-6"0"0,-2-7 0,-12-4 0,3-6-189,-3-6 0,6-11-349,-5-12 1,5 2 522,-5-2 1,7 6-83,-2-6 350,4 8 0,2-4 7,0 8 1,8 7 153,3 4 1,10 5-114,2 1 1,8 7 22,-2 5 1,2-3 47,-2 3 1,3-6-23,-3 5 0,-2-5-309,2 5 1,-8-5 97,2 6 0,2-8-686,-2 1 0,0-3-642,-6-2 1189,1 0 0,7-7 0,2-3 0</inkml:trace>
  <inkml:trace contextRef="#ctx0" brushRef="#br0" timeOffset="8836">3580 3182 7880,'-17'8'54,"7"1"0,5 11-14,10 3 0,13-2-106,11 8-95,3 7 0,5 1 510,3 3 1,-3 2-243,3-1 1,-4-7 43,-1-5 0,0-2-107,-1 2 1,-1-4-423,-4-8 1,-4-2-14,-8-3 1,-2 3-32,-3-3 1,-4-3 181,-8 3 1,-8-6 239,-4 5 0,-18 1 0,-7 5 0</inkml:trace>
  <inkml:trace contextRef="#ctx0" brushRef="#br0" timeOffset="8993">3528 3718 7880,'-9'-7'617,"1"-3"1,16-7-563,3-1 1,5 1 43,1 0 1,6 5 123,0 1 1,2-1-68,-2-5 1,-2 5-319,8 1 0,-8 1 2,2-1 1,-3-5 28,-3 5 1,0-5-101,0-1 0,-1 6-396,-5-1 1,-3 1 626,-8-7 0,8-7 0,1-2 0</inkml:trace>
  <inkml:trace contextRef="#ctx0" brushRef="#br0" timeOffset="9293">3684 3044 7880,'8'19'0,"3"4"0,10-2-25,2 8 1,8 0 41,-2 5 1,4 1 51,1 0 1,5 3 92,-5-3 1,5 1 249,-10-13 0,-4 0-294,-2-5 1,2-3-203,-2-4-22,0-3 1,-6-10 117,0-4 1,-7-9-171,-4-8 0,-4-8 69,-2 2 0,0-9-35,0-2 1,-2-1 59,-4 7 0,-2 1 85,-3 4 88,3 4 144,8 8 0,0 9 150,0 8 1,8 10-167,3 13 0,6 2 7,7 4 1,-3 3-113,8-3 1,-6-4-153,5-2 0,-1-3-140,2-3 0,-2-2-248,-4-3 0,-2-3 12,8-3 0,-8-4-309,2 4 1,-4-6 704,-1-6 0,-1 4 0,0-6 0</inkml:trace>
  <inkml:trace contextRef="#ctx0" brushRef="#br0" timeOffset="9664">4462 2767 7854,'-17'0'338,"0"0"-170,7 8-37,-5 1 1,13 9-61,-4-1 0,4 8 72,2 4 0,2 2 198,4-3 0,3 5-44,9-4 1,-1-4-179,0-2 1,6 0-157,0-6 1,6 2 112,-6-13 1,6 6-299,-6-6 0,0-1-39,-6-5 1,1-7-36,-1-5 0,-2-3 108,-3-3 0,-4-7-84,-8-3 1,0 1 30,0-2 1,-8 0 94,-4-6 1,-3 1-9,-2-1 0,-1 8-1,1 4 0,0 6 413,0 6 0,5 3 285,1 8-117,7 0 0,-4 9-173,8 9 1,8 1-1,3 10 0,5-8 38,1 2 1,0 2 3,0-2 0,7 0-410,-1-6 1,0-1 88,-6-5 0,0-1-463,1-4 0,-7-4-477,1 3 301,-1-3 0,1-9 202,-1-5 0,-7-5-163,2-6 626,-4-4 0,-10-8 0,-2 1 0</inkml:trace>
  <inkml:trace contextRef="#ctx0" brushRef="#br0" timeOffset="9822">4687 2490 7854,'12'0'713,"-1"0"0,-5 2-224,5 4 0,3 4-659,9 7 0,-4 0 84,4 1 1,2-1 455,-2 0-108,0 8-131,2-6 0,-6 12-118,5-8 1,1 6-488,-2-6 1,2 6 253,-2-6 1,-4 2-1337,4-2 1556,-12-4 0,5 6 0,-7-8 0</inkml:trace>
  <inkml:trace contextRef="#ctx0" brushRef="#br0" timeOffset="9974">4843 2767 7851,'0'-17'0,"0"0"651,0-1 0,0 1-207,0 0 1,7-1-595,5 1 1,3 2 194,3 3-765,-1-3 521,0 13 0,6-12-73,0 9 0,8-1-125,-2 6 0,2 0-502,-3 0 899,5 0 0,-6-8 0,8-1 0</inkml:trace>
  <inkml:trace contextRef="#ctx0" brushRef="#br0" timeOffset="10327">5310 2231 7822,'7'-10'0,"5"3"-115,11 7 0,4 0-282,7 0 1,1 6 297,0-1 0,1 9 158,4-3 0,-7 5 474,7 1 1,-13-7-290,8-5 0,-12-3-85,0-2 0,-4 0-122,-1 0 1,-3-7 106,-4-5 1,-3-3-31,-8-3 1,0-7-46,0-3 0,-9-5-291,-9-2 1,1 1 104,-6-1 1,-2 6 90,2 0 0,0 8 2,5-2 0,1 10 311,0 1-214,7 8 419,3-3-181,7 7 1,0 2 33,0 3 1,7 5-60,5 7 1,9 1 31,2-1 1,2-2-308,-2-3 1,-2 3 118,8-3 1,-6-3-521,6 3 1,-8-8-61,2 1 0,-4-3-241,-1-2 1,-1 0 128,0 0 0,-1-2-207,-5-3 0,4 1 769,-3-8 0,-4 1 0,-1-6 0</inkml:trace>
  <inkml:trace contextRef="#ctx0" brushRef="#br0" timeOffset="10595">5967 1609 7812,'0'17'738,"2"0"-440,3 0 0,-1 3-610,8 3 0,-1-2 429,7 8 1,-1-8 559,0 2 0,1-4-301,-1-2 1,0 1-140,0-1 1,1-7-148,-1-5 0,6-3 55,0-2 1,0-7-241,-6-5 0,-5-5 154,0-6 1,-9 3-306,3-3 1,-4-2 25,-2 2 1,0-5-62,0 4 0,-6-4 96,1 5 0,-9 0 17,3 5 1,-11 1 28,-1 0 0,0 5-5,6 1 0,-2 7-485,-4-2 221,3 4 0,-4 2-74,6 0 0,7 0 482,-1 0 0,8 15 0,-3 5 0</inkml:trace>
  <inkml:trace contextRef="#ctx0" brushRef="#br0" timeOffset="10765">6192 1228 7741,'0'-10'0,"7"3"251,5 7 0,9 6-239,2-1 0,2 15 120,-2-3-159,-4 4-62,6 4 0,-8 2 113,1 7 0,-7-1-258,1-4 0,-3 4-376,3-5 0,-2 3 6,-5-2 604,-3 4 0,-2-6 0,-9 7 0</inkml:trace>
  <inkml:trace contextRef="#ctx0" brushRef="#br0" timeOffset="10877">6261 1695 7741,'0'-17'0,"0"-3"321,0-3 0,7-3-266,5-9 0,3-2-301,3-3 1,-1-2 224,0-4 0,2 3 140,4 9 1,-3-1-651,3 1 0,-4 7 531,-2 4 0,1 3 0,-1 3 0</inkml:trace>
  <inkml:trace contextRef="#ctx0" brushRef="#br0" timeOffset="11465">5431 4185 7780,'0'10'-231,"0"-3"0,-2-8-367,-4-5 0,2-12 769,-7-10 1,-1-7 325,-5-5 1,-6-4-185,0-8 1,0 6-150,5-1 1,1 3-253,0-2 0,5 10 16,1 7-55,7 8 148,-12-4-57,15 15 0,-1 10 188,7 12 0,9 5-116,-3 6 0,11-2 80,1 8 1,0-8-46,-6 2 1,6-4 90,0-1 0,0-7-100,-6 1 1,1-8-8,-1 1 0,-2-10-5,-3-7 0,1-9 1,-7-2 0,6-10-75,-7-1 0,1-3 64,-6-9 1,0 2-222,0-2 1,-6-4 58,1 4 0,-7 3-47,6 3 0,-1 5 156,1 6 0,2 5 323,-8 6-138,9 1 402,-5 7-354,8 3 1,0 9-133,0 3 0,8-1 142,3 8 1,5-1-82,1 7 0,2 5-154,4 0 0,-4 0-133,4-6 0,2 0-260,-2 1 0,2-1 2,-2 0 1,-3-7-227,3-4 0,-4 1 80,-2-1 1,1 0-18,-1-6 559,-8 0 0,14-8 0,-3-2 0</inkml:trace>
  <inkml:trace contextRef="#ctx0" brushRef="#br0" timeOffset="11986">5777 3078 7772,'0'18'197,"0"-1"0,5 8-185,1 4 1,2 3 257,-2 3 0,1-6-38,5 0 1,3 0 63,-3 5 1,3-7-109,2-4 1,1-4-256,-1-1 0,0-9-42,0-3 0,1-4-60,-1-2 0,-2-2 40,-3-4 0,1-3-301,-7-9 1,6 1 98,-7 0 0,1-6 76,-6 0 1,0-2 156,0 2 1,-2 1-51,-3-6 1,1 6 197,-8-1 0,3 2 33,-3-2 0,-3 4-63,3-4 0,3 9 52,-3 3 1,6 1 312,-5-1 185,7 3-177,-4 8 111,8 0 601,0 0-462,8 0-350,1 8 0,9 1-9,-1 9 1,0-1 71,1 0 0,-1 1-298,0-1 0,1 0 123,-1 0 0,0 1-437,0-1 1,1-5 191,-1-1 0,0-7-211,1 2 0,-1-4-147,0-2 0,0 0-353,1 0 0,-7-8-49,1-4 0,-6 3 338,5-3 0,-7 1-326,2-7 812,3 1 0,-7 0 0,4 0 0,-4 5 0,-2 1 0,0-1 0,2-3 35,4 3 0,-3 4 88,9 8 1,-6 0 52,5 0-27,1 0 0,5 6-493,0 0 1,-5 2 343,-1-3 0,-7-3 0,4 6 0</inkml:trace>
  <inkml:trace contextRef="#ctx0" brushRef="#br0" timeOffset="12078">6261 2923 7780,'-10'7'-134,"2"-5"1,1 6-1,-3-8 1</inkml:trace>
  <inkml:trace contextRef="#ctx0" brushRef="#br0" timeOffset="12300">6364 2905 7780,'18'8'-703,"1"-4"641,4 8 1,-4-7-69,4 7 1,-3-8 87,-3 1-197,-8-3 185,7-2 401,-14 0-256,5 0 0,-7-7 91,0-5 0,-5-3-50,-1-3 1,-2 1-62,2 0 0,5 0 509,-5-1-309,4 1 0,2 5 353,0 1-410,0 7 1,2 2-17,4 8 1,3 13-629,8-2 1,1 7 257,-1-1 0,0-4-159,1 4 0,1-6 185,4-5 0,-4-3-1094,4-3 1240,-4-4 0,6 6 0,2-8 0</inkml:trace>
  <inkml:trace contextRef="#ctx0" brushRef="#br0" timeOffset="12645">6866 2387 7732,'0'17'0,"2"-5"442,4-1 1,-2-5-441,7 5 1,1-5-485,5 6 0,6-7 374,0 7 1,6-6 338,-6 5 0,0-7 178,-6 2 1,1 2-201,-1-3 1,-6 1-96,1-6 1,-6 0-111,5 0 0,-7-2-2,2-4 0,-4 3 72,-2-9 1,-6 0-14,0-5 1,-13-6-35,2 0 1,-4-2-24,3 2 0,-5 4 41,0-4 0,0-2-20,6 2 0,-6-6 245,0 6 0,5-6-61,7 6 0,5-8-404,-5 2 1,7 2-28,-2-1 1,4 7-327,2-3 10,8 5 0,1 4 538,9 3 0,-1 12 0,0 10 0</inkml:trace>
  <inkml:trace contextRef="#ctx0" brushRef="#br0" timeOffset="12804">7004 2283 7738,'-9'6'444,"3"-12"0,4-4-1077,2-13 1,2 4 385,4 2 0,-2-1 353,7 1 0,1 0-129,5 0 0,-4-1-175,5 1 0,-5 2 198,10 3 0,-4-11 0,-1 4 0</inkml:trace>
  <inkml:trace contextRef="#ctx0" brushRef="#br0" timeOffset="13096">7246 1902 7738,'-1'35'0,"-5"0"0,2-7 0,-8 1 0,9-6 58,-3 6 0,4-6 57,2 6 1,2-8 455,4 2 0,3-9-241,8-3 1,1-7-252,-1 2 1,0-4 14,1-2 0,1-10-87,4-7 0,-4-2 82,4-10 1,-4-8-335,-1-9 0,-7 2-34,1-2 1,-8 7-96,1-1 0,-3 4 183,-2 1 1,0 8 89,0 4 1,-2 6 90,-3 5 1,-5 5-83,-7 7 0,-1 0 246,1 0 1,0 1-47,-1 5 1,1 4-109,0 7-143,7 0 1,-3 1-215,7-1 1,0-5-211,6-1 1,2-7 566,4 2 0,4 3 0,7 1 0</inkml:trace>
  <inkml:trace contextRef="#ctx0" brushRef="#br0" timeOffset="13316">7627 1418 7738,'-2'18'-81,"-4"-1"1,2 2 425,-7 4 1,7-2 26,-2 8 0,4-8 261,2 2 0,0 2-191,0-2 1,0 6-169,0-6 1,0 0-258,0-5 1,8-1 188,4 0-1226,3-7 859,10-3 0,-6-7-776,4 0 0,-4-7 227,-1-5 0,-3-5 129,-3-6 1,1-2 580,-7-4 0,0-4 0,1-1 0,3-10 0</inkml:trace>
  <inkml:trace contextRef="#ctx0" brushRef="#br0" timeOffset="13491">7765 1418 7738,'-7'18'346,"5"-7"143,-4 1 1,4-7-96,2 7-86,0-8-86,8 11 1,1-13-14,9 4 1,-7-4-8,1-2-27,-1 0 1,6 0-56,1 0 1,-7 0-120,1 0-645,-1 0 1,5-2 387,-5-4 1,3-4-652,-9-7 0,3 0 5,-2 0 902,-4-8 0,13-2 0,-5-8 0</inkml:trace>
  <inkml:trace contextRef="#ctx0" brushRef="#br0" timeOffset="13757">8059 848 8167,'-6'34'322,"1"1"0,-7-8 540,6-4 1,-5-4-1146,5-2 0,0-5 110,6-1 235,0-7 0,8 4 138,4-8 1,5 0-237,6 0 0,2-2 25,4-4 0,1 4 107,-6-4 1,4 5-50,-5 1 1,0 0-242,-5 0 0,-1 1 415,0 5 0,-7 4-85,-4 7 0,-4 0 82,-2 1 0,0 5-72,0 0 1,-8 8-154,-4-3 1,-9 5 136,-2 2-1150,-8-1 707,12-7 0,-11-2-184,6-8 1,-1-1-1132,2-5 1628,4 5 0,-6-14 0,8 5 0</inkml:trace>
  <inkml:trace contextRef="#ctx0" brushRef="#br0" timeOffset="13866">8509 709 7957,'17'8'203,"-7"2"85,-4 7-288,-5 8 0,-16-6 0,-4 6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7:10.962"/>
    </inkml:context>
    <inkml:brush xml:id="br0">
      <inkml:brushProperty name="width" value="0.08571" units="cm"/>
      <inkml:brushProperty name="height" value="0.08571" units="cm"/>
      <inkml:brushProperty name="color" value="#FFFFFF"/>
    </inkml:brush>
  </inkml:definitions>
  <inkml:trace contextRef="#ctx0" brushRef="#br0">796 986 8107,'-10'0'-533,"2"0"0,8-2 372,0-4 50,8-3 1,3-3 110,13 1 1,-3-1 348,7-5 1,-4-8-194,4-4 1,-5 2 88,6-2 0,0 1 4,6-7-176,-8 8 1,3 0-125,-7 4 1,2 4 54,-2-4 0,-3 9-387,3 3 1,-4 1 124,-2-1 0,-5 3 258,-1 8 0,-7-8 0,4-1 0</inkml:trace>
  <inkml:trace contextRef="#ctx0" brushRef="#br0" timeOffset="266">968 260 8116,'-26'-8'-211,"1"6"0,17-11-267,8 7 0,8 0 114,9 6 0,8 0 550,4 0 1,5 6-113,7 0 1,-5 5 128,4-5 1,-3 7-107,-2-1 0,-3 9 116,-3 2 0,2 8-81,-8-2 0,6 3 385,-6 3 1,0 5-192,-6 1 0,-5 5-120,-1-6 1,-5 6-277,5-5 0,-7 1 130,2-2 1,2 4-464,-3 8 0,1-6 99,-6 1 0,0-7-43,0 6 1,-7-6 346,-5 6 0,-11 1 0,-4 4 0</inkml:trace>
  <inkml:trace contextRef="#ctx0" brushRef="#br0" timeOffset="587">173 2525 8108,'-17'0'0,"-1"0"0,9 2-480,3 4 302,4 3 0,10 11 3,3 3 0,7 4 96,5 7 0,5 1-21,13-1 0,-5-5 207,5 0 0,-3-14 147,2 3-211,-11-13 1,12 3-170,-13-8 0,-3 0-21,-1 0 0,-5 0-343,-2 0 490,-7 0 0,-3 8 0,-7 1 0</inkml:trace>
  <inkml:trace contextRef="#ctx0" brushRef="#br0" timeOffset="860">35 2491 8147,'-12'-18'533,"1"1"1,7 5-910,-2 1 249,4-1 0,4 3 2,4 3 0,3 4 196,9 2 0,-1 0-131,0 0 1,1 0 93,-1 0 0,0 8 80,0 3 1,1-1-74,-1 1 0,0 1-59,1 5 1,-7 3 23,1 3 1,-9-2 66,3 8 0,-2-8-206,2 2 0,-4-4 43,4-2 1,-5 1-31,-1-1 1,-1-6 97,-5 1 1,4-6-369,-4 5-154,-4-7-247,9 11 791,-7-5 0,0 0 0,-1-3 0</inkml:trace>
  <inkml:trace contextRef="#ctx0" brushRef="#br0" timeOffset="1090">484 2525 8147,'6'17'-222,"0"1"0,1-1-138,-1 0-273,-4 1 591,6-1 593,-8-7 148,0-3-486,0-7 1,-6-7-73,0-5 0,-7-9-56,1-2 1,3-8-132,-3 2 1,6-1 76,-5 1 1,7-2-249,-2 8 1,4 0-230,2 6-75,0-1 521,0 9 0,8-7 0,2 7 0</inkml:trace>
  <inkml:trace contextRef="#ctx0" brushRef="#br0" timeOffset="1333">605 2335 8143,'0'-12'-1752,"0"1"1660,0-1 1,-2-5-266,-3 0 551,3-1-227,-6 1 1,8 6 47,0-1 0,-2 8 416,-4-1 371,4 3-633,-5 2 0,7 2 68,0 3 0,0 7-13,0 11 0,2-4-139,3 4 1,-1 2-35,8-2 1,-6 0 6,5-5 1,1-1-103,5 0 1,-6-2-270,1-3 0,-1 1-152,7-7 0,-1 6 206,0-6 0,1-1 259,-1-5 0,0 0 0,1 0 0</inkml:trace>
  <inkml:trace contextRef="#ctx0" brushRef="#br0" timeOffset="1537">865 2093 8063,'-2'19'240,"-4"4"1,4-2-564,-4 8 0,4-6-512,2 6 1,0-8 911,0 2 0,2-4-47,4-1 1,4-7-31,7 1 0,-5-8-85,-1 1 0,1-5 125,5-5 0,-2-5-105,-3-7 1,1-3-42,-7-3 1,6-2 42,-7-3 0,1-5 63,-6 4 0,0-4 0,-8-1 0,-1-1 0</inkml:trace>
  <inkml:trace contextRef="#ctx0" brushRef="#br0" timeOffset="1716">778 1816 8063,'-2'-9'-46,"-3"3"222,3 4-224,-6 2 120,8 0 0,2 2 143,4 4 1,-1 3-119,13 8 0,-5 1-163,10-1 0,2 6 9,-2 0 0,6 0-94,-6-5 1,8 5-9,-2 0 0,3-6-199,3-6 0,-8-1 70,-4 2 0,2-3 48,-2-3 0,0-4 47,-6 4 1,-1-6 192,-5-6 0,5-4 0,-7-7 0</inkml:trace>
  <inkml:trace contextRef="#ctx0" brushRef="#br0" timeOffset="1810">1262 1937 8063,'0'18'-1836,"0"-1"1896,0-8-60,8-1 0,-6-16 0,6-1 0</inkml:trace>
  <inkml:trace contextRef="#ctx0" brushRef="#br0" timeOffset="1932">1176 1764 8063,'-10'0'-1601,"-5"0"1601,13 0 0,2 0 0,12 0 0,3 8 0,2 2 0</inkml:trace>
  <inkml:trace contextRef="#ctx0" brushRef="#br0" timeOffset="2099">1366 1661 8063,'6'17'0,"0"0"0,-1 2-50,-5 4 1,0-1 71,0 6 1,2-7-50,4 3 0,-4-5 140,4-2 0,2-5-23,-3-1 0,9-7-163,-3 2 0,5 1 74,1-1 0,0 0-264,1-6 0,-1 0 119,0 0 0,6-8 144,0-3 0,0-5 0,-5-1 0</inkml:trace>
  <inkml:trace contextRef="#ctx0" brushRef="#br0" timeOffset="2261">1539 1488 8063,'10'-10'-62,"-1"2"-99,-3 8 1,-2 2 208,7 4 1,1-2-113,5 7 0,1 1 101,-1 5 1,2 0-74,4 1 0,-4 5-299,4 0 0,-3 2-114,-3-2 449,0-4 0,1 6 0,-1-8 0</inkml:trace>
  <inkml:trace contextRef="#ctx0" brushRef="#br0" timeOffset="2411">1712 1609 8027,'-15'-2'724,"3"-4"0,-1 2-1501,7-7 1,0 5 188,6-6 0,8 8 485,3-1 0,5-3-63,1 2 1,0-5 165,1 5 0,7-8 0,-6 5 0,14-1 0,-14-5 0,6 5 0</inkml:trace>
  <inkml:trace contextRef="#ctx0" brushRef="#br0" timeOffset="2741">1989 917 7960,'0'11'35,"0"1"1,7 1-36,5 10 0,3-1-365,3 6 0,1 1 379,4 6 0,-4-1 604,4 1 1,-4-8-303,-1-4 1,-1-6-160,0-5 1,1-5-104,-1-7 0,0 0 66,0 0 1,-5-1-311,-1-5 0,-5-4 135,6-7 0,-6 0-260,5-1 0,-7 1 82,2 0 1,-4-1-37,-2 1 1,0 6 31,0-1 150,0 1 0,0-1 385,0 1-213,0 7 1,2-4 115,3 8-141,-3 0 0,14 0-14,-5 0 1,-1 6-110,1 0 1,1-1-148,5-5 1,0 0 84,1 0 0,1 0-110,4 0 0,-4 0 235,4 0 0,-4-15 0,-1-4 0</inkml:trace>
  <inkml:trace contextRef="#ctx0" brushRef="#br0" timeOffset="2996">2646 830 7960,'-17'0'718,"7"0"-743,2 0 35,8 0 0,0 2 190,0 4 1,8 4-114,4 7 0,-3-2-198,3-3 0,1 3 7,10-3 1,-4-3 101,4 3 0,-3-8-97,-3 2 0,0-4-15,1-2 1,-1-2-37,0-4 1,-5 2 140,-1-8 1,-7 1-26,2-6 0,-4-1-18,-2 1 0,-2 0 8,-4-1 1,-4 1-50,-7 0 0,0 1 64,0 5 1,-7-4-308,1 3 1,-5 4-128,5 3 463,-8 3 0,4-6 0,-8-2 0</inkml:trace>
  <inkml:trace contextRef="#ctx0" brushRef="#br0" timeOffset="3445">2836 709 7960,'10'0'-1223,"-3"0"718,-7 0 702,0-7 35,0 5 104,0-6-270,8 8 0,-4 0 340,7 0-133,1 0 1,5 2-161,1 4 0,-7-2 83,1 7 1,-3-5 75,3 5-139,3-7-37,-5 12-164,7-14 1,-5 5-233,-1-7 137,-7 0-249,4 0 254,-8-7 0,0-5-34,0-11 1,0 4-187,0-4 0,-2-2 12,-4 2 1,4 0 365,-4 5 0,4 1-22,2 0 10,0 7 438,0 2-92,0 8 520,0 8-329,8-6-220,-6 6-209,13-8-272,-5-8 0,7-2 28,1-7 1,-7 6-3,1-1 16,-9 8 21,13-11-199,-14 13 244,5-6 68,-7 8 0,8 8 0,2 2 0</inkml:trace>
  <inkml:trace contextRef="#ctx0" brushRef="#br0" timeOffset="3620">3268 225 7921,'-17'0'0,"8"8"-356,3 3 1,6 5 72,6 1 1,1 8 718,5 4 1,3-2-269,-3 2 1,5-1-92,6 7 0,-4-2-320,4-5 0,-4 7-475,-1 0 718,-1 7 0,0 2 0,1-2 0</inkml:trace>
  <inkml:trace contextRef="#ctx0" brushRef="#br0" timeOffset="4171">1228 2940 7957,'-17'0'889,"7"0"1,2 2-679,8 4 1,8-2-355,3 7 0,13 1 330,4 5 0,-1-2 49,2-3 1,-6 3-335,6-3 0,-6-4 128,6-3 0,-6-3-192,6-2 0,-8-7 22,2-5 1,-4-3-59,-2-3 1,1-5 3,-1 0 0,-7-6-292,-5 6 0,-1 2-612,2 10 358,-4-5 677,6 14 1,-14-3-112,0 10 1,0-1 136,6 8 37,-7-8 0,5 5 491,-4-3-242,4-4 1,4-2 116,4-12 1,-4 3-5,3-3 1,5 1-122,2-7 0,-3 1-36,3 0 0,-9 0-50,3-1 0,-2 3-144,2 3-236,-4-3-127,5 5 1,-7-1 4,0-1 1,0 7-172,0-7 0,6 6-344,0-5 862,0 7 0,-6-4 0,0 8 0,-8-7 0,-2-3 0</inkml:trace>
  <inkml:trace contextRef="#ctx0" brushRef="#br0" timeOffset="4467">1712 2456 7957,'12'17'-192,"-1"1"-86,1 7 112,-3-6 1,7 6 201,-5-8 1,5 0 189,1 1 1,0-3-152,0-3 0,-5-5-49,-1-7-13,-7 0 0,10-2 2,-8-3 0,-1-5-143,-5-7-6,0-8 63,0 5 0,0-5-126,0 8 0,0-2 122,0-4 1,0 9 12,0-3 1,0 9 103,0-3-178,0 7 514,8-4-253,-6 8 0,13 0 723,-3 0-599,3 0 0,8 2-122,0 4 1,0-4-226,-5 4 1,-1 1-303,0-1 0,1 0-346,-1-6 374,0 0 372,0 0 0,-7-8 0,-2-1 0</inkml:trace>
  <inkml:trace contextRef="#ctx0" brushRef="#br0" timeOffset="4893">2127 2318 7957,'0'-18'-1201,"0"1"837,0 0 733,0-1-103,0 1 48,0 0-159,0 7 46,0 3-129,0 7 23,0 0 0,0 7 146,0 5-185,0 3 1,0 2-24,0 1 1,0-7-12,0 1 1,2-6 2,4 5 1,-2-7-147,7 2 1,1 1 51,5-1 1,2 8-52,4-3 0,-4-1 65,5 1 0,0-7-74,0 2 1,-1-4 2,-6-2 1,0 0 119,0-8 1,-7-1 7,-4-9 0,2-5-57,-3 0 0,1 0 27,-6 6 0,-2-6-53,-4 0 0,4 0 13,-3 5 478,3 1 14,2 0 33,0 7-253,0 2 1,2 8 176,3 0 0,5 2-62,7 4 1,1-2-85,-1 7 1,0-5-357,1 6 1,5-8 109,0 1 0,0-3-449,-6-2 0,0 0 134,1 0 1,-1 0-35,0 0 1,-1-2-457,-5-3 816,4-5 0,-5-7 0,7-1 0</inkml:trace>
  <inkml:trace contextRef="#ctx0" brushRef="#br0" timeOffset="5171">2888 1678 7954,'0'17'-214,"0"0"-151,0 1 0,2-1 366,4 0 1,-2 1 282,7-1 0,-1 0 137,1 0 0,5-7-141,-5-4 0,4 2-180,3-3 1,-1-1-77,0-10 1,1 3 3,-1-9 0,-2-5 7,-3-6 1,1-6-89,-7 6 1,6-6 20,-7 6 0,1-8-203,-6 2 1,-2 2-83,-4-1 0,-3 6-123,-8-1 208,-1 4 1,1 10 13,0 3 0,5 4-131,1 2 0,7 8 349,-2 3 0,4 4 0,-6 3 0,-1-1 0</inkml:trace>
  <inkml:trace contextRef="#ctx0" brushRef="#br0" timeOffset="5822">3355 1315 7828,'-10'2'-698,"5"3"0,3 7 867,2 11 1,0-2-49,0 8 1,2 0 528,3 5 0,5-5-239,7 0 0,0-10-349,1-2 1,-1-1-54,0-10 0,6-1-164,0-5 0,-1-9 55,-11-9 1,5-1-167,-5-10 0,-3 3 5,-3-3 1,3-4 21,-2 4 0,0-3-160,-6-3 1,-8 0 125,-4 1 1,-3 1 272,-2 4 0,-2-1-6,-4 6 0,3 1 6,-3 6 0,6 0 165,5 0 196,-3 7-180,13 2 0,-6 10-14,8 4 1,0 4 146,0 7 1,2 0-43,4 0 0,4 1 40,7-1 0,0 0-106,1 1 1,-1-3-44,0-3 0,1 1-45,-1-7 0,6-1-91,0-5 1,0 0-111,-6 0 0,1 0 64,-1 0 0,-6-7-96,1-5 1,-6 3 46,5-3 1,-7 1-141,2-7 0,-4 1-71,-2 0 0,0-1-4,0 1 1,0 0 114,0 0 0,-6 5-151,0 1 509,0 7-154,-1-4 321,5 8 1,-6 8-177,8 3 0,0 5 272,0 1 0,2 0-148,4 0 1,0 1-90,11-1 1,-4 0-113,10 1 0,2-9-230,-2-3 0,6 2-344,-6-3 0,2 1 249,-2-6 1,-1-2-449,6-3 0,-7-5 285,3-7 1,-5-1-353,-2 1 736,-7-8 0,5-2 0,-5-7 0</inkml:trace>
  <inkml:trace contextRef="#ctx0" brushRef="#br0" timeOffset="5987">3856 640 7872,'14'8'166,"3"3"1,-3 7-148,9 5 0,2-4 166,-2 4 1,2 2-100,-2-2 0,-4 0-108,4-6 1,2 1-222,-2-1 0,0 0-611,-6 1 854,1-1 0,-1 0 0,0 1 0</inkml:trace>
  <inkml:trace contextRef="#ctx0" brushRef="#br0" timeOffset="6326">3995 900 9835,'2'-12'-1117,"3"1"0,11 5 1094,7-6 1,8 1-35,-3-7 1,-3 1 330,-2 0 0,2 0-156,-2-1 0,1 1-13,-7 0 0,-6-1-238,1 1 1,-2 0-115,1 0 0,-3 5-371,-8 0 406,0 1 0,-2 1 9,-4 5 0,-4 3 85,-7 2 0,0 0 145,0 0 0,-1 0 108,1 0 1,0 7 264,-1 5 1,1 1-39,0-1 1,5 3 799,1-3-704,7 3 1,-4 2-73,8 1 0,2-1-212,4 0 1,-2-5-25,7-1 0,3-5-119,9 6 1,-4-9-84,4 3 1,-2-4-320,2-2 1,-4 0-3,5 0 0,-5-2-246,-2-4 1,0 3 73,1-9 1,-1 6 174,0-5 1,-1 5 369,-5-5 0,4-1 0,-5-5 0</inkml:trace>
  <inkml:trace contextRef="#ctx0" brushRef="#br0" timeOffset="6530">4444 519 7828,'-7'10'403,"5"5"-315,-6-5 0,8 7-27,0 0 0,0 1 150,0-1 0,2-6-100,4 1 0,-2-2 74,7 1 1,6-3-49,6-8 0,1 0-214,-7 0 1,6 0 113,0 0 1,6 0-452,-6 0 0,2-2-3,-2-4 0,-4-2-207,4-3 1,-4-4 279,-1 3 1,-1-1 343,0 1 0,-7-3 0,5-3 0,-5-9 0</inkml:trace>
  <inkml:trace contextRef="#ctx0" brushRef="#br0" timeOffset="6688">4790 225 7828,'19'0'724,"4"0"1,2 2-275,4 4 0,4 3-288,-4 9 0,3-1-113,3 0 1,-2-5-353,-4-1 0,3 1 159,-3 5 1,-4-5-1486,-2-1 1629,-4 1 0,-1 5 0,-1 0 0</inkml:trace>
  <inkml:trace contextRef="#ctx0" brushRef="#br0" timeOffset="6823">4946 381 7787,'-8'-17'1886,"-3"-1"1,3 1-889,2 0 0,20-8-2051,9-4 1,13-4 358,5-1 1,-1 1 11,-6 4 1,1-4 385,0 5 296,-1 3 0,1 0 0,-1 7 0</inkml:trace>
  <inkml:trace contextRef="#ctx0" brushRef="#br0" timeOffset="7322">1453 3874 8005,'-8'17'-34,"6"8"1,-6-4-171,8 8 1,8 0-343,4 6 376,3-1 0,10 3 297,4 3 1,-2-9 520,1 3 0,-1-5 183,2 0-587,4-12 0,-14-3-47,4-8 1,-4-1-92,-1-5 1,-3-2-219,-3-3 0,-3-1 159,-3-11 1,-4 3-140,4-9 0,-4-2 70,-2 2 1,-8-8-132,-4 3 1,-9-5 88,-2-2 0,-6 3 79,6 3 0,-8-4 25,3 4 1,3-1 148,2 1 1,0-4-108,5 4 1,-3 2 0,10-1 0,3 4-176,2-4 1,4 6 113,2-1-624,8 12 0,2-3 49,7 9 1,6 7-640,0 9 1193,0 5 0,2 16 0,2 5 0</inkml:trace>
  <inkml:trace contextRef="#ctx0" brushRef="#br0" timeOffset="7463">1608 4185 8862,'-9'-25'-331,"1"6"-282,8-4 1,2 2 449,4-2 1,3 4-25,9-4 0,1 3-87,4 3 0,-2 0 274,8-1 0,-8 1 0,12 0 0,-6 0 0</inkml:trace>
  <inkml:trace contextRef="#ctx0" brushRef="#br0" timeOffset="7836">1920 3684 7982,'-8'17'0,"4"0"-35,-7 1 1,7 5 34,-2 0 0,4 0 416,2-6 1,2-1-109,4-5 0,-1 3-189,13-9 0,-5 3-111,10-2 0,2-4-256,-2 3 1,2-10 87,-2-7 1,-3-9-183,3-2 0,-6-2-68,-6 2 1,3 4-86,-8-4 311,-1-4 0,-5 7 3,0-3 0,-2 6 230,-3 6 1,1-3 228,-8 8 176,1 1 0,-1 5 137,1 0 339,7 0-347,-4 0-116,8 0-128,0 0-142,8 0 1,2 0-210,7 0 1,6 0-103,0 0 0,2 2-186,-2 3 0,-4-3-283,4 4 180,4-4 1,-8 4-191,4-1 1,-3 1 251,-3-6 1,-6 0-243,1 0 583,-8 0 0,11 0 0,-5 0 0</inkml:trace>
  <inkml:trace contextRef="#ctx0" brushRef="#br0" timeOffset="7960">2075 3407 7969,'25'0'0,"0"0"0,4 0 0,11 0 0,-3 0 0</inkml:trace>
  <inkml:trace contextRef="#ctx0" brushRef="#br0" timeOffset="8153">2473 3459 7969,'10'0'-451,"-3"-8"0,-7-1 308,0-9 1,0 1 104,0 0 0,0-2-129,0-4 0,0 1 113,0-6 1,0 6 273,0-1 0,0 4 51,0 2 0,0 5 453,0 1-483,8 7-44,2-4-101,7 8 0,-6 2-71,1 4 1,-1-2 152,7 7 1,-1-7-542,0 2 0,1 2 182,-1-3 0,0 1-425,0-6 0,-1-2 606,-5-3 0,5-5 0,-7-7 0</inkml:trace>
  <inkml:trace contextRef="#ctx0" brushRef="#br0" timeOffset="8406">2629 3009 7843,'-18'10'536,"1"-4"1,7-2 316,5 1-1624,3-3 1,4 6 446,3-8 1,5-6 454,7 0 0,8-1-105,4 1 0,4 4-5,1-4 1,1-1 4,0 1 0,-1 0-13,1 6 0,-3 0 146,-3 0 1,2 2-175,-8 4 0,-2 3 286,-9 9-8,-5-1-199,1 8 0,-6-4-18,4 8 0,-10-6-16,-2 6 1,-7-6-70,1 6 0,-3-8-179,-3 2 0,1-10-938,0-1 1156,0-8 0,-1 3 0,1-7 0</inkml:trace>
  <inkml:trace contextRef="#ctx0" brushRef="#br0" timeOffset="8527">2923 2819 7843,'7'-17'0,"-3"7"-350,8 4 1,-7 5 9,7 1 1,-1 1 93,7 5 1,-1 12 245,0 10 0,1 5 0,-1 2 0</inkml:trace>
  <inkml:trace contextRef="#ctx0" brushRef="#br0" timeOffset="8649">3130 3009 7908,'2'-17'-534,"4"0"0,-2-1 131,7 1 1,-1 0 321,1 0 1,5 7 80,-5 4 0,-3-3 0,7 7 0,-5-6 0</inkml:trace>
  <inkml:trace contextRef="#ctx0" brushRef="#br0" timeOffset="8970">2680 4289 7829,'-26'17'667,"1"-7"-334,7-4-1292,9 3 520,1-7 1,8 4 253,0-12 0,10-3 405,7-9 1,4 1-105,14 0 1,-5-1-149,11 1 0,1 0-243,-2 0 1,1 7 117,-7 4 0,-1 4 248,-4 2 1,-4 8-24,-8 4 0,-2 3 243,-3 2 1,-4 8 73,-8 4 0,0-2-184,0 2 0,-8-2 20,-4 1 0,-3-1-74,-2-4 0,-6-5-307,0-1 1,-2-2-220,2-9 1,3 0 378,-3-6 0,-4 0 0,1 0 0</inkml:trace>
  <inkml:trace contextRef="#ctx0" brushRef="#br0" timeOffset="9128">2836 3874 7829,'12'-10'199,"-1"5"0,-5 3-725,5 2 0,-1 7 99,2 5 0,3 3 1097,-4 3 1,5 5-308,1 0 0,0 0-343,1-6 1,-1 0 22,0 1 0,1-1-595,-1 0 0,-2 2 552,-3 5 0,3-5 0,-5 6 0</inkml:trace>
  <inkml:trace contextRef="#ctx0" brushRef="#br0" timeOffset="9261">2974 4099 7829,'6'-12'804,"0"1"-1127,7 7 1,-3-4-600,7 8 0,6 0 777,0 0 0,8 0 145,-2 0 0,4 2 0,1 4 0,-5 2 0,0 3 0,0 5 0,5-7 0</inkml:trace>
  <inkml:trace contextRef="#ctx0" brushRef="#br0" timeOffset="9423">3061 3788 7829,'-23'0'293,"0"0"35,0 0 1,11 0-1233,1 0 185,7 0-102,-4 0 413,8-8 408,8 6 0,1-6 0,9 1 0,-1-3 0</inkml:trace>
  <inkml:trace contextRef="#ctx0" brushRef="#br0" timeOffset="9857">3355 3770 7829,'17'18'0,"0"-3"-111,1-4 0,-1 3-421,0-8 989,1 7 906,-1-3-731,0-1-472,1-1 0,-7-16-253,1-3 1,-9-6 109,3-7 0,-4-1-128,-2-3 1,0-5-134,0 4 0,0-2-166,0 3 0,0 3-75,0 7 221,0 9 466,8-7-250,-6 14 227,5 2-141,1 10 547,2 7-155,7 1-165,0-9-261,1-1 0,-7-8-308,1 0 140,-9-8 0,11-1 120,-8-9 0,-1 7 68,-5-1 0,2 7-114,4-7 599,-4 8-17,6-11-251,-1 13 1,-3-6-197,8 8 1,-6 0-243,5 0 84,-7-8 1,6 7 59,-5-5 0,-3 2-1006,4-2 742,-4 4 0,-2-13-782,0 3 1099,0 5 0,0-9 0,0 7 0</inkml:trace>
  <inkml:trace contextRef="#ctx0" brushRef="#br0" timeOffset="9987">3805 3459 7829,'9'8'0,"-1"-4"-352,-8 7 388,7-7 0,-3 6 269,8-5 1,-6-3-330,5 4 0,-5-6-213,5-6 1,-5-3-196,6-9 244,-8 1 79,11 0 1,-13-6 108,4 0 0,3-8 0,1 4 0</inkml:trace>
  <inkml:trace contextRef="#ctx0" brushRef="#br0" timeOffset="10283">3839 3061 7829,'10'18'668,"-5"-1"0,-3 0-395,-2 0 1,6 1-398,0-1 1,7 0 254,-1 1 0,-2-1 200,1 0 1,1-1-235,5-5 0,0 3 112,0-9 1,1 3-411,-1-2 1,0-4 178,1 3 0,-1-3-514,0-2 1,0 0-270,1 0 458,-1 0 1,0-2 27,1-3 0,-3 1-643,-3-8 537,-5 1 425,1-14 0,-6 0 36,4-4 1,-6 4-71,-6 8 1,2-1 213,-8 1 0,3 0-64,-3 0 1,-1-1 7,7 1 1,-5 5 89,5 1-116,-8 7-434,5-11 0,-1 11 48,4-8 288,4 8 0,-5-11 0,-3 5 0</inkml:trace>
  <inkml:trace contextRef="#ctx0" brushRef="#br0" timeOffset="10546">4202 2767 7829,'-2'-7'930,"-3"7"-1259,3 0-401,-6 15 1,8-11 1201,0 7 1,2-7-193,4 2 1,3-4-95,9-2 0,5 6-127,0-1 0,5 1 93,-4-6 0,4 0-46,-5 0 0,0 0-38,-5 0 0,-1 6 174,0 0 0,-7 1 82,-4-1 1,1-2 222,-1 8-376,0-1 1,-6 6-143,0 1 0,0 1 141,0 4 0,-6-4-950,0 4 0,-7-2 15,1 2 1,3-3 764,-3 3 0,-7-4 0,-8-2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7:25.286"/>
    </inkml:context>
    <inkml:brush xml:id="br0">
      <inkml:brushProperty name="width" value="0.08571" units="cm"/>
      <inkml:brushProperty name="height" value="0.08571" units="cm"/>
      <inkml:brushProperty name="color" value="#FFFFFF"/>
    </inkml:brush>
  </inkml:definitions>
  <inkml:trace contextRef="#ctx0" brushRef="#br0">344 1384 8228,'-44'-17'0,"4"-2"1425,11-4-525,4 11-85,15-11-359,3 14-269,7-9 0,4 1 3,7 0-127,1-1 1,28-1 133,0-4 1,16-9 14,7-9 1,5-5-469,1 6 0,6-6 340,0 5 0,5 1-87,-5 5 0,4 1-79,-10-1 1,8 1-65,-13-1 1,-1-2-12,-11-3 1,0 2 125,0-8 1,-8 5 141,-4-5 1,-3 8-12,-3-3 1,1 5 24,-1 1 1,-5 6-72,0 1 1,-6 1 65,6-2 0,-8 4 180,2 8 0,-5-6-242,-7 0 1,4-1-64,-3 7 0,-4 6-260,-3-1 0,-1 6-354,2-5-700,-4 7 32,6-4 424,-8 1 403,0 5 0,-2-6 126,-4 8 0,2 2 334,-7 4 0,-9 11 0,-7 10 0</inkml:trace>
  <inkml:trace contextRef="#ctx0" brushRef="#br0" timeOffset="354">275 399 8371,'-17'-10'-829,"7"2"385,-5 24 1,13 7 263,-4 23 1,-3 4 338,-3 19 0,1 2 420,-7 10 0,5 3-586,-10-3 0,4-4 572,1-2 0,1-6-176,0-5 1,-1-5 73,1-7 0,6-2-276,-1-4 1,8-4 49,-2-7 1,6-1-271,6 1 0,6-8 65,11-4 0,-2 0-126,8-6 0,2 3 217,9-15 0,4 1-144,8-6 0,0-8-6,0-3 1,1-4-102,5-3 0,-4-5 81,4 0 1,-7-6-117,-4 6 0,8-7-464,-3 1 1,4-2 31,-4 2 501,7 4 1,-5 8 0,6 0-1</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7:32.602"/>
    </inkml:context>
    <inkml:brush xml:id="br0">
      <inkml:brushProperty name="width" value="0.08571" units="cm"/>
      <inkml:brushProperty name="height" value="0.08571" units="cm"/>
      <inkml:brushProperty name="color" value="#FFFFFF"/>
    </inkml:brush>
  </inkml:definitions>
  <inkml:trace contextRef="#ctx0" brushRef="#br0">277 631 8238,'-17'-9'-251,"0"1"0,-6 8 100,0 0 1,0 0 150,5 0 0,1 0 138,0 0 1,0 13 246,-1 5 0,1 5 106,0 0 1,-1 4-155,1 7 0,7 1-30,5-1 1,3 7-151,2-1 1,2 0-111,3-5 0,5 0-8,7-1 0,1-7-214,-1-4 0,6-2 69,0 2 1,8-9-102,-2 3 0,3-3-479,3 3 1,5-6 292,1 1 1,-1-8-312,-5 1 1,-1-3-42,1-2 745,-8-15 0,5-4 0,-5-16 0</inkml:trace>
  <inkml:trace contextRef="#ctx0" brushRef="#br0" timeOffset="582">554 579 8238,'0'-9'-603,"0"16"1,-2 7 497,-4 15 1,5-1 280,-5 7 0,6 2 389,6 3 1,-3-4-266,9 5 1,-2-7 6,1-5 0,4 2-148,-3-8 1,9-8-236,2-9 0,0-4 45,-5-2 1,-1-2 99,0-4 1,-2-9-52,-3-8 1,3-8-255,-3 2 0,-4-5-139,-3-7 0,-3 5 158,-2-4 0,0 11-20,0 6 1,-5-2 31,-1 2 84,-8 0 141,5 5 1,-3 9 592,1 3-209,7 4-30,-4 2 0,8 2-2,0 4 0,8-3-64,3 9 0,1 0-69,5 5 1,-3-2-56,9-3 0,-4 3-169,-2-3 0,2 1 12,4-1 0,-3-3-289,3-3 1,-4-4-377,-2 4 0,1-2-16,-1 1-29,0-3 1,0 4 228,1-12 1,-7-3 85,1-9 1,-7 1 367,7 0 0,-2-6 0,1 0 0,5 1 0,-5 11 0,-1-3 0,1 9 0,1-1-89,5 6 0,-5 0 89,-1 0 0,-5 0 721,5 0-250,-7 8 261,12-6-99,-14 13-294,5-13 1,-5-2-135,4-12 1,-4-3-267,4-2 1,-5-3-8,-1-3 0,0 2 53,0-8 0,0 8-18,0-2 1,6-2 105,0 2 0,2-6 3,-3 6 0,3 0 0,4 6 0,3 2 37,-3 3 1,3 4-86,2 8 1,1 8-129,-1 4 0,6 11-333,0 5 0,2 5 194,-2 2 1,-4 7-133,4 4 1,2 10-107,-2 1 349,0 9 1,-5-5 0,-1 8 0</inkml:trace>
  <inkml:trace contextRef="#ctx0" brushRef="#br0" timeOffset="822">1004 1894 8154,'0'26'0,"0"7"-407,0-4 0,7 2 21,5-3 0,3 3 98,3-8-75,-1 8 631,0-12-317,1 6-300,-1-15 349,0-2 0,-7-24 0,-3-3 0</inkml:trace>
  <inkml:trace contextRef="#ctx0" brushRef="#br0" timeOffset="962">710 1582 8154,'-17'-15'170,"-1"3"102,1 5-171,7 7-343,3 0 1,7 2 166,0 3 0,2-3-309,3 4 1,5-4 221,7-2 0,2 6 162,4-1 0,4 9 0,8-4 0</inkml:trace>
  <inkml:trace contextRef="#ctx0" brushRef="#br0" timeOffset="1230">1298 1876 8154,'11'12'-24,"1"-1"0,-8-5-100,1 6 32,-3-9-175,-2 5 0,0-16 402,0-3 1,0-6-56,0-6 1,-2 1-82,-3-6 0,3-1 25,-4-6 1,4 3 15,2 3 1,0 4-20,0 7 0,0 7 4,0-1 0,8 10 80,3 2 0,10 4 88,2 14 1,6-3-68,-6 14 1,6-6-60,-6 6 1,6-8-110,-6 2 1,6-4 117,-6-2 1,2 1-146,-2-1 1,-4-2-80,4-3 1,-3 1-531,-3-7-7,0 0 223,0-6 1,-5 0 461,-1 0 0,-7-8 0,4-1 0</inkml:trace>
  <inkml:trace contextRef="#ctx0" brushRef="#br0" timeOffset="1488">1696 1582 8154,'0'-17'0,"7"7"10,5 5 0,3 5 79,2 5 1,6 5-85,1 7 1,4 1 47,-5-1 0,0 0-43,-5 0 0,-1-5 58,0-1 0,-5-7-84,-1 2 241,-7-4 16,4-2-220,-8 0 0,-2-8 62,-4-3 1,2-5-79,-7-1 0,-1 0 83,-5 0 1,0-3-138,-1-3 0,7-2 19,-1-4 0,7-9 10,-7 3 1,8-5 18,-2 0 0,5 1-11,1-7 1,0 8-271,0-3 1,7 7 102,5 5 0,3 4-155,2 8 0,7 7 78,-1 4 0,0 8 256,-6 10 0,0 7 0,0 16 0</inkml:trace>
  <inkml:trace contextRef="#ctx0" brushRef="#br0" timeOffset="1800">2007 1409 8154,'-8'18'0,"4"-1"491,-7 0-249,7 0 0,-6-7-36,5-4-58,3 3 1,-4-7-101,12 4 1,-3-4-73,9-2 0,-1-6-271,7 1 0,-1-9-75,0 3 0,-5-5 250,-1-1 1,1-2-459,5-4 0,-7 1 190,-4-6 0,1-1 388,-1-6 0,0 1 0,-6-1 0,-6 1 0,0-1 0,-7-5-149,1-1 0,-1 3 149,1 9 91,-3-4 1,11 16 153,-7 0 670,7 7-636,-4 10 0,10 8 197,4 3 1,3 10-32,9 3 1,-1 0-14,0 0 1,1 1-175,-1 3 0,0 3 3,0-8 1,6 6-327,1-6 1,4 6 101,-5-6 0,2-2-443,-2-9 1,-1 3 220,6-4 1,-5-3-675,6-2 1,-6 2 97,6-3 761,-8 1 0,4-6 0,-7 0 0</inkml:trace>
  <inkml:trace contextRef="#ctx0" brushRef="#br0" timeOffset="2130">2543 1098 8056,'0'-17'253,"0"-2"64,0-5 1,0-1-661,0-3 0,6-5-7,-1 4 0,9-3 766,-3-3 1,-3 6-186,-2 0 1,-4 2-134,-2-1 0,0-3-89,0 8 1,0 0 9,0 5-120,0 1-100,0 0 0,-2 7 140,-4 4 1,-2 12 34,-3 6 0,-3 5 59,9 6 1,-7 4-70,6 8 0,-5-1 308,5 1 1,0-1-45,6 1 1,0-6-38,0 0 0,0-8-4,0 2 0,2 2 130,4-2 1,4-6-205,7-5 0,0-7 58,0 7 1,7-6-278,-1 5 1,2-7 83,-2 2 0,2-4-191,3-2 0,3 0-149,-8 0 1,6-8-281,-6-3 0,0 1 133,-6-2 1,1 1-217,-1-6 0,-2-1 725,-3 1 0,3-8 0,-5-2 0</inkml:trace>
  <inkml:trace contextRef="#ctx0" brushRef="#br0" timeOffset="2389">2992 856 8056,'2'15'-1075,"4"-3"1109,-4 3-23,6-13 224,-8 6-177,0-8 0,-6-8 14,0-3 1,0-7-70,6-5 1,0 4-9,0-4 1,0-2 390,0 2-289,0 0 0,2 8 239,4 3-190,-4 4 294,13 8-292,-5 0 1,7 6-18,1 0 0,-1 7-85,0-1 0,-5 3-137,-1 2 1,3-1-131,9-5 1,-4 3 96,4-8 0,-2-1-479,2-5 0,-4 0 242,5 0 1,-5-7 360,-2-5 0,8-3 0,2-3 0</inkml:trace>
  <inkml:trace contextRef="#ctx0" brushRef="#br0" timeOffset="2572">3390 389 8056,'-17'8'213,"2"-4"96,3 7 1,-1 1-54,7 5 0,-6 0-12,7 0 1,-1 1-16,6-1 1,2-2-9,3-3 0,-1 3-240,8-3 0,-1 3 103,7 3 0,-1-7-514,0 1 1,2-7-32,5 7 1,-5-8-288,4 2 0,-4-5 355,-2-1 1,1 0 392,-1 0 0,0 0 0,0 0 0</inkml:trace>
  <inkml:trace contextRef="#ctx0" brushRef="#br0" timeOffset="2859">3632 527 8056,'0'-11'-111,"0"-1"0,6 1-166,0-7 1,2 1 279,-3 0 0,-3-2 76,4-4 0,-2 2 220,2-8 1,-4 0-77,3-6 0,3 1-264,-2-1 0,0 1 40,-6-1 0,0 2-77,0 4 0,0 4 188,0 8 0,0 0 65,-8 0 0,-2 9 190,-7 8 0,5 4 81,1 13 0,1-4-140,-1 11 0,-3 1 158,9-2 1,-1 7-46,6-1 1,0-2-48,0 2 1,0-6-199,0 6 0,2-8 0,3 2 1,7-6-281,11-5 0,-4 1 156,4-7 0,2 0-488,-2-6 0,6 0 227,-6 0 0,6 0-441,-6 0 1,6-2 296,-6-4 1,6 2-528,-6-7 0,6 5 215,-6-6 1,0 7-217,-6-7 883,0 8 0,8-3 0,2 7 0</inkml:trace>
  <inkml:trace contextRef="#ctx0" brushRef="#br0" timeOffset="3464">2180 2430 8061,'-18'2'-334,"1"3"167,0 5 29,0 7 0,7 2-1,4 4 115,4 4 1,2 10 526,0 3-281,0-3 0,2 11 92,4-8 0,4 2-163,7-1 0,0-7 192,0 1 0,3-6-227,3-6 1,2-12-203,4 1 0,1-8 20,-7-4 1,6-8-196,-6-4 0,-2-11 92,-9-5 0,1-5-94,-7-2 0,0-5-31,-6 0 0,-2-1 16,-4 7 1,-3 1 52,-9 4 1,1 0 199,0 12 1,5-4 366,1 9-150,-1 5 81,2-1 1,7 16-34,14 3 1,1 5-40,11 1 1,2 0 63,-2 1 1,8-1-62,-3 0 1,-1-5-332,2-1 0,-6-7 71,6 2 0,-8-4-804,2-2 41,-4 0 273,-1-8 0,-9-2 546,-3-7 0,-4-8 0,-2-2 0</inkml:trace>
  <inkml:trace contextRef="#ctx0" brushRef="#br0" timeOffset="3823">2405 2101 8061,'17'2'147,"0"4"1,2 5 99,4 12 0,-1-2-617,6 8 0,1 6 240,6 5 1,3 1 225,-3-7 1,3 6 41,-9 1 0,-4-7-6,-2-5 1,-4-8 19,-1 2 1,-1-11 5,0-6 0,-5-4-234,-1-2 1,-7-2 75,2-4 1,1-6-55,-1-11 0,0-5-40,-6-13 0,0 5-181,0-5 1,0-1 178,0 2 0,6-1 40,0 7 1,7 5 21,-1 0 0,3 10 129,2 2 1,0 7-41,1 10 1,5 0-84,0 0 1,0 8 222,-6 3 1,4 5 1,-3 1 1,1 0 3,-13 1 1,5-1-43,-5 0 0,0 6 131,-6 0 0,-2 0-194,-4-5 1,2-1-95,-7 0 0,-1 0-250,-5 1 1,-2-1 129,-4 0 0,3-5-907,-3-1 216,4-7 355,2 4 1,7-10 453,4-4 0,4-3 0,2-9 0</inkml:trace>
  <inkml:trace contextRef="#ctx0" brushRef="#br0" timeOffset="4118">3269 1582 8061,'-11'8'-269,"-1"3"1,1 7 95,-7 5 0,3-4 195,3 4 1,3 2 499,3-2 804,4 0-1072,-6-6 0,18-7-305,7-4 1,1-4 18,5-2 1,4 0 98,1 0 0,5-6-85,2 0 1,-7 0 89,1 6 1,-2 0-213,2 0 0,-4 2 6,-8 4 0,1 4 70,-1 7 0,-8 0 110,-3 1 0,-4 1 118,-2 4 0,0-4-131,0 4 1,-8-2 17,-3 2 1,-4-5-74,-3-1 0,1 0 83,0-5 0,-1-3-525,1 3 0,0-8-558,0 2-252,-1-5 1274,1-1 0,0-7 0,-1-3 0</inkml:trace>
  <inkml:trace contextRef="#ctx0" brushRef="#br0" timeOffset="4436">3632 1357 8067,'0'18'827,"0"-1"-469,0 0 1,0 3-663,0 3 0,0 3 393,0 9 1,2 0 186,4-1 0,-2-5-48,7 0 0,-1-8 29,2 2 0,5-6-175,0-5 0,2-4 87,10-8 1,-6-2-273,6-4 1,-6-9 75,6-9 0,-8-6-100,2 1 1,-4-4 16,-1-1 1,-9-3-260,-3-3 0,-4 9 133,-2-4 0,0 7-24,0-1 1,-2-2 41,-4 8 0,-3 0-88,-9 6 0,-1-1 84,-4 1 1,4 7 58,-4 5 1,-2 3 128,2 2 1,-2 0-106,2 0 0,3 7-14,-3 5 0,4 3-12,2 3 0,5-3 165,1-3 0,7 3 0,-11-5 0,5 7 0</inkml:trace>
  <inkml:trace contextRef="#ctx0" brushRef="#br0" timeOffset="4673">3840 925 7923,'9'17'0,"7"1"-679,-5-1 1,3 0 754,-3 1 0,5 5 917,-5 0 0,3 2-507,-3-2 1,5-4 59,-5 4 1,4 2-206,3-2-436,-1 0-290,8-6 416,2-7 0,0-2-640,-4-8 1,-6-2 0,-5-4 0,3 2-762,-3-7 1370,-5-1 0,9-13 0,-7-2 0</inkml:trace>
  <inkml:trace contextRef="#ctx0" brushRef="#br0" timeOffset="4848">4203 856 8013,'2'17'107,"4"1"1,-4-1 161,3 0 1,5 0-381,2 1 1,3-1-339,2 0 1,0-1 1048,1-5 0,-1 3-201,0-9 1,1 1 145,-1-6-562,0 0 1,1-8-187,-1-3 0,-6 1 63,1-1 1,-6-1-173,5-5 1,-5-6 180,5 0 131,-7 0 0,4-2 0,-8-2 0</inkml:trace>
  <inkml:trace contextRef="#ctx0" brushRef="#br0" timeOffset="5049">4411 441 10378,'17'17'594,"0"6"-285,0 0 0,3 2-19,3-2 0,-4-3-115,4 3 0,-4 2-119,-2-2 1,1 0 136,-1-6 0,0 6 296,1 0-631,-1 0 1,0-6 952,1 1-210,-9-1-601,-1 0 0,-1 1 0,3-1 0</inkml:trace>
  <inkml:trace contextRef="#ctx0" brushRef="#br0" timeOffset="5365">4583 752 8084,'8'-17'411,"-6"0"51,4-1 0,2-7-1044,-3-3 1,9-3 132,-3 2 1,5-4 1102,1 4 1,0-3-312,1-3 1,-3 1-85,-4-1 1,3 0-210,-8 1 1,-1 5-50,-5 0 0,6 8-168,0-2-135,0 4 0,-14 9 245,-4 4 1,-3 5-153,-2 1 0,0 7 546,-1 5 0,1 5-148,0 6 1,-1 2 204,1 4 1,7 2 45,5-8 1,3 2 244,2-2 0,2-4-233,3 4 1,11 2-24,7-2 1,6-6-231,-6-5 1,7-3-30,-1 3 1,2-4-210,-2-8 1,4 0 133,-5 0 1,-1-8-177,2-4-6,0-3-360,-2-2 1,4-1-507,-8 1 1,0 0 195,-6 0 1,0 5-1489,1 1 2245,-1 7 0,0-12 0,0 7 0</inkml:trace>
  <inkml:trace contextRef="#ctx0" brushRef="#br0" timeOffset="5753">3961 2585 7980,'0'-17'1486,"0"7"1,8 10-2375,3 12 417,4 3 139,10 10 0,0 2 132,4 8 0,2 1 635,-8 5 0,6-5-246,-6 4 0,0 3 78,-6-3-65,1 0-422,-9-5 0,7-2-247,-5-5 1,-1-3-213,1-7-111,-7-1 471,4 0 1,-8-9 318,0-8 0,-8-8 0,-2-9 0</inkml:trace>
  <inkml:trace contextRef="#ctx0" brushRef="#br0" timeOffset="5919">4065 2966 7862,'-35'-18'-355,"8"3"656,4 3 0,4-1 1307,2 7-1233,7-7 0,4 9-184,12-8 0,4 7 21,7-7 1,8 6 11,4-5 1,3-1-300,3-5 1,-2 0-18,-5-1 0,5 1-96,-4 0 1,-2-6-42,2 0 1,-8-6-454,2 6 1,-4-8-236,-2 2 1,-1-3 370,-5-3 0,-3 6 546,-8 0 0,-2 1 0,-4-7 0,-11 0 0,-10 1 0</inkml:trace>
  <inkml:trace contextRef="#ctx0" brushRef="#br0" timeOffset="6219">4186 2153 7980,'-8'-10'163,"6"10"101,-4 12 0,12 11-338,6 6 1,9 3 97,2 3 1,6 0 243,-6-1 1,7 1-94,-1-1 0,-2 1 1,2-1 0,-8-1-25,2-4 0,2-4-1,-2-8 0,0-5-90,-5-1 0,-1-7-157,0 2 1,-1-12-87,-5-5 0,-1-5 94,-5-1 0,-3-8 17,4-4-27,-4-4 8,-2-1 1,-2 5 9,-4 0 0,4 6 105,-3-6 1,3 14 339,2-2-146,0 11 10,0-2 1,7 8 29,5 0 1,3 0-73,3 0 0,5 8-96,0 3 1,0-1-79,-6 2 0,0-3-256,1 3 0,-1 1 6,0-7 1,1 5-268,-1-5 1,-6 0-1108,1-6 623,-1 0 219,-1 0 770,-2 0 0,-8-8 0,0-1 0</inkml:trace>
  <inkml:trace contextRef="#ctx0" brushRef="#br0" timeOffset="6449">4843 2118 7980,'17'0'0,"0"0"0,1 8 0,-1 4 0,0 5 0,1 6 0,-1-4 258,0 4 1,-5-4 19,-1-1 1,-5-3-68,6-3 1,-9-3 228,3-3 56,-4-4-239,-2 6 1,-2-16-181,-4-4 0,-3-9-135,-9-2 1,1-8 125,0 3 0,0-5-113,-1-2 1,1 1-26,0-1 0,5 1-227,1-1 0,1 8-166,-1 4 0,1 4-39,4 2-1062,4-1 793,-5 9 771,14 1 0,3 8 0,7 0 0</inkml:trace>
  <inkml:trace contextRef="#ctx0" brushRef="#br0" timeOffset="6732">4981 1980 7980,'0'10'333,"8"-3"1,-4-9-160,7-3 0,-5-5-263,6-7 0,-9-1 224,3 1 0,2-6 67,-2 0 0,1-6-101,-1 6 0,-4 0-14,4 6 0,-4-6-140,-2 0 123,0 0 1,-2 7-152,-4 5 0,2 3 48,-7 8 1,5 0-23,-6 0 1,7 10 209,-7 7 0,8 2 190,-2 10 1,4-2-185,2 2 1,0 3 30,0-3 1,6-2-207,0 2 0,7-8 161,-1 2 0,3-4-310,3-1 1,5-3-115,0-4 0,0 3-150,-6-8 1,0-1 142,1-5 1,-1 0-100,0 0 0,-1-1-99,-5-5 0,3 2-152,-9-8 0,7-5 634,-6-6 0,-1-6 0,-5 6 0,0-8 0,0 5 0,0-9 0</inkml:trace>
  <inkml:trace contextRef="#ctx0" brushRef="#br0" timeOffset="6958">5154 1651 7980,'-9'-9'1006,"-7"1"-1078,14 8 1,-4 0 194,12 0 186,4 0-84,7 8-153,0 1 1,3 9-86,3-1 1,-4-5 95,4-1 1,-4 1-67,-2 5 1,1 0 219,-1 0-98,0 1-124,-7-1 0,3 0 310,-7 1-203,0-9-19,2 7-53,-6-7 0,5 9-94,-7-1 1,0-6-527,0 1 229,-7-8 1,3 9-253,-8-7 0,6 0-992,-5-6 822,7 0 763,-11-8 0,5-2 0,-7-7 0</inkml:trace>
  <inkml:trace contextRef="#ctx0" brushRef="#br0" timeOffset="7299">5189 1392 7980,'0'-10'573,"0"3"-654,7 7 1,1 9-539,4 9 1,5 5 581,0 6 1,0 3 592,7-3 0,-7 2 39,-6-2 1,5 1-294,-5-7 1,5-2-97,1-9 1,-6 1-86,1-7-331,0 0 195,-3-6 1,1 0 69,-5 0-250,-3 0 125,14-8 0,-14-7-154,3-8 0,-3 0 19,-2 6 1,0-1 77,0 1 1,0 5 138,0 1 10,0 7 128,0-11 0,2 13 89,4-4 25,4 12 1,7-2 5,0 7-144,1 1 1,-1 3-247,0-3-21,0 3 260,-7-13-594,5 6 0,-7-7-462,4 5 285,3-4 1,-11 6 259,7-8 0,-7-8 392,2-3 0,-4 3 0,6-15 0,1 4 0</inkml:trace>
  <inkml:trace contextRef="#ctx0" brushRef="#br0" timeOffset="7559">5673 1254 7980,'0'-10'-539,"-2"4"591,-4 12 0,4 4 125,-3 7 1,3 6-122,2 0 1,2 0-1,3-6 1,-1 1 6,8-1 1,-7-2-8,7-3 1,-1 1-1,7-7 1,-1 6 71,0-7-72,1 1 1,-1-8-171,0-3 1,1-5 501,-1-7 0,-6-3 243,1-3 0,-8 2-624,2-8 0,1 6-332,-1-5 1,0 6 119,-6-1 0,-6 4-15,0 2 1,-7 5 100,1 1 0,-3 7-16,-2-2 1,-3 4-50,-3 2 0,4 0-175,-4 0 1,4 2-103,1 4 0,1-4-122,0 4 583,7-4 0,-5 5 0,5 3 0</inkml:trace>
  <inkml:trace contextRef="#ctx0" brushRef="#br0" timeOffset="7751">5725 977 7980,'11'-10'-107,"1"5"0,-6 3 113,5 2 0,1 7 2,5 5 1,-6 5 253,1 6 1,0-2 381,5 8 0,-2-6-286,-3 6 1,1-6-168,-7 6 0,7-8-459,-1 2 0,-2-4-187,1-1 142,1-1 1,5-7-74,0-5 1,-1-5-912,-5-5 1297,4-5 0,-5-15 0,7-2 0</inkml:trace>
  <inkml:trace contextRef="#ctx0" brushRef="#br0" timeOffset="7959">6071 856 7980,'0'27'0,"0"-2"-263,0-8 0,0 2 51,0 4 0,2-3 468,3 3 0,-1-10-88,8-1 0,-7-9-173,7 3 1,-6-4 273,5-2 99,1 0 1,5-8-436,0-3 0,-5-4-324,-1-3 1,-5-7-72,6-4 1,-8-3 195,1-3 0,-3-1 17,-2-5 1,-2 5 248,-3-4 0,-5-3 0,-7 3 0,-1-8 0,-7 11 0,-1-5 0</inkml:trace>
  <inkml:trace contextRef="#ctx0" brushRef="#br0" timeOffset="8079">6053 424 7980,'-17'0'587,"0"0"-248,-1 0 0,9 7 101,3 5 1,4 3-198,2 2 0,8 3-16,3 3 1,11 2-153,1 4 1,7 3-188,-1-3 1,4 2-47,1-2 0,1 1-324,0-7 0,-7 6-145,1-6 1,0-5 626,6-7 0,-1 1 0,1 5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49:48.733"/>
    </inkml:context>
    <inkml:brush xml:id="br0">
      <inkml:brushProperty name="width" value="0.08571" units="cm"/>
      <inkml:brushProperty name="height" value="0.08571" units="cm"/>
      <inkml:brushProperty name="color" value="#FFFFFF"/>
    </inkml:brush>
  </inkml:definitions>
  <inkml:trace contextRef="#ctx0" brushRef="#br0">53 865 7768,'-10'-7'27,"3"3"1566,7-8-1063,0 1 1,0-7 50,0 1-260,0 7 507,0-5-133,0 13-181,0-6 1,0 10-129,0 4 1,-2 6-160,-4 11 1,2 4 28,-8 7 0,9 7-13,-3-1 0,4 8 225,2-2 0,0-2-64,0 2 0,8-9-281,3-2 0,5-3 76,1-9 0,6 0-326,0-5 0,8-9-31,-2-3 0,3-4-216,3-2 0,5-8 198,0-3 0,1-7-97,-7-5 1,-5-4-53,0-7 1,-8-1-46,2 1 1,-5-1-12,-7 0 0,-3 1 54,-8-1 0,0 6 194,0 1 1,-4 5-10,-8-6 1,-1 8 84,-16-2 0,6 9 4,-6 3 0,0 1 208,-5-2 1,1 5 123,4 7 1,-3 0-158,3 0 1,2 0 67,-2 0-609,8 0-147,-4 0 1,13 0-348,1 0 267,7 7 0,2-3 53,8 8 0,9-6-234,3 5 1,-1-1 170,6 1 1,-4 3 655,-2-9 0,1 9 0,-1-12 0,0 6 0</inkml:trace>
  <inkml:trace contextRef="#ctx0" brushRef="#br0" timeOffset="350">399 848 7875,'17'0'-313,"-2"-2"-40,-3-4 0,3 4 1182,-3-3-425,3 3 0,2 2 378,1 0-481,-1 0 1,6 7 85,0 5 1,0-3 122,-6 3 1,-1-6-181,-5 5 1,5-5-44,-5 6 1,-1-9 47,1 3-27,-7-4 275,4-2-8,-8 0-27,0 0-418,-8 0 0,1-8-169,-5-3 1,-3-4 9,3-3 1,-3 1-141,-3 0 0,7-1-393,-1 1 0,9 6 58,-3-1-246,4 0 279,2-5 201,0 0 0,2 5-713,4 1 0,3 7 354,8-2 0,7-1 157,-1 1 0,2 0 293,-2 6 1,-4 0 162,4 0 1,2 0 18,-2 0 0,0 0 206,-6 0 0,3 6-75,3 0 0,-4 5-57,4-5 1,-4 7 111,-2-1 0,1 3-330,-1 2 1,0-5-241,1 0 0,-1-7 125,0 7 256,-7-8 0,5 3 0,-5-7 0</inkml:trace>
  <inkml:trace contextRef="#ctx0" brushRef="#br0" timeOffset="486">900 623 7875,'-23'-15'294,"0"3"1,-6-3 488,6 3 0,2 3-102,10-3-467,-5 8 108,14-11-1194,-5 13 670,7-13 0,1 13-745,5-4 1,4 4 303,7 2 1,0 0 642,1 0 0,7 0 0,2 0 0</inkml:trace>
  <inkml:trace contextRef="#ctx0" brushRef="#br0" timeOffset="970">1125 537 7875,'8'-18'0,"-6"1"-328,3 0 165,-3 0 81,-2-1 0,0 1 1144,0 0-456,0 7-313,0-5 1,0 11 208,0-8-218,-7 8 1,3-3 234,-8 7-338,1 0 1,-5 2-1,5 3 1,-3 5-106,9 7 1,-1 1 145,6-1 1,0 0-213,0 1-103,0-1 0,8 0-72,3 0 0,4-7 128,3-4 0,5 1-32,0-1 1,2 6-61,-2-6 1,-2 5-177,8-5 1,-6 1 67,6-1 0,-8-4-103,2 4 0,-4-4 19,-2-2 215,1 0 173,-1 0 0,-5 0-104,-1 0 1,-7-2 73,2-4 0,-4 2-26,-2-7 1,0-1 107,0-5 0,-6 0 131,0-1-256,0 1 35,-1 0 0,5 0 192,-4-1 1,4 7 17,2-1 1,0 6 284,0-5-31,0 7 319,0-4-391,0 8-269,0 0 0,8 0-204,3 0 0,-1 0 99,1 0 1,1 0-388,5 0 0,0 2 92,1 4 0,-1-4-27,0 4 0,-5-4-92,-1-2 0,1 0-276,5 0 0,0-8 66,1-4 0,-7 3-164,1-3 0,-8 1 313,1-7 0,3-5 428,-2 0 0,0-7 0,-6 3 0</inkml:trace>
  <inkml:trace contextRef="#ctx0" brushRef="#br0" timeOffset="1111">1644 52 8186,'0'-9'1599,"0"1"1,7 14-1026,5 0 1,5 7-270,6-1 0,-2 3-297,8 2 1,0-5-87,6-1 1,-1-5-280,1 6 1,-1-3-168,1 3 0,-8 3-598,-4-3 1,-4 1 1121,-1-1 0,-1 3 0,0-5 0</inkml:trace>
  <inkml:trace contextRef="#ctx0" brushRef="#br0" timeOffset="1246">1972 225 7875,'-17'-9'642,"0"-5"174,-1 9 1,7-9-492,-1 3-111,9-5-27,-5-1 0,2 0 207,0-1 0,3 1-337,8 0 0,-1-1-348,8 1 0,-1 6-483,6-1-32,1 8 0,-1-3 806,0 7 0,1 7 0,-1 3 0</inkml:trace>
  <inkml:trace contextRef="#ctx0" brushRef="#br0" timeOffset="1929">866 1695 7800,'-10'-9'301,"-5"-7"-771,13 14-89,-6-5 574,0 7-10,-1 0 1,-3 7 798,1 5 0,5 5-400,-6 6 0,9 6 423,-3 11 1,-2-1-267,2 7 1,1-6-115,5 6 0,0-9-232,0-2 1,1-7-101,5-5 0,4-9-62,7 3 0,6-11-192,0 0 1,0-4-271,-5-2 0,5 0 248,0 0 0,0-10-222,-6-7 1,0-2 76,1-10 0,-7 0-15,1-6 1,-8 1-53,1-1 0,-1-5-126,2-1 0,-4 7 162,4 5 0,-6 8 119,-6-2 0,2 9 686,-8 3 1,7 7-322,-7-2 0,6 6 646,-5 6 0,7-2-311,-2 7 0,4 1-67,2 5 0,2 0-55,4 1 1,4-1 17,7 0 0,0-1-311,1-5 1,-1 3-254,0-9 1,6 7-507,0-6 1,0 0 55,-5-6 1,-1 0-201,0 0 1,-1-2 346,-5-4 0,3-4 7,-9-7 0,7-2 122,-6-4 0,-1 2 21,-5-8 0,0 6 339,0-6 0,0 0 0,0-6 0,0 7 0,0-1 0,0 0 0,-7-6 0,5 3 0,-4 3 0,-2 4 43,3 8 1,-3-1 229,2 1 571,4 7-12,-6 3 0,8 9-297,0 3 1,0-1 115,0 8 1,2-1-298,4 7 1,4 5-149,7 0 1,0 2-151,1-2 0,-1-4 109,0 4 0,1-2 42,-1 2 0,0-4-586,0 5 1,-1-5-890,-5-2 1,3 0-311,-8 1 1578,7-1 0,-11 0 0,6 0 0</inkml:trace>
  <inkml:trace contextRef="#ctx0" brushRef="#br0" timeOffset="2254">1315 1713 7800,'-9'-2'262,"3"-4"1,4 2 431,2-7 0,0-1-198,0-5 1,0-1-221,0 1 0,8 0-220,3 0 1,5-1-87,1 1 0,0 5-255,0 1 1,1-1-17,-1-5 0,-2 6-330,-3-1 0,1 1-8,-7-7 72,0 1 0,-6-6 36,0 0 1,0 0 530,0 5 0,-2-5 0,-4 0 0,4 0-40,-13 6 0,11 0 40,-7-1 0,5 3 443,-6 4 665,8 3-402,-11 8-176,13 0 0,-6 8 107,8 3 1,8 4-228,4 3 0,3 1-30,2 4 0,-3-2-163,3 8 0,-4-6-36,11 6 1,-5-8-45,-2 2 0,0 2-169,1-2 0,-1 0 67,0-6 0,0 1-121,1-1 0,-1-5-2398,0-1 1827,1 1 1,-3-1 656,-3 1 0,-5-9 0,-7 5 0</inkml:trace>
  <inkml:trace contextRef="#ctx0" brushRef="#br0" timeOffset="2601">1505 1574 9828,'0'-17'363,"0"0"-21,0-1 1,2-1 137,4-4 1,4 4-253,7-4 0,-2-2-55,-3 2 1,3 0-175,-3 5 1,3 1 191,2 0-396,-7 0 35,5-1 62,-13 1 1,6 5-175,-8 1-21,0 7 1,-2-4-61,-4 8 153,-3 0 0,-9 2 259,1 4 1,6 4-68,-1 7 0,6-5 409,-5-1-190,7 1-8,-4 5 1,3 0 19,-1 0 1,0 1 30,6-1 0,0 0 141,0 1 0,6-1-83,0 0 0,7-1 16,-1-5 0,3 4-331,2-3 1,0-2 92,1 1 1,1-7-95,4 2 0,-2-4-308,8-2 1,-8 0-355,2 0 0,-2-8 66,2-4 1,-3-5-447,3-6 0,-4 4 242,-2-4 814,0-4 0,8 0 0,2-8 0</inkml:trace>
  <inkml:trace contextRef="#ctx0" brushRef="#br0" timeOffset="2905">2007 1228 7800,'0'18'345,"0"-7"-241,0 1 0,-2-6 616,-4 5-285,4-7-198,-5 4 0,7-6 231,0 3-223,0-3-204,0 6 1,2-14 55,3 0 0,-3-7-114,4 1 0,2-3-39,-3-2 1,3-6 49,-2 0 0,-4 0 17,4 5 7,3 1 0,-5 2 67,8 3 169,-9 4-10,13 8 1,-7 0-102,9 0 1,-7 6 82,1 0 1,-1 7-104,7-1 0,-1 3-118,0 3 0,0-1-89,1 0 0,-3-5-168,-3-1 0,3-5-751,-3 5 615,3-7 1,2 4-294,1-8 0,-7 0 203,1 0 0,-9-2-101,3-4 0,2-5 274,-2-12 1,-1 2 304,-5-8 0,0 0 0,0-6 0</inkml:trace>
  <inkml:trace contextRef="#ctx0" brushRef="#br0" timeOffset="3096">2301 761 7800,'0'-9'657,"0"1"680,0 8-867,0 0 0,0 8 53,0 3 1,2 5-177,4 1 0,3 0-161,9 1 1,-1-1-44,0 0 1,0 1 12,1-1 0,-1 0-406,0 0 0,1-1 219,-1-5 1,-6 5-1240,1-5 557,-1-3 448,-1 7 1,-2-11-1467,-8 8 753,0-9-8,0 5 986,0-8 0,-16 8 0,-3 1 0</inkml:trace>
  <inkml:trace contextRef="#ctx0" brushRef="#br0" timeOffset="3330">2180 1073 7800,'-17'0'576,"5"6"870,1-1-1064,7 1 0,-2-6-155,12 0 0,-2-2 271,7-4 1,6 3-126,6-9 1,6 6-543,-6-5 1,6 5-54,-6-6 1,8 7-649,-2-7 737,-4 8 21,0-11 0,-2 7-610,0-3 456,0 3 1,-6 8-168,0 0 1,-5 0 355,-1 0-72,-7 0-23,12 0 1,-12 0 438,7 0-312,-7 0-337,11 0 132,-5 0-1,0-8 0,3 4 251,-7-7 0,-1-1 0,-5-5 0</inkml:trace>
  <inkml:trace contextRef="#ctx0" brushRef="#br0" timeOffset="3486">2284 710 7800,'-18'0'0,"-1"0"39,-4 0 1,10 0 78,-5 0 1,11 0-294,-5 0 144,8 0-15,-3 0-254,7 0 125,7 0 1,3-2-210,7-4 0,6 4 123,0-4 261,0 4 0,-5-5 0,-1-3 0</inkml:trace>
  <inkml:trace contextRef="#ctx0" brushRef="#br0" timeOffset="3863">2647 606 7967,'-16'11'189,"5"1"0,1-6 400,5 5 0,3 1-106,-4 5 1,4 0 592,2 1-914,0-1 0,6 0 56,-1 0 0,9-7-166,-3-4 0,5-4 26,1-2 1,0 0-38,1 0 1,-1 0 51,0 0 0,1-6-147,-1 0 0,0-7 56,0 1 0,-5 3-270,-1-3 129,-7 1 0,10-7 185,-8 1 1,-1 0-229,-5-1 1,-5 1-29,-1 0 1,-8 0-49,3-1 0,-5 3 169,-1 3 0,-2-3 35,-4 3 1,2 5 77,-8 1 1,6 4 174,-6 2 1,8 0-113,-2 0 0,4 0-92,1 0-23,1 8 81,0 1-330,7 1-50,-5 5 1,13-11-116,-4 8 0,12-8-364,5 1 0,-1-3 310,1-2 1,7 0 495,5 0 0,0 8 0,-6 2 0</inkml:trace>
  <inkml:trace contextRef="#ctx0" brushRef="#br0" timeOffset="4152">2941 537 10154,'0'-27'127,"0"2"-97,0 8 0,0-7-91,0 1 1,0 0 98,0 6 0,2 0 0,3-1 1,-1 3 304,8 4-181,-8-5 0,11 14-30,-3-3 0,-3-3-35,3 2 109,-1 0-111,7 6 0,-1 0 55,0 0 1,0 6 9,1 0 0,-1 2 297,0-3-329,1-3 0,-1 12-172,0-9 0,-1 3 6,-5-2 1,4-4-136,-3 4 0,-2-3-260,1 3 0,-7-2-1334,2 8 1767,3-9 0,1 5 0,7-8 0</inkml:trace>
  <inkml:trace contextRef="#ctx0" brushRef="#br0" timeOffset="4285">3477 139 7812,'0'-10'2627,"0"-5"1,-2 13-1505,-4-4-1056,4 4 0,-5 0-866,7-3-20,0 3-420,0-6 1239,0 16 0,7 1 0,3 9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1:56.148"/>
    </inkml:context>
    <inkml:brush xml:id="br0">
      <inkml:brushProperty name="width" value="0.08571" units="cm"/>
      <inkml:brushProperty name="height" value="0.08571" units="cm"/>
      <inkml:brushProperty name="color" value="#FFFFFF"/>
    </inkml:brush>
  </inkml:definitions>
  <inkml:trace contextRef="#ctx0" brushRef="#br0">225 2542 7724,'4'20'0,"6"3"1676,7 6 0,10 3-957,-4 3 1,8-1-382,-2 1 0,1 0 338,-1-1 0,-4-7-214,-8-4 0,1-11-441,-1-7 0,-5-3 55,-1-2 0,-7-4-23,2-7 0,-4-14 93,-2-15 1,-10-8-272,-7 1 0,-10-4 23,-14-7 1,-3 2-239,-8-7 1,0 1-49,1-1 1,1-2 204,4 7 0,3-7 645,9 1 0,7 7-213,4 5 1,11 7 61,6 11 1,4 7-100,2 4 0,4 11 293,8 7 1,7 5 176,16 5 0,7 7-273,4 11 0,6 10 71,6 7 1,-5 8-134,5-2 1,2 4-205,-3 2 0,1-2 100,-6-4 0,-6 2-205,0-8 1,-8 5-274,3-11 0,-5 5-588,-1-11 0,-8-3-3547,-4-2 2117,-4-3 245,-9-3 1,-7-5 2007,-14-1 0,-16-7 0,-17 4 0</inkml:trace>
  <inkml:trace contextRef="#ctx0" brushRef="#br0" timeOffset="150">346 2646 10126,'25'0'2248,"4"-8"-1261,11-3 0,5-6-439,7-6 0,-6 1-47,0-6 1,0-1-429,6-6 0,-8 6-493,-4 1 1,-3-1-1084,-3-6 0,-7 6 944,-4 1 0,-5-1-557,-7-6 0,-3 1 1116,-8-1 0,-15-7 0,-5-2 0</inkml:trace>
  <inkml:trace contextRef="#ctx0" brushRef="#br0" timeOffset="492">398 1764 7724,'-9'-9'1136,"1"1"0,23 21-392,8 5 0,10 11-242,7-1 0,6 11 115,12 1 0,-2 8 156,7-2 0,-5 6-299,5 6 1,-13-10-126,2 4 0,-12-12-117,1 0 1,-7-11-296,-5-6 0,-4-5 117,-7-7-533,-1-3 1,-6-24 358,1-7 0,-10-9-743,-2-9 0,-2-3 391,-10-8 1,9 8 145,-3 4 0,4 3 630,2 3-298,0-1 0,8 8 0,3 4 536,4 4 1,10 9-239,4 4 1,4 5 348,1 1 0,-1 1-212,-4 5 0,2 10 121,-8 7 1,0 2-238,-6-2 0,-7-2-285,-5 8 1,-3-8-34,-2 2 1,0 2 151,0-2 0,-7 2-468,-5-2 0,-9-4 187,-2 4 1,0-5-2405,6-7 1845,-8 4 0,5-13-1883,-3 4 1826,4-4 1,10-10-1,3-5 738,4-8 0,2-22 0,0-10 0</inkml:trace>
  <inkml:trace contextRef="#ctx0" brushRef="#br0" timeOffset="769">1315 1332 7715,'-8'33'4025,"-2"-5"-3120,-7 13 1,2-5-1127,3-1 0,5 5-69,7 1 1,0-9 1718,0-9 0,2-5-629,3-7 1,13-3-596,10-8 0,5-2-10,2-4 0,5-4 15,0-7 1,12 0-201,-6 0 1,6 1 99,-11 5 1,-1 3-200,-6 8 1,-1 4 69,-4 7 0,-4 1 8,-8 11 1,-7 2 116,-4-2 0,-4 8 19,-2-2 0,-8 3-346,-4 3 1,-5-3 120,-6-3 0,-4 2-723,-8-8 1,3 0 409,3-6 1,2-5-1155,4 0 0,10-9-58,-5 3 405,5-4 0,3-10 179,4-3 1041,5-12 0,8-4 0,3-8 0</inkml:trace>
  <inkml:trace contextRef="#ctx0" brushRef="#br0" timeOffset="1044">1782 1315 7715,'7'-18'588,"-5"1"1,12 9 821,-9 8 0,1 10 220,-6 13 1,2 4-860,4 7 0,-2 9 333,7 3 1,1-2-504,5 2 1,2-7-69,4 1 0,4-7-166,8-10 0,-1-2-364,1-15 1,0-3-194,-1-8 0,1-7-176,-1-11 0,-1-4-824,-4-7 946,-4-1 1,-10-5 0,-3-3-629,-6-1 1,-5 6 270,-1-3 0,-9-1 100,-8 2 0,-10-4 70,-14 9 1,-1-1 44,-4 12 1,-4 3 153,4 10 1,-2 3 145,2 8 0,3 0-60,9 0 1,5 8 105,0 3 1,10-1-583,2 1 0,7 1-239,10 5-333,0 1 1194,0-1 0,15-8 0,5-1 0</inkml:trace>
  <inkml:trace contextRef="#ctx0" brushRef="#br0" timeOffset="1395">2006 969 7695,'16'-18'0,"-5"1"0,5 6 1277,-5-1 0,5 8-704,1-1 0,0 6 912,1 11 0,1 1-534,4 16 0,4 2-222,7 9 1,-5-5-287,0-1 1,-2-1-131,2-10 1,3 6-1029,-3-6 1,-2-8 506,2-9 1,-8-4-1249,2-2 1,-4-2 684,-1-4 0,-3-11-1021,-4-12 0,-3 2 656,-8-1 0,0 1 649,0-2 0,0 4 434,0 8 1,0 5-32,0 1 1,-2 7 1257,-4-2-932,5 4 1,-5 4 1134,12 4 0,-3-2-517,9 7 1,1 1 617,10 5 1,-3-6-695,3 1 1,2-8-259,-2 2 0,2-4-101,-2-2 0,-4-8-178,4-4 1,-4-3-379,-1-2 1,-7-6 185,1 0 0,-9-8-954,3 2 1,-4 2 511,-2-2 0,-8 0-1481,-3-5 1,-4-1 358,-3 1 1,1-1 447,0 0 1061,-1 1 0,-7-1 0,-2 1 0</inkml:trace>
  <inkml:trace contextRef="#ctx0" brushRef="#br0" timeOffset="1568">2664 329 7675,'11'0'1648,"1"0"0,-1 0-167,6 0 1,3 8-755,3 3 1,4 10 526,7 2 1,1 2-586,-1-2 0,1 2-117,0 4 1,-1 2-193,1-8 1,-3 0-344,-3-6 0,-2 1-513,-4-1 0,-6-6-1616,1 1-2535,-1-8 3356,-15 11 0,-2-13 1291,-12 4 0,-11 3 0,-3 1 0</inkml:trace>
  <inkml:trace contextRef="#ctx0" brushRef="#br0" timeOffset="1877">2871 571 10511,'8'-10'2160,"3"5"1,-1-5-1450,1-1 0,1-7 164,5-5 0,3 2-388,3-8 0,-4 0-83,4-5 1,-4 1-296,-2 4 1,-1-3-218,-5 3 0,3-4-568,-9-1 0,7 5 488,-6 0 1,0 6-688,-6-6 0,0 8-257,0-2 581,0 4 1,-8 9 357,-4 4 1,-3 4 309,-2 2 0,1 16 736,5 7 0,-3 8-514,9 3 1,-1 6 1085,6 1 1,2-1-582,3-5 0,11-1 184,7 1 1,8-6-507,-3 0 0,5-8 105,2 2 1,1-12-212,5-5 1,-5 2 123,4-3 0,5-6-356,1-11 0,-8-5-280,2-6 0,-9-2-1422,4-4 1,-3-4 917,-8 4 1,-1 3-2453,-6-3 0,0 6 513,0-6 2539,1 8 0,-1-12 0,0 6 0</inkml:trace>
  <inkml:trace contextRef="#ctx0" brushRef="#br0" timeOffset="2296">969 3027 7710,'-27'27'0,"10"-2"0,15-16 1689,19-3 0,20-16-570,26-13 1,16-21-685,-34 12 0,2-5 1,8-9-1,3-2-766,11-8 0,1-4 1,-21 16-1,0-1 1,1-2 445,3-4 1,1-1 0,0-1-1,-1 0 1,-1-1 0,1 0 106,0-1 1,1-1 0,0 0 0,3-3 0,0 0 0,0 0-84,0 1 1,1 1 0,0-1 0,2 0 0,0-1 0,1 1-225,-3 2 0,-1 0 0,1 1 0,-2 1 1,0 1-1,-1 1-11,-5 3 1,0 1 0,0 0 0,1-1 0,2-1 0,-2 2-122,22-19 0,-2 1 0,-1 1 1,-1 1-244,-11 9 0,-1 1 0,-2 2 1,-1 2 256,-4 6 0,-2 1 0,-4 6 0,-1 1 81,-5 1 0,-1 1 1,24-16-82,-9 4 1,-15 15 1252,-14 8 1,-6 10-567,-5 1 1,-3 8 5018,-3-1-3625,-4 3-676,6 2-3071,-16 0 1593,-2-8 276,-7-1 0,-8-9 0,-2 1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2:01.269"/>
    </inkml:context>
    <inkml:brush xml:id="br0">
      <inkml:brushProperty name="width" value="0.08571" units="cm"/>
      <inkml:brushProperty name="height" value="0.08571" units="cm"/>
      <inkml:brushProperty name="color" value="#FFFFFF"/>
    </inkml:brush>
  </inkml:definitions>
  <inkml:trace contextRef="#ctx0" brushRef="#br0">87 5015 7891,'0'18'1113,"0"-1"-1649,0 0 51,8 1 2816,-6-1-956,5-7-892,-7-3 0,0-14-283,0-5 1,0-9 28,0-2 0,-5-8-246,-1 2 0,-8 4 196,3 2-917,-5 4 577,-1 9 1,2 5-877,3 10 1,5 5 199,7 7 0,2 6-82,3 0 1,5 6 918,7-6 0,8 8 0,2-4 0</inkml:trace>
  <inkml:trace contextRef="#ctx0" brushRef="#br0" timeOffset="465">537 4998 7891,'17'0'522,"0"0"0,-7 2-60,-4 4-247,-4-4 1,-4 4 91,-4-12 0,0-6-91,-11-11 0,1-4-234,-12-7 1,6-9 77,-1-3 0,4 2 25,2-2 0,2 13-146,3-1 0,4 11 44,8 0-128,0 11 0,14 4 70,3 8 1,6 14 300,0 3 1,-4 10-7,4-4 1,2 8-16,-1-2 0,4-4-27,-5-2 1,0-6 10,-5-5 1,-1 1-200,0-7 1,3-1 127,3-5 0,-10-9-195,4-8 0,-5-3 59,-1-8 0,-3-7-229,-8-5 0,0-8 74,0 1 1,-8 5-7,-3 2 0,-10 3-13,-2 3 0,2 7 71,9 4 0,-3 0 306,3 5 0,4 3-33,3 9 740,-5 4-630,8-5 0,-6 9 97,8 3 1,8-1-75,4 8 0,3 5 333,2 6 0,6 0-38,0-6 1,8 1-207,-2-1 0,4 0-161,1 1 1,-1-3 28,-4-3 1,1-5-364,-6-7 0,-1 2 148,-6 4 0,0-4-222,0 4 1,1-4-327,-1-2 0,-5-6-550,-1 0 1,-1-7 107,1 1 0,3-9-472,-9-2 1,1-8 1434,-6 2 0,0-11 0,0-4 0</inkml:trace>
  <inkml:trace contextRef="#ctx0" brushRef="#br0" timeOffset="592">1142 4116 7891,'17'8'0,"1"1"864,-1 9 1,0 5-326,0 0 1,1 8-115,-1-3 0,6-3-526,0-2 1,0-3-601,-6-3 0,7-5 185,-1-1 1,0-7-1108,-6 2 1623,0-4 0,-7-18 0,-2-3 0</inkml:trace>
  <inkml:trace contextRef="#ctx0" brushRef="#br0" timeOffset="891">1177 4012 7857,'17'0'-1099,"2"6"766,4 0 1,0 2 405,12-3 1,-5 3-57,11 4 1,-5 1 307,-1-7 0,-2 5 9,-5-5 0,3 0 364,-8-6-399,0 0 0,-7-2-165,-5-4 1,-3 2 69,-8-7 0,0-3-29,0-9 0,-8 4-36,-3-4 0,3 10 57,2 1 0,-1 6 635,1-5-448,0 7 0,6-6-3,0 5 0,2 3-343,4-4 1,3 2 69,9-2 1,-1 4-72,0-3 0,2 3 58,4 2 1,4 0-797,8 0 0,1 0 371,5 0 0,-5-2-839,5-4 0,1-9 365,-2-8 0,1-8 805,-7 2 0,8-4 0,3-1 0</inkml:trace>
  <inkml:trace contextRef="#ctx0" brushRef="#br0" timeOffset="1157">2093 3234 7857,'-35'33'2644,"9"-10"-1454,3 12-1146,11-12-142,4 2 166,8-8 0,10-8 78,7-3 1,2-10 245,10-1 0,0-9-167,6 3 0,1 1-147,5-1 0,-5 7 106,4-2 1,-3 4-96,-3 2 1,-5 0-95,0 0 0,-8 8 120,2 3 0,-3 7-191,-3 5 1,-8-4 11,-3 4 0,-4 2-28,-2-2 0,0 6-396,0-6 1,-8 0 210,-3-6 1,-4-7-741,-3-5 0,1-3 434,0-2 0,-1-2 583,1-3 0,-8-13 0,-2-8 0</inkml:trace>
  <inkml:trace contextRef="#ctx0" brushRef="#br0" timeOffset="1333">2404 2785 7809,'2'-16'0,"4"5"0,-2 3 459,7 8 1,1 0 127,5 0 1,-5 8 658,-1 3 1,3 5-333,9 1 0,2 2-382,4 4 1,3-4-433,-3 4 1,-2 2 51,2-1 0,-6 4-1016,6-5 0,-6 6 561,6-6 0,-3 6-586,3-6 1,-4 0 888,-7-6 0,-1 1 0,0-1 0</inkml:trace>
  <inkml:trace contextRef="#ctx0" brushRef="#br0" timeOffset="1499">2577 2958 7805,'2'-10'28,"4"4"1,-2-1-201,7 1 0,1-6 424,5 6 0,6-1-230,0 1 0,14 4-17,-3-4 0,7-1-125,-1 1 1,2-2 87,4 2 0,-1 3-169,-5-9 1,-9 6-98,3-5 1,-11 5 297,0-6 0,-3 1 0,-3-6 0</inkml:trace>
  <inkml:trace contextRef="#ctx0" brushRef="#br0" timeOffset="1652">2664 2560 7789,'-10'0'196,"2"0"-402,8 0 1,2-2 115,4-4 1,9 4-192,9-4 0,6-1-85,-1 1 0,4 0 366,1 6 0,1 0 0,0-7 0,-1-3 0</inkml:trace>
  <inkml:trace contextRef="#ctx0" brushRef="#br0" timeOffset="2085">3096 2543 7789,'35'15'-22,"-1"-4"1,-5 5 56,0-5 1,-6 3 144,6-3 0,-8 5 124,2-5 0,-4-3 534,-2-2-292,1 3-335,-1-7 1,-7 4 4,-5-12 1,-3 2 80,-2-7 1,0-6-94,0-7 0,-7-6-216,-5 1 1,1-4-285,-7-1 1,11-1 240,-11 0 1,7 1-133,-1-1 0,5 8 42,7 4 1,0 4-68,0 2 1,1 7 9,5 4 1,4 6 370,7 6 1,6 4-89,0 7 0,6 8 457,-6 4 1,2-2-134,-2 2 1,-4-8 9,4 2 1,-1-10-196,1-1 1,-10-8 20,4 1 1,-3-3-295,3-2 0,-5 0 94,-1 0 0,-5-7-303,5-5 0,-7-5-101,2-6 0,-4-4-261,-2-8 1,0 3 281,0 3 1,-2-4-78,-4 4 1,4 2 208,-3-1 1,-3 6-252,2-1 813,0 4 0,6 8-147,0-1 1347,0 8-1192,0-3 1,2 9 511,4 3 0,-2 3-287,7 4 0,1 3 196,5-4-573,1 5 0,-1-5-5,0 1 1,0-8-446,1 1 1,-1-3 254,0-2-1040,1 0 1,-1-2-85,0-3 0,1-7-540,-1-11 1,-6-4-70,1-7 1720,-8-1 0,3 0 0,-7 1 0</inkml:trace>
  <inkml:trace contextRef="#ctx0" brushRef="#br0" timeOffset="2241">3943 1885 7753,'2'18'0,"4"-1"0,-2 0 1041,7 1 0,-1-1-287,2 0 0,3 0-99,-3 1 1,3-9-293,2-3 0,0-4-130,1-2 1,-7 0-344,1 0 1,-1-8 159,7-3 1,-3-5-718,-3-1 0,3 0 473,-4 0 1,-3-6-570,-2-1 1,-4-6-727,-2 1 0,0 2 1489,0-2 0,0 0 0,0-5 0</inkml:trace>
  <inkml:trace contextRef="#ctx0" brushRef="#br0" timeOffset="2410">4064 1505 9686,'10'17'1166,"0"1"-301,-5-1 1,5 2-360,7 4 1,1-2 137,-1 8 0,2-8-246,4 2 0,-4-4-248,4-1 1,-3-3 62,-3-3 1,6-5-797,0-7 1,0 0-905,-6 0 1,5-2 740,-5-3 0,4-5-698,-9-7 0,-3-8 183,3-4 1261,-8-4 0,3-1 0,-7-1 0</inkml:trace>
  <inkml:trace contextRef="#ctx0" brushRef="#br0" timeOffset="2560">4445 1436 7730,'15'17'1232,"-3"0"0,5 6-236,0 0 1,1 2-465,5-1 1,-4-11 37,-2 4 1,6-9-190,0 3 0,0-7-185,-5 2 1,-1-6-54,0-6 0,1-5-137,-1-12 0,-6 2-670,1-8 0,-8 0 514,2-6 1,-5 1-1589,-1-1 1,0 1 184,0-1 1553,0-7 0,-7-2 0,-3-8 0</inkml:trace>
  <inkml:trace contextRef="#ctx0" brushRef="#br0" timeOffset="2769">4773 934 7713,'-5'27'0,"-1"-4"770,-8 4 1,13-8 816,-5 4-152,4-11 0,17-4-828,8-8 1,8 0-223,4 0 1,-1-2-235,1-4 0,5 2 59,1-7 0,-1 7 8,-6-2 0,-1 4-20,-4 2 0,-4 0-146,-8 0 0,-1 2-232,-5 4 1,3 5-433,-9 12 1,1 2-1365,-6 4 0,-2 4 277,-4-4 1699,-3 3 0,-8 11 0,-1 1 0</inkml:trace>
  <inkml:trace contextRef="#ctx0" brushRef="#br0" timeOffset="3366">3719 3597 7726,'9'27'1940,"1"6"-1504,-4-4 1,-1-4-1388,13-2 0,-7-10-213,6-1 1859,1-1-161,-9-1 104,1-2-433,-2-8 1,-8-10 118,0-7 1,0-10-316,0-14 0,-8-1 54,-4-4 0,3-4-120,-3 4 0,8 4 110,-1 1 1,3 5-80,2 1 0,0 8 61,0 4 0,7 4 199,5 2 0,3 5 263,3 1 1,7 7-203,3-2 1,1 12 276,6 5 0,-4 7-155,9 5 0,-4-2-261,-1 8 1,0-2 54,-1 1 1,-1-3-271,-4-7 0,1-1-373,-6 0 0,-1-7-1450,-6-4 170,8-4 0,-6-2 1712,4 0 0,-4-16 0,-1-3 0</inkml:trace>
  <inkml:trace contextRef="#ctx0" brushRef="#br0" timeOffset="3650">4341 3079 7727,'0'-18'0,"0"7"1197,0-1 1,0 6-515,0-5 0,0-1-1199,0-5 0,-2 6 375,-4-1 1,3 6 508,-9-5 168,8 7-281,-11-4 1,11 8 608,-7 0-177,7 0-524,-4 0 1,8 8 56,0 3 1,0 7-1,0 5 0,2-4 16,4 4 1,1 2 100,5-2 0,9 0-6,-4-6 0,4-1-88,-3-5 1,-1 3-17,0-8 1,3-1-29,3-5 1,-4 0-615,4 0 0,-2 0 341,2 0 0,-2 0-1512,8 0 0,-6-5 181,6-1 1,-6-8 1404,6 3 0,-8-12 0,4-4 0</inkml:trace>
  <inkml:trace contextRef="#ctx0" brushRef="#br0" timeOffset="3960">4877 2837 9120,'0'-18'626,"0"1"-612,0 0 1,0-8-38,0-4 1,0 2 1021,0-2 1,-6 6-343,1-6 1,-1 8-230,6-2 1,-6-2-266,0 2 1,-7 0-143,1 6 0,3-1-42,-3 1 0,1 6 160,-7-1 1,1 8-188,0-2 0,0 4 14,-1 2 0,3 8 293,3 4 0,-3 5 67,4 6 0,3 2 171,2 4 0,-2 4-85,3-5 0,-1-1 96,6 2 1,2-8-133,4 2 1,3-4-166,8-1 1,1-1-182,-1 0 1,2-1 108,4-5 0,-2 3-594,8-9 0,-6 1-240,6-6 1,-8 0-652,2 0 0,2 0 17,-2 0 0,2 0 639,-2 0 1,-1-13-1724,6-5 2413,1-10 0,-2 1 0,-2-8 0</inkml:trace>
  <inkml:trace contextRef="#ctx0" brushRef="#br0" timeOffset="4320">5206 2266 7727,'-2'19'1096,"-4"4"0,-2-2-471,-3 8 0,-3-2 248,9 2 1,-1 3-355,6-3 0,0-2 78,0 2 0,2-8-177,4 2 1,3-4-24,9-1 0,5-3-766,0-3 0,7 1 278,-1-7 0,2-2-635,-2-10 0,1-9 450,-6-9 1,-1-1-755,-6 2 1,-2-3 334,-3-9 0,-5 0 154,-7 1 1,0-9 46,0-3 0,-7-4 34,-5-1 1,-5-1 45,-6 0 0,2 8 92,-8 3 1,8 7 563,-2 5 0,5 4-240,7 8 0,-2 5 224,7 1 0,-2 7-125,2-2 1211,4 4 0,-5 10-242,7 3 1,7 5-102,5 1 0,3 2-344,3 4 1,5-4-232,0 4 1,7 2-331,-1-2 0,-2 6 30,2-6 0,0 6-245,5-6 0,-5-2 161,0-9 0,-2 1-1530,2-7 0,1 0 16,-6-6 1504,-1-8 0,-6-1 0,0-9 0</inkml:trace>
  <inkml:trace contextRef="#ctx0" brushRef="#br0" timeOffset="4908">5794 1903 7713,'0'-18'357,"0"-1"133,0-4 0,0-4 58,0-7 1,0 5-169,0 0 1,0 6-35,0-6 1,-2 10-99,-4 2 1,2-1 402,-7 7-419,7 3 0,-12 0 82,5 8 1,1 0-52,-1 0 0,5 8-13,-5 4 0,1 5 139,-2 6 0,-1 2-72,7 4 0,-5 3 8,5-3 0,0 4-73,6 2 0,0-7 126,0 1 0,8-2-80,3 2 0,-1 2-266,1-8 1,1 0-230,5-6 1,6-2-409,0-3 1,8 1-904,-2-7 1,-2-2 740,2-10 0,-2-9-214,1-8 0,-3-8 456,-7 2 1,-1-5-558,0-7 0,-5 5 508,-1-5 1,-7 5 317,2 1 0,-4 3 256,-2 3 0,0 4 0,0 8 6,0 7 0,-2 2-6,-4 8 419,4 0 0,-5 8-167,7 4 1,0-3 952,0 3 1,1 1-490,5 10 0,2-4 118,3 4 0,7-5-314,-1-7 1,0 5-97,6-5 0,-1-3-284,1-2 1,-4-4 12,4-2 0,-2-2-167,2-4 1,-4-4 106,4-7 0,-9-8-763,-3-4 1,-1-4-156,1-1 0,-3-1-509,-8 1 0,-2-7 562,-4 1 0,-1-6-58,-5 6 1,-9-7 515,4 7 0,-10 0 314,4 5 0,0 2 0,6 5 0,-1 5 0,1 11 763,7 4-707,3 8 0,7 8 1227,0 4 0,7 11-388,5 5 1,5-1-212,6 2 1,2-2-263,4 2 0,4 2-181,-5-8 1,3 0-636,-2-6 1,4-5 316,-4-1 0,-3-7-1039,3 2 1,-8-4 564,2-2 0,4-10 551,2-7 0,4-24 0,1-12 0</inkml:trace>
  <inkml:trace contextRef="#ctx0" brushRef="#br0" timeOffset="5092">6883 588 7646,'0'29'1673,"0"0"0,0-8-1047,0 2 1,6 4 1228,0 2 0,7 4-906,-1 1 0,5 1-377,6-1 1,4 7-191,8-1 1,-7 0-341,1-5 1,-6-2-590,6-4 0,-6-1-831,6-10 1,-8 1-1181,2-13 1,-9 5 2557,-3-5 0,-7 0 0,4-6 0</inkml:trace>
  <inkml:trace contextRef="#ctx0" brushRef="#br0" timeOffset="5384">6883 986 7646,'-9'0'2681,"1"-2"-1945,8-4 1,0 3-648,0-9 0,2 6-96,4-5 0,3-3-97,9-9 1,6-4-929,5-7 1,2 1 502,-2 4 0,4-1 4,-5 7 0,5 1 182,2 11 1,-7-3 899,1 9 0,-2 1-442,2 10 0,-2-3 536,-4 9 1,-2-2-12,8 1 0,-8 3 424,2-9 1,-4 1-338,-1-6 1,-1 0-293,0 0 0,-1-13-162,-5-5 0,-3-9-82,-8 4 1,0-7-285,0 1 1,-10 2 129,-7-2 1,-2 8-162,-10-2 0,-2 6-168,-9 5 1,7 4-370,-7 8 0,7 2-165,-7 4 0,9 6 289,2 11 0,2 5 537,-2 13 0,-3 3 0,5 8 0</inkml:trace>
  <inkml:trace contextRef="#ctx0" brushRef="#br0" timeOffset="6203">3494 5690 7721,'-18'17'0,"1"8"923,0 4 1,0 4-377,-1 1 0,7 3-383,-1 3 1,8 2 112,-1 4 1,3 2 166,2-7 1,0-1-215,0-5 1,7-8-50,5-4 0,9-12-368,2-5 0,8-4 197,-2-2 0,3-12-408,3-11 1,-2-13 223,-5-22 1,3-3-352,-8-8 1,-7-8 6,-11-4 1,-3 2 14,-2-1 0,-2 6-156,-3 0 1,-7 4 169,-11 7 0,-4 1 373,-7 5 1,-1 11-109,0 0 0,3 15 415,3 8 1,-2 6-196,8 5 0,-6 4 841,6 8 0,6 10-276,5 7 0,9 2 191,-3 10 1,4 2-206,2 9 0,9-1 208,9 7 1,9-6-285,13 6 1,4-7-115,8 1 1,0-3-160,0-3 1,0-7-1,0-4 1,-2-9-322,-4-3 1,4-7 62,-4 2 0,-6-12-40,-5-6 0,-3-9-550,-9-2 1,-1-7 309,-11 1 0,-3-4-311,-8-2 0,-2 1 212,-4-1 0,-11 1 113,-12-1 1,-4 2 91,-1 5 0,-7 8 166,1 9 0,2 7 240,9-2 0,0 6 306,12 6 1,-3 11 453,15 12 0,1-2-440,10 2 1,5 5 67,12 7 0,12-3-149,11-9 0,6 2-699,5-8 0,-1-8 232,8-9 1,-7-4-317,7-2 0,-9-4-255,3-7 1,0-3-606,-7-15 1,3 0 337,-13-5 1,-9-8-832,-9-5 1725,-3-2 0,-11-11 0,-1-2 0</inkml:trace>
  <inkml:trace contextRef="#ctx0" brushRef="#br0" timeOffset="6361">4186 4600 7721,'0'18'2082,"0"-1"0,9 2-1396,8 4 1,3-2-262,8 8 1,7-2 108,5 2 0,1 4-296,-7-5 1,7-1-317,-1 2 1,0-8-1220,-5 2 0,0 2 832,-1-2 0,-1-1-2506,-4-11 2971,-12 4 0,-2-5 0,-5 7 0</inkml:trace>
  <inkml:trace contextRef="#ctx0" brushRef="#br0" timeOffset="6644">4514 4981 7721,'12'-19'1632,"-1"-4"0,1 1-1449,5-6 0,0-1 83,1-6 1,-1 1 311,0-1 1,0-5-397,1-1 0,-7 1-308,1 5 0,-8 8-389,1 4 291,-3-3 170,-2 6 0,0 1-78,0 8 257,0 7 256,0-4 0,-5 10-225,-1 4 0,-6 5 209,6 12 1,-5 4 16,5 8 1,0-3 113,6-3 1,0 4-434,0-4 1,0-4 35,0-2 1,8-4-329,4-2 1,3-1 188,2-5 0,6-3-1071,0-8 1,8 0 500,-2 0 1,-2-10-722,2-7 0,-2-8 396,1-10 1,-1-1 120,-4-4 1,-3-1 813,3-11 0,-4 4 0,-2-11 0</inkml:trace>
  <inkml:trace contextRef="#ctx0" brushRef="#br0" timeOffset="6821">5085 4185 7987,'-18'8'89,"7"2"1064,-1 7 1,7 2-9,-7 4 1,8-2-600,-2 8 0,5-8 310,1 2 0,0-3-354,0-3 1,7 4-254,5-4 0,9 4-38,2-9 0,8 1-544,-2-1 0,3-4 60,3-8 1,5 0-126,1 0 0,-1-10-1233,-6-7 0,-1-8 654,-4-10 1,0-5-239,-12-1 0,2-7 187,-13 2 1028,0-4 0,-6 6 0,0 2 0</inkml:trace>
  <inkml:trace contextRef="#ctx0" brushRef="#br0" timeOffset="6951">5396 3926 7703,'-6'-12'1535,"0"1"-559,1 7 883,5-4-1352,0 8 1,7 2 293,5 4 0,9 2-445,2 3 1,8 5-350,-2-5 1,3 5 15,3 1 0,0 4-150,-1-4 1,1 8-1422,-1-13 1,1 7 1547,-1-7 0,1 11 0,0 3 0</inkml:trace>
  <inkml:trace contextRef="#ctx0" brushRef="#br0" timeOffset="7069">5621 3995 7700,'0'-17'2067,"0"0"1,6-8-2531,-1-4 0,9 2 324,-3-2 1,10-7 138,3-11 0,14-3 0,-2-1 0</inkml:trace>
  <inkml:trace contextRef="#ctx0" brushRef="#br0" timeOffset="7494">6174 3303 7707,'18'0'2730,"1"0"-1973,4 0 1,4 8-783,7 4 1,3 11 44,3 6 1,2 1 409,5-1 0,-3 2-241,-4-8 1,-3 2-335,3-2 0,-4-10-865,-1 5 0,-6-13 637,0 1 1,-8-4-405,2-2 1,-10 0 776,-1 0 0,-8 0 0,3 0 0</inkml:trace>
  <inkml:trace contextRef="#ctx0" brushRef="#br0" timeOffset="7747">6192 3321 7726,'-10'-18'0,"-4"7"1260,9-1 0,-1-1-621,6-10 0,2 4-446,4-4 1,3 3 197,9 3 1,1 0-136,4-1 1,4 9-262,7 3 0,1 4 107,-1 2 0,1 0-342,0 0 1,-1 8 181,1 3 1,-3-1-281,-3 2 1,-6-1 147,-11 6 1,1 6 26,-7 0 1,0 1-45,-6-7 0,-2 6 15,-4 0 1,-3 0-308,-9-6 0,7-1 132,-1-5 1,1 3-303,-7-9 0,7 1 241,-1-6 0,8-2-280,-1-4 708,3-3 0,2-16 0,0-2 0</inkml:trace>
  <inkml:trace contextRef="#ctx0" brushRef="#br0" timeOffset="8160">6693 2888 7726,'-12'0'1155,"1"0"0,7 2-970,-2 4 1,-1 0 3,1 11 1,-2-3 142,2 9 1,5 4-75,-5 1 0,6-1 51,6 2 0,3 0-78,8 5 0,1 1 75,-1 0 0,6-8-214,0-4 1,8 0 66,-2-6 1,3 2-546,3-13 1,-6-2 259,0-10 1,-3-4-496,3-7 1,-4-8 186,-7-4 1,-1-1-24,0 1 1,-7-4-4,-4 4 0,-5-3-133,-1-3 1,-7 6 395,-5 0 0,-5 8-2,-6-2 0,4-2 266,-4 2 0,1 2-112,-1 9 1,4-1 156,-4 7 0,10-5 519,1 5 730,1 0-885,1 6 1,2 2 184,8 4 1,0-2-260,0 7 0,8 1-155,4 5 1,5 0-197,6 1 1,2-7 106,4 1 0,3-3-94,-3 3 1,-2 1-94,2-7 1,-2 2-226,2-2 1,-4-5-580,-8 5 0,0-4 52,0-2-343,1-8 0,-3-1 492,-3-8 1,-5-6 631,-7-1 0,-7-14 0,-3 2 0</inkml:trace>
  <inkml:trace contextRef="#ctx0" brushRef="#br0" timeOffset="8536">7246 2577 7726,'27'25'0,"-2"-6"0,-7 4 0,-1-3 309,0-3 1,-1 0 10,-5 0 0,-1-7 946,-5-4-309,-3 3-468,6-7 0,-8-2-321,0-11 0,-8-5 31,-3-1 0,-5-8-99,-1-4 0,2-9 57,3-2 1,-1-1-355,7 7 1,0 1-67,6 4 0,0-4-363,0 5 1,2 3-522,4 2 0,4-2 508,7 2 1,-6 5 88,1 7 0,-1-1 181,7-5 1,-9 5 368,-3 1 0,4-1 0,-8-5 195,5 7 36,-7-5 417,0 13 1043,-7-6-996,5 8 1,-4 0-232,12 0 1,3 6 58,9 0 1,-1 7-162,0-1 1,2-2-318,4 1 1,-3 1-110,3 5 1,2 0-136,-2 1 0,0-1-665,-6 0 0,0 0 472,1 1 0,-3-7-341,-3 1 0,1-6-268,-7 5 1001,0 1 0,-6 5 0,0 0 0</inkml:trace>
  <inkml:trace contextRef="#ctx0" brushRef="#br0" timeOffset="8697">7471 2370 7713,'-9'-18'0,"1"7"1258,8-1-820,0 1 1,8-5-70,3 5 1,10-3-49,2 9-448,8-1 151,-4 6 1,9 0-89,5 0 0,-7 0 107,1 0 1,0 0 105,-7 0 0,-3 0 8,-2 0 1,-3 0 0,-3 0 0,-7-2-92,-5-4-66,-3 4 0,-2-13 0,0 5 0</inkml:trace>
  <inkml:trace contextRef="#ctx0" brushRef="#br0" timeOffset="9311">7644 2041 7706,'-17'-11'1110,"0"-1"-309,-1 8-598,1-11-26,7 13 8,3-14 1,7 13-467,0-9 1,7 8 215,5-2 1,3 5-746,3 1 1,-1-6 468,0 0 1,6-2-210,0 3 1,6-5 549,-6-7 0,4-1 0,-10 1 0,8 0 0,-13 0 0,7-1 0,-7 1 0,1 0-119,-1-1 0,1 7 135,-7-1 1000,0 8-693,-6-3 1,0 14 490,0 5 0,0 5-223,0 6 1,0-2-67,0 8 0,5 0 100,1 6 1,6-6-245,-7-1 0,9-7-223,-3 3 1,5-5 38,1-2 1,6-7-733,0-5 0,2-5 427,-2-5 1,-4-7-1063,4-11 1,-3-2 552,-3-4 1,-6-3-265,1 3 0,-8-4 289,2-1 0,-5 5 270,-1 0 0,-1 8 322,-5-2 0,2-2 0,-8 2 343,9 0-407,-5 5 857,8 9 0,8 9-187,3 11 0,6 5 5,6 1 0,-3 4-82,3-4 1,4 3 15,1-15 1,-3 1-484,-1-6 1,0-2 20,0-4 1,-1-5-516,-6-12 1,-6-4 350,1-8 0,-8 1-399,2-1 1,-6-5 262,-6-1 1,0 1-1071,-11 5 0,3 1 604,-9-1 0,-2 8 683,2 4 0,0-2 0,6 2 0,0 2 0,-1 10 0,7-3 8,-1 8 1,6 1-100,-5 5 390,7 0 1,-2 0-91,12 0 0,-2 0 1019,7 0 1,1 5-317,5 1 0,6 8-157,0-3 1,2 5-364,-2 1 0,-3 0-155,3 0 0,2-1-184,-2-5 0,0 3 103,-6-8 1,6 1-669,0-1 1,0-4 409,-5 4 1,-7-4-1444,1-2 1,-1-8 1544,6-4 0,1-3 0,-1-2 0</inkml:trace>
  <inkml:trace contextRef="#ctx0" brushRef="#br0" timeOffset="9737">8837 761 7650,'-19'0'812,"-4"0"1,4 2-448,-4 4 1,9-2-779,3 7 1,1-5 52,-1 6 0,-3 1 1649,8 10 1,1-4-471,5 4 1,0 2-292,0-1 0,2 6-203,3-1 1,5 2-102,7-2 1,1 3-48,-1-3 0,0-4 15,0-2 0,1-4-251,-1-1 1,2-9 123,4-3 1,-3-4-457,3-2 0,-4-8-61,-2-3 1,0-12-266,1-6 1,-7 2 94,1-2 0,-8-2 219,1-9 1,-3 4-287,-2-5 0,-2 5 286,-3 1 1,-5 1-6,-7-1 0,-1 6 150,1 0 1,0 8 329,0-2 0,1 4 180,5 2 111,-5 7 838,14 2 1,-11 16-528,7 4 0,0 3 320,6 2 1,6 0-483,0 1 1,7-1-93,-1 0 1,3 1-109,3-1 1,6-2-216,5-3 0,2-3 106,-2-3 1,-2-4-134,-4 4 0,-2-4-459,8-2 0,-8 0 270,2 0 1,-10 0-2711,-1 0 2073,-1 0 1,-1-8 755,-4-3 0,3-5 0,1-1 0</inkml:trace>
  <inkml:trace contextRef="#ctx0" brushRef="#br0" timeOffset="10037">9304 450 7677,'18'17'254,"-7"1"33,1-1 1,-1 0 112,6 1-307,1 7 0,-1-6 712,0 4 0,1-4-321,-1-2 0,-6-5 343,1-1-139,-8-7-198,3 4-278,-7-8 1,0-14-25,0-3 1,-1-6-13,-5 0 0,4-4 40,-4-7 0,-2-1 140,3 0 0,-1 1-109,6-1 1,0-3 134,0 3 0,2-1-90,4 13 0,1-6 182,5 6 1,3 0-143,-3 5 1,3 1-194,2 0 0,1 5-516,-1 1 1,0 1 308,1-1 0,5-5-1649,0 5 0,0 1 843,-6-1 1,0 5 873,1-6 0,7 1 0,1-7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2:12.949"/>
    </inkml:context>
    <inkml:brush xml:id="br0">
      <inkml:brushProperty name="width" value="0.08571" units="cm"/>
      <inkml:brushProperty name="height" value="0.08571" units="cm"/>
      <inkml:brushProperty name="color" value="#FFFFFF"/>
    </inkml:brush>
  </inkml:definitions>
  <inkml:trace contextRef="#ctx0" brushRef="#br0">122 4652 7819,'-18'17'367,"1"0"0,6 8-332,-1 4 1,2-2 48,-1 2 1,-3 0 237,9 5 0,-3-7-63,2-4 1,4-3-56,-4-3 1,5-6 212,1 1-488,0-8 1,7 2 49,5-12 1,11-2 24,6-3 1,5-3-33,7 8 1,1 1-104,4 5 1,4 0 3,-4 0 0,-4 7 83,-1 5 1,-5 9 255,-1 2 0,-8 2-132,-4-2 0,-4-2 250,-2 8 1,-7-6-49,-4 6 0,-4-6-135,-2 6 1,0-8-109,0 2 0,-8-4-256,-4-2 1,-3-1-602,-2-5 1,-1-3 443,1-8 0,-6 0-752,0 0 1,0-10 1125,6-7 0,-1 0 0,1-8 0</inkml:trace>
  <inkml:trace contextRef="#ctx0" brushRef="#br0" timeOffset="177">329 4462 7819,'12'-10'-52,"-1"4"0,6 8-145,7 10 0,1 3-141,-2 20 1946,3-12-1038,9 25 0,-6-19-62,0 11 1,0-4-144,5-1 0,-1 5-357,-4 1 0,3-7-71,-3-5 0,2-6-64,-2 6 0,1-10-226,-7-1 0,6-1-1132,-6-6 1485,0-3 0,-5 0 0,-1-8 0</inkml:trace>
  <inkml:trace contextRef="#ctx0" brushRef="#br0" timeOffset="382">519 4652 9531,'-7'9'-45,"5"-1"-748,-6-8 482,8 0 1,10 0 323,7 0 1,2 0 325,10 0 0,0-2-211,5-4 0,3 3-132,3-9 1,-1 6-418,7-5 1,-8 1 161,3-1 1,1-3-63,-2 8 0,1-5 42,-7 5 0,-7 0 279,-4 6 0,-4 0 0,-1 0 0</inkml:trace>
  <inkml:trace contextRef="#ctx0" brushRef="#br0" timeOffset="549">623 4237 7837,'-17'0'681,"0"0"-2118,7 0 482,-5 0 1091,13 0-104,-6 0 1,10 0-141,4 0 1,3 0-60,9 0 0,1 0 167,4 0 0,-4 8 0,6 1 0</inkml:trace>
  <inkml:trace contextRef="#ctx0" brushRef="#br0" timeOffset="1066">1142 4306 7837,'17'17'-21,"1"8"0,-7-6-15,1 5 274,-9-13-252,5-3 897,-8-8-633,0 0 1,0-8-122,0-3 0,0-7-132,0-5 0,0-2 73,0-4 1,0 2-332,0 4 1,0 4 60,0-4-119,0 4 0,2 4 107,4 3 1,-2 4 50,7 8 0,-1 2 78,1 4 0,5 4 113,-5 7 1,5 0 265,1 1 1,0-1-118,0 0 0,-5 0 336,-1 1-324,1-1 1,0-5-86,-1-1 18,-7-7 1,9-6-192,-7-15 1,0-3 60,-6-8 1,0 1-53,0-2 1,0-4-69,0 4 1,0 4 0,0 2 244,0 4-150,0 2 507,0 7-144,0 3 108,0 7 32,0-8-311,0 6 1,8-6 79,3 8 0,-1 6-38,1 0 0,1 5 4,5-5 1,0 8-54,1-3 1,5-1-117,0 1 0,0-7 71,-6 2 0,0 2 28,1-3 0,-1 1 145,0-6-158,1 0 0,-1 0 4,0 0 58,0 0-171,1-8 0,-1-1-107,0-9 0,-5 1 109,-1 0 0,-7-6-541,2 0 1,-4-2-1781,-2 2 0,0-2 2304,0-4 0,0-4 0,0 6 0</inkml:trace>
  <inkml:trace contextRef="#ctx0" brushRef="#br0" timeOffset="1275">1747 3770 7833,'0'17'1248,"0"0"-919,0 1 0,2-1-353,4 0 1,3-5 125,9-1 0,-1-1 134,0 2 0,6-3-279,0-3 0,1-4 92,-7 4 1,6-4-52,0-2 1,0 0 100,-6 0 0,-5-8-525,-1-4 0,-1-3 5,1-2 0,3-6-65,-8 0 1,5-8 22,-5 2 1,0 2 107,-6-2 1,0 6 298,0-6 0,0 8-85,0-2 1,0 10 140,0 1 0,-8 1 0,-2-7 0,-7 1 0</inkml:trace>
  <inkml:trace contextRef="#ctx0" brushRef="#br0" timeOffset="1517">2024 3338 7825,'9'0'-427,"1"7"218,-4 5 0,3-1 937,9 7 1,1-5-196,4 10 1,4-2 14,7 2 1,1-2-240,0 8 0,-7-8-157,1 2 0,-2-3-419,2-3 0,2-2 191,-8-3 0,0-4-671,-6-8 0,-1-2 401,-5-4 1,3-4-593,-9-7 0,1-6 938,-6 0 0,-8-16 0,-1 3 0</inkml:trace>
  <inkml:trace contextRef="#ctx0" brushRef="#br0" timeOffset="1700">2370 3234 7796,'7'17'323,"-3"0"171,8 1 1,-1 5-181,7 0 1,1-2 11,4-10 1,-4 3-7,4-8 1,-4-1-68,-1-5 0,-1 0 636,0 0-514,1 0 0,-3-7-232,-4-5 0,3-3 61,-8-2 1,-1-6-356,-5-1 1,0-1 29,0 2 0,0 2-73,0-8 1,0 8-1037,0-2 1,0-2 591,0 2 1,0 0 637,0 6 0,-7-8 0,-3-2 0</inkml:trace>
  <inkml:trace contextRef="#ctx0" brushRef="#br0" timeOffset="1959">2664 2836 7789,'0'25'1505,"0"-6"-827,0 4-1023,0-3 438,0-3 1,7-8 393,5-3 0,5-4-5,6-2 0,4 0-160,8 0 1,-1 0-280,1 0 0,0 0 132,-1 0 1,-5 2-162,0 4 1,-8 3 122,2 9 14,-4-1 0,-3 0-196,-5 1 0,-3-1 5,-8 0 0,-8-1-366,-3-5 1,-5 4 179,-1-3 1,-8 1-581,-4-1 1,-2 1 367,2-7 0,-1 0-218,7-6 0,-6-2 175,6-4 1,6-3 480,5-9 0,0-7 0,-5-2 0</inkml:trace>
  <inkml:trace contextRef="#ctx0" brushRef="#br0" timeOffset="2261">3304 2214 7706,'-18'34'600,"1"1"0,0-1-318,-1 1 1,3-2-153,3-5 1,5-3 207,7-7 0,0-7 1338,0 1-1528,0-8 1,7 1 4,5-10 1,11 1-59,6-8 0,4 1 104,1-7 1,3 3-311,3 3 0,-4-3 24,5 4 1,-5 3 11,-1 2 0,-6-2 126,0 3 0,-8-1 15,2 6 1,-4 0 139,-2 0 1,-5 6-40,-1-1 1,-7 9-149,2-3 1,-4-1 85,-2 2 0,0-1-803,0 6 0,-6-5-219,0-1 1,-13-5-1695,2 6 2611,-12-8 0,2-4 0,-7-10 0</inkml:trace>
  <inkml:trace contextRef="#ctx0" brushRef="#br0" timeOffset="2428">3200 2265 9020,'2'-17'-106,"3"0"1,3 5-137,4 1 0,9-1 1000,-4-5 1,10 0-375,-4-1 1,8 1-786,-2 0 0,3-1-76,3 1 0,-1 6-200,1-1 0,0 3 219,-1-3 1,-5-1 457,0 7 0,-8-8 0,12 5 0,-6-9 0</inkml:trace>
  <inkml:trace contextRef="#ctx0" brushRef="#br0" timeOffset="2711">3805 1799 7741,'0'11'-60,"0"1"1,0-1 564,0 6 1,0 6-126,0 1 0,0 0 403,0 0 0,6-3-314,0 7 0,7-4 106,-1 4 0,3-6-180,2 1 0,6-12-325,0-5 1,8 2 18,-2-3 0,4-1-74,1-10 1,-5-9-402,0-8 1,-8-8 284,2 2 1,-4-3-612,-2-3 1,-5 1 339,0-1 1,-9 0-156,3 1 1,-10-1 118,-1 1 0,-15 1 62,3 4 1,-12-2 122,0 8 0,-9 2 32,-2 10 0,-1-3 295,7 8 0,-1 1-142,1 5 0,7 7 626,4 5-457,-4 3 1,9 3-67,1-1-182,7 0 1,12-1-374,4-5 490,4 4 0,15-13 0,2 6 0</inkml:trace>
  <inkml:trace contextRef="#ctx0" brushRef="#br0" timeOffset="2895">4445 1228 7736,'9'2'1195,"-3"4"-967,4 3 1,-2 10-597,3 4 0,3-1 723,-9 6 1,7-5 1135,-6 6 1,1-8-544,-1 2-786,4 4 0,1-7-1139,1 3 1,-8-4 289,1-2 687,-3-7 0,6 5 0,2-5 0</inkml:trace>
  <inkml:trace contextRef="#ctx0" brushRef="#br0" timeOffset="3044">4134 1435 11504,'19'0'-972,"4"0"1,4-2 446,7-3 525,9 3 0,1-14 0,8 7 0</inkml:trace>
  <inkml:trace contextRef="#ctx0" brushRef="#br0" timeOffset="3169">4756 1383 7694,'10'0'4473,"-3"-7"-4529,-7 5 1,0-8-142,0 4 1,0-3-183,0-8 1,6-3 378,0-3 0,7-4 0,-3-7 0</inkml:trace>
  <inkml:trace contextRef="#ctx0" brushRef="#br0" timeOffset="3753">5033 571 7754,'-17'17'-3,"5"6"420,0 0 0,3 8-214,-3-2 1,-1 3 654,7 3 0,0 7-333,6 4 0,2-3-69,4-3 1,6-4-157,11-1 1,-2-8-175,8-4 0,-6-11-242,5-7 1,1-3 156,6-2 0,3-9-366,-3-9 1,3-7 209,-9-9 1,-4-7-310,-2 1 1,-9-2 159,-3 1 0,-7 5-177,2-4 1,-8 5 110,-10 6 1,-1-2 35,-16 8 1,0 6-86,-5 6 0,-1 7 108,0-2 0,3 4-38,3 2 0,4 6 76,8 0 0,1 1-412,5-1 645,3-4 0,16 6 0,7-8 0,8 0 0,8-8 0,4 6 0,9-6 0</inkml:trace>
  <inkml:trace contextRef="#ctx0" brushRef="#br0" timeOffset="3902">5396 605 7730,'25'6'-1,"4"0"1,-4 5 95,-2-5 250,-4 0 83,-2-6 128,-7 0-177,-2 0 0,-10-14-55,-4-3 0,-4-4 116,-7 4 1,6-8-167,-1-4 0,2-4-76,-1-1 1,3-1-145,8 0 0,0 3 104,0 3 1,0-4-663,0 5 1,2 1 102,4-2 401,3 0 0,9 2 0,-1 2 0</inkml:trace>
  <inkml:trace contextRef="#ctx0" brushRef="#br0" timeOffset="4053">5586 415 7671,'0'-11'198,"0"-1"1,2-1-221,4-10 0,-2 1-100,7-6 0,1 1 95,5-2 1,6-10 245,0 5 0,6-5-1401,-6 5 1182,8-1 0,-12 1 0,6-1 0</inkml:trace>
  <inkml:trace contextRef="#ctx0" brushRef="#br0" timeOffset="4461">3286 3770 7713,'-17'0'1397,"0"0"-1261,7 0-205,2 0 859,8 0 1,14 8-288,3 3 0,18 10-74,-1 2 1,12 8-240,1-2 1,2-2-280,3 2 0,-7-8-163,-5 2 0,2 2 232,-1-2 0,-7 6-981,-5-6 1,-2 6 483,2-6 0,-4 2 517,-8-2 0,-7 4 0,-3 7 0</inkml:trace>
  <inkml:trace contextRef="#ctx0" brushRef="#br0" timeOffset="4635">3286 4271 7713,'0'-9'2209,"8"-7"-1706,3 5 1,7-6-473,5-6 0,4-4 217,7-8 0,3-5 170,3-1 1,-3 1-546,3 5 1,-3 7 127,-3-1 1,-5 2-411,0-2 1,-6-2 328,6 8 0,-10-6-996,-2 6 1,-1-2 1075,-11 2 0,9 4 0,-5-6 0</inkml:trace>
  <inkml:trace contextRef="#ctx0" brushRef="#br0" timeOffset="4988">3580 3199 7737,'12'2'2,"-1"4"0,3 4-176,9 7 0,4 2 244,7 4 0,7 6 401,-1 11 1,2 3 595,-1 3 1,-5 4-583,4-4 0,-3-4 6,-2-2 0,-3-5-386,-3-6 1,-4-6 40,-8-12 0,1 3-1085,-1-8 814,0-1 1,-7-12-146,-4-5 1,1-11-10,-1-6 1,0-3-88,-6-3 1,-8-2 180,-3-3 0,3 4 152,2-5 1,4 7 309,2 5 0,0 4-147,0 8 1,0-1 314,0 1 0,8 5-159,3 1 1,5 7 22,1-2 1,2 4-102,4 2 1,-2 0-34,8 0 1,-6 2-168,6 4 0,-2 4-189,2 7 0,-4-5-644,-8-1 1,0-7 444,1 2 0,-1 1-932,0-1 1312,-7 0 0,5-6 0,-5 0 0</inkml:trace>
  <inkml:trace contextRef="#ctx0" brushRef="#br0" timeOffset="5410">4670 2992 7667,'0'-18'607,"0"7"159,0-1 1,0-1-567,0-10 0,-2 4-285,-4-4 1,4-2 311,-4 2 0,-1-6-34,1 6 0,-6-6-66,7 6 0,-9 0 36,3 5 0,1 1-152,-2 0 0,3 5 45,-3 1 0,-3 7-97,3-2 1,-1 12 224,1 5 0,-1 11-55,7 1 0,-5 7 76,5-1 0,0 4-56,6 2 1,8-1 174,3 1 1,7-7-43,5 1 1,2-8-180,4 3 0,5-7-15,1-6 1,-1-3-151,7-8 1,-5 0 86,-1 0 0,-1-10-92,1-7 1,-6-2 98,0-10 1,-8 8 4,2-2 0,-4-2 27,-2 2 0,-1 0-26,-5 6 1,-1-3 58,-4-3 0,-5 10 19,5-5 1,-4 11 0,-2-5 1,0 7 53,0-7 43,0 8-418,0-4 115,0 8-924,0 0 496,-8 0-1490,7 0 232,-7 0-184,8 0 514,0 0 1445,-8 0 0,6 0 0,-5 0 0</inkml:trace>
  <inkml:trace contextRef="#ctx0" brushRef="#br0" timeOffset="5671">5482 1695 7648,'10'7'1776,"5"3"1,-5 5-1590,7-3 0,1 3 152,-1-3 0,0 3 157,1 3 1,5 1-443,0 4 0,5-2 39,-4 8 0,0 0-542,0 5 0,-5-7 376,4-4 1,-4 2-1107,-2-2 0,-5 0-67,-1-6 1246,-7-7 0,4 13 0,-8-4 0</inkml:trace>
  <inkml:trace contextRef="#ctx0" brushRef="#br0" timeOffset="5880">5431 2041 7640,'-10'9'6082,"2"-1"-5616,8-8 0,2 0-89,4 0 0,9-2-364,8-4 0,8 4-222,-2-3 0,4 3-93,1 2 1,3-8-369,3-4 1,-1-3-1019,7-2 0,-8-6-69,2 0 1757,-11-16 0,4 10 0,-6-13 0</inkml:trace>
  <inkml:trace contextRef="#ctx0" brushRef="#br0" timeOffset="5988">5949 1643 7640,'16'2'1401,"-5"4"0,3-3-827,-9 9-371,9-1 0,-6 7 136,3-1 1,5 0-88,-5 1 1,-1-3-1338,1-3 775,1 3 310,5-13 0,0 13 0,1-5 0</inkml:trace>
  <inkml:trace contextRef="#ctx0" brushRef="#br0" timeOffset="6154">5776 1522 7686,'-17'0'3024,"0"0"-1665,0 0-2687,-1 0 321,9 0 1574,1 0 1,10 0-630,4 0 1,3-6-754,9 0 0,-1-1-1095,0 1 1910,0 4 0,8-13 0,2 5 0</inkml:trace>
  <inkml:trace contextRef="#ctx0" brushRef="#br0" timeOffset="6648">6036 1332 7677,'17'0'-2,"6"2"0,0 3 1,2 5 216,-2 7 1,-3 2 250,3 4 1,-2-3 318,2 3 1,-4-2-394,4 2 1,-6-10 389,-5 5-348,3-5-245,-5-3 1,1-3-243,1-7 0,-8-3 83,1-9 1,-3-1-346,-2-16 0,0 0 215,0-6 0,-2-1-614,-3-5 1,3 3 263,-4-8 1,-2 8 41,3-3 1,-1 10 157,6 3 0,0 6-207,0-1 532,0 4-147,8 2 775,1 7-527,8 3 0,1 7 379,-1 0 0,0 7-189,1 5 0,-3-3 9,-4 3 0,5-1 138,-5 7 1,3-1-146,-3 0 0,3-5-264,-8-1 1,1-7 176,-1 2-704,-4-4 0,6-4 40,-8-4 0,0-5-230,0-12 0,0 2 266,0-8 1,0 6-143,0-6 0,0 8 293,0-2 1,5 3-40,1 3 1,0 0 1119,-6 0-760,8 7 0,-1 0 1515,5 5-1198,3 3 0,-5-6 47,7 8 0,0 0 5,1 0 1,-1 0-80,0 0 1,-5 6-275,-1 0-37,1 7 0,3-9-862,-3 7 516,3-7-2929,-13 12 1700,13-15 1471,-13 7 0,14-16 0,-7-1 0</inkml:trace>
  <inkml:trace contextRef="#ctx0" brushRef="#br0" timeOffset="6997">6987 744 7634,'8'-18'0,"-6"1"-5,3 0 0,3-6-34,-2 0 0,5-8 1635,-5 2-656,0 4-552,2-8 1,-5 7-333,9-9 1,-8 2 4,2 4 1,-5-1-114,-1 7 1,0 0 69,0 5 1,-1 3-251,-5 3 0,-4 5 117,-7 7 0,0 2-7,-1 3 1,-5 7 514,0 11 1,0 4-206,6 7 1,1 1 794,5 0 0,1 5-433,5 0 1,3 1 137,-4-7 0,6-5-179,6 0 0,3-8 18,8 2 0,8-4-97,4-1 1,4-3 19,2-3 0,-1 1-65,1-7 0,5 0-124,0-6 0,1-4-161,-7-8 0,1 1 58,0-12 1,-7-4-127,1-2 0,-8-4 22,2-1 1,-3 5-62,-3 0 0,-2 0-224,-3-5 1,1 5-515,-7 0 1,6 6-1010,-7-6 0,1 8 834,-6-2 0,0 9 289,0 3 631,0-1 0,-8-5 0,-1 0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2:21.327"/>
    </inkml:context>
    <inkml:brush xml:id="br0">
      <inkml:brushProperty name="width" value="0.08571" units="cm"/>
      <inkml:brushProperty name="height" value="0.08571" units="cm"/>
      <inkml:brushProperty name="color" value="#FFFFFF"/>
    </inkml:brush>
  </inkml:definitions>
  <inkml:trace contextRef="#ctx0" brushRef="#br0">52 3027 7844,'-17'0'2422,"6"11"-1730,-1 1 0,8 9-1103,-2-4 1,5 0 438,1 6 1,0 4 379,0 2 0,0-2-340,0 2 1,5-6 165,1 6-431,7-8 1,-3 2-215,7-12 1,-5-3-441,-1-8 0,1 0 345,5 0 0,-5 0 506,-1 0 0,1-15 0,5-4 0</inkml:trace>
  <inkml:trace contextRef="#ctx0" brushRef="#br0" timeOffset="929">537 2560 7793,'-8'-18'750,"6"9"-705,-13-7 1,11 14-524,-8-3 670,8 3 0,-5 2 408,3 0 0,2 2-171,-7 3 1,5 5 108,-6 7 1,9 8-189,-3 4 1,4 4-103,2 1 1,2 7-35,4-1 0,3 8-26,8-2 1,1-3-193,-1-3 54,8-4 1,-4-3-66,8-4 1,-2-4 55,2-8 1,3-7-577,-3-4 1,2-5 285,-2-1 0,1-13-298,-6-4 0,-1-14 183,-6-4 1,-2-1-92,-3-10 0,-5 0 178,-7-6 0,0 2 65,0 4 0,-1-2 174,-5 7 1,-4 3-113,-7 9 0,0 4 469,-1 8 1,7 1-10,-1 5 883,1-4-586,-7 13 527,1-6-328,7 8-434,3 0 1,7 2-248,0 4 1,2 1 80,3 5 0,5 3-153,7-3 0,1 3 22,-1 2 1,6 1-352,0-1 1,0-6 60,-6 1-375,1-8 1,-1 4 132,0-8 1,1 0-87,-1 0 1,-6-6-533,1 0 1,-6-15 488,5-2 0,-7-4-404,2-8 990,-4 12 0,-2-25 0,0 12 0</inkml:trace>
  <inkml:trace contextRef="#ctx0" brushRef="#br0" timeOffset="1184">1073 2318 7793,'5'11'411,"1"1"-801,0-9 164,-6 13 571,0-14 0,0 4-92,0-12 1,0-10-281,0-7 0,0-7 32,0 1 0,6-4-115,-1-1 0,3 5 257,-2 0 1,-4 14-69,4-3 261,3 5 1,-5 3 110,8 4 38,-1 4 0,6 10-140,1 4 1,-1 1-36,0-1 1,6 3-79,0-3 1,2 3-204,-2 2 0,-3-5-455,3-1 1,2-7 333,-2 2 1,6-4-699,-6-2 0,0 0 372,-6 0 0,0-2-199,1-4 1,-1-5 79,0-12 1,0 1 532,1-6 0,-1-1 0,0-6 0</inkml:trace>
  <inkml:trace contextRef="#ctx0" brushRef="#br0" timeOffset="1462">1661 1332 7793,'-18'8'0,"1"3"610,0 12 1,5-2-306,1 8 0,5-6 531,-6 6 1,9-6-339,-3 6 1,6-8-70,6 2 0,3-10-115,8-1 0,3-2-125,3 1 1,4 5-147,7-5 1,1-1 90,-1 1 1,-5 1-70,0 5 0,-6 0 94,6 1 0,-8 1-65,2 4 0,-4-4-95,-1 4 1,-7 2-72,1-2 0,-8 2-108,1-2 13,-3-4 1,-4 6-729,-3-7 1,1-9 457,-8-3 0,-5 2-456,-6-2 1,-2-3 15,2-8 877,4-5 0,-14-15 0,6-2 0</inkml:trace>
  <inkml:trace contextRef="#ctx0" brushRef="#br0" timeOffset="1721">1972 1401 7807,'6'-33'495,"-1"5"1,3-5-364,-2 4 0,-2-4-253,7-1 0,-7-1 460,2 1 0,2 5-82,-3 0 1,1 8 102,-6-2-122,0 11-26,-8 5 1,-1 9 7,-9 3 0,1 5 118,0 7 1,5 6-37,1 0 1,7 8 119,-2-2 0,4-2 39,2 2 0,0-3-114,0 3 1,10 4-294,7-4 0,1 3 115,5 3 0,2-8-660,-2-4 0,7-4-260,-1-1 1,-2-3-656,2-4 1,-6-3 602,6-8 803,-8 0 0,4 0 0,-8 0 0</inkml:trace>
  <inkml:trace contextRef="#ctx0" brushRef="#br0" timeOffset="2010">2352 1211 7804,'6'-23'0,"0"0"0,0-14 646,-6 3 0,2-7-187,3 1 0,-3 3 99,4-3 0,-4 4-156,-2 1 0,0 2-437,0 4 1,0 4 42,0 8 153,0 0 23,-8 7 1,-1 3-1,-9 7 1,1 13-75,0 4 0,5 10 48,1-4 0,7 8 185,-2-2 1,-2 4-29,3 1 0,-1-5 56,6 0 1,0-8-108,0 2 0,8 0-178,3-6 1,4 3-296,3-15 0,-5 7 187,5-6 0,-5-1-573,10-5 0,-4-2 324,-1-3 1,-1 1-831,0-8 1,0 7 429,1-7 1,-1 0 15,0-5 1,1 0 248,-1 0 0,6-3 406,0-3 0,15-4 0,-1-7 0</inkml:trace>
  <inkml:trace contextRef="#ctx0" brushRef="#br0" timeOffset="2338">2940 485 7722,'0'17'627,"0"0"0,10-7-165,7-5 1,2 3 17,10-2 1,-6 7-88,6-1 1,-6-4-57,6-3 0,-2 3-254,2-2 0,1 0 89,-6-6 1,-7 0-114,-6 0 217,-7 0-147,4 0 0,-8-2-54,0-4 1,-10 2-3,-7-7 0,0-1-98,-6-5 0,-2 5 18,2 1 1,0-7 101,5-5 1,1 0-3,0 6 0,-1-8 99,1-4 1,7 2-70,5-2 1,3 1 61,2-7 1,0 6-72,0 0 1,2 6 31,3-6 0,-1 8-205,8-2 1,-1 4-257,7 2 0,-3-1-809,-3 1 0,9 2 561,-4 3 1,4-1-1108,-4 7 1670,1 0 0,-1 6 0,0 0 0</inkml:trace>
  <inkml:trace contextRef="#ctx0" brushRef="#br0" timeOffset="2510">3182 415 7800,'-9'-7'1739,"3"-5"1,6-5-303,6-6 1,5 2-1097,12-8 1,-3 0-419,3-6 0,2 9-508,-2 2 0,0-1 384,-6 2 0,2 2-3316,4 10 3517,-3-5 0,12 7 0,-5-9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2:25.264"/>
    </inkml:context>
    <inkml:brush xml:id="br0">
      <inkml:brushProperty name="width" value="0.08571" units="cm"/>
      <inkml:brushProperty name="height" value="0.08571" units="cm"/>
      <inkml:brushProperty name="color" value="#FFFFFF"/>
    </inkml:brush>
  </inkml:definitions>
  <inkml:trace contextRef="#ctx0" brushRef="#br0">2058 813 7718,'-9'0'-496,"1"0"1,6 6 971,-4-1-267,4 1 1,-5-4-277,7 4 129,0-4-16,0 5 114,0-7 2455,0 0-2584,0-7-57,0 5 62,0-6-28,0 8 39,0 0-27,-8 0-26,6 0 14,-6 0 1,7 0 34,-5 0 0,4 2-20,-4 4 376,4-4-210,-6 13-39,7-5 0,-7 7-31,8 0 0,0 1-17,0-1 0,0 2 46,0 4 1,2-2 2,4 8 0,-3-6 70,9 6 1,-6-8-72,5 2 0,-1-4-34,1-1 0,5-3 22,-5-3 0,-1-3-133,1-3 1,1-4-84,5 4 0,1-12-191,-1-6 1,-2-3-273,-3-2 1,1-6 230,-7 0 1,5-2-300,-5 2 0,0 1 204,-6-6 0,0 5-53,0-6 1,-2 6 106,-4-6 0,2 8 260,-7-2 1,5 3-11,-5 3 322,7 0 1225,-4 7-802,8 3 128,0 7 1,0 1-302,0 5 1,8-2 30,3 8 1,5-3-114,1 3 1,0 1-52,1-7 0,-1 7-114,0-1 1,0-4-112,1-3 1,-1 3-631,0-2 499,1 0 1,-1-6-2294,0 0 1726,0 0 0,-1-8-433,-5-4 1,3-5 1017,-8-6 0,-1-4 0,-5-7 0</inkml:trace>
  <inkml:trace contextRef="#ctx0" brushRef="#br0" timeOffset="250">2491 502 7718,'7'17'-45,"5"0"0,-3 0-149,3 1 0,-6-1 2439,5 0-1585,-7 1 0,10-1 186,-9 0-252,1-7-57,-6-2-326,0-8 0,0-8-138,0-4 0,0-11 148,0-6 1,0-1 146,0 1 1,0-4-50,0 4 1,2-1-69,4 1 1,-2-4-43,7 4 1,-5-3-12,5-3 1,-1 6-211,2 0 0,3 1-357,-3-7 0,3 6-448,2 0 0,-5 6-1006,-1-6 1823,1 8 0,-3-4 0,-1 8 0</inkml:trace>
  <inkml:trace contextRef="#ctx0" brushRef="#br0" timeOffset="993">122 4444 7832,'-8'18'534,"-9"-1"1,-3 0-456,-3 1 0,10 1-225,1 4 1,3 4 378,-3 7 0,4 3 445,8 3 1,2-1 81,4 7-466,4 0 0,9 11-193,4 1 0,4-8-8,8-10 1,5-5-240,0-6 1,2-6 130,-1-12 1,-3-5-132,8-12 0,-7-7 74,1-16 1,-11 0-449,-6-11 1,-6-4 171,-5-2 0,1 0 72,-7-6 0,-2 9 185,-10-8 1,-5 2-47,-12-2 1,1 6 262,-6 5 1,6 9-79,-1 3 1,10 12 182,1-1 0,7 11 490,-7 0 510,8 4-915,-3 2 1,14 8-4,5 4 1,5 9 33,6 2 0,4 8-120,8-3 1,-7-1-529,1 2 0,-2-8 243,2 2 0,2-4-341,-8-1 0,2-9-180,-2-3 0,-4-4-1759,4-2 1683,-4 0 655,-1-8 0,-1-9 0,0-10 0</inkml:trace>
  <inkml:trace contextRef="#ctx0" brushRef="#br0" timeOffset="1392">692 4289 8534,'-9'0'503,"1"0"-490,8 0 753,0 0 0,8 2-165,3 3 1,6 5-227,6 7 1,2 3-31,4 3 1,4-2-82,-4 8 1,1-8-59,-1 2 0,-2-10-119,-4-1 73,-4-8 1,6 1-514,-7-10 0,-3-5-6,-3-7 0,1-8-209,-7-4 0,0-2-72,-6 2 200,7-3 0,-5 12-219,4-3 330,4 12 0,-1 3 428,9 8 1,-7 0-81,1 0 1,-3 2 276,3 4 1,3-4-22,-3 4 0,-3-6 118,3-6 1,-6-4-88,5-7 0,-7 0 44,2-1 1,-4-1-68,-2-4 1,0 4-104,0-4 1,0 4-56,0 1 1,-6 1 56,0 0 1,-7 1-442,1 5 1,-1 1-601,1 4 39,-3 4 0,7-7-750,-4 3 594,5 4 10,7-6 1,7 8 965,5 0 0,3-7 0,3-3 0</inkml:trace>
  <inkml:trace contextRef="#ctx0" brushRef="#br0" timeOffset="1769">1540 3735 7796,'0'18'1175,"-2"-1"-975,-4 0 1,4 1-107,-4-1 1,-2-6 800,3 1 1,-1-1-360,6 7 0,0-1-135,0 0 1,6-5-152,-1-1 1,7-5-261,-6 6 60,7-8 1,-3 3-8,7-7 0,-5 0-192,-1 0 0,-5-7 126,5-5 1,-7-3-221,2-3 1,2 1-19,-2 0 181,-1-1 0,-5 1 46,0 0 1,0 5 148,0 1 1,0 5 39,0-6 133,0 9 116,0-5 440,0 8 296,8 0-379,-6 0-68,13 0-487,-5 0 0,7 0-150,0 0 0,-1 2-149,-5 4 0,5-4-321,-5 3 0,5-3-125,1-2 1,0 0-743,1 0 0,-1 0-428,0 0 0,0-7 283,1-5 1426,-1 4 0,0-7 0,1 5 0</inkml:trace>
  <inkml:trace contextRef="#ctx0" brushRef="#br0" timeOffset="2112">1868 3649 8498,'10'0'-230,"-3"-8"1251,-7-3-705,8-5-225,2-1 0,7 2 478,0 3-348,1 4 0,-1 8 116,0 0 1,0 2-49,1 4 1,5-2 248,0 8 1,8-1-146,-3 6 1,5-5-132,2-1 0,5 7-139,0 5 0,3 0 38,-3-6 1,-3 2-29,3 4 1,-6-3 84,-5 3 0,2-4-89,-8-2 0,-2 0 28,-9 1 1,1-1-131,-7 0 1,0 3-14,-6 3 1,0-4-92,0 4 1,-10-4-403,-7-2 0,-2-1 289,-10-5 0,2 3-221,-2-9 1,-9 7 163,3-6 0,2 0-819,5-6 0,1-8 434,-2-4 0,-2-9-267,8-2 1,2-8 243,9 3 1,-1-5 654,7-2 0,-7-7 0,3-2 0</inkml:trace>
  <inkml:trace contextRef="#ctx0" brushRef="#br0" timeOffset="2418">2300 2750 7711,'0'-10'2486,"0"2"-1530,0 8 0,0 2-54,0 4 0,8 4-345,4 7 0,3 2 115,2 4 1,6 4-227,0 8 1,2-1-139,-2 1 1,-1-2-463,6-5 1,-1 1 181,2-11 0,-2 1-1221,-4-14 1,-4 1 72,4-6 1,-3 0-551,-3 0 0,-2-13 762,-3-4 0,1-12 36,-7 0 1,2-4 871,-3-1 0,-3-1 0,4 0 0,-4 7 0,-2-1 0,0 13 0,0-1 279,8 11 133,-6-1 626,13 7-808,-13 0 0,8 5 173,-5 1-403,-3 0 0,6 2 0,-8 1 0</inkml:trace>
  <inkml:trace contextRef="#ctx0" brushRef="#br0" timeOffset="2570">2525 2317 7711,'-17'0'0,"2"2"-95,3 4 0,2-4-163,5 4 294,3-4 0,-4-2-147,12 0 1,3 0 16,9 0 1,1 2-648,4 3 741,-4-3 0,14 6 0,-6-8 0</inkml:trace>
  <inkml:trace contextRef="#ctx0" brushRef="#br0" timeOffset="2884">2854 2317 7739,'0'10'881,"0"5"-824,0-13 0,7 6-102,5-8 1,3 0 77,3 0 1,-1 0-73,0 0 0,1 0 97,-1 0 0,0 0 179,0 0 0,1 8-62,-1 3 0,0 12 388,1 6 1,-7-2-24,1 2 0,-1 1 43,7 11 0,-3-10-201,-4 3 1,5-3-123,-5 4 1,3-3-245,-3-3 1,3-4 66,-9-8 0,3-1-63,-2-5 163,-4 5-677,6-7 1,-10 1-93,-4-4 0,-4-5-307,-7-1 0,0-1-229,-1-5 0,1-10 528,0-7 1,0-7 593,-1 1 0,1-4 0,0-1 0</inkml:trace>
  <inkml:trace contextRef="#ctx0" brushRef="#br0" timeOffset="3217">3079 2006 7793,'17'17'-2,"-6"3"196,1 3 0,0 2 340,5 3 1,-2 3 763,-3-8 1,3 6-568,-3-6 0,3 4-314,2-10 0,-5 3-85,-1-15 60,1 1-730,5-6 0,-1-10-96,-5-7 0,-3-8-371,-8-9 1,0-7-58,0 1 0,0 0 355,0 5 1,0 8 266,0 4 0,2 6-231,3 5 950,-3 4 0,14 8-375,-5 0 1,-1 2 812,1 4 1,1-2-198,5 8 1,0-1 75,1 6 1,-1 1-349,0-1 0,1-2-207,-1-3 0,0 1-243,1-7 1,-1 0 100,0-6 1,0 0-730,1 0 0,-7-8 343,1-3 0,-3-7-1188,3-5 1,-4-4 298,-8-7 0,0-1 1176,0 1 0,0-9 0,0-1 0</inkml:trace>
  <inkml:trace contextRef="#ctx0" brushRef="#br0" timeOffset="3362">3546 1453 7748,'9'-8'1416,"-1"6"1,0-6-883,3 8 1,4 6 245,3 0 0,-1 7-293,0-1 1,6 9 93,0 2 0,6 8-695,-6-2 0,0 3 138,-5 3 1,-1 0-1312,0-1 0,-1 1 289,-5-1 998,-3-7 0,-1 6 0,3-6 0</inkml:trace>
  <inkml:trace contextRef="#ctx0" brushRef="#br0" timeOffset="3478">3736 1816 7748,'0'-12'2580,"0"1"0,0 5-2504,0-5 0,2-7 251,3-5 0,-1-8 417,8 3 1,5-5-1237,6-2 1,2 1 205,-2-1 286,-4 1 0,22-1 0,-5 0 0</inkml:trace>
  <inkml:trace contextRef="#ctx0" brushRef="#br0" timeOffset="3905">4393 1124 12004,'0'17'185,"0"1"1,0-7-1270,0 1 1,0 5 1215,0 6 1,6 2-140,-1-2 1,9-4-114,-3 4 0,5-3-260,1-3 0,0-7-351,1-5 0,-7-5 97,1-5 634,-1-5 0,-1-15 0,-2-2 0</inkml:trace>
  <inkml:trace contextRef="#ctx0" brushRef="#br0" timeOffset="4060">4306 934 7692,'-17'0'2,"0"0"723,0 0 0,-1 0-227,1 0 1,5 0 350,1 0-349,7 0-125,-11-8 1,13 4 154,-4-7-840,4 7 0,4-6-123,4 5 0,3 1-390,9-8 0,-1 8 202,0-1 1,6-3 620,0 2 0,8-7 0,-4 3 0</inkml:trace>
  <inkml:trace contextRef="#ctx0" brushRef="#br0" timeOffset="4268">4773 968 7931,'-17'0'77,"2"-7"-166,3-5 1,-1-5 63,7-6 1,0 2 885,6-8 1,0 8 10,0-2 207,8 4-671,1 1 1,16 3 16,4 3 1,4 5-36,2 7 0,-1 4 90,1 7 1,-1 1-143,1 11 0,-1 2-622,1-2 0,-6 7 63,0-1 1,-6-2-770,6 2 0,-8 0 294,2 5 0,-4 3 696,-2 3 0,1 12 0,-1 10 0</inkml:trace>
  <inkml:trace contextRef="#ctx0" brushRef="#br0" timeOffset="4821">3597 3338 7692,'-7'17'1063,"-5"0"-817,-3 8 1,5 2-475,4 8 0,5-1-420,1 1 1,0 5 1219,0 1-419,0-1 0,7-7 157,5-5 1,5-3-216,6-7 0,-2-3-221,8-3 1,-8-5 25,2-7 0,2-2-135,-2-3 1,0-11 234,-5-7 0,-3-15-384,-3-3 1,-5-1 9,-7-4 1,-2-6 29,-3-6 0,-5-1 219,-7 1 1,-8 4 124,-4-3 0,-4-1 0,-1 6 0,5 4 0,0 14 0,2 1 0,-2 4 0,4 4 0,8 8 0,2 5 0,3 1 0,2 7 0,5-2 0,3 4 0,-6 10 30,8 4 1,2 5 380,4 6 0,9 4 1504,8 7 1,8 3-1037,-2 3 0,1 2-590,-1 5 1,4-5-95,-4-8 1,2 1-275,-3 0 0,3-8-301,-8-4 0,8-4-440,-2-2 0,-2-7 199,1-5 1,-4-5-413,4-5 1,-7-13-61,3-10 1093,-5-5 0,6-9 0,2-3 0</inkml:trace>
  <inkml:trace contextRef="#ctx0" brushRef="#br0" timeOffset="5246">4064 2767 7692,'-17'0'325,"0"0"-325,7 0 0,-3 2 320,7 4 1,-6 5 179,7 12 0,-1-2 221,6 8 1,0 0-339,0 6 1,2-5-153,4 5 0,3-10-25,8 10 1,3-5 13,3 5 0,-2-1-128,8 1 1,-6-8 68,6-4 1,-1-6-242,7-5 0,-6-5-209,0-7 0,-8 0-273,2 0 0,0-13 304,-6-4 1,2-12-84,-13 0 1,0-9-187,-6-3 1,0-1 143,0 2 0,-8 3 192,-3-3 0,-5 3 68,-1 3 1,-2 7 106,-4 4 0,4 4 111,-5 1 1,11 3 308,1 3 0,3 3 385,-3 3-381,5 4 677,7-6-349,0 8 19,0 0 1,7 6-365,5 0 0,3 7-64,3-1 1,-1 1-98,0-1 0,2 3-35,4-3 0,-3 3 1,3 2 0,-4-1-377,-2-5 1,0 3 208,1-8 119,7 7 1,-6-11-51,4 4 1,-4-4-1265,-1-2 1,-9-8-187,-3-4 1,2-3-1636,-3-2 2988,1-8 0,-6 6 0,0-6 0</inkml:trace>
  <inkml:trace contextRef="#ctx0" brushRef="#br0" timeOffset="5530">4652 2577 7692,'18'25'0,"-7"2"129,1 7 0,-9-7-90,3-4 1,-4-4 1291,-2-1-566,8-1-429,-6-7 1,5-1 461,-7-3-543,0-4 1,0 4-135,0-12 0,-5-6-100,-1-11 1,-2-2 115,2-4 1,3-9-14,-9 3 0,6-3 39,-5 3 1,5-5 76,-5 0 0,7-1-94,-2 7 0,2 1 170,-2 4 1,4-1-168,-3 7-370,3-1-916,2 7 911,7 0 0,-3 7-1707,8 5 842,-8 3-230,11 2 448,-5 0-335,7 7 1208,0-5 0,-7 6 0,-3-8 0</inkml:trace>
  <inkml:trace contextRef="#ctx0" brushRef="#br0" timeOffset="5739">4756 1989 8153,'8'-10'1577,"-6"4"-1469,3 12 0,3-2 559,-2 8 0,7-1-230,-1 6 1,3 1 123,3-1 1,-1 6-183,0 0 1,-5 8 81,-1-2 1,1-2-213,5 1 1,-5-7-291,-1 3 0,-5 1-962,5-2 1,-5-6 652,6-6 0,-7-7-1418,7 2 1220,-8-4 0,3-12-1659,-7-7 2207,0-8 0,8-10 0,2 1 0</inkml:trace>
  <inkml:trace contextRef="#ctx0" brushRef="#br0" timeOffset="6055">5033 1695 7692,'-8'25'498,"-2"2"68,-7 7 1,6 1-458,-1-1 1,2-5-114,-1 0 0,3-2 1265,8 2 0,0 2-563,0-8 0,2 5-235,4-5 0,4 1-136,7-7 1,0 0-286,0 0 0,1-5 1,-1-1 0,0-7 9,1 2-2,7-4 0,-6-4 199,4-4-268,-4-3 0,-4-9 66,-3 1 1,1 6 250,-7-1 0,2 6 16,-2-5-352,-4 7 91,13-4-249,-5 1 1,1 5-2018,1-4 1119,-9 4-1529,13-6 1934,-7-1 0,3-7-140,-1 5 0,-7-5 341,2 5 1,2 1 487,-2-1 0,-1-1 0,3-13 0,2-2 0</inkml:trace>
  <inkml:trace contextRef="#ctx0" brushRef="#br0" timeOffset="6188">5500 1695 7692,'17'0'1549,"0"0"-980,1 7 1,-1 3-128,0 7 1,0 6 291,1 1 0,-1 0-270,0 0 1,-5-3-276,-1 7-196,1 1 154,-3-2 0,5 4-2009,-8-8 1862,7-8 0,-11 1 0,6-7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2:32.680"/>
    </inkml:context>
    <inkml:brush xml:id="br0">
      <inkml:brushProperty name="width" value="0.08571" units="cm"/>
      <inkml:brushProperty name="height" value="0.08571" units="cm"/>
      <inkml:brushProperty name="color" value="#FFFFFF"/>
    </inkml:brush>
  </inkml:definitions>
  <inkml:trace contextRef="#ctx0" brushRef="#br0">173 3736 8085,'0'-18'-113,"0"1"0,6-8-44,0-4 0,5-1 654,-5 1 0,7 2-373,-1 4 1,3 4-372,3-5 1,-1 5 111,0 2 135,0 0 0,1-1 0,-1 1 0</inkml:trace>
  <inkml:trace contextRef="#ctx0" brushRef="#br0" timeOffset="648">0 3580 7758,'0'10'187,"0"5"117,0-3-51,0 3-642,8 2 280,2 0 1,13 1 438,0-1 0,13 8-5,-1 4 1,5-2-77,0 2 1,3-1-72,3 7 0,-4 5-202,-7 1 0,-1-1 19,1-5 0,-6-1 41,-1 1 1,-6-3 76,1-3 1,-10-4 95,-1-7-287,-8-9 118,11 7 1,-15-22-144,0 0 1,-8-15 106,-9-8 1,-8-9-107,-4-3 1,-4-7 40,-1 2 1,-7-4-46,1-2 0,-6 2-37,6 4 0,1 4 112,10 7 0,-1 3 131,7 3 1,1 4-87,11 8 0,-2-1 211,7 1-375,-8 7-253,12-5 293,-5 5 0,7-7-101,0 0 1,0 0-18,0-1 0,0 1 73,0 0 0,0-1 115,0 1 0,0 6-258,0-1 379,0 1 0,0-1-164,0 0 18,0 9-22,0-13 0,0 12 0,0-7 0,0 5-133,0-5 0,2 5 94,3-6 0,-3 1-306,4-7 287,4 1 0,-1 0 145,9 0 0,-7-1 0,1 1 0,-1 5 0,6 1 0,1 7 0,-1-4 0,0 8 0</inkml:trace>
  <inkml:trace contextRef="#ctx0" brushRef="#br0" timeOffset="873">294 3666 7762,'-6'12'0,"1"0"0,-1-9-143,-2 5 1,6-16 348,-3-3 1,5-5 534,5-1 0,-1-6-403,8 0 0,-1-6 52,6 6 1,3-6-713,3 6 0,-4 0 169,4 6 1,2 0-129,-2-1 0,0 3 168,-6 3 0,1-1-1189,-1 7 1302,0 1 0,1 5 0,-1 0 0</inkml:trace>
  <inkml:trace contextRef="#ctx0" brushRef="#br0" timeOffset="1165">675 3424 9479,'9'-17'-361,"5"-2"342,-9-4 0,1 2 281,-6-8 0,0 0-1,0-6 1,0 1-222,0-1 1,0 6-58,0 1 1,0 7-85,0-3 0,-2 7 54,-3 6 1,1 3 112,-8 8 0,6 2 115,-5 4 1,1 5-101,-1 12 0,-3-2 151,9 8 1,-1 0 52,6 6 1,0-7 38,0 1 1,2-2-114,3 2 0,5-2 10,7-4 1,3-4-223,3 4 0,-4-6 127,4-5 0,2 1-945,-2-7 0,6 6 419,-6-6 0,6-1-843,-6-5 0,6 0 60,-6 0 1183,-8-7 0,8-11 0,-4-9 0</inkml:trace>
  <inkml:trace contextRef="#ctx0" brushRef="#br0" timeOffset="1454">951 3182 7749,'8'-17'0,"-6"5"0,4 1 0,-2 1 436,1-1 1,-1-10-16,8 3 1,-8-5-100,1 0 1,-3 2-130,-2-8 0,0 6 21,0-6 0,0 8-27,0-2 1,-2 4 13,-3 2 1,-5-1 15,-7 1-27,-1 8 0,1 1 18,0 8 0,-1 2-4,1 4 1,6 3-19,-1 8 0,8 1-128,-1-1 1,3 6 80,2 0 0,0 6-142,0-6 1,7 8 54,5-2 0,5-3-128,6 3 0,-2-6-99,8 6 0,0-8-107,6 2 0,-1-3 26,1-3 0,-1-8-51,1-3 0,-1 2-661,1-2 1,-8-2 345,-4-10 1,2-6-280,-2-11 0,-2 2 498,-9-8 0,-5-7 403,-7-10 0,-7-4 0,-3-2 0</inkml:trace>
  <inkml:trace contextRef="#ctx0" brushRef="#br0" timeOffset="1632">1107 2525 7749,'-12'-27'761,"1"4"-82,7 4 163,-4 9-435,8 3 0,2 9 17,4 3 1,4 7-50,7 11 0,6-2 85,0 8 0,8 0-314,-2 5 0,-2 1 45,1-1 0,1-1-322,6-4 1,-1 2 165,1-8 0,-6 0-804,0-6 1,-1 0 156,7 1 1,-2-9-115,-5-3 0,3-4 39,-8-2 687,0-8 0,2-9 0,2-10 0</inkml:trace>
  <inkml:trace contextRef="#ctx0" brushRef="#br0" timeOffset="1832">1660 1954 7708,'0'-9'1504,"8"15"-1631,4 11 1,3 0 358,2 1 1,8-3 662,4 14 0,-2-6-580,2 6 1,3 5-165,3 7 1,3 5-1410,-9-6 608,4 8 449,-6-11 0,-2 5-454,-8-8 0,-5-7-17,-1-4-548,-7-3 1220,-4-3 0,-25-15 0,-11-4 0</inkml:trace>
  <inkml:trace contextRef="#ctx0" brushRef="#br0" timeOffset="1962">1851 2352 7708,'-10'-17'163,"4"0"1,4 5 66,2 1 1,0-3-32,0-9 1,2 2 497,4-8 1,4 6-356,7-6 1,0 0-289,0-5 1,-1 1-221,-5 4 1,3-1-463,-8 7 1,-1-1-1378,-5 7 1067,0 0 938,0 0 0,-15-1 0,-4 1 0</inkml:trace>
  <inkml:trace contextRef="#ctx0" brushRef="#br0" timeOffset="2272">1851 1626 7708,'9'8'0,"1"3"588,-4 12 0,3 2-169,8 4 1,3 4-160,3-5 1,4 5-2,7 2 1,-5 3 108,0-3 1,0 3-79,5-9 0,-1-2-93,-4 2 0,1-14-252,-6 2 1,-1-11 125,-6 0 0,-2-8-393,-3-10 0,1-7-12,-7-15 1,0-3-210,-6-3 1,-2-4 242,-4-8 0,-9 0-86,-8 0 0,0 6 38,5 0 0,1 13 37,0-2 0,1 12 651,5 0-338,3 4 625,8 10 0,2 1-134,4 8 0,3 13 125,9 5 0,7 3-310,4-4 0,-3 6-44,3 0 0,-2 0-677,2-5 1,-4-1 280,-8 0 0,6-5-1141,0-1 0,-5-7 1273,-7 2 0,1 3 0,5 1 0</inkml:trace>
  <inkml:trace contextRef="#ctx0" brushRef="#br0" timeOffset="2513">2611 1470 7708,'0'-29'18,"0"1"0,0-1-51,0-6 0,0 1 151,0-1 1,0 0 54,0 1 1,-1 5 253,-5 0 1,2 8 192,-8-2-204,9 12 280,-13 3-258,14 16-200,-13 1 0,13 16 390,-4 4 0,4 9-126,2 3 1,2 7-2,4-2 0,6-4-134,11-2 1,-2-3-158,8-2 0,-6-3-507,5-3 1,-5-6 240,6-11 0,0-5-1025,6-7 0,-1 0 585,1 0 0,-1-2-540,1-3 0,-2-3 1036,-4-4 0,3-11 0,-5 4 0</inkml:trace>
  <inkml:trace contextRef="#ctx0" brushRef="#br0" timeOffset="2864">2663 2473 7684,'-32'27'197,"3"8"1,4-6 332,8 5 0,1-11 36,5 0-368,3-11 45,8 3-97,8-13 0,-3 6 112,13-8 0,-5 0 53,10 0 1,4 0-188,2 0 0,-2 2-82,2 3 1,-6-3-66,6 4 1,-6 4 57,5 1 1,-6-1 27,1 1 0,-6 1 42,-6 5 1,3 6-255,-8 0 0,-1 2-77,-5-2 96,0-3 0,0 5-332,0-8 0,-1-6 196,-5 1 1,-4-8-262,-7 2 1,-8-5 200,-4-1 0,2-7 326,-2-5 0,8-11 0,-4-4 0</inkml:trace>
  <inkml:trace contextRef="#ctx0" brushRef="#br0" timeOffset="3116">2750 2179 10046,'-10'0'918,"3"0"471,7 0-836,7 8 1,3-4-184,7 7 1,2 1-241,4 5 1,-3 6 131,3 0 0,-2 8 103,2-2 1,-4-2-184,4 2 1,-4-1 21,-1 7 0,-1-6-385,0 0 0,1-8 180,-1 2 0,0-10-1086,0-1 0,1-8 548,-1 1 1,-6-3-1084,1-2 0,-2-9 202,1-9 1420,5 1 0,-15-16 0,7 7 0</inkml:trace>
  <inkml:trace contextRef="#ctx0" brushRef="#br0" timeOffset="3224">3251 2231 7654,'18'0'768,"-7"2"-639,1 4 1,-1 3-185,6 9 0,-5-7 149,0 1 1,-3-1-127,3 7-1097,3-9 1129,-5 7 0,7-14 0,0 5 0</inkml:trace>
  <inkml:trace contextRef="#ctx0" brushRef="#br0" timeOffset="3380">3096 1920 7654,'-18'0'2505,"9"0"-3273,1 0 0,10-6 469,4 0 0,3 1 107,9 5 0,1-6-357,4 0 1,2 0 548,4 6 0,3-7 0,-5-3 0</inkml:trace>
  <inkml:trace contextRef="#ctx0" brushRef="#br0" timeOffset="3734">3511 1816 7654,'0'29'0,"0"0"808,0-8-350,0 4-491,0-15 0,2-5 57,3-10 0,5-13-232,7-11 1,1 2 67,-1-1 0,-6 5-483,1-6 1,-8 13 47,2-1 476,-5 4 1,1 3 735,4 4 0,-4 6-385,4 6 1,2 6 374,-3 11 1,11-2-258,1 8 0,0-6 71,6 5 1,2-1-59,-2 2 1,6 4-28,-6-4 0,6-2-214,-6 1 0,2-5 12,-2 6 0,-9-6 82,3 6 0,-6-6-44,1 6 0,1-6-59,-7 6 1,0-6 59,-6 6 0,0-8-462,0 2 0,-2 2-98,-4-2 0,2-6-284,-7-5 0,5-8-567,-5 1 86,-1-3 1,-5-9-458,-1-5 1589,1-11 0,-8-11 0,-2-11 0</inkml:trace>
  <inkml:trace contextRef="#ctx0" brushRef="#br0" timeOffset="4059">3857 1470 7654,'0'35'0,"1"-2"101,5-5 0,2-1 125,3-4 0,5-3 261,-5 3 1,5-2-26,1 2 1,-5-2-209,-1 8 0,1-8 567,5 2-534,0-4 0,0-9-755,1-4 279,-9-5 99,7-1 0,-14-9 48,3-8 1,-3-1-168,-2-5 0,6-2 23,0 2 0,0-6 13,-6 6 1,2 0 178,3 6 1,-3 0-32,4-1 0,4 9 654,1 3-401,5 4 0,1 2 29,0 0 1,0 6-211,1 0 0,-7 1-202,1-1-1290,-1-4 1078,7 6 0,-9-16-625,-3-4 0,-4-9 20,-2-2 972,0-8 0,0 5 0,0-9 0</inkml:trace>
  <inkml:trace contextRef="#ctx0" brushRef="#br0" timeOffset="4223">4064 900 10150,'17'7'-514,"-5"3"872,-1 7 0,3 0 754,9 1 1,-2 5-703,8 0 0,-6 8-167,6-3 0,-8 5-675,2 2 1,2-3 308,-2-3 0,-6 2-1399,-5-8 1,-6 6 1521,5-6 0,-7 0 0,4-6 0</inkml:trace>
  <inkml:trace contextRef="#ctx0" brushRef="#br0" timeOffset="4490">4306 1211 7654,'8'-17'0,"-6"-3"334,4-3 1,-3-4-151,3-7 1,-4-1-25,4 1 1,2-1 351,-3 0 1,3 1-120,-2-1 1,-4 3-385,3 3 0,-1 4 81,2 8-87,-4-1 1,4 3 84,-12 3 0,2 5 38,-7 7 1,1 7 173,-2 5 0,-1 3 132,7 3 1,-5 5 263,5 0 0,-6 7-237,7-1 0,-1-2-85,6 2 0,2-6-138,4 6 1,3-6-121,8 6 1,1-8 41,-1 2 1,2-4-556,4-2 1,-2-7-212,8-4 0,-6-4-691,6-2 1,-8-8-537,2-4 0,-3-5 1835,-3-6 0,0-4 0,0-7 0</inkml:trace>
  <inkml:trace contextRef="#ctx0" brushRef="#br0" timeOffset="4714">4445 571 7654,'9'17'2082,"1"-1"-1250,-4-5-239,3 5-360,1-14 1,7 13 199,0-4 0,3 5 239,8 1 0,-1 2-308,2 4 1,2-1-161,-8 6 0,0-1-161,-6 2 0,-1 2 111,-5-8 1,-1 6-112,-5-6 1,-3 6-167,4-6 1,-12 0-215,-5-6 0,-4-2-815,-3-3 1,-1 1 554,-4-7 1,4 0-263,-4-6 1,3 0 858,3 0 0,-8-16 0,-2-3 0</inkml:trace>
  <inkml:trace contextRef="#ctx0" brushRef="#br0" timeOffset="4880">4635 398 7654,'19'10'2585,"4"-5"1,-2-3-2109,8-2 0,-6 8 17,6 4-60,0 3-200,5 2 1,1 2-291,-1 5 0,1 1 97,0 3 0,-8 3-1633,-4-8 1,-6 0 1591,-6-5 0,-3 6 0,-8 3 0</inkml:trace>
  <inkml:trace contextRef="#ctx0" brushRef="#br0" timeOffset="5008">4877 536 7654,'11'-25'555,"1"-3"1,-1-5 801,7-2 0,1-1-1170,4-4 1,-2-5-40,8-7 0,0 1-2225,5-1 1880,-7 8 0,6-6 0,-6 5 0</inkml:trace>
  <inkml:trace contextRef="#ctx0" brushRef="#br0" timeOffset="5689">3666 2836 7654,'0'23'1125,"0"1"1,2 4-1250,4-5 1,4 8-32,7-2 0,8 6 989,4 5 1,5-4-344,7 5 0,-5-5-179,5-1 0,-5-1-355,-1 1 1,5-8-378,0-4 1,-1 2-126,-10-2 0,1-6 349,-7-5 1,0-8-889,-5 1 0,-7 3 1084,1-2 0,-8-8 0,3-8 0</inkml:trace>
  <inkml:trace contextRef="#ctx0" brushRef="#br0" timeOffset="5861">3684 3165 7654,'-18'-10'3419,"9"3"-2787,1 7-711,8 0 715,0 0 1,8-2-396,3-4 1,12 2-38,6-7 0,4 5-662,1-6 1,3 7 368,3-7 1,3 1-1130,3-7 0,7-7-95,-6-4 1313,6 4 0,-16-15 0,5 4 0</inkml:trace>
  <inkml:trace contextRef="#ctx0" brushRef="#br0" timeOffset="6101">4254 2663 7654,'-15'35'1490,"3"0"-1109,-11-1 0,12 1-154,5-1 1,4-1 326,2-4 1,0-2-187,0-4 1,8-6 39,3 0 0,7-1-94,5-10 1,4-1-290,7-5 1,7-2 59,-1-3 0,0-7-76,-5-11 0,-3-4-126,-3-7 0,-6 5-150,-11 0 1,-2 2-167,-5-2 0,-5-2 168,0 8 0,-7 0-419,-11 6 337,1 0 128,-8-1 0,4 7-451,-8-1 1,8 9 225,-2-3 0,4-2 23,1 2 1,3-7-49,3 1 469,5-3 0,-1-2 0,-2-1 0</inkml:trace>
  <inkml:trace contextRef="#ctx0" brushRef="#br0" timeOffset="6265">4462 2439 7654,'17'7'0,"0"5"0,1 3 215,-1 3 1,-5-3 890,-1-4-24,1-3-685,5-8 1,-2-2 82,-3-4 1,-5 1-117,-7-13 1,6 5-325,0-10 1,0 2 100,-6-2 0,0 2-636,0-8 0,0 2-132,0-2 1,0-2-430,0 8 0,0-6 1056,0 6 0,7-7 0,3 3 0</inkml:trace>
  <inkml:trace contextRef="#ctx0" brushRef="#br0" timeOffset="6501">4877 1885 7654,'-16'25'0,"5"4"0,-4 4 675,3 1 1,2 1-130,-1 0 1,5-1 45,-5 1 0,7 5-28,-2 0 1,4-1-196,2-10 0,8-4-333,3-8 0,10-2 36,3-3 0,6-4-133,-1-8 0,4-4 106,1-8 1,-1-1-616,-4-16 0,2 0 34,-8-6 0,4-3-246,-10 3 1,2-3 195,-13 9-417,7-3 593,-11 5 0,6 2-505,-8 7 915,0 1 0,-8 0 0,-1-1 0,-9 1 0</inkml:trace>
  <inkml:trace contextRef="#ctx0" brushRef="#br0" timeOffset="7032">4998 1591 7654,'2'27'-56,"4"-4"0,-3 2 676,9-2 1,-1 6-91,7-6 1,-1 2-5,0-2 0,1-4-164,-1 5 0,-6-5-87,1-2 0,0-2-245,5-3 1,-6 1 76,1-7 1,-1 0-270,7-6 1,-7-8 170,1-3 1,-6-9-192,5 3 1,-5-8 91,5 14 0,-7-9 46,2 9 0,2-4 20,-3-3 0,7 7 128,-6-1 1,7 6-39,-1-5 1,-3 5 21,3-5 197,-1 7 1,7-4-60,-1 8 0,0 0 294,1 0-398,-1 0 0,0 0-62,0 0 1,1 0-395,-1 0 1,0-6-669,1 1 1,-5-9-460,4 3 0,-3-5 696,9-1 0,-4-6 765,-2 0 0,8-8 0,2 4 0</inkml:trace>
  <inkml:trace contextRef="#ctx0" brushRef="#br0" timeOffset="7118">5828 1384 7654,'17'-10'152,"-5"1"227,-1 3 338,-7 4 1,10-8 226,-9 5-1158,9 3 1,-6-8 78,3 4 135,4 4 0,-5-13 0,7 5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2:45.433"/>
    </inkml:context>
    <inkml:brush xml:id="br0">
      <inkml:brushProperty name="width" value="0.08571" units="cm"/>
      <inkml:brushProperty name="height" value="0.08571" units="cm"/>
      <inkml:brushProperty name="color" value="#FFFFFF"/>
    </inkml:brush>
  </inkml:definitions>
  <inkml:trace contextRef="#ctx0" brushRef="#br0">433 1765 8043,'10'9'332,"-4"9"-208,3-1 0,-5 16-83,8-4 1,-1 3-42,6 3 0,3-6 893,3-1 1,-2-6-354,8 1 1,0-6-298,5-6 1,1-3-108,-1-8 1,-5-8-151,0-3 0,-2-10-154,2-2 0,-4-8 159,-8 2 0,-6-2-91,1 3 1,-8-5-16,2 4 0,-6 4-255,-6 2 0,-4 4-88,-7 2 0,-2 7-278,-4 4 0,3 4 170,-3 2 1,-2 0 565,2 0 0,0 0 0,6 0 0</inkml:trace>
  <inkml:trace contextRef="#ctx0" brushRef="#br0" timeOffset="544">312 1713 8023,'-17'8'-503,"-2"-6"-64,-4 3 0,3 3 671,-3-2-49,-4 7 0,6-5 195,-7 3 1,6 9 269,-1-9 1,4 8-157,2-7 0,1 3 1,5 3 0,-3-1-148,9 0-49,-1 0 1,8 1 8,4-1 1,5 2-181,12 4 0,4-2 12,8 8 1,5-6 123,0 6 1,8 0-169,-1 6 0,1-1-25,-2 1 1,2-1 37,-8 1 1,0-6 109,-5 0 0,-2-8 8,-4 2 1,-4-4-24,-8-2 1,-8 1 63,-3-1 100,-4 0 1,-2 0-88,0 1 1,-10-3-242,-7-3 0,-2 3 130,-10-3 1,-2-5-149,-9-1 0,4-2-59,-5 2 1,5-4-165,1 3 1,6-3-420,0-2 204,8 0 0,-2-7-396,12-5 0,3 2 23,8-1 920,8-1 0,1-13 0,9-2 0</inkml:trace>
  <inkml:trace contextRef="#ctx0" brushRef="#br0" timeOffset="986">935 1350 8397,'-10'8'609,"4"3"0,4 12-892,2 6 382,8 4 0,0 15 37,3 3 39,5 5 1,-9 2 8,5-1 1,3-8 35,-3-15 0,1-1-123,-1-10 1,3 0-24,-3-6 1,3-7-186,2-4 1,1-5 1,-1-1 0,0-7-23,1-5 0,-7-3-156,1-2 1,-1-6 123,6-1 0,1 1 104,-1 6 0,2 0-8,4 0 0,-2 7 177,8 4 0,-8 4-99,2 2 1,2 2 161,-1 4 0,4 2 5,-5 3 0,-1 5 34,-11-5 0,4-1-110,-3 1 1,-4 1 100,-3 5 0,-3-4-53,-2 5 0,-7-5-47,-5 10 1,-5-4-204,-6-1 1,-2-1 72,-4 0 1,-4-5-194,4-1 0,-3-7-123,-3 2 0,6-4-133,1-2 1,6-2 84,-1-4 0,10-1-111,1-5 0,9-3-696,-3 3 1199,12-3 0,3-10 0,8-2 0</inkml:trace>
  <inkml:trace contextRef="#ctx0" brushRef="#br0" timeOffset="1169">1661 1298 8071,'8'-10'-184,"-6"-5"1,3 13 73,-10-4 0,1 14 693,-8 9 0,1 6 9,-7 6 283,9 11-482,-6-18 1,13 24-82,-4-12 1,4 3-59,2-8 0,0 1-276,0-7 0,8 1 89,3-7 1,10 0-674,2 0 0,6-7 399,-6-4 0,14 1-1579,-3-1 1786,5 0 0,-5-21 0,1-5 0</inkml:trace>
  <inkml:trace contextRef="#ctx0" brushRef="#br0" timeOffset="1424">2076 1160 7914,'-17'17'0,"0"0"-98,-1 0 1,7 3-250,-1 3 1,8-2 1330,-1 8 0,3-6-444,2 6 0,0-6-156,0 5 0,9-6-138,9 1 0,-1-12-248,6-5 1,4 2 62,2-3 1,-2-1-164,1-10 0,-5-3-50,6-8 0,-10-1 149,-1 1 0,-1-6-71,-5 0 0,-5-2-142,-1 2 1,-4 4-48,-2-4 0,-6 3-23,0 3 0,-7 0-182,1-1 1,-5 3-66,-6 4 1,4 1 532,-4 4 0,4 4 0,1-5 0</inkml:trace>
  <inkml:trace contextRef="#ctx0" brushRef="#br0" timeOffset="1699">2266 1281 7914,'27'7'-142,"-4"5"1,-9-3-496,-3 3 1110,1-8-38,5 4-157,-7-8 0,-1-8-96,-3-4 1,-4-5-72,4-6 36,-4-4-89,5 0 1,-3-6-129,8 5 1,-6 1 226,5-2 1,-7 8 92,2-2 1,1 4 53,-1 1-180,8 9 0,-11 1-99,9 8 0,-6 0 94,5 0 0,-5 8-50,5 3 1,-1 10 3,2 2 1,3 0-136,-3-5 0,1 5 67,-1 0 0,3 0-169,-4-6 0,5-5-98,1-1 0,-5-1 100,-1 1 0,3-3-467,9-8 0,-4 0 246,4 0 1,2-8-327,-2-3 1,0-6 708,-6-7 0,1-2 0,-1-9 0</inkml:trace>
  <inkml:trace contextRef="#ctx0" brushRef="#br0" timeOffset="1883">2958 831 7914,'0'-17'0,"0"-1"-326,0 9 511,-8 1 0,-1 8 539,-9 0 0,7 2-290,-1 4 1,1 3-169,-6 9 0,1 1 65,5 4 0,-3-2-62,8 8 0,1-6-13,5 6 0,0-6-159,0 6 0,2-8-169,3 2 1,5-4-138,7-2 0,8-1-495,4-5 0,-2 3-12,2-8 0,0-1 321,5-5 0,-1-7 395,-4-5 0,3-11 0,-5-4 0</inkml:trace>
  <inkml:trace contextRef="#ctx0" brushRef="#br0" timeOffset="1994">3252 848 7914,'10'2'88,"-5"4"1,-3-2 355,-2 7-559,0 1 0,0 5-81,0 0 510,0 1-166,8-1-1590,2-7 1442,7-3 0,0-7 0,1 0 0</inkml:trace>
  <inkml:trace contextRef="#ctx0" brushRef="#br0" timeOffset="2141">3269 589 7914,'-17'-17'424,"6"1"720,-1 5-1102,8 3 61,-4 8 1,10 0-859,4 0 0,4 6 260,7 0 0,2 7 495,4-1 0,-3-5 0,5 1 0</inkml:trace>
  <inkml:trace contextRef="#ctx0" brushRef="#br0" timeOffset="2362">3563 572 7914,'-7'17'29,"-5"0"1,4-3-1,3 3 1,-3-4 357,2 10 0,-1 2 579,1-1 1,4 4-395,-4-5 0,6 0-186,6-5 0,3-7-263,9 1 0,1-8 108,4 1 1,-2-3-343,8-2 1,-2-2-78,2-3 1,1-5-248,-7-7 1,1-1 115,-7 1 1,-2-6-248,-3 0 0,-5 0 177,-7 6 0,0-1 98,0 1 1,-2 0-130,-3 0 1,1-1-191,-8 1 610,1 0 0,-6-1 0,-1 1 0</inkml:trace>
  <inkml:trace contextRef="#ctx0" brushRef="#br0" timeOffset="2519">3823 520 7914,'0'11'-65,"0"1"1,2-6 196,3 5 67,-3-7 754,6 4-619,0-1 0,1-5-277,9 4 1,-7-6 38,1-6 1,-1 2-455,6-7 1,7-3 216,-1-9 1,2 4-1205,-2-4 1345,-4-4 0,6 0 0,-8-7 0</inkml:trace>
  <inkml:trace contextRef="#ctx0" brushRef="#br0" timeOffset="2741">4030 226 7914,'-17'17'0,"0"-5"281,-1-1 639,1-7-635,7 11 1,5-7-44,10 4 1,5 1-142,7-7 0,8 5 102,4-5 0,-2 8-244,2-3 0,-2 2 42,2-1 0,1 3-48,-7-3 1,-1 3 116,-11 3 0,3-1-17,-9 0 0,1-5 63,-6-1 0,-2 1-54,-4 5 1,3-5-231,-9-1 0,0-7 80,-5 2 1,0 1-604,0-1 0,5 0-7,1-6 1,5-8 697,-6-3 0,1-12 0,-7-4 0</inkml:trace>
  <inkml:trace contextRef="#ctx0" brushRef="#br0" timeOffset="2917">4290 36 7914,'0'17'1751,"2"0"-1920,3 0 1,-3 1 0,4-1 1,-2 2 1329,2 4 1,-4-4-480,3 5 0,3-5-275,-2-2 0,5 0-437,-5 1 1,7-7-444,-1 1 0,3-8 211,3 1 1,-1-3-279,0-2 0,1 0 539,-1 0 0,0-15 0,0-4 0</inkml:trace>
  <inkml:trace contextRef="#ctx0" brushRef="#br0" timeOffset="3170">4514 70 7914,'2'16'350,"4"-5"1,-2 2-724,7-7 1,-5 0 68,6-6 1,-1 0 469,7 0 0,1-8-124,4-3 0,-2-3-154,8 3 1,-8-5 3,2 5 1,-10-4-86,-1-3 0,-6 9 698,5 3-256,-7 4-108,4 2 556,-8 0 0,0 2-173,0 4 0,2 5 70,4 12 1,-5-2-248,5 8 0,-4 0-80,-2 6 1,0-1-501,0 1 1,6-1 211,0 1 0,-1 1-763,-5 5 0,0 1 447,0 4 1,-2 4-492,-3-4 0,-5 4-57,-7 2 885,-16 8 0,-3 1 0,-16 8 0</inkml:trace>
  <inkml:trace contextRef="#ctx0" brushRef="#br0" timeOffset="3509">3840 1627 7901,'0'17'0,"0"0"0,0 6 843,0 0-485,0 8 0,0-12 352,0 4-419,0-4 0,0-7 138,0-1-266,0-7 0,0 6 41,0-4 171,0-4-259,0-10 1,-2-4-12,-4-11 0,2-2-197,-7 2 1,-1-5-26,-5 4 0,6-6-14,-1 1 1,2-4 44,-1-1 0,-3-3 87,9-3 0,-1 3 297,6-3 1,0 3-104,0 3 1,0-1-22,0 1 0,8 7-191,3 4 1,5 3-132,1 3 1,0 0-235,0 0 1,8 5-554,4 1 0,-2 5-438,2-6 0,0 8 1373,5-1 0,-7 3 0,-2 2 0</inkml:trace>
  <inkml:trace contextRef="#ctx0" brushRef="#br0" timeOffset="3650">3944 1402 7881,'0'-12'848,"0"1"0,0 5-304,0-6 1,2 3-676,3-3 0,5-3 17,7 3 0,1 3-115,-1-3 1,2 3 20,4-3 0,-4-1-234,4 7 1,-3 0 441,-3 6 0,0 8 0,1 1 0</inkml:trace>
  <inkml:trace contextRef="#ctx0" brushRef="#br0" timeOffset="3808">4186 1384 7848,'0'-11'727,"0"-1"0,6 7-245,-1-7 0,15 1-1055,-3-7 476,4 1 1,-4-4 12,1 4 1,5-10-83,0 9 1,0 3-368,-6 3 1,-5 3-472,-1-3 1004,-7-3 0,4 13 0,-8-6 0</inkml:trace>
  <inkml:trace contextRef="#ctx0" brushRef="#br0" timeOffset="3934">4272 1211 7848,'-17'10'170,"7"5"0,-3-11 60,7 8 436,0-8-127,14 11 1,2-11-146,7 7 0,0-5-766,1 6 1,5-8 237,0 1 1,0-3-607,-6-2 0,0 0 740,1 0 0,7 0 0,2 0 0</inkml:trace>
  <inkml:trace contextRef="#ctx0" brushRef="#br0" timeOffset="4213">4687 1108 7848,'6'-18'412,"0"1"-124,-2 0 1,0 0-443,1-1 1,-1-7 109,8-4 1,-7 4 724,7 2 0,-2-2-294,1 2 1,3 0-398,-9 6 1,3 5-101,-2 1-109,-4 7 0,3-4 108,-10 8 0,-5 2-49,-7 4 0,0 9 361,-1 9 1,-5-1-101,0-6 0,2 2 195,9 4 0,-1-4-105,7 4 0,-5-3 336,5-3 0,0 0-90,6 1 1,2-1-125,4 0 0,2 0-612,3 1 1,10-9 269,-3-3 1,5-4-1077,0-2 0,-2 0 557,8 0 0,-3-8-901,3-3 1449,4-5 0,-6-9 0,7-1 0</inkml:trace>
  <inkml:trace contextRef="#ctx0" brushRef="#br0" timeOffset="4351">5085 641 7848,'-10'0'2044,"3"0"0,7 7-1933,0 5 1,7 1-296,5-1 1,0 9 223,5-4 1,-4 5-436,10-5 1,-2 6 394,3 0 0,-5 8 0,6-4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3:44.211"/>
    </inkml:context>
    <inkml:brush xml:id="br0">
      <inkml:brushProperty name="width" value="0.08571" units="cm"/>
      <inkml:brushProperty name="height" value="0.08571" units="cm"/>
      <inkml:brushProperty name="color" value="#FFFFFF"/>
    </inkml:brush>
  </inkml:definitions>
  <inkml:trace contextRef="#ctx0" brushRef="#br0">190 675 8617,'8'25'538,"2"-4"-100,7 8 0,6 1-72,0 11 0,8 1 529,-2 4-558,3 4 0,1-6 338,-4 8-758,4 0 314,-7 0 1,9-2 64,0-4 0,-9-2-135,-2-4 0,1-9-320,-2 4 120,0-12 96,-6 10 1,0-20-88,1 4 1,-7-5-162,1-1 0,-7 3-1051,7-8 261,-8-1 0,5-5 602,-3 0 1,-4-2-1087,4-3 713,-4-13 409,-10-9 1,-2-15 342,-7-4 0,-16-12 0,-3-3 0</inkml:trace>
  <inkml:trace contextRef="#ctx0" brushRef="#br0" timeOffset="390">18 588 7881,'-10'8'422,"2"-6"0,16 5 268,3-7-416,12 0 1,6 8 223,12 4 1,9-3 65,7 3-349,9 7-252,3 0 0,8 14 167,3-4 1,3 5 63,-8 7 1,6 3-122,-6 8 0,-1 5-44,-4 1 0,-9 0-206,-3-6 1,-10-6 165,-2 0 0,-15-8-76,-3 3 1,-6-7 142,-5-5 1,-2 2 181,-3-8 1,-5 0 73,-7-6-97,0 8-136,0-6 1,-1 8 450,-5-4-367,-4-3-163,-7 4 1,-6-8-71,0-5 0,-8-3-65,2-8 1,-3 0-289,-3 0 1,0 0 42,1 0 0,1-6-167,4 1 1,-1-9-144,7 3 274,-1 3-52,15-7 0,-5 11-594,9-8 662,-1 8 23,6-11 1,2 11 376,4-7 0,3-1 0,8-5 0</inkml:trace>
  <inkml:trace contextRef="#ctx0" brushRef="#br0" timeOffset="746">1436 848 7900,'-18'7'0,"7"-3"304,-1 8-140,8-1 290,-11 6 0,7 3 482,-3 3 0,3 4-458,8 7 0,0 7-28,0-1 1,0 6-150,0-6 0,8 7 50,3-7 1,5 0-291,1-5 1,6-8 98,0-4 1,8-6-481,-2-5 269,3-5-54,3 1 1,-1-6-159,1 4 0,-6-12 110,0-6 0,-8-9-22,2-2 0,-6-2 108,-5 2 1,1-4-97,-7-7 1,0-7-319,-6 1 232,0 0 107,0 5 0,-8 0-232,-4 1 245,-3-1 107,-10 8 1,6 2 73,-4 8 0,4 0-214,1-1 190,-7 9 1,6 1-270,-4 8-59,12 0-796,3 0 486,8 8 335,0-6 0,2 13-1020,4-3 586,3 3 709,8-5 0,1 5 0,7-13 0,2 6 0</inkml:trace>
  <inkml:trace contextRef="#ctx0" brushRef="#br0" timeOffset="983">1885 796 7900,'12'-18'-96,"-3"1"117,-1 0 0,-2 5 44,-6 1 447,7 7 114,-5-4 0,6 10-233,-8 4 1,-6 4 18,1 7 0,-1 8 279,6 4-291,-8 3-146,6 3 0,-6 5 543,8 1-371,0-1-173,8-5 1,-4-1-181,8 1-82,-1-8 115,14 5 1,-4-7-98,8 4 0,-6-2-218,6-4 0,-2-10-506,2 5 1,3-7-1297,-3 1 1037,-4-4 515,8-8 1,-12-2-873,8-4 690,-8-4 290,4-15 1,-10-2 350,-3-7 0,-5-9 0,-7-3 0,8-4 0,2-1 0</inkml:trace>
  <inkml:trace contextRef="#ctx0" brushRef="#br0" timeOffset="1174">2283 571 7900,'0'-17'1206,"0"-1"-568,0 9-378,0 1 1,0 12 132,0 7 1,2 3 203,4 15 0,3-1 81,8 7-326,1 0-109,-1-1 1,6 7-87,0-1-136,0 0 23,-5-5 1,1-6-190,4 0 181,-4-8-315,6 4 1,-8-14-620,1 1 1,-1-7-458,0 7-1276,-7-8 1416,5 4 790,-13-8 425,-2 0 0,-17-8 0,-10-2 0</inkml:trace>
  <inkml:trace contextRef="#ctx0" brushRef="#br0" timeOffset="1324">2335 848 7900,'-8'-10'1422,"6"2"-918,-6 1 1,16 5 291,4-4-412,3 4-85,2 2 1,3 0 346,3 0-375,4 0-301,7 0 0,1 0-186,-1 0 0,1 0-114,-1 0 1,-5 0-402,0 0 1,-6-6-148,6 0 1,-8 1 877,2 5 0,4-8 0,0-2 0</inkml:trace>
  <inkml:trace contextRef="#ctx0" brushRef="#br0" timeOffset="1655">2957 381 7900,'-17'0'66,"0"2"-95,-1 3 220,1-3 1,6 16-1,-1-3 1341,-1 6 1,-1 10-913,3-2 1,-3-1-107,8 7 1,1-4 242,5 9-384,0-3-106,0-3 1,2 1-9,3-1-97,-3-7 1,19-2-576,-3-7 371,11-1 1,-8-8-89,8-3 1,-1-4-171,7-2 0,-2-2 176,-5-4 0,3-3-118,-8-8 0,0-3-264,-5-3 262,-1 4 0,-8-12-95,-3 8 1,2-7-214,-2 1 269,-1-4 1,-6 0-118,-5 5 0,2-3 122,-8 8 1,-5-6 24,-6 6 1,-2-6 20,2 6 1,2 6 48,-8 5 0,6 3 87,-6-3 54,16 4-260,-10 8-251,13 0 274,0 0-1060,3 0 1339,22 0 0,-3 0 0,13 0 0</inkml:trace>
  <inkml:trace contextRef="#ctx0" brushRef="#br0" timeOffset="1939">3286 329 7900,'17'27'426,"0"-4"1,-1 2-268,-5-2 1,5 0-102,-5-6 1,3 6 280,-3 0 1,5 0 149,-5-5 1,5-1-312,1 0-163,0-7 309,-7 5-226,5-5 0,-7 1 122,3 1-161,-3-8 65,0 3 32,-6-7 0,3-7-163,-10-5 1,-3-5-103,-4-6 0,-3-2-14,3-4 183,5-4 1,-3 8 32,4-3 507,5-5-254,-7 14-51,8-6 1,0 0 245,0-4-236,0 4-116,0 0 1,2 8 166,4-1 1,-3 7-316,9-1 1,-1 8-384,7-1 0,1 3-1686,4 2 1039,-4 0 629,6 0 0,-2 2-2309,0 3 2669,0 13 0,2 1 0,2 6 0</inkml:trace>
  <inkml:trace contextRef="#ctx0" brushRef="#br0" timeOffset="2108">4081 415 9823,'0'10'-13,"0"-2"-781,8-8 1,-4 5 793,7 1 0,-7 0 0,4-6 0</inkml:trace>
  <inkml:trace contextRef="#ctx0" brushRef="#br0" timeOffset="2509">3822 35 7887,'0'-10'261,"0"3"-174,0 7 51,0 0 312,0-8-875,0 6 195,0-6 2,0 8-642,8 0 512,1 0 291,1 8 67,-2-6 0,-8 7 187,0-3 1,0-2-553,0 8 365,0-1 0,-8 6 0,-2 1 0</inkml:trace>
  <inkml:trace contextRef="#ctx0" brushRef="#br0" timeOffset="2755">4099 433 7900,'9'17'0,"-1"0"846,-8 0 0,0 1 26,0-1-183,0 8 0,6 2-182,-1 7 0,1-5-1349,-6 0 422,8 0 319,-6-2 101,13-2 0,-5 0 0,7 2 0</inkml:trace>
  <inkml:trace contextRef="#ctx0" brushRef="#br0" timeOffset="3949">4600 242 7738,'0'-17'0,"0"7"781,0 3-253,0-1-169,0 6-216,8 10 0,1 11-19,9 16 1,1 1-7,4 4 1,-4 5 12,4 7 1,-3-4 55,-3 3 0,0-10 6,0 5 0,-7-8-173,-4-3 1,1-14 181,-1-4-156,0-3 108,-6-5-220,0-1 52,0-31 1,0 2-147,0-19 0,-2-7-256,-4-4 0,4-3 195,-3-10 0,-3 7 16,2-7 0,0 14 148,6-2 0,0 14-11,0 3 1,6 3 91,0 9 0,7 7 273,-1 11 1,-2 3-46,1 2 1,1 2 135,5 3 0,6 13-90,0 10 0,0 5 98,-6 2 0,6-1-14,0 1 0,0 1-119,-5 5 1,-3-10 220,-3 3-284,3-3-65,-5-4 0,5-2-56,-3-8 1,1 0-114,-7 1 1,7-1-354,-1 0 0,-5-5-1607,-1-1 1015,4-7 632,-8 11 1,7-11-1364,-3 8 1710,-4-8 0,6 11 0,-8-5 0</inkml:trace>
  <inkml:trace contextRef="#ctx0" brushRef="#br0" timeOffset="4167">5517 536 7727,'0'-9'4441,"0"1"-4516,0 8 1,7-6 282,5 0 0,11-1 220,6 1 0,3 2-414,3-7 0,0 5-351,-1-6 1,1 9-154,-1-3 1,-1-2 363,-4 2 0,-2 1 126,-4 5 0,4-8 0,7-2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3:49.977"/>
    </inkml:context>
    <inkml:brush xml:id="br0">
      <inkml:brushProperty name="width" value="0.08571" units="cm"/>
      <inkml:brushProperty name="height" value="0.08571" units="cm"/>
      <inkml:brushProperty name="color" value="#FFFFFF"/>
    </inkml:brush>
  </inkml:definitions>
  <inkml:trace contextRef="#ctx0" brushRef="#br0">1 329 7108,'2'17'604,"3"0"0,3 6-442,4 0 1,3 8-108,-3-2 1,3-4-1,2-2 0,1 2 37,-1-2 0,-6 0 14,1-6 1,-3-5-127,3-1 1,-2-7 184,-5 2-270,-3-4 137,6-2 32,-8 0 0,-2-8-31,-4-3 1,-1-12-16,-5-6 1,-3-2-8,3 2 0,-1-3 10,1 3 0,3-2 128,3 2 1,4 4-65,-4 8 1,4 0 140,2-1 0,0 7 226,0-1-117,0 9 1,2-5-197,4 8 1,-2 0-191,7 0 1,3-6 91,9 0 1,-2 1-227,8 5 1,-6-6-359,6 0 1,-6-6 253,6 7 0,-8-3 111,2 2 1,-4 4 9,-2-3 1,1 3-209,-1 2 376,0 0 0,0 7 0,1 3 0</inkml:trace>
  <inkml:trace contextRef="#ctx0" brushRef="#br0" timeOffset="211">606 571 8222,'-10'-8'570,"5"-3"0,3 1-840,2-2 0,0 1 736,0-6 0,7-1-151,5 1 1,3 6-471,3-1 1,-1 8 55,0-2 0,6 4-700,0 2 1,0 0 798,-5 0 0,7 0 0,2 0 0</inkml:trace>
  <inkml:trace contextRef="#ctx0" brushRef="#br0" timeOffset="1003">1332 225 8451,'2'-12'40,"4"1"1,2 5 634,3-5 1,5 5-1,-5-4-390,5 3 1,-5-5-204,1 6-285,-1-7 189,6 3 12,-7 1 0,3-1-16,-7 4-1,0 4 1,-4-11-399,4 7 251,-4-7 0,5 9-33,-7-8 0,-5 6 94,-1-5 89,-8 7 0,5-9-13,-9 7 58,1 0 0,0 6 319,0 0-209,-1 0 1,1 0 104,0 0 0,5 0 221,1 0-329,-1 0 0,-5 2-71,-1 4 1,7-2 9,-1 7 0,7 1-6,-7 5 1,6 0 87,-5 1 1,7-1-17,-2 0 1,4 8 1,2 4 0,0-2 159,0 2 1,2-2-120,4 1 0,-2 3 110,7-8 1,9 0-56,8-5 1,5-9-120,2-3 1,1-4-214,4-2 110,5 0-33,-1 0 0,6-10-211,-4-7 0,-2 0-102,2-6 1,-2 3-376,3 3 0,1 0-39,-8 0 0,6 5 744,-6 0 0,8 9 0,-3-5 0</inkml:trace>
  <inkml:trace contextRef="#ctx0" brushRef="#br0" timeOffset="1817">606 640 7740,'-10'0'-31,"-3"-2"129,7-4 71,0 4 215,6-13-56,0 13-335,0-13 1,2 13 101,4-4 0,4 4-100,7 2 0,0-6 35,1 1 1,-1-1-16,0 6 0,6 0 41,0 0 0,0 0-135,-5 0 0,5 0 42,0 0 1,0 0 16,-6 0 0,-1-2-71,-5-4 0,2 2 113,-7-7-97,8 7 87,-12-11 0,5 11 13,-7-8 33,0 8 1,-2-3 10,-3 7 0,-5-6-4,-7 0 0,-1 0 109,1 6 0,-2 2 279,-4 4-185,4-4-103,-6 6 0,7-1 182,1 5 1,0-3-50,0 3 0,-1-2 46,1 1-177,0 4-283,-1-5 1,3 2-327,3-1-758,5-7 1200,7 4 0,7-8 0,3 0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4:56.016"/>
    </inkml:context>
    <inkml:brush xml:id="br0">
      <inkml:brushProperty name="width" value="0.08571" units="cm"/>
      <inkml:brushProperty name="height" value="0.08571" units="cm"/>
      <inkml:brushProperty name="color" value="#FFFFFF"/>
    </inkml:brush>
  </inkml:definitions>
  <inkml:trace contextRef="#ctx0" brushRef="#br0">0 1332 8662,'6'28'615,"0"1"0,7 2 85,-1 9 1,3 3-250,2 3 1,6-2 208,1-4-489,-1-3 0,-10-3 89,4-11 0,-3-3-155,9-3 0,-4-7-197,-2-5 1,1-3-452,-1-2 351,0 0 136,-7-7 1,3-5-412,-7-11 292,7 4-20,-11-14 0,6 14-127,-8-4 1,0 4 142,0 1 0,0 9 127,0 1 204,0 8 0,0 8-26,0 3 1,8 10 179,3 2 0,5 1-14,1-7 19,0 0-207,1-7 1,-1 3 182,0-7 1,0 0-92,1-6 1,-1 0 17,0 0 0,-1-2-68,-5-4 0,5 2 15,-5-7 1,3-1-127,-3-5 0,3 0-231,-9-1 1,1 1-119,-6 0 240,8-1 24,-6 9 1,5-7-906,-7 5 400,0 3 36,0 0 0,-2 3-406,-3-1 1,3-2 464,-4 2 0,4 3 54,2-9 0,-2 2-444,-4-1 850,4-4 0,-13-3 0,5-9 0</inkml:trace>
  <inkml:trace contextRef="#ctx0" brushRef="#br0" timeOffset="708">554 1228 8094,'0'-10'0,"0"-5"-339,0 3-578,0 5 1679,0-1-204,7 8-319,-5 8 0,14 3 583,-5 12-394,-3 4-139,7 8 0,-5 5-58,7 0 1,6 7-16,0-7 1,0 0 28,-5-5 0,-1-2-50,0-5 1,0-1 48,1-4 1,-7-5-296,1-1 13,-1-7-68,7-10 0,-7 0-78,1 0 1,-7-2 148,7-4 1,-8-6-132,2-11 1,1 2 81,-1-8 1,0-1-144,-6-11 1,6 10-9,-1-3-5,1 11 190,-6-2 0,0 13 457,0 1-184,0 7 180,8-4-39,-6 8-143,13 0-132,-13 8 1,11 2 177,-7 7 0,8 0-209,-3 0 1,-1 1-13,1-1 1,1 0-166,5 1 1,-2-7-391,-3 1 1,3-3-747,-3 3 582,-4-5 99,7-7-502,-5 0 536,7 0-207,0 0 390,-7 0 0,3-7 180,-7-5 0,2-3 177,-3-2 0,-3-3 0,4-3 0,-4-4 0,0-1 0,4-1 0,-4 8 0,5-12 0,-7 14 0,0-6 0,0 7 0,0 9 0,0 1 0,-5 10 0,-1 4 0,-6-2 0,7 7 0,-3 1 0,2 5 0,4 0 0,-4 1 0,4 5 46,2 0 3030,0 0-1997,0 2 0,2-6-500,4 4 0,-2-4-161,8-1-314,-1-1 1,6-2-230,1-3 0,-1-5-77,0-7 1,-5 0-450,-1 0 216,1 0 248,-3 0 29,7-7 1,-14 3-106,3-8 207,-3 9-86,6-13 1,-6 7 7,4-9 1,-4 1-18,-2 0 1,0 5-112,0 1 1,0 5 230,0-6 0,2 9-62,3-3 303,-3 4-115,6 2-24,0 0 1,-6 2 86,3 4-230,5-5-15,-8 15 39,13-14 0,-5 11-268,7-7-141,0 0 0,1-8-343,-1-4 400,-7 4 155,5-13 1,-13 5 244,4-7 0,-4 0 0,5-1 0,-5-1 0,4-4 0,-4 4 0,-10-14 0,-1 6 0</inkml:trace>
  <inkml:trace contextRef="#ctx0" brushRef="#br0" timeOffset="869">1522 1055 8094,'0'-12'195,"0"1"41,0 7 251,0-4-23,0 8 0,0 2-191,0 4 0,2 4 74,4 7 0,3 2-138,9 4 1,-5-2-143,4 8 0,-3-2-521,9 2 285,-4 4 223,-2-14 1,1 6-544,-1-8 187,0 0-499,1 1-644,-1-1 912,0 0-223,-7-7 756,-3-2 0,-7-1 0,0 3 0</inkml:trace>
  <inkml:trace contextRef="#ctx0" brushRef="#br0" timeOffset="982">1695 1366 8094,'-10'-7'0,"-3"3"43,7-8 1,0 6 205,6-5 1,0-1-65,0-5 1,6 0-103,0-1 1,9 1-13,3 0 0,-1 2-312,6 3 0,-2 2-351,2 5 365,-4 3 145,6-6 82,0 8 0,-6 8 0,6 1 0</inkml:trace>
  <inkml:trace contextRef="#ctx0" brushRef="#br0" timeOffset="1868">2145 1262 7906,'9'-7'-260,"5"-3"824,-9-7 1,9-6 403,-3 0-411,5-8-294,-7 12 1,7-8-266,-5 4 1,-1 4-118,1-4 0,-7 3-141,2 3 1,-4-2 202,-2-4 0,0 9-273,0-3 335,0 11 0,-8-1-71,-3 7 0,1 0 353,-1 0-119,7 7-86,-12 3 1,14 1 508,-3 1-226,3-1-109,2 14 0,0-5 176,0 3 0,0 2-181,0-2 0,2 2 31,3-2 0,5-4-126,7 4 0,1-4-166,-1-1 0,0-1-463,1 0 208,-1-7-48,0 5 1,0-13-328,1 4 0,-1-4-262,0-2 238,1 0 0,-1-8 238,0-3 1,-5-5-111,-1-1 1,-5 0 167,5-1 0,-7-5 120,2 0 0,-4 0 254,-2 6-6,0-8 0,0 6 127,0-6-181,0 7 205,0 9 193,-8 1 277,6 8-42,-5 8 0,7 7-101,0 8 0,0 0 189,0-5 0,0 5 268,0 0-481,7 7-169,3-10 1,2 3-8,-1-12-42,1 5 10,5-15 1,0 7 29,0-8 0,1-8-33,-1-3 0,0-12 29,1-6 1,-1-4-293,0-1 0,-5-1-365,-1 1 1,-7-5-1518,2 5 707,-4 3 643,6 14-1077,-7-1 721,7 9-202,-8 1 675,0 8 0,0 4 435,0 7 0,0 1 0,0 11 0,2-10 5,4-1 1,-4-6-119,3 5 1,-3-5 1076,-2 6-623,8-9-200,-6 5 1,8-2 591,-5 0-375,5-1 57,0-5 0,5 0 170,-3 0 1,-3-5-140,3-1 0,-1-10-137,6-1 0,-7 0-127,-4-6 1,2 4-4,-3 1-345,9 1 110,-12 0 80,5-1 0,-7 7-221,0-1 196,0 9-172,0-5 0,0 6-71,0-4 1,-2 4 193,-3-4-143,3 5-94,-6 1 267,0 0 0,6 1-24,-3 5 1,3 4 57,2 7-51,0 0 15,7 1 0,-3 1-79,8 4 0,-1-4 25,7 4 0,-1-4-111,0-1 0,-5-3 238,-1-3 112,1 3 1,3-11-48,-3 7 1,-3-7 236,-3 2 0,-2-4 180,7-2-250,-7 0-91,12-8 0,-7-3 287,9-12-114,-1-4-208,8 0 0,-6-4-122,4 8 1,2-2-21,-2 2 0,2 4-272,-2-4 1,-4 4-238,4 1 0,-3 3-525,-3 3 1,0 5 1018,1 7 0,-1 0 0,0 0 0</inkml:trace>
  <inkml:trace contextRef="#ctx0" brushRef="#br0" timeOffset="2200">2231 1989 8094,'-17'0'3049,"7"7"-2650,4 5 0,4 9-271,2 2 1,2 2 454,4-2-392,4 4 1,7 8 13,0-1 0,6-5-107,0 0 0,8-8-165,-2 2 1,-4-9-397,-2-3 0,2-7-1181,-2 2 885,0-4 283,-6-2 0,-5-8-1121,-1-4 681,-7-3 340,4-2 576,0-8 0,-6-2 0,5-8 0</inkml:trace>
  <inkml:trace contextRef="#ctx0" brushRef="#br0" timeOffset="2394">2577 2023 8094,'0'18'111,"0"-1"1,0 6 529,0 0 135,0 0-111,8-6 1,1-1 225,8-5-589,1-3 1,1-8 15,4 0-82,-4-8-210,6 6 0,-7-13-149,-1 3 1,-6-3 62,1-2 0,-3-6-130,3 0 1,-4 0-208,-8 5 1,5 1-544,1 0 1,0 5-451,-6 1-573,0 7 1963,-8-4 0,-9 1 0,-10-3 0</inkml:trace>
  <inkml:trace contextRef="#ctx0" brushRef="#br0" timeOffset="2826">2905 1868 8094,'0'17'-97,"0"0"1,6 1-471,0-1 1123,0 0 506,-6 0 0,2-5-676,3 0 1,-1-9-217,8 3 0,-6-6-524,5-6 253,1-3 18,5-16-61,0 6 141,-7-6 0,-1 13-288,-3 1 189,-4 7 0,8-4-48,-5 8 201,-3 0 140,14 0 1,-9 2 105,5 4-268,3-4 1,-11 5 43,8-7 32,-8 0-62,11 0-44,-13 0 1,13 0 1,-11-5-83,8-1-338,-9-8 174,13 5 177,-7-9 0,3 3 116,0 4-123,-9 3 172,13 8 0,-12-2 441,7-4-255,-7 4 9,11-5 125,-13 7 0,12 1-188,-9 5-126,9-4 0,-6 8-195,3-4-248,4-5 1,-11 13-366,8-8 359,-8-1-94,3-5 1,-1 2-1339,0 4 653,0-4 672,-6 6 1,-2-8 453,-4 0 0,2 0 0,-7 0 0,-1-8 0,-5-2 0,0-7 0</inkml:trace>
  <inkml:trace contextRef="#ctx0" brushRef="#br0" timeOffset="2925">3269 1729 8094,'-10'-17'-55,"2"0"1,3 5 201,-1 1-241,0 7-286,6-11 225,0 5 99,8 0 0,1 1-773,9 3 829,-9 4 0,14-13 0,-3 5 0</inkml:trace>
  <inkml:trace contextRef="#ctx0" brushRef="#br0" timeOffset="3383">3424 1626 8094,'10'27'0,"5"-2"-83,-3-8 0,-3-2-94,3-3 0,-6 3 759,5-3-191,-7-5 90,4 1-518,-1 0 204,-5-6-5,14 5-232,-14-7 163,13 0 0,-11-7-82,7-5 0,-7-3-277,2-3 120,-4 1-17,6 0 68,-6 0 64,5-1 141,-7 9-63,0 1 1,2 8 96,4 0 36,-4 0-203,13 0 69,-5 0-228,7 0 234,0 0 4,1 0-192,-9 0 135,7 0 166,-7 0-79,1 0 0,5-2-48,-3-4 0,-3 2 99,3-7 1,-3-1-88,3-5 1,3 0 19,-3-1 0,-4 1 38,-3 0-54,5 0-43,-8-8 0,8 5-161,-5-3 201,-3 4-104,6 10 0,-8-7-138,0 5 1,-2 1 127,-4-2 0,2 9 25,-7-3 0,5 4 145,-5 2 1,5 2 245,-6 4 1,6 3 530,-5 9-481,7-1-155,-4 0 1,8 6 294,0 0-231,0 0-184,0-5 1,2-1-23,4 0 0,-2 0-100,7 1 0,1-7-465,5 1 1,1-8 93,-1 1 1,0-3-363,0-2 0,1 0-619,-1 0 686,0-7 284,-7-3 1,5-7-786,-3-1 687,3 1 474,-5 0 0,5 0 0,-13-1 0,6 1 0</inkml:trace>
  <inkml:trace contextRef="#ctx0" brushRef="#br0" timeOffset="3633">4064 1435 7745,'10'0'145,"5"8"115,-13 2 1,6 1-92,-8 1 11,0-8 144,0 11 120,0-13-189,0 13-34,0-13-187,7 6 0,-5-16-246,4-3 0,2-7-342,-2-5 351,-1 4 118,-5 2 0,6 1-140,0 5 241,0-4 146,-6 5 572,7 2-470,-5 1 18,14 5 1,-13-6-271,9 8 70,-8 8 30,11-6 1,-11 5-849,8-7 374,-1 8 172,6-6 0,-5 6-135,-1-8 0,1 0-168,5 0-33,0 0 1,1-8 174,-1-4 1,-2-3 350,-3-2 0,3-1 0,-5 1 0,7 0 0</inkml:trace>
  <inkml:trace contextRef="#ctx0" brushRef="#br0" timeOffset="3959">4479 1176 7588,'-9'0'1573,"-7"0"0,14 2-987,-4 4-5,5 3-345,1 9-30,0-1 1,0 0 65,0 0-36,0 1-188,0-1 1,7-5-106,5-1 1,-3-5-19,3 5 0,-1-7-301,7 2 1,1-4 87,4-2 1,-4-8-138,4-3 0,-4-5-125,-1-1 216,-1-8 75,0 6 1,1-14-438,-1 4 270,0-3 85,1 5 0,-7-6-141,1 4 0,-9 2 176,3-1 265,-4 6 63,-2-3 1,-2 16 283,-4 3 1,3 4 1848,-9 2-986,8 0-522,-3 0 0,1 8 851,0 3-904,0 5-376,6 1 0,2 6-157,4 0 0,-2 0-85,7-5 1,1 3-311,5-4 1,2 4 147,4-9 0,-3-3-230,3 3 1,-2-8 104,2 1 311,-4-3 0,14 14 0,-6 3 0</inkml:trace>
  <inkml:trace contextRef="#ctx0" brushRef="#br0" timeOffset="4575">4963 1799 7864,'-7'17'-459,"3"-2"529,-8-3 1,8 3 33,-1-3 1,3 9 460,2 2-314,0 0 1,0-6-2,0 0 1,7-1-5,5-5 1,3 3-154,3-8 1,-1-1-147,0-5 1,1-2-68,-1-3 0,0-3 78,0-4 1,-1-3-214,-5 4 0,-1-7 52,-4-5 1,-4 2-97,3-8 1,-3 0 12,-2-5 1,0 5-139,0 0 0,-2 6 182,-3-6 0,-5 8 80,-7-2 1,5 4 353,1 2 1,-1-1-164,-5 1 0,5 6 204,1-1 219,-1 8-3,3-4 1,-1 8 145,4 0-204,4 0 1,-3 0 256,10 0-132,-3 0-106,14 0-228,-7 0-45,9 0 1,-7 6 74,1 0 16,-1 7-140,6-3 0,1 7-53,-1 1 1,0-1-54,1 0 1,5 4-256,0-3 0,0 7-59,-6-14 0,0 8-231,1-7 1,-1 1 1,0-1 0,0-4 246,1-8 1,-1 0-843,0 0 1157,1-8 0,7-2 0,2-7 0</inkml:trace>
  <inkml:trace contextRef="#ctx0" brushRef="#br0" timeOffset="4670">5534 1591 7864,'0'17'527,"0"1"-690,0-1 0,2 0-1042,4 1 1205,-4-1 0,13 0 0,-5 0 0</inkml:trace>
  <inkml:trace contextRef="#ctx0" brushRef="#br0" timeOffset="4810">5430 1435 7824,'-11'0'-397,"-1"0"199,8 0-1,-3 0-579,7 0 414,0 0 364,7 0 0,3 0 0,7-7 0,1-3 0</inkml:trace>
  <inkml:trace contextRef="#ctx0" brushRef="#br0" timeOffset="5009">5742 1539 7824,'17'8'0,"-6"-6"-102,1 4 2,-8 3 525,11-7-187,-13 6 0,6-10-78,-8-4 1,-6 2 25,0-7 1,-2-1 387,3-5-364,3-8-54,-6 6 1,8-8 360,0 4-157,0-4-247,0 0 0,0-4-36,0 8 1,6-6 85,0 6 1,7 0-137,-1 6 0,-3 0-235,3-1 1,-1 9-519,7 3 1,-1-2-1297,0 2 2022,-7 1 0,5 12 0,-5 3 0</inkml:trace>
  <inkml:trace contextRef="#ctx0" brushRef="#br0" timeOffset="5129">5828 1435 7824,'0'10'869,"0"-2"-530,8-8-806,-6 0 257,13-8 131,-5-2 1,7-7-49,0 0 0,2 0-61,4-1 0,-3 7 188,3-1 0,4 1 0,0-7 0</inkml:trace>
  <inkml:trace contextRef="#ctx0" brushRef="#br0" timeOffset="5302">6572 1072 7824,'9'2'1023,"-3"4"-682,4 4 1,-9 7 19,5 0 1,-2-5-338,2-1 0,-2-5-254,7 5 1,-7-5-325,2 6-506,3-8 1060,1 3 0,0 1 0,-3 2 0</inkml:trace>
  <inkml:trace contextRef="#ctx0" brushRef="#br0" timeOffset="5429">6537 917 7824,'-17'-8'370,"-1"6"-638,9-6-142,1 8 1,10-5 90,4-1 0,3 0 319,9 6 0,7-8 0,2-1 0</inkml:trace>
  <inkml:trace contextRef="#ctx0" brushRef="#br0" timeOffset="5677">6762 813 7824,'-8'9'1503,"6"-1"-1563,-5-8 0,14 0 229,5 0 0,5 0 79,6 0 1,-2 0-102,8 0 1,-6 0-110,6 0 1,-6 6-170,6 0 0,-8 7 101,2-1 0,-6 3 25,-5 2 1,1 1-22,-7-1 0,0 8 64,-6 4 1,-8-2-32,-3 1 1,-5-6-6,-1 1 0,2-4-355,3-2-551,-3-7 647,13 5 1,-6-15-142,8 0 398,8-8 0,9-17 0,10-1 0</inkml:trace>
  <inkml:trace contextRef="#ctx0" brushRef="#br0" timeOffset="5796">7419 813 7824,'10'8'0,"3"-5"1247,-7 9 0,0-1-541,-6 7 1,0 7-971,0 4 1,0-4-95,0-2 1,0 3-293,0 3 1,1-2 649,5 2 0,-4 0 0,6 5 0</inkml:trace>
  <inkml:trace contextRef="#ctx0" brushRef="#br0" timeOffset="6577">6139 2214 8109,'-9'7'0,"1"3"-214,8 7 0,0 6 57,0 0 1,8 6 198,3-6 1,6 6-4,7-6 0,-5-2-17,4-9 1,4-5-124,2-7 1,-4 0-111,-2 0 0,0-7 98,-6-5 0,4-9-316,-9-2 429,3-8 0,-5-3 0,-3-11 0</inkml:trace>
  <inkml:trace contextRef="#ctx0" brushRef="#br0" timeOffset="6738">6416 2110 8109,'-2'-10'166,"-4"4"0,4 6-251,-3 6 1,3 6 82,2 11 0,2 4 256,3 7 1,5 3-149,7 3 1,-5 1-36,-1 10 1,1-8-3,5 9 0,-2-10-127,-3 4 1,3-10 108,-3-1 1,3 0-41,3-7 1,-1-3-710,0-2 496,8-11 0,0-8-354,4-16 0,-6-5 556,-11-12 0,3-19 0,-5 2 0</inkml:trace>
  <inkml:trace contextRef="#ctx0" brushRef="#br0" timeOffset="7120">6831 2006 8109,'-6'17'-539,"0"1"1,-5 7 879,5 3 0,0-1-35,6 2 1,0-2-64,0 2 1,0-2-105,0-4 1,8-10-238,4 5 0,5-11 17,6 5 0,-4-10 22,4-2 1,-2-8-37,2-9 1,-3-1-272,3 1 0,-6-6-170,-5 0 1,1-2-183,-7 2 718,0 4 0,-6 2 133,0 1 10,-8 14 1,4-5-33,-8 7 92,9 0 1,-3 1 25,12 5 1,3 4 145,9 7 1,-1 0-78,0 1 0,2-3-67,4-3 1,-3 1-202,3-7 1,2-2 130,-2-10 0,0-4-42,-6-7 1,-5 0-72,-1-1 1,-7-5 13,2 0 1,-4-6-87,-2 6 0,0-5-181,0 5 1,-6-1-263,0 7 0,-7 2 3,1 3-643,4-3 519,-7 13 588,13-6 0,-6 1 0,8-3 0</inkml:trace>
  <inkml:trace contextRef="#ctx0" brushRef="#br0" timeOffset="7353">7782 1505 8113,'-17'7'-123,"5"-3"76,1 8 0,1-7-20,-1 7 0,1 5 269,4 6 0,4 8 372,-3-2 1,3-2-299,2 2 1,0-1-122,0 7 1,2-8-408,3-4 0,5-4 167,7-2 0,6-1-206,0-5 1,0-3-146,-5-8 1,5 0-738,0 0 1173,0-8 0,-6-1 0,0-9 0</inkml:trace>
  <inkml:trace contextRef="#ctx0" brushRef="#br0" timeOffset="7744">8128 1418 8113,'10'-17'-1029,"-5"0"1067,-3 7 369,-2 2 0,-6 10 64,1 4 1,-9 5-169,3 13 1,-5-3-47,-1 7 1,7-1-81,5 2 1,-3 4-21,2-4 1,0-2-37,6 1 1,2-6-178,4 1 0,4-4 20,7-2 1,0-7-194,1-5 0,1-3-196,4-2 196,-4-7 89,14-3 1,-16-7-427,0 0 1,1-7 211,-7 1 0,-3-5-61,-2 5 1,-4-1 191,-2 7 1,-2-6 375,-4 0 0,-2 0-159,-3 6 1,-3 5 133,8 1 0,-1 7 975,1-2-526,4 4 107,-6 2-88,8 0-427,0 0 1,0 8 39,0 3 0,0-1-31,0 1 0,6 1-47,0 5 0,5 1 4,-5-1 1,8-6-234,-3 1 1,-1-2 140,1 1 0,1-1-740,5-5 280,0-3 1,1 6-260,-1-8 0,0-2 251,1-4 1,-1-3-475,0-9 899,-7 9 0,13-14 0,-4 4 0</inkml:trace>
  <inkml:trace contextRef="#ctx0" brushRef="#br0" timeOffset="8011">8526 1470 7072,'-10'10'-235,"2"-1"556,8-3 599,0-4-1026,0 6 119,0-8 1,8-8-231,4-4 0,3-3 21,2-2 1,-5-6 139,-1 0 0,-1 0 110,1 5 1,3 1 71,-8 0 0,1 1-17,-1 5 0,-2 3 278,8 8 0,-7 0 291,7 0-342,-8 0-127,11 0 0,-5 8 49,7 3 0,-6 5-95,1 1 0,-2 0-99,1 1 1,3-1-19,-9 0 1,3-2-267,-2-3 0,-2 3-1032,7-3 633,-7-4 26,11-1 1,-5-7 177,7 0 1,-1-7-216,-5-5 630,5-3 0,-7-3 0,8 1 0</inkml:trace>
  <inkml:trace contextRef="#ctx0" brushRef="#br0" timeOffset="8535">9131 1003 8113,'-2'12'185,"-4"-1"0,4 1-274,-3 5 1,3 0-188,2 1 1,0-1 593,0 0 0,2 0-107,3 1 0,-1-3-184,8-3 0,-1 1-46,7-7 7,-1 0 1,0-6-45,0 0 0,1-2-142,-1-4 0,-5-4 60,-1-7 0,-7-2-185,2-4 1,-4 2 65,-2-8 0,0 2 88,0-2 0,0-4 14,0 5 0,0-5 46,0-2 1,-6 6-5,0 1 1,-2 8 297,3 3 201,3 0 516,-6 15-678,8-6 1,0 16 254,0 3-218,0 5-4,0 9 1,8-4 120,3 8 1,5-2-106,1 2 0,0-3-3,0-3 0,1-3-97,-1 3 0,0-6-111,1-5 0,5-3 26,0-3 1,0-4-233,-6 4 1,6-18 21,0-5 1,0-6 89,-5 0 1,-1 2-429,0-8 1,-5 2 80,-1-2 1,-7-4-90,2 5 1,-4 1 222,-2-2 0,-2 8 113,-4-2 1,-2 3 180,-3 3-144,-5 7 0,13 3 570,-9 7 0,8 2-243,-2 3 1,5 5 503,1 7-295,0 8-222,0-5 0,7 10 107,5-7 0,3 2-249,2-2 1,1-5-157,-1-1 0,0 0-143,1-5 138,-1-4 32,8-1 1,-6-1-582,4 0 0,-2-2 280,2-10 0,-5 2-967,-1-8 1320,0-7 0,-7-8 0,7-7 0</inkml:trace>
  <inkml:trace contextRef="#ctx0" brushRef="#br0" timeOffset="8986">9823 381 8753,'5'19'45,"1"4"1,13-4 280,-1 4 0,3 4 510,-4 2 1,0 3-665,1 3 0,-7-2 4,1-4 1,-1 3-560,7-3 1,-7-4-104,1-2 0,-8-9-1170,1-3 951,-3-7 168,-2 11 0,-7-15 171,-5 0 0,-3-7 366,-3-11 0,1 1 0,0 0 0,-1-1 126,1 1 1,2 0 104,3 0 0,5 5-68,7 0 1,0 7 253,0-7 0,7 6-164,5-5 0,3 5 75,2-5 1,3 1-271,3-2 1,-4-3 88,4 4 0,-4 1-134,-2-2 0,1 3-16,-1-3 0,0-3 43,1 3 0,-7 3-15,1-3 1,-3 1-13,3-7 0,1 1-23,-7 0 1,6 5-276,-7 1 135,1 7 179,-6-4-17,0 8 147,0 0 0,-6 2 9,1 4 0,-7 4 151,6 7 0,-5 2-149,5 4 1,0-4 64,6 4 1,0-3-107,0-3 1,0 0 18,0 0 1,2 1-233,4-1-305,4 0 0,7-5-1013,0-1 725,0-7 242,1 4 0,-1-16-613,0-3 1048,1-5 0,-1-9 0,0-2 0</inkml:trace>
  <inkml:trace contextRef="#ctx0" brushRef="#br0" timeOffset="9178">10411 225 8108,'-18'0'224,"1"8"1,2 1 122,3 8 1,4-5 351,8 0 1,0 5-452,0 6 0,2 0 4,4-6 1,-2 6-493,8 0 1,1-2 94,10-9 1,-4 1-53,4-7 1,-2 6-12,2-6 1,-3-1-395,3-5 1,-4-2 162,-2-3 1,-5-5-203,-1-7 1,1-8-50,5-4 690,-7-4 0,5-1 0,-5-1 0</inkml:trace>
  <inkml:trace contextRef="#ctx0" brushRef="#br0" timeOffset="9440">10601 17 8103,'-8'-9'456,"6"1"1,-5 8-265,7 0 1,0 2 260,0 4 0,7 3-78,5 9 1,3 5-53,2 0 1,-5 6-175,0-6 1,-1 2-169,6-2 1,-5-4-102,-1 4 1,1-4-417,5-2 0,-7-5-740,-4 0 555,-4-9-275,-2 5 0,-2-10 616,-4-4 1,2-1 379,-8-5 0,7-1 123,-7 7 0,8-8 183,-1 3-61,3 3 0,2-7 510,0 3 1,7 3-202,5-3 0,3 6-100,3-5 1,1 1-424,4-1 1,-4-5-184,4 5 0,2 1-339,-2-1 0,-6 7 491,-5-2 0,-1-3 0,7-1 0</inkml:trace>
  <inkml:trace contextRef="#ctx0" brushRef="#br0" timeOffset="10077">7990 2456 8118,'0'17'0,"0"0"-497,0 1 318,0 7 0,7-4 738,5 8 1,3-1-243,2 7 0,1-8-205,-1-4 0,0-4-122,1-2 1,-1-7-87,0-4 1,-5-4 101,-1-2 1,-7-2-5,2-4 1,2-9 223,-3-8 1,1-8-105,-6 2 0,2-4 30,4-1 0,-2 1-72,7 4 0,-1-1 33,1 6 0,5 3 28,-5 10 1,-1-3 151,1 9-117,1-1 0,5 8-10,0 3 1,1-1 304,-1 8-87,-7-1-279,5 7 1,-5-1-80,7 0 1,0-5-6,1-1 1,-7 1-163,1 5 1,-3-5-159,3-1 1,3-7-480,-3 2 0,-3 2-536,3-3 194,-1 1 0,5-14 242,-5-3 878,-3-5 0,0-9 0,1-1 0</inkml:trace>
  <inkml:trace contextRef="#ctx0" brushRef="#br0" timeOffset="10656">8733 2127 8398,'-17'0'770,"0"8"0,1 1-481,5 9 1,-3-1-106,9 0 0,-1 6 15,6 0 1,2 6-106,3-6 0,5 8 86,7-2 0,1-4-312,-1-2 1,0-4-26,1-2 1,1-7-29,4-4 0,-4-4 4,4-2 0,-6-2-117,-5-4 1,1-9 73,-7-8 1,0-8 94,-6 2 0,0-4 192,0-1 0,0-1-146,0 1 1,0 1 191,0 4 1,0-2 62,0 8 32,0 0 0,2 8-122,4 3-10,-5 5 1,9 9 19,-4 3 0,-2 5-2,7 7 0,-5 1-41,6-1 0,-7 6-1,7 0 1,-3 2 83,3-2 0,3-4 216,-3 4 1,3-4-368,2-1 1,1-7-542,-1 1 1,0-6 1077,1 5 1,-7-7-723,1 2 1,-1-4 5,7-2 0,-7-2-815,1-4 1,-9 2 362,3-7 0,-4-1-7,-2-5 1,0-2 656,0-5 0,0 5 0,0-4 0,0 2 0,0-2 0,0 4 0,0-4 0,0 4-219,0 1 1,0 7 218,0-1 509,0 1 0,0-1 545,0 1 539,0 7-1153,0-4 0,6 10 22,0 4 0,5 3-181,-5 9 0,5-1-82,-5 0 1,6 1-15,-6-1-117,7 0 344,-3 0-682,7 1 1,0-3 181,0-3 0,1-5-714,-1-7 1,-5 0 161,-1 0 1,-5-7-112,5-5 1,-7-3 241,2-3 1,-4-7 107,-2-3 1,0 1 400,0-2 0,0-8 0,0-7 0</inkml:trace>
  <inkml:trace contextRef="#ctx0" brushRef="#br0" timeOffset="10945">9442 1660 8065,'12'0'0,"-1"0"0,1 6 299,5 0 1,0 7-53,1-1 1,-1 5 127,0 6 1,6-2-149,0 8 0,6-8-1,-6 2 1,2 2-7,-2-2 0,-7 6 14,7-6 1,-14-2-48,9-9 1,-5 1-84,4-7-411,-7 7 282,5-11-426,-13 6 0,4-14 239,-12 1 0,-1-11-174,-5-1 1,-9-2 156,4-10 0,-4 0 71,3-6 1,1 1 50,0-1 1,1 1 203,5-1 0,-3 1 0,9-1 1,-1 2-94,6 4 0,0-1 47,0 7 1,6-6-84,-1 6 0,9 0 0,-3 5 0,5 7-110,1-1 0,0 9-242,1-3 1,-1 4 92,0 2 291,0 8 0,1 1 0,-1 8 0</inkml:trace>
  <inkml:trace contextRef="#ctx0" brushRef="#br0" timeOffset="11065">9788 1695 7802,'17'-8'-751,"3"-1"953,3-9 0,-4 1-36,4 0 1,2-1-415,-2 1 1,6 2-339,-6 3 586,0 4 0,-6 8 0,0 0 0</inkml:trace>
  <inkml:trace contextRef="#ctx0" brushRef="#br0" timeOffset="11333">9390 2438 8667,'18'2'671,"-1"4"1,0 4-121,1 7-401,-1 0 1,2 1-59,4-1 1,-4 2 118,4 4 1,-5-4-146,-7 4 1,5-3-118,-5-3 1,-1-2-276,1-3-197,-7 3 1,4-11-529,-8 8 170,0-9 0,0 7 881,0-4 0,-16-4 0,-3 5 0</inkml:trace>
  <inkml:trace contextRef="#ctx0" brushRef="#br0" timeOffset="11574">9408 2698 7973,'-10'-8'387,"2"6"1,8-7 139,0 3 0,2 4-109,4-4 1,4-2-14,7 3 1,0-1-389,1 6 0,-1 0-307,0 0 1,0 0 67,1 0 1,5 0-155,0 0 0,0 0-619,-6 0 1,0-8 462,1-3 1,-1-3-144,0 3 675,-7-5 0,5 7 0,-11-3 0,8 1 0,-7 7 256,7-2 241,-8-4-285,11 9 0,-5-5 515,7 12-390,-7 3-13,5 8-324,-5 1 0,7-9 0,0-1 0</inkml:trace>
  <inkml:trace contextRef="#ctx0" brushRef="#br0" timeOffset="11737">9719 2335 7995,'-17'0'294,"-1"0"-385,9 0 0,-1 0 85,4 0-53,4 0 178,-5 0 1,9 0-319,3 0 0,-1 0 67,8 0 1,-6 5-412,5 1 1,-5 0 14,5-6 528,-7 8 0,12-6 0,-7 5 0</inkml:trace>
  <inkml:trace contextRef="#ctx0" brushRef="#br0" timeOffset="12271">9926 2300 8146,'12'6'53,"-1"0"0,-1 7-85,2-1 1,3 5-9,-3 6 0,-3-4 108,3 4 0,-7-4 124,7-1 0,-8-1 454,2 0-188,3 1-278,-7-1 0,8-8-49,-5-3-52,-3-4 0,12-11-73,-8-9 1,1-1-269,-1-10 1,-4 0-7,4-5 1,1-1-202,-1 1 0,6 7 272,-7 4 1,7 3 54,-6 3 0,1 2 218,-1 3 1,-2 5 55,8 7 1,-7 0 130,7 0 0,-6 7-74,5 5 0,-5-3-20,5 3 0,-7-6-121,2 5 1,-2-7 88,2 2-175,-4 3 98,5-7 0,-5 6 15,4-8-87,-4-8 0,8-1-14,-5-9 1,-1 1-75,8 0 1,-7-6-191,7 0 1,-6 2 87,5 9 58,-7-3 361,11 5-237,-5 1 1,2 1 423,-1 8 1,-5 0-27,5 0 1,-5 6 135,6-1 0,-7 9-168,7-3 0,-6-1-100,5 1 1,-7 1-112,2 5 1,2-5-196,-3-1 0,3-1-148,-2 1 189,-4 5-1296,5-14 567,1 5-521,-6-7-639,6 0 1908,-8 0 0,0-7 0,0-3 0</inkml:trace>
  <inkml:trace contextRef="#ctx0" brushRef="#br0" timeOffset="12547">10653 2093 7919,'6'-18'462,"-1"1"0,7-6-278,-6 0 1,7-2 33,-1 2 1,3 4 74,2-4 0,-1-2-47,-5 1 0,4 1-239,-3 6 1,-4 0-46,-3 0 1,-3 5-154,-2 1 199,0 7 0,-7-4-146,-5 8 1,-3 2 47,-2 4 0,-3 5 76,-3 12 1,4-4 788,-4 5-292,4 2-269,9-6 1,-3 10 482,7-7-476,0 0 1,6 1-1,2 1-63,4 1 1,3-4-7,9 1 0,1-4-121,4-2 1,-2-7-639,8-5 0,2-3 305,9-2 0,-3-9-600,3-8 0,2-3 44,-1-9 858,-9 1 0,1 1 0,-6 2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6:12.575"/>
    </inkml:context>
    <inkml:brush xml:id="br0">
      <inkml:brushProperty name="width" value="0.08571" units="cm"/>
      <inkml:brushProperty name="height" value="0.08571" units="cm"/>
      <inkml:brushProperty name="color" value="#FFFFFF"/>
    </inkml:brush>
  </inkml:definitions>
  <inkml:trace contextRef="#ctx0" brushRef="#br0">172 1399 7871,'-18'-9'1099,"9"1"-282,1 8-602,8 0 0,8 8 37,3 3 1,6 10 13,6 2 1,2 14-218,4-2 0,4 5 105,-4 0 1,3-3-97,3 3 0,0-3 64,-1-3 1,-5-1-534,0-4 0,-2 1 284,2-7 0,-4-5-533,-8-7 0,6-1 119,0 1 0,-6-3-77,-5-8 1,-6 0 136,5 0 1,-7-13 480,2-5 0,-12-10 0,-4 1 0</inkml:trace>
  <inkml:trace contextRef="#ctx0" brushRef="#br0" timeOffset="362">33 1347 7832,'-17'-7'-406,"7"-3"156,4-7 0,6 0 383,6-1 0,4 1 97,7 0 0,8-6 98,4 0 0,6 0 32,5 5 0,-2 7-129,8-1 0,-5 8-267,5-1 1,-6 5 103,6 5 1,-13-1-124,2 8 1,-10 5 98,3 6 1,-8 2-87,-3-2 1,-2 4 99,-9 8 1,0-1-14,-6 1 0,0-1 189,0 1 0,-8-1-120,-3 1 1,-5-6-46,-1 0 1,0-8 16,-1 2 0,1-4-501,0-2 0,1-5 112,5-1 1,-4-5-412,3 6-76,4-8-467,-7 3 1257,13-7 0,2-7 0,10-3 0</inkml:trace>
  <inkml:trace contextRef="#ctx0" brushRef="#br0" timeOffset="708">811 1486 7832,'12'-12'192,"-1"1"0,-5-1-324,6-5 0,-8 0-388,1-1 1,-3 1 440,-2 0 0,6-1 452,0 1 0,0-2-201,-6-4 0,0 4-129,0-4 1,0 3 66,0 3 1,-6 6-90,0-1 158,-7 8 1,3-3 41,-7 7 1,1 1-99,5 5 1,-5 0 91,5 11 1,3-3-65,2 9 1,-1-4 86,1-2 0,0 6-49,6 0 0,6 6-49,0-6 1,7 6 0,-1-6 1,5 2-72,6-2 0,-4-4 0,4 4 0,-2-9-156,2-3 1,-1-5-259,6 6 1,-6-8 186,1 1 0,2-3-275,-2-2 1,0-7 182,-6-5 0,-2-3-107,-3-3 1,1 1 82,-7 0 1,6-6-379,-7 0 0,1-6 651,-6 6 0,0-16 0,0 3 0</inkml:trace>
  <inkml:trace contextRef="#ctx0" brushRef="#br0" timeOffset="1000">1140 1157 7832,'17'18'-126,"1"-1"0,-1 2 69,0 4 1,0-2-128,1 8 1,-1-6 469,0 6 1,1-8-82,-1 2 1,0-4 47,0-1 0,1-3-106,-1-3 1,-2-3-35,-3-3-27,3-4 1,-11 5-3,8-7 1,-8-9-103,1-8 0,-3-3 108,-2-8 1,-7-1-82,-5-6 1,-3-5 52,-3-1 1,7 1 101,-1 6 0,3 1-64,-3 4 1,3-2 33,3 8 1,4 0-58,-4 6-181,4 0-568,2-1 335,0 1-283,0 7 378,8 3 1,1 7-338,9 0 0,-3 2 180,-3 3 1,3-1 398,-3 8 0,3-1 0,2 7 0</inkml:trace>
  <inkml:trace contextRef="#ctx0" brushRef="#br0" timeOffset="1250">1624 742 7832,'0'-9'0,"-2"1"282,-4 8-235,5 0 0,-13 2 518,8 4 1,1 5-170,5 12 1,0-2-100,0 8 0,0 0-114,0 6 1,0-1 13,0 1 1,1-1-82,5 1 1,-2-8 72,8-4 1,-1-4-350,6-2 0,1-1 159,-1-5 0,-5-3-528,-1-8 0,3 6 295,9-1 1,-8 1-518,8-6 1,-8-6 190,8 1 0,-9-9-7,-3 3 0,-1 1 567,2-1 0,3-9 0,-5-7 0</inkml:trace>
  <inkml:trace contextRef="#ctx0" brushRef="#br0" timeOffset="1584">1970 829 7121,'10'-18'153,"-5"1"1,-1-2 87,2-4 0,-4 4 17,4-4 0,-3-2-48,3 1 0,-4 1 60,4 6-174,-4 0 1,-2 5 64,0 1 52,0 7 1,-2-4-71,-4 8 0,-2 2-17,-3 4 0,-4-2-44,3 7 0,2 1 99,-1 5 0,1 0-6,-1 1 0,-3 5 17,9 0 0,-3 0-95,2-6 1,4 6 36,-4 0 1,5 0-168,1-5 0,5-1 43,1 0 1,7-5-237,-1-1 0,3-5 131,3 6 1,1-9-97,4 3 0,-4-4-113,4-2 1,-4 0-84,-1 0 0,-1 0-115,0 0 0,1-6 151,-1 1 0,-6-7-704,1 6 688,-1-7 1,5 3 366,-5-7 0,5-8 0,-7-2 0</inkml:trace>
  <inkml:trace contextRef="#ctx0" brushRef="#br0" timeOffset="1909">2368 759 7832,'0'18'-477,"0"-7"282,0 1 325,0-8 390,0 3-90,0-7 13,0 0-325,0-7 0,5-9-122,1-7 1,2-2 71,-2 2 0,-2 4-16,7-4 1,-7-2 231,2 2-145,3 0 0,-5 7-64,8 5 113,-8 3 55,11 8-149,-6 0 0,9 8-57,-1 3 0,-5 5 30,-1 1 1,-5 0-28,5 1 0,1-1 1,5 0 1,-5 1-155,-1-1-122,1 0 0,5 0 89,0 1 1,-5-9-90,-1-3 0,-5 2 40,6-2 0,-6-1-376,5-5 0,-7-7 199,2-5 0,1-3-168,-1-3 1,0-5 539,-6 0 0,0-7 0,0 3 0</inkml:trace>
  <inkml:trace contextRef="#ctx0" brushRef="#br0" timeOffset="2087">2662 327 7832,'0'-17'209,"0"0"1,2 7 712,3 4-578,-3 4 1,12 4-148,-8 4 1,1 4 38,-1 7 0,2 0-97,3 0 1,5 6 70,-5 1 0,4 1-206,3-2 1,-7-4 65,1 4 1,-3 2-521,3-2 0,3-6 117,-3-5 0,-3-3-466,3 3-1021,-8 3 871,4-13 949,-8 6 0,0-8 0,0 0 0</inkml:trace>
  <inkml:trace contextRef="#ctx0" brushRef="#br0" timeOffset="2245">2696 465 7832,'-9'0'621,"1"0"-350,8 0-214,0 0 0,8-1-157,3-5 0,5 2 121,1-8 0,2 7-103,4-7 0,-4 8-434,4-1 0,-3 3 285,-3 2 1,-6-6-496,1 0 726,0 0 0,5 6 0,0 0 0</inkml:trace>
  <inkml:trace contextRef="#ctx0" brushRef="#br0" timeOffset="2670">3077 137 7568,'0'11'181,"0"1"1,-2-2-70,-4 1 0,4 4 202,-4-3 0,-1 3-47,1 3 1,0 1-52,6 4 0,0-4-76,0 4 1,0 2 10,0-2 0,0 0-175,0-5 0,2-1 107,4 0 0,-2-1-444,7-5 0,1 3 187,5-9 0,0 1-194,1-6 1,-1-6 134,0 1 1,-1-9-17,-5 3 1,3-11 75,-9-1 0,1-2-51,-6 2 1,0-2 260,0-3 1,0-3-65,0 8 0,0-6 172,0 6 0,-6 0-60,1 6 0,-1-1 506,6 1-241,0 7 190,-8 3-261,6 7 1,-6 7 55,8 5 0,2 3-92,4 3 0,-4-1 100,4 0 1,2 0-240,-3 1 0,7-1 49,-6 0 0,5 1-136,-5-1 0,7 0 107,-1 0 1,-3-1-512,3-5 0,-6 3 223,5-8 1,-5-1-1294,6-5 790,-1 0 1,6 0-768,1 0 1434,-9-7 0,7-3 0,-7-7 0</inkml:trace>
  <inkml:trace contextRef="#ctx0" brushRef="#br0" timeOffset="3296">3457 16 7820,'-8'17'131,"-3"0"1,1 1-89,-1-1 1,5 0-87,-5 1 1,7-1 169,-2 0 1,4 1 241,2-1 0,0 0-277,0 0-458,0 1 191,8-1 1,1-2 151,9-3 0,-1-4-312,0-8 1,-5-6 134,-1 0 1,-5-7-141,6 1 0,-9-3 74,3-3 1,-2 1 126,2 0 1,-4 0 210,3-1 0,-3 7 204,-2-1 28,0 8-130,0-3 500,0 7-463,8 0 0,2 7 46,7 5 1,0 9-15,1 2 1,-1 8-118,0-2 0,-2 11-7,-3 6 0,3 2-1,-3-2 0,-2 2-119,1-7 1,-7 1 66,2-2 1,1-3-141,-1 3 0,0-9 23,-6-2-173,0-8 0,-2 2 103,-4-12 0,2-5-262,-7-12 0,5-5 130,-5-12 1,5 2 3,-6-8 0,8 2 210,-1-2 0,3-4-103,2 5 1,0 1 211,0-2 0,0 6-111,0-6 0,2 6 226,3-6 0,3 2-72,4-2 1,3-3 21,-4 3 1,3-4 81,-3-1 1,5 5-50,-5 0 1,3 2-65,-3-2 0,3 4 45,-8 8-11,-1 0 13,-5-1 197,0 9-250,-7 1 1,-3 16-9,-7 3 1,5 11 43,1 1 1,5 0 136,-6-6 0,9 6 80,-3 0 0,4 6-57,2-6 0,2 0 249,4-6-348,3 1 1,14-3-290,0-4 1,2-3 129,-2-8 1,2 0-122,4 0 0,4-2-159,-4-4 0,-2-1-157,1-5 1,-7-1-346,3 7 1,-5-5 317,-2 5 1,-5 0-1263,-1 6 1690,-7 0 0,4 0 0,-8 0 0</inkml:trace>
  <inkml:trace contextRef="#ctx0" brushRef="#br0" timeOffset="3668">2921 1451 7750,'-17'17'0,"5"1"-495,1-1 1,5 0 114,-6 1 1,9 1 1057,-3 4 1,4 2-113,2 4 1,0 3 71,0-3 0,2 10-442,4 1 1,3-5-14,9-7 0,1-6-181,4 1 0,-2-12 99,8-5 0,-8-4-411,2-2 0,-4-2 28,-2-4 1,-1-9-223,-5-8 0,3-6 114,-8 6 1,-1-8-202,-5 2 0,-5-3 284,-1-3 1,-8-5 306,3-1 0,-5-5 0,-1 6 0,0-8 0,0 4 0</inkml:trace>
  <inkml:trace contextRef="#ctx0" brushRef="#br0" timeOffset="3876">2904 1157 7750,'-8'-27'-870,"-1"2"1184,-1 8-9,-5 0 655,13 7-193,-6 2-546,8 8 1,0 8-43,0 4 0,0 11 0,0 6 0,6 5 59,-1 6 0,9-1-25,-3 7 1,7 0 37,5 6 0,-4-2-24,4-4 0,-2 0-290,2-11 0,-2 1 75,8-13 1,-8-2-537,2-9 0,2-4 1,-2-8 1,0 0-238,-5 0 0,-7-8 157,1-4 0,-6-5 201,5-6 0,-7-4 402,2-7 0,-4-9 0,-2-1 0</inkml:trace>
  <inkml:trace contextRef="#ctx0" brushRef="#br0" timeOffset="4005">3250 1244 7750,'11'0'103,"1"0"0,-7 9 257,7 9 1,0 1-346,5 10 0,-6-6 79,1 5 1,-1 1-118,7 6 1,-7-6 87,1 0 1,-6-8-419,5 2 0,-5-4-188,5-2-28,-7-7 569,4-2 0,0-16 0,1-2 0</inkml:trace>
  <inkml:trace contextRef="#ctx0" brushRef="#br0" timeOffset="4338">3267 1140 7750,'0'-10'-1495,"0"3"1837,0 7-216,0 0-290,8 0 1,1 2 12,9 3 0,5-1 151,0 8 0,0-7 0,-6 7 0,6 0 0,0 5 0,0 0-125,-6 0 1,1 1 124,-1-1 0,0 0 93,1 1 0,-1-7-86,0 1 0,-1-7 69,-5 7 0,3-6 190,-9 5 151,1-7-97,-6 4-253,0-8 0,0-8 160,0-3 1,-2-5-95,-4-1 0,3 0 26,-9-1 0,2-1-30,-1-4 0,-4 2-13,3-8 0,2 6-34,-1-6 1,7 8-82,-2-2 1,2-2-318,-1 2 0,3 0 165,-4 6 1,4-1-458,2 1 1,6 5 53,0 1 554,7 7 0,-3-4 0,7 8 0</inkml:trace>
  <inkml:trace contextRef="#ctx0" brushRef="#br0" timeOffset="4604">3820 1278 8062,'10'-17'164,"-4"0"1,-4-1-154,-2 1 1,0-2 108,0-4 1,-2 2 70,-4-8 1,4 8-10,-4-2 0,2-2-71,-1 2 1,3 0-73,-4 5 0,4-1 65,2-4 1,2 4-190,4-4 1,-2 4 62,7 1 1,1 3-851,5 3 387,0-3 0,1 7-750,-1-3 1235,0 3 0,0 8 0,1 0 0</inkml:trace>
  <inkml:trace contextRef="#ctx0" brushRef="#br0" timeOffset="4779">3890 1105 7750,'9'0'-24,"-1"0"0,-6-7 8,3-5 1,-1-1 346,8 1 1,-1-3-151,7 3 1,-1-1-303,0 1 1,2-1-34,5 7 1,-5 0 68,4 6 0,-4 0-866,-2 0 951,-7 8 0,5 2 0,-5 7 0</inkml:trace>
  <inkml:trace contextRef="#ctx0" brushRef="#br0" timeOffset="5114">4183 1002 7750,'10'-18'781,"-4"1"1,2-2-458,-3-4 0,3 3-98,-2-3 1,-4 4-565,3 2 1,3 0 192,-2-1-237,0 1 131,1 0 44,-5 7 367,6 2-307,-8 8 290,-8 0 0,1 8-100,-5 4 0,-1 3 188,7 2 1,-2 3-100,2 3 1,4-2 160,-3 8 0,3-6-50,2 5 0,2-4-54,3 4 0,5-7-79,7 3 1,1-11-149,-1-1 0,0-3-139,1 3 1,-1-5 105,0-7 0,2 0-381,4 0 0,-9-2 180,3-3 1,-3-5-478,3-7 1,-6-2 305,1-5 1,-8 5-434,2-4 876,-5-4 0,-1 0 0,0-7 0</inkml:trace>
  <inkml:trace contextRef="#ctx0" brushRef="#br0" timeOffset="5346">4547 863 7750,'9'27'0,"-1"-2"-325,-8-8 0,2 1-297,4-1 1813,-4-7-463,5-3-635,-7-7 0,0-2-57,0-3 0,0-5 0,0-7 1,0-6 42,0 0 0,-2-8-4,-3 2 0,1 2 140,-8-2 1,8 8 81,-1-2-453,3 4 206,2 2-300,0-1-91,0 9 1,2 1-283,3 8 1,-1 0 188,8 0 434,-8 0 0,11 8 0,-5 1 0</inkml:trace>
  <inkml:trace contextRef="#ctx0" brushRef="#br0" timeOffset="5636">4754 725 7451,'10'-8'-347,"-3"-1"479,-7-9 1,6 1 62,0 0 1,0-1-64,-6 1 1,0 0-24,0 0 0,0-1 57,0 1 0,-6 5 21,0 1 1,-1 7-18,1-2 0,2 4 86,-8 2 1,7 0-97,-7 0 0,6 2-2,-5 4 1,7-2-69,-2 7 1,2 7 93,-1 5 1,3 0 29,-4-6 0,4 6 0,2 0 1,0 2 22,0-2 1,6-4-174,0 5 1,7-7-153,-2-6 0,5 3-78,1-8 0,0-1 112,1-5 0,-1 0-631,0 0 0,1-2 313,-1-3 0,-2-5-574,-3-7 1,3-1 366,-3 1 0,-5 6 579,-1-1 0,4 1 0,-1-7 0</inkml:trace>
  <inkml:trace contextRef="#ctx0" brushRef="#br0" timeOffset="5919">5031 673 7730,'0'10'-510,"-8"5"622,6-13 0,-7 4-28,3-12 1,4 0-174,-4-11 1,4 3 74,2-9 0,0 4-97,0 2 1,2 0 57,4-1 0,-4 1 31,4 0 0,-3 1 78,3 5 146,-4-5-24,6 7 0,-2-3 60,-1 1 216,1 7-247,2-4 1,-4 8 19,7 0 1,-5 2-87,5 4 0,-5-2-144,6 7 1,-8 1 61,1 5 1,3-5-108,-2-1 1,5-5-463,-5 5 0,2-7 240,-2 2 1,-3-4-324,9-2 0,-6 0 238,5 0 1,-5-8 354,6-3 0,-1-12 0,6-4 0</inkml:trace>
  <inkml:trace contextRef="#ctx0" brushRef="#br0" timeOffset="6119">5256 172 7721,'-10'0'310,"0"0"-58,5 0 0,3 7 238,-4 5 1,4 3-214,2 2 1,0 1-79,0-1 0,0 6 74,0 0-75,0 0-49,0-6 0,8 1-33,3-1 1,-1-2 96,1-3-323,1 3 0,5-11-324,1 8-692,-1-8-1098,0 3 2224,0-14 0,1-3 0,-1-7 0</inkml:trace>
  <inkml:trace contextRef="#ctx0" brushRef="#br0" timeOffset="6381">5480 293 7721,'10'-18'0,"-4"1"0,2 0-398,-3-1 1,1-5 85,-6 0 1,6-6 991,0 6 1,1 0 121,-1 6-337,-4-8-173,6 6-53,-8-6-160,0 15 1,-8 4 32,-4 12 0,3 4-148,-3 7 1,7 0 126,-7 1 1,8-1 58,-2 0 1,4 6 159,2 0 0,0 1-62,0-7 1,8 0-185,4 0 0,3-5 84,2-1 0,1-7-172,-1 2 0,6-4 68,0-2 1,2 0-727,-2 0 0,-2 0 114,8 0 568,-8 0 0,12-8 0,-6-1 0</inkml:trace>
  <inkml:trace contextRef="#ctx0" brushRef="#br0" timeOffset="7022">5083 1797 7640,'-8'10'61,"6"-3"-170,-6-7 0,8-2 700,0-3 0,0-5-369,0-7 1,0-1-363,0 1 0,0-8-9,0-4 0,0-3 54,0-3 0,-1 1-90,-5-1 0,-2 0 50,-3 1 0,-5 7-61,5 4-64,3 4 623,-7 1-163,13 9 1,-6 9 86,8 11 1,6 10-81,-1 2 1,9 6-3,-3-6 1,5 2-143,1-2 1,0-5 66,1-1 1,5-2-175,0-9 1,0 0-24,-6-6 0,0 0-23,1 0 0,-7-8 24,1-3 0,-3-5 66,3-1 1,-2-6-45,-5 0 1,-3 0 10,4 5 1,-4-1-75,-2-4 1,0 2 56,0-8 0,0 2-154,0-1 1,-2-5 49,-4 4 0,4-4 77,-3-1 1,-3 7-5,2 4 124,0 4 70,6 1 176,0 9 0,2 9 217,4 11 0,4 5-195,7 1 1,2 8-46,4 4 1,-4-2-45,4 1 1,-3-6-94,-3 1 0,0 2-83,1-2 0,-1-2-240,0-10 1,0 3-602,1-8 0,-7 5 5,1-5-1022,-1 0 906,7-6 906,-1-8 0,-7-2 0,-3-7 0</inkml:trace>
  <inkml:trace contextRef="#ctx0" brushRef="#br0" timeOffset="7431">5567 967 7640,'-12'0'358,"1"0"0,7 8-226,-2 3 0,-1 10-118,1 2 1,0 2 286,6-2 1,0 4-112,0 8 1,8 0 34,3-1 0,3 1-11,-3-1 1,5-5-112,-5 0 1,5-8-4,1 2 1,0-9-112,0-3 0,1-7-399,-1 2 0,-5-12 277,-1-6 0,-1-5-387,1-6 0,3 0 248,-9-12 1,1 3-121,-6-14 1,0 5 0,0-5 0,-6 2 32,1-2 0,-9 4 359,3 7 0,-3 2 0,3 4 205,-5 5-203,14 6 198,-5 9 1,7 9-87,0 11 1,0 6 509,0 6 0,7 2-211,5 4 1,3 4-93,3-4 1,-1 3 27,0 3 1,0-2-9,1-4 0,-3 1-151,-3-7 1,3 0 11,-3-5 1,-3-9-1,3-3 1,-7-4-13,7-2 1,-6 0-579,5 0 1,-1-2-1082,1-4 0,-3-3 469,-8-9 0,6-1 299,0-4 701,-1 4 0,-5-14 0,0 6 0</inkml:trace>
  <inkml:trace contextRef="#ctx0" brushRef="#br0" timeOffset="7589">5844 759 7936,'5'18'444,"1"-1"1,8 2-445,-3 4 0,4-2 765,3 8 0,-1 0-295,0 6 1,5-3-312,-5-3 0,4 4 43,-10-4 1,3-4-798,-3-2 0,3-4-104,-8-2 1,-1 1-1279,-5-1 1977,0-8 0,0 7 0,0-7 0</inkml:trace>
  <inkml:trace contextRef="#ctx0" brushRef="#br0" timeOffset="7739">5913 1053 7640,'11'-5'-276,"1"-1"1,-6-8 11,5 3 1,-5-4 896,5-3 0,-1 1-236,2 0 1,1-1-478,-7 1 1,5 0-436,-5 0 117,8-1 1,-13 1-132,5 0 14,-4-1 515,-2 1 0,0-8 0,0-2 0</inkml:trace>
  <inkml:trace contextRef="#ctx0" brushRef="#br0" timeOffset="7911">5999 535 7640,'10'7'926,"3"3"-552,-7 7 1,8 1-170,-3-1 1,4 6-15,3 0 0,-1 8 323,0-2 1,1-3-174,-1 3 0,0 0-134,0 6 0,1-3-179,-1-3 0,-2 2-487,-3-8-1539,3 0 1009,-13-6 989,14-7 0,-22-10 0,4-10 0</inkml:trace>
  <inkml:trace contextRef="#ctx0" brushRef="#br0" timeOffset="8421">6103 829 7640,'10'0'1483,"5"0"-1421,-5 0 0,1-8 312,1-4 1,-3 3-236,3-3 0,3 3 11,-3-3 1,3-3-175,2 3 0,-5 3 157,-1-3-332,1 1 1,3-7 147,-3 1 0,-3 0-137,-3-1 0,-4 1-48,4 0 1,-4 0-495,-2-1 443,0 1 0,-8 0-39,-3-1 1,1 3 198,-2 3-211,1-3 1085,-6 13-593,-1-6 0,9 10 97,3 4 0,4 4 441,2 7 305,0 0-680,0 8 1,2-5 55,4 3 0,-2-4-91,7-2-120,1 0 1,5 1-124,0-1 1,1-7 106,-1-5 1,0-3-511,0-2 1,1 0-45,-1 0 0,0 0-242,1 0 1,-1 0 225,0 0 1,0 0-178,1 0 1,-1 0 210,0 0 1,-5 0 160,-1 0 0,-7 2 28,2 4-72,4-4 408,-8 6 1,3-8-137,-10 0 1,1-2 308,-8-4 0,3 2 34,-3-7 0,-1-1 161,7-5 1,0-1 238,6 1 0,0 0 101,0 0-458,0-1 1,0 1-76,0 0 1,0 5-280,0 1 0,0 5 63,0-6 1,6 7-761,0-7 1,1 6-710,-1-5 0,-2 1 737,7-1 1,-5-5 637,6 5 0,-1-5 0,7-1 0</inkml:trace>
  <inkml:trace contextRef="#ctx0" brushRef="#br0" timeOffset="8674">6605 241 7640,'-10'17'1359,"-5"0"-429,13 1-19,-6-9-370,8 7-542,8-15 54,1 7 1,9-8 61,-1 0 1,6-2-49,0-4 0,2 5-26,-2-5 0,-2 4 96,8 2 0,-8 0 113,2 0 0,-4 8-110,-1 3 0,-3 4 199,-3 3 1,1-1-31,-7 0 0,-1 1-82,-5-1 1,0 0-63,0 0 1,0 7-69,0-1 1,-5 0-358,-1-6 0,-7-6 183,1 1 1,-3-2-976,-3 1 0,1 3 112,0-9 940,-1 1 0,-7 2 0,-1 1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7:47.788"/>
    </inkml:context>
    <inkml:brush xml:id="br0">
      <inkml:brushProperty name="width" value="0.08571" units="cm"/>
      <inkml:brushProperty name="height" value="0.08571" units="cm"/>
      <inkml:brushProperty name="color" value="#FFFFFF"/>
    </inkml:brush>
  </inkml:definitions>
  <inkml:trace contextRef="#ctx0" brushRef="#br0">174 2696 7971,'11'12'255,"1"-1"1,5-5-103,6 5 1,10 1 246,2 5 0,7 0-100,10 1 1,0 5-36,-1 0 0,3 2-11,4-2 1,-4-4-92,3 4 0,-5-4 24,-6-1 1,-3 3-23,-9-4 0,-1 2-225,-4-13 1,-4 6 278,-8-7-320,-7 1 69,-3-6 0,-18-8 112,-12-3 1,-8-12-223,-21-6 0,-4-6 122,-13-5 1,-8-4-259,-3-8 0,3 4 303,2-4 1,4 4 68,2-10 1,13 7-77,4 4 1,12-2 264,-1 2 1,12 5-93,6 2 0,4 3 48,2 3 0,5 1-83,1 4 0,5-2-153,-6 8 0,9 0-376,-3 6 0,4 0 435,2-1 0,8-5-794,3 0 1,5 6 348,1 6 1,8 7-554,4-2 1,3 4 184,3 2 0,5 13 751,1 5 0,-1 18 0,-5 1 0</inkml:trace>
  <inkml:trace contextRef="#ctx0" brushRef="#br0" timeOffset="159">641 2834 7910,'-12'0'1320,"1"0"0,7-15-1985,-2-8 0,4-8 167,2-3 0,6-5 1069,0 5 1,5-5-270,-5 10 1,7-3-404,-1-3 1,3 8-1347,3 4 1447,-1 4 0,8-6 0,2-2 0</inkml:trace>
  <inkml:trace contextRef="#ctx0" brushRef="#br0" timeOffset="434">900 2454 10133,'-9'-17'970,"1"-3"-1695,8-3 1,0-2 208,0-3 1,-6-3 866,0 8 0,-5-6-195,5 6 1,-7-2 560,1 2 0,2 4-68,-1-4-407,-1 3-114,-5 11-28,0 1 1,7 12 94,4 7 1,5 3-112,1 15 1,1 0 52,5 5 0,4 1 97,7-1 0,2 1-127,4-1 1,-1-1-231,6-4 1,-5-6 117,6-11 0,-8 1-759,2-7 0,2 0 386,-2-6 0,8-2-831,-2-4 1,-2 0 498,2-11 0,-6-4 710,6-14 0,-8 0 0,4 1 0</inkml:trace>
  <inkml:trace contextRef="#ctx0" brushRef="#br0" timeOffset="609">1125 1866 7972,'-17'2'588,"-1"4"1,7 3-422,-1 9 1,9 8-290,-3 9 0,4 0 908,2 5 0,0-9-250,0-2 0,6-3-400,-1 3 0,9 2 89,-3-8 0,10-6-328,3-5 1,4-6 96,-5 5 0,8-9-750,-2-2 0,2-8 435,-2-9 0,3-2-601,-3-4 0,-4 2-726,-2-8 1648,-4 0 0,-9-13 0,-2-2 0</inkml:trace>
  <inkml:trace contextRef="#ctx0" brushRef="#br0" timeOffset="944">1039 1468 7973,'0'18'783,"0"-1"1,0 0-1552,0 0 1,9 3 524,8 3 0,3-4 654,8 4 1,1 2-35,6-2 1,-1 0-156,1-6 1,-6 1-206,0-1 0,-2-7 28,1-5 0,3-3-92,-8-2 1,-2-7 146,-9-5 0,1-3-163,-7-3 1,6-7-57,-7-3 1,1 1-43,-6-2 0,-2 2 130,-4-2 1,5 4-9,-5 8 1,-2 5 456,2 1-136,1 7-42,5-4 0,1 8-44,5 0 1,4 8 104,7 3 0,0-1-129,1 2 1,-1-7-256,0 7 1,1-3-68,-1 3 0,-6-4 73,1-8 1,-2 2-648,1 3 0,4-3 304,-3 4 1,-2-6-1029,1-6 1448,-7-3 0,4-9 0,-8 1 0</inkml:trace>
  <inkml:trace contextRef="#ctx0" brushRef="#br0" timeOffset="1208">1748 1330 7936,'15'11'-319,"-4"1"254,5-1 1,-12 1 31,7 0 890,-7-9-552,4 5 1,-10-14-250,-4 1 0,4-9 70,-4 3 0,-1-7-163,1-5 0,-6 2 86,7-8 1,-3 8 75,2-2 1,4 4-22,-4 2 0,5 5 95,1 0-153,0 9 1,1-5 22,5 8 1,-2 0 47,8 0 0,-1 0-20,6 0 1,1 8-207,-1 3 1,0-1 32,1 1-117,7-7 0,-6 10-237,4-9 1,-4 1-249,-2-6 0,-5 0 678,-1 0 0,1 0 0,5 0 0</inkml:trace>
  <inkml:trace contextRef="#ctx0" brushRef="#br0" timeOffset="1625">2024 1019 7913,'0'-18'0,"0"1"0,0 5-149,0 1 0,-2-1 82,-3-5 0,1 2 627,-8 3 1,6-3 195,-5 3-279,-1-3-144,-5-2-151,0 7 1,5 2 17,1 8 1,5 2-36,-6 4 0,9 4-53,-3 7 0,4 0 76,2 1 0,0-1-6,0 0-15,8 0 0,1-1-311,8-5 0,1-3-127,-1-8 0,0 0-122,1 0 0,7-2-256,3-4 0,-1 2 319,2-7 1,0-1-325,6-5 1,-7 6 253,1-1 1,-6 8-191,6-2 590,-8-3-268,4 7 658,-15-6 0,-2 6-352,-8-3 1,-2 3 519,-4-4 0,-6-2-280,-11 2 0,4-5 354,-4 5 1,4-7-243,1 1 0,3 3 325,4-3-348,-5 0 0,9-5-307,-5 0 1,4 0-54,8-1 1,6 1-125,0 0 0,5-1-626,-5 1 1,8 0 418,-3 0 0,4-6-142,3-1 0,-3 1 152,-3 6 0,1-6-308,-7 0 0,5 0 622,-5 6 0,0-8 0,-6-2 0</inkml:trace>
  <inkml:trace contextRef="#ctx0" brushRef="#br0" timeOffset="1785">2059 16 7815,'0'-10'0,"2"4"-536,4 12 1,3-4 137,8 4 0,3 1 356,3-1 0,6 8 42,11-3 0,2 4 0,4 3 0,4-1 0,-6 0 0</inkml:trace>
  <inkml:trace contextRef="#ctx0" brushRef="#br0" timeOffset="1911">2941 552 9749,'-2'-16'399,"-4"5"0,4-5 9,-4 5 1,-1 1-114,1-1-295,0-1 0,6-5 0,0 0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5:57:58.853"/>
    </inkml:context>
    <inkml:brush xml:id="br0">
      <inkml:brushProperty name="width" value="0.08571" units="cm"/>
      <inkml:brushProperty name="height" value="0.08571" units="cm"/>
      <inkml:brushProperty name="color" value="#FFFFFF"/>
    </inkml:brush>
  </inkml:definitions>
  <inkml:trace contextRef="#ctx0" brushRef="#br0">86 1660 8325,'-13'-9'0,"-4"3"658,-4 4 1,9 2 120,1 0-341,7 8 125,-4-6 1,10 13-67,4-3 0,5 3-222,12 2 1,-2 3-17,8 3 0,2-2 16,9 8 1,3-8-1,3 2 0,2-4-16,-8-2 1,6-1 15,-5-5 1,-1 3-1,-5-9 0,-3 7-16,-3-6 1,2 5-2021,-8-5 1,0 0 2182,-6-6 0,0 5-260,1 1 0,-7 0-931,1-6-610,-8 0 1,3-2-249,-7-4-445,0-3 2072,-7-9 0,-3 1 0,-7 0 0</inkml:trace>
  <inkml:trace contextRef="#ctx0" brushRef="#br0" timeOffset="239">415 2075 8208,'-10'27'1064,"3"-2"-798,7-7 0,7-3-948,5-3 0,3 1 790,3-7 1,7 0 1151,3-6 1,5 0-669,2 0 0,5-6 9,0 0 1,7-9-158,-7-3 0,0 1-197,-5-6 1,-1-4-259,1-2 0,-8-3 134,-4-3 1,-12 0-65,-5 1 0,-4-3-99,-2-3 1,-8 3-296,-3-3 1,-6 0-511,-6 5 1,-4-1 402,-8 13 1,8 5-711,4 7 1,4 7 469,2-2 0,1 12 682,5 5 0,-5 13 0,7 2 0</inkml:trace>
  <inkml:trace contextRef="#ctx0" brushRef="#br0" timeOffset="643">899 3009 8311,'8'18'0,"3"-1"0,5 0-364,1 0 0,0 1 915,1-1 0,-1 0-207,0 1 1,1-1 131,-1 0 0,-6-5 169,1-1-144,-8-7-351,3 4 1,-14-22 54,-5-3 1,-5-12 24,-6 0 1,2-11-290,-8-6 1,0-4-107,-5-2 1,7 0 108,4 0 0,3 2 209,3 4 1,2 6-16,3 11 59,4-4-104,8 14 6,0-6 0,8 16 9,4 3 0,9 12 142,2 5 1,8 5-201,-3 1 0,11 6 66,1 0 1,1 6-283,-7-6 1,5 6 88,-5-6 0,5 0-201,-11-6 1,3 6 84,-2 0 0,-4 0-778,-8-5 1,1-1 109,-1 0 1,-8 0-139,-3 1 1,-4-1 98,-2 0 900,-8 1 0,-9-1 0,-10 0 0</inkml:trace>
  <inkml:trace contextRef="#ctx0" brushRef="#br0" timeOffset="776">1038 3113 8248,'-18'0'548,"9"0"1,9-8 53,11-3 1,5-5-195,1-1 1,8-6-373,4 0 1,-2-6 124,1 6 0,-5-8-677,6 3 0,-8 3 292,2 2 1,-5 3-693,-7 3 1,3-6 186,-8 0 729,-1 0 0,-5-2 0,0-2 0</inkml:trace>
  <inkml:trace contextRef="#ctx0" brushRef="#br0" timeOffset="1116">1020 2404 8936,'8'17'-7,"2"6"87,7 0 0,8 6 176,4-6 0,-2 2 24,1-2 0,-5-5-31,6-1 0,-8 0 0,2-5 1,-3 1-298,-3-1 134,0 3-181,1-13 44,-9 6 1,5-10 164,-9-4 1,1-5-199,-6-13 0,6-1 35,0-3 1,5-5 17,-5 4 0,7-2 68,-1 3 1,3 3-31,3 7 0,-1 3 20,0 3 0,1 5-35,-1 7 0,0 0 111,0 0 1,1 7-3,-1 5 0,-2 11 240,-3 6 0,1-2-83,-7 2 0,0-3-278,-6 3 0,0 2 136,0-8 1,-2 6 24,-4-6 1,2 0 217,-7-6 71,-1 1-42,-5-1-378,0-7-143,7-3 0,2-14 133,8-5 0,0-11 0,0-4 0</inkml:trace>
  <inkml:trace contextRef="#ctx0" brushRef="#br0" timeOffset="1392">1522 2041 8872,'-10'25'508,"-3"-6"-593,7 4 1,-2-4 391,3-1 0,3-1 514,-4 0 1,6-1-595,6-5 0,-3-1 24,9-4 1,0-5-363,5 5 75,8-12 73,-6 5 1,12-13-160,-8 8 0,6-5 100,-6 5 1,6 0-13,-6 6 1,5 0 17,-5 0 0,0 2-83,-5 4 0,-1-2 431,0 7 0,-7 7-98,-4 5 1,-4 0-109,-2-6 1,0 6-21,0 0 1,-8 2-495,-4-2 0,-3-4 236,-2 4 0,-6-3-306,0-3 1,0-2-158,5-3 1,1-4-488,0-8 1,7-8 1101,4-4 0,4-11 0,2-4 0</inkml:trace>
  <inkml:trace contextRef="#ctx0" brushRef="#br0" timeOffset="1675">1764 1885 8248,'0'-9'407,"0"1"1,6 16 69,-1 3 1,3 10 23,-2 2 1,-2 6-94,7-6 0,1 2 55,5-2 1,0-4-126,1 5 0,-1-7-272,0-6 0,6-3-244,0-8 0,0 0 216,-5 0 0,-1-8 7,0-3 1,1-5-55,-1-1 0,-8-2-138,-3-4 1,-4 4 21,-2-4 1,0 1 63,0-1 0,-8 10 58,-3-4 1,-4 3 99,-3-3 1,1 5-135,0 1 0,-6 7 2,0-2 0,0 4-105,5 2 1,-5 0 94,0 0 1,6 2-723,5 4 1,3-2-111,-3 7-1435,4-7 2312,8 12 0,8-7 0,2 9 0</inkml:trace>
  <inkml:trace contextRef="#ctx0" brushRef="#br0" timeOffset="1869">1920 1609 8209,'0'-10'1371,"0"0"-648,0 5-626,0 3 274,7 2 1,-3 9-74,8 9 0,5 1-137,6 4 1,0-4 101,-6 4 0,1 2-363,-1-2 1,0-2-213,0-9 1,1-3-347,-1-3 0,-5-4 265,-1 4 1,-1-6-110,1-6 1,-1-5-380,-4-12 1,-4-4 5,3-8 875,-3 0 0,-2 1 0,0-1 0</inkml:trace>
  <inkml:trace contextRef="#ctx0" brushRef="#br0" timeOffset="2058">2127 1418 7873,'8'18'582,"-4"-1"-345,7 0 0,3 1 384,9-1 1,-4-2-148,4-3 0,-2 1-362,2-7 0,-4 0 59,4-6 1,-3 0-37,-3 0-213,8 0 1,-6-8 114,4-4 1,-6-3-368,-5-2 0,1 0 161,-7-1 1,0 1-541,-6 0 0,-2-6 335,-4 0 1,2-6-470,-7 6 1,-1-8 400,-5 2 0,0 4 442,-1 2 0,-7-4 0,-1 0 0</inkml:trace>
  <inkml:trace contextRef="#ctx0" brushRef="#br0" timeOffset="2211">2231 1055 8163,'-6'-11'0,"0"-1"720,1 8-18,5-3-343,0 7 0,7 0-32,5 0 0,3 2 138,2 3 0,3 3-309,3 3 0,-2 5 102,8-5 1,-6-1-372,6 2 0,-8-1 133,2 6 0,2-5-262,-2-1 1,0-5-317,-6 6 0,0-8-1523,1 1 2081,-1 5 0,0 0 0,1 7 0</inkml:trace>
  <inkml:trace contextRef="#ctx0" brushRef="#br0" timeOffset="2503">2525 1176 8115,'0'-17'826,"6"0"-500,-1-1 0,3-7 136,-2-3 0,-4-5-75,3-2 1,3-1-127,-2-5 1,0-1-24,-6-4 1,0 4-256,0 7 0,0 8-32,0 4 1,-2 4-72,-4 2 0,-4 7-270,-7 4 285,0 4 1,0 10 108,-1 4 0,3 9 13,3 2 1,-1 13 198,7-1 1,0 3-118,6-3 1,6-6 304,0 0 1,9-8-150,3 2 0,-1-10-275,6-1 0,4-8-95,2 1 0,3-3 78,3-2 0,-2-7-431,-5-5 1,5-1 246,-4 1 0,-2-3-192,2 3 1,-8 5 125,2 1 0,-10 4-721,-1 2 0,-1 2-14,7 4 1022,-9 3 0,7 24 0,-7 3 0</inkml:trace>
  <inkml:trace contextRef="#ctx0" brushRef="#br0" timeOffset="2827">2594 2145 8033,'-27'32'348,"4"-3"0,-2 2-140,2-8 1,6 0 179,5-6 0,8 1 208,-1-1 575,-5-8-866,8 7 0,2-18-75,12-4 0,11-5-232,5-18 0,5 0 93,2-6 1,5-5-199,0 0 0,1 5 115,-7 6 1,5 10-140,-5 2 0,5 7-37,-10 10 1,-3 2 159,3 4 1,-8 3 156,2 9 0,-9 5-119,-3 0 1,-7 8 92,2-3 1,-4-1-62,-2 2 0,-2 0-196,-4 6 0,1-7 82,-13 1 1,5-2-486,-10 2 1,-2-4-467,2-8 0,-6-5 484,6-1 1,0-7-72,5 2 0,1-4-47,0-2 637,7-8 0,-5-9 0,5-10 0</inkml:trace>
  <inkml:trace contextRef="#ctx0" brushRef="#br0" timeOffset="3294">2196 2888 8228,'-9'0'158,"-7"0"0,16 0 387,0 0 0,4 2-208,13 4 0,3-2-32,8 7 0,5 1-109,-4 5 0,9 0 19,3 1 1,-1 5-183,-5 0 1,-7-2-200,1-10 0,-8 5-606,2-5 1,2 5 452,-1 1 0,-7-5-758,-6-1 1,-7-5 1076,2 5 0,-12 1 0,-3 5 0</inkml:trace>
  <inkml:trace contextRef="#ctx0" brushRef="#br0" timeOffset="3451">2283 3200 8147,'-10'-12'71,"4"0"1,4 7-162,2-7 1,0 6 23,0-5 1,8-8-128,4-10 0,3 2 1228,2-2 0,6 0-595,0-5 0,2 1-526,-2 4 0,-3-2-387,3 8 1,-4 0 215,-2 6 0,1 0-175,-1-1 1,-6 1 175,1 0 0,-8 5 256,1 1 0,-3-8 0,-2-8 0</inkml:trace>
  <inkml:trace contextRef="#ctx0" brushRef="#br0" timeOffset="3776">2248 2542 8147,'17'18'-166,"1"-1"1,-1 0 362,0 1 1,6-1 14,0 0 0,8 6 335,-2 0 1,-2 6-150,2-6 0,-2 6-159,1-6 1,-1 0-67,-4-6 1,-5-5 18,-1-1 1,0-7-299,-5 2 77,-5-4 1,1-10-112,-8-3 0,0-12-84,0-6 0,-2-2 92,-4 2 1,3-1-48,-9 6 0,8 1 18,-2 6 0,5 6 154,1-1-125,0 8 287,0-3 1,1 7 92,5 0-22,4 0 0,7 5-163,0 1 0,1 6 38,-1-7 0,0 7-748,1-6 448,-1-1 1,0 1-408,0 0 1,-5 0 237,0-6 0,-9-2-1084,3-4 1452,-4-4 0,-2-7 0,0 0 0</inkml:trace>
  <inkml:trace contextRef="#ctx0" brushRef="#br0" timeOffset="4050">2663 2387 8147,'12'2'593,"-1"3"0,3-1-614,9 8 0,-4-1 128,4 7 0,2 3 159,-2-4 1,0 4-76,-6-9 1,1-5 544,-1-1-187,0 4-14,1-8 383,-9 5-537,-1-7 0,-10-2-285,-4-3 1,-3-7 111,-9-11 0,-5 4-185,0-4 1,0-4 70,6-2 0,-1-4 48,1-1 1,0 5-146,0 0 1,5 6-273,1-6 1,7 8-685,-2-2 1,4 4-21,2 2-352,0-1 1,2 3 538,4 3 1,-2 5 791,7 7 0,1 0 0,5 0 0</inkml:trace>
  <inkml:trace contextRef="#ctx0" brushRef="#br0" timeOffset="4309">2957 2127 8147,'10'-7'76,"-3"-3"-76,-7-7 0,0-1 0,0 1 0,-7-6 766,-5 0 0,3 0 302,-3 6-639,1-1-23,-7 1-59,1 0-83,0 7 1,7 10-136,4 12 0,4 5 98,2 6 0,0 4-58,0 8 0,2-1-10,4 1 1,4-6 62,7-1 0,0-1-237,1 2 0,-1-4 60,0-8 1,2-1-322,4-5 0,-3-1 175,3-4 1,2-4-358,-2 3 1,6-10 236,-6-7 0,0-5-1024,-6-6 0,0 2 296,1-8 1,-7-2 948,1-9 0,-9 3 0,5-5 0</inkml:trace>
  <inkml:trace contextRef="#ctx0" brushRef="#br0" timeOffset="4562">3044 1660 8119,'0'12'-88,"0"-1"-299,0 1 1215,0 5-625,0 1 0,7-9 287,5-3 1,11-4-200,6-2 0,3 0-286,3 0 1,0 0 19,-1 0 0,1 2 54,-1 4 1,-1 3 223,-4 8 0,2 7-128,-8-1 0,-2 5-109,-10-5 0,3 6 12,-9-6 1,1 0-50,-6-5 1,-2 3 93,-3-4 0,-5 4-445,-7-9 0,-1-5-173,1-1 1,-2 2-408,-4-2 0,4-2 159,-5-10 1,5-4 256,2-7 0,5-2 486,1-4 0,-1-4 0,-5-8 0,0 1 0</inkml:trace>
  <inkml:trace contextRef="#ctx0" brushRef="#br0" timeOffset="4918">3061 1349 8091,'11'2'926,"1"4"0,-6-2-339,5 7 1,1 3-749,5 9 1,8-4 255,4 4 1,4-2 208,1 2 0,1 8-70,-1 4 0,7 3 1,-1-9 1,-5-4-87,-7-2 0,-5-6 86,6-5 1,-10-3-315,-1-3 1,-1-4-56,-5 4 0,-5-12-60,-1-6 1,-4-9 71,-2-2 1,-4-15-92,-7-3 1,5 1-248,-11 0 0,3 3 177,-3 3 1,1 5 93,5 0 1,1 10-95,5 1 512,3 1-211,-6 15 1,16-11 263,3 7 1,5 0-54,1 6 0,6 6 103,0 0 1,6 7 25,-6-1 1,2 3-74,-2 2 0,-4-1-329,4-5 1,-4 5 137,-1-5 0,-1-3-782,0-2 1,-5-4 73,-1-2-57,1 0 1,3-2-92,-3-4 0,-3-4-228,-3-7 1,-4-8 989,4-4 0,-4-3 0,-2-3 0</inkml:trace>
  <inkml:trace contextRef="#ctx0" brushRef="#br0" timeOffset="5179">3753 1021 8009,'-12'0'0,"1"0"0,5 2 432,-6 3 1,8 5-69,-1 7 0,3 6 442,2 0 1,7 8-289,5-2 1,3-4-241,3-2 0,-1-4-36,0-2 0,8 1-165,4-1 1,2-7 11,-2-5 1,3-3-103,-3-2 1,-2-2-159,2-3 0,-8-11 149,2-7 0,-6-6-254,-5 6 1,1-7 106,-7 1 1,0-4-76,-6-2 1,-8 3 124,-3 3 0,-7-2-174,-5 8 0,-4 2-195,-7 10 1,-1-3 170,1 8 1,-1 1-183,0 5 0,3 0 107,3 0 0,4 0-94,8 0 0,-1 5 118,1 1 1,5 0 367,1-6 0,7 0 0,-11 8 0,5 1 0</inkml:trace>
  <inkml:trace contextRef="#ctx0" brushRef="#br0" timeOffset="5362">3718 761 7989,'17'-9'267,"1"1"47,-1 8 0,0 0 475,0 0 0,3 2-305,3 4 1,-2 5-364,8 12 0,-2-2 81,1 8 0,3-6-106,-8 6 0,6-8 86,-6 2 1,0-5-494,-6-7 1,1-1-158,-1-5 1,-7-5-409,-5 0 1,-3-9 232,-2-14 0,0 0-1016,0-12 1659,0 4 0,-7-19 0,-3 6 0</inkml:trace>
  <inkml:trace contextRef="#ctx0" brushRef="#br0" timeOffset="5721">4047 554 7976,'-10'-10'9,"2"2"0,8 16 500,0 4 1,2 3-134,4 2 0,0 2 128,11 5 1,-4-3-127,11 8 1,-5-8-187,-2 2 0,6-4-77,0-2 1,2-5-165,-2-1 0,-4-7-332,4 2 1,-3-4 254,-3-2 1,0-8-142,1-3 1,-3-11 129,-4-1 0,-3-2-548,-8 2 1,0-4 243,0-7 1,-8-1-189,-3 1 1,-12-1 288,-6 1 0,-6-1 340,-5 0 0,-4 3 0,-8 3 0,2-2 0,4 8 0,0 2 0,11 9 0,-1-1 0,13 7 0,5 0 1197,7 6-817,7 0 1,-2 2 517,12 4 0,4 6-229,7 11 0,2-4-83,4 4 1,-2 2-425,8-2 0,0 0 61,6-6 1,1 6-392,4 0 1,-3-5 201,3-7 1,-3-7-685,-3 2 0,-5-4 317,0-2 1,-6-2-699,6-4 1,-8-9 236,2-8 1,-9-8-332,-3 2 1125,-7-4 0,4-9 0,-8-2 0</inkml:trace>
  <inkml:trace contextRef="#ctx0" brushRef="#br0" timeOffset="5954">4168 35 7966,'-16'11'-15,"5"1"0,3-6-86,8 5 1,2-7 873,4 2 0,5-4-371,12-2 0,4 0-21,8 0 1,-1-8-22,1-3 0,5 1-137,1-2 0,-1 3 93,-5-3 0,1-1-70,4 7 1,-9 0 218,4 6 0,-4 0-81,3 0 0,-7 6-119,-4 0 0,2 13-42,-2-2 0,-6 4 59,-5-3 1,-8 1-32,2 4 0,-5-4-368,-1 4 0,-7 4-153,-5 2 0,-5-2-207,-6 2 1,-2 0-2861,-4 5 3337,-4-7 0,7 13 0,-9-3 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04:06.122"/>
    </inkml:context>
    <inkml:brush xml:id="br0">
      <inkml:brushProperty name="width" value="0.08571" units="cm"/>
      <inkml:brushProperty name="height" value="0.08571" units="cm"/>
      <inkml:brushProperty name="color" value="#FFFFFF"/>
    </inkml:brush>
  </inkml:definitions>
  <inkml:trace contextRef="#ctx0" brushRef="#br0">484 1730 7715,'0'25'638,"2"2"-7,4 7 1,11 1-847,12-1 1,10 9-461,1 3 1,0 4 413,-5 2 1,-8-4 282,-4 4 0,-4-8 340,-2 13 1,1-12-280,-1 6 1,-6-2-714,1 2 630,0-6 0,5 5 0,0-6 0</inkml:trace>
  <inkml:trace contextRef="#ctx0" brushRef="#br0" timeOffset="272">0 2439 9843,'35'-23'-133,"-1"0"0,11-10 808,6-2-437,9 1 1,7-14 103,-3 7 0,-3 1 129,-3 6 1,-3-7-199,9 1 0,-8-1 102,1 7 1,-9-1-437,-2 1 1,-7-1 78,1 1 1,-5-1-555,-6 0 0,-1 1 95,-10-1 1,3 1-205,-10-1 0,-3 6 218,-2 0 1,-4 6-15,-2-5 1,-8 8-59,-3 3 1,-5 2 498,-1 9 0,-8 0 0,-2 6 0</inkml:trace>
  <inkml:trace contextRef="#ctx0" brushRef="#br0" timeOffset="730">865 2577 8884,'0'17'126,"6"8"-449,-1 4 1,7 10 461,-6 1-28,7 8 1,-11-10 107,4 9 0,-4-7 277,-2 6 1,0 0-78,0 6 1,-8-6-101,-4 0 1,-9-7-125,-2 1 0,-2-3-51,2-3 1,2-7-148,-8-4 0,6-9-90,-6-3 0,6-7-330,-5 2 1,6-4 79,-1-2 0,4-2-297,2-4 1,1-4-303,5-7 0,3-2 383,8-4 1,2 2 558,4-8 0,11-8 0,10-7 0</inkml:trace>
  <inkml:trace contextRef="#ctx0" brushRef="#br0" timeOffset="989">1107 2387 7690,'0'17'0,"-6"8"370,0 4 0,1 2 533,5-2 0,7 1-978,5-7 1,3 0 218,2-5 0,1-3 250,-1-3 1,0-5-218,1-7 0,1-2-26,4-3 1,-4-5-83,4-7 0,-4-8-186,-1-4 0,-1-4-330,0-1 118,-7-1 250,-2 1 1,-8-1-687,0 0 0,0 7 145,0-1 1,-6 8-107,0-2 0,-7-2 421,1 1 0,2 1 305,-1 6 0,7 0 0,-4 0 0</inkml:trace>
  <inkml:trace contextRef="#ctx0" brushRef="#br0" timeOffset="1246">1384 2024 7690,'0'9'0,"0"1"832,0-4-343,0-4-232,0 5 0,7-7-146,5 0-43,3 0 69,2 0 0,1 6 88,-1 0 0,2 2-122,4-3 1,-3-1-119,3 8 1,2-1 107,-2 7 1,0-1-111,-6 0 0,-5 0-64,-1 1 1,-7 5 127,2 0 0,-4 2-90,-2-2 1,-8-2-22,-4 8 1,-3-8-176,-2 2 0,-1-4-11,1-1 1,-6-3-166,0-4 1,0 3 103,6-8 1,5-1-61,1-5 0,1-2-220,-2-3 1,5-7 590,7-11 0,0-4 0,0-7 0</inkml:trace>
  <inkml:trace contextRef="#ctx0" brushRef="#br0" timeOffset="1393">1608 1816 7690,'18'-25'1686,"-1"8"-1177,0 0 0,-5 7-481,-1 10 1,1 10 95,5 7 0,0 2 116,1 10 1,-3 0-99,-3 5 1,1 3-99,-7 3 0,2-3-248,-3 3 1,-3 2-452,4-1 0,-4-1-1393,-2-5 2048,0-1 0,0-7 0,0-2 0</inkml:trace>
  <inkml:trace contextRef="#ctx0" brushRef="#br0" timeOffset="1531">1678 2197 7690,'-8'-10'644,"6"-5"1,-6 5-276,8-7 0,8-2-1064,3-4 175,13 3 375,-5-12 0,13 11 76,-3-8 0,2 8-88,-2-2 0,3-2-2,-3 1 1,-2 1-108,2 6 0,-2-6 266,2 0 0,3-8 0,-5 4 0</inkml:trace>
  <inkml:trace contextRef="#ctx0" brushRef="#br0" timeOffset="1895">2179 1228 7635,'0'18'316,"0"1"40,0 4 0,2 4-388,4 7 1,3 9-398,9 3 1,5 4 592,0 2 0,6-2 618,-6-4 1,0 2-254,-6-8 1,0 0-209,1-5 0,1-8-219,4-4 1,-4-6-34,4-5 0,-4 1-157,-1-7 1,-7-8 109,1-9 1,-1-7-251,7-5 1,-3-6 14,-4-11 1,5-2-213,-5-4 0,3-2 243,-3 7 0,5 3 85,-5 9 0,5 2 159,1 4 1,0 11-30,0 1 0,1 1 99,-1 5 0,-5 1 4,-1 10 0,-1 3 142,1 8 1,-1 3-71,-4 3 0,-4 4 25,3 7 1,-3 1-148,-2-1 0,0-5 22,0 0 1,-6-6-468,1 6 177,-9-8 134,12 4 1,-11-8-1456,7 1 42,-7-9-106,3 7 1567,-7-15 0,-1 7 0,1-8 0</inkml:trace>
  <inkml:trace contextRef="#ctx0" brushRef="#br0" timeOffset="2186">2975 1505 7635,'26'-25'-32,"1"-2"-127,-4-7 1,-3-1 12,3 0 0,-2 1-54,2-1 1,-10 1 501,5-1 1,-11 8 207,5 4 143,-8-4-411,3 8 1,-14 2 104,-5 11 0,-3 4-174,-3 2 1,7 0 102,-1 0 0,1 6 256,-6-1-209,-1 17-86,1-11 1,2 14 45,3-8 1,4 8-163,8 4 0,0 4-100,0 1 1,8-5-34,4 0 1,5-2-228,6 2 0,-2-4-46,8-8 0,-6 0 169,6 1 1,-6-9-573,6-3 1,-8-4 261,2-2 1,-4 0-316,-2 0 1,1-2 220,-1-4 1,-7-3 169,-5-9 0,3-5 350,-2 0 0,0-7 0,-14 3 0,-2-8 0</inkml:trace>
  <inkml:trace contextRef="#ctx0" brushRef="#br0" timeOffset="2404">3338 727 7635,'9'-10'263,"-1"3"0,-6 7 328,4 0 0,-2 7-332,7 5 0,-5 5-131,5 6 1,-1-2 533,1 8 0,5 0-247,-5 5 1,5 3-174,1 3 0,0-3-142,1 3 0,-1-3-143,0-3 0,-5-1-128,-1-4 1,1 1-1019,5-6 294,0-1 1,1-14-232,-1-3 342,0-4 1,-1-16 358,-5-3 0,3-19 425,-9-5 0,1-7 0,-6-11 0,0-3 0</inkml:trace>
  <inkml:trace contextRef="#ctx0" brushRef="#br0" timeOffset="2569">3684 658 7635,'0'-18'1770,"0"9"-1287,0 1-258,0 23 1,0-3 11,0 11 1,5 2 135,1-2 1,6 8-81,-7-2 0,3 1-261,-2-1 1,2 2-95,3-8 0,4 6-214,-3-6 1,-2 6 119,1-6 1,-1 0-193,1-6 0,3 0-159,-9 1 0,9-9-1320,-3-3 1827,5-4 0,1-10 0,0-1 0</inkml:trace>
  <inkml:trace contextRef="#ctx0" brushRef="#br0" timeOffset="2845">3891 554 7635,'0'19'979,"0"4"0,0 4-419,0 8 0,2 5-898,4 0 0,-2 6 329,7-5 1,1-1 417,5-5 0,2-8-142,4-4 1,-2-4 56,8-2 1,-6-7-269,6-4 1,0-5-223,5-1 1,-5-7-261,0-5 0,-8-5 170,2-6 1,-5-4-1,-7-8 1,-3-1 8,-8-4 1,-2 3-156,-4-3 0,-5 5 170,-12 6 0,1-1 61,-6 7 0,-1-1 249,-6 7 0,3 2-75,3 3 0,-2 5-222,8 7 108,0 0 13,6 0 0,5 0-133,0 0 1,9 1 112,-3 5 118,4-4 0,10 21 0,1-4 0</inkml:trace>
  <inkml:trace contextRef="#ctx0" brushRef="#br0" timeOffset="3195">4375 416 7635,'0'17'691,"0"0"169,0 0 0,0 3-520,0 3 0,2-4-150,4 4 1,-2 0 385,7-6 1,1 4-268,5-9 1,0-2-247,1 1 0,1-7-82,4 2 0,2-4-277,4-2 1,-2-8-414,-4-4 1,-4-3 355,4-2 0,-9-1-98,-3 1 137,-7 8 149,4-7 1,-7 14-454,5-4 581,-4 5 0,8 1 315,-4 0 0,-3 0 51,9 0-52,-1 0 1,7 0-53,-1 0 1,2-8 10,4-4 0,-3-9-136,3-2 1,-4-6-44,-2 6 1,-5-7-102,-1 1 1,-1-4-1,1-2 0,-3 1-186,-8-1 0,0 1 9,0-1 1,-2 2-108,-4 5 0,-3-3 12,-9 8 1,-1 2 43,-4 9 1,2 4-891,-8 8 1162,0 8 0,-13 9 0,-2 10 0</inkml:trace>
  <inkml:trace contextRef="#ctx0" brushRef="#br0" timeOffset="3695">3372 2110 7634,'-17'-17'102,"0"0"1,5 1-358,1 5-477,-1-5 1772,-5 14-611,0-5 1,5 14-74,0 5 1,7 11 69,-7 6 1,8 5-138,-1 7 0,3 3-56,2 8 0,7-2-167,5-4 0,3 2 106,3-8 1,1 1-154,4-7 1,-2-7-40,8-4 1,0-5-78,5-7 0,1-3 19,-1-8 0,-1-8-72,-4-3 0,2-13-80,-8-4 1,0-7-221,-6-5 1,-2-3-158,-3-3 0,-4-4 195,-8 4 0,-2-2-113,-4 2 345,4 4 7,-13 15 1,11 2 491,-8 8 1,6 7 96,-5 4-141,7 4 1,-9 10 35,7 4 1,0 5 343,6 6 1,8-2-243,3 8 0,5-8-92,1 2 1,6 2-482,0-2 0,8-2 49,-2-9 0,1 1-95,-1-7 0,2 6-104,-8-7 1,0 1-1035,-6-6 582,1 0 1,-7-8-360,1-3 1121,-8-5 0,-4-9 0,-10-1 0</inkml:trace>
  <inkml:trace contextRef="#ctx0" brushRef="#br0" timeOffset="4065">3753 1730 7634,'9'15'0,"5"4"0,-8 16 0,7 0 0,-1-1 0,5 6 0,6 1 0,-4 5 0,4-6 0,-2 1 222,2-7 1,-3 1 390,3-1 1,-4-1-196,-2-4 0,0-4-379,1-8 1,-1-7 44,0-4-109,1-5 0,-1-4 35,0-9 1,-1-3-328,-5-20 0,4 10 101,-3-9 0,-2 5-138,1 0 0,1 4 346,5 8 1,0-1-59,1 1 0,-1 7 221,0 5 0,0 3-22,1 2 1,-1 2-20,0 3 1,-5 5 60,-1 7 1,-7 8 155,2 4 1,2-2-82,-3 2 1,-1 0 93,-10 5 1,-1-5-202,-5 0-125,-3-8 92,5 4 1,-7-4-410,0-4 0,-1 5 93,1-11 0,0-3-27,0-2 0,-1-4-149,1-2 0,0-2-369,-1-4 1,1-4 279,0-7 1,1 0-10,5-1 0,3 1 480,8 0 0,0-6 0,0 0 0,8-16 0,1 3 0</inkml:trace>
  <inkml:trace contextRef="#ctx0" brushRef="#br0" timeOffset="4366">4548 1626 7633,'8'-10'126,"-6"3"64,6 7-48,-8 0 1,-8 7 105,-4 5 1,-3 9 96,-2 2 0,1 6 166,5-6 1,-3 6-168,9-6 0,-7 0 271,6-6-592,0 1 0,8-3 79,4-4 0,4 3-51,7-8 1,8-1-24,4-5 1,-2 6-102,2 0 0,-1 0-16,7-6 1,0 0-125,-1 0 0,-5 2 62,0 3 0,-8-3-22,2 4 0,-6 4 131,-5 1 1,1-1-4,-7 1 0,0 1-39,-6 5 0,-8 0-59,-3 1 1,-7-1-171,-5 0 0,2 1 48,-8-1 0,0-2-152,-5-3 0,-1 1 89,1-7 0,-1 0-24,1-6 0,-1 0-348,0 0 700,8-8 0,2 6 0,8-21 0,0 4 0</inkml:trace>
  <inkml:trace contextRef="#ctx0" brushRef="#br0" timeOffset="4703">4825 1574 7630,'17'-17'-143,"0"7"98,1-5 0,-9 15 352,-3 0 0,2 8 498,-2 9 1,-1 2-393,-5 4 0,6-2-66,0 8 0,5-8-28,-5 2 0,8 2-108,-3-2 0,5-5-231,1-7 57,0-7-127,8 4 1,-4-8-47,8 0 1,-6-2 3,6-4 0,-8-4-209,2-7 0,-6 4 165,-5-5 1,1 5-90,-7-10 0,6 4 26,-7 1 1,1 1-3,-6 0 1,-2-2 96,-3-5 0,-5 7 11,-7 0 0,-8 0 176,-4 5 0,2-1-51,-2 1 1,0-1 20,-5 7 0,5-2-15,0 2 0,6 5 105,-6-5 0,2 4-55,-2 2 1,4 2-30,8 4 0,0-3-562,0 9 367,-1-1 1,3 1-864,3-1 488,5-7 176,7 4 375,7-8 0,11 0 0,9 0 0</inkml:trace>
  <inkml:trace contextRef="#ctx0" brushRef="#br0" timeOffset="4904">5171 1211 7618,'11'-6'0,"1"0"-88,-1 1 0,7 5-121,-1 0 0,-6 7 1226,1 5-445,-8 3-383,4 3 1,-3 5 339,1 0 0,0 7-161,-6-1 0,6 2-23,-1-2 1,7 2-275,-6-8 0,5 0-140,-5-6 0,5 0-222,-5 1-1021,8-9 231,-5-1 0,9-8 467,-1 0 1,-6-8 49,1-3 564,-8-12 0,11-4 0,-5-8 0</inkml:trace>
  <inkml:trace contextRef="#ctx0" brushRef="#br0" timeOffset="5099">5447 1194 7618,'10'17'581,"-4"0"0,-4 1-254,-2-1 1,2 0-273,3 0 0,5 1 205,7-1 1,1-2 131,-1-3 0,2-4-198,4-8 0,-2 5-98,8 1 1,-6 0-96,6-6 1,-8-6 59,2 0 1,-4-7-202,-1 1-54,-1 5-91,-7-9 1,3 7-848,-7-9 850,0 1-104,-6 0 0,0 0-488,0-1 0,-2-1 586,-4-4 1,-2 2 287,-3-8 0,-5 0 0,7-5 0</inkml:trace>
  <inkml:trace contextRef="#ctx0" brushRef="#br0" timeOffset="5287">5672 761 7618,'10'-7'1284,"-1"5"-994,-3-4-102,4 4 1,7 4 159,0 4 0,1 1 4,-1 5 1,0 9-120,1-4 0,-1 10-112,0-4 1,2 6-78,4-6 0,-9 2-72,3-2 0,-3-3-230,3 3 1,-6-4 90,1-2 1,-8 0-516,2 1-1312,3-1 1015,-7 0 979,-2-7 0,-9-2 0,-9-8 0</inkml:trace>
  <inkml:trace contextRef="#ctx0" brushRef="#br0" timeOffset="5616">5776 1021 7660,'12'-6'157,"-1"0"1,-5-5-64,5 5 1,1-7-95,5 1 0,0-3-100,1-3 1,5 1-179,0 0 1,0-6 915,-6 0 1,6-6-257,0 6 0,0-6-374,-5 6 1,-1 0-8,0 6 1,-7-1-382,-4 1 244,3 0-9,-7-1 1,6 7-58,-8-1 0,-8 8 96,-3-1 0,-5 3-16,-1 2 1,0 0 360,-1 0-106,1 7-82,0 11 0,1 1 512,5 4 1,-3 2-123,9-2 0,-1 2 226,6-2 1,0-4-220,0 4 1,2 2-44,4-2 1,5-5-189,12-7 0,-2-5-29,8 5 0,6-7-219,5 2 1,8-12 80,-2-5 1,-2-5-167,3-1 0,-7-6-136,6 0 1,-6-6-259,7 6 1,-9-6-69,2 6 0,-9-2-503,-2 2 1,-2 4 1080,2-4 0,3-12 0,-5-1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07:15.408"/>
    </inkml:context>
    <inkml:brush xml:id="br0">
      <inkml:brushProperty name="width" value="0.08571" units="cm"/>
      <inkml:brushProperty name="height" value="0.08571" units="cm"/>
      <inkml:brushProperty name="color" value="#FFFFFF"/>
    </inkml:brush>
  </inkml:definitions>
  <inkml:trace contextRef="#ctx0" brushRef="#br0">49 1833 7870,'-18'0'2508,"1"0"-2683,7 0 1,7 0 182,14 0 1,3 10 269,14 7 1,1 8-29,6 10 1,7 1 72,4 5 0,6 3-110,6 8 1,-3 0-385,9 0 1,-1 5-7,6 1 0,3 7 70,3-1 0,-4 1-342,4-2 0,-10 1 266,-2-12 1,-9-6-344,-2-17 1,-2-1 176,-10-10 1,-7 1-210,-10-13 1,-4-4 150,-2-14 0,-7-9 407,-4-19 0,-4-5 0,-2-6 0</inkml:trace>
  <inkml:trace contextRef="#ctx0" brushRef="#br0" timeOffset="424">135 1920 8084,'-23'-12'746,"0"1"-767,0-8 1,13-2-318,5-8 1,3-2 382,2-9 1,2-3 291,3-3 0,7-2-183,11 8 1,-2 1-4,8 11 1,0 8-141,5 9 1,7 7 7,-1-2 1,8 6-137,-2 6 59,-4 11 1,6 4 84,-7 8 0,-1 6 5,-5 5 1,-3 6 117,-3-5 0,-4 5-101,-7-6 0,-3 8 82,-4-2 0,3 4-49,-8 2 1,-1 0 112,-5 0 1,-2-6-187,-3 0 0,1-13-125,-8 1 1,7-11-353,-7 0 1,6-3-45,-5-3-287,7-7 308,-11-3-808,13-7 1299,2 0 0,9-7 0,9-3 0</inkml:trace>
  <inkml:trace contextRef="#ctx0" brushRef="#br0" timeOffset="749">879 2110 7870,'19'0'0,"4"0"0,2 2-274,4 4 1,3 3 32,-3 9 1,4-1 397,2 0 0,-1 6 36,1 0 0,-8 1 32,-4-7 1,-6-6 194,-5 1-337,3-8 91,-13 11 1,5-15-70,-7 0 0,-7-8-125,-5-9 1,-5-6 137,-6 0 1,-2-14-181,-4 3 1,-2-5 94,8 5 0,-6-1 23,6 1 1,6 5-63,6 0 1,7 8 35,-2-2 0,4 9-192,2 3 1,0 5 55,0-5 0,2 7-171,4-2 0,3 4 75,9 2 1,1 0-90,4 0 1,2 2-15,4 4 0,3-2 91,-3 7 1,-2 1 168,2 5 1,-2 0-124,2 1 1,-4-1 257,-8 0 1,0-5-102,1-1 1,-7-5 75,1 5 1,-7-7-76,7 2 10,-8-4 0,3-2 0,-7 0 0</inkml:trace>
  <inkml:trace contextRef="#ctx0" brushRef="#br0" timeOffset="890">1173 1782 7870,'-18'-8'0,"1"-2"-95,0-7 0,5 7-143,1 5 0,5-3-196,-6 2 246,9 0 333,-5-1-209,8 5-107,0-14 1,0 13 170,0-9 0,8 8 0,1-3 0</inkml:trace>
  <inkml:trace contextRef="#ctx0" brushRef="#br0" timeOffset="1517">1519 1764 7870,'17'18'0,"0"-1"0,-1 0-451,-5 0 0,4 1 93,-3-1 1,-2-7 537,1-5 1,-5 3 359,5-2 263,-7 0-602,4-14 0,-8-2-18,0-7 1,0-6-303,0 0 0,0-6 117,0 6 0,-2-2-132,-4 2 1,4 10 100,-3-5-168,3 5 131,2 3 0,2 3-61,3 7 1,5 1 123,7 5 1,1 4 87,-1 7 1,0-1 73,0-5 1,1 4-45,-1-3 0,-5-2 1,-1 1 0,-5-7-13,5 2-59,-7-4 1,6-2 34,-4 0 1,-5-8-131,5-4 0,-4-3 1,-2-2 0,-2-2-103,-4-5 1,-1-1 25,-5-3 1,-1-5 105,7 4 0,-5-3-3,5-3 1,-6 2-16,6 4 0,1-1 51,5 7 1,0 0 30,0 5-7,0 9 1,0-1 45,0 4 245,0 4 114,0-5-272,7 14 1,3 1 12,7 4 1,1 3-49,-1-3 0,-6 3 140,1 2 1,-1-5-77,7-1 1,-1 1-9,0 5 0,1 0-100,-1 1 1,-2-7-143,-3 1 0,3-7-254,-3 7 161,3-8-1008,2 4 833,1-8 1,-3-8-347,-3-4 0,-5-3 233,-7-2 1,0-6 109,0 0 1,-2-6 277,-3 6 1,3 0 48,-4 5-75,4-7 75,2 6 174,0 2 0,0 11-49,0 12 1,8-2 72,3 7 0,3 1-11,-3 5 1,5 0-222,-5 1 1,4-3-65,3-4 1,-7-1-321,1-4 418,-8-4 0,3 5 0,-7-7 0</inkml:trace>
  <inkml:trace contextRef="#ctx0" brushRef="#br0" timeOffset="1885">2279 1297 7842,'18'12'0,"-1"-1"93,-7-7 124,5 4-282,-13-8 1,6-8 22,-8-3 0,-6-1 146,0-5 1,-7 4-146,1-11 1,-3 5 78,-3 2 1,7-2-43,-1-4 0,7 5 143,-7 1 236,8 0-140,-3 15-156,7-6 1,7 8 114,5 0 1,3 0-55,2 0 0,3 8-138,3 3-1,-2 3 114,8-3 0,-8 3-340,2-8 0,-2-1 138,2-5 0,-4 0-419,4 0 1,-3 0 152,-3 0 0,-2-7-35,-3-5 0,1-3-279,-7-3 667,0 1 0,1-15 0,3-5 0</inkml:trace>
  <inkml:trace contextRef="#ctx0" brushRef="#br0" timeOffset="2158">2487 796 7814,'10'17'0,"5"0"-237,-3 1 0,9 1 98,2 4 0,7-2 483,-1 8 1,10 0-132,1 5 0,2 1-86,-1 0 0,-3 1-97,8 4 1,-7 5 7,1 7 1,-4-8-128,-1-4 1,-8 0 84,-4-5 0,-4 2 13,-1-14 38,-9 0-21,-1-6 0,-16-7 16,-3-5 1,-7-10 7,-5-7 1,4-11-4,-4-6 1,-2-4 19,2-1 1,2-6-52,9-1 0,-1-1 27,7 2 0,0 3-189,6-3 1,0 3 106,0 3 0,2 1-147,4 4 1,4-2 42,7 8 1,0-6 142,0 6 0,8-7 0,2 3 0</inkml:trace>
  <inkml:trace contextRef="#ctx0" brushRef="#br0" timeOffset="2317">3317 519 7741,'10'-17'0,"-3"0"317,-7-1 1,8-1-62,4-4 0,3-2-373,2-4 1,-1 4 97,-5 8 0,5 2-667,-5 3 686,4-3 0,3 5 0,-1-7 0</inkml:trace>
  <inkml:trace contextRef="#ctx0" brushRef="#br0" timeOffset="2434">3559 502 7741,'17'0'0,"1"0"128,-1 0 0,2-14 87,4-3 1,-3-6-196,3 0 1,2 0-39,-2-12 1,7-3-316,-1-14 0,6-7 333,5-5 0,12-11 0,9-4 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07:22.403"/>
    </inkml:context>
    <inkml:brush xml:id="br0">
      <inkml:brushProperty name="width" value="0.08571" units="cm"/>
      <inkml:brushProperty name="height" value="0.08571" units="cm"/>
      <inkml:brushProperty name="color" value="#FFFFFF"/>
    </inkml:brush>
  </inkml:definitions>
  <inkml:trace contextRef="#ctx0" brushRef="#br0">312 1937 7743,'-27'-17'504,"2"7"-353,8 5 1,0 3-992,-1 2 489,1 0 1,-6 2 631,0 3-181,-8 5 0,12 9 677,-4 4 1,4-2-364,1 8 1,3 0-52,4 6 1,3-7-156,8 1 1,0-6-213,0 6 1,0-8 106,0 2 0,13-5-147,5-7 1,5 3 42,0-9 1,4 1-22,7-6 0,7 0-125,-1 0 1,2 6 47,-1 0 0,-7 5 19,1-5 0,-3 7 70,-9-1 0,0 1 57,-5-1 1,-3 3-17,-3-3 1,-5 9 76,-7 2 0,-2 2-128,-3-2 0,-7-4-77,-11 4 0,-4 2-440,-7-2 0,1-2 226,4-9 0,-2 1-460,8-7 1,0 2 9,6-2 761,7-4 0,-5-2 0,5-10 0</inkml:trace>
  <inkml:trace contextRef="#ctx0" brushRef="#br0" timeOffset="657">329 1712 7776,'-17'0'504,"0"0"-353,7 0 1,3 2-455,7 4 0,0-2 74,0 8 0,0 1 780,0 10 1,9-4-138,8 4 0,5 4-195,12 2 1,-3 4-245,9 1 0,3-1 119,-3-4 1,6 9-114,-6-3 0,1-3 127,-7-3 0,-1-8-88,-4 2 0,1-3 39,-6-3 1,-7-7-84,-6-5 1,-5-3-9,6-2-89,-8 0 0,3-7 2,-7-5 0,0-5 82,0-6 1,-7-2-22,-5-4 0,4-2 33,3 8 0,-3-6 112,2 6 1,0 0-2,6 6 79,0 7 1,2 3-39,4 7 1,4 0 131,7 0 0,6 7-49,0 5 1,0-3-94,-6 3 0,6-1-94,0 7 1,1-1 65,-7 0 0,0-1-395,0-5 0,-5 3 144,-1-9 0,-1 3-1263,2-2-578,3-4 1466,-5 5 0,5-14 537,-4-5 0,-3-3 0,-8-2 0,8-8 0,1-2 0</inkml:trace>
  <inkml:trace contextRef="#ctx0" brushRef="#br0" timeOffset="1143">1108 1609 7769,'-16'7'563,"5"5"1,1 5-878,4 6 0,4-2 32,-3 8 1,3-6 1275,2 6 0,5-6-431,1 6 0,13-8-260,-1 2 0,3-4-268,-4-1 1,6-7 82,0 1 0,6-8-230,-6 1 1,8-3-27,-2-2 0,-4-7-65,-2-5 0,-4-5 81,-2-6 0,-1 3-50,-5-3 1,-3-2 93,-8 2 0,0-5 36,0 5 1,-8-6-67,-3 6 0,-7 1 56,-5 11 1,4-4 62,-4 3 0,-2 4-54,2 3 1,-6 3 80,6 2 1,0 0-106,6 0 0,-1 0-13,1 0 0,6 0-249,-1 0 0,8 2-150,-1 3-117,3-3 1,4 6 196,3-8 0,5 0 399,7 0 0,2 0 0,4 0 0,-1 0 0,6 0 0,1 0 0,6 0 0,-3 0 0,-3 0 0,2 2 0,-8 4 0,0-2 0,-6 7 0,1-5 17,-1 5 1,-5-7 359,-1 2 354,-7 4-226,4-9-149,-8 7 0,-8-10-45,-4-4 0,3-3-101,-3-8 1,3-6-56,-3-1 1,3-4-134,3 5 0,4-6-156,-4 6 1,4 0 110,2 5 0,0-5-481,0 0 1,0 6 269,0 5 0,6 1-752,0-6 451,-1-1 535,-5 1 0,8-8 0,2-2 0</inkml:trace>
  <inkml:trace contextRef="#ctx0" brushRef="#br0" timeOffset="1352">1419 1038 8075,'9'2'679,"-3"4"1,4-2-227,1 7 1,5 6-80,1 6 1,2 2-159,4-2 0,2 2-85,4 4 1,2 2-24,-8-8 1,2 6-213,-2-6 1,-4 0-498,4-6 0,-4-1 386,-1-5 1,-7 3-708,1-9 0,-8 3-132,1-2 479,-3-4 0,-4 5 575,-3-7 0,-5 0 0,-23-7 0,-3-3 0</inkml:trace>
  <inkml:trace contextRef="#ctx0" brushRef="#br0" timeOffset="1490">1557 1332 7753,'-17'-17'0,"5"7"575,1 4-328,7-3 1,-4 5-135,8-8 1,8 7 50,4-7 0,5 2 133,6-1 0,-2-4-182,8 3 1,-6-1-239,6 1 1,-6-3-506,6 3 0,-8 3 410,2-3 1,-4 8-456,-2-2 0,-5-1 280,-1 1 0,-7-7 393,2 1 0,4-3 0,-1-3 0</inkml:trace>
  <inkml:trace contextRef="#ctx0" brushRef="#br0" timeOffset="1669">1747 744 7858,'18'17'1408,"1"1"-967,4-1 1,-4 6-131,4 0 0,4 0-268,2-6 1,-4 1 90,-2-1 0,2 0-567,-2 1 0,0-1 250,-6 0 1,-5-5-626,-1-1 0,-7-5 141,2 5 667,-4-7 0,-2 4 0,0-8 0</inkml:trace>
  <inkml:trace contextRef="#ctx0" brushRef="#br0" timeOffset="1833">1851 986 7741,'0'-9'-182,"2"-7"191,4 5 1,3-5-71,9-1 0,-1-2 907,0-4 1,1 3-369,-1-3 0,0-2-343,1 2 0,-1 2-20,0 10 1,0-3-654,1 9 1,-7-1-13,1 6 1,-6 0-1067,5 0 1616,-7 0 0,11 7 0,-5 3 0</inkml:trace>
  <inkml:trace contextRef="#ctx0" brushRef="#br0" timeOffset="2144">2128 761 7741,'8'-17'792,"-7"0"-459,5-1 0,-4 1-615,-2 0 0,0 0 263,0-1 0,0 1 271,0 0 1,0-1-60,0 1 0,0 0-110,0 0 0,0-1 102,0 1 64,0 7-107,0 3 0,-6 9-158,1 3 1,-7 5 81,6 7 0,-1 1 62,1-1 1,4 2 92,-4 4 0,4-4-70,2 4 0,0-3 172,0-3 1,2 0-18,4 0 1,2 1-83,3-1 1,6 0-62,1 1 1,-1-7 43,6 1 1,-2-8-283,2 1 0,-2-3 116,8-2 0,-8-7-473,2-5 0,-1-3 240,1-3 1,-10 1-616,4 0 263,-3-1 1,-5 1-316,-3 0 1,-4 0-69,-2-1 0,0 1 123,0 0 804,-8-1 0,-1 1 0,-8 0 0</inkml:trace>
  <inkml:trace contextRef="#ctx0" brushRef="#br0" timeOffset="2394">2387 415 7732,'18'20'-358,"-1"3"1,0-4 27,0 4 1,-5 2 543,0-2 0,-3 0-165,3-6 0,1 1 781,-7-1-491,0 0 1,-6-5 534,0-1-612,0-7 0,0 2-137,0-12 1,0-9-158,0-8 1,-6-6 176,0 6 1,-5-8-116,5 2 0,-6-3 49,7-3 0,-3 6-46,2 0 1,4 8 28,-4-2 50,4 4-749,2 2 339,0 7-1035,0 2 969,8 8 1,-4 0-533,8 0 896,-9 8 0,13 2 0,-7 7 0</inkml:trace>
  <inkml:trace contextRef="#ctx0" brushRef="#br0" timeOffset="2967">2577 277 7713,'0'-9'-768,"0"-7"576,0 14 1621,0-5-977,0 7 1,6 1-168,0 5 1,7 4-50,-1 7 0,3 2-67,3 4 0,-3 2 101,-3 4 0,3-4-63,-4-8 1,5 1-51,1-1 0,-5-2 251,-1-3-575,-7-4-4,11-8 0,-13-2-106,4-4 1,-4-4 18,-2-7 1,0-6 131,0 0 1,0-6-265,0 6 1,0 0 129,0 6 1,0-1-157,0 1 244,0 0 265,0 7-92,0 3 257,0 7 157,0 0 1,2 7-245,4 5 0,-4-3 0,3 3 1,-1-6-112,2 5-190,-4-7 118,13 4-131,-5-16 0,-1-7-34,-3-8 0,2-2 102,-2 2 1,-1-4-277,-5-8 0,0 6 96,0 0 1,6 8 87,0-2 30,0 4 0,-4 4 424,3 3-108,-3 4 0,14 8 28,-5 0 0,5 6 436,1 0 0,0 7-256,1-1 0,5 1 152,0-1 0,5 3-147,-4-3 1,1-3-284,-2 3 0,-4-8-127,4 2 0,-4-3-382,-2 3-432,8-4 655,2 6 1,0-8-2403,-4 0 2579,-4 0 0,-1 0 0,-1 0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07:50.544"/>
    </inkml:context>
    <inkml:brush xml:id="br0">
      <inkml:brushProperty name="width" value="0.08571" units="cm"/>
      <inkml:brushProperty name="height" value="0.08571" units="cm"/>
      <inkml:brushProperty name="color" value="#FFFFFF"/>
    </inkml:brush>
  </inkml:definitions>
  <inkml:trace contextRef="#ctx0" brushRef="#br0">243 1972 7851,'-10'0'-816,"-5"0"668,3 0 0,3 0 48,-3 0 1,1 8 338,-7 3 1,1 5-91,0 1 1,0 2 275,-1 4 0,1-3-155,0 3 1,1 2 142,5-2 1,-3 7-125,9-1 1,-1-4-96,6-2 0,0-3-183,0-3 105,0 0 1,2-2-100,3-3 0,7-4 48,11-8 0,-2-6-180,8 0 0,2-7 28,9 1 0,-1 4-8,7 3 0,-6-3 35,6 2 1,-7 1 24,1 5 0,-4 5 54,-1 1 0,-6 6-17,0-7 1,-10 9 120,-2-3 1,-2 5-110,-9 1 0,0 0 232,-6 1 1,-2-1-59,-4 0 0,-5 6-47,-12 0 0,2 6-152,-8-6 1,0 0 105,-6-6 1,1 1-50,-1-1 0,8-5-102,4-1 0,4-7-264,2 2 1,-1-4-90,1-2-1105,8 0 1081,1 0 0,8-8-441,0-4 0,8 3 874,3-3 0,12 1 0,4-7 0</inkml:trace>
  <inkml:trace contextRef="#ctx0" brushRef="#br0" timeOffset="291">623 2076 7811,'-17'8'0,"7"-4"179,5 7 1,3 1-2,2 5 1,0 0-27,0 0 1,9 3 87,9 3 1,-1-6-8,6 0 1,-2 1-284,2-7 0,-2-3 81,8-2 0,-6-4-90,6-2 1,-8-8-15,2-4 1,-4-5-38,-1-6 0,-3-2 63,-3-4 1,1-2 75,-7 8 0,0-2-260,-6 2 0,-2 4 59,-4-4 1,2-2-96,-7 2 0,-1 2 63,-5 9 1,-1-3-196,1 3 0,6 5-170,-1 1 569,1 4 0,-14-6 0,-2-1 0</inkml:trace>
  <inkml:trace contextRef="#ctx0" brushRef="#br0" timeOffset="736">675 1609 7159,'17'8'-914,"1"-4"1022,-1 7 0,8 1 141,4 5 0,9 6 21,3 0 0,-1 6-125,-5-6 1,-1 8 41,1-2 0,-3-3-104,-3 3 1,-4-8-16,-7 2 0,-3-3 1,-4-3 16,5-7 0,-14-1-69,3-3 0,-3-4 1,-2 4-139,0-12 1,0 0 93,0-11 0,0 3-98,0-9 0,-5-2 74,-1 2 0,0-6-25,6 6 0,0 0 66,0 6 0,2 5-8,4 1 1,-2 5 86,7-5 1,-5 7-124,5-2 219,1 4-179,5 2 204,1 0 0,-3 2-103,-4 4 0,-1 3 64,-4 9 1,-4-1-94,4 0 0,-3 6-15,3 0 1,-4 6-39,4-6 0,-4 2-10,-2-2 1,0-9-346,0 3 131,0-3-221,0 3 110,0-8 1,-2-1-112,-4-8 0,2 0 0,-7 0 442,-1-8 0,-5-1 0,0-8 0</inkml:trace>
  <inkml:trace contextRef="#ctx0" brushRef="#br0" timeOffset="1033">1125 1332 7776,'-10'-7'115,"3"5"85,7-6-215,0 8 132,0 0 0,7 6-13,5 0 0,1 1 13,-1-1 1,3 2-31,-3 3 0,9 5 38,2-5 1,0 5-34,-6 1 0,0 6 5,1 0 1,-1 0-11,0-6 0,1 6-218,-1 0 0,0 0 81,0-5 0,1-7-84,-1 1 1,0-6 46,1 5 0,-7-7-379,1 2 1,-7-4 160,7-2 1,-6 0-265,5 0 0,-7-2 569,2-4 0,-12-4 0,-3-7 0</inkml:trace>
  <inkml:trace contextRef="#ctx0" brushRef="#br0" timeOffset="1150">1505 1419 7776,'12'0'-40,"-1"0"0,-7 2-3,2 4 1,2 3-164,-3 8 1,7 1 134,-6-1 0,5-5-526,-5-1 597,7 1 0,-11 5 0,6 0 0</inkml:trace>
  <inkml:trace contextRef="#ctx0" brushRef="#br0" timeOffset="1311">1332 1177 7776,'-17'0'1083,"5"0"-1893,1 0 523,7 7-73,-4-5 1,10 6 202,4-8 0,-2 0-407,7 0 564,1 0 0,5 8 0,1 1 0</inkml:trace>
  <inkml:trace contextRef="#ctx0" brushRef="#br0" timeOffset="1975">1747 1350 7776,'10'17'0,"-2"-5"0,-6-3-265,3-1 1,-3-1-127,4-1 735,-4-4-228,-2 6 0,0-10-106,0-4 1,0 2 0,0-7 1,0-1-24,0-5 1,-6-6 14,0 0 0,-5 0-1,5 6 1,-7-7 19,1 1 0,4 6-11,3 6 0,3 5-28,2-6 28,0 8-16,0-11 11,0 13 0,2-6 0,3 10 121,7 4 0,1-2 11,-1 8 1,3-7-107,-3 7 1,3-6 110,3 5 0,-7-5-90,1 5 0,-7-7 22,7 2-9,-1-4 0,1-2-157,-1 0 142,-7 0 1,10-8-129,-8-3 1,-1 1-89,-5-1 0,0-1 60,0-5 0,0-1-15,0 1 0,-2 0 49,-3 0 1,1-1-3,-8 1 15,1 0 0,-5-1 98,5 1 1,-3 6-75,9-1 151,-9 1 1,6-1 34,-3 0 114,3 9 0,8-13-116,0 14 125,0-5-152,0 7 1415,0 0-1425,8 7 0,-4-5-69,7 4 46,1 4 1,5-3-21,0 5 0,-5-3 17,-1-3 1,1-4-85,5 4 1,-5 2 91,-1-3-68,1 9 0,5-12-42,0 3 0,-5 3 139,0-2-347,-1 0 171,6 1-540,1-5 351,-1 6 0,-7-6 0,-3 2-365,1 2 0,-4-1-413,7-5 668,-7 0 0,6 0-140,-5 0 1,-3-7 490,4-5 0,-12-3 0,-3-3 0</inkml:trace>
  <inkml:trace contextRef="#ctx0" brushRef="#br0" timeOffset="2077">2128 917 7776,'9'8'-375,"5"-4"257,-8 7 1,5-5-559,-5 6 409,7-8 1,-9 9 266,8-7 0,-8 0 0,3-6 0,-7 0 0</inkml:trace>
  <inkml:trace contextRef="#ctx0" brushRef="#br0" timeOffset="2243">1989 796 7776,'-9'0'-1636,"1"0"1666,8 0-134,0 0-9,0 8 1,8-6 112,3 4 0,5-4 0,1-2 0,0 7 0,1 3 0</inkml:trace>
  <inkml:trace contextRef="#ctx0" brushRef="#br0" timeOffset="2544">2283 917 7776,'16'12'0,"-3"-1"-651,-1 3 477,-8-6 1,5 5 79,-3-7 315,-4 0 0,6-8-55,-8-4 1,0-4-243,0-7 1,-6 0 125,0-1 1,-5-1-67,5-4 0,-6 4 49,6-4 1,-5 4-3,5 1 0,-1-5 129,1 0 0,4 0-80,-4 6 0,4 5 271,2 1-249,0-1 1,2-3 13,4 3 0,-2 5-11,7 7 1,1 0-22,5 0 0,0 2 11,1 3 1,-1 3-6,0 4 0,0 3-36,1-4 0,-1 5-1,0 1 1,-5-5-203,-1-1 0,-1-5-17,2 5-183,3-7 207,-5 4 1,1-8-923,1 0 632,-9 0 0,11-2-357,-8-4 789,-1 4 0,3-13 0,2 5 0</inkml:trace>
  <inkml:trace contextRef="#ctx0" brushRef="#br0" timeOffset="2968">2560 381 7759,'-17'0'-606,"7"0"579,-5 8 0,13 2 623,-4 7-403,4 0 1,2 2 0,0 3 12,0 1 0,6 0-147,0-6 0,7 6 37,-1 0 0,3 6-32,2-6 0,-1 0 38,-5-6 0,5-1-168,-5-5 0,5-1 73,1-4 1,-6-5-245,1 5 0,-2-6-4,1-6 0,-1 3-6,-5-9 1,-3-5-26,4-6 0,-4-2 74,-2 2 1,0 2 3,0-8 1,-8 2 53,-3-2 0,1 2 38,-1 4 1,5 6 101,-6-1 4,1 1 0,-1 9 133,1-3 281,7 3 104,-4 8-348,8 8 0,0 2-37,0 7 1,8-6-47,4 1 0,3-1 57,2 7 0,0-7-40,1 1 0,5-8-65,0 1 0,2-3-8,-2-2 0,-4 0-132,4 0 1,-9-5-36,-3-1 0,-1-8 49,1 3 0,3-5-244,-8-1 1,-1 0 131,-5 0 1,0-1-169,0 1 0,0-6 363,0 0 0,-15-8 0,-4 4 0</inkml:trace>
  <inkml:trace contextRef="#ctx0" brushRef="#br0" timeOffset="3127">2681 1 7739,'12'2'115,"-1"4"0,1-3-232,5 9 0,6 1 103,0 10 0,8-1 571,-2 6 0,1-5-185,-1 6 1,4-6-164,-4 6 1,2-8-57,-3 2 0,5-3-506,-4-3 1,-2-2-125,2-3 0,-8 1-965,2-7 1442,-4 0 0,6-14 0,2-2 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10:20.167"/>
    </inkml:context>
    <inkml:brush xml:id="br0">
      <inkml:brushProperty name="width" value="0.08571" units="cm"/>
      <inkml:brushProperty name="height" value="0.08571" units="cm"/>
      <inkml:brushProperty name="color" value="#FFFFFF"/>
    </inkml:brush>
  </inkml:definitions>
  <inkml:trace contextRef="#ctx0" brushRef="#br0">1 1712 7665,'0'-28'0,"2"-1"458,4-2 1,9 6-172,8 2-237,8 4 0,-4 1-215,7 1 1,7 2 108,-1 3 0,6-3 28,-6 3 1,9-1 10,-3 1 1,4-1-208,1 7 164,1-7 23,-7 11 1,5-14 16,-4 5 1,-2 1 12,2-1 0,-8-1 102,3-5 1,-5 2-38,-1 3 0,-6-3 124,-1 3 0,-6 2 37,1-1 0,-10 7-80,-1-2 1,-3 3 171,3-3-31,3 4-177,-5-6 1,1 8-94,1 0 1,-6 0-299,5 0 66,1-8 1,5 7-310,0-5 0,-5 4-712,-1 2 1243,1 0 0,5 0 0,0 0 0</inkml:trace>
  <inkml:trace contextRef="#ctx0" brushRef="#br0" timeOffset="367">675 951 7654,'0'-17'0,"0"0"35,0 7-227,0 3 81,16 7 0,-3 0 90,16 0 1,0 0-107,5 0 0,3 1 113,3 5 0,-3 6 145,3 11-81,-3-4-54,5 14 0,-6-6 74,5 7 1,-3 1-48,3-1 0,-7 3 140,1 3 0,-3-1-62,-9 7 0,1-4 60,-7 10 0,0-10-62,0 10 1,-7-4-7,-4 4 1,-4 6 88,-2-1 0,-2 1 68,-4-6 1,-2 0-153,-3 0 0,-5-2-106,5-4 0,1-4-172,-1-8 1,7-7 99,-2-4 0,4-3-110,2-3 1,0-6-468,0 1-358,0-8 1015,0-4 0,8-17 0,2-10 0</inkml:trace>
  <inkml:trace contextRef="#ctx0" brushRef="#br0" timeOffset="821">1886 606 7619,'-35'9'80,"1"7"41,-1-5 0,1 6-230,-1 6 0,-2 1-200,-3 10 0,9-3 276,-3 9 134,11-3-155,-2-10 0,9 3-11,5-7 0,-3 0-138,9-5 88,-1-1 0,14-2 61,3-3 0,4-2-4,3-5 1,1-3 30,4 4 0,-2-4 74,8-2 1,-6 6 77,6-1 1,-8 1-110,2-6 0,2 2 121,-2 4 1,2-4 33,-2 4 0,-2 1-72,8-1 1,-8 2-5,2-3 0,2 3-4,-2 4 1,0 1-53,-5-7 1,-1 7 27,0-1 1,-1-3-105,-5 3 0,3 0 94,-9 5 0,1 0-115,-6 0 1,-2 3 33,-4 3 0,-3-2-9,-8 8 0,-1-8-47,1 2 1,-6-4-140,0-2 1,-6 5 41,6-5 0,-8 4-102,2-10 0,-3-1 279,-3 2 0,-7-9 0,-2 5 0</inkml:trace>
  <inkml:trace contextRef="#ctx0" brushRef="#br0" timeOffset="1268">2266 727 7620,'-17'0'108,"0"7"-54,-1 5 1,3 3-59,4 3 0,-5 7-2,5 3 1,3 5 97,2 2 0,4-1-81,2 1 1,8-6-47,4-1 1,-3-1-14,3 2 0,-1-4-120,6-8 0,1 1 110,-1-1 0,2-2-111,4-3 1,-3-4 90,3-8 1,2 0-17,-2 0 1,0-10 43,-6-7 1,0-3-37,1-8 1,-3 5 139,-4-6 0,-3 0 2,-8-6 1,0 1 103,0-1 1,-2 6-17,-4 1 1,-3 6 141,-8-1 1,-1-2 91,1 2-179,0-7-66,-1 10 0,3-5-84,4 8 0,-5-6 79,5 0 0,-3 6-217,3 5-77,-5 1-9,7 1 0,-3 2-153,1 8-375,7 0 449,-4 0 1,8 8-159,0 4 412,0-5 0,-8 9 0,-1-7 0</inkml:trace>
  <inkml:trace contextRef="#ctx0" brushRef="#br0" timeOffset="1635">2733 294 7704,'-17'0'173,"7"0"0,3 2-139,7 4 0,0 6-21,0 11 1,0 0-3,0 11 0,0 5-21,0 13 0,5 1-5,1 5 0,0-6-17,-6 0 0,0 0 47,0-6 0,0-4-124,0-2-19,8-3 86,-6-10 1,13 4-13,-4-8 1,7 0-11,5-6 1,-4 0 1,4 1 1,2-7-89,-2 1 0,0-9 97,-6 3 1,7-4-74,-1-2 0,0-8 31,-6-3 1,0-10-6,1-2 0,-1-6 30,0 6 0,-1-8 4,-5 2 0,4 2-7,-3-1 1,-4 6-66,-3-1 195,-3 4-57,-2 2 0,0 0 0,0-1 0</inkml:trace>
  <inkml:trace contextRef="#ctx0" brushRef="#br0" timeOffset="1888">3425 156 7607,'10'10'397,"-3"-3"156,-14-7 0,3 8-564,-8 3 0,8 5 55,-1 1 0,3 8-40,2 4 1,0 4-23,0 1 0,5 3-118,1 3 1,6-2 90,-6 9 1,7-3-120,-1 2 0,-3 2-288,3-8 0,-1 1 209,6-7 0,1-1-30,-1-4 1,-5-4-160,-1-8 432,1-7 0,5-3 0,0-7 0</inkml:trace>
  <inkml:trace contextRef="#ctx0" brushRef="#br0" timeOffset="2247">3754 0 7611,'-18'2'383,"1"4"0,0 0-991,-1 11 314,-7-3 1,6 18 209,-4-3 1,4 6 297,2 5 1,-1-2-174,1 8 0,0-1 61,-1 1 1,7 8-51,-1-8-77,9 8 5,-5-18 1,8 6-52,0-7 1,0-1-19,0 1 0,9-8-105,9-4 1,-1-4 99,6-1 0,2-7 2,-2 1 1,2-9 187,-2 3 0,-4-4-64,4-2 1,-3-2 55,-3-4 0,2 3 2,4-9 1,-4 6 115,5-5 1,-3 5-107,2-6 1,-2 7-11,8-7 0,-6 3-77,6-3 0,-3-3-110,3 3 1,4-3-87,-4-3 1,2-1 64,-3-4 0,3 2 118,-8-8 0,8 0 0,-4-5 0</inkml:trace>
  <inkml:trace contextRef="#ctx0" brushRef="#br0" timeOffset="2586">4203 52 7600,'-25'10'0,"6"-2"97,-4-8 1,4 0-102,1 0-316,1 0-93,8 7 305,1-5 1,12 12-46,7-9 1,3 7 186,14-6 0,3 7-16,10-1 1,-3 3 42,8 2 1,-6 1-106,7-1 0,-9 0 121,2 0 0,3 1-60,-3-1 0,0-5 39,-5-1 0,-2-1 134,-5 1 0,-1 3-47,-4-9 1,-3 7 211,3-6-332,-4 7 0,-4-9-208,-3 8 0,-5-1 9,-7 6 0,0 3-483,0 3 659,-15 4 0,-4 7 0,-16 1 0</inkml:trace>
  <inkml:trace contextRef="#ctx0" brushRef="#br0" timeOffset="2889">1851 2525 7602,'29'-15'380,"0"-8"0,7-6 568,11 0 1,10-2-1179,7 8 1,13-2 183,9 2 1,-32 9-1,3-1-403,9-4 0,1-2 0,5-1 1,2-2 420,6-4 1,1-2 0,2 0 0,0-1-303,3-3 0,1-1 1,-1-3-1,1 1 348,-1-1 0,0 1 0,1-2 0,-1 1-5,1 0 0,-1 1 1,1 1-1,-1-1 3,1-3 0,-1-1 0,1 2 1,-1-1-99,1 0 1,-1 0 0,-4-2-1,-1 1 84,-2 4 0,-2-1 1,-3-2-1,-2-1-192,-5 4 1,-1 0-1,-5 2 1,-1 0 212,-5 3 1,-1 1-8,-8 7 1,-2 0-31,3-5 0,-1 0 0,23-13-90,0-4 0,-9 2-65,-14 3 0,-4 3 154,-7-8 1,-10 0 14,-8-6 0,-8 4 0,-9 0 0,0 0 0,0 2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27:29.498"/>
    </inkml:context>
    <inkml:brush xml:id="br0">
      <inkml:brushProperty name="width" value="0.08571" units="cm"/>
      <inkml:brushProperty name="height" value="0.08571" units="cm"/>
      <inkml:brushProperty name="color" value="#FFFFFF"/>
    </inkml:brush>
  </inkml:definitions>
  <inkml:trace contextRef="#ctx0" brushRef="#br0">1782 1088 7586,'-77'40'0,"-2"6"0</inkml:trace>
  <inkml:trace contextRef="#ctx0" brushRef="#br0" timeOffset="740">952 1624 7586,'-27'8'20,"-4"-4"-11,8 7 1,-8-7 132,2 2 0,4 1-101,2-1 1,4 0 24,2-6 1,1-2-27,5-4 1,-3-5 2,9-12 0,-1-4-51,6-8 0,2-7-4,4-4 0,3-6 57,8-6 1,3-3-16,3-8 0,-2-2-195,8-4 0,-2-4 197,1-8 0,5 3-314,-4 3 1,-2-3 253,2 3 0,-8-2-69,2 3 1,-4 3 93,-2 8 0,1 5-10,-1 1 1,-6 15 221,1 2 0,-8 21 52,2 7-77,-5 5 1,1 3 351,4 4-445,-4 12 0,13 6 323,-3 11 0,3-2-289,3 8 1,7 0-50,3 5 0,11 3-11,1 3 0,8-3-62,-2 3 0,10 2 63,2-1 0,-1 5-115,-5-6 0,0 2 28,0-1 1,0-7 28,0 1 1,0-3 24,0-9 1,-8 1-20,-4-7 1,2-2-16,-1-3 0,-7 1-27,-5-7 1,-8 7-42,2-1 0,-5-2 0,-7 1 1,3 1 64,-9 5 0,-7 6-7,-9 0 0,-12 8 30,-6-2 1,-11 3-20,-6 3 0,-14 1-311,-9 5 1,-2-7-295,-10 1 0,-7 1 526,39-18 1,0-1 0,-4-2 0,0 1 88,-4 4 1,-1 0 0,0-4 0,0 1-277,-5 3 1,0 0-1,1-1 1,1-1 280,0-1 1,1 0-1,2 0 1,0-1-47,0-2 1,1 1 0,6 0 0,0-2-50,-1-3 0,0-2 1,-38 11 103,4-13 0,9-2-50,13-10 1,7-11 40,11-12 0,5-6 291,12-5 1,12-10-245,11-8 1,4-9-64,2-2 0,14-2 331,3-10 1,14 6-373,3-6 0,1 6-28,5-5 0,5 7 31,1-2 0,4 4-5,2 1 0,5 3 19,1 4 1,5-1-11,-5 13 1,0-3 112,-7 13 0,1 9-28,0 9 0,-8 11 164,-3 6-92,-5 4 58,-1 18 1,-6 5 118,-1 19 1,-6 1-26,1 11 1,-4 3 80,-2 14 1,-1 8-149,-5 4 0,2 17-47,-9-47 0,-2 2 0,2 7 0,-2 1-153,-2-1 0,0 1 0,0 2 0,0 1 91,0-1 1,0 0-1,0 2 1,0 1-58,0 3 1,0 0 0,0-3 0,0-1-39,0 5 0,0-2 0,0-9 0,0 0-76,0 7 0,0 0 0,1-6 1,0-3-63,1-1 0,2-2 0,0 0 0,1-2-585,13 34 0,-1-5 112,0-18 0,2-5-1267,4-12 1875,-3-4 0,12-11 0,-3-8 0,4-8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33:42.814"/>
    </inkml:context>
    <inkml:brush xml:id="br0">
      <inkml:brushProperty name="width" value="0.08571" units="cm"/>
      <inkml:brushProperty name="height" value="0.08571" units="cm"/>
      <inkml:brushProperty name="color" value="#FFFFFF"/>
    </inkml:brush>
  </inkml:definitions>
  <inkml:trace contextRef="#ctx0" brushRef="#br0">156 2491 7609,'-11'0'1498,"-1"0"-1384,8 0 1,-3 2 105,7 3 195,7-3 1,9 14 169,7-5-395,8-3-138,-5 7 1,11-3 0,1 9 176,3 2 1,7 2-40,-2-2 0,-4-4-270,-2 4 103,-3-4 1,-2-1-352,-1-1 1,-7-5-1,-2-3 88,0-1-455,-13 5 0,11-11 75,-12 4 355,-3-4-565,7-2 249,-13 0 581,6-8 0,-16-1 0,-1-9 0</inkml:trace>
  <inkml:trace contextRef="#ctx0" brushRef="#br0" timeOffset="382">1 2491 9307,'0'-18'-168,"0"9"287,7-14 0,3 11 1,7-11 120,0 4 0,8 4-49,4 3 0,6-1 6,5 7 0,2-6-313,5 7 148,3-1 1,-6 6-1,10 0-194,3 0 81,-11 0 1,12 7-40,-12 5 1,-2 3 110,2 3 1,-7-1-117,1 0 1,-11 6 170,-6 0 1,-4 6 15,-1-6 1,-3 8 71,-4-2 0,-3-2-66,-8 2 1,0-1-130,0 7 0,0-2 33,0-5 1,-2 5-105,-4-4 1,-3-4-165,-8-2 1,-7-6-381,1-5 0,-2 1-612,2-7 1288,4 0 0,-6-14 0,8-2 0</inkml:trace>
  <inkml:trace contextRef="#ctx0" brushRef="#br0" timeOffset="524">917 2214 7617,'27'17'599,"-2"8"1,-8-4-1385,1 8 206,-1-8 236,-7 4 1,3-7-170,-7-1 324,-1 0 204,-5 1-63,0-9 0,-3-1 47,-9-8 0,1 7 0,-14 3 0</inkml:trace>
  <inkml:trace contextRef="#ctx0" brushRef="#br0" timeOffset="655">640 2145 7613,'-26'-12'-567,"2"1"1,11 5 1034,2-6 1,5 7 12,-6-7-658,8 8 189,-3-3-7,7-1-248,0-2 1,7 1-1,5 3 243,3 4 0,10-6 0,2-1 0</inkml:trace>
  <inkml:trace contextRef="#ctx0" brushRef="#br0" timeOffset="1047">865 1713 7639,'-6'17'360,"1"0"-260,-1 8 0,6-6 0,0 6-194,0 0 0,0-4 1175,0 8-664,0 0 1,2 4-82,4-4 1,5-3-260,12-3 114,-4-3-1,6 5-542,-7-8 323,7-7 1,-6-3 59,4-7-352,4 0 242,-8-7 1,6-5-841,-8-11 495,-7 4 109,-2-14 1,-8 12-165,0-8 0,0 6-19,0-6 469,-8 8-128,-2-4 1,-7 8-2,0 0 1,5 1 109,1 5 1,1 1 74,-1 4 1049,-5 4 32,7-5-438,-1 7-215,2 0 1,8 7-157,0 5 0,8-3 32,4 3 1,3-6-163,2 5 1,-5-1-6,-1 1 1,1 3-352,5-8 44,0-1 0,1-5-776,-1 0 817,0 0 0,-5 0-1049,-1 0 756,1-7 1,-3-3-92,-3-7 0,2 0-636,-2-1 1122,-1-7 0,3-2 0,2-7 0</inkml:trace>
  <inkml:trace contextRef="#ctx0" brushRef="#br0" timeOffset="1374">1107 1419 7639,'-7'26'0,"5"7"0,-4-4 552,4-4-367,2 8 1,0-14 53,0 4 360,0-4-376,8-2 1,-4-7-75,7-4 1,1-4-103,5-2 0,-6-2-169,1-4 1,5-6-37,6-11 0,0-2-402,-5-3 0,-1-3-121,0 8 504,1-8 0,-1 14 76,0-1 2,0 1 1,-5 15-186,0-4 892,-1 5-482,-1 1 0,5 7 16,-3 5 0,-3 3 71,3 2 0,-1 6 61,7 1 1,-7 4 159,1-5 0,-7 6-46,7-6-33,-8 8 3,11-12-214,-13 14 0,6-14-141,-8 4 1,2-4-399,3-1 241,-3-1 112,6-7-362,-8 5 197,0-13-118,0 6 0,-2-8-270,-4 0 1,2-2 176,-7-4 418,-1-4 0,-5-7 0,0 0 0</inkml:trace>
  <inkml:trace contextRef="#ctx0" brushRef="#br0" timeOffset="1628">1505 1315 7639,'17'17'209,"-1"-5"-312,-5-1 0,-1-1-124,-4 1 527,-4-3 694,5-8-321,-14 0-411,-3-8 1,-7-1-151,-1-9 1,7-5 120,-1 0-140,1-8 1,-5 10 36,5-7 1,-3 4 51,9-4 1,-7 7-274,6-3 1,1 5-347,5 2 1,0 0 95,0-1-859,0 1 559,0 0 205,0-1 0,5 7 60,1-1 0,8 7 376,-3-7 0,5 1 0,1-7 0</inkml:trace>
  <inkml:trace contextRef="#ctx0" brushRef="#br0" timeOffset="1999">1540 779 7639,'0'-10'237,"0"2"343,0 8 122,0 0 0,0 8-344,0 4 1,0 5-258,0 6 1,0-4 10,0 4 0,7-2 21,5 2 1,-2-3-14,1 3 0,1 2-171,5-2 1,0-2-638,0-10 594,8 5 1,-5-14-355,3 3 0,-4-10 212,-2-7 1,-7-3-116,-4-3 0,-5-5 45,-1 0 0,0-2 101,0 2 0,0 4-22,0-4 1,-5-2 230,-1 2 0,-7 0 59,1 6 0,2 5 161,-1 1 240,7 7 0,-4-6-33,8 4-145,0 4 1,0-3-87,0 10 0,2 3-44,4 4 0,2 3 177,3-3 1,5 1 675,-5-1-694,12 3-427,4-5 0,0 1-78,-4 1 0,-10-9-289,-1 3 1,-6-4-298,5-2 503,-7 0 0,6-2-939,-4-4 763,-5 5 1,7-15-207,-8 5 655,0-5 0,0-1 0,0 0 0</inkml:trace>
  <inkml:trace contextRef="#ctx0" brushRef="#br0" timeOffset="2708">1747 485 7639,'10'0'136,"-3"-8"-31,-7 6 353,0-6-60,0 8 106,0 0-333,8 0 9,-6 0-86,6 0 9,-8 0 838,0 0-703,7 0-131,-5 0 0,8 0 143,-4 0-182,-4 8 1,11-4-1,-5 6 64,1-3 0,3 7-39,5-3 0,1 3 3,-1-3 0,0 5 1,0-5 1,-5 3-76,-1-3 1,1-1 18,5-5 0,-5-3-207,-1 4-245,-7-4 157,4-2 63,-8 0-218,0 0 263,0-8 1,0-1-1,-2-9-153,-4 1 1,-1-6 56,-5 0 0,-9-8-187,4 2 0,-5 3 49,5-3 1,0 8 217,0-2 1,-1 0 362,1 5-181,7-3 1,1 17 389,3-7-135,4 7 0,-4-2 11,12 12 1,-2-2-104,7 7 0,1-1 427,5 1-204,1 5-255,-1-7 1,0 1 46,0-4-140,1-4 0,-1 3-110,0 1 1,-5 0 26,-1-6 0,-5-2-91,6-4 0,-9 2 0,5-7-23,0-3 1,-6-1 17,4-2 1,-5-2-417,-1-5 358,-7-2 1,3-1-1,-8 2-321,-1 0 425,5 6 1,-5-8 0,5 7 32,-1 3 0,3-4 105,-6 9 0,8 3-49,-1-3 774,3 8-575,2-11 1,2 13 276,3-4 0,7 4-131,11 2 1,4 0 10,7 0 1,1 2-93,0 4 1,-1-2-301,1 8 0,5-1-138,1 6 1,-3-5 136,-9-1 1,2-1-633,-8 2 0,5 3-31,-5-4 0,1 7-1090,-7 5 1776,8-4 0,-6 21 0,6-3 0</inkml:trace>
  <inkml:trace contextRef="#ctx0" brushRef="#br0" timeOffset="3343">1280 3355 7601,'-9'-17'0,"1"7"69,0-5-154,6 13 1218,-5-13-789,7 13 1,2-6 204,3 8 1,-1 0-185,8 0 1,5 8-34,6 3 1,8 5-113,-2 1 1,5 0 66,7 1 1,-5-1-98,4 0 1,-5-5-119,-6-1 1,2-7-280,-8 2 246,7-4 0,-10-2-524,3 0 1,-12-10 281,-5-7 0,-4 0-632,-2-6 599,0 3 1,0 3-1,0 0-127,0-1 0,-2 7 262,-4-1-245,4 9 530,-5-5-165,14 8 1,3 6 442,7-1-234,0 1-97,1-6 55,-1 8 0,0-6 107,1 4-58,-1-5-112,0-8-111,-7-3 1,3-13-102,-7 0 155,0-8-60,-6 4 0,0-1-156,0-1 120,0 0 1,-8-4-420,-3 4 201,-5-3 130,-1 5 1,0 0-230,-1 4 206,1 4 0,2 1-732,3 1 395,-3 8-354,5-7-253,-7 7 1085,0-9 0,-1 1 0,1 0 0</inkml:trace>
  <inkml:trace contextRef="#ctx0" brushRef="#br0" timeOffset="3558">1747 2456 7623,'17'0'525,"-1"8"1,-3 3-891,-1 5 223,-8 9 1,11-4 709,-3 8 1,3-2 0,2 3 195,1-1 1,1 0-389,4 5 0,-4 1-462,4 0 0,0-3 53,-6-3 1,10-4-216,-9-8 219,-5 1 0,2-7-1211,-3 1 155,-4-8-768,7 3 979,-13-7 874,6-7 0,-16-3 0,-2-7 0</inkml:trace>
  <inkml:trace contextRef="#ctx0" brushRef="#br0" timeOffset="3828">1989 2231 7623,'0'18'350,"0"1"-36,0 4 0,0 4 0,0 7 95,0 1-273,8 0 0,2-3 0,7-1 1398,0-2-1329,0-8 1,7 8 0,1-10 18,1-4 0,-3-9-200,6 0 1,-8-4 104,2-2 1,2-10-541,-1-7 281,-1 0 114,-14-16 1,5 6-629,-9-8 450,1 1 0,-6 1 1,-2 2-353,-4 3 1,-3 1 178,-8-2 0,-3-2 97,-3 8 0,2 2 7,-8 9 0,1-1 84,-7 7 0,2 0-206,4 6 1,3 8-105,2 4 489,5 11 0,-13 19 0,5 12 0</inkml:trace>
  <inkml:trace contextRef="#ctx0" brushRef="#br0" timeOffset="4474">1695 4739 7643,'0'-10'331,"0"2"-661,-7 8-195,5 0 718,-6 0 450,8 0 0,0 2 161,0 4 0,13 0-370,5 11 1,11 2 13,-1 10 0,13 4-97,5-4 1,4 1 96,2-1-305,0 4 0,-8-12 0,-4 6 34,-3-2 0,-5-8-119,-3-5 1,2-8-302,-8 1-406,0-3 0,-8-9 359,-3-5 1,-4-9-424,-8-2 1,-2-14 279,-4 3 1,2 1-43,-7 4 0,1 2 128,-2-1 0,3 8 277,3 9 1,4 5 386,-4-5-325,4 7 1,4-4 0,4 8 553,6 0 0,-3 2-45,3 4 111,-1-4-170,7 5-133,-1-7 1,-6-7-147,1-5 0,-8-5-129,2-6 0,-5 4-105,-1-4 1,-7-4 31,-5-2 1,-3 2-232,-2-2 0,-3 6 111,-3-6 0,2 8-349,-8-2 346,1 4 1,-7 2-101,0-1-64,1 1 122,7 0 0,-4 1-160,8 5 0,0-3 0,6 7-812,-1-3 489,9 6 687,1-4 0,16 1 0,1-3 0</inkml:trace>
  <inkml:trace contextRef="#ctx0" brushRef="#br0" timeOffset="4976">2283 4116 7596,'0'18'0,"0"-1"0,0 0-235,0 0 473,0 1 0,0 5 0,0 2 383,0 2 0,2-4-139,4 6 0,4-8-121,7 2 1,2-6-234,4-5 1,-4 3 1,6-13-1,-7 4-29,-1-4-119,8-2 0,-6-2 1,2-4-275,-7-6 188,1-3 1,-7-8 0,3 0-114,-5 2 1,-4-4-88,-2 2 1,-2-6 113,-4 6 1,-3-6-160,-9 6 275,1 0 1,-2 6 0,-2-1-92,-2 1 1,-6 0 99,6-1 1,-2 9 76,2 3 0,4 4 39,-4 2 1,9 0-90,3 0-332,7 0 276,-4 0 0,8 2-120,0 4 0,8-4 48,3 3 1,7-3-521,5-2 503,-4 8 1,8-6 0,-6 4 183,2-4 0,6 3-100,-6 1 0,0 6 100,-6-7 72,0 9-72,1-12 838,-1 6-556,-7-8 1,-3-2 171,-7-4 1,0-4-82,0-7 1,-2-6 26,-3 0 1,3-6 144,-4 6-359,-4 0 0,6 0-133,-7 0 0,7 0 11,-2 5 0,4 7-561,2-1 0,0 7 96,0-7-1006,0 8 973,0-11 1,0 11 0,-2-8 433,-3-1 0,3-2 0,-6-3 0</inkml:trace>
  <inkml:trace contextRef="#ctx0" brushRef="#br0" timeOffset="5142">2439 3632 7596,'10'-10'-706,"-3"3"694,-7 7 0,8 0 175,3 0 0,-1 7 235,2 5 0,-3-2-142,3 1 1,3-1-405,-3 1 56,3 5 1,-5-14 0,5 5-30,-4-7 1,-1 6-52,2 0 1,-7-1-226,7-5 0,-6 0 63,5 0 1,-7-1 333,2-5 0,3-4 0,1-7 0</inkml:trace>
  <inkml:trace contextRef="#ctx0" brushRef="#br0" timeOffset="5509">2664 3649 7596,'0'12'18,"0"-1"296,0 3-235,0 1 0,0 2 83,0 1 1,7-3 208,5-3 1,-2 1-82,1-7 1,1 5-139,5-5-53,0 0 0,-5-6-131,-1 0 0,1 0 0,3-2 183,-3-4 0,1-3-410,-7-9 0,0-1-157,-6-4 1,0 2 224,0-8 0,0 6-305,0-6 0,-8 6 191,-4-6 1,-3 8-36,-2-2 1,-1-2 339,1 2 0,-6-2 0,0 2 0,-8 4 0,3-4 0,-5 4 0,-2 1 0,-7 1 0,5 2 0,-1 1 0,7 3 0,1 1 164,7-1 213,-1 3 495,7 8-507,8 0 1,3 2 127,12 4 0,3-3-187,8 9 1,1-2-114,-1 1 0,8 4-99,4-3-27,4 3 1,-5 3-1,1-1 70,2 0 0,2 1-184,1-1 1,1 0-174,-1 0 1,-1-5-100,-4-1 1,-2-5-268,-4 6 1,-4-8 228,4 1 1,-6-5-154,-5-5 0,1-5 510,-7-7 0,8-8 0,-5-2 0</inkml:trace>
  <inkml:trace contextRef="#ctx0" brushRef="#br0" timeOffset="5800">2664 2975 7596,'0'17'0,"0"0"0,0 1 375,0-1-101,0 0 1,7-7 0,5-4 174,3-4 0,5-10 132,3-4-411,-4-3 1,15-8-1,-1 0-277,5 2 0,3 7 12,-7 3 0,5 7 133,-5-2 0,3 4 5,-14 2 0,6 8 4,-6 4 0,0 3-17,-6 2 1,-5 2-12,-1 4-36,-7-3 1,4 12-31,-8-3 0,0-2 1,0 0-395,0-2 1,-8 4 187,-3-6 1,-11 0-408,-1-6 466,0-7 1,0 3 0,0-7-563,2-2 0,-4-2 756,2-2 0,0-8 0,6-9 0,-1-10 0</inkml:trace>
  <inkml:trace contextRef="#ctx0" brushRef="#br0" timeOffset="5999">3027 2197 7615,'25'27'1757,"-6"-8"0,4-8-1796,-4 3 0,-1 1 693,-1 2 1,2 3-281,4 3 1,2 4-419,4 7 1,4 1 36,-5-1 1,-1 1-1278,2 0 0,-8-7 1284,2 1 0,4-8 0,0 4 0</inkml:trace>
  <inkml:trace contextRef="#ctx0" brushRef="#br0" timeOffset="6146">3252 2594 7591,'9'-17'1178,"-3"0"1,2 0-946,-2-1 0,-1-7-851,-5-4 0,0-5 710,0-6 1,0 3-74,0-3 1,0 3-322,0 3 0,0 1 25,0 4 0,0-2-968,0 8 1245,0 8 0,0 0 0,0 5 0</inkml:trace>
  <inkml:trace contextRef="#ctx0" brushRef="#br0" timeOffset="6619">1868 6382 7692,'14'5'-204,"3"1"0,-4 13 351,11-1 0,2 10 514,3 1-345,12 4-156,-5-6 0,8 7 0,-5-3 404,1 2-373,0 5 0,-5-13 0,-2 4-199,-5-6 0,3 0-167,-8-6 0,0 5-158,-5-11 0,-7-3 244,1-2-976,-8-4 574,3-2 1,-7-8 490,0-4 0,0-3 0,0-2 0</inkml:trace>
  <inkml:trace contextRef="#ctx0" brushRef="#br0" timeOffset="7021">2266 6261 7721,'8'25'0,"-4"1"-181,7 9 0,-1 0-18,1-1 0,5-5 647,-5 0 0,4-8-211,3 2 0,5-4-3,0-1 1,6-7-96,-6 1 1,2-9-393,-2 3 1,-4-12-51,4-5 0,-4-6-61,-1-6 0,-9 1 58,-3-6 0,-4-1 98,-2-6 1,0 1 35,0-1 0,-14 0 172,-3 1 0,-4 1 0,4 4 0,-1-3 0,1 12 0,0-3 595,0 4-416,7 10 0,2 3 242,8 12 1,8 3-185,3 9 1,5-1 87,1 0 0,0 0-72,1 1 0,5-7-158,0 1 0,0-3-31,-6 3 1,0 1-221,1-7 0,-1 0-323,0-6 0,-5 0 11,-1 0 216,-7 0 190,4-8 62,-8-1 0,-8-9 0,-1 1 0</inkml:trace>
  <inkml:trace contextRef="#ctx0" brushRef="#br0" timeOffset="7394">2318 5724 7634,'17'18'660,"0"-1"-774,1 0 1,1-1-510,4-5 1,-4 5 925,4-5 1,-2 5-149,2 1 1,-3 0 84,3 0-50,-4 1-219,-2-9 0,1 5 10,-1-8 0,0-1-9,0-5 13,1 0 1,-3-2-188,-3-3 43,-5-5 163,-7-7 0,0-1-99,0 1 0,0-2 43,0-4 1,0 4 155,0-4-140,8 3 1,0 9 0,5 1 122,-1 3-12,-1-7 1,6 12-1,1-4 121,-1 4 0,0 2 247,1 0-293,-1 0 1,-2 8-20,-3 4 1,1-3-37,-7 3 1,6-1-95,-7 7 0,1 1 93,-6 4 1,0-4-252,0 4 0,0-4-96,0-1 0,0-1-353,0 0 411,0-7-240,0-2 0,-8-8-175,-3 0 378,-4 0 0,-3-2 232,1-4 0,-8-11 0,-2-10 0</inkml:trace>
  <inkml:trace contextRef="#ctx0" brushRef="#br0" timeOffset="7575">2629 5465 7654,'0'-17'-29,"0"7"1,2 3 727,4 7-430,3 0 1,9 0 124,-1 0 1,0 7-225,1 5-201,-1-5 152,0 9 0,0-7-111,1 9 0,5-3 89,0-3 1,0 3-409,-6-4 1,1 3 108,-1-3-551,0 5 1,-5-7 60,-1 9 690,-7-9 0,11 7 0,-5-7 0</inkml:trace>
  <inkml:trace contextRef="#ctx0" brushRef="#br0" timeOffset="7844">2923 5327 7654,'0'-23'445,"0"0"0,0 0-103,0 5 0,-2 1-534,-4 0 200,5-1 1,-13 1 0,6 0 102,-1 0 0,3-1 93,-6 1 0,7 0-378,-7-1 0,6 3-156,-5 3 203,7-3 201,-4 13-53,8-6 0,0 10-69,0 4 1,0 4 258,0 7 0,2 8-68,4 4 0,-2 2 253,7-3 0,1 5-121,5-4 1,1-4 46,-1-2 1,0-4-32,0-2 0,6-1-64,1-5 1,1-3-308,-2-8 1,3-10 110,9-7 0,0-4-708,-1-14 0,1 9 99,-1-15 578,-7 9 0,6-18 0,-6 5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10-22T16:33:53.395"/>
    </inkml:context>
    <inkml:brush xml:id="br0">
      <inkml:brushProperty name="width" value="0.08571" units="cm"/>
      <inkml:brushProperty name="height" value="0.08571" units="cm"/>
      <inkml:brushProperty name="color" value="#FFFFFF"/>
    </inkml:brush>
  </inkml:definitions>
  <inkml:trace contextRef="#ctx0" brushRef="#br0">17 3563 7978,'-9'0'949,"1"0"-635,8 7 0,0-3 239,0 8-416,8-1 1,1 4-24,9-3 0,-7 1 1,-1-5 61,-3 2 1,7-6 237,-3 1-299,-3 5 0,6-6 0,-7 5-65,3-1 1,1 0-72,7-2 0,-7-5-101,1 5 1,-1 2 73,7-2 0,-7-1 73,1-5 0,-7 0-73,7 0 1,-3 2 28,3 4 1,3-4 120,-3 4 1,-2 2-77,1-3 0,1 3 19,5-2 0,0-2 59,0 7-79,1-7 1,-7 4 0,1-8-50,1 0 0,-3 0 68,1 0 0,1 0-157,5 0 1,-5 0 79,-1 0 1,-1-2-219,1-4 129,5-4 0,-12-13 31,7 0 1,-7 0 45,2 6 1,-4 0-8,-2-1 1,-2-5-92,-4 0 1,-4-2 83,-7 2 1,6 4 41,-1-4 1,1 9-49,-7 3 0,7 1 367,-1-1-129,8 3 168,-3 8-212,7 0 0,0 2 12,0 4 0,9 3 10,9 9 0,7-1-63,9 0 1,1-5-81,-1-1 0,1-7 74,-1 2 1,-5 2-119,0-3 1,-6-1 54,6-10 1,-10-3-70,-2-8 1,-1-1-59,-10 1 138,-1 0-20,-5-8 0,0 5-150,0-3 152,-7-4-10,-11 8 0,-1-11-297,-4 6 136,-4 1 63,8 6 0,-12-6-493,8 0 268,-8 8-261,12-1 332,-6 7 1,14-1-641,-1 4 250,1-3 0,-1 7-251,1-4 891,7 4 0,-12-6 0,7-1 0</inkml:trace>
  <inkml:trace contextRef="#ctx0" brushRef="#br0" timeOffset="346">467 2957 7600,'0'-17'58,"0"0"1,0 5-443,0 1 1,-6-1-228,0-5 1160,1 0 0,5-1 92,0 1-86,0 7-365,0 3 0,2 7-16,3 0 1,7 0 37,11 0-134,-4 15 1,14-3 0,-4 13 170,3-1-140,3-4 1,-2 12 0,-3-5 61,-1 0 0,-6-2-147,6-8-14,-8-7 1,4 3-67,-8-7 39,1 0 1,-7-6-152,1 0 1,-8-2 63,1-4 0,-3-3-149,-2-9 163,0 1 0,0 0 0,0 0-74,0-1 86,0 1 1,0 0 122,0-1 0,6 7 211,0-1-161,0 8-52,1-3 0,-3 5 1,8-4 0,-7 4-31,7-4 0,-6 5-281,5 1 0,-5 0-63,5 0-32,-7 0 1,12 0-1045,-5 0 728,-3 0 679,0 0 0,-8-8 0,0-2 0</inkml:trace>
  <inkml:trace contextRef="#ctx0" brushRef="#br0" timeOffset="681">744 2577 6926,'11'-2'-248,"1"-4"0,-3 2 23,3-7 142,3-1 1,-5-7 82,7-4 0,0-2 0,1-4 0,-3-2 0,-3 8 0,1-2 0,-7 2 0,5 4 0,-5-4 0,-2 4 0,-2 2 0,-2 7 261,0 2 1,0 22 0,0 5 564,0 6-546,0-4 1,0 10 0,0-6 315,0 2 0,8-6-101,3 2-320,4 4 0,3-14 0,1 4-70,4-1 1,-4-8-107,4-3 0,2 3-123,-2-2 0,0 0 170,-5-6 0,-1-6-586,0 0 0,-5-6-307,-1 7 0,-5-9 446,6 3 1,-9-5-275,3-1 497,-4 0 0,-8 5 178,1 1 0,-17-9 0,3-6 0</inkml:trace>
  <inkml:trace contextRef="#ctx0" brushRef="#br0" timeOffset="967">986 2023 8035,'11'12'547,"1"-1"1,1 1-68,10 5-299,-4 1 1,12-1 0,-8 0 26,-2 0 1,4-5-350,-2 0 115,1-9 0,-7 11-41,0-8 1,0-1-1,1-7-191,-1-3 0,-7 1-3,-5-8 1,3 1 78,-2-7 0,0 1-4,-6 0 0,0 0 176,0-1-50,7 1 0,-5 5 1,6 1 430,0-2-272,-7 5 0,15 0 0,-5 8 268,5 0 0,1 0-158,0 0 1,3 8-198,3 3 1,-4 5-129,4 1 1,-2 0-262,2 1 0,-4 7-61,4 3 1,-3 7 52,-3 5 385,0 12 0,0 17 0,1 10 0</inkml:trace>
  <inkml:trace contextRef="#ctx0" brushRef="#br0" timeOffset="1405">1003 4116 7744,'17'8'-257,"1"-1"-136,-1 5 543,0 3 0,6-3 221,0 11 0,8-4 0,-2 4-86,4-4 1,-7-1-136,-3-1 0,2 0-60,-1 0 1,-7-7-3,-6-4-102,1-4 1,-3-6-480,-3-8 367,-4-7 1,-2-15-1,0-3-264,0-3 0,-6 3 150,1-3 1,-7-2 383,6 1-137,-7 9 0,11 7 1,-4 7 141,4 1 1,2 5 93,0 1 1,2 7 140,4-2 1,4 4 58,7 2 1,0 0-181,0 0 1,1 6-31,-1 0 1,0 5-54,1-5 1,-1 6-374,0-7 1,0 7 154,1-6 1,-1 1-216,0-1 1,-5-4-592,-1 4-785,1-4 1629,5-2 0,1 0 0,-1 0 0</inkml:trace>
  <inkml:trace contextRef="#ctx0" brushRef="#br0" timeOffset="1765">1591 3441 7629,'-15'29'1020,"3"0"-619,-3 0 1,7 0-367,-4 0 0,5-6 0,7 4 294,0-2 1,0 3-21,0-5 0,2 6-424,3-6 0,7 0 146,11-5 0,-4-7-205,4 1 201,4-8 0,-6 3 0,6-9-495,-2-3 0,-2-5 27,-5-7 0,-3-6-1,-4 0 0,-3-8 49,-8 2 1,0-2 55,0 2 1,-2-1 395,-4 7 1,3 0-73,-9 5 1,6 7 273,-5-1-127,7 8 842,-4-3-430,8 14-8,0 3 1,2 5 147,4-3-481,4 3 0,7-13-187,0 4 1,-1-2 101,-5 1 1,4-3-857,-3 4 553,3-4 0,-3-4 0,-3-4-778,-1-5 1,4 1 960,-7-1 0,9-8 0,-4-8 0</inkml:trace>
  <inkml:trace contextRef="#ctx0" brushRef="#br0" timeOffset="2049">1764 3338 9001,'8'-10'255,"1"2"1,8 8 0,1 0-420,-1 0 116,0 0 0,1 0 0,-1 0 91,0 0 0,-5 2 172,-1 4 0,-1-2-94,1 7 1,-3 1 65,-8 5 1,2 1-85,4-1 0,-4 2-132,3 4 0,-3-4 40,-2 4 1,-2-3-94,-3-3 1,3 0-44,-4 1 1,2-7 7,-2 1-894,5-9 710,-15 5 1,12-10-489,-7-4 0,7-5-12,-2-12 801,4 4 0,-5-14 0,-3 6 0</inkml:trace>
  <inkml:trace contextRef="#ctx0" brushRef="#br0" timeOffset="2274">2023 2732 8467,'10'2'628,"-2"4"-655,-1 6 1,-3-3-55,8 3 1,-3-1 1500,3 7-885,3-1 1,-5 0-282,7 1 1,6-1 0,0 0 11,-2 0-188,-1 1 0,-1 1 1,2 2-279,2 2 1,-2-6 157,-9-5 0,3-6-1566,-4 5 835,-3-7-1287,0 4 1037,-8-8 1023,-8 0 0,-1 7 0,-9 3 0</inkml:trace>
  <inkml:trace contextRef="#ctx0" brushRef="#br0" timeOffset="2564">2041 3061 7629,'-10'0'1806,"2"0"-1401,1 0 0,5-2-216,-4-4 1,4-5-265,2-12 69,0-4 62,0-8 1,0 1-263,0-1 0,-2-5 146,-4-1 1,4 1 4,-3 5 0,3 1-2,2-1 0,0 8-128,0 4 479,0 4-211,0 2 404,0 7-259,0 3 0,2 7 117,3 0-262,5 0 0,7 0-89,1 0 1,-1 5 0,0 3-589,0 2 381,1-7 0,-1 11-1236,0-8 909,1 7 0,-1-11-987,0 4 1527,1-4 0,-1 5 0,0 3 0,0 7 0</inkml:trace>
  <inkml:trace contextRef="#ctx0" brushRef="#br0" timeOffset="2994">2473 2317 7619,'0'18'0,"0"-1"972,0 0-761,8-7-275,1-2 1,8-3 0,3 3 796,3 2 1,-2-5-349,8 7 1,0-6-316,5 5 1,1-1-9,-1 1 0,-5 3-70,0-8 1,-8 5 69,2-5 0,-9 0-689,-3-6 215,-7 7-72,11-5 297,-13 14 1,-2-13-1,-11 7-153,-5-2 1,-1-1 294,0-1 1,-2-4-75,-5 4 1,5-6 551,-4-6-288,-4 4 1,6-15 0,-6 2 179,2-7 0,0-3-164,2 2 1,4-4 122,-4-7-86,4-1 0,1 1 1,1-1 32,0 1 0,5-1 3,1 0 0,7 7-69,-2-1 0,4 8-64,2-2 1,0 3-65,0 3 1,0 0-192,0-1 0,2 7-102,4-1 0,2 1-387,3-6 0,5 5-1534,-5 1 1208,4 7 969,3-4 0,7 8 0,2 0 0</inkml:trace>
  <inkml:trace contextRef="#ctx0" brushRef="#br0" timeOffset="3324">2559 2335 7605,'0'9'1568,"0"-1"-1124,0-8-279,0-8 0,8-3 0,2-10-282,-1-2 0,7-6-124,-5 6-52,12-8 0,-7 12 0,5-4-287,0 3 1,2 11-19,0 3 0,-2 4 598,8 2 0,-6 0 0,6 0 0,-8 8-80,2 3 0,-4-1-32,-1 2 0,-7-3 318,1 3 1,-9-3-71,3-3 959,-4-4-434,-2 6 30,-8-8-437,-1 0 0,-7-8 1,3-4 269,1-3-402,1-2 0,-6-1 0,-1 1 104,1 0 1,0-2-522,-1-4 255,1 3 0,6-5 0,1 8-960,2 0 652,3 0 0,-1 5-1724,0 1 2072,0 7 0,14-12 0,2 7 0</inkml:trace>
  <inkml:trace contextRef="#ctx0" brushRef="#br0" timeOffset="3574">2819 1920 7601,'9'-12'0,"-3"1"0,2-1 26,-2-5 1,-1 0 9,-5-1 1,0 1 415,0 0 0,0-1-111,0 1 1,0-2 60,0-4-437,0 4 1,0-6 111,0 7-11,0 9 1,-2 1 50,-3 8 1,3 2 102,-4 4 1,-2 3-61,3 9 0,-1 5 57,6 0 1,0 6 176,0-6 1,2 2-64,3-2 0,-1-4-305,8 4 1,-6-4 110,5-2 0,-1-5-496,1-1 0,5-7 89,-5 2-573,5-4 1,1-2 413,0 0 1,-5-6-242,-1 0 0,-5-9-218,5-2 1,-7-1 887,2-5 0,4 4 0,-1 2 0</inkml:trace>
  <inkml:trace contextRef="#ctx0" brushRef="#br0" timeOffset="3899">3026 1401 7601,'-2'17'540,"-3"0"0,3 7-154,-4-1 1,-2 5-38,2-5 1,1 6-131,5-6 1,0 0 682,0-5-924,7-1 0,3-7 53,7-5-335,1-3 0,-1-9 233,0-5 1,-1-3-485,-5-3 1,4-1 303,-3-4 0,-2 6-33,1 0 0,-5 1 103,5 10 0,-5 1 138,6 5 1,-7 0 446,7 0 1,-6 9-259,5 9 1,-1 1 298,1 10 1,5 5-203,-5 7 0,-1-1 240,1-6-287,-7 9 0,10-9 1,-7 3 8,3-6 0,-6-10-189,2 2 1,-3-4-440,3-2-1094,-4-7 788,6-2 489,-8-8 1,0-8 84,0-4 0,-2-5 155,-4-6 0,-3 4 0,-9-6 0</inkml:trace>
  <inkml:trace contextRef="#ctx0" brushRef="#br0" timeOffset="4123">3182 1297 7592,'6'17'895,"-1"1"0,1-1-705,-6 0 0,2-1-57,4-5 1,-2 3 348,7-9 1,-5 7 253,6-6-645,-1-1 0,6-5 241,1 0-349,-1 0 0,-2-7 74,-3-5 0,-4-3-159,-8-2 0,5-1-568,1 1 0,0 5 406,-6 1 1,-2-1-695,-4-5 0,2 0-129,-7 0 1087,-1-1 0,-5 1 0,0 0 0</inkml:trace>
  <inkml:trace contextRef="#ctx0" brushRef="#br0" timeOffset="4451">3303 1072 7592,'0'-17'-225,"-2"0"225,-4-1 0,4 7-46,-3-1 391,-5 1 1,6-6-83,-7-1 1,7 7 56,-2-1-205,4 8 1,2-5 322,0 3-147,0 4 32,0-6-183,-8 8 111,6 0-12,-5 8 1,7 2-33,0 7-53,0 0 0,0 1 28,0-1 1,0 0-27,0 0 1,6 1 163,-1-1-163,9-7 112,-12 5-108,13-5 1,-5 5 8,7-3 1,-5-5-154,-1-7 0,1 6-85,5 0 1,0-2 99,0-10 1,-1 2-424,-5-8 0,5 1 185,-5-6 0,3-1-748,-3 1 0,-1 0 442,-4-1 0,-4 1-477,3 0 0,-3-6 989,-2 0 0,0 0 0,0 5 0</inkml:trace>
  <inkml:trace contextRef="#ctx0" brushRef="#br0" timeOffset="4732">3510 865 7592,'-11'0'82,"-1"0"0,7-2 618,-7-4-491,8-3 0,-3-9 0,5 1-51,-4 0-127,4-1 0,-6-1 0,8-2-157,0-2 0,6 6 117,0 5 0,2 1 21,-3-7 0,-1 9 249,8 3 1,-7 4-71,7 2 0,-6 0 169,5 0 0,-5 0-129,6 0 0,-7 0 20,7 0 1,-6 2-56,5 4 1,-5-4-136,5 3 1,-7-1-526,2 2 0,-2-4 167,2 4-638,-4-4 0,7-4 418,-3-4 1,-4 2-307,4-7 0,-4-1 823,-2-5 0,0-1 0,0 1 0</inkml:trace>
  <inkml:trace contextRef="#ctx0" brushRef="#br0" timeOffset="4932">3528 311 7592,'-10'-9'282,"-5"1"1,11 8 1152,-8 0-711,9 8 0,-5 1-276,8 9 1,0-7 188,0 1-441,8-1 1,-5 1 0,9-1-71,1 3 1,-3-5-32,2 3 1,-1-8-102,6 2 1,-1-3-349,-5 3-643,5-4 416,-7 6 1,3-10-542,-1-4 1,-7 2 1121,2-7 0,-4-1 0,-2-5 0</inkml:trace>
  <inkml:trace contextRef="#ctx0" brushRef="#br0" timeOffset="5209">3597 225 7592,'10'0'544,"-3"0"-318,1 0 119,-6-8-327,6-1 1,-3-9 0,3 1-45,2 0 1,-7-1-280,3 1 0,2 0 94,-2 0 0,-1-1-104,-5 1 147,0 0 37,0-1 141,0 9 321,8 1 1,-6 10 478,4 4 0,3 3-397,3 9 0,-2-1 324,1 0 0,1 3-251,5 3 0,0-4-180,0 4 0,7-10-121,-1-1 1,5-3-289,-5 3 1,1 1-433,-7-7 0,6 6-1669,0-7 2204,8 1 0,-12 2 0,6 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A3A4F0-47AD-4B8B-B448-5C5E09550820}" type="datetimeFigureOut">
              <a:rPr lang="en-US" smtClean="0"/>
              <a:t>10/22/19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673571-53DD-4B50-9363-69621868140D}" type="slidenum">
              <a:rPr lang="en-US" smtClean="0"/>
              <a:t>‹#›</a:t>
            </a:fld>
            <a:endParaRPr lang="en-US"/>
          </a:p>
        </p:txBody>
      </p:sp>
    </p:spTree>
    <p:extLst>
      <p:ext uri="{BB962C8B-B14F-4D97-AF65-F5344CB8AC3E}">
        <p14:creationId xmlns:p14="http://schemas.microsoft.com/office/powerpoint/2010/main" val="3799797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5170633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lstStyle/>
          <a:p>
            <a:pPr marL="171450" indent="-171450">
              <a:buFont typeface="Arial"/>
              <a:buChar char="•"/>
              <a:defRPr/>
            </a:pPr>
            <a:endParaRPr lang="en-US" dirty="0"/>
          </a:p>
        </p:txBody>
      </p:sp>
      <p:sp>
        <p:nvSpPr>
          <p:cNvPr id="27651"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07E4267-5970-B84E-A100-5528322F53C3}"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38082512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lstStyle/>
          <a:p>
            <a:pPr marL="171450" indent="-171450">
              <a:buFont typeface="Arial"/>
              <a:buChar char="•"/>
              <a:defRPr/>
            </a:pPr>
            <a:endParaRPr lang="en-US" dirty="0"/>
          </a:p>
        </p:txBody>
      </p:sp>
      <p:sp>
        <p:nvSpPr>
          <p:cNvPr id="27651"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07E4267-5970-B84E-A100-5528322F53C3}"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2365637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lstStyle/>
          <a:p>
            <a:pPr marL="171450" marR="0" indent="-171450" algn="l" defTabSz="914400" rtl="0" eaLnBrk="0" fontAlgn="base" latinLnBrk="0" hangingPunct="0">
              <a:lnSpc>
                <a:spcPct val="100000"/>
              </a:lnSpc>
              <a:spcBef>
                <a:spcPct val="30000"/>
              </a:spcBef>
              <a:spcAft>
                <a:spcPct val="0"/>
              </a:spcAft>
              <a:buClrTx/>
              <a:buSzTx/>
              <a:buFont typeface="Arial"/>
              <a:buNone/>
              <a:tabLst/>
              <a:defRPr/>
            </a:pPr>
            <a:endParaRPr lang="en-US" dirty="0">
              <a:solidFill>
                <a:srgbClr val="000000"/>
              </a:solidFill>
              <a:latin typeface="Arial" charset="0"/>
              <a:ea typeface="ＭＳ Ｐゴシック" charset="0"/>
              <a:cs typeface="ＭＳ Ｐゴシック" charset="0"/>
            </a:endParaRPr>
          </a:p>
          <a:p>
            <a:pPr marL="171450" indent="-171450">
              <a:buFont typeface="Arial"/>
              <a:buChar char="•"/>
              <a:defRPr/>
            </a:pPr>
            <a:endParaRPr lang="en-US" dirty="0"/>
          </a:p>
        </p:txBody>
      </p:sp>
      <p:sp>
        <p:nvSpPr>
          <p:cNvPr id="27651"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07E4267-5970-B84E-A100-5528322F53C3}"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1199866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2557735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2259240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1704604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3116062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0" fontAlgn="base" latinLnBrk="0" hangingPunct="0">
              <a:lnSpc>
                <a:spcPct val="100000"/>
              </a:lnSpc>
              <a:spcBef>
                <a:spcPct val="30000"/>
              </a:spcBef>
              <a:spcAft>
                <a:spcPct val="0"/>
              </a:spcAft>
              <a:buClrTx/>
              <a:buSzTx/>
              <a:buFontTx/>
              <a:buNone/>
              <a:tabLst/>
              <a:defRPr/>
            </a:pPr>
            <a:r>
              <a:rPr lang="en-US" dirty="0"/>
              <a:t>Context effects</a:t>
            </a:r>
          </a:p>
          <a:p>
            <a:pPr marL="0" marR="0" lvl="1" indent="0" algn="l" defTabSz="914400" rtl="0" eaLnBrk="0" fontAlgn="base" latinLnBrk="0" hangingPunct="0">
              <a:lnSpc>
                <a:spcPct val="100000"/>
              </a:lnSpc>
              <a:spcBef>
                <a:spcPct val="30000"/>
              </a:spcBef>
              <a:spcAft>
                <a:spcPct val="0"/>
              </a:spcAft>
              <a:buClrTx/>
              <a:buSzTx/>
              <a:buFontTx/>
              <a:buNone/>
              <a:tabLst/>
              <a:defRPr/>
            </a:pPr>
            <a:r>
              <a:rPr lang="en-US" dirty="0"/>
              <a:t>A given stimulus may trigger different perceptions, partly because of differing perceptual set, but also because of the immediate context. </a:t>
            </a:r>
          </a:p>
          <a:p>
            <a:r>
              <a:rPr lang="en-US" sz="1200" b="0" i="0" u="none" strike="noStrike" kern="1200" baseline="0" dirty="0">
                <a:solidFill>
                  <a:schemeClr val="tx1"/>
                </a:solidFill>
                <a:latin typeface="Arial" charset="0"/>
                <a:ea typeface="ＭＳ Ｐゴシック" charset="0"/>
                <a:cs typeface="Arial" charset="0"/>
              </a:rPr>
              <a:t>Westerners, for whom corners and boxlike architecture were more common, were more likely to perceive the family as being indoors, with the woman sitting under a window. (Adapted from Gregory </a:t>
            </a:r>
            <a:r>
              <a:rPr lang="ro-RO" sz="1200" b="0" i="0" u="none" strike="noStrike" kern="1200" baseline="0" dirty="0">
                <a:solidFill>
                  <a:schemeClr val="tx1"/>
                </a:solidFill>
                <a:latin typeface="Arial" charset="0"/>
                <a:ea typeface="ＭＳ Ｐゴシック" charset="0"/>
                <a:cs typeface="Arial" charset="0"/>
              </a:rPr>
              <a:t>&amp; Gombrich, 1973.)</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3339755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3467631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a:ln/>
        </p:spPr>
      </p:sp>
      <p:sp>
        <p:nvSpPr>
          <p:cNvPr id="47106"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171450" indent="-171450">
              <a:buFontTx/>
              <a:buChar char="•"/>
            </a:pPr>
            <a:endParaRPr lang="en-US" dirty="0"/>
          </a:p>
        </p:txBody>
      </p:sp>
      <p:sp>
        <p:nvSpPr>
          <p:cNvPr id="47107"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89D946D-8E37-F74C-9CB4-F26512AF4B55}"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17919823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p:cNvSpPr>
          <p:nvPr>
            <p:ph type="sldImg"/>
          </p:nvPr>
        </p:nvSpPr>
        <p:spPr>
          <a:ln/>
        </p:spPr>
      </p:sp>
      <p:sp>
        <p:nvSpPr>
          <p:cNvPr id="49154"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171450" indent="-171450">
              <a:buFontTx/>
              <a:buChar char="•"/>
            </a:pPr>
            <a:endParaRPr lang="en-US" dirty="0"/>
          </a:p>
        </p:txBody>
      </p:sp>
      <p:sp>
        <p:nvSpPr>
          <p:cNvPr id="49155"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3A191A2-E5C0-4F4F-9CA7-C780A21B4339}"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588981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p:cNvSpPr>
          <p:nvPr>
            <p:ph type="sldImg"/>
          </p:nvPr>
        </p:nvSpPr>
        <p:spPr>
          <a:ln/>
        </p:spPr>
      </p:sp>
      <p:sp>
        <p:nvSpPr>
          <p:cNvPr id="49154"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171450" indent="-171450">
              <a:buFontTx/>
              <a:buChar char="•"/>
            </a:pPr>
            <a:endParaRPr lang="en-US" dirty="0"/>
          </a:p>
        </p:txBody>
      </p:sp>
      <p:sp>
        <p:nvSpPr>
          <p:cNvPr id="49155"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3A191A2-E5C0-4F4F-9CA7-C780A21B4339}"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11094716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1818853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lstStyle/>
          <a:p>
            <a:pPr marL="171450" indent="-171450">
              <a:buFont typeface="Arial"/>
              <a:buChar char="•"/>
              <a:defRPr/>
            </a:pPr>
            <a:endParaRPr lang="en-US" b="1" dirty="0">
              <a:cs typeface="ＭＳ Ｐゴシック" charset="0"/>
            </a:endParaRPr>
          </a:p>
          <a:p>
            <a:pPr>
              <a:defRPr/>
            </a:pPr>
            <a:endParaRPr lang="en-US" dirty="0"/>
          </a:p>
        </p:txBody>
      </p:sp>
      <p:sp>
        <p:nvSpPr>
          <p:cNvPr id="54275"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D3EC76D-8BFA-484D-902A-977279C947B7}"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2978403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lstStyle/>
          <a:p>
            <a:pPr marL="171450" indent="-171450">
              <a:buFont typeface="Arial"/>
              <a:buChar char="•"/>
              <a:defRPr/>
            </a:pPr>
            <a:endParaRPr lang="en-US" b="1" dirty="0">
              <a:cs typeface="ＭＳ Ｐゴシック" charset="0"/>
            </a:endParaRPr>
          </a:p>
          <a:p>
            <a:pPr>
              <a:defRPr/>
            </a:pPr>
            <a:endParaRPr lang="en-US" dirty="0"/>
          </a:p>
        </p:txBody>
      </p:sp>
      <p:sp>
        <p:nvSpPr>
          <p:cNvPr id="54275"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D3EC76D-8BFA-484D-902A-977279C947B7}" type="slidenum">
              <a:rPr kumimoji="0" lang="en-US" sz="1200" b="0" i="0" u="none" strike="noStrike" kern="1200" cap="none" spc="0" normalizeH="0" baseline="0" noProof="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4081034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294306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AF0C21-8D54-A846-A48B-D02ECD372672}"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sz="1200" b="0" i="0" u="none" strike="noStrike" kern="120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3713162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CA"/>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CA"/>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3937292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CA"/>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3593524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CA"/>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CA"/>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294248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CA"/>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614318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8" name="Footer Placeholder 7"/>
          <p:cNvSpPr>
            <a:spLocks noGrp="1"/>
          </p:cNvSpPr>
          <p:nvPr>
            <p:ph type="ftr" sz="quarter" idx="11"/>
          </p:nvPr>
        </p:nvSpPr>
        <p:spPr>
          <a:xfrm>
            <a:off x="4038600" y="6356352"/>
            <a:ext cx="4114800" cy="365125"/>
          </a:xfrm>
          <a:prstGeom prst="rect">
            <a:avLst/>
          </a:prstGeom>
        </p:spPr>
        <p:txBody>
          <a:bodyPr/>
          <a:lstStyle/>
          <a:p>
            <a:endParaRPr lang="en-CA"/>
          </a:p>
        </p:txBody>
      </p:sp>
      <p:sp>
        <p:nvSpPr>
          <p:cNvPr id="9" name="Slide Number Placeholder 8"/>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2651686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4" name="Footer Placeholder 3"/>
          <p:cNvSpPr>
            <a:spLocks noGrp="1"/>
          </p:cNvSpPr>
          <p:nvPr>
            <p:ph type="ftr" sz="quarter" idx="11"/>
          </p:nvPr>
        </p:nvSpPr>
        <p:spPr>
          <a:xfrm>
            <a:off x="4038600" y="6356352"/>
            <a:ext cx="4114800" cy="365125"/>
          </a:xfrm>
          <a:prstGeom prst="rect">
            <a:avLst/>
          </a:prstGeom>
        </p:spPr>
        <p:txBody>
          <a:bodyPr/>
          <a:lstStyle/>
          <a:p>
            <a:endParaRPr lang="en-CA"/>
          </a:p>
        </p:txBody>
      </p:sp>
      <p:sp>
        <p:nvSpPr>
          <p:cNvPr id="5" name="Slide Number Placeholder 4"/>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2460426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3" name="Footer Placeholder 2"/>
          <p:cNvSpPr>
            <a:spLocks noGrp="1"/>
          </p:cNvSpPr>
          <p:nvPr>
            <p:ph type="ftr" sz="quarter" idx="11"/>
          </p:nvPr>
        </p:nvSpPr>
        <p:spPr>
          <a:xfrm>
            <a:off x="4038600" y="6356352"/>
            <a:ext cx="4114800" cy="365125"/>
          </a:xfrm>
          <a:prstGeom prst="rect">
            <a:avLst/>
          </a:prstGeom>
        </p:spPr>
        <p:txBody>
          <a:bodyPr/>
          <a:lstStyle/>
          <a:p>
            <a:endParaRPr lang="en-CA"/>
          </a:p>
        </p:txBody>
      </p:sp>
      <p:sp>
        <p:nvSpPr>
          <p:cNvPr id="4" name="Slide Number Placeholder 3"/>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1212780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CA"/>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CA"/>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417958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CA"/>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CA"/>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1841708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CA"/>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2473983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7AE48E62-C50D-4FB8-9CF7-D7A8B61DF06B}" type="datetimeFigureOut">
              <a:rPr lang="en-CA" smtClean="0"/>
              <a:t>2019-10-22</a:t>
            </a:fld>
            <a:endParaRPr lang="en-CA"/>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CA"/>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D8681876-BB48-4B21-A8A1-AA9CBA4DE601}" type="slidenum">
              <a:rPr lang="en-CA" smtClean="0"/>
              <a:t>‹#›</a:t>
            </a:fld>
            <a:endParaRPr lang="en-CA"/>
          </a:p>
        </p:txBody>
      </p:sp>
    </p:spTree>
    <p:extLst>
      <p:ext uri="{BB962C8B-B14F-4D97-AF65-F5344CB8AC3E}">
        <p14:creationId xmlns:p14="http://schemas.microsoft.com/office/powerpoint/2010/main" val="32593313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1_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109728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10764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4216401"/>
            <a:ext cx="10972800" cy="1909763"/>
          </a:xfrm>
        </p:spPr>
        <p:txBody>
          <a:bodyPr>
            <a:normAutofit/>
          </a:bodyPr>
          <a:lstStyle>
            <a:lvl1pPr>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2"/>
          <p:cNvSpPr>
            <a:spLocks noGrp="1" noChangeArrowheads="1"/>
          </p:cNvSpPr>
          <p:nvPr>
            <p:ph type="title"/>
          </p:nvPr>
        </p:nvSpPr>
        <p:spPr bwMode="auto">
          <a:xfrm>
            <a:off x="0" y="3505200"/>
            <a:ext cx="12192000" cy="546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lvl1pPr algn="ctr">
              <a:defRPr/>
            </a:lvl1pPr>
          </a:lstStyle>
          <a:p>
            <a:pPr lvl="0"/>
            <a:r>
              <a:rPr lang="en-US"/>
              <a:t>Click to edit Master title style</a:t>
            </a:r>
            <a:endParaRPr lang="en-US" dirty="0"/>
          </a:p>
        </p:txBody>
      </p:sp>
    </p:spTree>
    <p:extLst>
      <p:ext uri="{BB962C8B-B14F-4D97-AF65-F5344CB8AC3E}">
        <p14:creationId xmlns:p14="http://schemas.microsoft.com/office/powerpoint/2010/main" val="2576564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_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Tree>
    <p:extLst>
      <p:ext uri="{BB962C8B-B14F-4D97-AF65-F5344CB8AC3E}">
        <p14:creationId xmlns:p14="http://schemas.microsoft.com/office/powerpoint/2010/main" val="908048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7810" y="365127"/>
            <a:ext cx="11489633" cy="1076049"/>
          </a:xfrm>
          <a:prstGeom prst="rect">
            <a:avLst/>
          </a:prstGeom>
        </p:spPr>
        <p:txBody>
          <a:bodyPr vert="horz" lIns="91440" tIns="45720" rIns="91440" bIns="45720" rtlCol="0" anchor="ctr">
            <a:normAutofit/>
          </a:bodyPr>
          <a:lstStyle/>
          <a:p>
            <a:r>
              <a:rPr lang="en-US"/>
              <a:t>Click to edit Master title style</a:t>
            </a:r>
            <a:endParaRPr lang="en-CA" dirty="0"/>
          </a:p>
        </p:txBody>
      </p:sp>
      <p:sp>
        <p:nvSpPr>
          <p:cNvPr id="3" name="Text Placeholder 2"/>
          <p:cNvSpPr>
            <a:spLocks noGrp="1"/>
          </p:cNvSpPr>
          <p:nvPr>
            <p:ph type="body" idx="1"/>
          </p:nvPr>
        </p:nvSpPr>
        <p:spPr>
          <a:xfrm>
            <a:off x="357810" y="1825625"/>
            <a:ext cx="11489633" cy="4644749"/>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330184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txStyles>
    <p:titleStyle>
      <a:lvl1pPr algn="l" defTabSz="685800" rtl="0" eaLnBrk="1" latinLnBrk="0" hangingPunct="1">
        <a:lnSpc>
          <a:spcPct val="90000"/>
        </a:lnSpc>
        <a:spcBef>
          <a:spcPct val="0"/>
        </a:spcBef>
        <a:buNone/>
        <a:defRPr sz="3300" kern="1200">
          <a:solidFill>
            <a:schemeClr val="bg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1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customXml" Target="../ink/ink6.xml"/><Relationship Id="rId2" Type="http://schemas.openxmlformats.org/officeDocument/2006/relationships/customXml" Target="../ink/ink1.xml"/><Relationship Id="rId1" Type="http://schemas.openxmlformats.org/officeDocument/2006/relationships/slideLayout" Target="../slideLayouts/slideLayout2.xml"/><Relationship Id="rId6" Type="http://schemas.openxmlformats.org/officeDocument/2006/relationships/customXml" Target="../ink/ink3.xml"/><Relationship Id="rId11" Type="http://schemas.openxmlformats.org/officeDocument/2006/relationships/image" Target="../media/image5.png"/><Relationship Id="rId5" Type="http://schemas.openxmlformats.org/officeDocument/2006/relationships/image" Target="../media/image2.png"/><Relationship Id="rId10" Type="http://schemas.openxmlformats.org/officeDocument/2006/relationships/customXml" Target="../ink/ink5.xml"/><Relationship Id="rId4" Type="http://schemas.openxmlformats.org/officeDocument/2006/relationships/customXml" Target="../ink/ink2.xml"/><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customXml" Target="../ink/ink15.xml"/><Relationship Id="rId26" Type="http://schemas.openxmlformats.org/officeDocument/2006/relationships/customXml" Target="../ink/ink19.xml"/><Relationship Id="rId39" Type="http://schemas.openxmlformats.org/officeDocument/2006/relationships/image" Target="../media/image25.png"/><Relationship Id="rId21" Type="http://schemas.openxmlformats.org/officeDocument/2006/relationships/image" Target="../media/image16.png"/><Relationship Id="rId34" Type="http://schemas.openxmlformats.org/officeDocument/2006/relationships/customXml" Target="../ink/ink23.xml"/><Relationship Id="rId42" Type="http://schemas.openxmlformats.org/officeDocument/2006/relationships/customXml" Target="../ink/ink27.xml"/><Relationship Id="rId47" Type="http://schemas.openxmlformats.org/officeDocument/2006/relationships/image" Target="../media/image29.png"/><Relationship Id="rId50" Type="http://schemas.openxmlformats.org/officeDocument/2006/relationships/customXml" Target="../ink/ink31.xml"/><Relationship Id="rId55" Type="http://schemas.openxmlformats.org/officeDocument/2006/relationships/image" Target="../media/image33.png"/><Relationship Id="rId7" Type="http://schemas.openxmlformats.org/officeDocument/2006/relationships/image" Target="../media/image9.png"/><Relationship Id="rId2" Type="http://schemas.openxmlformats.org/officeDocument/2006/relationships/customXml" Target="../ink/ink7.xml"/><Relationship Id="rId16" Type="http://schemas.openxmlformats.org/officeDocument/2006/relationships/customXml" Target="../ink/ink14.xml"/><Relationship Id="rId29" Type="http://schemas.openxmlformats.org/officeDocument/2006/relationships/image" Target="../media/image20.png"/><Relationship Id="rId11" Type="http://schemas.openxmlformats.org/officeDocument/2006/relationships/image" Target="../media/image11.png"/><Relationship Id="rId24" Type="http://schemas.openxmlformats.org/officeDocument/2006/relationships/customXml" Target="../ink/ink18.xml"/><Relationship Id="rId32" Type="http://schemas.openxmlformats.org/officeDocument/2006/relationships/customXml" Target="../ink/ink22.xml"/><Relationship Id="rId37" Type="http://schemas.openxmlformats.org/officeDocument/2006/relationships/image" Target="../media/image24.png"/><Relationship Id="rId40" Type="http://schemas.openxmlformats.org/officeDocument/2006/relationships/customXml" Target="../ink/ink26.xml"/><Relationship Id="rId45" Type="http://schemas.openxmlformats.org/officeDocument/2006/relationships/image" Target="../media/image28.png"/><Relationship Id="rId53" Type="http://schemas.openxmlformats.org/officeDocument/2006/relationships/image" Target="../media/image32.png"/><Relationship Id="rId5" Type="http://schemas.openxmlformats.org/officeDocument/2006/relationships/image" Target="../media/image8.png"/><Relationship Id="rId19" Type="http://schemas.openxmlformats.org/officeDocument/2006/relationships/image" Target="../media/image15.png"/><Relationship Id="rId4" Type="http://schemas.openxmlformats.org/officeDocument/2006/relationships/customXml" Target="../ink/ink8.xml"/><Relationship Id="rId9" Type="http://schemas.openxmlformats.org/officeDocument/2006/relationships/image" Target="../media/image10.png"/><Relationship Id="rId14" Type="http://schemas.openxmlformats.org/officeDocument/2006/relationships/customXml" Target="../ink/ink13.xml"/><Relationship Id="rId22" Type="http://schemas.openxmlformats.org/officeDocument/2006/relationships/customXml" Target="../ink/ink17.xml"/><Relationship Id="rId27" Type="http://schemas.openxmlformats.org/officeDocument/2006/relationships/image" Target="../media/image19.png"/><Relationship Id="rId30" Type="http://schemas.openxmlformats.org/officeDocument/2006/relationships/customXml" Target="../ink/ink21.xml"/><Relationship Id="rId35" Type="http://schemas.openxmlformats.org/officeDocument/2006/relationships/image" Target="../media/image23.png"/><Relationship Id="rId43" Type="http://schemas.openxmlformats.org/officeDocument/2006/relationships/image" Target="../media/image27.png"/><Relationship Id="rId48" Type="http://schemas.openxmlformats.org/officeDocument/2006/relationships/customXml" Target="../ink/ink30.xml"/><Relationship Id="rId56" Type="http://schemas.openxmlformats.org/officeDocument/2006/relationships/customXml" Target="../ink/ink34.xml"/><Relationship Id="rId8" Type="http://schemas.openxmlformats.org/officeDocument/2006/relationships/customXml" Target="../ink/ink10.xml"/><Relationship Id="rId51" Type="http://schemas.openxmlformats.org/officeDocument/2006/relationships/image" Target="../media/image31.png"/><Relationship Id="rId3" Type="http://schemas.openxmlformats.org/officeDocument/2006/relationships/image" Target="../media/image7.png"/><Relationship Id="rId12" Type="http://schemas.openxmlformats.org/officeDocument/2006/relationships/customXml" Target="../ink/ink12.xml"/><Relationship Id="rId17" Type="http://schemas.openxmlformats.org/officeDocument/2006/relationships/image" Target="../media/image14.png"/><Relationship Id="rId25" Type="http://schemas.openxmlformats.org/officeDocument/2006/relationships/image" Target="../media/image18.png"/><Relationship Id="rId33" Type="http://schemas.openxmlformats.org/officeDocument/2006/relationships/image" Target="../media/image22.png"/><Relationship Id="rId38" Type="http://schemas.openxmlformats.org/officeDocument/2006/relationships/customXml" Target="../ink/ink25.xml"/><Relationship Id="rId46" Type="http://schemas.openxmlformats.org/officeDocument/2006/relationships/customXml" Target="../ink/ink29.xml"/><Relationship Id="rId20" Type="http://schemas.openxmlformats.org/officeDocument/2006/relationships/customXml" Target="../ink/ink16.xml"/><Relationship Id="rId41" Type="http://schemas.openxmlformats.org/officeDocument/2006/relationships/image" Target="../media/image26.png"/><Relationship Id="rId54" Type="http://schemas.openxmlformats.org/officeDocument/2006/relationships/customXml" Target="../ink/ink33.xml"/><Relationship Id="rId1" Type="http://schemas.openxmlformats.org/officeDocument/2006/relationships/slideLayout" Target="../slideLayouts/slideLayout2.xml"/><Relationship Id="rId6" Type="http://schemas.openxmlformats.org/officeDocument/2006/relationships/customXml" Target="../ink/ink9.xml"/><Relationship Id="rId15" Type="http://schemas.openxmlformats.org/officeDocument/2006/relationships/image" Target="../media/image13.png"/><Relationship Id="rId23" Type="http://schemas.openxmlformats.org/officeDocument/2006/relationships/image" Target="../media/image17.png"/><Relationship Id="rId28" Type="http://schemas.openxmlformats.org/officeDocument/2006/relationships/customXml" Target="../ink/ink20.xml"/><Relationship Id="rId36" Type="http://schemas.openxmlformats.org/officeDocument/2006/relationships/customXml" Target="../ink/ink24.xml"/><Relationship Id="rId49" Type="http://schemas.openxmlformats.org/officeDocument/2006/relationships/image" Target="../media/image30.png"/><Relationship Id="rId57" Type="http://schemas.openxmlformats.org/officeDocument/2006/relationships/image" Target="../media/image34.png"/><Relationship Id="rId10" Type="http://schemas.openxmlformats.org/officeDocument/2006/relationships/customXml" Target="../ink/ink11.xml"/><Relationship Id="rId31" Type="http://schemas.openxmlformats.org/officeDocument/2006/relationships/image" Target="../media/image21.png"/><Relationship Id="rId44" Type="http://schemas.openxmlformats.org/officeDocument/2006/relationships/customXml" Target="../ink/ink28.xml"/><Relationship Id="rId52" Type="http://schemas.openxmlformats.org/officeDocument/2006/relationships/customXml" Target="../ink/ink32.xml"/></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customXml" Target="../ink/ink3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customXml" Target="../ink/ink41.xml"/><Relationship Id="rId3" Type="http://schemas.openxmlformats.org/officeDocument/2006/relationships/customXml" Target="../ink/ink36.xml"/><Relationship Id="rId7" Type="http://schemas.openxmlformats.org/officeDocument/2006/relationships/customXml" Target="../ink/ink38.xml"/><Relationship Id="rId12" Type="http://schemas.openxmlformats.org/officeDocument/2006/relationships/image" Target="../media/image41.png"/><Relationship Id="rId2" Type="http://schemas.openxmlformats.org/officeDocument/2006/relationships/image" Target="../media/image36.png"/><Relationship Id="rId16" Type="http://schemas.openxmlformats.org/officeDocument/2006/relationships/image" Target="../media/image43.png"/><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customXml" Target="../ink/ink40.xml"/><Relationship Id="rId5" Type="http://schemas.openxmlformats.org/officeDocument/2006/relationships/customXml" Target="../ink/ink37.xml"/><Relationship Id="rId15" Type="http://schemas.openxmlformats.org/officeDocument/2006/relationships/customXml" Target="../ink/ink42.xml"/><Relationship Id="rId10" Type="http://schemas.openxmlformats.org/officeDocument/2006/relationships/image" Target="../media/image40.png"/><Relationship Id="rId4" Type="http://schemas.openxmlformats.org/officeDocument/2006/relationships/image" Target="../media/image37.png"/><Relationship Id="rId9" Type="http://schemas.openxmlformats.org/officeDocument/2006/relationships/customXml" Target="../ink/ink39.xml"/><Relationship Id="rId14" Type="http://schemas.openxmlformats.org/officeDocument/2006/relationships/image" Target="../media/image42.png"/></Relationships>
</file>

<file path=ppt/slides/_rels/slide1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customXml" Target="../ink/ink43.xml"/><Relationship Id="rId7" Type="http://schemas.openxmlformats.org/officeDocument/2006/relationships/customXml" Target="../ink/ink45.xml"/><Relationship Id="rId2" Type="http://schemas.openxmlformats.org/officeDocument/2006/relationships/image" Target="../media/image36.png"/><Relationship Id="rId1" Type="http://schemas.openxmlformats.org/officeDocument/2006/relationships/slideLayout" Target="../slideLayouts/slideLayout12.xml"/><Relationship Id="rId6" Type="http://schemas.openxmlformats.org/officeDocument/2006/relationships/image" Target="../media/image45.png"/><Relationship Id="rId5" Type="http://schemas.openxmlformats.org/officeDocument/2006/relationships/customXml" Target="../ink/ink44.xml"/><Relationship Id="rId4" Type="http://schemas.openxmlformats.org/officeDocument/2006/relationships/image" Target="../media/image44.png"/></Relationships>
</file>

<file path=ppt/slides/_rels/slide13.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customXml" Target="../ink/ink51.xml"/><Relationship Id="rId18" Type="http://schemas.openxmlformats.org/officeDocument/2006/relationships/image" Target="../media/image54.png"/><Relationship Id="rId3" Type="http://schemas.openxmlformats.org/officeDocument/2006/relationships/customXml" Target="../ink/ink46.xml"/><Relationship Id="rId7" Type="http://schemas.openxmlformats.org/officeDocument/2006/relationships/customXml" Target="../ink/ink48.xml"/><Relationship Id="rId12" Type="http://schemas.openxmlformats.org/officeDocument/2006/relationships/image" Target="../media/image51.png"/><Relationship Id="rId17" Type="http://schemas.openxmlformats.org/officeDocument/2006/relationships/customXml" Target="../ink/ink53.xml"/><Relationship Id="rId2" Type="http://schemas.openxmlformats.org/officeDocument/2006/relationships/notesSlide" Target="../notesSlides/notesSlide2.xml"/><Relationship Id="rId16" Type="http://schemas.openxmlformats.org/officeDocument/2006/relationships/image" Target="../media/image53.png"/><Relationship Id="rId20"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customXml" Target="../ink/ink50.xml"/><Relationship Id="rId5" Type="http://schemas.openxmlformats.org/officeDocument/2006/relationships/customXml" Target="../ink/ink47.xml"/><Relationship Id="rId15" Type="http://schemas.openxmlformats.org/officeDocument/2006/relationships/customXml" Target="../ink/ink52.xml"/><Relationship Id="rId10" Type="http://schemas.openxmlformats.org/officeDocument/2006/relationships/image" Target="../media/image50.png"/><Relationship Id="rId19" Type="http://schemas.openxmlformats.org/officeDocument/2006/relationships/customXml" Target="../ink/ink54.xml"/><Relationship Id="rId4" Type="http://schemas.openxmlformats.org/officeDocument/2006/relationships/image" Target="../media/image47.png"/><Relationship Id="rId9" Type="http://schemas.openxmlformats.org/officeDocument/2006/relationships/customXml" Target="../ink/ink49.xml"/><Relationship Id="rId14" Type="http://schemas.openxmlformats.org/officeDocument/2006/relationships/image" Target="../media/image5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ustomXml" Target="../ink/ink55.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57.png"/><Relationship Id="rId5" Type="http://schemas.openxmlformats.org/officeDocument/2006/relationships/customXml" Target="../ink/ink56.xml"/><Relationship Id="rId4" Type="http://schemas.openxmlformats.org/officeDocument/2006/relationships/image" Target="../media/image56.png"/></Relationships>
</file>

<file path=ppt/slides/_rels/slide1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customXml" Target="../ink/ink57.xml"/><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customXml" Target="../ink/ink58.xml"/></Relationships>
</file>

<file path=ppt/slides/_rels/slide17.xml.rels><?xml version="1.0" encoding="UTF-8" standalone="yes"?>
<Relationships xmlns="http://schemas.openxmlformats.org/package/2006/relationships"><Relationship Id="rId3" Type="http://schemas.openxmlformats.org/officeDocument/2006/relationships/customXml" Target="../ink/ink59.xm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3.png"/><Relationship Id="rId2" Type="http://schemas.openxmlformats.org/officeDocument/2006/relationships/customXml" Target="../ink/ink60.xml"/><Relationship Id="rId1" Type="http://schemas.openxmlformats.org/officeDocument/2006/relationships/slideLayout" Target="../slideLayouts/slideLayout2.xml"/><Relationship Id="rId6" Type="http://schemas.openxmlformats.org/officeDocument/2006/relationships/customXml" Target="../ink/ink62.xml"/><Relationship Id="rId5" Type="http://schemas.openxmlformats.org/officeDocument/2006/relationships/image" Target="../media/image62.png"/><Relationship Id="rId4" Type="http://schemas.openxmlformats.org/officeDocument/2006/relationships/customXml" Target="../ink/ink6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customXml" Target="../ink/ink63.xm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4.png"/></Relationships>
</file>

<file path=ppt/slides/_rels/slide2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ustomXml" Target="../ink/ink64.xml"/><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6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8.png"/><Relationship Id="rId7" Type="http://schemas.openxmlformats.org/officeDocument/2006/relationships/customXml" Target="../ink/ink6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customXml" Target="../ink/ink65.xml"/><Relationship Id="rId4" Type="http://schemas.openxmlformats.org/officeDocument/2006/relationships/image" Target="../media/image69.png"/></Relationships>
</file>

<file path=ppt/slides/_rels/slide2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a:t>Chapter 6</a:t>
            </a:r>
            <a:endParaRPr lang="en-US" dirty="0"/>
          </a:p>
        </p:txBody>
      </p:sp>
      <p:sp>
        <p:nvSpPr>
          <p:cNvPr id="3" name="Subtitle 2"/>
          <p:cNvSpPr>
            <a:spLocks noGrp="1"/>
          </p:cNvSpPr>
          <p:nvPr>
            <p:ph type="subTitle" idx="1"/>
          </p:nvPr>
        </p:nvSpPr>
        <p:spPr/>
        <p:txBody>
          <a:bodyPr/>
          <a:lstStyle/>
          <a:p>
            <a:r>
              <a:rPr lang="en-CA" dirty="0"/>
              <a:t>PERCEPTION</a:t>
            </a:r>
            <a:endParaRPr lang="en-US" dirty="0"/>
          </a:p>
        </p:txBody>
      </p:sp>
    </p:spTree>
    <p:extLst>
      <p:ext uri="{BB962C8B-B14F-4D97-AF65-F5344CB8AC3E}">
        <p14:creationId xmlns:p14="http://schemas.microsoft.com/office/powerpoint/2010/main" val="1638049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Chapter Overview</a:t>
            </a:r>
          </a:p>
        </p:txBody>
      </p:sp>
      <p:sp>
        <p:nvSpPr>
          <p:cNvPr id="5" name="Text Placeholder 4"/>
          <p:cNvSpPr>
            <a:spLocks noGrp="1"/>
          </p:cNvSpPr>
          <p:nvPr>
            <p:ph type="body" sz="half" idx="1"/>
          </p:nvPr>
        </p:nvSpPr>
        <p:spPr/>
        <p:txBody>
          <a:bodyPr>
            <a:normAutofit/>
          </a:bodyPr>
          <a:lstStyle/>
          <a:p>
            <a:r>
              <a:rPr lang="en-US" b="1" dirty="0"/>
              <a:t>Basic Concepts of Sensation and Perception</a:t>
            </a:r>
            <a:endParaRPr lang="en-US" dirty="0"/>
          </a:p>
          <a:p>
            <a:r>
              <a:rPr lang="en-US" dirty="0"/>
              <a:t>Define </a:t>
            </a:r>
            <a:r>
              <a:rPr lang="en-US" i="1" dirty="0"/>
              <a:t>sensation </a:t>
            </a:r>
            <a:r>
              <a:rPr lang="en-US" dirty="0"/>
              <a:t>and </a:t>
            </a:r>
            <a:r>
              <a:rPr lang="en-US" i="1" dirty="0"/>
              <a:t>perception, </a:t>
            </a:r>
            <a:r>
              <a:rPr lang="en-US" dirty="0"/>
              <a:t>and explain the difference between bottom-up and top-down processing.</a:t>
            </a:r>
          </a:p>
          <a:p>
            <a:r>
              <a:rPr lang="en-US" dirty="0"/>
              <a:t>Identify the three steps that are basic to all our sensory systems.</a:t>
            </a:r>
          </a:p>
          <a:p>
            <a:r>
              <a:rPr lang="en-US" dirty="0"/>
              <a:t>Distinguish between absolute thresholds and difference thresholds, and discuss what effect, if any stimuli below the absolute threshold have on us.</a:t>
            </a:r>
          </a:p>
          <a:p>
            <a:r>
              <a:rPr lang="en-US" dirty="0"/>
              <a:t>Discuss whether subliminal stimulation enables subliminal persuasion.</a:t>
            </a:r>
          </a:p>
          <a:p>
            <a:r>
              <a:rPr lang="en-US" dirty="0"/>
              <a:t>Explain the function of sensory adaptation.</a:t>
            </a:r>
          </a:p>
          <a:p>
            <a:r>
              <a:rPr lang="en-US" dirty="0"/>
              <a:t>Explain how our expectations, contexts, motivation, and emotions influence our perceptions.</a:t>
            </a:r>
          </a:p>
          <a:p>
            <a:endParaRPr lang="en-US" dirty="0"/>
          </a:p>
        </p:txBody>
      </p:sp>
    </p:spTree>
    <p:extLst>
      <p:ext uri="{BB962C8B-B14F-4D97-AF65-F5344CB8AC3E}">
        <p14:creationId xmlns:p14="http://schemas.microsoft.com/office/powerpoint/2010/main" val="17868462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Chapter Overview</a:t>
            </a:r>
          </a:p>
        </p:txBody>
      </p:sp>
      <p:sp>
        <p:nvSpPr>
          <p:cNvPr id="5" name="Text Placeholder 4"/>
          <p:cNvSpPr>
            <a:spLocks noGrp="1"/>
          </p:cNvSpPr>
          <p:nvPr>
            <p:ph type="body" sz="half" idx="1"/>
          </p:nvPr>
        </p:nvSpPr>
        <p:spPr/>
        <p:txBody>
          <a:bodyPr>
            <a:normAutofit/>
          </a:bodyPr>
          <a:lstStyle/>
          <a:p>
            <a:r>
              <a:rPr lang="en-US" b="1" dirty="0"/>
              <a:t>Vision: Sensory and Perceptual Processing</a:t>
            </a:r>
            <a:endParaRPr lang="en-US" dirty="0"/>
          </a:p>
          <a:p>
            <a:r>
              <a:rPr lang="en-US" sz="2600" dirty="0"/>
              <a:t> Describe the characteristics of the energy that we see as visible light, and identify the structures in the eye that help focus that energy.</a:t>
            </a:r>
          </a:p>
          <a:p>
            <a:r>
              <a:rPr lang="en-US" sz="2600" dirty="0"/>
              <a:t>Describe how the rods and cones process information, as well as the path information travels from the eye to the brain.</a:t>
            </a:r>
          </a:p>
          <a:p>
            <a:r>
              <a:rPr lang="en-US" sz="2600" dirty="0"/>
              <a:t>Describe how we perceive color in the world around us.</a:t>
            </a:r>
          </a:p>
          <a:p>
            <a:r>
              <a:rPr lang="en-US" sz="2600" dirty="0"/>
              <a:t> Describe the location and function of the feature detectors.</a:t>
            </a:r>
          </a:p>
        </p:txBody>
      </p:sp>
    </p:spTree>
    <p:extLst>
      <p:ext uri="{BB962C8B-B14F-4D97-AF65-F5344CB8AC3E}">
        <p14:creationId xmlns:p14="http://schemas.microsoft.com/office/powerpoint/2010/main" val="29227736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Chapter Overview</a:t>
            </a:r>
          </a:p>
        </p:txBody>
      </p:sp>
      <p:sp>
        <p:nvSpPr>
          <p:cNvPr id="5" name="Text Placeholder 4"/>
          <p:cNvSpPr>
            <a:spLocks noGrp="1"/>
          </p:cNvSpPr>
          <p:nvPr>
            <p:ph type="body" sz="half" idx="1"/>
          </p:nvPr>
        </p:nvSpPr>
        <p:spPr/>
        <p:txBody>
          <a:bodyPr>
            <a:normAutofit/>
          </a:bodyPr>
          <a:lstStyle/>
          <a:p>
            <a:r>
              <a:rPr lang="en-US" b="1" dirty="0"/>
              <a:t>Vision: Sensory and Perceptual Processing</a:t>
            </a:r>
            <a:endParaRPr lang="en-US" dirty="0"/>
          </a:p>
          <a:p>
            <a:r>
              <a:rPr lang="en-US" sz="2600" dirty="0"/>
              <a:t>Explain how the brain uses parallel processing to construct visual perceptions.</a:t>
            </a:r>
          </a:p>
          <a:p>
            <a:r>
              <a:rPr lang="en-US" sz="2600" dirty="0"/>
              <a:t>Describe how Gestalt psychologists understood perceptual organization, and explain how figure-ground and grouping principles contribute to our perceptions.</a:t>
            </a:r>
          </a:p>
          <a:p>
            <a:r>
              <a:rPr lang="en-US" sz="2600" dirty="0"/>
              <a:t>Explain how we use binocular and monocular cues to perceive the world in three dimensions and perceive motion.</a:t>
            </a:r>
          </a:p>
          <a:p>
            <a:r>
              <a:rPr lang="en-US" sz="2600" dirty="0"/>
              <a:t>Explain how perceptual constancies help us construct meaningful perceptions.</a:t>
            </a:r>
          </a:p>
          <a:p>
            <a:r>
              <a:rPr lang="en-US" sz="2600" dirty="0"/>
              <a:t>Describe what research on restored vision, sensory restriction, and perceptual adaptation reveals about the effects of experience on perception.</a:t>
            </a:r>
          </a:p>
        </p:txBody>
      </p:sp>
    </p:spTree>
    <p:extLst>
      <p:ext uri="{BB962C8B-B14F-4D97-AF65-F5344CB8AC3E}">
        <p14:creationId xmlns:p14="http://schemas.microsoft.com/office/powerpoint/2010/main" val="26974014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Chapter Overview</a:t>
            </a:r>
          </a:p>
        </p:txBody>
      </p:sp>
      <p:sp>
        <p:nvSpPr>
          <p:cNvPr id="5" name="Text Placeholder 4"/>
          <p:cNvSpPr>
            <a:spLocks noGrp="1"/>
          </p:cNvSpPr>
          <p:nvPr>
            <p:ph type="body" sz="half" idx="1"/>
          </p:nvPr>
        </p:nvSpPr>
        <p:spPr/>
        <p:txBody>
          <a:bodyPr>
            <a:normAutofit/>
          </a:bodyPr>
          <a:lstStyle/>
          <a:p>
            <a:r>
              <a:rPr lang="en-US" b="1" dirty="0"/>
              <a:t>The Nonvisual Senses</a:t>
            </a:r>
            <a:endParaRPr lang="en-US" dirty="0"/>
          </a:p>
          <a:p>
            <a:r>
              <a:rPr lang="en-US" dirty="0"/>
              <a:t>Describe the characteristics of air pressure waves that we hear as sound.</a:t>
            </a:r>
          </a:p>
          <a:p>
            <a:r>
              <a:rPr lang="en-US" dirty="0"/>
              <a:t>Explain how the ear transforms sound energy into neural messages.</a:t>
            </a:r>
          </a:p>
          <a:p>
            <a:r>
              <a:rPr lang="en-US" dirty="0"/>
              <a:t>Explain how we detect loudness, discriminate pitch, and locate sounds.</a:t>
            </a:r>
          </a:p>
          <a:p>
            <a:r>
              <a:rPr lang="en-US" dirty="0"/>
              <a:t>Describe how we sense touch.</a:t>
            </a:r>
          </a:p>
          <a:p>
            <a:r>
              <a:rPr lang="en-US" dirty="0"/>
              <a:t>Describe the biological, psychological, and social-cultural influences that affect our experience of pain, and discuss how placebos, distraction, and hypnosis help control pain.</a:t>
            </a:r>
          </a:p>
          <a:p>
            <a:pPr marL="0" indent="0">
              <a:buNone/>
            </a:pPr>
            <a:endParaRPr lang="en-US" dirty="0"/>
          </a:p>
          <a:p>
            <a:endParaRPr lang="en-US" dirty="0"/>
          </a:p>
        </p:txBody>
      </p:sp>
    </p:spTree>
    <p:extLst>
      <p:ext uri="{BB962C8B-B14F-4D97-AF65-F5344CB8AC3E}">
        <p14:creationId xmlns:p14="http://schemas.microsoft.com/office/powerpoint/2010/main" val="30297046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Chapter Overview</a:t>
            </a:r>
          </a:p>
        </p:txBody>
      </p:sp>
      <p:sp>
        <p:nvSpPr>
          <p:cNvPr id="5" name="Text Placeholder 4"/>
          <p:cNvSpPr>
            <a:spLocks noGrp="1"/>
          </p:cNvSpPr>
          <p:nvPr>
            <p:ph type="body" sz="half" idx="1"/>
          </p:nvPr>
        </p:nvSpPr>
        <p:spPr/>
        <p:txBody>
          <a:bodyPr>
            <a:normAutofit/>
          </a:bodyPr>
          <a:lstStyle/>
          <a:p>
            <a:r>
              <a:rPr lang="en-US" b="1" dirty="0"/>
              <a:t>The Nonvisual Senses</a:t>
            </a:r>
            <a:endParaRPr lang="en-US" dirty="0"/>
          </a:p>
          <a:p>
            <a:r>
              <a:rPr lang="en-US" dirty="0"/>
              <a:t>how placebos, distraction, and hypnosis help control pain.</a:t>
            </a:r>
          </a:p>
          <a:p>
            <a:r>
              <a:rPr lang="en-US" dirty="0"/>
              <a:t>Explain how our sense of taste and smell are similar, and how they differ.</a:t>
            </a:r>
          </a:p>
          <a:p>
            <a:r>
              <a:rPr lang="en-US" dirty="0"/>
              <a:t>Explain how we sense our body’s position and movement.</a:t>
            </a:r>
          </a:p>
          <a:p>
            <a:r>
              <a:rPr lang="en-US" dirty="0"/>
              <a:t>Describe how sensory interaction influences our perceptions, and define </a:t>
            </a:r>
            <a:r>
              <a:rPr lang="en-US" i="1" dirty="0"/>
              <a:t>embodied cognition.</a:t>
            </a:r>
            <a:endParaRPr lang="en-US" dirty="0"/>
          </a:p>
          <a:p>
            <a:r>
              <a:rPr lang="en-US" dirty="0"/>
              <a:t>List the claims of ESP, and discuss the conclusions of most research psychologists after putting these claims to the test.</a:t>
            </a:r>
          </a:p>
          <a:p>
            <a:pPr marL="0" indent="0">
              <a:buNone/>
            </a:pPr>
            <a:endParaRPr lang="en-US" dirty="0"/>
          </a:p>
          <a:p>
            <a:endParaRPr lang="en-US" dirty="0"/>
          </a:p>
        </p:txBody>
      </p:sp>
    </p:spTree>
    <p:extLst>
      <p:ext uri="{BB962C8B-B14F-4D97-AF65-F5344CB8AC3E}">
        <p14:creationId xmlns:p14="http://schemas.microsoft.com/office/powerpoint/2010/main" val="22318199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Overview</a:t>
            </a:r>
            <a:endParaRPr lang="en-US" dirty="0"/>
          </a:p>
        </p:txBody>
      </p:sp>
      <p:sp>
        <p:nvSpPr>
          <p:cNvPr id="3" name="Content Placeholder 2"/>
          <p:cNvSpPr>
            <a:spLocks noGrp="1"/>
          </p:cNvSpPr>
          <p:nvPr>
            <p:ph idx="1"/>
          </p:nvPr>
        </p:nvSpPr>
        <p:spPr/>
        <p:txBody>
          <a:bodyPr/>
          <a:lstStyle/>
          <a:p>
            <a:r>
              <a:rPr lang="en-US" b="1" i="1" dirty="0"/>
              <a:t>Sensation </a:t>
            </a:r>
            <a:r>
              <a:rPr lang="en-US" dirty="0"/>
              <a:t>is the process by which our sensory receptors and nervous system receive and represent stimulus energies from our environment. </a:t>
            </a:r>
            <a:r>
              <a:rPr lang="en-US" b="1" i="1" dirty="0"/>
              <a:t>Bottom-up processing </a:t>
            </a:r>
            <a:r>
              <a:rPr lang="en-US" dirty="0"/>
              <a:t>is analysis that begins with the sensory receptors and works up to the brain’s integration of sensory information. </a:t>
            </a:r>
          </a:p>
          <a:p>
            <a:endParaRPr lang="en-US" b="1" i="1" dirty="0"/>
          </a:p>
          <a:p>
            <a:r>
              <a:rPr lang="en-US" b="1" i="1" dirty="0"/>
              <a:t>Perception </a:t>
            </a:r>
            <a:r>
              <a:rPr lang="en-US" dirty="0"/>
              <a:t>is the process of organizing and interpreting sensory information, enabling us to recognize meaningful objects and events. </a:t>
            </a:r>
            <a:r>
              <a:rPr lang="en-US" b="1" i="1" dirty="0"/>
              <a:t>Top-down processing </a:t>
            </a:r>
            <a:r>
              <a:rPr lang="en-US" dirty="0"/>
              <a:t>is information processing guided by our experience and expectations</a:t>
            </a:r>
          </a:p>
        </p:txBody>
      </p:sp>
      <mc:AlternateContent xmlns:mc="http://schemas.openxmlformats.org/markup-compatibility/2006">
        <mc:Choice xmlns:p14="http://schemas.microsoft.com/office/powerpoint/2010/main" Requires="p14">
          <p:contentPart p14:bwMode="auto" r:id="rId2">
            <p14:nvContentPartPr>
              <p14:cNvPr id="27" name="Ink 27">
                <a:extLst>
                  <a:ext uri="{FF2B5EF4-FFF2-40B4-BE49-F238E27FC236}">
                    <a16:creationId xmlns:a16="http://schemas.microsoft.com/office/drawing/2014/main" id="{5FA15827-775D-5542-8837-D1EC2E9D5494}"/>
                  </a:ext>
                </a:extLst>
              </p14:cNvPr>
              <p14:cNvContentPartPr/>
              <p14:nvPr/>
            </p14:nvContentPartPr>
            <p14:xfrm>
              <a:off x="3810998" y="-187832"/>
              <a:ext cx="1799640" cy="1737000"/>
            </p14:xfrm>
          </p:contentPart>
        </mc:Choice>
        <mc:Fallback>
          <p:pic>
            <p:nvPicPr>
              <p:cNvPr id="27" name="Ink 27">
                <a:extLst>
                  <a:ext uri="{FF2B5EF4-FFF2-40B4-BE49-F238E27FC236}">
                    <a16:creationId xmlns:a16="http://schemas.microsoft.com/office/drawing/2014/main" id="{5FA15827-775D-5542-8837-D1EC2E9D5494}"/>
                  </a:ext>
                </a:extLst>
              </p:cNvPr>
              <p:cNvPicPr/>
              <p:nvPr/>
            </p:nvPicPr>
            <p:blipFill>
              <a:blip r:embed="rId3"/>
              <a:stretch>
                <a:fillRect/>
              </a:stretch>
            </p:blipFill>
            <p:spPr>
              <a:xfrm>
                <a:off x="3795878" y="-202955"/>
                <a:ext cx="1829880" cy="1767606"/>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64" name="Ink 64">
                <a:extLst>
                  <a:ext uri="{FF2B5EF4-FFF2-40B4-BE49-F238E27FC236}">
                    <a16:creationId xmlns:a16="http://schemas.microsoft.com/office/drawing/2014/main" id="{9AFF73FC-A4DD-634E-889D-2E1C75A4DC5E}"/>
                  </a:ext>
                </a:extLst>
              </p14:cNvPr>
              <p14:cNvContentPartPr/>
              <p14:nvPr/>
            </p14:nvContentPartPr>
            <p14:xfrm>
              <a:off x="5211758" y="-27992"/>
              <a:ext cx="1793160" cy="1675080"/>
            </p14:xfrm>
          </p:contentPart>
        </mc:Choice>
        <mc:Fallback>
          <p:pic>
            <p:nvPicPr>
              <p:cNvPr id="64" name="Ink 64">
                <a:extLst>
                  <a:ext uri="{FF2B5EF4-FFF2-40B4-BE49-F238E27FC236}">
                    <a16:creationId xmlns:a16="http://schemas.microsoft.com/office/drawing/2014/main" id="{9AFF73FC-A4DD-634E-889D-2E1C75A4DC5E}"/>
                  </a:ext>
                </a:extLst>
              </p:cNvPr>
              <p:cNvPicPr/>
              <p:nvPr/>
            </p:nvPicPr>
            <p:blipFill>
              <a:blip r:embed="rId5"/>
              <a:stretch>
                <a:fillRect/>
              </a:stretch>
            </p:blipFill>
            <p:spPr>
              <a:xfrm>
                <a:off x="5196638" y="-43112"/>
                <a:ext cx="1823760" cy="170568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77" name="Ink 77">
                <a:extLst>
                  <a:ext uri="{FF2B5EF4-FFF2-40B4-BE49-F238E27FC236}">
                    <a16:creationId xmlns:a16="http://schemas.microsoft.com/office/drawing/2014/main" id="{225571B9-C9D4-E240-B071-861469CF3EC0}"/>
                  </a:ext>
                </a:extLst>
              </p14:cNvPr>
              <p14:cNvContentPartPr/>
              <p14:nvPr/>
            </p14:nvContentPartPr>
            <p14:xfrm>
              <a:off x="6948758" y="-183512"/>
              <a:ext cx="965160" cy="1089720"/>
            </p14:xfrm>
          </p:contentPart>
        </mc:Choice>
        <mc:Fallback>
          <p:pic>
            <p:nvPicPr>
              <p:cNvPr id="77" name="Ink 77">
                <a:extLst>
                  <a:ext uri="{FF2B5EF4-FFF2-40B4-BE49-F238E27FC236}">
                    <a16:creationId xmlns:a16="http://schemas.microsoft.com/office/drawing/2014/main" id="{225571B9-C9D4-E240-B071-861469CF3EC0}"/>
                  </a:ext>
                </a:extLst>
              </p:cNvPr>
              <p:cNvPicPr/>
              <p:nvPr/>
            </p:nvPicPr>
            <p:blipFill>
              <a:blip r:embed="rId7"/>
              <a:stretch>
                <a:fillRect/>
              </a:stretch>
            </p:blipFill>
            <p:spPr>
              <a:xfrm>
                <a:off x="6933638" y="-198632"/>
                <a:ext cx="995760" cy="112032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38" name="Ink 138">
                <a:extLst>
                  <a:ext uri="{FF2B5EF4-FFF2-40B4-BE49-F238E27FC236}">
                    <a16:creationId xmlns:a16="http://schemas.microsoft.com/office/drawing/2014/main" id="{C37E1740-334A-C448-8D43-B9E869739CDD}"/>
                  </a:ext>
                </a:extLst>
              </p14:cNvPr>
              <p14:cNvContentPartPr/>
              <p14:nvPr/>
            </p14:nvContentPartPr>
            <p14:xfrm>
              <a:off x="8019398" y="-9272"/>
              <a:ext cx="3505320" cy="1613160"/>
            </p14:xfrm>
          </p:contentPart>
        </mc:Choice>
        <mc:Fallback>
          <p:pic>
            <p:nvPicPr>
              <p:cNvPr id="138" name="Ink 138">
                <a:extLst>
                  <a:ext uri="{FF2B5EF4-FFF2-40B4-BE49-F238E27FC236}">
                    <a16:creationId xmlns:a16="http://schemas.microsoft.com/office/drawing/2014/main" id="{C37E1740-334A-C448-8D43-B9E869739CDD}"/>
                  </a:ext>
                </a:extLst>
              </p:cNvPr>
              <p:cNvPicPr/>
              <p:nvPr/>
            </p:nvPicPr>
            <p:blipFill>
              <a:blip r:embed="rId9"/>
              <a:stretch>
                <a:fillRect/>
              </a:stretch>
            </p:blipFill>
            <p:spPr>
              <a:xfrm>
                <a:off x="8004278" y="-24395"/>
                <a:ext cx="3535920" cy="1643767"/>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52" name="Ink 153">
                <a:extLst>
                  <a:ext uri="{FF2B5EF4-FFF2-40B4-BE49-F238E27FC236}">
                    <a16:creationId xmlns:a16="http://schemas.microsoft.com/office/drawing/2014/main" id="{A033CEF4-EF3B-C740-AD87-7715F51DAC49}"/>
                  </a:ext>
                </a:extLst>
              </p14:cNvPr>
              <p14:cNvContentPartPr/>
              <p14:nvPr/>
            </p14:nvContentPartPr>
            <p14:xfrm>
              <a:off x="11206838" y="644488"/>
              <a:ext cx="286920" cy="324000"/>
            </p14:xfrm>
          </p:contentPart>
        </mc:Choice>
        <mc:Fallback>
          <p:pic>
            <p:nvPicPr>
              <p:cNvPr id="152" name="Ink 153">
                <a:extLst>
                  <a:ext uri="{FF2B5EF4-FFF2-40B4-BE49-F238E27FC236}">
                    <a16:creationId xmlns:a16="http://schemas.microsoft.com/office/drawing/2014/main" id="{A033CEF4-EF3B-C740-AD87-7715F51DAC49}"/>
                  </a:ext>
                </a:extLst>
              </p:cNvPr>
              <p:cNvPicPr/>
              <p:nvPr/>
            </p:nvPicPr>
            <p:blipFill>
              <a:blip r:embed="rId11"/>
              <a:stretch>
                <a:fillRect/>
              </a:stretch>
            </p:blipFill>
            <p:spPr>
              <a:xfrm>
                <a:off x="11191699" y="629368"/>
                <a:ext cx="317558" cy="3546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53" name="Ink 154">
                <a:extLst>
                  <a:ext uri="{FF2B5EF4-FFF2-40B4-BE49-F238E27FC236}">
                    <a16:creationId xmlns:a16="http://schemas.microsoft.com/office/drawing/2014/main" id="{8A2DF648-70F1-B548-A4F9-89E6021E4B9E}"/>
                  </a:ext>
                </a:extLst>
              </p14:cNvPr>
              <p14:cNvContentPartPr/>
              <p14:nvPr/>
            </p14:nvContentPartPr>
            <p14:xfrm>
              <a:off x="10335278" y="1073968"/>
              <a:ext cx="816120" cy="678960"/>
            </p14:xfrm>
          </p:contentPart>
        </mc:Choice>
        <mc:Fallback>
          <p:pic>
            <p:nvPicPr>
              <p:cNvPr id="153" name="Ink 154">
                <a:extLst>
                  <a:ext uri="{FF2B5EF4-FFF2-40B4-BE49-F238E27FC236}">
                    <a16:creationId xmlns:a16="http://schemas.microsoft.com/office/drawing/2014/main" id="{8A2DF648-70F1-B548-A4F9-89E6021E4B9E}"/>
                  </a:ext>
                </a:extLst>
              </p:cNvPr>
              <p:cNvPicPr/>
              <p:nvPr/>
            </p:nvPicPr>
            <p:blipFill>
              <a:blip r:embed="rId13"/>
              <a:stretch>
                <a:fillRect/>
              </a:stretch>
            </p:blipFill>
            <p:spPr>
              <a:xfrm>
                <a:off x="10320151" y="1058848"/>
                <a:ext cx="846734" cy="709560"/>
              </a:xfrm>
              <a:prstGeom prst="rect">
                <a:avLst/>
              </a:prstGeom>
            </p:spPr>
          </p:pic>
        </mc:Fallback>
      </mc:AlternateContent>
    </p:spTree>
    <p:extLst>
      <p:ext uri="{BB962C8B-B14F-4D97-AF65-F5344CB8AC3E}">
        <p14:creationId xmlns:p14="http://schemas.microsoft.com/office/powerpoint/2010/main" val="302667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Overview</a:t>
            </a:r>
            <a:endParaRPr lang="en-US" dirty="0"/>
          </a:p>
        </p:txBody>
      </p:sp>
      <p:sp>
        <p:nvSpPr>
          <p:cNvPr id="3" name="Content Placeholder 2"/>
          <p:cNvSpPr>
            <a:spLocks noGrp="1"/>
          </p:cNvSpPr>
          <p:nvPr>
            <p:ph idx="1"/>
          </p:nvPr>
        </p:nvSpPr>
        <p:spPr/>
        <p:txBody>
          <a:bodyPr>
            <a:normAutofit/>
          </a:bodyPr>
          <a:lstStyle/>
          <a:p>
            <a:r>
              <a:rPr lang="en-US" sz="3200" dirty="0"/>
              <a:t>All our senses perform three basic steps: They receive sensory stimulation, transform that stimulation into neural impulses, and deliver the neural information to our brain. The process of converting one form of energy into another that our brain can use is called </a:t>
            </a:r>
            <a:r>
              <a:rPr lang="en-US" sz="3200" b="1" i="1" dirty="0"/>
              <a:t>transduction. </a:t>
            </a:r>
          </a:p>
          <a:p>
            <a:endParaRPr lang="en-US" sz="3200" b="1" i="1" dirty="0"/>
          </a:p>
          <a:p>
            <a:r>
              <a:rPr lang="en-US" sz="3200" b="1" i="1" dirty="0"/>
              <a:t>Psychophysics </a:t>
            </a:r>
            <a:r>
              <a:rPr lang="en-US" sz="3200" dirty="0"/>
              <a:t>is the study of how what we detect affects our psychological experiences.</a:t>
            </a:r>
          </a:p>
        </p:txBody>
      </p:sp>
      <mc:AlternateContent xmlns:mc="http://schemas.openxmlformats.org/markup-compatibility/2006">
        <mc:Choice xmlns:p14="http://schemas.microsoft.com/office/powerpoint/2010/main" Requires="p14">
          <p:contentPart p14:bwMode="auto" r:id="rId2">
            <p14:nvContentPartPr>
              <p14:cNvPr id="33" name="Ink 33">
                <a:extLst>
                  <a:ext uri="{FF2B5EF4-FFF2-40B4-BE49-F238E27FC236}">
                    <a16:creationId xmlns:a16="http://schemas.microsoft.com/office/drawing/2014/main" id="{95CD26A6-D674-804B-95DB-4727080CF63A}"/>
                  </a:ext>
                </a:extLst>
              </p14:cNvPr>
              <p14:cNvContentPartPr/>
              <p14:nvPr/>
            </p14:nvContentPartPr>
            <p14:xfrm>
              <a:off x="4514438" y="5470648"/>
              <a:ext cx="2340360" cy="1307880"/>
            </p14:xfrm>
          </p:contentPart>
        </mc:Choice>
        <mc:Fallback>
          <p:pic>
            <p:nvPicPr>
              <p:cNvPr id="33" name="Ink 33">
                <a:extLst>
                  <a:ext uri="{FF2B5EF4-FFF2-40B4-BE49-F238E27FC236}">
                    <a16:creationId xmlns:a16="http://schemas.microsoft.com/office/drawing/2014/main" id="{95CD26A6-D674-804B-95DB-4727080CF63A}"/>
                  </a:ext>
                </a:extLst>
              </p:cNvPr>
              <p:cNvPicPr/>
              <p:nvPr/>
            </p:nvPicPr>
            <p:blipFill>
              <a:blip r:embed="rId3"/>
              <a:stretch>
                <a:fillRect/>
              </a:stretch>
            </p:blipFill>
            <p:spPr>
              <a:xfrm>
                <a:off x="4499318" y="5455528"/>
                <a:ext cx="2370960" cy="133812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47" name="Ink 48">
                <a:extLst>
                  <a:ext uri="{FF2B5EF4-FFF2-40B4-BE49-F238E27FC236}">
                    <a16:creationId xmlns:a16="http://schemas.microsoft.com/office/drawing/2014/main" id="{175AB842-26C5-CD40-A279-7E6E3F42D8B0}"/>
                  </a:ext>
                </a:extLst>
              </p14:cNvPr>
              <p14:cNvContentPartPr/>
              <p14:nvPr/>
            </p14:nvContentPartPr>
            <p14:xfrm>
              <a:off x="7272398" y="5595208"/>
              <a:ext cx="137160" cy="311760"/>
            </p14:xfrm>
          </p:contentPart>
        </mc:Choice>
        <mc:Fallback>
          <p:pic>
            <p:nvPicPr>
              <p:cNvPr id="47" name="Ink 48">
                <a:extLst>
                  <a:ext uri="{FF2B5EF4-FFF2-40B4-BE49-F238E27FC236}">
                    <a16:creationId xmlns:a16="http://schemas.microsoft.com/office/drawing/2014/main" id="{175AB842-26C5-CD40-A279-7E6E3F42D8B0}"/>
                  </a:ext>
                </a:extLst>
              </p:cNvPr>
              <p:cNvPicPr/>
              <p:nvPr/>
            </p:nvPicPr>
            <p:blipFill>
              <a:blip r:embed="rId5"/>
              <a:stretch>
                <a:fillRect/>
              </a:stretch>
            </p:blipFill>
            <p:spPr>
              <a:xfrm>
                <a:off x="7257278" y="5580088"/>
                <a:ext cx="167760" cy="3420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48" name="Ink 49">
                <a:extLst>
                  <a:ext uri="{FF2B5EF4-FFF2-40B4-BE49-F238E27FC236}">
                    <a16:creationId xmlns:a16="http://schemas.microsoft.com/office/drawing/2014/main" id="{35AC281B-AA22-D14F-87FB-0D0D1D6D6CDF}"/>
                  </a:ext>
                </a:extLst>
              </p14:cNvPr>
              <p14:cNvContentPartPr/>
              <p14:nvPr/>
            </p14:nvContentPartPr>
            <p14:xfrm>
              <a:off x="6432158" y="6074728"/>
              <a:ext cx="753480" cy="672480"/>
            </p14:xfrm>
          </p:contentPart>
        </mc:Choice>
        <mc:Fallback>
          <p:pic>
            <p:nvPicPr>
              <p:cNvPr id="48" name="Ink 49">
                <a:extLst>
                  <a:ext uri="{FF2B5EF4-FFF2-40B4-BE49-F238E27FC236}">
                    <a16:creationId xmlns:a16="http://schemas.microsoft.com/office/drawing/2014/main" id="{35AC281B-AA22-D14F-87FB-0D0D1D6D6CDF}"/>
                  </a:ext>
                </a:extLst>
              </p:cNvPr>
              <p:cNvPicPr/>
              <p:nvPr/>
            </p:nvPicPr>
            <p:blipFill>
              <a:blip r:embed="rId7"/>
              <a:stretch>
                <a:fillRect/>
              </a:stretch>
            </p:blipFill>
            <p:spPr>
              <a:xfrm>
                <a:off x="6416678" y="6059256"/>
                <a:ext cx="784080" cy="702704"/>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51" name="Ink 50">
                <a:extLst>
                  <a:ext uri="{FF2B5EF4-FFF2-40B4-BE49-F238E27FC236}">
                    <a16:creationId xmlns:a16="http://schemas.microsoft.com/office/drawing/2014/main" id="{CE58B52E-142E-5A40-849D-F2DF8F7174BC}"/>
                  </a:ext>
                </a:extLst>
              </p14:cNvPr>
              <p14:cNvContentPartPr/>
              <p14:nvPr/>
            </p14:nvContentPartPr>
            <p14:xfrm>
              <a:off x="6911318" y="6734608"/>
              <a:ext cx="168480" cy="62640"/>
            </p14:xfrm>
          </p:contentPart>
        </mc:Choice>
        <mc:Fallback>
          <p:pic>
            <p:nvPicPr>
              <p:cNvPr id="51" name="Ink 50">
                <a:extLst>
                  <a:ext uri="{FF2B5EF4-FFF2-40B4-BE49-F238E27FC236}">
                    <a16:creationId xmlns:a16="http://schemas.microsoft.com/office/drawing/2014/main" id="{CE58B52E-142E-5A40-849D-F2DF8F7174BC}"/>
                  </a:ext>
                </a:extLst>
              </p:cNvPr>
              <p:cNvPicPr/>
              <p:nvPr/>
            </p:nvPicPr>
            <p:blipFill>
              <a:blip r:embed="rId9"/>
              <a:stretch>
                <a:fillRect/>
              </a:stretch>
            </p:blipFill>
            <p:spPr>
              <a:xfrm>
                <a:off x="6896198" y="6719128"/>
                <a:ext cx="199080" cy="9324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52" name="Ink 51">
                <a:extLst>
                  <a:ext uri="{FF2B5EF4-FFF2-40B4-BE49-F238E27FC236}">
                    <a16:creationId xmlns:a16="http://schemas.microsoft.com/office/drawing/2014/main" id="{BDE5FD95-F131-C546-AED1-5A82415C2BD8}"/>
                  </a:ext>
                </a:extLst>
              </p14:cNvPr>
              <p14:cNvContentPartPr/>
              <p14:nvPr/>
            </p14:nvContentPartPr>
            <p14:xfrm>
              <a:off x="6830318" y="6653608"/>
              <a:ext cx="143640" cy="87480"/>
            </p14:xfrm>
          </p:contentPart>
        </mc:Choice>
        <mc:Fallback>
          <p:pic>
            <p:nvPicPr>
              <p:cNvPr id="52" name="Ink 51">
                <a:extLst>
                  <a:ext uri="{FF2B5EF4-FFF2-40B4-BE49-F238E27FC236}">
                    <a16:creationId xmlns:a16="http://schemas.microsoft.com/office/drawing/2014/main" id="{BDE5FD95-F131-C546-AED1-5A82415C2BD8}"/>
                  </a:ext>
                </a:extLst>
              </p:cNvPr>
              <p:cNvPicPr/>
              <p:nvPr/>
            </p:nvPicPr>
            <p:blipFill>
              <a:blip r:embed="rId11"/>
              <a:stretch>
                <a:fillRect/>
              </a:stretch>
            </p:blipFill>
            <p:spPr>
              <a:xfrm>
                <a:off x="6815198" y="6638488"/>
                <a:ext cx="173880" cy="11808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53" name="Ink 52">
                <a:extLst>
                  <a:ext uri="{FF2B5EF4-FFF2-40B4-BE49-F238E27FC236}">
                    <a16:creationId xmlns:a16="http://schemas.microsoft.com/office/drawing/2014/main" id="{75E6DA76-926E-994C-A537-97F2B2AD680E}"/>
                  </a:ext>
                </a:extLst>
              </p14:cNvPr>
              <p14:cNvContentPartPr/>
              <p14:nvPr/>
            </p14:nvContentPartPr>
            <p14:xfrm>
              <a:off x="6948758" y="6560368"/>
              <a:ext cx="143640" cy="124920"/>
            </p14:xfrm>
          </p:contentPart>
        </mc:Choice>
        <mc:Fallback>
          <p:pic>
            <p:nvPicPr>
              <p:cNvPr id="53" name="Ink 52">
                <a:extLst>
                  <a:ext uri="{FF2B5EF4-FFF2-40B4-BE49-F238E27FC236}">
                    <a16:creationId xmlns:a16="http://schemas.microsoft.com/office/drawing/2014/main" id="{75E6DA76-926E-994C-A537-97F2B2AD680E}"/>
                  </a:ext>
                </a:extLst>
              </p:cNvPr>
              <p:cNvPicPr/>
              <p:nvPr/>
            </p:nvPicPr>
            <p:blipFill>
              <a:blip r:embed="rId13"/>
              <a:stretch>
                <a:fillRect/>
              </a:stretch>
            </p:blipFill>
            <p:spPr>
              <a:xfrm>
                <a:off x="6933638" y="6544888"/>
                <a:ext cx="173880" cy="15552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54" name="Ink 53">
                <a:extLst>
                  <a:ext uri="{FF2B5EF4-FFF2-40B4-BE49-F238E27FC236}">
                    <a16:creationId xmlns:a16="http://schemas.microsoft.com/office/drawing/2014/main" id="{A89FA59B-4720-E545-86D2-DACF7615A67D}"/>
                  </a:ext>
                </a:extLst>
              </p14:cNvPr>
              <p14:cNvContentPartPr/>
              <p14:nvPr/>
            </p14:nvContentPartPr>
            <p14:xfrm>
              <a:off x="7048478" y="6479368"/>
              <a:ext cx="193320" cy="56520"/>
            </p14:xfrm>
          </p:contentPart>
        </mc:Choice>
        <mc:Fallback>
          <p:pic>
            <p:nvPicPr>
              <p:cNvPr id="54" name="Ink 53">
                <a:extLst>
                  <a:ext uri="{FF2B5EF4-FFF2-40B4-BE49-F238E27FC236}">
                    <a16:creationId xmlns:a16="http://schemas.microsoft.com/office/drawing/2014/main" id="{A89FA59B-4720-E545-86D2-DACF7615A67D}"/>
                  </a:ext>
                </a:extLst>
              </p:cNvPr>
              <p:cNvPicPr/>
              <p:nvPr/>
            </p:nvPicPr>
            <p:blipFill>
              <a:blip r:embed="rId15"/>
              <a:stretch>
                <a:fillRect/>
              </a:stretch>
            </p:blipFill>
            <p:spPr>
              <a:xfrm>
                <a:off x="7032998" y="6463888"/>
                <a:ext cx="223920" cy="8676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55" name="Ink 54">
                <a:extLst>
                  <a:ext uri="{FF2B5EF4-FFF2-40B4-BE49-F238E27FC236}">
                    <a16:creationId xmlns:a16="http://schemas.microsoft.com/office/drawing/2014/main" id="{CDF57901-9713-9747-B4E9-5088D7EA80B7}"/>
                  </a:ext>
                </a:extLst>
              </p14:cNvPr>
              <p14:cNvContentPartPr/>
              <p14:nvPr/>
            </p14:nvContentPartPr>
            <p14:xfrm>
              <a:off x="7203998" y="6404488"/>
              <a:ext cx="112320" cy="50040"/>
            </p14:xfrm>
          </p:contentPart>
        </mc:Choice>
        <mc:Fallback>
          <p:pic>
            <p:nvPicPr>
              <p:cNvPr id="55" name="Ink 54">
                <a:extLst>
                  <a:ext uri="{FF2B5EF4-FFF2-40B4-BE49-F238E27FC236}">
                    <a16:creationId xmlns:a16="http://schemas.microsoft.com/office/drawing/2014/main" id="{CDF57901-9713-9747-B4E9-5088D7EA80B7}"/>
                  </a:ext>
                </a:extLst>
              </p:cNvPr>
              <p:cNvPicPr/>
              <p:nvPr/>
            </p:nvPicPr>
            <p:blipFill>
              <a:blip r:embed="rId17"/>
              <a:stretch>
                <a:fillRect/>
              </a:stretch>
            </p:blipFill>
            <p:spPr>
              <a:xfrm>
                <a:off x="7188878" y="6389368"/>
                <a:ext cx="142920" cy="8064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56" name="Ink 55">
                <a:extLst>
                  <a:ext uri="{FF2B5EF4-FFF2-40B4-BE49-F238E27FC236}">
                    <a16:creationId xmlns:a16="http://schemas.microsoft.com/office/drawing/2014/main" id="{AF1A0717-00DB-C045-A68C-BF62153E756D}"/>
                  </a:ext>
                </a:extLst>
              </p14:cNvPr>
              <p14:cNvContentPartPr/>
              <p14:nvPr/>
            </p14:nvContentPartPr>
            <p14:xfrm>
              <a:off x="7191398" y="6280648"/>
              <a:ext cx="249480" cy="86760"/>
            </p14:xfrm>
          </p:contentPart>
        </mc:Choice>
        <mc:Fallback>
          <p:pic>
            <p:nvPicPr>
              <p:cNvPr id="56" name="Ink 55">
                <a:extLst>
                  <a:ext uri="{FF2B5EF4-FFF2-40B4-BE49-F238E27FC236}">
                    <a16:creationId xmlns:a16="http://schemas.microsoft.com/office/drawing/2014/main" id="{AF1A0717-00DB-C045-A68C-BF62153E756D}"/>
                  </a:ext>
                </a:extLst>
              </p:cNvPr>
              <p:cNvPicPr/>
              <p:nvPr/>
            </p:nvPicPr>
            <p:blipFill>
              <a:blip r:embed="rId19"/>
              <a:stretch>
                <a:fillRect/>
              </a:stretch>
            </p:blipFill>
            <p:spPr>
              <a:xfrm>
                <a:off x="7176278" y="6265528"/>
                <a:ext cx="279720" cy="11736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57" name="Ink 56">
                <a:extLst>
                  <a:ext uri="{FF2B5EF4-FFF2-40B4-BE49-F238E27FC236}">
                    <a16:creationId xmlns:a16="http://schemas.microsoft.com/office/drawing/2014/main" id="{41814C29-091C-6B4A-983F-4E54A35AC95A}"/>
                  </a:ext>
                </a:extLst>
              </p14:cNvPr>
              <p14:cNvContentPartPr/>
              <p14:nvPr/>
            </p14:nvContentPartPr>
            <p14:xfrm>
              <a:off x="7384358" y="6174088"/>
              <a:ext cx="81360" cy="68760"/>
            </p14:xfrm>
          </p:contentPart>
        </mc:Choice>
        <mc:Fallback>
          <p:pic>
            <p:nvPicPr>
              <p:cNvPr id="57" name="Ink 56">
                <a:extLst>
                  <a:ext uri="{FF2B5EF4-FFF2-40B4-BE49-F238E27FC236}">
                    <a16:creationId xmlns:a16="http://schemas.microsoft.com/office/drawing/2014/main" id="{41814C29-091C-6B4A-983F-4E54A35AC95A}"/>
                  </a:ext>
                </a:extLst>
              </p:cNvPr>
              <p:cNvPicPr/>
              <p:nvPr/>
            </p:nvPicPr>
            <p:blipFill>
              <a:blip r:embed="rId21"/>
              <a:stretch>
                <a:fillRect/>
              </a:stretch>
            </p:blipFill>
            <p:spPr>
              <a:xfrm>
                <a:off x="7369238" y="6158968"/>
                <a:ext cx="111960" cy="9936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58" name="Ink 57">
                <a:extLst>
                  <a:ext uri="{FF2B5EF4-FFF2-40B4-BE49-F238E27FC236}">
                    <a16:creationId xmlns:a16="http://schemas.microsoft.com/office/drawing/2014/main" id="{4F050F25-B4E0-2849-AF11-B2F5B713F364}"/>
                  </a:ext>
                </a:extLst>
              </p14:cNvPr>
              <p14:cNvContentPartPr/>
              <p14:nvPr/>
            </p14:nvContentPartPr>
            <p14:xfrm>
              <a:off x="7396958" y="6112168"/>
              <a:ext cx="143640" cy="37800"/>
            </p14:xfrm>
          </p:contentPart>
        </mc:Choice>
        <mc:Fallback>
          <p:pic>
            <p:nvPicPr>
              <p:cNvPr id="58" name="Ink 57">
                <a:extLst>
                  <a:ext uri="{FF2B5EF4-FFF2-40B4-BE49-F238E27FC236}">
                    <a16:creationId xmlns:a16="http://schemas.microsoft.com/office/drawing/2014/main" id="{4F050F25-B4E0-2849-AF11-B2F5B713F364}"/>
                  </a:ext>
                </a:extLst>
              </p:cNvPr>
              <p:cNvPicPr/>
              <p:nvPr/>
            </p:nvPicPr>
            <p:blipFill>
              <a:blip r:embed="rId23"/>
              <a:stretch>
                <a:fillRect/>
              </a:stretch>
            </p:blipFill>
            <p:spPr>
              <a:xfrm>
                <a:off x="7381838" y="6096688"/>
                <a:ext cx="173880" cy="6804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59" name="Ink 58">
                <a:extLst>
                  <a:ext uri="{FF2B5EF4-FFF2-40B4-BE49-F238E27FC236}">
                    <a16:creationId xmlns:a16="http://schemas.microsoft.com/office/drawing/2014/main" id="{F43773B0-C1B0-C441-98C4-8AF6C7926AC6}"/>
                  </a:ext>
                </a:extLst>
              </p14:cNvPr>
              <p14:cNvContentPartPr/>
              <p14:nvPr/>
            </p14:nvContentPartPr>
            <p14:xfrm>
              <a:off x="7484078" y="6012448"/>
              <a:ext cx="56520" cy="75240"/>
            </p14:xfrm>
          </p:contentPart>
        </mc:Choice>
        <mc:Fallback>
          <p:pic>
            <p:nvPicPr>
              <p:cNvPr id="59" name="Ink 58">
                <a:extLst>
                  <a:ext uri="{FF2B5EF4-FFF2-40B4-BE49-F238E27FC236}">
                    <a16:creationId xmlns:a16="http://schemas.microsoft.com/office/drawing/2014/main" id="{F43773B0-C1B0-C441-98C4-8AF6C7926AC6}"/>
                  </a:ext>
                </a:extLst>
              </p:cNvPr>
              <p:cNvPicPr/>
              <p:nvPr/>
            </p:nvPicPr>
            <p:blipFill>
              <a:blip r:embed="rId25"/>
              <a:stretch>
                <a:fillRect/>
              </a:stretch>
            </p:blipFill>
            <p:spPr>
              <a:xfrm>
                <a:off x="7468958" y="5997328"/>
                <a:ext cx="86760" cy="10548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60" name="Ink 59">
                <a:extLst>
                  <a:ext uri="{FF2B5EF4-FFF2-40B4-BE49-F238E27FC236}">
                    <a16:creationId xmlns:a16="http://schemas.microsoft.com/office/drawing/2014/main" id="{A80EBA52-203B-ED44-875E-67DC86A7AF6F}"/>
                  </a:ext>
                </a:extLst>
              </p14:cNvPr>
              <p14:cNvContentPartPr/>
              <p14:nvPr/>
            </p14:nvContentPartPr>
            <p14:xfrm>
              <a:off x="7515398" y="5950168"/>
              <a:ext cx="137160" cy="118800"/>
            </p14:xfrm>
          </p:contentPart>
        </mc:Choice>
        <mc:Fallback>
          <p:pic>
            <p:nvPicPr>
              <p:cNvPr id="60" name="Ink 59">
                <a:extLst>
                  <a:ext uri="{FF2B5EF4-FFF2-40B4-BE49-F238E27FC236}">
                    <a16:creationId xmlns:a16="http://schemas.microsoft.com/office/drawing/2014/main" id="{A80EBA52-203B-ED44-875E-67DC86A7AF6F}"/>
                  </a:ext>
                </a:extLst>
              </p:cNvPr>
              <p:cNvPicPr/>
              <p:nvPr/>
            </p:nvPicPr>
            <p:blipFill>
              <a:blip r:embed="rId27"/>
              <a:stretch>
                <a:fillRect/>
              </a:stretch>
            </p:blipFill>
            <p:spPr>
              <a:xfrm>
                <a:off x="7499918" y="5935048"/>
                <a:ext cx="167760" cy="14904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61" name="Ink 60">
                <a:extLst>
                  <a:ext uri="{FF2B5EF4-FFF2-40B4-BE49-F238E27FC236}">
                    <a16:creationId xmlns:a16="http://schemas.microsoft.com/office/drawing/2014/main" id="{2E2242A4-1757-8342-9610-D00AEB2D39AE}"/>
                  </a:ext>
                </a:extLst>
              </p14:cNvPr>
              <p14:cNvContentPartPr/>
              <p14:nvPr/>
            </p14:nvContentPartPr>
            <p14:xfrm>
              <a:off x="7589918" y="5906608"/>
              <a:ext cx="56520" cy="12960"/>
            </p14:xfrm>
          </p:contentPart>
        </mc:Choice>
        <mc:Fallback>
          <p:pic>
            <p:nvPicPr>
              <p:cNvPr id="61" name="Ink 60">
                <a:extLst>
                  <a:ext uri="{FF2B5EF4-FFF2-40B4-BE49-F238E27FC236}">
                    <a16:creationId xmlns:a16="http://schemas.microsoft.com/office/drawing/2014/main" id="{2E2242A4-1757-8342-9610-D00AEB2D39AE}"/>
                  </a:ext>
                </a:extLst>
              </p:cNvPr>
              <p:cNvPicPr/>
              <p:nvPr/>
            </p:nvPicPr>
            <p:blipFill>
              <a:blip r:embed="rId29"/>
              <a:stretch>
                <a:fillRect/>
              </a:stretch>
            </p:blipFill>
            <p:spPr>
              <a:xfrm>
                <a:off x="7574798" y="5891488"/>
                <a:ext cx="86760" cy="4320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62" name="Ink 61">
                <a:extLst>
                  <a:ext uri="{FF2B5EF4-FFF2-40B4-BE49-F238E27FC236}">
                    <a16:creationId xmlns:a16="http://schemas.microsoft.com/office/drawing/2014/main" id="{8D571C29-696F-6D46-AD46-88913699C1A3}"/>
                  </a:ext>
                </a:extLst>
              </p14:cNvPr>
              <p14:cNvContentPartPr/>
              <p14:nvPr/>
            </p14:nvContentPartPr>
            <p14:xfrm>
              <a:off x="7552478" y="5813008"/>
              <a:ext cx="43920" cy="75240"/>
            </p14:xfrm>
          </p:contentPart>
        </mc:Choice>
        <mc:Fallback>
          <p:pic>
            <p:nvPicPr>
              <p:cNvPr id="62" name="Ink 61">
                <a:extLst>
                  <a:ext uri="{FF2B5EF4-FFF2-40B4-BE49-F238E27FC236}">
                    <a16:creationId xmlns:a16="http://schemas.microsoft.com/office/drawing/2014/main" id="{8D571C29-696F-6D46-AD46-88913699C1A3}"/>
                  </a:ext>
                </a:extLst>
              </p:cNvPr>
              <p:cNvPicPr/>
              <p:nvPr/>
            </p:nvPicPr>
            <p:blipFill>
              <a:blip r:embed="rId31"/>
              <a:stretch>
                <a:fillRect/>
              </a:stretch>
            </p:blipFill>
            <p:spPr>
              <a:xfrm>
                <a:off x="7537358" y="5797888"/>
                <a:ext cx="74520" cy="10548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63" name="Ink 62">
                <a:extLst>
                  <a:ext uri="{FF2B5EF4-FFF2-40B4-BE49-F238E27FC236}">
                    <a16:creationId xmlns:a16="http://schemas.microsoft.com/office/drawing/2014/main" id="{2D37D2DE-55A1-6148-8B1B-EC7C3C69BC35}"/>
                  </a:ext>
                </a:extLst>
              </p14:cNvPr>
              <p14:cNvContentPartPr/>
              <p14:nvPr/>
            </p14:nvContentPartPr>
            <p14:xfrm>
              <a:off x="7608638" y="5769448"/>
              <a:ext cx="68760" cy="81360"/>
            </p14:xfrm>
          </p:contentPart>
        </mc:Choice>
        <mc:Fallback>
          <p:pic>
            <p:nvPicPr>
              <p:cNvPr id="63" name="Ink 62">
                <a:extLst>
                  <a:ext uri="{FF2B5EF4-FFF2-40B4-BE49-F238E27FC236}">
                    <a16:creationId xmlns:a16="http://schemas.microsoft.com/office/drawing/2014/main" id="{2D37D2DE-55A1-6148-8B1B-EC7C3C69BC35}"/>
                  </a:ext>
                </a:extLst>
              </p:cNvPr>
              <p:cNvPicPr/>
              <p:nvPr/>
            </p:nvPicPr>
            <p:blipFill>
              <a:blip r:embed="rId33"/>
              <a:stretch>
                <a:fillRect/>
              </a:stretch>
            </p:blipFill>
            <p:spPr>
              <a:xfrm>
                <a:off x="7593518" y="5754328"/>
                <a:ext cx="99360" cy="11196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64" name="Ink 63">
                <a:extLst>
                  <a:ext uri="{FF2B5EF4-FFF2-40B4-BE49-F238E27FC236}">
                    <a16:creationId xmlns:a16="http://schemas.microsoft.com/office/drawing/2014/main" id="{71FB1AC5-5012-774D-8636-93B05245F021}"/>
                  </a:ext>
                </a:extLst>
              </p14:cNvPr>
              <p14:cNvContentPartPr/>
              <p14:nvPr/>
            </p14:nvContentPartPr>
            <p14:xfrm>
              <a:off x="7639598" y="5539408"/>
              <a:ext cx="167760" cy="249480"/>
            </p14:xfrm>
          </p:contentPart>
        </mc:Choice>
        <mc:Fallback>
          <p:pic>
            <p:nvPicPr>
              <p:cNvPr id="64" name="Ink 63">
                <a:extLst>
                  <a:ext uri="{FF2B5EF4-FFF2-40B4-BE49-F238E27FC236}">
                    <a16:creationId xmlns:a16="http://schemas.microsoft.com/office/drawing/2014/main" id="{71FB1AC5-5012-774D-8636-93B05245F021}"/>
                  </a:ext>
                </a:extLst>
              </p:cNvPr>
              <p:cNvPicPr/>
              <p:nvPr/>
            </p:nvPicPr>
            <p:blipFill>
              <a:blip r:embed="rId35"/>
              <a:stretch>
                <a:fillRect/>
              </a:stretch>
            </p:blipFill>
            <p:spPr>
              <a:xfrm>
                <a:off x="7624478" y="5523928"/>
                <a:ext cx="198360" cy="27972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65" name="Ink 64">
                <a:extLst>
                  <a:ext uri="{FF2B5EF4-FFF2-40B4-BE49-F238E27FC236}">
                    <a16:creationId xmlns:a16="http://schemas.microsoft.com/office/drawing/2014/main" id="{B6D61CAB-0BFB-DF4F-ACAF-DBCDF780855F}"/>
                  </a:ext>
                </a:extLst>
              </p14:cNvPr>
              <p14:cNvContentPartPr/>
              <p14:nvPr/>
            </p14:nvContentPartPr>
            <p14:xfrm>
              <a:off x="7652198" y="5508088"/>
              <a:ext cx="212040" cy="124920"/>
            </p14:xfrm>
          </p:contentPart>
        </mc:Choice>
        <mc:Fallback>
          <p:pic>
            <p:nvPicPr>
              <p:cNvPr id="65" name="Ink 64">
                <a:extLst>
                  <a:ext uri="{FF2B5EF4-FFF2-40B4-BE49-F238E27FC236}">
                    <a16:creationId xmlns:a16="http://schemas.microsoft.com/office/drawing/2014/main" id="{B6D61CAB-0BFB-DF4F-ACAF-DBCDF780855F}"/>
                  </a:ext>
                </a:extLst>
              </p:cNvPr>
              <p:cNvPicPr/>
              <p:nvPr/>
            </p:nvPicPr>
            <p:blipFill>
              <a:blip r:embed="rId37"/>
              <a:stretch>
                <a:fillRect/>
              </a:stretch>
            </p:blipFill>
            <p:spPr>
              <a:xfrm>
                <a:off x="7637078" y="5492968"/>
                <a:ext cx="242640" cy="155520"/>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66" name="Ink 65">
                <a:extLst>
                  <a:ext uri="{FF2B5EF4-FFF2-40B4-BE49-F238E27FC236}">
                    <a16:creationId xmlns:a16="http://schemas.microsoft.com/office/drawing/2014/main" id="{8E896DBA-B719-474E-8F22-6BC7EE5AB8BF}"/>
                  </a:ext>
                </a:extLst>
              </p14:cNvPr>
              <p14:cNvContentPartPr/>
              <p14:nvPr/>
            </p14:nvContentPartPr>
            <p14:xfrm>
              <a:off x="7596038" y="6086968"/>
              <a:ext cx="268200" cy="224640"/>
            </p14:xfrm>
          </p:contentPart>
        </mc:Choice>
        <mc:Fallback>
          <p:pic>
            <p:nvPicPr>
              <p:cNvPr id="66" name="Ink 65">
                <a:extLst>
                  <a:ext uri="{FF2B5EF4-FFF2-40B4-BE49-F238E27FC236}">
                    <a16:creationId xmlns:a16="http://schemas.microsoft.com/office/drawing/2014/main" id="{8E896DBA-B719-474E-8F22-6BC7EE5AB8BF}"/>
                  </a:ext>
                </a:extLst>
              </p:cNvPr>
              <p:cNvPicPr/>
              <p:nvPr/>
            </p:nvPicPr>
            <p:blipFill>
              <a:blip r:embed="rId39"/>
              <a:stretch>
                <a:fillRect/>
              </a:stretch>
            </p:blipFill>
            <p:spPr>
              <a:xfrm>
                <a:off x="7580918" y="6071848"/>
                <a:ext cx="298440" cy="254880"/>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67" name="Ink 66">
                <a:extLst>
                  <a:ext uri="{FF2B5EF4-FFF2-40B4-BE49-F238E27FC236}">
                    <a16:creationId xmlns:a16="http://schemas.microsoft.com/office/drawing/2014/main" id="{87311977-7395-8E47-AD61-787E2E62B6E1}"/>
                  </a:ext>
                </a:extLst>
              </p14:cNvPr>
              <p14:cNvContentPartPr/>
              <p14:nvPr/>
            </p14:nvContentPartPr>
            <p14:xfrm>
              <a:off x="7770638" y="6024688"/>
              <a:ext cx="81360" cy="162360"/>
            </p14:xfrm>
          </p:contentPart>
        </mc:Choice>
        <mc:Fallback>
          <p:pic>
            <p:nvPicPr>
              <p:cNvPr id="67" name="Ink 66">
                <a:extLst>
                  <a:ext uri="{FF2B5EF4-FFF2-40B4-BE49-F238E27FC236}">
                    <a16:creationId xmlns:a16="http://schemas.microsoft.com/office/drawing/2014/main" id="{87311977-7395-8E47-AD61-787E2E62B6E1}"/>
                  </a:ext>
                </a:extLst>
              </p:cNvPr>
              <p:cNvPicPr/>
              <p:nvPr/>
            </p:nvPicPr>
            <p:blipFill>
              <a:blip r:embed="rId41"/>
              <a:stretch>
                <a:fillRect/>
              </a:stretch>
            </p:blipFill>
            <p:spPr>
              <a:xfrm>
                <a:off x="7755158" y="6009568"/>
                <a:ext cx="111960" cy="19260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68" name="Ink 67">
                <a:extLst>
                  <a:ext uri="{FF2B5EF4-FFF2-40B4-BE49-F238E27FC236}">
                    <a16:creationId xmlns:a16="http://schemas.microsoft.com/office/drawing/2014/main" id="{8DB7B4EC-6FB4-2E48-8C37-4D0566275435}"/>
                  </a:ext>
                </a:extLst>
              </p14:cNvPr>
              <p14:cNvContentPartPr/>
              <p14:nvPr/>
            </p14:nvContentPartPr>
            <p14:xfrm>
              <a:off x="7851278" y="6049888"/>
              <a:ext cx="106200" cy="37800"/>
            </p14:xfrm>
          </p:contentPart>
        </mc:Choice>
        <mc:Fallback>
          <p:pic>
            <p:nvPicPr>
              <p:cNvPr id="68" name="Ink 67">
                <a:extLst>
                  <a:ext uri="{FF2B5EF4-FFF2-40B4-BE49-F238E27FC236}">
                    <a16:creationId xmlns:a16="http://schemas.microsoft.com/office/drawing/2014/main" id="{8DB7B4EC-6FB4-2E48-8C37-4D0566275435}"/>
                  </a:ext>
                </a:extLst>
              </p:cNvPr>
              <p:cNvPicPr/>
              <p:nvPr/>
            </p:nvPicPr>
            <p:blipFill>
              <a:blip r:embed="rId43"/>
              <a:stretch>
                <a:fillRect/>
              </a:stretch>
            </p:blipFill>
            <p:spPr>
              <a:xfrm>
                <a:off x="7836158" y="6034408"/>
                <a:ext cx="136800" cy="68040"/>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69" name="Ink 68">
                <a:extLst>
                  <a:ext uri="{FF2B5EF4-FFF2-40B4-BE49-F238E27FC236}">
                    <a16:creationId xmlns:a16="http://schemas.microsoft.com/office/drawing/2014/main" id="{D0A36398-29FC-C34F-93E6-632FB8C68702}"/>
                  </a:ext>
                </a:extLst>
              </p14:cNvPr>
              <p14:cNvContentPartPr/>
              <p14:nvPr/>
            </p14:nvContentPartPr>
            <p14:xfrm>
              <a:off x="7801598" y="5918848"/>
              <a:ext cx="100080" cy="118800"/>
            </p14:xfrm>
          </p:contentPart>
        </mc:Choice>
        <mc:Fallback>
          <p:pic>
            <p:nvPicPr>
              <p:cNvPr id="69" name="Ink 68">
                <a:extLst>
                  <a:ext uri="{FF2B5EF4-FFF2-40B4-BE49-F238E27FC236}">
                    <a16:creationId xmlns:a16="http://schemas.microsoft.com/office/drawing/2014/main" id="{D0A36398-29FC-C34F-93E6-632FB8C68702}"/>
                  </a:ext>
                </a:extLst>
              </p:cNvPr>
              <p:cNvPicPr/>
              <p:nvPr/>
            </p:nvPicPr>
            <p:blipFill>
              <a:blip r:embed="rId45"/>
              <a:stretch>
                <a:fillRect/>
              </a:stretch>
            </p:blipFill>
            <p:spPr>
              <a:xfrm>
                <a:off x="7786478" y="5903728"/>
                <a:ext cx="130320" cy="149040"/>
              </a:xfrm>
              <a:prstGeom prst="rect">
                <a:avLst/>
              </a:prstGeom>
            </p:spPr>
          </p:pic>
        </mc:Fallback>
      </mc:AlternateContent>
      <mc:AlternateContent xmlns:mc="http://schemas.openxmlformats.org/markup-compatibility/2006">
        <mc:Choice xmlns:p14="http://schemas.microsoft.com/office/powerpoint/2010/main" Requires="p14">
          <p:contentPart p14:bwMode="auto" r:id="rId46">
            <p14:nvContentPartPr>
              <p14:cNvPr id="70" name="Ink 69">
                <a:extLst>
                  <a:ext uri="{FF2B5EF4-FFF2-40B4-BE49-F238E27FC236}">
                    <a16:creationId xmlns:a16="http://schemas.microsoft.com/office/drawing/2014/main" id="{FBEB4B5C-540B-A745-B1BA-6337CC0072CA}"/>
                  </a:ext>
                </a:extLst>
              </p14:cNvPr>
              <p14:cNvContentPartPr/>
              <p14:nvPr/>
            </p14:nvContentPartPr>
            <p14:xfrm>
              <a:off x="7882598" y="5856928"/>
              <a:ext cx="174600" cy="118800"/>
            </p14:xfrm>
          </p:contentPart>
        </mc:Choice>
        <mc:Fallback>
          <p:pic>
            <p:nvPicPr>
              <p:cNvPr id="70" name="Ink 69">
                <a:extLst>
                  <a:ext uri="{FF2B5EF4-FFF2-40B4-BE49-F238E27FC236}">
                    <a16:creationId xmlns:a16="http://schemas.microsoft.com/office/drawing/2014/main" id="{FBEB4B5C-540B-A745-B1BA-6337CC0072CA}"/>
                  </a:ext>
                </a:extLst>
              </p:cNvPr>
              <p:cNvPicPr/>
              <p:nvPr/>
            </p:nvPicPr>
            <p:blipFill>
              <a:blip r:embed="rId47"/>
              <a:stretch>
                <a:fillRect/>
              </a:stretch>
            </p:blipFill>
            <p:spPr>
              <a:xfrm>
                <a:off x="7867118" y="5841448"/>
                <a:ext cx="205200" cy="149040"/>
              </a:xfrm>
              <a:prstGeom prst="rect">
                <a:avLst/>
              </a:prstGeom>
            </p:spPr>
          </p:pic>
        </mc:Fallback>
      </mc:AlternateContent>
      <mc:AlternateContent xmlns:mc="http://schemas.openxmlformats.org/markup-compatibility/2006">
        <mc:Choice xmlns:p14="http://schemas.microsoft.com/office/powerpoint/2010/main" Requires="p14">
          <p:contentPart p14:bwMode="auto" r:id="rId48">
            <p14:nvContentPartPr>
              <p14:cNvPr id="71" name="Ink 70">
                <a:extLst>
                  <a:ext uri="{FF2B5EF4-FFF2-40B4-BE49-F238E27FC236}">
                    <a16:creationId xmlns:a16="http://schemas.microsoft.com/office/drawing/2014/main" id="{0F57A6CC-FDAD-F944-8E1C-133BE9DA4E94}"/>
                  </a:ext>
                </a:extLst>
              </p14:cNvPr>
              <p14:cNvContentPartPr/>
              <p14:nvPr/>
            </p14:nvContentPartPr>
            <p14:xfrm>
              <a:off x="7938398" y="5769448"/>
              <a:ext cx="50040" cy="43920"/>
            </p14:xfrm>
          </p:contentPart>
        </mc:Choice>
        <mc:Fallback>
          <p:pic>
            <p:nvPicPr>
              <p:cNvPr id="71" name="Ink 70">
                <a:extLst>
                  <a:ext uri="{FF2B5EF4-FFF2-40B4-BE49-F238E27FC236}">
                    <a16:creationId xmlns:a16="http://schemas.microsoft.com/office/drawing/2014/main" id="{0F57A6CC-FDAD-F944-8E1C-133BE9DA4E94}"/>
                  </a:ext>
                </a:extLst>
              </p:cNvPr>
              <p:cNvPicPr/>
              <p:nvPr/>
            </p:nvPicPr>
            <p:blipFill>
              <a:blip r:embed="rId49"/>
              <a:stretch>
                <a:fillRect/>
              </a:stretch>
            </p:blipFill>
            <p:spPr>
              <a:xfrm>
                <a:off x="7923278" y="5754328"/>
                <a:ext cx="80640" cy="74520"/>
              </a:xfrm>
              <a:prstGeom prst="rect">
                <a:avLst/>
              </a:prstGeom>
            </p:spPr>
          </p:pic>
        </mc:Fallback>
      </mc:AlternateContent>
      <mc:AlternateContent xmlns:mc="http://schemas.openxmlformats.org/markup-compatibility/2006">
        <mc:Choice xmlns:p14="http://schemas.microsoft.com/office/powerpoint/2010/main" Requires="p14">
          <p:contentPart p14:bwMode="auto" r:id="rId50">
            <p14:nvContentPartPr>
              <p14:cNvPr id="72" name="Ink 71">
                <a:extLst>
                  <a:ext uri="{FF2B5EF4-FFF2-40B4-BE49-F238E27FC236}">
                    <a16:creationId xmlns:a16="http://schemas.microsoft.com/office/drawing/2014/main" id="{5815873A-D1F1-3C4C-BA67-C988820BD182}"/>
                  </a:ext>
                </a:extLst>
              </p14:cNvPr>
              <p14:cNvContentPartPr/>
              <p14:nvPr/>
            </p14:nvContentPartPr>
            <p14:xfrm>
              <a:off x="8025878" y="5663608"/>
              <a:ext cx="168480" cy="124920"/>
            </p14:xfrm>
          </p:contentPart>
        </mc:Choice>
        <mc:Fallback>
          <p:pic>
            <p:nvPicPr>
              <p:cNvPr id="72" name="Ink 71">
                <a:extLst>
                  <a:ext uri="{FF2B5EF4-FFF2-40B4-BE49-F238E27FC236}">
                    <a16:creationId xmlns:a16="http://schemas.microsoft.com/office/drawing/2014/main" id="{5815873A-D1F1-3C4C-BA67-C988820BD182}"/>
                  </a:ext>
                </a:extLst>
              </p:cNvPr>
              <p:cNvPicPr/>
              <p:nvPr/>
            </p:nvPicPr>
            <p:blipFill>
              <a:blip r:embed="rId51"/>
              <a:stretch>
                <a:fillRect/>
              </a:stretch>
            </p:blipFill>
            <p:spPr>
              <a:xfrm>
                <a:off x="8010398" y="5648488"/>
                <a:ext cx="199080" cy="155520"/>
              </a:xfrm>
              <a:prstGeom prst="rect">
                <a:avLst/>
              </a:prstGeom>
            </p:spPr>
          </p:pic>
        </mc:Fallback>
      </mc:AlternateContent>
      <mc:AlternateContent xmlns:mc="http://schemas.openxmlformats.org/markup-compatibility/2006">
        <mc:Choice xmlns:p14="http://schemas.microsoft.com/office/powerpoint/2010/main" Requires="p14">
          <p:contentPart p14:bwMode="auto" r:id="rId52">
            <p14:nvContentPartPr>
              <p14:cNvPr id="73" name="Ink 72">
                <a:extLst>
                  <a:ext uri="{FF2B5EF4-FFF2-40B4-BE49-F238E27FC236}">
                    <a16:creationId xmlns:a16="http://schemas.microsoft.com/office/drawing/2014/main" id="{7DA955B0-F925-1046-B1C8-EB420680058A}"/>
                  </a:ext>
                </a:extLst>
              </p14:cNvPr>
              <p14:cNvContentPartPr/>
              <p14:nvPr/>
            </p14:nvContentPartPr>
            <p14:xfrm>
              <a:off x="8125238" y="5564248"/>
              <a:ext cx="93600" cy="81360"/>
            </p14:xfrm>
          </p:contentPart>
        </mc:Choice>
        <mc:Fallback>
          <p:pic>
            <p:nvPicPr>
              <p:cNvPr id="73" name="Ink 72">
                <a:extLst>
                  <a:ext uri="{FF2B5EF4-FFF2-40B4-BE49-F238E27FC236}">
                    <a16:creationId xmlns:a16="http://schemas.microsoft.com/office/drawing/2014/main" id="{7DA955B0-F925-1046-B1C8-EB420680058A}"/>
                  </a:ext>
                </a:extLst>
              </p:cNvPr>
              <p:cNvPicPr/>
              <p:nvPr/>
            </p:nvPicPr>
            <p:blipFill>
              <a:blip r:embed="rId53"/>
              <a:stretch>
                <a:fillRect/>
              </a:stretch>
            </p:blipFill>
            <p:spPr>
              <a:xfrm>
                <a:off x="8110118" y="5548768"/>
                <a:ext cx="124200" cy="111960"/>
              </a:xfrm>
              <a:prstGeom prst="rect">
                <a:avLst/>
              </a:prstGeom>
            </p:spPr>
          </p:pic>
        </mc:Fallback>
      </mc:AlternateContent>
      <mc:AlternateContent xmlns:mc="http://schemas.openxmlformats.org/markup-compatibility/2006">
        <mc:Choice xmlns:p14="http://schemas.microsoft.com/office/powerpoint/2010/main" Requires="p14">
          <p:contentPart p14:bwMode="auto" r:id="rId54">
            <p14:nvContentPartPr>
              <p14:cNvPr id="74" name="Ink 73">
                <a:extLst>
                  <a:ext uri="{FF2B5EF4-FFF2-40B4-BE49-F238E27FC236}">
                    <a16:creationId xmlns:a16="http://schemas.microsoft.com/office/drawing/2014/main" id="{CD2FBBEB-0AE2-1640-9FFB-86B18845D4A2}"/>
                  </a:ext>
                </a:extLst>
              </p14:cNvPr>
              <p14:cNvContentPartPr/>
              <p14:nvPr/>
            </p14:nvContentPartPr>
            <p14:xfrm>
              <a:off x="8168798" y="5477128"/>
              <a:ext cx="100080" cy="100080"/>
            </p14:xfrm>
          </p:contentPart>
        </mc:Choice>
        <mc:Fallback>
          <p:pic>
            <p:nvPicPr>
              <p:cNvPr id="74" name="Ink 73">
                <a:extLst>
                  <a:ext uri="{FF2B5EF4-FFF2-40B4-BE49-F238E27FC236}">
                    <a16:creationId xmlns:a16="http://schemas.microsoft.com/office/drawing/2014/main" id="{CD2FBBEB-0AE2-1640-9FFB-86B18845D4A2}"/>
                  </a:ext>
                </a:extLst>
              </p:cNvPr>
              <p:cNvPicPr/>
              <p:nvPr/>
            </p:nvPicPr>
            <p:blipFill>
              <a:blip r:embed="rId55"/>
              <a:stretch>
                <a:fillRect/>
              </a:stretch>
            </p:blipFill>
            <p:spPr>
              <a:xfrm>
                <a:off x="8153678" y="5461648"/>
                <a:ext cx="130320" cy="130320"/>
              </a:xfrm>
              <a:prstGeom prst="rect">
                <a:avLst/>
              </a:prstGeom>
            </p:spPr>
          </p:pic>
        </mc:Fallback>
      </mc:AlternateContent>
      <mc:AlternateContent xmlns:mc="http://schemas.openxmlformats.org/markup-compatibility/2006">
        <mc:Choice xmlns:p14="http://schemas.microsoft.com/office/powerpoint/2010/main" Requires="p14">
          <p:contentPart p14:bwMode="auto" r:id="rId56">
            <p14:nvContentPartPr>
              <p14:cNvPr id="75" name="Ink 74">
                <a:extLst>
                  <a:ext uri="{FF2B5EF4-FFF2-40B4-BE49-F238E27FC236}">
                    <a16:creationId xmlns:a16="http://schemas.microsoft.com/office/drawing/2014/main" id="{0F1C1797-031F-D84E-BB90-E3D020B3EFDB}"/>
                  </a:ext>
                </a:extLst>
              </p14:cNvPr>
              <p14:cNvContentPartPr/>
              <p14:nvPr/>
            </p14:nvContentPartPr>
            <p14:xfrm>
              <a:off x="8200118" y="5402248"/>
              <a:ext cx="174600" cy="168480"/>
            </p14:xfrm>
          </p:contentPart>
        </mc:Choice>
        <mc:Fallback>
          <p:pic>
            <p:nvPicPr>
              <p:cNvPr id="75" name="Ink 74">
                <a:extLst>
                  <a:ext uri="{FF2B5EF4-FFF2-40B4-BE49-F238E27FC236}">
                    <a16:creationId xmlns:a16="http://schemas.microsoft.com/office/drawing/2014/main" id="{0F1C1797-031F-D84E-BB90-E3D020B3EFDB}"/>
                  </a:ext>
                </a:extLst>
              </p:cNvPr>
              <p:cNvPicPr/>
              <p:nvPr/>
            </p:nvPicPr>
            <p:blipFill>
              <a:blip r:embed="rId57"/>
              <a:stretch>
                <a:fillRect/>
              </a:stretch>
            </p:blipFill>
            <p:spPr>
              <a:xfrm>
                <a:off x="8184638" y="5387128"/>
                <a:ext cx="205200" cy="199080"/>
              </a:xfrm>
              <a:prstGeom prst="rect">
                <a:avLst/>
              </a:prstGeom>
            </p:spPr>
          </p:pic>
        </mc:Fallback>
      </mc:AlternateContent>
    </p:spTree>
    <p:extLst>
      <p:ext uri="{BB962C8B-B14F-4D97-AF65-F5344CB8AC3E}">
        <p14:creationId xmlns:p14="http://schemas.microsoft.com/office/powerpoint/2010/main" val="4147281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Concepts of Sensation and Perception</a:t>
            </a:r>
          </a:p>
        </p:txBody>
      </p:sp>
      <p:sp>
        <p:nvSpPr>
          <p:cNvPr id="3" name="Text Placeholder 2"/>
          <p:cNvSpPr>
            <a:spLocks noGrp="1"/>
          </p:cNvSpPr>
          <p:nvPr>
            <p:ph type="body" sz="half" idx="1"/>
          </p:nvPr>
        </p:nvSpPr>
        <p:spPr/>
        <p:txBody>
          <a:bodyPr>
            <a:normAutofit/>
          </a:bodyPr>
          <a:lstStyle/>
          <a:p>
            <a:r>
              <a:rPr lang="en-US" b="1" dirty="0"/>
              <a:t>Sensation and perception are actually parts of one continuous process.</a:t>
            </a:r>
          </a:p>
          <a:p>
            <a:r>
              <a:rPr lang="en-US" b="1" dirty="0">
                <a:latin typeface="Arial" charset="0"/>
                <a:ea typeface="ＭＳ Ｐゴシック" charset="0"/>
                <a:cs typeface="ＭＳ Ｐゴシック" charset="0"/>
              </a:rPr>
              <a:t>Sensation</a:t>
            </a:r>
          </a:p>
          <a:p>
            <a:pPr lvl="1"/>
            <a:r>
              <a:rPr lang="en-US" dirty="0">
                <a:latin typeface="Arial" charset="0"/>
                <a:ea typeface="ＭＳ Ｐゴシック" charset="0"/>
                <a:cs typeface="ＭＳ Ｐゴシック" charset="0"/>
              </a:rPr>
              <a:t>Bottom-up process by which the physical sensory system receives and represents stimuli at the very basic level of sensory receptors and works up</a:t>
            </a:r>
          </a:p>
          <a:p>
            <a:r>
              <a:rPr lang="en-US" b="1" dirty="0">
                <a:latin typeface="Arial" charset="0"/>
                <a:ea typeface="ＭＳ Ｐゴシック" charset="0"/>
                <a:cs typeface="ＭＳ Ｐゴシック" charset="0"/>
              </a:rPr>
              <a:t>Perception</a:t>
            </a:r>
          </a:p>
          <a:p>
            <a:pPr lvl="1"/>
            <a:r>
              <a:rPr lang="en-US" dirty="0">
                <a:latin typeface="Arial" charset="0"/>
                <a:ea typeface="ＭＳ Ｐゴシック" charset="0"/>
              </a:rPr>
              <a:t>Top-down mental process of organizing and interpreting sensory input from experience and expectations</a:t>
            </a:r>
            <a:endParaRPr lang="en-US" dirty="0"/>
          </a:p>
        </p:txBody>
      </p:sp>
      <mc:AlternateContent xmlns:mc="http://schemas.openxmlformats.org/markup-compatibility/2006">
        <mc:Choice xmlns:p14="http://schemas.microsoft.com/office/powerpoint/2010/main" Requires="p14">
          <p:contentPart p14:bwMode="auto" r:id="rId2">
            <p14:nvContentPartPr>
              <p14:cNvPr id="17" name="Ink 17">
                <a:extLst>
                  <a:ext uri="{FF2B5EF4-FFF2-40B4-BE49-F238E27FC236}">
                    <a16:creationId xmlns:a16="http://schemas.microsoft.com/office/drawing/2014/main" id="{BD18D7BE-09E2-5E45-A869-CE3C0A24BE48}"/>
                  </a:ext>
                </a:extLst>
              </p14:cNvPr>
              <p14:cNvContentPartPr/>
              <p14:nvPr/>
            </p14:nvContentPartPr>
            <p14:xfrm>
              <a:off x="3250838" y="4057648"/>
              <a:ext cx="1868040" cy="1581480"/>
            </p14:xfrm>
          </p:contentPart>
        </mc:Choice>
        <mc:Fallback>
          <p:pic>
            <p:nvPicPr>
              <p:cNvPr id="17" name="Ink 17">
                <a:extLst>
                  <a:ext uri="{FF2B5EF4-FFF2-40B4-BE49-F238E27FC236}">
                    <a16:creationId xmlns:a16="http://schemas.microsoft.com/office/drawing/2014/main" id="{BD18D7BE-09E2-5E45-A869-CE3C0A24BE48}"/>
                  </a:ext>
                </a:extLst>
              </p:cNvPr>
              <p:cNvPicPr/>
              <p:nvPr/>
            </p:nvPicPr>
            <p:blipFill>
              <a:blip r:embed="rId3"/>
              <a:stretch>
                <a:fillRect/>
              </a:stretch>
            </p:blipFill>
            <p:spPr>
              <a:xfrm>
                <a:off x="3235358" y="4042168"/>
                <a:ext cx="1898640" cy="1612080"/>
              </a:xfrm>
              <a:prstGeom prst="rect">
                <a:avLst/>
              </a:prstGeom>
            </p:spPr>
          </p:pic>
        </mc:Fallback>
      </mc:AlternateContent>
    </p:spTree>
    <p:extLst>
      <p:ext uri="{BB962C8B-B14F-4D97-AF65-F5344CB8AC3E}">
        <p14:creationId xmlns:p14="http://schemas.microsoft.com/office/powerpoint/2010/main" val="36221549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Concepts of Sensation and Perception</a:t>
            </a:r>
          </a:p>
        </p:txBody>
      </p:sp>
      <p:graphicFrame>
        <p:nvGraphicFramePr>
          <p:cNvPr id="6" name="Diagram 5"/>
          <p:cNvGraphicFramePr/>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7814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Concepts of Sensation and Perception</a:t>
            </a:r>
          </a:p>
        </p:txBody>
      </p:sp>
      <p:sp>
        <p:nvSpPr>
          <p:cNvPr id="3" name="Text Placeholder 2"/>
          <p:cNvSpPr>
            <a:spLocks noGrp="1"/>
          </p:cNvSpPr>
          <p:nvPr>
            <p:ph type="body" sz="half" idx="1"/>
          </p:nvPr>
        </p:nvSpPr>
        <p:spPr>
          <a:xfrm>
            <a:off x="6630391" y="1609107"/>
            <a:ext cx="3580410" cy="4525963"/>
          </a:xfrm>
        </p:spPr>
        <p:txBody>
          <a:bodyPr/>
          <a:lstStyle/>
          <a:p>
            <a:pPr>
              <a:defRPr/>
            </a:pPr>
            <a:r>
              <a:rPr lang="en-US" sz="2000" b="1" dirty="0">
                <a:latin typeface="Arial" charset="0"/>
                <a:ea typeface="ＭＳ Ｐゴシック" charset="0"/>
                <a:cs typeface="ＭＳ Ｐゴシック" charset="0"/>
              </a:rPr>
              <a:t>Absolute threshold</a:t>
            </a:r>
          </a:p>
          <a:p>
            <a:pPr lvl="1">
              <a:defRPr/>
            </a:pPr>
            <a:r>
              <a:rPr lang="en-US" sz="1800" dirty="0">
                <a:latin typeface="Arial" charset="0"/>
                <a:ea typeface="ＭＳ Ｐゴシック" charset="0"/>
                <a:cs typeface="ＭＳ Ｐゴシック" charset="0"/>
              </a:rPr>
              <a:t>Minimum stimulation needed to detect a particular stimulus 50% of the time</a:t>
            </a:r>
          </a:p>
          <a:p>
            <a:endParaRPr lang="en-US" b="1" dirty="0"/>
          </a:p>
          <a:p>
            <a:r>
              <a:rPr lang="en-US" b="1" dirty="0"/>
              <a:t>Signal detection theory </a:t>
            </a:r>
          </a:p>
          <a:p>
            <a:pPr lvl="1"/>
            <a:r>
              <a:rPr lang="en-US" dirty="0"/>
              <a:t>Predicts how and when we will detect a faint stimulus amid background noise.</a:t>
            </a:r>
          </a:p>
          <a:p>
            <a:endParaRPr lang="en-CA" b="1" dirty="0"/>
          </a:p>
        </p:txBody>
      </p:sp>
      <p:pic>
        <p:nvPicPr>
          <p:cNvPr id="4" name="Picture 3" descr="The figure is a line graph. THe vertical axis is labeled percentage and ranges from 0 to 100. The horizontal axis is labeled intensity of stimulus and has points for low, absolute threshold and medium. The data line is a curve that rises first slowly and then steeply from lower left to upper righ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7444" y="1998485"/>
            <a:ext cx="4482935" cy="4136585"/>
          </a:xfrm>
          <a:prstGeom prst="rect">
            <a:avLst/>
          </a:prstGeom>
        </p:spPr>
      </p:pic>
      <mc:AlternateContent xmlns:mc="http://schemas.openxmlformats.org/markup-compatibility/2006">
        <mc:Choice xmlns:p14="http://schemas.microsoft.com/office/powerpoint/2010/main" Requires="p14">
          <p:contentPart p14:bwMode="auto" r:id="rId3">
            <p14:nvContentPartPr>
              <p14:cNvPr id="19" name="Ink 19">
                <a:extLst>
                  <a:ext uri="{FF2B5EF4-FFF2-40B4-BE49-F238E27FC236}">
                    <a16:creationId xmlns:a16="http://schemas.microsoft.com/office/drawing/2014/main" id="{457C75BA-F795-0949-9836-5CE1882AEEA6}"/>
                  </a:ext>
                </a:extLst>
              </p14:cNvPr>
              <p14:cNvContentPartPr/>
              <p14:nvPr/>
            </p14:nvContentPartPr>
            <p14:xfrm>
              <a:off x="9831278" y="957328"/>
              <a:ext cx="1600200" cy="1550520"/>
            </p14:xfrm>
          </p:contentPart>
        </mc:Choice>
        <mc:Fallback>
          <p:pic>
            <p:nvPicPr>
              <p:cNvPr id="19" name="Ink 19">
                <a:extLst>
                  <a:ext uri="{FF2B5EF4-FFF2-40B4-BE49-F238E27FC236}">
                    <a16:creationId xmlns:a16="http://schemas.microsoft.com/office/drawing/2014/main" id="{457C75BA-F795-0949-9836-5CE1882AEEA6}"/>
                  </a:ext>
                </a:extLst>
              </p:cNvPr>
              <p:cNvPicPr/>
              <p:nvPr/>
            </p:nvPicPr>
            <p:blipFill>
              <a:blip r:embed="rId4"/>
              <a:stretch>
                <a:fillRect/>
              </a:stretch>
            </p:blipFill>
            <p:spPr>
              <a:xfrm>
                <a:off x="9815798" y="942208"/>
                <a:ext cx="1630800" cy="15811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34" name="Ink 35">
                <a:extLst>
                  <a:ext uri="{FF2B5EF4-FFF2-40B4-BE49-F238E27FC236}">
                    <a16:creationId xmlns:a16="http://schemas.microsoft.com/office/drawing/2014/main" id="{F699D91A-0F6A-DD42-847D-F1264385841B}"/>
                  </a:ext>
                </a:extLst>
              </p14:cNvPr>
              <p14:cNvContentPartPr/>
              <p14:nvPr/>
            </p14:nvContentPartPr>
            <p14:xfrm>
              <a:off x="10422398" y="1959568"/>
              <a:ext cx="1289160" cy="878040"/>
            </p14:xfrm>
          </p:contentPart>
        </mc:Choice>
        <mc:Fallback>
          <p:pic>
            <p:nvPicPr>
              <p:cNvPr id="34" name="Ink 35">
                <a:extLst>
                  <a:ext uri="{FF2B5EF4-FFF2-40B4-BE49-F238E27FC236}">
                    <a16:creationId xmlns:a16="http://schemas.microsoft.com/office/drawing/2014/main" id="{F699D91A-0F6A-DD42-847D-F1264385841B}"/>
                  </a:ext>
                </a:extLst>
              </p:cNvPr>
              <p:cNvPicPr/>
              <p:nvPr/>
            </p:nvPicPr>
            <p:blipFill>
              <a:blip r:embed="rId6"/>
              <a:stretch>
                <a:fillRect/>
              </a:stretch>
            </p:blipFill>
            <p:spPr>
              <a:xfrm>
                <a:off x="10407278" y="1944448"/>
                <a:ext cx="1319400" cy="9086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35" name="Ink 36">
                <a:extLst>
                  <a:ext uri="{FF2B5EF4-FFF2-40B4-BE49-F238E27FC236}">
                    <a16:creationId xmlns:a16="http://schemas.microsoft.com/office/drawing/2014/main" id="{E40FF625-C2C0-A544-AB4C-1E8E02BDAD94}"/>
                  </a:ext>
                </a:extLst>
              </p14:cNvPr>
              <p14:cNvContentPartPr/>
              <p14:nvPr/>
            </p14:nvContentPartPr>
            <p14:xfrm>
              <a:off x="11400518" y="1274848"/>
              <a:ext cx="329760" cy="168480"/>
            </p14:xfrm>
          </p:contentPart>
        </mc:Choice>
        <mc:Fallback>
          <p:pic>
            <p:nvPicPr>
              <p:cNvPr id="35" name="Ink 36">
                <a:extLst>
                  <a:ext uri="{FF2B5EF4-FFF2-40B4-BE49-F238E27FC236}">
                    <a16:creationId xmlns:a16="http://schemas.microsoft.com/office/drawing/2014/main" id="{E40FF625-C2C0-A544-AB4C-1E8E02BDAD94}"/>
                  </a:ext>
                </a:extLst>
              </p:cNvPr>
              <p:cNvPicPr/>
              <p:nvPr/>
            </p:nvPicPr>
            <p:blipFill>
              <a:blip r:embed="rId8"/>
              <a:stretch>
                <a:fillRect/>
              </a:stretch>
            </p:blipFill>
            <p:spPr>
              <a:xfrm>
                <a:off x="11385398" y="1259728"/>
                <a:ext cx="360000" cy="1990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59" name="Ink 59">
                <a:extLst>
                  <a:ext uri="{FF2B5EF4-FFF2-40B4-BE49-F238E27FC236}">
                    <a16:creationId xmlns:a16="http://schemas.microsoft.com/office/drawing/2014/main" id="{D6BFB51E-412A-1542-AEAE-DF01BBF86C4B}"/>
                  </a:ext>
                </a:extLst>
              </p14:cNvPr>
              <p14:cNvContentPartPr/>
              <p14:nvPr/>
            </p14:nvContentPartPr>
            <p14:xfrm>
              <a:off x="10696358" y="2021848"/>
              <a:ext cx="1376640" cy="1625040"/>
            </p14:xfrm>
          </p:contentPart>
        </mc:Choice>
        <mc:Fallback>
          <p:pic>
            <p:nvPicPr>
              <p:cNvPr id="59" name="Ink 59">
                <a:extLst>
                  <a:ext uri="{FF2B5EF4-FFF2-40B4-BE49-F238E27FC236}">
                    <a16:creationId xmlns:a16="http://schemas.microsoft.com/office/drawing/2014/main" id="{D6BFB51E-412A-1542-AEAE-DF01BBF86C4B}"/>
                  </a:ext>
                </a:extLst>
              </p:cNvPr>
              <p:cNvPicPr/>
              <p:nvPr/>
            </p:nvPicPr>
            <p:blipFill>
              <a:blip r:embed="rId10"/>
              <a:stretch>
                <a:fillRect/>
              </a:stretch>
            </p:blipFill>
            <p:spPr>
              <a:xfrm>
                <a:off x="10681234" y="2006728"/>
                <a:ext cx="1406888" cy="165564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84" name="Ink 84">
                <a:extLst>
                  <a:ext uri="{FF2B5EF4-FFF2-40B4-BE49-F238E27FC236}">
                    <a16:creationId xmlns:a16="http://schemas.microsoft.com/office/drawing/2014/main" id="{08FF6E03-B2DD-584E-96EE-54726E5E4D1B}"/>
                  </a:ext>
                </a:extLst>
              </p14:cNvPr>
              <p14:cNvContentPartPr/>
              <p14:nvPr/>
            </p14:nvContentPartPr>
            <p14:xfrm>
              <a:off x="8013278" y="5072488"/>
              <a:ext cx="1737360" cy="1618920"/>
            </p14:xfrm>
          </p:contentPart>
        </mc:Choice>
        <mc:Fallback>
          <p:pic>
            <p:nvPicPr>
              <p:cNvPr id="84" name="Ink 84">
                <a:extLst>
                  <a:ext uri="{FF2B5EF4-FFF2-40B4-BE49-F238E27FC236}">
                    <a16:creationId xmlns:a16="http://schemas.microsoft.com/office/drawing/2014/main" id="{08FF6E03-B2DD-584E-96EE-54726E5E4D1B}"/>
                  </a:ext>
                </a:extLst>
              </p:cNvPr>
              <p:cNvPicPr/>
              <p:nvPr/>
            </p:nvPicPr>
            <p:blipFill>
              <a:blip r:embed="rId12"/>
              <a:stretch>
                <a:fillRect/>
              </a:stretch>
            </p:blipFill>
            <p:spPr>
              <a:xfrm>
                <a:off x="7998158" y="5057008"/>
                <a:ext cx="1767600" cy="164952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33" name="Ink 133">
                <a:extLst>
                  <a:ext uri="{FF2B5EF4-FFF2-40B4-BE49-F238E27FC236}">
                    <a16:creationId xmlns:a16="http://schemas.microsoft.com/office/drawing/2014/main" id="{0603AB6B-6E3E-0248-9656-147E38990283}"/>
                  </a:ext>
                </a:extLst>
              </p14:cNvPr>
              <p14:cNvContentPartPr/>
              <p14:nvPr/>
            </p14:nvContentPartPr>
            <p14:xfrm>
              <a:off x="8654438" y="4947928"/>
              <a:ext cx="3075840" cy="1730880"/>
            </p14:xfrm>
          </p:contentPart>
        </mc:Choice>
        <mc:Fallback>
          <p:pic>
            <p:nvPicPr>
              <p:cNvPr id="133" name="Ink 133">
                <a:extLst>
                  <a:ext uri="{FF2B5EF4-FFF2-40B4-BE49-F238E27FC236}">
                    <a16:creationId xmlns:a16="http://schemas.microsoft.com/office/drawing/2014/main" id="{0603AB6B-6E3E-0248-9656-147E38990283}"/>
                  </a:ext>
                </a:extLst>
              </p:cNvPr>
              <p:cNvPicPr/>
              <p:nvPr/>
            </p:nvPicPr>
            <p:blipFill>
              <a:blip r:embed="rId14"/>
              <a:stretch>
                <a:fillRect/>
              </a:stretch>
            </p:blipFill>
            <p:spPr>
              <a:xfrm>
                <a:off x="8639318" y="4932448"/>
                <a:ext cx="3106080" cy="176148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78" name="Ink 178">
                <a:extLst>
                  <a:ext uri="{FF2B5EF4-FFF2-40B4-BE49-F238E27FC236}">
                    <a16:creationId xmlns:a16="http://schemas.microsoft.com/office/drawing/2014/main" id="{A98FA1B4-0702-AD45-A633-7E8DC426BA0F}"/>
                  </a:ext>
                </a:extLst>
              </p14:cNvPr>
              <p14:cNvContentPartPr/>
              <p14:nvPr/>
            </p14:nvContentPartPr>
            <p14:xfrm>
              <a:off x="6432158" y="5184448"/>
              <a:ext cx="1899000" cy="1625400"/>
            </p14:xfrm>
          </p:contentPart>
        </mc:Choice>
        <mc:Fallback>
          <p:pic>
            <p:nvPicPr>
              <p:cNvPr id="178" name="Ink 178">
                <a:extLst>
                  <a:ext uri="{FF2B5EF4-FFF2-40B4-BE49-F238E27FC236}">
                    <a16:creationId xmlns:a16="http://schemas.microsoft.com/office/drawing/2014/main" id="{A98FA1B4-0702-AD45-A633-7E8DC426BA0F}"/>
                  </a:ext>
                </a:extLst>
              </p:cNvPr>
              <p:cNvPicPr/>
              <p:nvPr/>
            </p:nvPicPr>
            <p:blipFill>
              <a:blip r:embed="rId16"/>
              <a:stretch>
                <a:fillRect/>
              </a:stretch>
            </p:blipFill>
            <p:spPr>
              <a:xfrm>
                <a:off x="6416678" y="5169325"/>
                <a:ext cx="1929600" cy="1656007"/>
              </a:xfrm>
              <a:prstGeom prst="rect">
                <a:avLst/>
              </a:prstGeom>
            </p:spPr>
          </p:pic>
        </mc:Fallback>
      </mc:AlternateContent>
    </p:spTree>
    <p:extLst>
      <p:ext uri="{BB962C8B-B14F-4D97-AF65-F5344CB8AC3E}">
        <p14:creationId xmlns:p14="http://schemas.microsoft.com/office/powerpoint/2010/main" val="34225422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Concepts of Sensation and Perception</a:t>
            </a:r>
          </a:p>
        </p:txBody>
      </p:sp>
      <p:sp>
        <p:nvSpPr>
          <p:cNvPr id="3" name="Text Placeholder 2"/>
          <p:cNvSpPr>
            <a:spLocks noGrp="1"/>
          </p:cNvSpPr>
          <p:nvPr>
            <p:ph type="body" sz="half" idx="1"/>
          </p:nvPr>
        </p:nvSpPr>
        <p:spPr>
          <a:xfrm>
            <a:off x="6630391" y="1609107"/>
            <a:ext cx="3580410" cy="4525963"/>
          </a:xfrm>
        </p:spPr>
        <p:txBody>
          <a:bodyPr/>
          <a:lstStyle/>
          <a:p>
            <a:r>
              <a:rPr lang="en-US" b="1" dirty="0"/>
              <a:t>Individual absolute thresholds vary</a:t>
            </a:r>
          </a:p>
          <a:p>
            <a:pPr lvl="1"/>
            <a:r>
              <a:rPr lang="en-US" dirty="0"/>
              <a:t>Depending on the strength of the signal and also on our experience, expectations, motivation, and alertness</a:t>
            </a:r>
          </a:p>
          <a:p>
            <a:endParaRPr lang="en-CA" b="1" dirty="0"/>
          </a:p>
        </p:txBody>
      </p:sp>
      <p:pic>
        <p:nvPicPr>
          <p:cNvPr id="4" name="Picture 3" descr="The figure is a line graph. THe vertical axis is labeled percentage and ranges from 0 to 100. The horizontal axis is labeled intensity of stimulus and has points for low, absolute threshold and medium. The data line is a curve that rises first slowly and then steeply from lower left to upper righ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7444" y="1998485"/>
            <a:ext cx="4482935" cy="4136585"/>
          </a:xfrm>
          <a:prstGeom prst="rect">
            <a:avLst/>
          </a:prstGeom>
        </p:spPr>
      </p:pic>
      <mc:AlternateContent xmlns:mc="http://schemas.openxmlformats.org/markup-compatibility/2006">
        <mc:Choice xmlns:p14="http://schemas.microsoft.com/office/powerpoint/2010/main" Requires="p14">
          <p:contentPart p14:bwMode="auto" r:id="rId3">
            <p14:nvContentPartPr>
              <p14:cNvPr id="7" name="Ink 7">
                <a:extLst>
                  <a:ext uri="{FF2B5EF4-FFF2-40B4-BE49-F238E27FC236}">
                    <a16:creationId xmlns:a16="http://schemas.microsoft.com/office/drawing/2014/main" id="{2012F58B-4A63-8148-B174-6E44EAF4478B}"/>
                  </a:ext>
                </a:extLst>
              </p14:cNvPr>
              <p14:cNvContentPartPr/>
              <p14:nvPr/>
            </p14:nvContentPartPr>
            <p14:xfrm>
              <a:off x="9396038" y="1436488"/>
              <a:ext cx="659520" cy="598320"/>
            </p14:xfrm>
          </p:contentPart>
        </mc:Choice>
        <mc:Fallback>
          <p:pic>
            <p:nvPicPr>
              <p:cNvPr id="7" name="Ink 7">
                <a:extLst>
                  <a:ext uri="{FF2B5EF4-FFF2-40B4-BE49-F238E27FC236}">
                    <a16:creationId xmlns:a16="http://schemas.microsoft.com/office/drawing/2014/main" id="{2012F58B-4A63-8148-B174-6E44EAF4478B}"/>
                  </a:ext>
                </a:extLst>
              </p:cNvPr>
              <p:cNvPicPr/>
              <p:nvPr/>
            </p:nvPicPr>
            <p:blipFill>
              <a:blip r:embed="rId4"/>
              <a:stretch>
                <a:fillRect/>
              </a:stretch>
            </p:blipFill>
            <p:spPr>
              <a:xfrm>
                <a:off x="9380918" y="1421359"/>
                <a:ext cx="690120" cy="628938"/>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39" name="Ink 39">
                <a:extLst>
                  <a:ext uri="{FF2B5EF4-FFF2-40B4-BE49-F238E27FC236}">
                    <a16:creationId xmlns:a16="http://schemas.microsoft.com/office/drawing/2014/main" id="{864B295A-31B3-9E41-B25A-9EE81E5C31CF}"/>
                  </a:ext>
                </a:extLst>
              </p14:cNvPr>
              <p14:cNvContentPartPr/>
              <p14:nvPr/>
            </p14:nvContentPartPr>
            <p14:xfrm>
              <a:off x="8890958" y="3762088"/>
              <a:ext cx="2316600" cy="1126800"/>
            </p14:xfrm>
          </p:contentPart>
        </mc:Choice>
        <mc:Fallback>
          <p:pic>
            <p:nvPicPr>
              <p:cNvPr id="39" name="Ink 39">
                <a:extLst>
                  <a:ext uri="{FF2B5EF4-FFF2-40B4-BE49-F238E27FC236}">
                    <a16:creationId xmlns:a16="http://schemas.microsoft.com/office/drawing/2014/main" id="{864B295A-31B3-9E41-B25A-9EE81E5C31CF}"/>
                  </a:ext>
                </a:extLst>
              </p:cNvPr>
              <p:cNvPicPr/>
              <p:nvPr/>
            </p:nvPicPr>
            <p:blipFill>
              <a:blip r:embed="rId6"/>
              <a:stretch>
                <a:fillRect/>
              </a:stretch>
            </p:blipFill>
            <p:spPr>
              <a:xfrm>
                <a:off x="8875836" y="3746963"/>
                <a:ext cx="2347205" cy="115741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57" name="Ink 57">
                <a:extLst>
                  <a:ext uri="{FF2B5EF4-FFF2-40B4-BE49-F238E27FC236}">
                    <a16:creationId xmlns:a16="http://schemas.microsoft.com/office/drawing/2014/main" id="{92A68C4F-19BD-0749-8E48-B301FD8D3D5F}"/>
                  </a:ext>
                </a:extLst>
              </p14:cNvPr>
              <p14:cNvContentPartPr/>
              <p14:nvPr/>
            </p14:nvContentPartPr>
            <p14:xfrm>
              <a:off x="10721198" y="1959568"/>
              <a:ext cx="1251720" cy="766080"/>
            </p14:xfrm>
          </p:contentPart>
        </mc:Choice>
        <mc:Fallback>
          <p:pic>
            <p:nvPicPr>
              <p:cNvPr id="57" name="Ink 57">
                <a:extLst>
                  <a:ext uri="{FF2B5EF4-FFF2-40B4-BE49-F238E27FC236}">
                    <a16:creationId xmlns:a16="http://schemas.microsoft.com/office/drawing/2014/main" id="{92A68C4F-19BD-0749-8E48-B301FD8D3D5F}"/>
                  </a:ext>
                </a:extLst>
              </p:cNvPr>
              <p:cNvPicPr/>
              <p:nvPr/>
            </p:nvPicPr>
            <p:blipFill>
              <a:blip r:embed="rId8"/>
              <a:stretch>
                <a:fillRect/>
              </a:stretch>
            </p:blipFill>
            <p:spPr>
              <a:xfrm>
                <a:off x="10706078" y="1944448"/>
                <a:ext cx="1282320" cy="796680"/>
              </a:xfrm>
              <a:prstGeom prst="rect">
                <a:avLst/>
              </a:prstGeom>
            </p:spPr>
          </p:pic>
        </mc:Fallback>
      </mc:AlternateContent>
    </p:spTree>
    <p:extLst>
      <p:ext uri="{BB962C8B-B14F-4D97-AF65-F5344CB8AC3E}">
        <p14:creationId xmlns:p14="http://schemas.microsoft.com/office/powerpoint/2010/main" val="24396755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p:txBody>
          <a:bodyPr>
            <a:normAutofit/>
          </a:bodyPr>
          <a:lstStyle/>
          <a:p>
            <a:r>
              <a:rPr lang="en-US">
                <a:latin typeface="Arial" charset="0"/>
                <a:ea typeface="ＭＳ Ｐゴシック" charset="0"/>
                <a:cs typeface="ＭＳ Ｐゴシック" charset="0"/>
              </a:rPr>
              <a:t>How much stimuli does it take to have a sensation?</a:t>
            </a:r>
          </a:p>
        </p:txBody>
      </p:sp>
      <p:sp>
        <p:nvSpPr>
          <p:cNvPr id="29698" name="Content Placeholder 2"/>
          <p:cNvSpPr>
            <a:spLocks noGrp="1"/>
          </p:cNvSpPr>
          <p:nvPr>
            <p:ph idx="1"/>
          </p:nvPr>
        </p:nvSpPr>
        <p:spPr/>
        <p:txBody>
          <a:bodyPr>
            <a:normAutofit/>
          </a:bodyPr>
          <a:lstStyle/>
          <a:p>
            <a:pPr>
              <a:defRPr/>
            </a:pPr>
            <a:r>
              <a:rPr lang="en-US" sz="2800" b="1" dirty="0">
                <a:latin typeface="Arial" charset="0"/>
                <a:ea typeface="ＭＳ Ｐゴシック" charset="0"/>
                <a:cs typeface="ＭＳ Ｐゴシック" charset="0"/>
              </a:rPr>
              <a:t>Subliminal</a:t>
            </a:r>
          </a:p>
          <a:p>
            <a:pPr lvl="1">
              <a:defRPr/>
            </a:pPr>
            <a:r>
              <a:rPr lang="en-US" sz="2400" dirty="0">
                <a:latin typeface="Arial" charset="0"/>
                <a:ea typeface="ＭＳ Ｐゴシック" charset="0"/>
                <a:cs typeface="ＭＳ Ｐゴシック" charset="0"/>
              </a:rPr>
              <a:t>Input, below the absolute threshold for conscious awareness</a:t>
            </a:r>
          </a:p>
          <a:p>
            <a:pPr lvl="1">
              <a:defRPr/>
            </a:pPr>
            <a:endParaRPr lang="en-US" sz="2400" dirty="0">
              <a:latin typeface="Arial" charset="0"/>
              <a:ea typeface="ＭＳ Ｐゴシック" charset="0"/>
              <a:cs typeface="ＭＳ Ｐゴシック" charset="0"/>
            </a:endParaRPr>
          </a:p>
          <a:p>
            <a:pPr marL="400050">
              <a:defRPr/>
            </a:pPr>
            <a:r>
              <a:rPr lang="en-US" sz="2800" b="1" dirty="0">
                <a:latin typeface="Arial" charset="0"/>
                <a:ea typeface="ＭＳ Ｐゴシック" charset="0"/>
              </a:rPr>
              <a:t>Priming</a:t>
            </a:r>
          </a:p>
          <a:p>
            <a:pPr lvl="1"/>
            <a:r>
              <a:rPr lang="en-US" sz="2000" dirty="0"/>
              <a:t>Activating, often unconsciously, associations in our mind, thus setting us up to perceive, remember, or respond to objects or events in certain ways</a:t>
            </a:r>
            <a:endParaRPr lang="en-US" sz="6600" dirty="0">
              <a:latin typeface="Arial" charset="0"/>
              <a:ea typeface="ＭＳ Ｐゴシック" charset="0"/>
            </a:endParaRPr>
          </a:p>
        </p:txBody>
      </p:sp>
      <mc:AlternateContent xmlns:mc="http://schemas.openxmlformats.org/markup-compatibility/2006">
        <mc:Choice xmlns:p14="http://schemas.microsoft.com/office/powerpoint/2010/main" Requires="p14">
          <p:contentPart p14:bwMode="auto" r:id="rId3">
            <p14:nvContentPartPr>
              <p14:cNvPr id="11" name="Ink 11">
                <a:extLst>
                  <a:ext uri="{FF2B5EF4-FFF2-40B4-BE49-F238E27FC236}">
                    <a16:creationId xmlns:a16="http://schemas.microsoft.com/office/drawing/2014/main" id="{CE60604E-FA79-714F-B81D-540A9852FDE1}"/>
                  </a:ext>
                </a:extLst>
              </p14:cNvPr>
              <p14:cNvContentPartPr/>
              <p14:nvPr/>
            </p14:nvContentPartPr>
            <p14:xfrm>
              <a:off x="598718" y="4779808"/>
              <a:ext cx="1531800" cy="1113840"/>
            </p14:xfrm>
          </p:contentPart>
        </mc:Choice>
        <mc:Fallback>
          <p:pic>
            <p:nvPicPr>
              <p:cNvPr id="11" name="Ink 11">
                <a:extLst>
                  <a:ext uri="{FF2B5EF4-FFF2-40B4-BE49-F238E27FC236}">
                    <a16:creationId xmlns:a16="http://schemas.microsoft.com/office/drawing/2014/main" id="{CE60604E-FA79-714F-B81D-540A9852FDE1}"/>
                  </a:ext>
                </a:extLst>
              </p:cNvPr>
              <p:cNvPicPr/>
              <p:nvPr/>
            </p:nvPicPr>
            <p:blipFill>
              <a:blip r:embed="rId4"/>
              <a:stretch>
                <a:fillRect/>
              </a:stretch>
            </p:blipFill>
            <p:spPr>
              <a:xfrm>
                <a:off x="583598" y="4764333"/>
                <a:ext cx="1562400" cy="114407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47" name="Ink 47">
                <a:extLst>
                  <a:ext uri="{FF2B5EF4-FFF2-40B4-BE49-F238E27FC236}">
                    <a16:creationId xmlns:a16="http://schemas.microsoft.com/office/drawing/2014/main" id="{531B720A-752D-4248-8E86-43934B511492}"/>
                  </a:ext>
                </a:extLst>
              </p14:cNvPr>
              <p14:cNvContentPartPr/>
              <p14:nvPr/>
            </p14:nvContentPartPr>
            <p14:xfrm>
              <a:off x="941078" y="4505848"/>
              <a:ext cx="3524040" cy="2241720"/>
            </p14:xfrm>
          </p:contentPart>
        </mc:Choice>
        <mc:Fallback>
          <p:pic>
            <p:nvPicPr>
              <p:cNvPr id="47" name="Ink 47">
                <a:extLst>
                  <a:ext uri="{FF2B5EF4-FFF2-40B4-BE49-F238E27FC236}">
                    <a16:creationId xmlns:a16="http://schemas.microsoft.com/office/drawing/2014/main" id="{531B720A-752D-4248-8E86-43934B511492}"/>
                  </a:ext>
                </a:extLst>
              </p:cNvPr>
              <p:cNvPicPr/>
              <p:nvPr/>
            </p:nvPicPr>
            <p:blipFill>
              <a:blip r:embed="rId6"/>
              <a:stretch>
                <a:fillRect/>
              </a:stretch>
            </p:blipFill>
            <p:spPr>
              <a:xfrm>
                <a:off x="925958" y="4490726"/>
                <a:ext cx="3554640" cy="2272325"/>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29710" name="Ink 29710">
                <a:extLst>
                  <a:ext uri="{FF2B5EF4-FFF2-40B4-BE49-F238E27FC236}">
                    <a16:creationId xmlns:a16="http://schemas.microsoft.com/office/drawing/2014/main" id="{D927FE20-B7C1-FA4B-A4CF-3413956E0349}"/>
                  </a:ext>
                </a:extLst>
              </p14:cNvPr>
              <p14:cNvContentPartPr/>
              <p14:nvPr/>
            </p14:nvContentPartPr>
            <p14:xfrm>
              <a:off x="2746478" y="4879528"/>
              <a:ext cx="2708280" cy="1911240"/>
            </p14:xfrm>
          </p:contentPart>
        </mc:Choice>
        <mc:Fallback>
          <p:pic>
            <p:nvPicPr>
              <p:cNvPr id="29710" name="Ink 29710">
                <a:extLst>
                  <a:ext uri="{FF2B5EF4-FFF2-40B4-BE49-F238E27FC236}">
                    <a16:creationId xmlns:a16="http://schemas.microsoft.com/office/drawing/2014/main" id="{D927FE20-B7C1-FA4B-A4CF-3413956E0349}"/>
                  </a:ext>
                </a:extLst>
              </p:cNvPr>
              <p:cNvPicPr/>
              <p:nvPr/>
            </p:nvPicPr>
            <p:blipFill>
              <a:blip r:embed="rId8"/>
              <a:stretch>
                <a:fillRect/>
              </a:stretch>
            </p:blipFill>
            <p:spPr>
              <a:xfrm>
                <a:off x="2731358" y="4864051"/>
                <a:ext cx="2738880" cy="1941834"/>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29720" name="Ink 29720">
                <a:extLst>
                  <a:ext uri="{FF2B5EF4-FFF2-40B4-BE49-F238E27FC236}">
                    <a16:creationId xmlns:a16="http://schemas.microsoft.com/office/drawing/2014/main" id="{E9E03FC4-01B3-7645-940A-1A6EFFF323B4}"/>
                  </a:ext>
                </a:extLst>
              </p14:cNvPr>
              <p14:cNvContentPartPr/>
              <p14:nvPr/>
            </p14:nvContentPartPr>
            <p14:xfrm>
              <a:off x="4508318" y="5352568"/>
              <a:ext cx="1245600" cy="1208160"/>
            </p14:xfrm>
          </p:contentPart>
        </mc:Choice>
        <mc:Fallback>
          <p:pic>
            <p:nvPicPr>
              <p:cNvPr id="29720" name="Ink 29720">
                <a:extLst>
                  <a:ext uri="{FF2B5EF4-FFF2-40B4-BE49-F238E27FC236}">
                    <a16:creationId xmlns:a16="http://schemas.microsoft.com/office/drawing/2014/main" id="{E9E03FC4-01B3-7645-940A-1A6EFFF323B4}"/>
                  </a:ext>
                </a:extLst>
              </p:cNvPr>
              <p:cNvPicPr/>
              <p:nvPr/>
            </p:nvPicPr>
            <p:blipFill>
              <a:blip r:embed="rId10"/>
              <a:stretch>
                <a:fillRect/>
              </a:stretch>
            </p:blipFill>
            <p:spPr>
              <a:xfrm>
                <a:off x="4493198" y="5337088"/>
                <a:ext cx="1275840" cy="123876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29743" name="Ink 29743">
                <a:extLst>
                  <a:ext uri="{FF2B5EF4-FFF2-40B4-BE49-F238E27FC236}">
                    <a16:creationId xmlns:a16="http://schemas.microsoft.com/office/drawing/2014/main" id="{FD62718D-350A-3247-8321-D5C385BD8068}"/>
                  </a:ext>
                </a:extLst>
              </p14:cNvPr>
              <p14:cNvContentPartPr/>
              <p14:nvPr/>
            </p14:nvContentPartPr>
            <p14:xfrm>
              <a:off x="5081078" y="4923088"/>
              <a:ext cx="2067120" cy="1848600"/>
            </p14:xfrm>
          </p:contentPart>
        </mc:Choice>
        <mc:Fallback>
          <p:pic>
            <p:nvPicPr>
              <p:cNvPr id="29743" name="Ink 29743">
                <a:extLst>
                  <a:ext uri="{FF2B5EF4-FFF2-40B4-BE49-F238E27FC236}">
                    <a16:creationId xmlns:a16="http://schemas.microsoft.com/office/drawing/2014/main" id="{FD62718D-350A-3247-8321-D5C385BD8068}"/>
                  </a:ext>
                </a:extLst>
              </p:cNvPr>
              <p:cNvPicPr/>
              <p:nvPr/>
            </p:nvPicPr>
            <p:blipFill>
              <a:blip r:embed="rId12"/>
              <a:stretch>
                <a:fillRect/>
              </a:stretch>
            </p:blipFill>
            <p:spPr>
              <a:xfrm>
                <a:off x="5065958" y="4907608"/>
                <a:ext cx="2097720" cy="187920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26638" name="Ink 26638">
                <a:extLst>
                  <a:ext uri="{FF2B5EF4-FFF2-40B4-BE49-F238E27FC236}">
                    <a16:creationId xmlns:a16="http://schemas.microsoft.com/office/drawing/2014/main" id="{08EA23D0-0136-554F-BA4B-FFFD9EEA83A2}"/>
                  </a:ext>
                </a:extLst>
              </p14:cNvPr>
              <p14:cNvContentPartPr/>
              <p14:nvPr/>
            </p14:nvContentPartPr>
            <p14:xfrm>
              <a:off x="6456998" y="5290288"/>
              <a:ext cx="2147760" cy="1522080"/>
            </p14:xfrm>
          </p:contentPart>
        </mc:Choice>
        <mc:Fallback>
          <p:pic>
            <p:nvPicPr>
              <p:cNvPr id="26638" name="Ink 26638">
                <a:extLst>
                  <a:ext uri="{FF2B5EF4-FFF2-40B4-BE49-F238E27FC236}">
                    <a16:creationId xmlns:a16="http://schemas.microsoft.com/office/drawing/2014/main" id="{08EA23D0-0136-554F-BA4B-FFFD9EEA83A2}"/>
                  </a:ext>
                </a:extLst>
              </p:cNvPr>
              <p:cNvPicPr/>
              <p:nvPr/>
            </p:nvPicPr>
            <p:blipFill>
              <a:blip r:embed="rId14"/>
              <a:stretch>
                <a:fillRect/>
              </a:stretch>
            </p:blipFill>
            <p:spPr>
              <a:xfrm>
                <a:off x="6441521" y="5275168"/>
                <a:ext cx="2178355" cy="155268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26660" name="Ink 26660">
                <a:extLst>
                  <a:ext uri="{FF2B5EF4-FFF2-40B4-BE49-F238E27FC236}">
                    <a16:creationId xmlns:a16="http://schemas.microsoft.com/office/drawing/2014/main" id="{986297DA-F53B-2E4F-B088-8B33DA714853}"/>
                  </a:ext>
                </a:extLst>
              </p14:cNvPr>
              <p14:cNvContentPartPr/>
              <p14:nvPr/>
            </p14:nvContentPartPr>
            <p14:xfrm>
              <a:off x="9021638" y="2264488"/>
              <a:ext cx="1886760" cy="940320"/>
            </p14:xfrm>
          </p:contentPart>
        </mc:Choice>
        <mc:Fallback>
          <p:pic>
            <p:nvPicPr>
              <p:cNvPr id="26660" name="Ink 26660">
                <a:extLst>
                  <a:ext uri="{FF2B5EF4-FFF2-40B4-BE49-F238E27FC236}">
                    <a16:creationId xmlns:a16="http://schemas.microsoft.com/office/drawing/2014/main" id="{986297DA-F53B-2E4F-B088-8B33DA714853}"/>
                  </a:ext>
                </a:extLst>
              </p:cNvPr>
              <p:cNvPicPr/>
              <p:nvPr/>
            </p:nvPicPr>
            <p:blipFill>
              <a:blip r:embed="rId16"/>
              <a:stretch>
                <a:fillRect/>
              </a:stretch>
            </p:blipFill>
            <p:spPr>
              <a:xfrm>
                <a:off x="9006518" y="2249368"/>
                <a:ext cx="1917360" cy="97092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26675" name="Ink 26675">
                <a:extLst>
                  <a:ext uri="{FF2B5EF4-FFF2-40B4-BE49-F238E27FC236}">
                    <a16:creationId xmlns:a16="http://schemas.microsoft.com/office/drawing/2014/main" id="{A8FA9DC9-7396-7949-934A-CE5BD2050558}"/>
                  </a:ext>
                </a:extLst>
              </p14:cNvPr>
              <p14:cNvContentPartPr/>
              <p14:nvPr/>
            </p14:nvContentPartPr>
            <p14:xfrm>
              <a:off x="8156558" y="4076368"/>
              <a:ext cx="2148120" cy="591840"/>
            </p14:xfrm>
          </p:contentPart>
        </mc:Choice>
        <mc:Fallback>
          <p:pic>
            <p:nvPicPr>
              <p:cNvPr id="26675" name="Ink 26675">
                <a:extLst>
                  <a:ext uri="{FF2B5EF4-FFF2-40B4-BE49-F238E27FC236}">
                    <a16:creationId xmlns:a16="http://schemas.microsoft.com/office/drawing/2014/main" id="{A8FA9DC9-7396-7949-934A-CE5BD2050558}"/>
                  </a:ext>
                </a:extLst>
              </p:cNvPr>
              <p:cNvPicPr/>
              <p:nvPr/>
            </p:nvPicPr>
            <p:blipFill>
              <a:blip r:embed="rId18"/>
              <a:stretch>
                <a:fillRect/>
              </a:stretch>
            </p:blipFill>
            <p:spPr>
              <a:xfrm>
                <a:off x="8141078" y="4060888"/>
                <a:ext cx="2178720" cy="62244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26681" name="Ink 26681">
                <a:extLst>
                  <a:ext uri="{FF2B5EF4-FFF2-40B4-BE49-F238E27FC236}">
                    <a16:creationId xmlns:a16="http://schemas.microsoft.com/office/drawing/2014/main" id="{577DEE59-DBD4-BE4C-AB26-F5D5B1C31249}"/>
                  </a:ext>
                </a:extLst>
              </p14:cNvPr>
              <p14:cNvContentPartPr/>
              <p14:nvPr/>
            </p14:nvContentPartPr>
            <p14:xfrm>
              <a:off x="10335278" y="3989248"/>
              <a:ext cx="741240" cy="230760"/>
            </p14:xfrm>
          </p:contentPart>
        </mc:Choice>
        <mc:Fallback>
          <p:pic>
            <p:nvPicPr>
              <p:cNvPr id="26681" name="Ink 26681">
                <a:extLst>
                  <a:ext uri="{FF2B5EF4-FFF2-40B4-BE49-F238E27FC236}">
                    <a16:creationId xmlns:a16="http://schemas.microsoft.com/office/drawing/2014/main" id="{577DEE59-DBD4-BE4C-AB26-F5D5B1C31249}"/>
                  </a:ext>
                </a:extLst>
              </p:cNvPr>
              <p:cNvPicPr/>
              <p:nvPr/>
            </p:nvPicPr>
            <p:blipFill>
              <a:blip r:embed="rId20"/>
              <a:stretch>
                <a:fillRect/>
              </a:stretch>
            </p:blipFill>
            <p:spPr>
              <a:xfrm>
                <a:off x="10320158" y="3973768"/>
                <a:ext cx="771840" cy="261360"/>
              </a:xfrm>
              <a:prstGeom prst="rect">
                <a:avLst/>
              </a:prstGeom>
            </p:spPr>
          </p:pic>
        </mc:Fallback>
      </mc:AlternateContent>
    </p:spTree>
    <p:extLst>
      <p:ext uri="{BB962C8B-B14F-4D97-AF65-F5344CB8AC3E}">
        <p14:creationId xmlns:p14="http://schemas.microsoft.com/office/powerpoint/2010/main" val="18291060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CA" sz="3200" dirty="0"/>
              <a:t>The priming effect, as shown in experiments, reveals that we can process some information from stimuli too weak to recognize (subliminal stimuli—below our absolute threshold), indicating that much of our information processing occurs automatically, unconsciously. In a typical experiment, an image or word is quickly flashed, then replaced by a masking stimulus that interrupts the brain’s processing before conscious perception.</a:t>
            </a:r>
          </a:p>
          <a:p>
            <a:endParaRPr lang="en-CA" dirty="0"/>
          </a:p>
          <a:p>
            <a:endParaRPr lang="en-US" dirty="0"/>
          </a:p>
        </p:txBody>
      </p:sp>
    </p:spTree>
    <p:extLst>
      <p:ext uri="{BB962C8B-B14F-4D97-AF65-F5344CB8AC3E}">
        <p14:creationId xmlns:p14="http://schemas.microsoft.com/office/powerpoint/2010/main" val="41833326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p:txBody>
          <a:bodyPr>
            <a:normAutofit/>
          </a:bodyPr>
          <a:lstStyle/>
          <a:p>
            <a:r>
              <a:rPr lang="en-US">
                <a:latin typeface="Arial" charset="0"/>
                <a:ea typeface="ＭＳ Ｐゴシック" charset="0"/>
                <a:cs typeface="ＭＳ Ｐゴシック" charset="0"/>
              </a:rPr>
              <a:t>How much stimuli does it take to have a sensation?</a:t>
            </a:r>
          </a:p>
        </p:txBody>
      </p:sp>
      <p:sp>
        <p:nvSpPr>
          <p:cNvPr id="29698" name="Content Placeholder 2"/>
          <p:cNvSpPr>
            <a:spLocks noGrp="1"/>
          </p:cNvSpPr>
          <p:nvPr>
            <p:ph type="body" sz="half" idx="1"/>
          </p:nvPr>
        </p:nvSpPr>
        <p:spPr/>
        <p:txBody>
          <a:bodyPr>
            <a:normAutofit/>
          </a:bodyPr>
          <a:lstStyle/>
          <a:p>
            <a:pPr>
              <a:defRPr/>
            </a:pPr>
            <a:r>
              <a:rPr lang="en-US" sz="2800" b="1" dirty="0">
                <a:latin typeface="Arial" charset="0"/>
                <a:ea typeface="ＭＳ Ｐゴシック" charset="0"/>
                <a:cs typeface="ＭＳ Ｐゴシック" charset="0"/>
              </a:rPr>
              <a:t>Difference threshold (just noticeable difference)</a:t>
            </a:r>
          </a:p>
          <a:p>
            <a:pPr lvl="1">
              <a:defRPr/>
            </a:pPr>
            <a:r>
              <a:rPr lang="en-US" sz="2400" dirty="0">
                <a:latin typeface="Arial" charset="0"/>
                <a:ea typeface="ＭＳ Ｐゴシック" charset="0"/>
                <a:cs typeface="ＭＳ Ｐゴシック" charset="0"/>
              </a:rPr>
              <a:t>Minimum difference a person can detect between any two stimuli half the time; increases with stimulus size</a:t>
            </a:r>
          </a:p>
          <a:p>
            <a:pPr>
              <a:defRPr/>
            </a:pPr>
            <a:r>
              <a:rPr lang="en-US" sz="2800" b="1" dirty="0">
                <a:latin typeface="Arial" charset="0"/>
                <a:ea typeface="ＭＳ Ｐゴシック" charset="0"/>
                <a:cs typeface="ＭＳ Ｐゴシック" charset="0"/>
              </a:rPr>
              <a:t>Weber’s law</a:t>
            </a:r>
          </a:p>
          <a:p>
            <a:pPr lvl="1"/>
            <a:r>
              <a:rPr lang="en-US" sz="2400" dirty="0"/>
              <a:t>For an average person to perceive a difference, two stimuli must differ by a constant minimum percentage (not a constant amount); exact proportion varies, depending on the stimulus.</a:t>
            </a:r>
            <a:endParaRPr lang="en-US" sz="2400" dirty="0">
              <a:latin typeface="Arial" charset="0"/>
              <a:ea typeface="ＭＳ Ｐゴシック" charset="0"/>
              <a:cs typeface="ＭＳ Ｐゴシック" charset="0"/>
            </a:endParaRPr>
          </a:p>
          <a:p>
            <a:pPr lvl="1">
              <a:defRPr/>
            </a:pPr>
            <a:endParaRPr lang="en-US" dirty="0">
              <a:latin typeface="Arial" charset="0"/>
              <a:ea typeface="ＭＳ Ｐゴシック" charset="0"/>
              <a:cs typeface="ＭＳ Ｐゴシック" charset="0"/>
            </a:endParaRPr>
          </a:p>
          <a:p>
            <a:pPr lvl="1">
              <a:defRPr/>
            </a:pPr>
            <a:endParaRPr lang="en-US" b="1" dirty="0">
              <a:latin typeface="Arial" charset="0"/>
              <a:ea typeface="ＭＳ Ｐゴシック" charset="0"/>
              <a:cs typeface="ＭＳ Ｐゴシック" charset="0"/>
            </a:endParaRPr>
          </a:p>
        </p:txBody>
      </p:sp>
      <mc:AlternateContent xmlns:mc="http://schemas.openxmlformats.org/markup-compatibility/2006">
        <mc:Choice xmlns:p14="http://schemas.microsoft.com/office/powerpoint/2010/main" Requires="p14">
          <p:contentPart p14:bwMode="auto" r:id="rId3">
            <p14:nvContentPartPr>
              <p14:cNvPr id="42" name="Ink 42">
                <a:extLst>
                  <a:ext uri="{FF2B5EF4-FFF2-40B4-BE49-F238E27FC236}">
                    <a16:creationId xmlns:a16="http://schemas.microsoft.com/office/drawing/2014/main" id="{B060A7E7-7ACE-D34F-A6B8-C4BD80B0CB11}"/>
                  </a:ext>
                </a:extLst>
              </p14:cNvPr>
              <p14:cNvContentPartPr/>
              <p14:nvPr/>
            </p14:nvContentPartPr>
            <p14:xfrm>
              <a:off x="8050718" y="2246128"/>
              <a:ext cx="3984840" cy="990000"/>
            </p14:xfrm>
          </p:contentPart>
        </mc:Choice>
        <mc:Fallback>
          <p:pic>
            <p:nvPicPr>
              <p:cNvPr id="42" name="Ink 42">
                <a:extLst>
                  <a:ext uri="{FF2B5EF4-FFF2-40B4-BE49-F238E27FC236}">
                    <a16:creationId xmlns:a16="http://schemas.microsoft.com/office/drawing/2014/main" id="{B060A7E7-7ACE-D34F-A6B8-C4BD80B0CB11}"/>
                  </a:ext>
                </a:extLst>
              </p:cNvPr>
              <p:cNvPicPr/>
              <p:nvPr/>
            </p:nvPicPr>
            <p:blipFill>
              <a:blip r:embed="rId4"/>
              <a:stretch>
                <a:fillRect/>
              </a:stretch>
            </p:blipFill>
            <p:spPr>
              <a:xfrm>
                <a:off x="8035238" y="2230654"/>
                <a:ext cx="4015080" cy="1020229"/>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29707" name="Ink 29707">
                <a:extLst>
                  <a:ext uri="{FF2B5EF4-FFF2-40B4-BE49-F238E27FC236}">
                    <a16:creationId xmlns:a16="http://schemas.microsoft.com/office/drawing/2014/main" id="{5BA95C37-690F-9345-9D83-5AD8339D80FE}"/>
                  </a:ext>
                </a:extLst>
              </p14:cNvPr>
              <p14:cNvContentPartPr/>
              <p14:nvPr/>
            </p14:nvContentPartPr>
            <p14:xfrm>
              <a:off x="5785238" y="4126768"/>
              <a:ext cx="2483640" cy="690840"/>
            </p14:xfrm>
          </p:contentPart>
        </mc:Choice>
        <mc:Fallback>
          <p:pic>
            <p:nvPicPr>
              <p:cNvPr id="29707" name="Ink 29707">
                <a:extLst>
                  <a:ext uri="{FF2B5EF4-FFF2-40B4-BE49-F238E27FC236}">
                    <a16:creationId xmlns:a16="http://schemas.microsoft.com/office/drawing/2014/main" id="{5BA95C37-690F-9345-9D83-5AD8339D80FE}"/>
                  </a:ext>
                </a:extLst>
              </p:cNvPr>
              <p:cNvPicPr/>
              <p:nvPr/>
            </p:nvPicPr>
            <p:blipFill>
              <a:blip r:embed="rId6"/>
              <a:stretch>
                <a:fillRect/>
              </a:stretch>
            </p:blipFill>
            <p:spPr>
              <a:xfrm>
                <a:off x="5770118" y="4111648"/>
                <a:ext cx="2514240" cy="721080"/>
              </a:xfrm>
              <a:prstGeom prst="rect">
                <a:avLst/>
              </a:prstGeom>
            </p:spPr>
          </p:pic>
        </mc:Fallback>
      </mc:AlternateContent>
    </p:spTree>
    <p:extLst>
      <p:ext uri="{BB962C8B-B14F-4D97-AF65-F5344CB8AC3E}">
        <p14:creationId xmlns:p14="http://schemas.microsoft.com/office/powerpoint/2010/main" val="29541760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CA" sz="3200" dirty="0"/>
              <a:t>A </a:t>
            </a:r>
            <a:r>
              <a:rPr lang="en-CA" sz="3200" b="1" dirty="0"/>
              <a:t>difference threshold </a:t>
            </a:r>
            <a:r>
              <a:rPr lang="en-CA" sz="3200" dirty="0"/>
              <a:t>is the minimum difference between two stimuli that a person can detect 50 percent of the time. In humans, difference thresholds (experienced as a </a:t>
            </a:r>
            <a:r>
              <a:rPr lang="en-CA" sz="3200" b="1" dirty="0"/>
              <a:t>just noticeable difference [</a:t>
            </a:r>
            <a:r>
              <a:rPr lang="en-CA" sz="3200" b="1" dirty="0" err="1"/>
              <a:t>jnd</a:t>
            </a:r>
            <a:r>
              <a:rPr lang="en-CA" sz="3200" b="1" dirty="0"/>
              <a:t>]) </a:t>
            </a:r>
            <a:r>
              <a:rPr lang="en-CA" sz="3200" dirty="0"/>
              <a:t>increase in proportion to the size of the stimulus—a principle known as </a:t>
            </a:r>
            <a:r>
              <a:rPr lang="en-CA" sz="3200" b="1" dirty="0"/>
              <a:t>Weber’s law</a:t>
            </a:r>
            <a:r>
              <a:rPr lang="en-CA" sz="3200" dirty="0"/>
              <a:t>.</a:t>
            </a:r>
          </a:p>
          <a:p>
            <a:endParaRPr lang="en-US" dirty="0"/>
          </a:p>
        </p:txBody>
      </p:sp>
      <mc:AlternateContent xmlns:mc="http://schemas.openxmlformats.org/markup-compatibility/2006">
        <mc:Choice xmlns:p14="http://schemas.microsoft.com/office/powerpoint/2010/main" Requires="p14">
          <p:contentPart p14:bwMode="auto" r:id="rId2">
            <p14:nvContentPartPr>
              <p14:cNvPr id="13" name="Ink 13">
                <a:extLst>
                  <a:ext uri="{FF2B5EF4-FFF2-40B4-BE49-F238E27FC236}">
                    <a16:creationId xmlns:a16="http://schemas.microsoft.com/office/drawing/2014/main" id="{D79CF1E1-3F81-A847-BFFA-8586DC776937}"/>
                  </a:ext>
                </a:extLst>
              </p14:cNvPr>
              <p14:cNvContentPartPr/>
              <p14:nvPr/>
            </p14:nvContentPartPr>
            <p14:xfrm>
              <a:off x="1245998" y="4631128"/>
              <a:ext cx="1059120" cy="1101600"/>
            </p14:xfrm>
          </p:contentPart>
        </mc:Choice>
        <mc:Fallback>
          <p:pic>
            <p:nvPicPr>
              <p:cNvPr id="13" name="Ink 13">
                <a:extLst>
                  <a:ext uri="{FF2B5EF4-FFF2-40B4-BE49-F238E27FC236}">
                    <a16:creationId xmlns:a16="http://schemas.microsoft.com/office/drawing/2014/main" id="{D79CF1E1-3F81-A847-BFFA-8586DC776937}"/>
                  </a:ext>
                </a:extLst>
              </p:cNvPr>
              <p:cNvPicPr/>
              <p:nvPr/>
            </p:nvPicPr>
            <p:blipFill>
              <a:blip r:embed="rId3"/>
              <a:stretch>
                <a:fillRect/>
              </a:stretch>
            </p:blipFill>
            <p:spPr>
              <a:xfrm>
                <a:off x="1230873" y="4615648"/>
                <a:ext cx="1089730" cy="113220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38" name="Ink 38">
                <a:extLst>
                  <a:ext uri="{FF2B5EF4-FFF2-40B4-BE49-F238E27FC236}">
                    <a16:creationId xmlns:a16="http://schemas.microsoft.com/office/drawing/2014/main" id="{0F6FDF66-DFE1-5849-9287-1C70262D5EDB}"/>
                  </a:ext>
                </a:extLst>
              </p14:cNvPr>
              <p14:cNvContentPartPr/>
              <p14:nvPr/>
            </p14:nvContentPartPr>
            <p14:xfrm>
              <a:off x="1906238" y="4991488"/>
              <a:ext cx="1730880" cy="1158120"/>
            </p14:xfrm>
          </p:contentPart>
        </mc:Choice>
        <mc:Fallback>
          <p:pic>
            <p:nvPicPr>
              <p:cNvPr id="38" name="Ink 38">
                <a:extLst>
                  <a:ext uri="{FF2B5EF4-FFF2-40B4-BE49-F238E27FC236}">
                    <a16:creationId xmlns:a16="http://schemas.microsoft.com/office/drawing/2014/main" id="{0F6FDF66-DFE1-5849-9287-1C70262D5EDB}"/>
                  </a:ext>
                </a:extLst>
              </p:cNvPr>
              <p:cNvPicPr/>
              <p:nvPr/>
            </p:nvPicPr>
            <p:blipFill>
              <a:blip r:embed="rId5"/>
              <a:stretch>
                <a:fillRect/>
              </a:stretch>
            </p:blipFill>
            <p:spPr>
              <a:xfrm>
                <a:off x="1890758" y="4976013"/>
                <a:ext cx="1761480" cy="1188351"/>
              </a:xfrm>
              <a:prstGeom prst="rect">
                <a:avLst/>
              </a:prstGeom>
            </p:spPr>
          </p:pic>
        </mc:Fallback>
      </mc:AlternateContent>
    </p:spTree>
    <p:extLst>
      <p:ext uri="{BB962C8B-B14F-4D97-AF65-F5344CB8AC3E}">
        <p14:creationId xmlns:p14="http://schemas.microsoft.com/office/powerpoint/2010/main" val="368481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p:txBody>
          <a:bodyPr>
            <a:normAutofit/>
          </a:bodyPr>
          <a:lstStyle/>
          <a:p>
            <a:r>
              <a:rPr lang="en-US" sz="3200" dirty="0">
                <a:latin typeface="Arial" charset="0"/>
                <a:ea typeface="ＭＳ Ｐゴシック" charset="0"/>
                <a:cs typeface="ＭＳ Ｐゴシック" charset="0"/>
              </a:rPr>
              <a:t>Subliminal Persuasion</a:t>
            </a:r>
          </a:p>
        </p:txBody>
      </p:sp>
      <p:sp>
        <p:nvSpPr>
          <p:cNvPr id="29698" name="Content Placeholder 2"/>
          <p:cNvSpPr>
            <a:spLocks noGrp="1"/>
          </p:cNvSpPr>
          <p:nvPr>
            <p:ph type="body" sz="half" idx="1"/>
          </p:nvPr>
        </p:nvSpPr>
        <p:spPr>
          <a:xfrm>
            <a:off x="498764" y="1459110"/>
            <a:ext cx="9712036" cy="4525963"/>
          </a:xfrm>
        </p:spPr>
        <p:txBody>
          <a:bodyPr>
            <a:noAutofit/>
          </a:bodyPr>
          <a:lstStyle/>
          <a:p>
            <a:r>
              <a:rPr lang="en-US" sz="2800" b="1" dirty="0"/>
              <a:t>Subliminal stimuli </a:t>
            </a:r>
            <a:r>
              <a:rPr lang="en-US" sz="2800" dirty="0"/>
              <a:t>are those that are too weak to detect 50 percent of the time. </a:t>
            </a:r>
          </a:p>
          <a:p>
            <a:r>
              <a:rPr lang="en-US" sz="2800" b="1" dirty="0"/>
              <a:t>Subliminal sensation </a:t>
            </a:r>
            <a:r>
              <a:rPr lang="en-US" sz="2800" dirty="0"/>
              <a:t>is a fact. Remember that an “absolute” threshold is merely the point at which we can detect a stimulus half the time. At or slightly below this threshold, we will still detect the stimulus some of the time.</a:t>
            </a:r>
          </a:p>
          <a:p>
            <a:r>
              <a:rPr lang="en-US" sz="2800" b="1" dirty="0">
                <a:latin typeface="Arial" charset="0"/>
                <a:ea typeface="ＭＳ Ｐゴシック" charset="0"/>
                <a:cs typeface="ＭＳ Ｐゴシック" charset="0"/>
              </a:rPr>
              <a:t>Subliminal persuasion </a:t>
            </a:r>
            <a:r>
              <a:rPr lang="en-US" sz="2800" dirty="0">
                <a:latin typeface="Arial" charset="0"/>
                <a:ea typeface="ＭＳ Ｐゴシック" charset="0"/>
                <a:cs typeface="ＭＳ Ｐゴシック" charset="0"/>
              </a:rPr>
              <a:t>may produce a fleeting, subtle, but not powerful, enduring effect on behavior (Greenwald, 1992).</a:t>
            </a:r>
          </a:p>
          <a:p>
            <a:pPr lvl="1">
              <a:defRPr/>
            </a:pPr>
            <a:r>
              <a:rPr lang="en-US" sz="2400" dirty="0">
                <a:latin typeface="Arial" charset="0"/>
                <a:ea typeface="ＭＳ Ｐゴシック" charset="0"/>
                <a:cs typeface="ＭＳ Ｐゴシック" charset="0"/>
              </a:rPr>
              <a:t>Experiments discount attempts at subliminal advertising and self-improvement.</a:t>
            </a:r>
          </a:p>
          <a:p>
            <a:pPr lvl="1">
              <a:defRPr/>
            </a:pPr>
            <a:endParaRPr lang="en-US" sz="2000" dirty="0">
              <a:latin typeface="Arial" charset="0"/>
              <a:ea typeface="ＭＳ Ｐゴシック" charset="0"/>
              <a:cs typeface="ＭＳ Ｐゴシック" charset="0"/>
            </a:endParaRPr>
          </a:p>
        </p:txBody>
      </p:sp>
      <mc:AlternateContent xmlns:mc="http://schemas.openxmlformats.org/markup-compatibility/2006">
        <mc:Choice xmlns:p14="http://schemas.microsoft.com/office/powerpoint/2010/main" Requires="p14">
          <p:contentPart p14:bwMode="auto" r:id="rId3">
            <p14:nvContentPartPr>
              <p14:cNvPr id="23" name="Ink 23">
                <a:extLst>
                  <a:ext uri="{FF2B5EF4-FFF2-40B4-BE49-F238E27FC236}">
                    <a16:creationId xmlns:a16="http://schemas.microsoft.com/office/drawing/2014/main" id="{6CA04136-C22F-EA42-8EC0-40FA1B3E30CB}"/>
                  </a:ext>
                </a:extLst>
              </p14:cNvPr>
              <p14:cNvContentPartPr/>
              <p14:nvPr/>
            </p14:nvContentPartPr>
            <p14:xfrm>
              <a:off x="9557318" y="895048"/>
              <a:ext cx="2422080" cy="1214280"/>
            </p14:xfrm>
          </p:contentPart>
        </mc:Choice>
        <mc:Fallback>
          <p:pic>
            <p:nvPicPr>
              <p:cNvPr id="23" name="Ink 23">
                <a:extLst>
                  <a:ext uri="{FF2B5EF4-FFF2-40B4-BE49-F238E27FC236}">
                    <a16:creationId xmlns:a16="http://schemas.microsoft.com/office/drawing/2014/main" id="{6CA04136-C22F-EA42-8EC0-40FA1B3E30CB}"/>
                  </a:ext>
                </a:extLst>
              </p:cNvPr>
              <p:cNvPicPr/>
              <p:nvPr/>
            </p:nvPicPr>
            <p:blipFill>
              <a:blip r:embed="rId4"/>
              <a:stretch>
                <a:fillRect/>
              </a:stretch>
            </p:blipFill>
            <p:spPr>
              <a:xfrm>
                <a:off x="9541838" y="879928"/>
                <a:ext cx="2452680" cy="1244880"/>
              </a:xfrm>
              <a:prstGeom prst="rect">
                <a:avLst/>
              </a:prstGeom>
            </p:spPr>
          </p:pic>
        </mc:Fallback>
      </mc:AlternateContent>
    </p:spTree>
    <p:extLst>
      <p:ext uri="{BB962C8B-B14F-4D97-AF65-F5344CB8AC3E}">
        <p14:creationId xmlns:p14="http://schemas.microsoft.com/office/powerpoint/2010/main" val="26612649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charset="0"/>
                <a:ea typeface="ＭＳ Ｐゴシック" charset="0"/>
                <a:cs typeface="ＭＳ Ｐゴシック" charset="0"/>
              </a:rPr>
              <a:t>Subliminal Persuasion</a:t>
            </a:r>
            <a:endParaRPr lang="en-US" dirty="0"/>
          </a:p>
        </p:txBody>
      </p:sp>
      <p:sp>
        <p:nvSpPr>
          <p:cNvPr id="3" name="Content Placeholder 2"/>
          <p:cNvSpPr>
            <a:spLocks noGrp="1"/>
          </p:cNvSpPr>
          <p:nvPr>
            <p:ph idx="1"/>
          </p:nvPr>
        </p:nvSpPr>
        <p:spPr/>
        <p:txBody>
          <a:bodyPr/>
          <a:lstStyle/>
          <a:p>
            <a:r>
              <a:rPr lang="en-US" sz="2800" dirty="0"/>
              <a:t>The effect of subliminal stimuli is too fleeting to enable advertisers to exploit us with subliminal messages and produce subliminal persuasion. Sixteen double-blind experiments evaluating subliminal self-help recordings uniformly found that </a:t>
            </a:r>
            <a:r>
              <a:rPr lang="en-US" sz="2800" b="1" dirty="0"/>
              <a:t>no</a:t>
            </a:r>
            <a:r>
              <a:rPr lang="en-US" sz="2800" dirty="0"/>
              <a:t> recording helped more than a placebo, which works only because of our belief in it.</a:t>
            </a:r>
          </a:p>
          <a:p>
            <a:endParaRPr lang="en-US" sz="2800" dirty="0"/>
          </a:p>
          <a:p>
            <a:endParaRPr lang="en-US" dirty="0"/>
          </a:p>
        </p:txBody>
      </p:sp>
      <mc:AlternateContent xmlns:mc="http://schemas.openxmlformats.org/markup-compatibility/2006">
        <mc:Choice xmlns:p14="http://schemas.microsoft.com/office/powerpoint/2010/main" Requires="p14">
          <p:contentPart p14:bwMode="auto" r:id="rId2">
            <p14:nvContentPartPr>
              <p14:cNvPr id="13" name="Ink 13">
                <a:extLst>
                  <a:ext uri="{FF2B5EF4-FFF2-40B4-BE49-F238E27FC236}">
                    <a16:creationId xmlns:a16="http://schemas.microsoft.com/office/drawing/2014/main" id="{E15E0365-5524-5048-AE97-551CD57A3A36}"/>
                  </a:ext>
                </a:extLst>
              </p14:cNvPr>
              <p14:cNvContentPartPr/>
              <p14:nvPr/>
            </p14:nvContentPartPr>
            <p14:xfrm>
              <a:off x="2816318" y="4611688"/>
              <a:ext cx="1437120" cy="1019880"/>
            </p14:xfrm>
          </p:contentPart>
        </mc:Choice>
        <mc:Fallback>
          <p:pic>
            <p:nvPicPr>
              <p:cNvPr id="13" name="Ink 13">
                <a:extLst>
                  <a:ext uri="{FF2B5EF4-FFF2-40B4-BE49-F238E27FC236}">
                    <a16:creationId xmlns:a16="http://schemas.microsoft.com/office/drawing/2014/main" id="{E15E0365-5524-5048-AE97-551CD57A3A36}"/>
                  </a:ext>
                </a:extLst>
              </p:cNvPr>
              <p:cNvPicPr/>
              <p:nvPr/>
            </p:nvPicPr>
            <p:blipFill>
              <a:blip r:embed="rId3"/>
              <a:stretch>
                <a:fillRect/>
              </a:stretch>
            </p:blipFill>
            <p:spPr>
              <a:xfrm>
                <a:off x="2801198" y="4596568"/>
                <a:ext cx="1467720" cy="105048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25" name="Ink 25">
                <a:extLst>
                  <a:ext uri="{FF2B5EF4-FFF2-40B4-BE49-F238E27FC236}">
                    <a16:creationId xmlns:a16="http://schemas.microsoft.com/office/drawing/2014/main" id="{14F0D979-2434-3841-A7A3-F4B3999E8D8B}"/>
                  </a:ext>
                </a:extLst>
              </p14:cNvPr>
              <p14:cNvContentPartPr/>
              <p14:nvPr/>
            </p14:nvContentPartPr>
            <p14:xfrm>
              <a:off x="4302758" y="4611688"/>
              <a:ext cx="1214280" cy="950040"/>
            </p14:xfrm>
          </p:contentPart>
        </mc:Choice>
        <mc:Fallback>
          <p:pic>
            <p:nvPicPr>
              <p:cNvPr id="25" name="Ink 25">
                <a:extLst>
                  <a:ext uri="{FF2B5EF4-FFF2-40B4-BE49-F238E27FC236}">
                    <a16:creationId xmlns:a16="http://schemas.microsoft.com/office/drawing/2014/main" id="{14F0D979-2434-3841-A7A3-F4B3999E8D8B}"/>
                  </a:ext>
                </a:extLst>
              </p:cNvPr>
              <p:cNvPicPr/>
              <p:nvPr/>
            </p:nvPicPr>
            <p:blipFill>
              <a:blip r:embed="rId5"/>
              <a:stretch>
                <a:fillRect/>
              </a:stretch>
            </p:blipFill>
            <p:spPr>
              <a:xfrm>
                <a:off x="4287638" y="4596568"/>
                <a:ext cx="1244880" cy="98064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39" name="Ink 39">
                <a:extLst>
                  <a:ext uri="{FF2B5EF4-FFF2-40B4-BE49-F238E27FC236}">
                    <a16:creationId xmlns:a16="http://schemas.microsoft.com/office/drawing/2014/main" id="{73A228D9-913F-264B-A326-8AF3FB780804}"/>
                  </a:ext>
                </a:extLst>
              </p14:cNvPr>
              <p14:cNvContentPartPr/>
              <p14:nvPr/>
            </p14:nvContentPartPr>
            <p14:xfrm>
              <a:off x="2410238" y="4343848"/>
              <a:ext cx="1171080" cy="952920"/>
            </p14:xfrm>
          </p:contentPart>
        </mc:Choice>
        <mc:Fallback>
          <p:pic>
            <p:nvPicPr>
              <p:cNvPr id="39" name="Ink 39">
                <a:extLst>
                  <a:ext uri="{FF2B5EF4-FFF2-40B4-BE49-F238E27FC236}">
                    <a16:creationId xmlns:a16="http://schemas.microsoft.com/office/drawing/2014/main" id="{73A228D9-913F-264B-A326-8AF3FB780804}"/>
                  </a:ext>
                </a:extLst>
              </p:cNvPr>
              <p:cNvPicPr/>
              <p:nvPr/>
            </p:nvPicPr>
            <p:blipFill>
              <a:blip r:embed="rId7"/>
              <a:stretch>
                <a:fillRect/>
              </a:stretch>
            </p:blipFill>
            <p:spPr>
              <a:xfrm>
                <a:off x="2395113" y="4328728"/>
                <a:ext cx="1201689" cy="983520"/>
              </a:xfrm>
              <a:prstGeom prst="rect">
                <a:avLst/>
              </a:prstGeom>
            </p:spPr>
          </p:pic>
        </mc:Fallback>
      </mc:AlternateContent>
    </p:spTree>
    <p:extLst>
      <p:ext uri="{BB962C8B-B14F-4D97-AF65-F5344CB8AC3E}">
        <p14:creationId xmlns:p14="http://schemas.microsoft.com/office/powerpoint/2010/main" val="3856489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Concepts of Sensation and Perception</a:t>
            </a:r>
          </a:p>
        </p:txBody>
      </p:sp>
      <p:sp>
        <p:nvSpPr>
          <p:cNvPr id="5" name="Text Placeholder 4"/>
          <p:cNvSpPr>
            <a:spLocks noGrp="1"/>
          </p:cNvSpPr>
          <p:nvPr>
            <p:ph type="body" sz="half" idx="1"/>
          </p:nvPr>
        </p:nvSpPr>
        <p:spPr/>
        <p:txBody>
          <a:bodyPr>
            <a:normAutofit/>
          </a:bodyPr>
          <a:lstStyle/>
          <a:p>
            <a:pPr marL="342900" lvl="1" indent="0">
              <a:buNone/>
            </a:pPr>
            <a:r>
              <a:rPr lang="en-US" sz="2800" dirty="0"/>
              <a:t>Entering your neighbors’ living room, you smell a musty odor. You wonder how they endure it, but within minutes you no longer notice it</a:t>
            </a:r>
            <a:r>
              <a:rPr lang="en-US" sz="2800" b="1" dirty="0"/>
              <a:t>. Sensory adaptation</a:t>
            </a:r>
            <a:r>
              <a:rPr lang="en-US" sz="2800" dirty="0"/>
              <a:t> has come to your rescue. </a:t>
            </a:r>
          </a:p>
          <a:p>
            <a:pPr marL="342900" lvl="1" indent="0">
              <a:buNone/>
            </a:pPr>
            <a:endParaRPr lang="en-US" sz="2800" dirty="0"/>
          </a:p>
          <a:p>
            <a:pPr marL="342900" lvl="1" indent="0">
              <a:buNone/>
            </a:pPr>
            <a:r>
              <a:rPr lang="en-US" sz="2800" dirty="0"/>
              <a:t>When we are constantly exposed to an unchanging stimulus, we become less aware of it because our nerve cells fire less frequently. (To experience </a:t>
            </a:r>
            <a:r>
              <a:rPr lang="en-US" sz="2800" b="1" dirty="0"/>
              <a:t>sensory adaptation</a:t>
            </a:r>
            <a:r>
              <a:rPr lang="en-US" sz="2800" dirty="0"/>
              <a:t>, move your watch up your wrist an inch: You will feel it—but only for a few moments.)</a:t>
            </a:r>
          </a:p>
        </p:txBody>
      </p:sp>
    </p:spTree>
    <p:extLst>
      <p:ext uri="{BB962C8B-B14F-4D97-AF65-F5344CB8AC3E}">
        <p14:creationId xmlns:p14="http://schemas.microsoft.com/office/powerpoint/2010/main" val="38832300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Concepts of Sensation and Perception</a:t>
            </a:r>
          </a:p>
        </p:txBody>
      </p:sp>
      <p:sp>
        <p:nvSpPr>
          <p:cNvPr id="5" name="Text Placeholder 4"/>
          <p:cNvSpPr>
            <a:spLocks noGrp="1"/>
          </p:cNvSpPr>
          <p:nvPr>
            <p:ph type="body" sz="half" idx="1"/>
          </p:nvPr>
        </p:nvSpPr>
        <p:spPr/>
        <p:txBody>
          <a:bodyPr/>
          <a:lstStyle/>
          <a:p>
            <a:r>
              <a:rPr lang="en-US" b="1" dirty="0"/>
              <a:t>Sensory adaptation</a:t>
            </a:r>
          </a:p>
          <a:p>
            <a:pPr lvl="1"/>
            <a:r>
              <a:rPr lang="en-US" dirty="0"/>
              <a:t>Is diminished sensitivity as a consequence of constant stimulation</a:t>
            </a:r>
          </a:p>
          <a:p>
            <a:pPr lvl="1"/>
            <a:r>
              <a:rPr lang="en-US" dirty="0"/>
              <a:t>Aids focus by reducing background chatter</a:t>
            </a:r>
          </a:p>
          <a:p>
            <a:pPr lvl="1"/>
            <a:r>
              <a:rPr lang="en-US" dirty="0"/>
              <a:t>Influences how the world is perceived in a personally useful way</a:t>
            </a:r>
          </a:p>
          <a:p>
            <a:pPr lvl="1"/>
            <a:r>
              <a:rPr lang="en-US" dirty="0"/>
              <a:t>Influences emotions</a:t>
            </a:r>
          </a:p>
          <a:p>
            <a:pPr lvl="1"/>
            <a:r>
              <a:rPr lang="en-US" dirty="0"/>
              <a:t>Perceptions are influenced, top-down, not only by our expectations and by the context,  but also by our emotions and motivation.</a:t>
            </a:r>
          </a:p>
          <a:p>
            <a:pPr lvl="1"/>
            <a:endParaRPr lang="en-US" dirty="0"/>
          </a:p>
        </p:txBody>
      </p:sp>
      <mc:AlternateContent xmlns:mc="http://schemas.openxmlformats.org/markup-compatibility/2006">
        <mc:Choice xmlns:p14="http://schemas.microsoft.com/office/powerpoint/2010/main" Requires="p14">
          <p:contentPart p14:bwMode="auto" r:id="rId3">
            <p14:nvContentPartPr>
              <p14:cNvPr id="13" name="Ink 13">
                <a:extLst>
                  <a:ext uri="{FF2B5EF4-FFF2-40B4-BE49-F238E27FC236}">
                    <a16:creationId xmlns:a16="http://schemas.microsoft.com/office/drawing/2014/main" id="{404AD1C1-D1CE-104A-8633-D414BC22C81C}"/>
                  </a:ext>
                </a:extLst>
              </p14:cNvPr>
              <p14:cNvContentPartPr/>
              <p14:nvPr/>
            </p14:nvContentPartPr>
            <p14:xfrm>
              <a:off x="8554718" y="1125448"/>
              <a:ext cx="2135880" cy="909360"/>
            </p14:xfrm>
          </p:contentPart>
        </mc:Choice>
        <mc:Fallback>
          <p:pic>
            <p:nvPicPr>
              <p:cNvPr id="13" name="Ink 13">
                <a:extLst>
                  <a:ext uri="{FF2B5EF4-FFF2-40B4-BE49-F238E27FC236}">
                    <a16:creationId xmlns:a16="http://schemas.microsoft.com/office/drawing/2014/main" id="{404AD1C1-D1CE-104A-8633-D414BC22C81C}"/>
                  </a:ext>
                </a:extLst>
              </p:cNvPr>
              <p:cNvPicPr/>
              <p:nvPr/>
            </p:nvPicPr>
            <p:blipFill>
              <a:blip r:embed="rId4"/>
              <a:stretch>
                <a:fillRect/>
              </a:stretch>
            </p:blipFill>
            <p:spPr>
              <a:xfrm>
                <a:off x="8539598" y="1109968"/>
                <a:ext cx="2166120" cy="939600"/>
              </a:xfrm>
              <a:prstGeom prst="rect">
                <a:avLst/>
              </a:prstGeom>
            </p:spPr>
          </p:pic>
        </mc:Fallback>
      </mc:AlternateContent>
    </p:spTree>
    <p:extLst>
      <p:ext uri="{BB962C8B-B14F-4D97-AF65-F5344CB8AC3E}">
        <p14:creationId xmlns:p14="http://schemas.microsoft.com/office/powerpoint/2010/main" val="2519136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en-US" dirty="0"/>
              <a:t>Gaze at the angry face on the left for 20 to 30 seconds, then look at the center face  (looks scared, yes?). Then gaze at the scared face on the right for 20 to 30 seconds, before returning to the center face (now looks angry, yes?). (From </a:t>
            </a:r>
            <a:r>
              <a:rPr lang="nb-NO" dirty="0"/>
              <a:t>Butler et al., 2008.)</a:t>
            </a:r>
            <a:endParaRPr lang="en-US" dirty="0"/>
          </a:p>
        </p:txBody>
      </p:sp>
      <p:sp>
        <p:nvSpPr>
          <p:cNvPr id="4" name="Title 3"/>
          <p:cNvSpPr>
            <a:spLocks noGrp="1"/>
          </p:cNvSpPr>
          <p:nvPr>
            <p:ph type="title"/>
          </p:nvPr>
        </p:nvSpPr>
        <p:spPr/>
        <p:txBody>
          <a:bodyPr>
            <a:normAutofit/>
          </a:bodyPr>
          <a:lstStyle/>
          <a:p>
            <a:r>
              <a:rPr lang="en-US" dirty="0"/>
              <a:t>Emotion adaptation</a:t>
            </a:r>
          </a:p>
        </p:txBody>
      </p:sp>
      <p:pic>
        <p:nvPicPr>
          <p:cNvPr id="2" name="Picture 1" descr="The figure shows photos of three faces. The first is an angry face, the second is a more neutral face, and the third is a scared fac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1"/>
            <a:ext cx="7797800" cy="3522661"/>
          </a:xfrm>
          <a:prstGeom prst="rect">
            <a:avLst/>
          </a:prstGeom>
        </p:spPr>
      </p:pic>
    </p:spTree>
    <p:extLst>
      <p:ext uri="{BB962C8B-B14F-4D97-AF65-F5344CB8AC3E}">
        <p14:creationId xmlns:p14="http://schemas.microsoft.com/office/powerpoint/2010/main" val="9503322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Perceptual Set</a:t>
            </a:r>
            <a:br>
              <a:rPr lang="en-US" dirty="0"/>
            </a:br>
            <a:endParaRPr lang="en-US" dirty="0"/>
          </a:p>
        </p:txBody>
      </p:sp>
      <p:sp>
        <p:nvSpPr>
          <p:cNvPr id="3" name="Text Placeholder 2"/>
          <p:cNvSpPr>
            <a:spLocks noGrp="1"/>
          </p:cNvSpPr>
          <p:nvPr>
            <p:ph type="body" sz="half" idx="1"/>
          </p:nvPr>
        </p:nvSpPr>
        <p:spPr/>
        <p:txBody>
          <a:bodyPr/>
          <a:lstStyle/>
          <a:p>
            <a:pPr>
              <a:buFont typeface="Arial"/>
              <a:buChar char="•"/>
            </a:pPr>
            <a:r>
              <a:rPr lang="en-US" b="1" dirty="0"/>
              <a:t>Perceptual set</a:t>
            </a:r>
          </a:p>
          <a:p>
            <a:pPr lvl="1">
              <a:buFont typeface="Arial"/>
              <a:buChar char="•"/>
            </a:pPr>
            <a:r>
              <a:rPr lang="en-US" dirty="0"/>
              <a:t>Mental tendencies and assumptions that affect (top-down) what we hear, taste, feel, and see</a:t>
            </a:r>
          </a:p>
          <a:p>
            <a:pPr>
              <a:buFont typeface="Arial"/>
              <a:buChar char="•"/>
            </a:pPr>
            <a:r>
              <a:rPr lang="en-US" b="1" dirty="0"/>
              <a:t>What determines our perceptual set?</a:t>
            </a:r>
          </a:p>
          <a:p>
            <a:pPr lvl="1">
              <a:buFont typeface="Arial"/>
              <a:buChar char="•"/>
            </a:pPr>
            <a:r>
              <a:rPr lang="en-US" dirty="0"/>
              <a:t>Schemas organize and interpret unfamiliar information through experience</a:t>
            </a:r>
          </a:p>
          <a:p>
            <a:pPr lvl="1">
              <a:buFont typeface="Arial"/>
              <a:buChar char="•"/>
            </a:pPr>
            <a:r>
              <a:rPr lang="en-US" dirty="0"/>
              <a:t>Preexisting schemas influence top-down processing of ambiguous sensation interpretation, including gender stereotypes</a:t>
            </a:r>
          </a:p>
          <a:p>
            <a:pPr marL="0" indent="0">
              <a:buNone/>
            </a:pPr>
            <a:endParaRPr lang="en-US" dirty="0"/>
          </a:p>
        </p:txBody>
      </p:sp>
    </p:spTree>
    <p:extLst>
      <p:ext uri="{BB962C8B-B14F-4D97-AF65-F5344CB8AC3E}">
        <p14:creationId xmlns:p14="http://schemas.microsoft.com/office/powerpoint/2010/main" val="2306329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Perceptual Set: Motivation and Emotion</a:t>
            </a:r>
            <a:br>
              <a:rPr lang="en-US" dirty="0"/>
            </a:br>
            <a:endParaRPr lang="en-US" dirty="0"/>
          </a:p>
        </p:txBody>
      </p:sp>
      <p:sp>
        <p:nvSpPr>
          <p:cNvPr id="3" name="Text Placeholder 2"/>
          <p:cNvSpPr>
            <a:spLocks noGrp="1"/>
          </p:cNvSpPr>
          <p:nvPr>
            <p:ph idx="1"/>
          </p:nvPr>
        </p:nvSpPr>
        <p:spPr/>
        <p:txBody>
          <a:bodyPr/>
          <a:lstStyle/>
          <a:p>
            <a:pPr>
              <a:buFont typeface="Arial"/>
              <a:buChar char="•"/>
            </a:pPr>
            <a:r>
              <a:rPr lang="en-US" b="1" dirty="0"/>
              <a:t>Context effects</a:t>
            </a:r>
          </a:p>
          <a:p>
            <a:pPr marL="457200" lvl="1" indent="0">
              <a:buNone/>
            </a:pPr>
            <a:r>
              <a:rPr lang="en-US" dirty="0"/>
              <a:t>A given stimulus may trigger different perceptions because of the immediate context. </a:t>
            </a:r>
          </a:p>
        </p:txBody>
      </p:sp>
      <p:sp>
        <p:nvSpPr>
          <p:cNvPr id="7" name="Rectangle 6"/>
          <p:cNvSpPr/>
          <p:nvPr/>
        </p:nvSpPr>
        <p:spPr>
          <a:xfrm>
            <a:off x="1947310" y="3366014"/>
            <a:ext cx="4091997" cy="2585323"/>
          </a:xfrm>
          <a:prstGeom prst="rect">
            <a:avLst/>
          </a:prstGeom>
        </p:spPr>
        <p:txBody>
          <a:bodyPr wrap="square">
            <a:spAutoFit/>
          </a:bodyPr>
          <a:lstStyle/>
          <a:p>
            <a:pPr fontAlgn="base">
              <a:spcBef>
                <a:spcPct val="0"/>
              </a:spcBef>
              <a:spcAft>
                <a:spcPct val="0"/>
              </a:spcAft>
            </a:pPr>
            <a:r>
              <a:rPr lang="en-US" dirty="0">
                <a:solidFill>
                  <a:prstClr val="white"/>
                </a:solidFill>
                <a:latin typeface="Arial" charset="0"/>
                <a:ea typeface="ＭＳ Ｐゴシック" charset="0"/>
              </a:rPr>
              <a:t>CULTURE AND CONTEXT EFFECTS </a:t>
            </a:r>
          </a:p>
          <a:p>
            <a:pPr fontAlgn="base">
              <a:spcBef>
                <a:spcPct val="0"/>
              </a:spcBef>
              <a:spcAft>
                <a:spcPct val="0"/>
              </a:spcAft>
            </a:pPr>
            <a:r>
              <a:rPr lang="en-US" dirty="0">
                <a:solidFill>
                  <a:prstClr val="white"/>
                </a:solidFill>
                <a:latin typeface="Arial" charset="0"/>
                <a:ea typeface="ＭＳ Ｐゴシック" charset="0"/>
              </a:rPr>
              <a:t>What is above the woman’s head? </a:t>
            </a:r>
          </a:p>
          <a:p>
            <a:pPr fontAlgn="base">
              <a:spcBef>
                <a:spcPct val="0"/>
              </a:spcBef>
              <a:spcAft>
                <a:spcPct val="0"/>
              </a:spcAft>
            </a:pPr>
            <a:r>
              <a:rPr lang="en-US" dirty="0">
                <a:solidFill>
                  <a:prstClr val="white"/>
                </a:solidFill>
                <a:latin typeface="Arial" charset="0"/>
                <a:ea typeface="ＭＳ Ｐゴシック" charset="0"/>
              </a:rPr>
              <a:t>In one study, nearly all the East Africans who were questioned said the woman was balancing a metal box or can on her head and that the family was sitting under a tree.</a:t>
            </a:r>
            <a:br>
              <a:rPr lang="en-US" dirty="0">
                <a:solidFill>
                  <a:prstClr val="white"/>
                </a:solidFill>
                <a:latin typeface="Arial" charset="0"/>
                <a:ea typeface="ＭＳ Ｐゴシック" charset="0"/>
              </a:rPr>
            </a:br>
            <a:endParaRPr lang="en-US" dirty="0">
              <a:solidFill>
                <a:prstClr val="white"/>
              </a:solidFill>
              <a:latin typeface="Arial" charset="0"/>
              <a:ea typeface="ＭＳ Ｐゴシック" charset="0"/>
            </a:endParaRPr>
          </a:p>
          <a:p>
            <a:pPr fontAlgn="base">
              <a:spcBef>
                <a:spcPct val="0"/>
              </a:spcBef>
              <a:spcAft>
                <a:spcPct val="0"/>
              </a:spcAft>
            </a:pPr>
            <a:r>
              <a:rPr lang="en-US" dirty="0">
                <a:solidFill>
                  <a:prstClr val="white"/>
                </a:solidFill>
                <a:latin typeface="Arial" charset="0"/>
                <a:ea typeface="ＭＳ Ｐゴシック" charset="0"/>
              </a:rPr>
              <a:t>What do you think Westerners said?</a:t>
            </a:r>
          </a:p>
        </p:txBody>
      </p:sp>
      <p:pic>
        <p:nvPicPr>
          <p:cNvPr id="4" name="Picture 3" descr="The figure shows a drawing of a family in a vague environment, drawn only with a few lin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6612" y="3279141"/>
            <a:ext cx="4242971" cy="2947088"/>
          </a:xfrm>
          <a:prstGeom prst="rect">
            <a:avLst/>
          </a:prstGeom>
        </p:spPr>
      </p:pic>
    </p:spTree>
    <p:extLst>
      <p:ext uri="{BB962C8B-B14F-4D97-AF65-F5344CB8AC3E}">
        <p14:creationId xmlns:p14="http://schemas.microsoft.com/office/powerpoint/2010/main" val="1513872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Terms to Learn</a:t>
            </a:r>
          </a:p>
        </p:txBody>
      </p:sp>
      <p:sp>
        <p:nvSpPr>
          <p:cNvPr id="3" name="Text Placeholder 2"/>
          <p:cNvSpPr>
            <a:spLocks noGrp="1"/>
          </p:cNvSpPr>
          <p:nvPr>
            <p:ph type="body" sz="half" idx="1"/>
          </p:nvPr>
        </p:nvSpPr>
        <p:spPr>
          <a:xfrm>
            <a:off x="1981200" y="1403132"/>
            <a:ext cx="8229600" cy="4723032"/>
          </a:xfrm>
        </p:spPr>
        <p:txBody>
          <a:bodyPr>
            <a:normAutofit/>
          </a:bodyPr>
          <a:lstStyle/>
          <a:p>
            <a:r>
              <a:rPr lang="en-US" b="1" dirty="0"/>
              <a:t>Wavelength</a:t>
            </a:r>
          </a:p>
          <a:p>
            <a:pPr lvl="1"/>
            <a:r>
              <a:rPr lang="en-US" dirty="0"/>
              <a:t>Distance from the peak of one light or sound wave to the peak of the next. Electromagnetic wavelengths vary from the short blips of cosmic rays to the long pulses of radio transmission. </a:t>
            </a:r>
          </a:p>
          <a:p>
            <a:r>
              <a:rPr lang="en-US" b="1" dirty="0"/>
              <a:t>Hue</a:t>
            </a:r>
          </a:p>
          <a:p>
            <a:pPr lvl="1"/>
            <a:r>
              <a:rPr lang="en-US" dirty="0"/>
              <a:t>Dimension of color that is determined by the wavelength of light; what we know as the color names blue, green, and so forth.</a:t>
            </a:r>
          </a:p>
          <a:p>
            <a:pPr>
              <a:buFont typeface="Wingdings" pitchFamily="2" charset="2"/>
              <a:buChar char="§"/>
            </a:pPr>
            <a:r>
              <a:rPr lang="en-US" b="1" dirty="0"/>
              <a:t>Intensity</a:t>
            </a:r>
          </a:p>
          <a:p>
            <a:pPr lvl="1">
              <a:buFont typeface="Wingdings" pitchFamily="2" charset="2"/>
              <a:buChar char="§"/>
            </a:pPr>
            <a:r>
              <a:rPr lang="en-US" dirty="0"/>
              <a:t>Amount of energy in a light wave or sound wave, which influences what we perceive as brightness or loudness. Intensity is determined by the wave’s amplitude (height).</a:t>
            </a:r>
          </a:p>
        </p:txBody>
      </p:sp>
      <mc:AlternateContent xmlns:mc="http://schemas.openxmlformats.org/markup-compatibility/2006">
        <mc:Choice xmlns:p14="http://schemas.microsoft.com/office/powerpoint/2010/main" Requires="p14">
          <p:contentPart p14:bwMode="auto" r:id="rId3">
            <p14:nvContentPartPr>
              <p14:cNvPr id="6" name="Ink 6">
                <a:extLst>
                  <a:ext uri="{FF2B5EF4-FFF2-40B4-BE49-F238E27FC236}">
                    <a16:creationId xmlns:a16="http://schemas.microsoft.com/office/drawing/2014/main" id="{F4AFF135-B831-6640-BAFD-F1BDD7F4D151}"/>
                  </a:ext>
                </a:extLst>
              </p14:cNvPr>
              <p14:cNvContentPartPr/>
              <p14:nvPr/>
            </p14:nvContentPartPr>
            <p14:xfrm>
              <a:off x="9880958" y="1661488"/>
              <a:ext cx="820080" cy="995760"/>
            </p14:xfrm>
          </p:contentPart>
        </mc:Choice>
        <mc:Fallback>
          <p:pic>
            <p:nvPicPr>
              <p:cNvPr id="6" name="Ink 6">
                <a:extLst>
                  <a:ext uri="{FF2B5EF4-FFF2-40B4-BE49-F238E27FC236}">
                    <a16:creationId xmlns:a16="http://schemas.microsoft.com/office/drawing/2014/main" id="{F4AFF135-B831-6640-BAFD-F1BDD7F4D151}"/>
                  </a:ext>
                </a:extLst>
              </p:cNvPr>
              <p:cNvPicPr/>
              <p:nvPr/>
            </p:nvPicPr>
            <p:blipFill>
              <a:blip r:embed="rId4"/>
              <a:stretch>
                <a:fillRect/>
              </a:stretch>
            </p:blipFill>
            <p:spPr>
              <a:xfrm>
                <a:off x="9865838" y="1646368"/>
                <a:ext cx="850680" cy="1026360"/>
              </a:xfrm>
              <a:prstGeom prst="rect">
                <a:avLst/>
              </a:prstGeom>
            </p:spPr>
          </p:pic>
        </mc:Fallback>
      </mc:AlternateContent>
    </p:spTree>
    <p:extLst>
      <p:ext uri="{BB962C8B-B14F-4D97-AF65-F5344CB8AC3E}">
        <p14:creationId xmlns:p14="http://schemas.microsoft.com/office/powerpoint/2010/main" val="21757511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Sensory and Perceptual Processing in Vision</a:t>
            </a:r>
          </a:p>
        </p:txBody>
      </p:sp>
      <p:sp>
        <p:nvSpPr>
          <p:cNvPr id="3" name="Text Placeholder 2"/>
          <p:cNvSpPr>
            <a:spLocks noGrp="1"/>
          </p:cNvSpPr>
          <p:nvPr>
            <p:ph type="body" sz="half" idx="1"/>
          </p:nvPr>
        </p:nvSpPr>
        <p:spPr/>
        <p:txBody>
          <a:bodyPr>
            <a:normAutofit/>
          </a:bodyPr>
          <a:lstStyle/>
          <a:p>
            <a:r>
              <a:rPr lang="en-US" b="1" dirty="0"/>
              <a:t>What is seen as light is only a thin slice of the broad spectrum of electromagnetic energy. </a:t>
            </a:r>
          </a:p>
          <a:p>
            <a:pPr lvl="1"/>
            <a:r>
              <a:rPr lang="en-US" dirty="0"/>
              <a:t>The portion visible to humans extends from the blue-violet to the red light wavelengths. </a:t>
            </a:r>
          </a:p>
          <a:p>
            <a:pPr lvl="1"/>
            <a:r>
              <a:rPr lang="en-US" dirty="0"/>
              <a:t>After entering the eye and being focused by a lens, light energy particles strike the eye’s inner surface, the retina. </a:t>
            </a:r>
          </a:p>
          <a:p>
            <a:pPr lvl="1"/>
            <a:r>
              <a:rPr lang="en-US" dirty="0"/>
              <a:t>The perceived hue in a light depends on its wavelength, and its brightness depends on its intensity.</a:t>
            </a:r>
          </a:p>
        </p:txBody>
      </p:sp>
    </p:spTree>
    <p:extLst>
      <p:ext uri="{BB962C8B-B14F-4D97-AF65-F5344CB8AC3E}">
        <p14:creationId xmlns:p14="http://schemas.microsoft.com/office/powerpoint/2010/main" val="25917582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Placeholder 5"/>
          <p:cNvSpPr>
            <a:spLocks noGrp="1"/>
          </p:cNvSpPr>
          <p:nvPr>
            <p:ph idx="1"/>
          </p:nvPr>
        </p:nvSpPr>
        <p:spPr>
          <a:xfrm>
            <a:off x="5448666" y="899886"/>
            <a:ext cx="5219335" cy="5767614"/>
          </a:xfrm>
        </p:spPr>
        <p:txBody>
          <a:bodyPr>
            <a:normAutofit lnSpcReduction="10000"/>
          </a:bodyPr>
          <a:lstStyle/>
          <a:p>
            <a:pPr marL="0" indent="0">
              <a:buNone/>
            </a:pPr>
            <a:r>
              <a:rPr lang="en-US" dirty="0">
                <a:latin typeface="Arial" charset="0"/>
                <a:ea typeface="ＭＳ Ｐゴシック" charset="0"/>
              </a:rPr>
              <a:t>Waves vary in </a:t>
            </a:r>
            <a:r>
              <a:rPr lang="en-US" b="1" dirty="0">
                <a:latin typeface="Arial" charset="0"/>
                <a:ea typeface="ＭＳ Ｐゴシック" charset="0"/>
              </a:rPr>
              <a:t>wavelength</a:t>
            </a:r>
            <a:r>
              <a:rPr lang="en-US" dirty="0">
                <a:latin typeface="Arial" charset="0"/>
                <a:ea typeface="ＭＳ Ｐゴシック" charset="0"/>
              </a:rPr>
              <a:t>, the distance between successive peaks. </a:t>
            </a:r>
          </a:p>
          <a:p>
            <a:pPr marL="0" indent="0">
              <a:buNone/>
            </a:pPr>
            <a:r>
              <a:rPr lang="en-US" b="1" dirty="0">
                <a:latin typeface="Arial" charset="0"/>
                <a:ea typeface="ＭＳ Ｐゴシック" charset="0"/>
              </a:rPr>
              <a:t>Frequency</a:t>
            </a:r>
            <a:r>
              <a:rPr lang="en-US" dirty="0">
                <a:latin typeface="Arial" charset="0"/>
                <a:ea typeface="ＭＳ Ｐゴシック" charset="0"/>
              </a:rPr>
              <a:t>, the number of complete wavelengths that can pass a point in a given time, depends on the length of the wave.</a:t>
            </a:r>
          </a:p>
          <a:p>
            <a:pPr marL="0" indent="0">
              <a:buNone/>
            </a:pPr>
            <a:r>
              <a:rPr lang="en-US" dirty="0">
                <a:latin typeface="Arial" charset="0"/>
                <a:ea typeface="ＭＳ Ｐゴシック" charset="0"/>
              </a:rPr>
              <a:t>Waves also vary in </a:t>
            </a:r>
            <a:r>
              <a:rPr lang="en-US" b="1" dirty="0">
                <a:latin typeface="Arial" charset="0"/>
                <a:ea typeface="ＭＳ Ｐゴシック" charset="0"/>
              </a:rPr>
              <a:t>amplitude</a:t>
            </a:r>
            <a:r>
              <a:rPr lang="en-US" dirty="0">
                <a:latin typeface="Arial" charset="0"/>
                <a:ea typeface="ＭＳ Ｐゴシック" charset="0"/>
              </a:rPr>
              <a:t>, the height from peak to trough (top to bottom). Wave </a:t>
            </a:r>
            <a:r>
              <a:rPr lang="en-US" i="1" dirty="0">
                <a:latin typeface="Arial" charset="0"/>
                <a:ea typeface="ＭＳ Ｐゴシック" charset="0"/>
              </a:rPr>
              <a:t>amplitude</a:t>
            </a:r>
            <a:r>
              <a:rPr lang="en-US" dirty="0">
                <a:latin typeface="Arial" charset="0"/>
                <a:ea typeface="ＭＳ Ｐゴシック" charset="0"/>
              </a:rPr>
              <a:t> determines the brightness of colors (and also the loudness of sounds).</a:t>
            </a:r>
          </a:p>
          <a:p>
            <a:pPr marL="0" indent="0">
              <a:buNone/>
            </a:pPr>
            <a:endParaRPr lang="en-CA" dirty="0">
              <a:latin typeface="Arial" charset="0"/>
              <a:ea typeface="ＭＳ Ｐゴシック" charset="0"/>
            </a:endParaRPr>
          </a:p>
          <a:p>
            <a:pPr marL="0" indent="0">
              <a:buNone/>
            </a:pPr>
            <a:r>
              <a:rPr lang="en-CA" dirty="0">
                <a:latin typeface="Arial" charset="0"/>
                <a:ea typeface="ＭＳ Ｐゴシック" charset="0"/>
              </a:rPr>
              <a:t>The shorter the wavelength, the higher the frequency. Wavelength determines the color of light (and also the pitch of sound).</a:t>
            </a:r>
          </a:p>
          <a:p>
            <a:pPr marL="0" indent="0">
              <a:buNone/>
            </a:pPr>
            <a:r>
              <a:rPr lang="en-CA" dirty="0">
                <a:latin typeface="Arial" charset="0"/>
                <a:ea typeface="ＭＳ Ｐゴシック" charset="0"/>
              </a:rPr>
              <a:t>Physical energy seen as light</a:t>
            </a:r>
          </a:p>
          <a:p>
            <a:pPr marL="0" indent="0">
              <a:buNone/>
            </a:pPr>
            <a:endParaRPr lang="en-US" dirty="0">
              <a:latin typeface="Arial" charset="0"/>
              <a:ea typeface="ＭＳ Ｐゴシック" charset="0"/>
            </a:endParaRPr>
          </a:p>
        </p:txBody>
      </p:sp>
      <p:pic>
        <p:nvPicPr>
          <p:cNvPr id="4" name="Picture 3" descr="The figure shows the differences in wavelength for two colors. Short wavelength equals high freqency, and results in bluish colors. Long wavelength equals low frequency and results in reddish color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9144" y="262974"/>
            <a:ext cx="3656308" cy="3131972"/>
          </a:xfrm>
          <a:prstGeom prst="rect">
            <a:avLst/>
          </a:prstGeom>
        </p:spPr>
      </p:pic>
      <p:pic>
        <p:nvPicPr>
          <p:cNvPr id="5" name="Picture 4" descr="THe figure shows the differences in amplitude. Great amplitude results in bright colors, and small amplitude results in dull color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9145" y="3497098"/>
            <a:ext cx="3619499" cy="3221066"/>
          </a:xfrm>
          <a:prstGeom prst="rect">
            <a:avLst/>
          </a:prstGeom>
        </p:spPr>
      </p:pic>
      <p:sp>
        <p:nvSpPr>
          <p:cNvPr id="2" name="Title 1"/>
          <p:cNvSpPr>
            <a:spLocks noGrp="1"/>
          </p:cNvSpPr>
          <p:nvPr>
            <p:ph type="title"/>
          </p:nvPr>
        </p:nvSpPr>
        <p:spPr/>
        <p:txBody>
          <a:bodyPr/>
          <a:lstStyle/>
          <a:p>
            <a:endParaRPr lang="en-US" dirty="0"/>
          </a:p>
        </p:txBody>
      </p:sp>
      <mc:AlternateContent xmlns:mc="http://schemas.openxmlformats.org/markup-compatibility/2006">
        <mc:Choice xmlns:p14="http://schemas.microsoft.com/office/powerpoint/2010/main" Requires="p14">
          <p:contentPart p14:bwMode="auto" r:id="rId5">
            <p14:nvContentPartPr>
              <p14:cNvPr id="29" name="Ink 29">
                <a:extLst>
                  <a:ext uri="{FF2B5EF4-FFF2-40B4-BE49-F238E27FC236}">
                    <a16:creationId xmlns:a16="http://schemas.microsoft.com/office/drawing/2014/main" id="{5308BD77-C0FA-7C46-8647-DE77A5B46AEA}"/>
                  </a:ext>
                </a:extLst>
              </p14:cNvPr>
              <p14:cNvContentPartPr/>
              <p14:nvPr/>
            </p14:nvContentPartPr>
            <p14:xfrm>
              <a:off x="218918" y="3933088"/>
              <a:ext cx="1245240" cy="2465640"/>
            </p14:xfrm>
          </p:contentPart>
        </mc:Choice>
        <mc:Fallback>
          <p:pic>
            <p:nvPicPr>
              <p:cNvPr id="29" name="Ink 29">
                <a:extLst>
                  <a:ext uri="{FF2B5EF4-FFF2-40B4-BE49-F238E27FC236}">
                    <a16:creationId xmlns:a16="http://schemas.microsoft.com/office/drawing/2014/main" id="{5308BD77-C0FA-7C46-8647-DE77A5B46AEA}"/>
                  </a:ext>
                </a:extLst>
              </p:cNvPr>
              <p:cNvPicPr/>
              <p:nvPr/>
            </p:nvPicPr>
            <p:blipFill>
              <a:blip r:embed="rId6"/>
              <a:stretch>
                <a:fillRect/>
              </a:stretch>
            </p:blipFill>
            <p:spPr>
              <a:xfrm>
                <a:off x="203802" y="3917968"/>
                <a:ext cx="1275471" cy="24962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49" name="Ink 49">
                <a:extLst>
                  <a:ext uri="{FF2B5EF4-FFF2-40B4-BE49-F238E27FC236}">
                    <a16:creationId xmlns:a16="http://schemas.microsoft.com/office/drawing/2014/main" id="{2DF0101A-5DBE-4F4E-921B-0129E89832D3}"/>
                  </a:ext>
                </a:extLst>
              </p14:cNvPr>
              <p14:cNvContentPartPr/>
              <p14:nvPr/>
            </p14:nvContentPartPr>
            <p14:xfrm>
              <a:off x="312518" y="1822768"/>
              <a:ext cx="1463040" cy="1562760"/>
            </p14:xfrm>
          </p:contentPart>
        </mc:Choice>
        <mc:Fallback>
          <p:pic>
            <p:nvPicPr>
              <p:cNvPr id="49" name="Ink 49">
                <a:extLst>
                  <a:ext uri="{FF2B5EF4-FFF2-40B4-BE49-F238E27FC236}">
                    <a16:creationId xmlns:a16="http://schemas.microsoft.com/office/drawing/2014/main" id="{2DF0101A-5DBE-4F4E-921B-0129E89832D3}"/>
                  </a:ext>
                </a:extLst>
              </p:cNvPr>
              <p:cNvPicPr/>
              <p:nvPr/>
            </p:nvPicPr>
            <p:blipFill>
              <a:blip r:embed="rId8"/>
              <a:stretch>
                <a:fillRect/>
              </a:stretch>
            </p:blipFill>
            <p:spPr>
              <a:xfrm>
                <a:off x="297042" y="1807292"/>
                <a:ext cx="1493632" cy="1592993"/>
              </a:xfrm>
              <a:prstGeom prst="rect">
                <a:avLst/>
              </a:prstGeom>
            </p:spPr>
          </p:pic>
        </mc:Fallback>
      </mc:AlternateContent>
    </p:spTree>
    <p:extLst>
      <p:ext uri="{BB962C8B-B14F-4D97-AF65-F5344CB8AC3E}">
        <p14:creationId xmlns:p14="http://schemas.microsoft.com/office/powerpoint/2010/main" val="3263343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p:txBody>
          <a:bodyPr/>
          <a:lstStyle/>
          <a:p>
            <a:r>
              <a:rPr lang="en-US" dirty="0">
                <a:latin typeface="Arial" charset="0"/>
                <a:ea typeface="ＭＳ Ｐゴシック" charset="0"/>
                <a:cs typeface="ＭＳ Ｐゴシック" charset="0"/>
              </a:rPr>
              <a:t>Vision: The Eye</a:t>
            </a:r>
          </a:p>
        </p:txBody>
      </p:sp>
      <p:pic>
        <p:nvPicPr>
          <p:cNvPr id="2" name="Picture 1" descr="THe figure is a graphical representation of the human eye. There are labels for the pupil, lens, retina, fovea or point of central focus, blind spot, iris, cornea, and optic nerv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7050" y="1146830"/>
            <a:ext cx="8597900" cy="3148154"/>
          </a:xfrm>
          <a:prstGeom prst="rect">
            <a:avLst/>
          </a:prstGeom>
        </p:spPr>
      </p:pic>
      <p:sp>
        <p:nvSpPr>
          <p:cNvPr id="3" name="Rectangle 2"/>
          <p:cNvSpPr/>
          <p:nvPr/>
        </p:nvSpPr>
        <p:spPr>
          <a:xfrm>
            <a:off x="1868385" y="4709418"/>
            <a:ext cx="8621485" cy="1815882"/>
          </a:xfrm>
          <a:prstGeom prst="rect">
            <a:avLst/>
          </a:prstGeom>
        </p:spPr>
        <p:txBody>
          <a:bodyPr wrap="square">
            <a:spAutoFit/>
          </a:bodyPr>
          <a:lstStyle/>
          <a:p>
            <a:pPr fontAlgn="base">
              <a:spcBef>
                <a:spcPct val="0"/>
              </a:spcBef>
              <a:spcAft>
                <a:spcPct val="0"/>
              </a:spcAft>
            </a:pPr>
            <a:r>
              <a:rPr lang="en-CA" sz="2800" dirty="0">
                <a:solidFill>
                  <a:prstClr val="white"/>
                </a:solidFill>
                <a:latin typeface="Arial" charset="0"/>
                <a:ea typeface="ＭＳ Ｐゴシック" charset="0"/>
              </a:rPr>
              <a:t>Light rays reflected from a candle pass through the cornea, pupil, and lens.</a:t>
            </a:r>
          </a:p>
          <a:p>
            <a:pPr fontAlgn="base">
              <a:spcBef>
                <a:spcPct val="0"/>
              </a:spcBef>
              <a:spcAft>
                <a:spcPct val="0"/>
              </a:spcAft>
            </a:pPr>
            <a:r>
              <a:rPr lang="en-CA" sz="2800" dirty="0">
                <a:solidFill>
                  <a:prstClr val="white"/>
                </a:solidFill>
                <a:latin typeface="Arial" charset="0"/>
                <a:ea typeface="ＭＳ Ｐゴシック" charset="0"/>
              </a:rPr>
              <a:t>The curve and thickness of the lens change to bring nearby or distant objects into focus on the retina.</a:t>
            </a:r>
          </a:p>
        </p:txBody>
      </p:sp>
    </p:spTree>
    <p:extLst>
      <p:ext uri="{BB962C8B-B14F-4D97-AF65-F5344CB8AC3E}">
        <p14:creationId xmlns:p14="http://schemas.microsoft.com/office/powerpoint/2010/main" val="30873239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p:txBody>
          <a:bodyPr/>
          <a:lstStyle/>
          <a:p>
            <a:r>
              <a:rPr lang="en-US" dirty="0">
                <a:latin typeface="Arial" charset="0"/>
                <a:ea typeface="ＭＳ Ｐゴシック" charset="0"/>
                <a:cs typeface="ＭＳ Ｐゴシック" charset="0"/>
              </a:rPr>
              <a:t>Vision: The Eye</a:t>
            </a:r>
          </a:p>
        </p:txBody>
      </p:sp>
      <p:pic>
        <p:nvPicPr>
          <p:cNvPr id="2" name="Picture 1" descr="THe figure is a graphical representation of the human eye. There are labels for the pupil, lens, retina, fovea or point of central focus, blind spot, iris, cornea, and optic nerv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7050" y="1146830"/>
            <a:ext cx="8597900" cy="3148154"/>
          </a:xfrm>
          <a:prstGeom prst="rect">
            <a:avLst/>
          </a:prstGeom>
        </p:spPr>
      </p:pic>
      <p:sp>
        <p:nvSpPr>
          <p:cNvPr id="3" name="Rectangle 2"/>
          <p:cNvSpPr/>
          <p:nvPr/>
        </p:nvSpPr>
        <p:spPr>
          <a:xfrm>
            <a:off x="1868385" y="4709419"/>
            <a:ext cx="8621485" cy="2246769"/>
          </a:xfrm>
          <a:prstGeom prst="rect">
            <a:avLst/>
          </a:prstGeom>
        </p:spPr>
        <p:txBody>
          <a:bodyPr wrap="square">
            <a:spAutoFit/>
          </a:bodyPr>
          <a:lstStyle/>
          <a:p>
            <a:pPr fontAlgn="base">
              <a:spcBef>
                <a:spcPct val="0"/>
              </a:spcBef>
              <a:spcAft>
                <a:spcPct val="0"/>
              </a:spcAft>
            </a:pPr>
            <a:r>
              <a:rPr lang="en-CA" sz="2800" dirty="0">
                <a:solidFill>
                  <a:schemeClr val="bg1"/>
                </a:solidFill>
                <a:latin typeface="Arial" charset="0"/>
                <a:ea typeface="ＭＳ Ｐゴシック" charset="0"/>
              </a:rPr>
              <a:t>Rays from the top of the candle strike the bottom of the retina. Those from the left side of the candle strike the right side of the retina.</a:t>
            </a:r>
          </a:p>
          <a:p>
            <a:pPr fontAlgn="base">
              <a:spcBef>
                <a:spcPct val="0"/>
              </a:spcBef>
              <a:spcAft>
                <a:spcPct val="0"/>
              </a:spcAft>
            </a:pPr>
            <a:r>
              <a:rPr lang="en-CA" sz="2800" dirty="0">
                <a:solidFill>
                  <a:schemeClr val="bg1"/>
                </a:solidFill>
                <a:latin typeface="Arial" charset="0"/>
                <a:ea typeface="ＭＳ Ｐゴシック" charset="0"/>
              </a:rPr>
              <a:t>The candle's image appears on the retina upside down and reversed.</a:t>
            </a:r>
          </a:p>
        </p:txBody>
      </p:sp>
    </p:spTree>
    <p:extLst>
      <p:ext uri="{BB962C8B-B14F-4D97-AF65-F5344CB8AC3E}">
        <p14:creationId xmlns:p14="http://schemas.microsoft.com/office/powerpoint/2010/main" val="29772225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The Retina’s Reaction to Light</a:t>
            </a:r>
          </a:p>
        </p:txBody>
      </p:sp>
      <p:pic>
        <p:nvPicPr>
          <p:cNvPr id="7" name="Picture 6" descr="The figure is a cross section of the cells oat the back of the retina. The labels read as follows. &#10;Light entering eye triggers&#10;chemical reaction in rods&#10;and cones at back of retina.&#10;2. Chemical reaction in turn&#10;activates bipolar cells.&#10;3. Bipolar cells then activate the ganglion cells, whose&#10;combined axons form the optic nerve. This nerve&#10;transmits information via the thalamus to the brai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5614" y="1206500"/>
            <a:ext cx="5612139" cy="5080000"/>
          </a:xfrm>
          <a:prstGeom prst="rect">
            <a:avLst/>
          </a:prstGeom>
        </p:spPr>
      </p:pic>
    </p:spTree>
    <p:extLst>
      <p:ext uri="{BB962C8B-B14F-4D97-AF65-F5344CB8AC3E}">
        <p14:creationId xmlns:p14="http://schemas.microsoft.com/office/powerpoint/2010/main" val="34063330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76270" y="950664"/>
            <a:ext cx="5064827" cy="4525963"/>
          </a:xfrm>
        </p:spPr>
        <p:txBody>
          <a:bodyPr>
            <a:noAutofit/>
          </a:bodyPr>
          <a:lstStyle/>
          <a:p>
            <a:r>
              <a:rPr lang="en-CA" sz="3200" dirty="0"/>
              <a:t>Rods detect blacks, whites, and grays, and are necessary for peripheral and twilight vision.</a:t>
            </a:r>
          </a:p>
          <a:p>
            <a:r>
              <a:rPr lang="en-CA" sz="3200" dirty="0"/>
              <a:t>Cones are clustered near the center of the retina, they detect fine detail and allow color vision.</a:t>
            </a:r>
          </a:p>
          <a:p>
            <a:endParaRPr lang="en-CA" sz="3200" dirty="0"/>
          </a:p>
        </p:txBody>
      </p:sp>
      <p:pic>
        <p:nvPicPr>
          <p:cNvPr id="6" name="Picture 5"/>
          <p:cNvPicPr>
            <a:picLocks noChangeAspect="1"/>
          </p:cNvPicPr>
          <p:nvPr/>
        </p:nvPicPr>
        <p:blipFill>
          <a:blip r:embed="rId3"/>
          <a:stretch>
            <a:fillRect/>
          </a:stretch>
        </p:blipFill>
        <p:spPr>
          <a:xfrm>
            <a:off x="6675708" y="1140399"/>
            <a:ext cx="3884114" cy="3393185"/>
          </a:xfrm>
          <a:prstGeom prst="rect">
            <a:avLst/>
          </a:prstGeom>
        </p:spPr>
      </p:pic>
      <p:sp>
        <p:nvSpPr>
          <p:cNvPr id="3" name="Rectangle 2"/>
          <p:cNvSpPr/>
          <p:nvPr/>
        </p:nvSpPr>
        <p:spPr>
          <a:xfrm rot="16200000">
            <a:off x="9789098" y="1695678"/>
            <a:ext cx="1326004" cy="215444"/>
          </a:xfrm>
          <a:prstGeom prst="rect">
            <a:avLst/>
          </a:prstGeom>
        </p:spPr>
        <p:txBody>
          <a:bodyPr wrap="none">
            <a:spAutoFit/>
          </a:bodyPr>
          <a:lstStyle/>
          <a:p>
            <a:pPr fontAlgn="base">
              <a:spcBef>
                <a:spcPct val="0"/>
              </a:spcBef>
              <a:spcAft>
                <a:spcPct val="0"/>
              </a:spcAft>
            </a:pPr>
            <a:r>
              <a:rPr lang="en-US" sz="800" dirty="0" err="1">
                <a:solidFill>
                  <a:prstClr val="white"/>
                </a:solidFill>
                <a:latin typeface="Arial" charset="0"/>
                <a:ea typeface="ＭＳ Ｐゴシック" charset="0"/>
              </a:rPr>
              <a:t>Omikron</a:t>
            </a:r>
            <a:r>
              <a:rPr lang="en-US" sz="800" dirty="0">
                <a:solidFill>
                  <a:prstClr val="white"/>
                </a:solidFill>
                <a:latin typeface="Arial" charset="0"/>
                <a:ea typeface="ＭＳ Ｐゴシック" charset="0"/>
              </a:rPr>
              <a:t>/Science Source</a:t>
            </a:r>
          </a:p>
        </p:txBody>
      </p:sp>
    </p:spTree>
    <p:extLst>
      <p:ext uri="{BB962C8B-B14F-4D97-AF65-F5344CB8AC3E}">
        <p14:creationId xmlns:p14="http://schemas.microsoft.com/office/powerpoint/2010/main" val="4830698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76270" y="950664"/>
            <a:ext cx="5064827" cy="4525963"/>
          </a:xfrm>
        </p:spPr>
        <p:txBody>
          <a:bodyPr>
            <a:noAutofit/>
          </a:bodyPr>
          <a:lstStyle/>
          <a:p>
            <a:r>
              <a:rPr lang="en-CA" sz="3200" dirty="0"/>
              <a:t>Light energy triggers chemical changes in the rods and cones, which activate the bipolar cells. </a:t>
            </a:r>
          </a:p>
          <a:p>
            <a:r>
              <a:rPr lang="en-US" sz="3200" dirty="0"/>
              <a:t>These cells then activate the ganglion cells of the optic nerve, which transmits the neural impulses from the eye to the brain. </a:t>
            </a:r>
          </a:p>
          <a:p>
            <a:endParaRPr lang="en-CA" sz="3200" dirty="0"/>
          </a:p>
        </p:txBody>
      </p:sp>
      <p:pic>
        <p:nvPicPr>
          <p:cNvPr id="6" name="Picture 5"/>
          <p:cNvPicPr>
            <a:picLocks noChangeAspect="1"/>
          </p:cNvPicPr>
          <p:nvPr/>
        </p:nvPicPr>
        <p:blipFill>
          <a:blip r:embed="rId3"/>
          <a:stretch>
            <a:fillRect/>
          </a:stretch>
        </p:blipFill>
        <p:spPr>
          <a:xfrm>
            <a:off x="6675708" y="1140399"/>
            <a:ext cx="3884114" cy="3393185"/>
          </a:xfrm>
          <a:prstGeom prst="rect">
            <a:avLst/>
          </a:prstGeom>
        </p:spPr>
      </p:pic>
      <p:sp>
        <p:nvSpPr>
          <p:cNvPr id="3" name="Rectangle 2"/>
          <p:cNvSpPr/>
          <p:nvPr/>
        </p:nvSpPr>
        <p:spPr>
          <a:xfrm rot="16200000">
            <a:off x="9789098" y="1695678"/>
            <a:ext cx="1326004" cy="215444"/>
          </a:xfrm>
          <a:prstGeom prst="rect">
            <a:avLst/>
          </a:prstGeom>
        </p:spPr>
        <p:txBody>
          <a:bodyPr wrap="none">
            <a:spAutoFit/>
          </a:bodyPr>
          <a:lstStyle/>
          <a:p>
            <a:pPr fontAlgn="base">
              <a:spcBef>
                <a:spcPct val="0"/>
              </a:spcBef>
              <a:spcAft>
                <a:spcPct val="0"/>
              </a:spcAft>
            </a:pPr>
            <a:r>
              <a:rPr lang="en-US" sz="800" dirty="0" err="1">
                <a:solidFill>
                  <a:prstClr val="white"/>
                </a:solidFill>
                <a:latin typeface="Arial" charset="0"/>
                <a:ea typeface="ＭＳ Ｐゴシック" charset="0"/>
              </a:rPr>
              <a:t>Omikron</a:t>
            </a:r>
            <a:r>
              <a:rPr lang="en-US" sz="800" dirty="0">
                <a:solidFill>
                  <a:prstClr val="white"/>
                </a:solidFill>
                <a:latin typeface="Arial" charset="0"/>
                <a:ea typeface="ＭＳ Ｐゴシック" charset="0"/>
              </a:rPr>
              <a:t>/Science Source</a:t>
            </a:r>
          </a:p>
        </p:txBody>
      </p:sp>
    </p:spTree>
    <p:extLst>
      <p:ext uri="{BB962C8B-B14F-4D97-AF65-F5344CB8AC3E}">
        <p14:creationId xmlns:p14="http://schemas.microsoft.com/office/powerpoint/2010/main" val="2032975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a:xfrm>
            <a:off x="1792358" y="143152"/>
            <a:ext cx="8617225" cy="1076049"/>
          </a:xfrm>
        </p:spPr>
        <p:txBody>
          <a:bodyPr/>
          <a:lstStyle/>
          <a:p>
            <a:r>
              <a:rPr lang="en-US" dirty="0">
                <a:latin typeface="Arial" charset="0"/>
                <a:ea typeface="ＭＳ Ｐゴシック" charset="0"/>
                <a:cs typeface="ＭＳ Ｐゴシック" charset="0"/>
              </a:rPr>
              <a:t>Vision: Visual Information Processing</a:t>
            </a:r>
          </a:p>
        </p:txBody>
      </p:sp>
      <p:sp>
        <p:nvSpPr>
          <p:cNvPr id="55298" name="Content Placeholder 2"/>
          <p:cNvSpPr>
            <a:spLocks noGrp="1"/>
          </p:cNvSpPr>
          <p:nvPr>
            <p:ph sz="half" idx="1"/>
          </p:nvPr>
        </p:nvSpPr>
        <p:spPr>
          <a:xfrm>
            <a:off x="1792357" y="1528742"/>
            <a:ext cx="3886200" cy="4351338"/>
          </a:xfrm>
        </p:spPr>
        <p:txBody>
          <a:bodyPr>
            <a:normAutofit lnSpcReduction="10000"/>
          </a:bodyPr>
          <a:lstStyle/>
          <a:p>
            <a:r>
              <a:rPr lang="en-US" sz="3200" dirty="0">
                <a:latin typeface="Arial" charset="0"/>
                <a:ea typeface="ＭＳ Ｐゴシック" charset="0"/>
                <a:cs typeface="ＭＳ Ｐゴシック" charset="0"/>
              </a:rPr>
              <a:t>How does the brain turn light stimuli into useful information about the world? </a:t>
            </a:r>
          </a:p>
          <a:p>
            <a:pPr lvl="1"/>
            <a:r>
              <a:rPr lang="en-US" sz="2800" dirty="0">
                <a:latin typeface="Arial" charset="0"/>
                <a:ea typeface="ＭＳ Ｐゴシック" charset="0"/>
                <a:cs typeface="ＭＳ Ｐゴシック" charset="0"/>
              </a:rPr>
              <a:t>Collection and analysis of sensory information</a:t>
            </a:r>
          </a:p>
          <a:p>
            <a:pPr lvl="1"/>
            <a:r>
              <a:rPr lang="en-US" sz="2800" dirty="0">
                <a:latin typeface="Arial" charset="0"/>
                <a:ea typeface="ＭＳ Ｐゴシック" charset="0"/>
                <a:cs typeface="ＭＳ Ｐゴシック" charset="0"/>
              </a:rPr>
              <a:t>Linkage of optic nerve with neurons in thalamus</a:t>
            </a:r>
          </a:p>
          <a:p>
            <a:endParaRPr lang="en-US" dirty="0">
              <a:latin typeface="Arial" charset="0"/>
              <a:ea typeface="ＭＳ Ｐゴシック" charset="0"/>
              <a:cs typeface="ＭＳ Ｐゴシック" charset="0"/>
            </a:endParaRPr>
          </a:p>
        </p:txBody>
      </p:sp>
      <p:pic>
        <p:nvPicPr>
          <p:cNvPr id="55299" name="Picture 3" descr="Ganglion axons forming the optic nerve run to the thalamus, where they synapse with neurons that run to the visual cortex."/>
          <p:cNvPicPr>
            <a:picLocks noGrp="1" noChangeAspect="1"/>
          </p:cNvPicPr>
          <p:nvPr>
            <p:ph sz="half" idx="2"/>
          </p:nvPr>
        </p:nvPicPr>
        <p:blipFill>
          <a:blip r:embed="rId2" cstate="print">
            <a:extLst>
              <a:ext uri="{28A0092B-C50C-407E-A947-70E740481C1C}">
                <a14:useLocalDpi xmlns:a14="http://schemas.microsoft.com/office/drawing/2010/main" val="0"/>
              </a:ext>
            </a:extLst>
          </a:blip>
          <a:srcRect t="-25645" b="-25645"/>
          <a:stretch>
            <a:fillRect/>
          </a:stretch>
        </p:blipFill>
        <p:spPr>
          <a:xfrm>
            <a:off x="6324600" y="387929"/>
            <a:ext cx="4038600" cy="4525963"/>
          </a:xfrm>
          <a:noFill/>
        </p:spPr>
      </p:pic>
      <p:sp>
        <p:nvSpPr>
          <p:cNvPr id="55300" name="Rectangle 3"/>
          <p:cNvSpPr>
            <a:spLocks noChangeArrowheads="1"/>
          </p:cNvSpPr>
          <p:nvPr/>
        </p:nvSpPr>
        <p:spPr bwMode="auto">
          <a:xfrm>
            <a:off x="5872348" y="4343059"/>
            <a:ext cx="4537234"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en-US" sz="2400" b="1" dirty="0">
                <a:solidFill>
                  <a:prstClr val="white"/>
                </a:solidFill>
                <a:latin typeface="Arial" charset="0"/>
                <a:ea typeface="ＭＳ Ｐゴシック" charset="0"/>
              </a:rPr>
              <a:t>Pathway from the eyes to the visual cortex </a:t>
            </a:r>
            <a:r>
              <a:rPr lang="en-US" sz="2400" dirty="0">
                <a:solidFill>
                  <a:prstClr val="white"/>
                </a:solidFill>
                <a:latin typeface="Arial" charset="0"/>
                <a:ea typeface="ＭＳ Ｐゴシック" charset="0"/>
              </a:rPr>
              <a:t>Ganglion axons forming the optic nerve run to the thalamus, where they synapse with neurons that run to the visual cortex.</a:t>
            </a:r>
          </a:p>
        </p:txBody>
      </p:sp>
    </p:spTree>
    <p:extLst>
      <p:ext uri="{BB962C8B-B14F-4D97-AF65-F5344CB8AC3E}">
        <p14:creationId xmlns:p14="http://schemas.microsoft.com/office/powerpoint/2010/main" val="1800160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Information Processing in the Eye and Brain</a:t>
            </a:r>
          </a:p>
        </p:txBody>
      </p:sp>
      <p:sp>
        <p:nvSpPr>
          <p:cNvPr id="3" name="Text Placeholder 2"/>
          <p:cNvSpPr>
            <a:spLocks noGrp="1"/>
          </p:cNvSpPr>
          <p:nvPr>
            <p:ph type="body" sz="half" idx="1"/>
          </p:nvPr>
        </p:nvSpPr>
        <p:spPr/>
        <p:txBody>
          <a:bodyPr>
            <a:noAutofit/>
          </a:bodyPr>
          <a:lstStyle/>
          <a:p>
            <a:r>
              <a:rPr lang="en-US" sz="3200" b="1" dirty="0"/>
              <a:t>Color processing occurs in two stages</a:t>
            </a:r>
          </a:p>
          <a:p>
            <a:pPr lvl="1"/>
            <a:r>
              <a:rPr lang="en-US" sz="2800" dirty="0"/>
              <a:t>Retina’s red, green, and blue cones respond in varying degrees to different color stimuli, as the Young-Helmholtz trichromatic theory suggested.</a:t>
            </a:r>
          </a:p>
          <a:p>
            <a:pPr lvl="1"/>
            <a:r>
              <a:rPr lang="en-US" sz="2800" dirty="0"/>
              <a:t>Cones’ responses are then processed by opponent-process cells, as </a:t>
            </a:r>
            <a:r>
              <a:rPr lang="en-US" sz="2800" dirty="0" err="1"/>
              <a:t>Hering’s</a:t>
            </a:r>
            <a:r>
              <a:rPr lang="en-US" sz="2800" dirty="0"/>
              <a:t> theory proposed.</a:t>
            </a:r>
          </a:p>
          <a:p>
            <a:r>
              <a:rPr lang="en-US" sz="3200" b="1" dirty="0"/>
              <a:t>Feature detection </a:t>
            </a:r>
          </a:p>
          <a:p>
            <a:pPr lvl="1"/>
            <a:r>
              <a:rPr lang="en-US" sz="2800" dirty="0"/>
              <a:t>Involves nerve cells in the brain that respond to specific feature of the stimulus, such as shape, angle, or movement</a:t>
            </a:r>
          </a:p>
          <a:p>
            <a:pPr marL="457200" lvl="1" indent="0">
              <a:buNone/>
            </a:pPr>
            <a:endParaRPr lang="en-US" dirty="0"/>
          </a:p>
          <a:p>
            <a:pPr lvl="1"/>
            <a:endParaRPr lang="en-US" dirty="0"/>
          </a:p>
        </p:txBody>
      </p:sp>
    </p:spTree>
    <p:extLst>
      <p:ext uri="{BB962C8B-B14F-4D97-AF65-F5344CB8AC3E}">
        <p14:creationId xmlns:p14="http://schemas.microsoft.com/office/powerpoint/2010/main" val="34057150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Information Processing in the Eye and Brain</a:t>
            </a:r>
          </a:p>
        </p:txBody>
      </p:sp>
      <p:sp>
        <p:nvSpPr>
          <p:cNvPr id="3" name="Text Placeholder 2"/>
          <p:cNvSpPr>
            <a:spLocks noGrp="1"/>
          </p:cNvSpPr>
          <p:nvPr>
            <p:ph idx="1"/>
          </p:nvPr>
        </p:nvSpPr>
        <p:spPr>
          <a:xfrm>
            <a:off x="1792357" y="1272132"/>
            <a:ext cx="4411552" cy="4644749"/>
          </a:xfrm>
        </p:spPr>
        <p:txBody>
          <a:bodyPr>
            <a:noAutofit/>
          </a:bodyPr>
          <a:lstStyle/>
          <a:p>
            <a:r>
              <a:rPr lang="en-US" sz="2800" b="1" dirty="0"/>
              <a:t>Hubel and Wiesel</a:t>
            </a:r>
          </a:p>
          <a:p>
            <a:pPr lvl="1"/>
            <a:r>
              <a:rPr lang="en-US" sz="2400" dirty="0"/>
              <a:t>Showed brain’s computing system deconstructs and then reassembles visual images</a:t>
            </a:r>
          </a:p>
          <a:p>
            <a:pPr lvl="1"/>
            <a:r>
              <a:rPr lang="en-US" sz="2400" dirty="0"/>
              <a:t>Found specialized occipital lobe neuron cells receive information from ganglion cells and pass to </a:t>
            </a:r>
            <a:r>
              <a:rPr lang="en-US" sz="2400" dirty="0" err="1"/>
              <a:t>supercell</a:t>
            </a:r>
            <a:r>
              <a:rPr lang="en-US" sz="2400" dirty="0"/>
              <a:t> clusters</a:t>
            </a:r>
          </a:p>
        </p:txBody>
      </p:sp>
      <p:sp>
        <p:nvSpPr>
          <p:cNvPr id="7" name="Rectangle 6"/>
          <p:cNvSpPr/>
          <p:nvPr/>
        </p:nvSpPr>
        <p:spPr>
          <a:xfrm>
            <a:off x="1831189" y="4777927"/>
            <a:ext cx="4333888" cy="1200329"/>
          </a:xfrm>
          <a:prstGeom prst="rect">
            <a:avLst/>
          </a:prstGeom>
        </p:spPr>
        <p:txBody>
          <a:bodyPr wrap="square">
            <a:spAutoFit/>
          </a:bodyPr>
          <a:lstStyle/>
          <a:p>
            <a:pPr fontAlgn="base">
              <a:spcBef>
                <a:spcPct val="0"/>
              </a:spcBef>
              <a:spcAft>
                <a:spcPct val="0"/>
              </a:spcAft>
            </a:pPr>
            <a:r>
              <a:rPr lang="en-US" dirty="0">
                <a:solidFill>
                  <a:prstClr val="white"/>
                </a:solidFill>
                <a:latin typeface="Arial" charset="0"/>
                <a:ea typeface="ＭＳ Ｐゴシック" charset="0"/>
              </a:rPr>
              <a:t>THE TELLTALE BRAIN</a:t>
            </a:r>
            <a:br>
              <a:rPr lang="en-US" dirty="0">
                <a:solidFill>
                  <a:prstClr val="white"/>
                </a:solidFill>
                <a:latin typeface="Arial" charset="0"/>
                <a:ea typeface="ＭＳ Ｐゴシック" charset="0"/>
              </a:rPr>
            </a:br>
            <a:r>
              <a:rPr lang="en-US" dirty="0">
                <a:solidFill>
                  <a:prstClr val="white"/>
                </a:solidFill>
                <a:latin typeface="Arial" charset="0"/>
                <a:ea typeface="ＭＳ Ｐゴシック" charset="0"/>
              </a:rPr>
              <a:t>Looking at faces, houses, and chairs activates different brain areas in this right-facing brain.</a:t>
            </a:r>
          </a:p>
        </p:txBody>
      </p:sp>
      <p:pic>
        <p:nvPicPr>
          <p:cNvPr id="4" name="Picture 3" descr="The figure shows a representation of a human brain with areas marked. the areas represent parts of the brain that were activated while looking at photos of faces, chairs, and houses."/>
          <p:cNvPicPr>
            <a:picLocks noChangeAspect="1"/>
          </p:cNvPicPr>
          <p:nvPr/>
        </p:nvPicPr>
        <p:blipFill>
          <a:blip r:embed="rId3"/>
          <a:stretch>
            <a:fillRect/>
          </a:stretch>
        </p:blipFill>
        <p:spPr>
          <a:xfrm>
            <a:off x="6281574" y="2957780"/>
            <a:ext cx="4260613" cy="29591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6929" y="5978255"/>
            <a:ext cx="3009900" cy="768866"/>
          </a:xfrm>
          <a:prstGeom prst="rect">
            <a:avLst/>
          </a:prstGeom>
        </p:spPr>
      </p:pic>
    </p:spTree>
    <p:extLst>
      <p:ext uri="{BB962C8B-B14F-4D97-AF65-F5344CB8AC3E}">
        <p14:creationId xmlns:p14="http://schemas.microsoft.com/office/powerpoint/2010/main" val="18894463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1920727" y="3298147"/>
            <a:ext cx="8291207" cy="3245157"/>
          </a:xfrm>
        </p:spPr>
        <p:txBody>
          <a:bodyPr>
            <a:noAutofit/>
          </a:bodyPr>
          <a:lstStyle/>
          <a:p>
            <a:pPr marL="0" indent="0">
              <a:buNone/>
            </a:pPr>
            <a:r>
              <a:rPr lang="en-US" dirty="0"/>
              <a:t>Studies of patients with brain damage suggest that the brain delegates the work of processing motion, form, depth, and color to different areas. After taking a scene apart, the brain integrates these </a:t>
            </a:r>
            <a:r>
              <a:rPr lang="en-US" dirty="0" err="1"/>
              <a:t>subdimensions</a:t>
            </a:r>
            <a:r>
              <a:rPr lang="en-US" dirty="0"/>
              <a:t> into the perceived image. </a:t>
            </a:r>
          </a:p>
          <a:p>
            <a:pPr marL="0" lvl="1" indent="0" defTabSz="914400" eaLnBrk="0" fontAlgn="base" hangingPunct="0">
              <a:lnSpc>
                <a:spcPct val="100000"/>
              </a:lnSpc>
              <a:spcBef>
                <a:spcPct val="30000"/>
              </a:spcBef>
              <a:spcAft>
                <a:spcPct val="0"/>
              </a:spcAft>
              <a:buNone/>
              <a:defRPr/>
            </a:pPr>
            <a:r>
              <a:rPr lang="en-US" sz="2400" dirty="0"/>
              <a:t>Brain divides it into </a:t>
            </a:r>
            <a:r>
              <a:rPr lang="en-US" sz="2400" dirty="0" err="1"/>
              <a:t>subdimensions</a:t>
            </a:r>
            <a:r>
              <a:rPr lang="en-US" sz="2400" dirty="0"/>
              <a:t>—motion, form, depth, color—and works on each aspect simultaneously </a:t>
            </a:r>
          </a:p>
          <a:p>
            <a:pPr marL="0" lvl="1" indent="0" defTabSz="914400" eaLnBrk="0" fontAlgn="base" hangingPunct="0">
              <a:lnSpc>
                <a:spcPct val="100000"/>
              </a:lnSpc>
              <a:spcBef>
                <a:spcPct val="30000"/>
              </a:spcBef>
              <a:spcAft>
                <a:spcPct val="0"/>
              </a:spcAft>
              <a:buNone/>
              <a:defRPr/>
            </a:pPr>
            <a:r>
              <a:rPr lang="en-US" sz="2800" dirty="0"/>
              <a:t>How does the brain do this?  The answer to this question is the Holy Grail of vision research.</a:t>
            </a:r>
          </a:p>
          <a:p>
            <a:pPr marL="0" indent="0">
              <a:buNone/>
            </a:pPr>
            <a:endParaRPr lang="en-US" sz="2200" dirty="0"/>
          </a:p>
        </p:txBody>
      </p:sp>
      <p:sp>
        <p:nvSpPr>
          <p:cNvPr id="2" name="Title 1"/>
          <p:cNvSpPr>
            <a:spLocks noGrp="1"/>
          </p:cNvSpPr>
          <p:nvPr>
            <p:ph type="title"/>
          </p:nvPr>
        </p:nvSpPr>
        <p:spPr>
          <a:xfrm>
            <a:off x="1524000" y="2752046"/>
            <a:ext cx="9144000" cy="546100"/>
          </a:xfrm>
        </p:spPr>
        <p:txBody>
          <a:bodyPr>
            <a:normAutofit/>
          </a:bodyPr>
          <a:lstStyle/>
          <a:p>
            <a:r>
              <a:rPr lang="en-US" dirty="0"/>
              <a:t>PARALLEL PROCESSING</a:t>
            </a:r>
          </a:p>
        </p:txBody>
      </p:sp>
      <p:pic>
        <p:nvPicPr>
          <p:cNvPr id="4" name="Picture 3" descr="The figure shows four different drawings of the same bird. Each representing one part of perception. Motion, form, depth, and colo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134454"/>
            <a:ext cx="8191500" cy="2650922"/>
          </a:xfrm>
          <a:prstGeom prst="rect">
            <a:avLst/>
          </a:prstGeom>
        </p:spPr>
      </p:pic>
    </p:spTree>
    <p:extLst>
      <p:ext uri="{BB962C8B-B14F-4D97-AF65-F5344CB8AC3E}">
        <p14:creationId xmlns:p14="http://schemas.microsoft.com/office/powerpoint/2010/main" val="35230832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theme1.xml><?xml version="1.0" encoding="utf-8"?>
<a:theme xmlns:a="http://schemas.openxmlformats.org/drawingml/2006/main" name="Social Motivation">
  <a:themeElements>
    <a:clrScheme name="Office">
      <a:dk1>
        <a:sysClr val="windowText" lastClr="FFFFFF"/>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ocial Motivation" id="{6F3FD35E-3B27-4613-B5C2-5AAA9621087B}" vid="{ED76439A-9D3F-4702-BCE4-F6C8E2A02EF2}"/>
    </a:ext>
  </a:extLst>
</a:theme>
</file>

<file path=ppt/theme/theme2.xml><?xml version="1.0" encoding="utf-8"?>
<a:theme xmlns:a="http://schemas.openxmlformats.org/drawingml/2006/main" name="Office Theme">
  <a:themeElements>
    <a:clrScheme name="Office">
      <a:dk1>
        <a:sysClr val="windowText" lastClr="FFFFFF"/>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2238</Words>
  <Application>Microsoft Office PowerPoint</Application>
  <PresentationFormat>Widescreen</PresentationFormat>
  <Paragraphs>181</Paragraphs>
  <Slides>35</Slides>
  <Notes>18</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Social Motivation</vt:lpstr>
      <vt:lpstr>Chapter 6</vt:lpstr>
      <vt:lpstr>Chapter Overview</vt:lpstr>
      <vt:lpstr>Chapter Overview</vt:lpstr>
      <vt:lpstr>Chapter Overview</vt:lpstr>
      <vt:lpstr>Chapter Overview</vt:lpstr>
      <vt:lpstr>Chapter Overview</vt:lpstr>
      <vt:lpstr>Overview</vt:lpstr>
      <vt:lpstr>Overview</vt:lpstr>
      <vt:lpstr>Basic Concepts of Sensation and Perception</vt:lpstr>
      <vt:lpstr>Basic Concepts of Sensation and Perception</vt:lpstr>
      <vt:lpstr>Basic Concepts of Sensation and Perception</vt:lpstr>
      <vt:lpstr>Basic Concepts of Sensation and Perception</vt:lpstr>
      <vt:lpstr>How much stimuli does it take to have a sensation?</vt:lpstr>
      <vt:lpstr>PowerPoint Presentation</vt:lpstr>
      <vt:lpstr>How much stimuli does it take to have a sensation?</vt:lpstr>
      <vt:lpstr>PowerPoint Presentation</vt:lpstr>
      <vt:lpstr>Subliminal Persuasion</vt:lpstr>
      <vt:lpstr>Subliminal Persuasion</vt:lpstr>
      <vt:lpstr>Basic Concepts of Sensation and Perception</vt:lpstr>
      <vt:lpstr>Basic Concepts of Sensation and Perception</vt:lpstr>
      <vt:lpstr>Emotion adaptation</vt:lpstr>
      <vt:lpstr> Perceptual Set </vt:lpstr>
      <vt:lpstr> Perceptual Set: Motivation and Emotion </vt:lpstr>
      <vt:lpstr>Terms to Learn</vt:lpstr>
      <vt:lpstr>Sensory and Perceptual Processing in Vision</vt:lpstr>
      <vt:lpstr>PowerPoint Presentation</vt:lpstr>
      <vt:lpstr>Vision: The Eye</vt:lpstr>
      <vt:lpstr>Vision: The Eye</vt:lpstr>
      <vt:lpstr>The Retina’s Reaction to Light</vt:lpstr>
      <vt:lpstr>PowerPoint Presentation</vt:lpstr>
      <vt:lpstr>PowerPoint Presentation</vt:lpstr>
      <vt:lpstr>Vision: Visual Information Processing</vt:lpstr>
      <vt:lpstr>Information Processing in the Eye and Brain</vt:lpstr>
      <vt:lpstr>Information Processing in the Eye and Brain</vt:lpstr>
      <vt:lpstr>PARALLEL PROCESSING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6</dc:title>
  <dc:creator>Erin Maloney</dc:creator>
  <cp:lastModifiedBy>Rylee Yorke</cp:lastModifiedBy>
  <cp:revision>2</cp:revision>
  <dcterms:created xsi:type="dcterms:W3CDTF">2019-10-22T15:06:33Z</dcterms:created>
  <dcterms:modified xsi:type="dcterms:W3CDTF">2019-10-22T16:34:04Z</dcterms:modified>
</cp:coreProperties>
</file>