
<file path=[Content_Types].xml><?xml version="1.0" encoding="utf-8"?>
<Types xmlns="http://schemas.openxmlformats.org/package/2006/content-types">
  <Default Extension="xml" ContentType="application/xml"/>
  <Default Extension="rels" ContentType="application/vnd.openxmlformats-package.relationships+xml"/>
  <Default Extension="jpeg" ContentType="image/jpg"/>
  <Default Extension="png" ContentType="image/png"/>
  <Default Extension="bmp" ContentType="image/bmp"/>
  <Default Extension="gif" ContentType="image/gif"/>
  <Default Extension="tif" ContentType="image/tif"/>
  <Default Extension="pdf" ContentType="application/pdf"/>
  <Default Extension="mov" ContentType="application/movie"/>
  <Default Extension="vml" ContentType="application/vnd.openxmlformats-officedocument.vmlDrawing"/>
  <Default Extension="xlsx" ContentType="application/vnd.openxmlformats-officedocument.spreadsheetml.sheet"/>
  <Override PartName="/docProps/core.xml" ContentType="application/vnd.openxmlformats-package.core-properties+xml"/>
  <Override PartName="/docProps/app.xml" ContentType="application/vnd.openxmlformats-officedocument.extended-properties+xml"/>
  <Override PartName="/ppt/presentation.xml" ContentType="application/vnd.openxmlformats-officedocument.presentationml.presentation.main+xml"/>
  <Override PartName="/ppt/presProps.xml" ContentType="application/vnd.openxmlformats-officedocument.presentationml.presProps+xml"/>
  <Override PartName="/ppt/viewProps.xml" ContentType="application/vnd.openxmlformats-officedocument.presentationml.viewProps+xml"/>
  <Override PartName="/ppt/commentAuthors.xml" ContentType="application/vnd.openxmlformats-officedocument.presentationml.commentAuthors+xml"/>
  <Override PartName="/ppt/tableStyles.xml" ContentType="application/vnd.openxmlformats-officedocument.presentationml.tableStyles+xml"/>
  <Override PartName="/ppt/slideMasters/slideMaster1.xml" ContentType="application/vnd.openxmlformats-officedocument.presentationml.slideMaster+xml"/>
  <Override PartName="/ppt/theme/theme1.xml" ContentType="application/vnd.openxmlformats-officedocument.theme+xml"/>
  <Override PartName="/ppt/notesMasters/notesMaster1.xml" ContentType="application/vnd.openxmlformats-officedocument.presentationml.notes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theme/theme2.xml" ContentType="application/vnd.openxmlformats-officedocument.theme+xml"/>
</Types>
</file>

<file path=_rels/.rels><?xml version="1.0" encoding="UTF-8"?>
<Relationships xmlns="http://schemas.openxmlformats.org/package/2006/relationships"><Relationship Id="rId1" Type="http://schemas.openxmlformats.org/package/2006/relationships/metadata/core-properties" Target="docProps/core.xml"/><Relationship Id="rId2" Type="http://schemas.openxmlformats.org/officeDocument/2006/relationships/extended-properties" Target="docProps/app.xml"/><Relationship Id="rId3"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sldMasterIdLst>
    <p:sldMasterId id="2147483648" r:id="rId5"/>
  </p:sldMasterIdLst>
  <p:notesMasterIdLst>
    <p:notesMasterId r:id="rId7"/>
  </p:notesMasterIdLst>
  <p:sldIdLst>
    <p:sldId id="256" r:id="rId8"/>
    <p:sldId id="257" r:id="rId9"/>
    <p:sldId id="258" r:id="rId10"/>
    <p:sldId id="259" r:id="rId11"/>
    <p:sldId id="260" r:id="rId12"/>
    <p:sldId id="261" r:id="rId13"/>
  </p:sldIdLst>
  <p:sldSz cx="9144000" cy="68580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492223" rtl="0" fontAlgn="auto" latinLnBrk="0" hangingPunct="0">
      <a:lnSpc>
        <a:spcPct val="100000"/>
      </a:lnSpc>
      <a:spcBef>
        <a:spcPts val="0"/>
      </a:spcBef>
      <a:spcAft>
        <a:spcPts val="0"/>
      </a:spcAft>
      <a:buClrTx/>
      <a:buSzTx/>
      <a:buFontTx/>
      <a:buNone/>
      <a:tabLst/>
      <a:defRPr b="0" baseline="0" cap="none" i="0" spc="0" strike="noStrike" sz="1900" u="none" kumimoji="0" normalizeH="0">
        <a:ln>
          <a:noFill/>
        </a:ln>
        <a:solidFill>
          <a:schemeClr val="accent5"/>
        </a:solidFill>
        <a:effectLst/>
        <a:uFillTx/>
        <a:latin typeface="Arial"/>
        <a:ea typeface="Arial"/>
        <a:cs typeface="Arial"/>
        <a:sym typeface="Arial"/>
      </a:defRPr>
    </a:lvl1pPr>
    <a:lvl2pPr marL="0" marR="0" indent="492223" algn="l" defTabSz="492223" rtl="0" fontAlgn="auto" latinLnBrk="0" hangingPunct="0">
      <a:lnSpc>
        <a:spcPct val="100000"/>
      </a:lnSpc>
      <a:spcBef>
        <a:spcPts val="0"/>
      </a:spcBef>
      <a:spcAft>
        <a:spcPts val="0"/>
      </a:spcAft>
      <a:buClrTx/>
      <a:buSzTx/>
      <a:buFontTx/>
      <a:buNone/>
      <a:tabLst/>
      <a:defRPr b="0" baseline="0" cap="none" i="0" spc="0" strike="noStrike" sz="1900" u="none" kumimoji="0" normalizeH="0">
        <a:ln>
          <a:noFill/>
        </a:ln>
        <a:solidFill>
          <a:schemeClr val="accent5"/>
        </a:solidFill>
        <a:effectLst/>
        <a:uFillTx/>
        <a:latin typeface="Arial"/>
        <a:ea typeface="Arial"/>
        <a:cs typeface="Arial"/>
        <a:sym typeface="Arial"/>
      </a:defRPr>
    </a:lvl2pPr>
    <a:lvl3pPr marL="0" marR="0" indent="984449" algn="l" defTabSz="492223" rtl="0" fontAlgn="auto" latinLnBrk="0" hangingPunct="0">
      <a:lnSpc>
        <a:spcPct val="100000"/>
      </a:lnSpc>
      <a:spcBef>
        <a:spcPts val="0"/>
      </a:spcBef>
      <a:spcAft>
        <a:spcPts val="0"/>
      </a:spcAft>
      <a:buClrTx/>
      <a:buSzTx/>
      <a:buFontTx/>
      <a:buNone/>
      <a:tabLst/>
      <a:defRPr b="0" baseline="0" cap="none" i="0" spc="0" strike="noStrike" sz="1900" u="none" kumimoji="0" normalizeH="0">
        <a:ln>
          <a:noFill/>
        </a:ln>
        <a:solidFill>
          <a:schemeClr val="accent5"/>
        </a:solidFill>
        <a:effectLst/>
        <a:uFillTx/>
        <a:latin typeface="Arial"/>
        <a:ea typeface="Arial"/>
        <a:cs typeface="Arial"/>
        <a:sym typeface="Arial"/>
      </a:defRPr>
    </a:lvl3pPr>
    <a:lvl4pPr marL="0" marR="0" indent="1476671" algn="l" defTabSz="492223" rtl="0" fontAlgn="auto" latinLnBrk="0" hangingPunct="0">
      <a:lnSpc>
        <a:spcPct val="100000"/>
      </a:lnSpc>
      <a:spcBef>
        <a:spcPts val="0"/>
      </a:spcBef>
      <a:spcAft>
        <a:spcPts val="0"/>
      </a:spcAft>
      <a:buClrTx/>
      <a:buSzTx/>
      <a:buFontTx/>
      <a:buNone/>
      <a:tabLst/>
      <a:defRPr b="0" baseline="0" cap="none" i="0" spc="0" strike="noStrike" sz="1900" u="none" kumimoji="0" normalizeH="0">
        <a:ln>
          <a:noFill/>
        </a:ln>
        <a:solidFill>
          <a:schemeClr val="accent5"/>
        </a:solidFill>
        <a:effectLst/>
        <a:uFillTx/>
        <a:latin typeface="Arial"/>
        <a:ea typeface="Arial"/>
        <a:cs typeface="Arial"/>
        <a:sym typeface="Arial"/>
      </a:defRPr>
    </a:lvl4pPr>
    <a:lvl5pPr marL="0" marR="0" indent="1968897" algn="l" defTabSz="492223" rtl="0" fontAlgn="auto" latinLnBrk="0" hangingPunct="0">
      <a:lnSpc>
        <a:spcPct val="100000"/>
      </a:lnSpc>
      <a:spcBef>
        <a:spcPts val="0"/>
      </a:spcBef>
      <a:spcAft>
        <a:spcPts val="0"/>
      </a:spcAft>
      <a:buClrTx/>
      <a:buSzTx/>
      <a:buFontTx/>
      <a:buNone/>
      <a:tabLst/>
      <a:defRPr b="0" baseline="0" cap="none" i="0" spc="0" strike="noStrike" sz="1900" u="none" kumimoji="0" normalizeH="0">
        <a:ln>
          <a:noFill/>
        </a:ln>
        <a:solidFill>
          <a:schemeClr val="accent5"/>
        </a:solidFill>
        <a:effectLst/>
        <a:uFillTx/>
        <a:latin typeface="Arial"/>
        <a:ea typeface="Arial"/>
        <a:cs typeface="Arial"/>
        <a:sym typeface="Arial"/>
      </a:defRPr>
    </a:lvl5pPr>
    <a:lvl6pPr marL="0" marR="0" indent="2461121" algn="l" defTabSz="492223" rtl="0" fontAlgn="auto" latinLnBrk="0" hangingPunct="0">
      <a:lnSpc>
        <a:spcPct val="100000"/>
      </a:lnSpc>
      <a:spcBef>
        <a:spcPts val="0"/>
      </a:spcBef>
      <a:spcAft>
        <a:spcPts val="0"/>
      </a:spcAft>
      <a:buClrTx/>
      <a:buSzTx/>
      <a:buFontTx/>
      <a:buNone/>
      <a:tabLst/>
      <a:defRPr b="0" baseline="0" cap="none" i="0" spc="0" strike="noStrike" sz="1900" u="none" kumimoji="0" normalizeH="0">
        <a:ln>
          <a:noFill/>
        </a:ln>
        <a:solidFill>
          <a:schemeClr val="accent5"/>
        </a:solidFill>
        <a:effectLst/>
        <a:uFillTx/>
        <a:latin typeface="Arial"/>
        <a:ea typeface="Arial"/>
        <a:cs typeface="Arial"/>
        <a:sym typeface="Arial"/>
      </a:defRPr>
    </a:lvl6pPr>
    <a:lvl7pPr marL="0" marR="0" indent="2953343" algn="l" defTabSz="492223" rtl="0" fontAlgn="auto" latinLnBrk="0" hangingPunct="0">
      <a:lnSpc>
        <a:spcPct val="100000"/>
      </a:lnSpc>
      <a:spcBef>
        <a:spcPts val="0"/>
      </a:spcBef>
      <a:spcAft>
        <a:spcPts val="0"/>
      </a:spcAft>
      <a:buClrTx/>
      <a:buSzTx/>
      <a:buFontTx/>
      <a:buNone/>
      <a:tabLst/>
      <a:defRPr b="0" baseline="0" cap="none" i="0" spc="0" strike="noStrike" sz="1900" u="none" kumimoji="0" normalizeH="0">
        <a:ln>
          <a:noFill/>
        </a:ln>
        <a:solidFill>
          <a:schemeClr val="accent5"/>
        </a:solidFill>
        <a:effectLst/>
        <a:uFillTx/>
        <a:latin typeface="Arial"/>
        <a:ea typeface="Arial"/>
        <a:cs typeface="Arial"/>
        <a:sym typeface="Arial"/>
      </a:defRPr>
    </a:lvl7pPr>
    <a:lvl8pPr marL="0" marR="0" indent="3445569" algn="l" defTabSz="492223" rtl="0" fontAlgn="auto" latinLnBrk="0" hangingPunct="0">
      <a:lnSpc>
        <a:spcPct val="100000"/>
      </a:lnSpc>
      <a:spcBef>
        <a:spcPts val="0"/>
      </a:spcBef>
      <a:spcAft>
        <a:spcPts val="0"/>
      </a:spcAft>
      <a:buClrTx/>
      <a:buSzTx/>
      <a:buFontTx/>
      <a:buNone/>
      <a:tabLst/>
      <a:defRPr b="0" baseline="0" cap="none" i="0" spc="0" strike="noStrike" sz="1900" u="none" kumimoji="0" normalizeH="0">
        <a:ln>
          <a:noFill/>
        </a:ln>
        <a:solidFill>
          <a:schemeClr val="accent5"/>
        </a:solidFill>
        <a:effectLst/>
        <a:uFillTx/>
        <a:latin typeface="Arial"/>
        <a:ea typeface="Arial"/>
        <a:cs typeface="Arial"/>
        <a:sym typeface="Arial"/>
      </a:defRPr>
    </a:lvl8pPr>
    <a:lvl9pPr marL="0" marR="0" indent="3937792" algn="l" defTabSz="492223" rtl="0" fontAlgn="auto" latinLnBrk="0" hangingPunct="0">
      <a:lnSpc>
        <a:spcPct val="100000"/>
      </a:lnSpc>
      <a:spcBef>
        <a:spcPts val="0"/>
      </a:spcBef>
      <a:spcAft>
        <a:spcPts val="0"/>
      </a:spcAft>
      <a:buClrTx/>
      <a:buSzTx/>
      <a:buFontTx/>
      <a:buNone/>
      <a:tabLst/>
      <a:defRPr b="0" baseline="0" cap="none" i="0" spc="0" strike="noStrike" sz="1900" u="none" kumimoji="0" normalizeH="0">
        <a:ln>
          <a:noFill/>
        </a:ln>
        <a:solidFill>
          <a:schemeClr val="accent5"/>
        </a:solidFill>
        <a:effectLst/>
        <a:uFillTx/>
        <a:latin typeface="Arial"/>
        <a:ea typeface="Arial"/>
        <a:cs typeface="Arial"/>
        <a:sym typeface="Arial"/>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file>

<file path=ppt/presProps.xml><?xml version="1.0" encoding="utf-8"?>
<p:presentationP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showPr loop="0"/>
</p:presentationPr>
</file>

<file path=ppt/tableStyles.xml><?xml version="1.0" encoding="utf-8"?>
<a:tblStyleLst xmlns:a="http://schemas.openxmlformats.org/drawingml/2006/main" xmlns:r="http://schemas.openxmlformats.org/officeDocument/2006/relationships" def="{5940675A-B579-460E-94D1-54222C63F5DA}">
  <a:tblStyle styleId="{4C3C2611-4C71-4FC5-86AE-919BDF0F9419}" styleName="">
    <a:tblBg/>
    <a:wholeTbl>
      <a:tcTxStyle b="off" i="off">
        <a:font>
          <a:latin typeface="Arial"/>
          <a:ea typeface="Arial"/>
          <a:cs typeface="Arial"/>
        </a:font>
        <a:schemeClr val="accent5"/>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D2CD"/>
          </a:solidFill>
        </a:fill>
      </a:tcStyle>
    </a:wholeTbl>
    <a:band2H>
      <a:tcTxStyle b="def" i="def"/>
      <a:tcStyle>
        <a:tcBdr/>
        <a:fill>
          <a:solidFill>
            <a:srgbClr val="E6EAE8"/>
          </a:solidFill>
        </a:fill>
      </a:tcStyle>
    </a:band2H>
    <a:firstCol>
      <a:tcTxStyle b="on" i="off">
        <a:font>
          <a:latin typeface="Arial"/>
          <a:ea typeface="Arial"/>
          <a:cs typeface="Arial"/>
        </a:font>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
          <a:latin typeface="Arial"/>
          <a:ea typeface="Arial"/>
          <a:cs typeface="Arial"/>
        </a:font>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
          <a:latin typeface="Arial"/>
          <a:ea typeface="Arial"/>
          <a:cs typeface="Arial"/>
        </a:font>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C7B018BB-80A7-4F77-B60F-C8B233D01FF8}" styleName="">
    <a:tblBg/>
    <a:wholeTbl>
      <a:tcTxStyle b="off" i="off">
        <a:font>
          <a:latin typeface="Arial"/>
          <a:ea typeface="Arial"/>
          <a:cs typeface="Arial"/>
        </a:font>
        <a:schemeClr val="accent5"/>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E0EBE7"/>
          </a:solidFill>
        </a:fill>
      </a:tcStyle>
    </a:wholeTbl>
    <a:band2H>
      <a:tcTxStyle b="def" i="def"/>
      <a:tcStyle>
        <a:tcBdr/>
        <a:fill>
          <a:solidFill>
            <a:srgbClr val="F0F5F3"/>
          </a:solidFill>
        </a:fill>
      </a:tcStyle>
    </a:band2H>
    <a:firstCol>
      <a:tcTxStyle b="on" i="off">
        <a:font>
          <a:latin typeface="Arial"/>
          <a:ea typeface="Arial"/>
          <a:cs typeface="Arial"/>
        </a:font>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Col>
    <a:lastRow>
      <a:tcTxStyle b="on" i="off">
        <a:font>
          <a:latin typeface="Arial"/>
          <a:ea typeface="Arial"/>
          <a:cs typeface="Arial"/>
        </a:font>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lastRow>
    <a:firstRow>
      <a:tcTxStyle b="on" i="off">
        <a:font>
          <a:latin typeface="Arial"/>
          <a:ea typeface="Arial"/>
          <a:cs typeface="Arial"/>
        </a:font>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Row>
  </a:tblStyle>
  <a:tblStyle styleId="{EEE7283C-3CF3-47DC-8721-378D4A62B228}" styleName="">
    <a:tblBg/>
    <a:wholeTbl>
      <a:tcTxStyle b="off" i="off">
        <a:font>
          <a:latin typeface="Arial"/>
          <a:ea typeface="Arial"/>
          <a:cs typeface="Arial"/>
        </a:font>
        <a:schemeClr val="accent5"/>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E5E4E5"/>
          </a:solidFill>
        </a:fill>
      </a:tcStyle>
    </a:wholeTbl>
    <a:band2H>
      <a:tcTxStyle b="def" i="def"/>
      <a:tcStyle>
        <a:tcBdr/>
        <a:fill>
          <a:solidFill>
            <a:srgbClr val="F2F2F2"/>
          </a:solidFill>
        </a:fill>
      </a:tcStyle>
    </a:band2H>
    <a:firstCol>
      <a:tcTxStyle b="on" i="off">
        <a:font>
          <a:latin typeface="Arial"/>
          <a:ea typeface="Arial"/>
          <a:cs typeface="Arial"/>
        </a:font>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Col>
    <a:lastRow>
      <a:tcTxStyle b="on" i="off">
        <a:font>
          <a:latin typeface="Arial"/>
          <a:ea typeface="Arial"/>
          <a:cs typeface="Arial"/>
        </a:font>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lastRow>
    <a:firstRow>
      <a:tcTxStyle b="on" i="off">
        <a:font>
          <a:latin typeface="Arial"/>
          <a:ea typeface="Arial"/>
          <a:cs typeface="Arial"/>
        </a:font>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Row>
  </a:tblStyle>
  <a:tblStyle styleId="{CF821DB8-F4EB-4A41-A1BA-3FCAFE7338EE}" styleName="">
    <a:tblBg/>
    <a:wholeTbl>
      <a:tcTxStyle b="off" i="off">
        <a:font>
          <a:latin typeface="Arial"/>
          <a:ea typeface="Arial"/>
          <a:cs typeface="Arial"/>
        </a:font>
        <a:schemeClr val="accent5"/>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8E8E8"/>
          </a:solidFill>
        </a:fill>
      </a:tcStyle>
    </a:wholeTbl>
    <a:band2H>
      <a:tcTxStyle b="def" i="def"/>
      <a:tcStyle>
        <a:tcBdr/>
        <a:fill>
          <a:solidFill>
            <a:srgbClr val="FFFFFF"/>
          </a:solidFill>
        </a:fill>
      </a:tcStyle>
    </a:band2H>
    <a:firstCol>
      <a:tcTxStyle b="on" i="off">
        <a:font>
          <a:latin typeface="Arial"/>
          <a:ea typeface="Arial"/>
          <a:cs typeface="Arial"/>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ff">
        <a:font>
          <a:latin typeface="Arial"/>
          <a:ea typeface="Arial"/>
          <a:cs typeface="Arial"/>
        </a:font>
        <a:schemeClr val="accent5"/>
      </a:tcTxStyle>
      <a:tcStyle>
        <a:tcBdr>
          <a:left>
            <a:ln w="12700" cap="flat">
              <a:noFill/>
              <a:miter lim="400000"/>
            </a:ln>
          </a:left>
          <a:right>
            <a:ln w="12700" cap="flat">
              <a:noFill/>
              <a:miter lim="400000"/>
            </a:ln>
          </a:right>
          <a:top>
            <a:ln w="50800" cap="flat">
              <a:solidFill>
                <a:schemeClr val="accent5"/>
              </a:solidFill>
              <a:prstDash val="solid"/>
              <a:round/>
            </a:ln>
          </a:top>
          <a:bottom>
            <a:ln w="25400" cap="flat">
              <a:solidFill>
                <a:schemeClr val="accent5"/>
              </a:solidFill>
              <a:prstDash val="solid"/>
              <a:round/>
            </a:ln>
          </a:bottom>
          <a:insideH>
            <a:ln w="12700" cap="flat">
              <a:noFill/>
              <a:miter lim="400000"/>
            </a:ln>
          </a:insideH>
          <a:insideV>
            <a:ln w="12700" cap="flat">
              <a:noFill/>
              <a:miter lim="400000"/>
            </a:ln>
          </a:insideV>
        </a:tcBdr>
        <a:fill>
          <a:solidFill>
            <a:srgbClr val="FFFFFF"/>
          </a:solidFill>
        </a:fill>
      </a:tcStyle>
    </a:lastRow>
    <a:firstRow>
      <a:tcTxStyle b="on" i="off">
        <a:font>
          <a:latin typeface="Arial"/>
          <a:ea typeface="Arial"/>
          <a:cs typeface="Arial"/>
        </a:font>
        <a:srgbClr val="FFFFFF"/>
      </a:tcTxStyle>
      <a:tcStyle>
        <a:tcBdr>
          <a:left>
            <a:ln w="12700" cap="flat">
              <a:noFill/>
              <a:miter lim="400000"/>
            </a:ln>
          </a:left>
          <a:right>
            <a:ln w="12700" cap="flat">
              <a:noFill/>
              <a:miter lim="400000"/>
            </a:ln>
          </a:right>
          <a:top>
            <a:ln w="25400" cap="flat">
              <a:solidFill>
                <a:schemeClr val="accent5"/>
              </a:solidFill>
              <a:prstDash val="solid"/>
              <a:round/>
            </a:ln>
          </a:top>
          <a:bottom>
            <a:ln w="25400" cap="flat">
              <a:solidFill>
                <a:schemeClr val="accent5"/>
              </a:solidFill>
              <a:prstDash val="solid"/>
              <a:round/>
            </a:ln>
          </a:bottom>
          <a:insideH>
            <a:ln w="12700" cap="flat">
              <a:noFill/>
              <a:miter lim="400000"/>
            </a:ln>
          </a:insideH>
          <a:insideV>
            <a:ln w="12700" cap="flat">
              <a:noFill/>
              <a:miter lim="400000"/>
            </a:ln>
          </a:insideV>
        </a:tcBdr>
        <a:fill>
          <a:solidFill>
            <a:schemeClr val="accent1"/>
          </a:solidFill>
        </a:fill>
      </a:tcStyle>
    </a:firstRow>
  </a:tblStyle>
  <a:tblStyle styleId="{33BA23B1-9221-436E-865A-0063620EA4FD}" styleName="">
    <a:tblBg/>
    <a:wholeTbl>
      <a:tcTxStyle b="off" i="off">
        <a:font>
          <a:latin typeface="Arial"/>
          <a:ea typeface="Arial"/>
          <a:cs typeface="Arial"/>
        </a:font>
        <a:schemeClr val="accent5"/>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DCDCD"/>
          </a:solidFill>
        </a:fill>
      </a:tcStyle>
    </a:wholeTbl>
    <a:band2H>
      <a:tcTxStyle b="def" i="def"/>
      <a:tcStyle>
        <a:tcBdr/>
        <a:fill>
          <a:solidFill>
            <a:srgbClr val="E8E8E8"/>
          </a:solidFill>
        </a:fill>
      </a:tcStyle>
    </a:band2H>
    <a:firstCol>
      <a:tcTxStyle b="on" i="off">
        <a:font>
          <a:latin typeface="Arial"/>
          <a:ea typeface="Arial"/>
          <a:cs typeface="Arial"/>
        </a:font>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5"/>
          </a:solidFill>
        </a:fill>
      </a:tcStyle>
    </a:firstCol>
    <a:lastRow>
      <a:tcTxStyle b="on" i="off">
        <a:font>
          <a:latin typeface="Arial"/>
          <a:ea typeface="Arial"/>
          <a:cs typeface="Arial"/>
        </a:font>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5"/>
          </a:solidFill>
        </a:fill>
      </a:tcStyle>
    </a:lastRow>
    <a:firstRow>
      <a:tcTxStyle b="on" i="off">
        <a:font>
          <a:latin typeface="Arial"/>
          <a:ea typeface="Arial"/>
          <a:cs typeface="Arial"/>
        </a:font>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5"/>
          </a:solidFill>
        </a:fill>
      </a:tcStyle>
    </a:firstRow>
  </a:tblStyle>
  <a:tblStyle styleId="{2708684C-4D16-4618-839F-0558EEFCDFE6}" styleName="">
    <a:tblBg/>
    <a:wholeTbl>
      <a:tcTxStyle b="off" i="off">
        <a:font>
          <a:latin typeface="Arial"/>
          <a:ea typeface="Arial"/>
          <a:cs typeface="Arial"/>
        </a:font>
        <a:schemeClr val="accent5"/>
      </a:tcTxStyle>
      <a:tcStyle>
        <a:tcBdr>
          <a:left>
            <a:ln w="12700" cap="flat">
              <a:solidFill>
                <a:schemeClr val="accent5"/>
              </a:solidFill>
              <a:prstDash val="solid"/>
              <a:round/>
            </a:ln>
          </a:left>
          <a:right>
            <a:ln w="12700" cap="flat">
              <a:solidFill>
                <a:schemeClr val="accent5"/>
              </a:solidFill>
              <a:prstDash val="solid"/>
              <a:round/>
            </a:ln>
          </a:right>
          <a:top>
            <a:ln w="12700" cap="flat">
              <a:solidFill>
                <a:schemeClr val="accent5"/>
              </a:solidFill>
              <a:prstDash val="solid"/>
              <a:round/>
            </a:ln>
          </a:top>
          <a:bottom>
            <a:ln w="12700" cap="flat">
              <a:solidFill>
                <a:schemeClr val="accent5"/>
              </a:solidFill>
              <a:prstDash val="solid"/>
              <a:round/>
            </a:ln>
          </a:bottom>
          <a:insideH>
            <a:ln w="12700" cap="flat">
              <a:solidFill>
                <a:schemeClr val="accent5"/>
              </a:solidFill>
              <a:prstDash val="solid"/>
              <a:round/>
            </a:ln>
          </a:insideH>
          <a:insideV>
            <a:ln w="12700" cap="flat">
              <a:solidFill>
                <a:schemeClr val="accent5"/>
              </a:solidFill>
              <a:prstDash val="solid"/>
              <a:round/>
            </a:ln>
          </a:insideV>
        </a:tcBdr>
        <a:fill>
          <a:solidFill>
            <a:schemeClr val="accent5">
              <a:alpha val="20000"/>
            </a:schemeClr>
          </a:solidFill>
        </a:fill>
      </a:tcStyle>
    </a:wholeTbl>
    <a:band2H>
      <a:tcTxStyle b="def" i="def"/>
      <a:tcStyle>
        <a:tcBdr/>
        <a:fill>
          <a:solidFill>
            <a:srgbClr val="FFFFFF"/>
          </a:solidFill>
        </a:fill>
      </a:tcStyle>
    </a:band2H>
    <a:firstCol>
      <a:tcTxStyle b="on" i="off">
        <a:font>
          <a:latin typeface="Arial"/>
          <a:ea typeface="Arial"/>
          <a:cs typeface="Arial"/>
        </a:font>
        <a:schemeClr val="accent5"/>
      </a:tcTxStyle>
      <a:tcStyle>
        <a:tcBdr>
          <a:left>
            <a:ln w="12700" cap="flat">
              <a:solidFill>
                <a:schemeClr val="accent5"/>
              </a:solidFill>
              <a:prstDash val="solid"/>
              <a:round/>
            </a:ln>
          </a:left>
          <a:right>
            <a:ln w="12700" cap="flat">
              <a:solidFill>
                <a:schemeClr val="accent5"/>
              </a:solidFill>
              <a:prstDash val="solid"/>
              <a:round/>
            </a:ln>
          </a:right>
          <a:top>
            <a:ln w="12700" cap="flat">
              <a:solidFill>
                <a:schemeClr val="accent5"/>
              </a:solidFill>
              <a:prstDash val="solid"/>
              <a:round/>
            </a:ln>
          </a:top>
          <a:bottom>
            <a:ln w="12700" cap="flat">
              <a:solidFill>
                <a:schemeClr val="accent5"/>
              </a:solidFill>
              <a:prstDash val="solid"/>
              <a:round/>
            </a:ln>
          </a:bottom>
          <a:insideH>
            <a:ln w="12700" cap="flat">
              <a:solidFill>
                <a:schemeClr val="accent5"/>
              </a:solidFill>
              <a:prstDash val="solid"/>
              <a:round/>
            </a:ln>
          </a:insideH>
          <a:insideV>
            <a:ln w="12700" cap="flat">
              <a:solidFill>
                <a:schemeClr val="accent5"/>
              </a:solidFill>
              <a:prstDash val="solid"/>
              <a:round/>
            </a:ln>
          </a:insideV>
        </a:tcBdr>
        <a:fill>
          <a:solidFill>
            <a:schemeClr val="accent5">
              <a:alpha val="20000"/>
            </a:schemeClr>
          </a:solidFill>
        </a:fill>
      </a:tcStyle>
    </a:firstCol>
    <a:lastRow>
      <a:tcTxStyle b="on" i="off">
        <a:font>
          <a:latin typeface="Arial"/>
          <a:ea typeface="Arial"/>
          <a:cs typeface="Arial"/>
        </a:font>
        <a:schemeClr val="accent5"/>
      </a:tcTxStyle>
      <a:tcStyle>
        <a:tcBdr>
          <a:left>
            <a:ln w="12700" cap="flat">
              <a:solidFill>
                <a:schemeClr val="accent5"/>
              </a:solidFill>
              <a:prstDash val="solid"/>
              <a:round/>
            </a:ln>
          </a:left>
          <a:right>
            <a:ln w="12700" cap="flat">
              <a:solidFill>
                <a:schemeClr val="accent5"/>
              </a:solidFill>
              <a:prstDash val="solid"/>
              <a:round/>
            </a:ln>
          </a:right>
          <a:top>
            <a:ln w="50800" cap="flat">
              <a:solidFill>
                <a:schemeClr val="accent5"/>
              </a:solidFill>
              <a:prstDash val="solid"/>
              <a:round/>
            </a:ln>
          </a:top>
          <a:bottom>
            <a:ln w="12700" cap="flat">
              <a:solidFill>
                <a:schemeClr val="accent5"/>
              </a:solidFill>
              <a:prstDash val="solid"/>
              <a:round/>
            </a:ln>
          </a:bottom>
          <a:insideH>
            <a:ln w="12700" cap="flat">
              <a:solidFill>
                <a:schemeClr val="accent5"/>
              </a:solidFill>
              <a:prstDash val="solid"/>
              <a:round/>
            </a:ln>
          </a:insideH>
          <a:insideV>
            <a:ln w="12700" cap="flat">
              <a:solidFill>
                <a:schemeClr val="accent5"/>
              </a:solidFill>
              <a:prstDash val="solid"/>
              <a:round/>
            </a:ln>
          </a:insideV>
        </a:tcBdr>
        <a:fill>
          <a:noFill/>
        </a:fill>
      </a:tcStyle>
    </a:lastRow>
    <a:firstRow>
      <a:tcTxStyle b="on" i="off">
        <a:font>
          <a:latin typeface="Arial"/>
          <a:ea typeface="Arial"/>
          <a:cs typeface="Arial"/>
        </a:font>
        <a:schemeClr val="accent5"/>
      </a:tcTxStyle>
      <a:tcStyle>
        <a:tcBdr>
          <a:left>
            <a:ln w="12700" cap="flat">
              <a:solidFill>
                <a:schemeClr val="accent5"/>
              </a:solidFill>
              <a:prstDash val="solid"/>
              <a:round/>
            </a:ln>
          </a:left>
          <a:right>
            <a:ln w="12700" cap="flat">
              <a:solidFill>
                <a:schemeClr val="accent5"/>
              </a:solidFill>
              <a:prstDash val="solid"/>
              <a:round/>
            </a:ln>
          </a:right>
          <a:top>
            <a:ln w="12700" cap="flat">
              <a:solidFill>
                <a:schemeClr val="accent5"/>
              </a:solidFill>
              <a:prstDash val="solid"/>
              <a:round/>
            </a:ln>
          </a:top>
          <a:bottom>
            <a:ln w="25400" cap="flat">
              <a:solidFill>
                <a:schemeClr val="accent5"/>
              </a:solidFill>
              <a:prstDash val="solid"/>
              <a:round/>
            </a:ln>
          </a:bottom>
          <a:insideH>
            <a:ln w="12700" cap="flat">
              <a:solidFill>
                <a:schemeClr val="accent5"/>
              </a:solidFill>
              <a:prstDash val="solid"/>
              <a:round/>
            </a:ln>
          </a:insideH>
          <a:insideV>
            <a:ln w="12700" cap="flat">
              <a:solidFill>
                <a:schemeClr val="accent5"/>
              </a:solidFill>
              <a:prstDash val="solid"/>
              <a:round/>
            </a:ln>
          </a:insideV>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Comments="1"/>
</file>

<file path=ppt/_rels/presentation.xml.rels><?xml version="1.0" encoding="UTF-8"?>
<Relationships xmlns="http://schemas.openxmlformats.org/package/2006/relationships"><Relationship Id="rId1" Type="http://schemas.openxmlformats.org/officeDocument/2006/relationships/presProps" Target="presProps.xml"/><Relationship Id="rId2" Type="http://schemas.openxmlformats.org/officeDocument/2006/relationships/viewProps" Target="viewProps.xml"/><Relationship Id="rId3" Type="http://schemas.openxmlformats.org/officeDocument/2006/relationships/commentAuthors" Target="commentAuthors.xml"/><Relationship Id="rId4" Type="http://schemas.openxmlformats.org/officeDocument/2006/relationships/tableStyles" Target="tableStyles.xml"/><Relationship Id="rId5" Type="http://schemas.openxmlformats.org/officeDocument/2006/relationships/slideMaster" Target="slideMasters/slideMaster1.xml"/><Relationship Id="rId6" Type="http://schemas.openxmlformats.org/officeDocument/2006/relationships/theme" Target="theme/theme1.xml"/><Relationship Id="rId7" Type="http://schemas.openxmlformats.org/officeDocument/2006/relationships/notesMaster" Target="notesMasters/notesMaster1.xml"/><Relationship Id="rId8" Type="http://schemas.openxmlformats.org/officeDocument/2006/relationships/slide" Target="slides/slide1.xml"/><Relationship Id="rId9" Type="http://schemas.openxmlformats.org/officeDocument/2006/relationships/slide" Target="slides/slide2.xml"/><Relationship Id="rId10" Type="http://schemas.openxmlformats.org/officeDocument/2006/relationships/slide" Target="slides/slide3.xml"/><Relationship Id="rId11" Type="http://schemas.openxmlformats.org/officeDocument/2006/relationships/slide" Target="slides/slide4.xml"/><Relationship Id="rId12" Type="http://schemas.openxmlformats.org/officeDocument/2006/relationships/slide" Target="slides/slide5.xml"/><Relationship Id="rId13" Type="http://schemas.openxmlformats.org/officeDocument/2006/relationships/slide" Target="slides/slide6.xml"/></Relationships>

</file>

<file path=ppt/notesMasters/_rels/notesMaster1.xml.rels><?xml version="1.0" encoding="UTF-8"?>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cSld>
    <p:spTree>
      <p:nvGrpSpPr>
        <p:cNvPr id="1" name=""/>
        <p:cNvGrpSpPr/>
        <p:nvPr/>
      </p:nvGrpSpPr>
      <p:grpSpPr>
        <a:xfrm>
          <a:off x="0" y="0"/>
          <a:ext cx="0" cy="0"/>
          <a:chOff x="0" y="0"/>
          <a:chExt cx="0" cy="0"/>
        </a:xfrm>
      </p:grpSpPr>
      <p:sp>
        <p:nvSpPr>
          <p:cNvPr id="474" name="Shape 474"/>
          <p:cNvSpPr/>
          <p:nvPr>
            <p:ph type="sldImg"/>
          </p:nvPr>
        </p:nvSpPr>
        <p:spPr>
          <a:xfrm>
            <a:off x="1143000" y="685800"/>
            <a:ext cx="4572000" cy="3429000"/>
          </a:xfrm>
          <a:prstGeom prst="rect">
            <a:avLst/>
          </a:prstGeom>
        </p:spPr>
        <p:txBody>
          <a:bodyPr/>
          <a:lstStyle/>
          <a:p>
            <a:pPr/>
          </a:p>
        </p:txBody>
      </p:sp>
      <p:sp>
        <p:nvSpPr>
          <p:cNvPr id="475" name="Shape 475"/>
          <p:cNvSpPr/>
          <p:nvPr>
            <p:ph type="body" sz="quarter" idx="1"/>
          </p:nvPr>
        </p:nvSpPr>
        <p:spPr>
          <a:xfrm>
            <a:off x="914400" y="4343400"/>
            <a:ext cx="5029200" cy="4114800"/>
          </a:xfrm>
          <a:prstGeom prst="rect">
            <a:avLst/>
          </a:prstGeom>
        </p:spPr>
        <p:txBody>
          <a:bodyPr/>
          <a:lstStyle/>
          <a:p>
            <a:pPr/>
          </a:p>
        </p:txBody>
      </p:sp>
    </p:spTree>
  </p:cSld>
  <p:clrMap bg1="lt1" tx1="dk1" bg2="lt2" tx2="dk2" accent1="accent1" accent2="accent2" accent3="accent3" accent4="accent4" accent5="accent5" accent6="accent6" hlink="hlink" folHlink="folHlink"/>
  <p:notesStyle>
    <a:lvl1pPr defTabSz="492223" latinLnBrk="0">
      <a:defRPr sz="1300">
        <a:latin typeface="+mn-lt"/>
        <a:ea typeface="+mn-ea"/>
        <a:cs typeface="+mn-cs"/>
        <a:sym typeface="Calibri"/>
      </a:defRPr>
    </a:lvl1pPr>
    <a:lvl2pPr indent="228600" defTabSz="492223" latinLnBrk="0">
      <a:defRPr sz="1300">
        <a:latin typeface="+mn-lt"/>
        <a:ea typeface="+mn-ea"/>
        <a:cs typeface="+mn-cs"/>
        <a:sym typeface="Calibri"/>
      </a:defRPr>
    </a:lvl2pPr>
    <a:lvl3pPr indent="457200" defTabSz="492223" latinLnBrk="0">
      <a:defRPr sz="1300">
        <a:latin typeface="+mn-lt"/>
        <a:ea typeface="+mn-ea"/>
        <a:cs typeface="+mn-cs"/>
        <a:sym typeface="Calibri"/>
      </a:defRPr>
    </a:lvl3pPr>
    <a:lvl4pPr indent="685800" defTabSz="492223" latinLnBrk="0">
      <a:defRPr sz="1300">
        <a:latin typeface="+mn-lt"/>
        <a:ea typeface="+mn-ea"/>
        <a:cs typeface="+mn-cs"/>
        <a:sym typeface="Calibri"/>
      </a:defRPr>
    </a:lvl4pPr>
    <a:lvl5pPr indent="914400" defTabSz="492223" latinLnBrk="0">
      <a:defRPr sz="1300">
        <a:latin typeface="+mn-lt"/>
        <a:ea typeface="+mn-ea"/>
        <a:cs typeface="+mn-cs"/>
        <a:sym typeface="Calibri"/>
      </a:defRPr>
    </a:lvl5pPr>
    <a:lvl6pPr indent="1143000" defTabSz="492223" latinLnBrk="0">
      <a:defRPr sz="1300">
        <a:latin typeface="+mn-lt"/>
        <a:ea typeface="+mn-ea"/>
        <a:cs typeface="+mn-cs"/>
        <a:sym typeface="Calibri"/>
      </a:defRPr>
    </a:lvl6pPr>
    <a:lvl7pPr indent="1371600" defTabSz="492223" latinLnBrk="0">
      <a:defRPr sz="1300">
        <a:latin typeface="+mn-lt"/>
        <a:ea typeface="+mn-ea"/>
        <a:cs typeface="+mn-cs"/>
        <a:sym typeface="Calibri"/>
      </a:defRPr>
    </a:lvl7pPr>
    <a:lvl8pPr indent="1600200" defTabSz="492223" latinLnBrk="0">
      <a:defRPr sz="1300">
        <a:latin typeface="+mn-lt"/>
        <a:ea typeface="+mn-ea"/>
        <a:cs typeface="+mn-cs"/>
        <a:sym typeface="Calibri"/>
      </a:defRPr>
    </a:lvl8pPr>
    <a:lvl9pPr indent="1828800" defTabSz="492223" latinLnBrk="0">
      <a:defRPr sz="1300">
        <a:latin typeface="+mn-lt"/>
        <a:ea typeface="+mn-ea"/>
        <a:cs typeface="+mn-cs"/>
        <a:sym typeface="Calibri"/>
      </a:defRPr>
    </a:lvl9pPr>
  </p:notesStyle>
</p:notesMaster>
</file>

<file path=ppt/slideLayouts/_rels/slideLayout1.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png"/><Relationship Id="rId3" Type="http://schemas.openxmlformats.org/officeDocument/2006/relationships/image" Target="../media/image2.png"/><Relationship Id="rId4" Type="http://schemas.openxmlformats.org/officeDocument/2006/relationships/image" Target="../media/image4.png"/></Relationships>

</file>

<file path=ppt/slideLayouts/_rels/slideLayout2.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png"/><Relationship Id="rId3" Type="http://schemas.openxmlformats.org/officeDocument/2006/relationships/image" Target="../media/image2.png"/><Relationship Id="rId4" Type="http://schemas.openxmlformats.org/officeDocument/2006/relationships/image" Target="../media/image5.png"/></Relationships>

</file>

<file path=ppt/slideLayouts/_rels/slideLayout3.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6.png"/></Relationships>

</file>

<file path=ppt/slideLayouts/_rels/slideLayout5.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7.png"/><Relationship Id="rId3" Type="http://schemas.openxmlformats.org/officeDocument/2006/relationships/image" Target="../media/image5.png"/></Relationships>

</file>

<file path=ppt/slideLayouts/_rels/slideLayout6.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7.png"/><Relationship Id="rId3" Type="http://schemas.openxmlformats.org/officeDocument/2006/relationships/image" Target="../media/image5.png"/></Relationships>

</file>

<file path=ppt/slideLayouts/_rels/slideLayout7.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7.png"/><Relationship Id="rId3" Type="http://schemas.openxmlformats.org/officeDocument/2006/relationships/image" Target="../media/image5.png"/></Relationships>

</file>

<file path=ppt/slideLayouts/_rels/slideLayout8.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7.png"/><Relationship Id="rId3" Type="http://schemas.openxmlformats.org/officeDocument/2006/relationships/image" Target="../media/image5.png"/></Relationships>

</file>

<file path=ppt/slideLayouts/_rels/slideLayout9.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7.png"/><Relationship Id="rId3" Type="http://schemas.openxmlformats.org/officeDocument/2006/relationships/image" Target="../media/image5.png"/></Relationships>

</file>

<file path=ppt/slideLayouts/_rels/slideLayout10.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7.png"/><Relationship Id="rId3" Type="http://schemas.openxmlformats.org/officeDocument/2006/relationships/image" Target="../media/image5.png"/></Relationships>

</file>

<file path=ppt/slideLayouts/_rels/slideLayout11.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7.png"/><Relationship Id="rId3" Type="http://schemas.openxmlformats.org/officeDocument/2006/relationships/image" Target="../media/image5.png"/></Relationships>

</file>

<file path=ppt/slideLayouts/_rels/slideLayout12.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7.png"/><Relationship Id="rId3" Type="http://schemas.openxmlformats.org/officeDocument/2006/relationships/image" Target="../media/image5.png"/></Relationships>

</file>

<file path=ppt/slideLayouts/_rels/slideLayout13.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7.png"/><Relationship Id="rId3" Type="http://schemas.openxmlformats.org/officeDocument/2006/relationships/image" Target="../media/image5.png"/></Relationships>

</file>

<file path=ppt/slideLayouts/_rels/slideLayout14.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7.png"/><Relationship Id="rId3" Type="http://schemas.openxmlformats.org/officeDocument/2006/relationships/image" Target="../media/image5.png"/></Relationships>

</file>

<file path=ppt/slideLayouts/_rels/slideLayout15.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7.png"/><Relationship Id="rId3" Type="http://schemas.openxmlformats.org/officeDocument/2006/relationships/image" Target="../media/image5.png"/></Relationships>

</file>

<file path=ppt/slideLayouts/_rels/slideLayout16.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7.png"/><Relationship Id="rId3" Type="http://schemas.openxmlformats.org/officeDocument/2006/relationships/image" Target="../media/image5.png"/></Relationships>

</file>

<file path=ppt/slideLayouts/_rels/slideLayout17.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7.png"/><Relationship Id="rId3" Type="http://schemas.openxmlformats.org/officeDocument/2006/relationships/image" Target="../media/image5.png"/></Relationships>

</file>

<file path=ppt/slideLayouts/_rels/slideLayout18.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7.png"/><Relationship Id="rId3" Type="http://schemas.openxmlformats.org/officeDocument/2006/relationships/image" Target="../media/image5.png"/></Relationships>

</file>

<file path=ppt/slideLayouts/_rels/slideLayout19.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7.png"/><Relationship Id="rId3" Type="http://schemas.openxmlformats.org/officeDocument/2006/relationships/image" Target="../media/image5.png"/></Relationships>

</file>

<file path=ppt/slideLayouts/_rels/slideLayout20.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7.png"/><Relationship Id="rId3" Type="http://schemas.openxmlformats.org/officeDocument/2006/relationships/image" Target="../media/image5.png"/></Relationships>

</file>

<file path=ppt/slideLayouts/_rels/slideLayout21.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8.png"/><Relationship Id="rId3" Type="http://schemas.openxmlformats.org/officeDocument/2006/relationships/image" Target="../media/image2.png"/></Relationships>

</file>

<file path=ppt/slideLayouts/_rels/slideLayout23.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9.png"/></Relationships>

</file>

<file path=ppt/slideLayouts/_rels/slideLayout25.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9.png"/></Relationships>

</file>

<file path=ppt/slideLayouts/_rels/slideLayout26.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7.png"/><Relationship Id="rId3" Type="http://schemas.openxmlformats.org/officeDocument/2006/relationships/image" Target="../media/image5.png"/></Relationships>

</file>

<file path=ppt/slideLayouts/_rels/slideLayout28.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7.png"/><Relationship Id="rId3" Type="http://schemas.openxmlformats.org/officeDocument/2006/relationships/image" Target="../media/image5.png"/></Relationships>

</file>

<file path=ppt/slideLayouts/_rels/slideLayout29.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0.png"/><Relationship Id="rId3" Type="http://schemas.openxmlformats.org/officeDocument/2006/relationships/image" Target="../media/image7.png"/><Relationship Id="rId4" Type="http://schemas.openxmlformats.org/officeDocument/2006/relationships/image" Target="../media/image5.png"/></Relationships>

</file>

<file path=ppt/slideLayouts/_rels/slideLayout31.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1.png"/><Relationship Id="rId3" Type="http://schemas.openxmlformats.org/officeDocument/2006/relationships/image" Target="../media/image7.png"/><Relationship Id="rId4" Type="http://schemas.openxmlformats.org/officeDocument/2006/relationships/image" Target="../media/image5.png"/></Relationships>

</file>

<file path=ppt/slideLayouts/_rels/slideLayout32.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2.png"/><Relationship Id="rId3" Type="http://schemas.openxmlformats.org/officeDocument/2006/relationships/image" Target="../media/image7.png"/><Relationship Id="rId4" Type="http://schemas.openxmlformats.org/officeDocument/2006/relationships/image" Target="../media/image5.png"/></Relationships>

</file>

<file path=ppt/slideLayouts/_rels/slideLayout33.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7.png"/><Relationship Id="rId3" Type="http://schemas.openxmlformats.org/officeDocument/2006/relationships/image" Target="../media/image5.png"/></Relationships>

</file>

<file path=ppt/slideLayouts/_rels/slideLayout34.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3.png"/><Relationship Id="rId3" Type="http://schemas.openxmlformats.org/officeDocument/2006/relationships/image" Target="../media/image6.png"/></Relationships>

</file>

<file path=ppt/slideLayouts/_rels/slideLayout35.xml.rels><?xml version="1.0" encoding="UTF-8"?>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itle" showMasterSp="0" showMasterPhAnim="1">
  <p:cSld name="Title Slide">
    <p:bg>
      <p:bgPr>
        <a:blipFill rotWithShape="1">
          <a:blip r:embed="rId2"/>
          <a:srcRect l="0" t="0" r="0" b="0"/>
          <a:stretch>
            <a:fillRect/>
          </a:stretch>
        </a:blipFill>
      </p:bgPr>
    </p:bg>
    <p:spTree>
      <p:nvGrpSpPr>
        <p:cNvPr id="1" name=""/>
        <p:cNvGrpSpPr/>
        <p:nvPr/>
      </p:nvGrpSpPr>
      <p:grpSpPr>
        <a:xfrm>
          <a:off x="0" y="0"/>
          <a:ext cx="0" cy="0"/>
          <a:chOff x="0" y="0"/>
          <a:chExt cx="0" cy="0"/>
        </a:xfrm>
      </p:grpSpPr>
      <p:sp>
        <p:nvSpPr>
          <p:cNvPr id="12" name="Title Text"/>
          <p:cNvSpPr txBox="1"/>
          <p:nvPr>
            <p:ph type="title"/>
          </p:nvPr>
        </p:nvSpPr>
        <p:spPr>
          <a:xfrm>
            <a:off x="457201" y="1287430"/>
            <a:ext cx="5411971" cy="1635519"/>
          </a:xfrm>
          <a:prstGeom prst="rect">
            <a:avLst/>
          </a:prstGeom>
        </p:spPr>
        <p:txBody>
          <a:bodyPr anchor="b">
            <a:normAutofit fontScale="100000" lnSpcReduction="0"/>
          </a:bodyPr>
          <a:lstStyle>
            <a:lvl1pPr>
              <a:defRPr>
                <a:solidFill>
                  <a:srgbClr val="FFFFFF"/>
                </a:solidFill>
              </a:defRPr>
            </a:lvl1pPr>
          </a:lstStyle>
          <a:p>
            <a:pPr/>
            <a:r>
              <a:t>Title Text</a:t>
            </a:r>
          </a:p>
        </p:txBody>
      </p:sp>
      <p:sp>
        <p:nvSpPr>
          <p:cNvPr id="13" name="Body Level One…"/>
          <p:cNvSpPr txBox="1"/>
          <p:nvPr>
            <p:ph type="body" sz="quarter" idx="1"/>
          </p:nvPr>
        </p:nvSpPr>
        <p:spPr>
          <a:xfrm>
            <a:off x="457201" y="3024545"/>
            <a:ext cx="6804836" cy="1579354"/>
          </a:xfrm>
          <a:prstGeom prst="rect">
            <a:avLst/>
          </a:prstGeom>
        </p:spPr>
        <p:txBody>
          <a:bodyPr>
            <a:normAutofit fontScale="100000" lnSpcReduction="0"/>
          </a:bodyPr>
          <a:lstStyle>
            <a:lvl1pPr>
              <a:lnSpc>
                <a:spcPct val="100000"/>
              </a:lnSpc>
              <a:spcBef>
                <a:spcPts val="600"/>
              </a:spcBef>
              <a:defRPr sz="2700">
                <a:solidFill>
                  <a:schemeClr val="accent3"/>
                </a:solidFill>
              </a:defRPr>
            </a:lvl1pPr>
            <a:lvl2pPr marL="0" indent="439516">
              <a:lnSpc>
                <a:spcPct val="100000"/>
              </a:lnSpc>
              <a:spcBef>
                <a:spcPts val="600"/>
              </a:spcBef>
              <a:buSzTx/>
              <a:buNone/>
              <a:defRPr sz="2700">
                <a:solidFill>
                  <a:schemeClr val="accent3"/>
                </a:solidFill>
              </a:defRPr>
            </a:lvl2pPr>
            <a:lvl3pPr marL="0" indent="879032">
              <a:lnSpc>
                <a:spcPct val="100000"/>
              </a:lnSpc>
              <a:spcBef>
                <a:spcPts val="600"/>
              </a:spcBef>
              <a:buSzTx/>
              <a:buNone/>
              <a:defRPr sz="2700">
                <a:solidFill>
                  <a:schemeClr val="accent3"/>
                </a:solidFill>
              </a:defRPr>
            </a:lvl3pPr>
            <a:lvl4pPr marL="0" indent="1318547">
              <a:lnSpc>
                <a:spcPct val="100000"/>
              </a:lnSpc>
              <a:spcBef>
                <a:spcPts val="600"/>
              </a:spcBef>
              <a:buSzTx/>
              <a:buNone/>
              <a:defRPr sz="2700">
                <a:solidFill>
                  <a:schemeClr val="accent3"/>
                </a:solidFill>
              </a:defRPr>
            </a:lvl4pPr>
            <a:lvl5pPr marL="0" indent="1758064">
              <a:lnSpc>
                <a:spcPct val="100000"/>
              </a:lnSpc>
              <a:spcBef>
                <a:spcPts val="600"/>
              </a:spcBef>
              <a:buSzTx/>
              <a:buNone/>
              <a:defRPr sz="2700">
                <a:solidFill>
                  <a:schemeClr val="accent3"/>
                </a:solidFill>
              </a:defRPr>
            </a:lvl5pPr>
          </a:lstStyle>
          <a:p>
            <a:pPr/>
            <a:r>
              <a:t>Body Level One</a:t>
            </a:r>
          </a:p>
          <a:p>
            <a:pPr lvl="1"/>
            <a:r>
              <a:t>Body Level Two</a:t>
            </a:r>
          </a:p>
          <a:p>
            <a:pPr lvl="2"/>
            <a:r>
              <a:t>Body Level Three</a:t>
            </a:r>
          </a:p>
          <a:p>
            <a:pPr lvl="3"/>
            <a:r>
              <a:t>Body Level Four</a:t>
            </a:r>
          </a:p>
          <a:p>
            <a:pPr lvl="4"/>
            <a:r>
              <a:t>Body Level Five</a:t>
            </a:r>
          </a:p>
        </p:txBody>
      </p:sp>
      <p:sp>
        <p:nvSpPr>
          <p:cNvPr id="14" name="Text Placeholder 4"/>
          <p:cNvSpPr/>
          <p:nvPr>
            <p:ph type="body" sz="quarter" idx="13"/>
          </p:nvPr>
        </p:nvSpPr>
        <p:spPr>
          <a:xfrm>
            <a:off x="457201" y="5731424"/>
            <a:ext cx="4019011" cy="641907"/>
          </a:xfrm>
          <a:prstGeom prst="rect">
            <a:avLst/>
          </a:prstGeom>
        </p:spPr>
        <p:txBody>
          <a:bodyPr anchor="b">
            <a:normAutofit fontScale="100000" lnSpcReduction="0"/>
          </a:bodyPr>
          <a:lstStyle/>
          <a:p>
            <a:pPr>
              <a:defRPr>
                <a:solidFill>
                  <a:srgbClr val="FFFFFF"/>
                </a:solidFill>
              </a:defRPr>
            </a:pPr>
          </a:p>
        </p:txBody>
      </p:sp>
      <p:pic>
        <p:nvPicPr>
          <p:cNvPr id="15" name="Picture 7" descr="Picture 7"/>
          <p:cNvPicPr>
            <a:picLocks noChangeAspect="1"/>
          </p:cNvPicPr>
          <p:nvPr/>
        </p:nvPicPr>
        <p:blipFill>
          <a:blip r:embed="rId3">
            <a:extLst/>
          </a:blip>
          <a:stretch>
            <a:fillRect/>
          </a:stretch>
        </p:blipFill>
        <p:spPr>
          <a:xfrm>
            <a:off x="0" y="4753281"/>
            <a:ext cx="9144000" cy="978145"/>
          </a:xfrm>
          <a:prstGeom prst="rect">
            <a:avLst/>
          </a:prstGeom>
          <a:ln w="12700">
            <a:miter lim="400000"/>
          </a:ln>
        </p:spPr>
      </p:pic>
      <p:pic>
        <p:nvPicPr>
          <p:cNvPr id="16" name="Picture 8" descr="Picture 8"/>
          <p:cNvPicPr>
            <a:picLocks noChangeAspect="1"/>
          </p:cNvPicPr>
          <p:nvPr/>
        </p:nvPicPr>
        <p:blipFill>
          <a:blip r:embed="rId4">
            <a:extLst/>
          </a:blip>
          <a:stretch>
            <a:fillRect/>
          </a:stretch>
        </p:blipFill>
        <p:spPr>
          <a:xfrm>
            <a:off x="6060557" y="501539"/>
            <a:ext cx="2603501" cy="546052"/>
          </a:xfrm>
          <a:prstGeom prst="rect">
            <a:avLst/>
          </a:prstGeom>
          <a:ln w="12700">
            <a:miter lim="400000"/>
          </a:ln>
        </p:spPr>
      </p:pic>
      <p:sp>
        <p:nvSpPr>
          <p:cNvPr id="17"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2.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Section Separator">
    <p:bg>
      <p:bgPr>
        <a:blipFill rotWithShape="1">
          <a:blip r:embed="rId2"/>
          <a:srcRect l="0" t="0" r="0" b="0"/>
          <a:stretch>
            <a:fillRect/>
          </a:stretch>
        </a:blipFill>
      </p:bgPr>
    </p:bg>
    <p:spTree>
      <p:nvGrpSpPr>
        <p:cNvPr id="1" name=""/>
        <p:cNvGrpSpPr/>
        <p:nvPr/>
      </p:nvGrpSpPr>
      <p:grpSpPr>
        <a:xfrm>
          <a:off x="0" y="0"/>
          <a:ext cx="0" cy="0"/>
          <a:chOff x="0" y="0"/>
          <a:chExt cx="0" cy="0"/>
        </a:xfrm>
      </p:grpSpPr>
      <p:sp>
        <p:nvSpPr>
          <p:cNvPr id="24" name="Title Text"/>
          <p:cNvSpPr txBox="1"/>
          <p:nvPr>
            <p:ph type="title"/>
          </p:nvPr>
        </p:nvSpPr>
        <p:spPr>
          <a:xfrm>
            <a:off x="474132" y="1544637"/>
            <a:ext cx="5393268" cy="1362076"/>
          </a:xfrm>
          <a:prstGeom prst="rect">
            <a:avLst/>
          </a:prstGeom>
        </p:spPr>
        <p:txBody>
          <a:bodyPr anchor="b">
            <a:normAutofit fontScale="100000" lnSpcReduction="0"/>
          </a:bodyPr>
          <a:lstStyle>
            <a:lvl1pPr>
              <a:lnSpc>
                <a:spcPct val="100000"/>
              </a:lnSpc>
              <a:defRPr b="1" sz="2700">
                <a:solidFill>
                  <a:srgbClr val="FFFFFF"/>
                </a:solidFill>
              </a:defRPr>
            </a:lvl1pPr>
          </a:lstStyle>
          <a:p>
            <a:pPr/>
            <a:r>
              <a:t>Title Text</a:t>
            </a:r>
          </a:p>
        </p:txBody>
      </p:sp>
      <p:sp>
        <p:nvSpPr>
          <p:cNvPr id="25" name="Body Level One…"/>
          <p:cNvSpPr txBox="1"/>
          <p:nvPr>
            <p:ph type="body" sz="quarter" idx="1"/>
          </p:nvPr>
        </p:nvSpPr>
        <p:spPr>
          <a:xfrm>
            <a:off x="474132" y="3062820"/>
            <a:ext cx="5393268" cy="1500189"/>
          </a:xfrm>
          <a:prstGeom prst="rect">
            <a:avLst/>
          </a:prstGeom>
        </p:spPr>
        <p:txBody>
          <a:bodyPr>
            <a:normAutofit fontScale="100000" lnSpcReduction="0"/>
          </a:bodyPr>
          <a:lstStyle>
            <a:lvl1pPr>
              <a:lnSpc>
                <a:spcPct val="100000"/>
              </a:lnSpc>
              <a:defRPr sz="1900">
                <a:solidFill>
                  <a:schemeClr val="accent3"/>
                </a:solidFill>
              </a:defRPr>
            </a:lvl1pPr>
            <a:lvl2pPr marL="0" indent="439516">
              <a:lnSpc>
                <a:spcPct val="100000"/>
              </a:lnSpc>
              <a:buSzTx/>
              <a:buNone/>
              <a:defRPr sz="1900">
                <a:solidFill>
                  <a:schemeClr val="accent3"/>
                </a:solidFill>
              </a:defRPr>
            </a:lvl2pPr>
            <a:lvl3pPr marL="0" indent="879032">
              <a:lnSpc>
                <a:spcPct val="100000"/>
              </a:lnSpc>
              <a:buSzTx/>
              <a:buNone/>
              <a:defRPr sz="1900">
                <a:solidFill>
                  <a:schemeClr val="accent3"/>
                </a:solidFill>
              </a:defRPr>
            </a:lvl3pPr>
            <a:lvl4pPr marL="0" indent="1318547">
              <a:lnSpc>
                <a:spcPct val="100000"/>
              </a:lnSpc>
              <a:buSzTx/>
              <a:buNone/>
              <a:defRPr sz="1900">
                <a:solidFill>
                  <a:schemeClr val="accent3"/>
                </a:solidFill>
              </a:defRPr>
            </a:lvl4pPr>
            <a:lvl5pPr marL="0" indent="1758064">
              <a:lnSpc>
                <a:spcPct val="100000"/>
              </a:lnSpc>
              <a:buSzTx/>
              <a:buNone/>
              <a:defRPr sz="1900">
                <a:solidFill>
                  <a:schemeClr val="accent3"/>
                </a:solidFill>
              </a:defRPr>
            </a:lvl5pPr>
          </a:lstStyle>
          <a:p>
            <a:pPr/>
            <a:r>
              <a:t>Body Level One</a:t>
            </a:r>
          </a:p>
          <a:p>
            <a:pPr lvl="1"/>
            <a:r>
              <a:t>Body Level Two</a:t>
            </a:r>
          </a:p>
          <a:p>
            <a:pPr lvl="2"/>
            <a:r>
              <a:t>Body Level Three</a:t>
            </a:r>
          </a:p>
          <a:p>
            <a:pPr lvl="3"/>
            <a:r>
              <a:t>Body Level Four</a:t>
            </a:r>
          </a:p>
          <a:p>
            <a:pPr lvl="4"/>
            <a:r>
              <a:t>Body Level Five</a:t>
            </a:r>
          </a:p>
        </p:txBody>
      </p:sp>
      <p:sp>
        <p:nvSpPr>
          <p:cNvPr id="26" name="Slide Number"/>
          <p:cNvSpPr txBox="1"/>
          <p:nvPr>
            <p:ph type="sldNum" sz="quarter" idx="2"/>
          </p:nvPr>
        </p:nvSpPr>
        <p:spPr>
          <a:xfrm>
            <a:off x="176525" y="6481741"/>
            <a:ext cx="168089" cy="147831"/>
          </a:xfrm>
          <a:prstGeom prst="rect">
            <a:avLst/>
          </a:prstGeom>
        </p:spPr>
        <p:txBody>
          <a:bodyPr/>
          <a:lstStyle>
            <a:lvl1pPr>
              <a:defRPr>
                <a:solidFill>
                  <a:srgbClr val="96B7A6"/>
                </a:solidFill>
              </a:defRPr>
            </a:lvl1pPr>
          </a:lstStyle>
          <a:p>
            <a:pPr/>
            <a:fld id="{86CB4B4D-7CA3-9044-876B-883B54F8677D}" type="slidenum"/>
          </a:p>
        </p:txBody>
      </p:sp>
      <p:pic>
        <p:nvPicPr>
          <p:cNvPr id="27" name="Picture 8" descr="Picture 8"/>
          <p:cNvPicPr>
            <a:picLocks noChangeAspect="1"/>
          </p:cNvPicPr>
          <p:nvPr/>
        </p:nvPicPr>
        <p:blipFill>
          <a:blip r:embed="rId3">
            <a:extLst/>
          </a:blip>
          <a:stretch>
            <a:fillRect/>
          </a:stretch>
        </p:blipFill>
        <p:spPr>
          <a:xfrm>
            <a:off x="0" y="4755813"/>
            <a:ext cx="9144000" cy="978145"/>
          </a:xfrm>
          <a:prstGeom prst="rect">
            <a:avLst/>
          </a:prstGeom>
          <a:ln w="12700">
            <a:miter lim="400000"/>
          </a:ln>
        </p:spPr>
      </p:pic>
      <p:pic>
        <p:nvPicPr>
          <p:cNvPr id="28" name="Picture 15" descr="Picture 15"/>
          <p:cNvPicPr>
            <a:picLocks noChangeAspect="1"/>
          </p:cNvPicPr>
          <p:nvPr/>
        </p:nvPicPr>
        <p:blipFill>
          <a:blip r:embed="rId4">
            <a:extLst/>
          </a:blip>
          <a:stretch>
            <a:fillRect/>
          </a:stretch>
        </p:blipFill>
        <p:spPr>
          <a:xfrm>
            <a:off x="7941372" y="486977"/>
            <a:ext cx="730801" cy="531492"/>
          </a:xfrm>
          <a:prstGeom prst="rect">
            <a:avLst/>
          </a:prstGeom>
          <a:ln w="12700">
            <a:miter lim="400000"/>
          </a:ln>
        </p:spPr>
      </p:pic>
    </p:spTree>
  </p:cSld>
  <p:clrMapOvr>
    <a:masterClrMapping/>
  </p:clrMapOvr>
  <p:transition xmlns:p14="http://schemas.microsoft.com/office/powerpoint/2010/main" spd="med" advClick="1"/>
</p:sldLayout>
</file>

<file path=ppt/slideLayouts/slideLayout3.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1 Author">
    <p:bg>
      <p:bgPr>
        <a:solidFill>
          <a:srgbClr val="FFFFFF"/>
        </a:solidFill>
      </p:bgPr>
    </p:bg>
    <p:spTree>
      <p:nvGrpSpPr>
        <p:cNvPr id="1" name=""/>
        <p:cNvGrpSpPr/>
        <p:nvPr/>
      </p:nvGrpSpPr>
      <p:grpSpPr>
        <a:xfrm>
          <a:off x="0" y="0"/>
          <a:ext cx="0" cy="0"/>
          <a:chOff x="0" y="0"/>
          <a:chExt cx="0" cy="0"/>
        </a:xfrm>
      </p:grpSpPr>
      <p:sp>
        <p:nvSpPr>
          <p:cNvPr id="35" name="Picture Placeholder 4"/>
          <p:cNvSpPr/>
          <p:nvPr>
            <p:ph type="pic" sz="quarter" idx="13"/>
          </p:nvPr>
        </p:nvSpPr>
        <p:spPr>
          <a:xfrm>
            <a:off x="1876181" y="1803400"/>
            <a:ext cx="2606046" cy="3227686"/>
          </a:xfrm>
          <a:prstGeom prst="rect">
            <a:avLst/>
          </a:prstGeom>
        </p:spPr>
        <p:txBody>
          <a:bodyPr lIns="91439" tIns="45719" rIns="91439" bIns="45719"/>
          <a:lstStyle/>
          <a:p>
            <a:pPr/>
          </a:p>
        </p:txBody>
      </p:sp>
      <p:sp>
        <p:nvSpPr>
          <p:cNvPr id="36" name="Body Level One…"/>
          <p:cNvSpPr txBox="1"/>
          <p:nvPr>
            <p:ph type="body" sz="quarter" idx="1"/>
          </p:nvPr>
        </p:nvSpPr>
        <p:spPr>
          <a:xfrm>
            <a:off x="4666641" y="2336801"/>
            <a:ext cx="2628559" cy="2160889"/>
          </a:xfrm>
          <a:prstGeom prst="rect">
            <a:avLst/>
          </a:prstGeom>
        </p:spPr>
        <p:txBody>
          <a:bodyPr anchor="ctr">
            <a:normAutofit fontScale="100000" lnSpcReduction="0"/>
          </a:bodyPr>
          <a:lstStyle/>
          <a:p>
            <a:pPr/>
            <a:r>
              <a:t>Body Level One</a:t>
            </a:r>
          </a:p>
          <a:p>
            <a:pPr lvl="1"/>
            <a:r>
              <a:t>Body Level Two</a:t>
            </a:r>
          </a:p>
          <a:p>
            <a:pPr lvl="2"/>
            <a:r>
              <a:t>Body Level Three</a:t>
            </a:r>
          </a:p>
          <a:p>
            <a:pPr lvl="3"/>
            <a:r>
              <a:t>Body Level Four</a:t>
            </a:r>
          </a:p>
          <a:p>
            <a:pPr lvl="4"/>
            <a:r>
              <a:t>Body Level Five</a:t>
            </a:r>
          </a:p>
        </p:txBody>
      </p:sp>
      <p:sp>
        <p:nvSpPr>
          <p:cNvPr id="37" name="Title Text"/>
          <p:cNvSpPr txBox="1"/>
          <p:nvPr>
            <p:ph type="title"/>
          </p:nvPr>
        </p:nvSpPr>
        <p:spPr>
          <a:xfrm>
            <a:off x="481522" y="488622"/>
            <a:ext cx="5398418" cy="1001982"/>
          </a:xfrm>
          <a:prstGeom prst="rect">
            <a:avLst/>
          </a:prstGeom>
        </p:spPr>
        <p:txBody>
          <a:bodyPr anchor="t">
            <a:normAutofit fontScale="100000" lnSpcReduction="0"/>
          </a:bodyPr>
          <a:lstStyle>
            <a:lvl1pPr>
              <a:defRPr b="1" sz="2700">
                <a:solidFill>
                  <a:schemeClr val="accent1"/>
                </a:solidFill>
              </a:defRPr>
            </a:lvl1pPr>
          </a:lstStyle>
          <a:p>
            <a:pPr/>
            <a:r>
              <a:t>Title Text</a:t>
            </a:r>
          </a:p>
        </p:txBody>
      </p:sp>
      <p:sp>
        <p:nvSpPr>
          <p:cNvPr id="38" name="Text Placeholder 6"/>
          <p:cNvSpPr/>
          <p:nvPr>
            <p:ph type="body" sz="quarter" idx="14"/>
          </p:nvPr>
        </p:nvSpPr>
        <p:spPr>
          <a:xfrm>
            <a:off x="4666200" y="1803799"/>
            <a:ext cx="2628644" cy="533003"/>
          </a:xfrm>
          <a:prstGeom prst="rect">
            <a:avLst/>
          </a:prstGeom>
        </p:spPr>
        <p:txBody>
          <a:bodyPr>
            <a:normAutofit fontScale="100000" lnSpcReduction="0"/>
          </a:bodyPr>
          <a:lstStyle/>
          <a:p>
            <a:pPr>
              <a:defRPr b="1">
                <a:solidFill>
                  <a:schemeClr val="accent2"/>
                </a:solidFill>
              </a:defRPr>
            </a:pPr>
          </a:p>
        </p:txBody>
      </p:sp>
      <p:sp>
        <p:nvSpPr>
          <p:cNvPr id="39" name="Text Placeholder 12"/>
          <p:cNvSpPr/>
          <p:nvPr>
            <p:ph type="body" sz="quarter" idx="15"/>
          </p:nvPr>
        </p:nvSpPr>
        <p:spPr>
          <a:xfrm>
            <a:off x="4666200" y="4498183"/>
            <a:ext cx="2628644" cy="532905"/>
          </a:xfrm>
          <a:prstGeom prst="rect">
            <a:avLst/>
          </a:prstGeom>
        </p:spPr>
        <p:txBody>
          <a:bodyPr anchor="b">
            <a:normAutofit fontScale="100000" lnSpcReduction="0"/>
          </a:bodyPr>
          <a:lstStyle/>
          <a:p>
            <a:pPr>
              <a:spcBef>
                <a:spcPts val="200"/>
              </a:spcBef>
              <a:defRPr sz="1100"/>
            </a:pPr>
          </a:p>
        </p:txBody>
      </p:sp>
      <p:sp>
        <p:nvSpPr>
          <p:cNvPr id="40"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4.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2 Authors">
    <p:bg>
      <p:bgPr>
        <a:solidFill>
          <a:srgbClr val="FFFFFF"/>
        </a:solidFill>
      </p:bgPr>
    </p:bg>
    <p:spTree>
      <p:nvGrpSpPr>
        <p:cNvPr id="1" name=""/>
        <p:cNvGrpSpPr/>
        <p:nvPr/>
      </p:nvGrpSpPr>
      <p:grpSpPr>
        <a:xfrm>
          <a:off x="0" y="0"/>
          <a:ext cx="0" cy="0"/>
          <a:chOff x="0" y="0"/>
          <a:chExt cx="0" cy="0"/>
        </a:xfrm>
      </p:grpSpPr>
      <p:sp>
        <p:nvSpPr>
          <p:cNvPr id="47" name="Picture Placeholder 4"/>
          <p:cNvSpPr/>
          <p:nvPr>
            <p:ph type="pic" sz="quarter" idx="13"/>
          </p:nvPr>
        </p:nvSpPr>
        <p:spPr>
          <a:xfrm>
            <a:off x="466726" y="1803799"/>
            <a:ext cx="1218980" cy="1509753"/>
          </a:xfrm>
          <a:prstGeom prst="rect">
            <a:avLst/>
          </a:prstGeom>
        </p:spPr>
        <p:txBody>
          <a:bodyPr lIns="91439" tIns="45719" rIns="91439" bIns="45719"/>
          <a:lstStyle/>
          <a:p>
            <a:pPr/>
          </a:p>
        </p:txBody>
      </p:sp>
      <p:sp>
        <p:nvSpPr>
          <p:cNvPr id="48" name="Body Level One…"/>
          <p:cNvSpPr txBox="1"/>
          <p:nvPr>
            <p:ph type="body" sz="quarter" idx="1"/>
          </p:nvPr>
        </p:nvSpPr>
        <p:spPr>
          <a:xfrm>
            <a:off x="1866717" y="2336800"/>
            <a:ext cx="2618975" cy="1790700"/>
          </a:xfrm>
          <a:prstGeom prst="rect">
            <a:avLst/>
          </a:prstGeom>
        </p:spPr>
        <p:txBody>
          <a:bodyPr>
            <a:normAutofit fontScale="100000" lnSpcReduction="0"/>
          </a:bodyPr>
          <a:lstStyle/>
          <a:p>
            <a:pPr/>
            <a:r>
              <a:t>Body Level One</a:t>
            </a:r>
          </a:p>
          <a:p>
            <a:pPr lvl="1"/>
            <a:r>
              <a:t>Body Level Two</a:t>
            </a:r>
          </a:p>
          <a:p>
            <a:pPr lvl="2"/>
            <a:r>
              <a:t>Body Level Three</a:t>
            </a:r>
          </a:p>
          <a:p>
            <a:pPr lvl="3"/>
            <a:r>
              <a:t>Body Level Four</a:t>
            </a:r>
          </a:p>
          <a:p>
            <a:pPr lvl="4"/>
            <a:r>
              <a:t>Body Level Five</a:t>
            </a:r>
          </a:p>
        </p:txBody>
      </p:sp>
      <p:sp>
        <p:nvSpPr>
          <p:cNvPr id="49" name="Text Placeholder 6"/>
          <p:cNvSpPr/>
          <p:nvPr>
            <p:ph type="body" sz="quarter" idx="14"/>
          </p:nvPr>
        </p:nvSpPr>
        <p:spPr>
          <a:xfrm>
            <a:off x="1866274" y="1803799"/>
            <a:ext cx="2619418" cy="533003"/>
          </a:xfrm>
          <a:prstGeom prst="rect">
            <a:avLst/>
          </a:prstGeom>
        </p:spPr>
        <p:txBody>
          <a:bodyPr>
            <a:normAutofit fontScale="100000" lnSpcReduction="0"/>
          </a:bodyPr>
          <a:lstStyle/>
          <a:p>
            <a:pPr>
              <a:defRPr b="1">
                <a:solidFill>
                  <a:schemeClr val="accent2"/>
                </a:solidFill>
              </a:defRPr>
            </a:pPr>
          </a:p>
        </p:txBody>
      </p:sp>
      <p:sp>
        <p:nvSpPr>
          <p:cNvPr id="50" name="Text Placeholder 12"/>
          <p:cNvSpPr/>
          <p:nvPr>
            <p:ph type="body" sz="quarter" idx="15"/>
          </p:nvPr>
        </p:nvSpPr>
        <p:spPr>
          <a:xfrm>
            <a:off x="1866274" y="4127500"/>
            <a:ext cx="2619418" cy="532905"/>
          </a:xfrm>
          <a:prstGeom prst="rect">
            <a:avLst/>
          </a:prstGeom>
        </p:spPr>
        <p:txBody>
          <a:bodyPr anchor="b">
            <a:normAutofit fontScale="100000" lnSpcReduction="0"/>
          </a:bodyPr>
          <a:lstStyle/>
          <a:p>
            <a:pPr>
              <a:spcBef>
                <a:spcPts val="200"/>
              </a:spcBef>
              <a:defRPr sz="1100"/>
            </a:pPr>
          </a:p>
        </p:txBody>
      </p:sp>
      <p:sp>
        <p:nvSpPr>
          <p:cNvPr id="51" name="Picture Placeholder 4"/>
          <p:cNvSpPr/>
          <p:nvPr>
            <p:ph type="pic" sz="quarter" idx="16"/>
          </p:nvPr>
        </p:nvSpPr>
        <p:spPr>
          <a:xfrm>
            <a:off x="4666703" y="1803799"/>
            <a:ext cx="1218981" cy="1509753"/>
          </a:xfrm>
          <a:prstGeom prst="rect">
            <a:avLst/>
          </a:prstGeom>
        </p:spPr>
        <p:txBody>
          <a:bodyPr lIns="91439" tIns="45719" rIns="91439" bIns="45719"/>
          <a:lstStyle/>
          <a:p>
            <a:pPr/>
          </a:p>
        </p:txBody>
      </p:sp>
      <p:sp>
        <p:nvSpPr>
          <p:cNvPr id="52" name="Text Placeholder 10"/>
          <p:cNvSpPr/>
          <p:nvPr>
            <p:ph type="body" sz="quarter" idx="17"/>
          </p:nvPr>
        </p:nvSpPr>
        <p:spPr>
          <a:xfrm>
            <a:off x="6066694" y="2336800"/>
            <a:ext cx="2603970" cy="1790700"/>
          </a:xfrm>
          <a:prstGeom prst="rect">
            <a:avLst/>
          </a:prstGeom>
        </p:spPr>
        <p:txBody>
          <a:bodyPr>
            <a:normAutofit fontScale="100000" lnSpcReduction="0"/>
          </a:bodyPr>
          <a:lstStyle/>
          <a:p>
            <a:pPr/>
          </a:p>
        </p:txBody>
      </p:sp>
      <p:sp>
        <p:nvSpPr>
          <p:cNvPr id="53" name="Text Placeholder 6"/>
          <p:cNvSpPr/>
          <p:nvPr>
            <p:ph type="body" sz="quarter" idx="18"/>
          </p:nvPr>
        </p:nvSpPr>
        <p:spPr>
          <a:xfrm>
            <a:off x="6066251" y="1803799"/>
            <a:ext cx="2604412" cy="533003"/>
          </a:xfrm>
          <a:prstGeom prst="rect">
            <a:avLst/>
          </a:prstGeom>
        </p:spPr>
        <p:txBody>
          <a:bodyPr>
            <a:normAutofit fontScale="100000" lnSpcReduction="0"/>
          </a:bodyPr>
          <a:lstStyle/>
          <a:p>
            <a:pPr>
              <a:defRPr b="1">
                <a:solidFill>
                  <a:schemeClr val="accent2"/>
                </a:solidFill>
              </a:defRPr>
            </a:pPr>
          </a:p>
        </p:txBody>
      </p:sp>
      <p:sp>
        <p:nvSpPr>
          <p:cNvPr id="54" name="Text Placeholder 12"/>
          <p:cNvSpPr/>
          <p:nvPr>
            <p:ph type="body" sz="quarter" idx="19"/>
          </p:nvPr>
        </p:nvSpPr>
        <p:spPr>
          <a:xfrm>
            <a:off x="6066251" y="4127500"/>
            <a:ext cx="2604413" cy="532905"/>
          </a:xfrm>
          <a:prstGeom prst="rect">
            <a:avLst/>
          </a:prstGeom>
        </p:spPr>
        <p:txBody>
          <a:bodyPr anchor="b">
            <a:normAutofit fontScale="100000" lnSpcReduction="0"/>
          </a:bodyPr>
          <a:lstStyle/>
          <a:p>
            <a:pPr>
              <a:spcBef>
                <a:spcPts val="200"/>
              </a:spcBef>
              <a:defRPr sz="1100"/>
            </a:pPr>
          </a:p>
        </p:txBody>
      </p:sp>
      <p:pic>
        <p:nvPicPr>
          <p:cNvPr id="55" name="Picture 2" descr="Picture 2"/>
          <p:cNvPicPr>
            <a:picLocks noChangeAspect="1"/>
          </p:cNvPicPr>
          <p:nvPr/>
        </p:nvPicPr>
        <p:blipFill>
          <a:blip r:embed="rId2">
            <a:extLst/>
          </a:blip>
          <a:stretch>
            <a:fillRect/>
          </a:stretch>
        </p:blipFill>
        <p:spPr>
          <a:xfrm>
            <a:off x="0" y="5857875"/>
            <a:ext cx="9144000" cy="1000125"/>
          </a:xfrm>
          <a:prstGeom prst="rect">
            <a:avLst/>
          </a:prstGeom>
          <a:ln w="12700">
            <a:miter lim="400000"/>
          </a:ln>
        </p:spPr>
      </p:pic>
      <p:sp>
        <p:nvSpPr>
          <p:cNvPr id="56" name="Title Text"/>
          <p:cNvSpPr txBox="1"/>
          <p:nvPr>
            <p:ph type="title"/>
          </p:nvPr>
        </p:nvSpPr>
        <p:spPr>
          <a:xfrm>
            <a:off x="481522" y="488622"/>
            <a:ext cx="5398418" cy="1001982"/>
          </a:xfrm>
          <a:prstGeom prst="rect">
            <a:avLst/>
          </a:prstGeom>
        </p:spPr>
        <p:txBody>
          <a:bodyPr anchor="t">
            <a:normAutofit fontScale="100000" lnSpcReduction="0"/>
          </a:bodyPr>
          <a:lstStyle>
            <a:lvl1pPr>
              <a:defRPr b="1" sz="2700">
                <a:solidFill>
                  <a:schemeClr val="accent1"/>
                </a:solidFill>
              </a:defRPr>
            </a:lvl1pPr>
          </a:lstStyle>
          <a:p>
            <a:pPr/>
            <a:r>
              <a:t>Title Text</a:t>
            </a:r>
          </a:p>
        </p:txBody>
      </p:sp>
      <p:sp>
        <p:nvSpPr>
          <p:cNvPr id="57"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5.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1-Col Key Point w/ Title">
    <p:bg>
      <p:bgPr>
        <a:solidFill>
          <a:srgbClr val="FFFFFF"/>
        </a:solidFill>
      </p:bgPr>
    </p:bg>
    <p:spTree>
      <p:nvGrpSpPr>
        <p:cNvPr id="1" name=""/>
        <p:cNvGrpSpPr/>
        <p:nvPr/>
      </p:nvGrpSpPr>
      <p:grpSpPr>
        <a:xfrm>
          <a:off x="0" y="0"/>
          <a:ext cx="0" cy="0"/>
          <a:chOff x="0" y="0"/>
          <a:chExt cx="0" cy="0"/>
        </a:xfrm>
      </p:grpSpPr>
      <p:sp>
        <p:nvSpPr>
          <p:cNvPr id="64" name="Body Level One…"/>
          <p:cNvSpPr txBox="1"/>
          <p:nvPr>
            <p:ph type="body" idx="1"/>
          </p:nvPr>
        </p:nvSpPr>
        <p:spPr>
          <a:xfrm>
            <a:off x="468775" y="1803400"/>
            <a:ext cx="6788551" cy="3960792"/>
          </a:xfrm>
          <a:prstGeom prst="rect">
            <a:avLst/>
          </a:prstGeom>
        </p:spPr>
        <p:txBody>
          <a:bodyPr>
            <a:normAutofit fontScale="100000" lnSpcReduction="0"/>
          </a:bodyPr>
          <a:lstStyle>
            <a:lvl1pPr>
              <a:spcBef>
                <a:spcPts val="900"/>
              </a:spcBef>
            </a:lvl1pPr>
            <a:lvl2pPr>
              <a:spcBef>
                <a:spcPts val="900"/>
              </a:spcBef>
            </a:lvl2pPr>
            <a:lvl3pPr>
              <a:spcBef>
                <a:spcPts val="900"/>
              </a:spcBef>
              <a:buChar char="•"/>
            </a:lvl3pPr>
            <a:lvl4pPr>
              <a:spcBef>
                <a:spcPts val="900"/>
              </a:spcBef>
            </a:lvl4pPr>
            <a:lvl5pPr>
              <a:spcBef>
                <a:spcPts val="900"/>
              </a:spcBef>
            </a:lvl5pPr>
          </a:lstStyle>
          <a:p>
            <a:pPr/>
            <a:r>
              <a:t>Body Level One</a:t>
            </a:r>
          </a:p>
          <a:p>
            <a:pPr lvl="1"/>
            <a:r>
              <a:t>Body Level Two</a:t>
            </a:r>
          </a:p>
          <a:p>
            <a:pPr lvl="2"/>
            <a:r>
              <a:t>Body Level Three</a:t>
            </a:r>
          </a:p>
          <a:p>
            <a:pPr lvl="3"/>
            <a:r>
              <a:t>Body Level Four</a:t>
            </a:r>
          </a:p>
          <a:p>
            <a:pPr lvl="4"/>
            <a:r>
              <a:t>Body Level Five</a:t>
            </a:r>
          </a:p>
        </p:txBody>
      </p:sp>
      <p:sp>
        <p:nvSpPr>
          <p:cNvPr id="65" name="Text Placeholder 9"/>
          <p:cNvSpPr/>
          <p:nvPr>
            <p:ph type="body" sz="quarter" idx="13"/>
          </p:nvPr>
        </p:nvSpPr>
        <p:spPr>
          <a:xfrm>
            <a:off x="7454096" y="479818"/>
            <a:ext cx="1203768" cy="5284373"/>
          </a:xfrm>
          <a:prstGeom prst="rect">
            <a:avLst/>
          </a:prstGeom>
        </p:spPr>
        <p:txBody>
          <a:bodyPr>
            <a:normAutofit fontScale="100000" lnSpcReduction="0"/>
          </a:bodyPr>
          <a:lstStyle/>
          <a:p>
            <a:pPr>
              <a:spcBef>
                <a:spcPts val="900"/>
              </a:spcBef>
              <a:defRPr sz="1100">
                <a:solidFill>
                  <a:srgbClr val="589278"/>
                </a:solidFill>
              </a:defRPr>
            </a:pPr>
          </a:p>
        </p:txBody>
      </p:sp>
      <p:pic>
        <p:nvPicPr>
          <p:cNvPr id="66" name="Picture 13" descr="Picture 13"/>
          <p:cNvPicPr>
            <a:picLocks noChangeAspect="1"/>
          </p:cNvPicPr>
          <p:nvPr/>
        </p:nvPicPr>
        <p:blipFill>
          <a:blip r:embed="rId2">
            <a:extLst/>
          </a:blip>
          <a:stretch>
            <a:fillRect/>
          </a:stretch>
        </p:blipFill>
        <p:spPr>
          <a:xfrm>
            <a:off x="0" y="6373093"/>
            <a:ext cx="9143108" cy="489818"/>
          </a:xfrm>
          <a:prstGeom prst="rect">
            <a:avLst/>
          </a:prstGeom>
          <a:ln w="12700">
            <a:miter lim="400000"/>
          </a:ln>
        </p:spPr>
      </p:pic>
      <p:sp>
        <p:nvSpPr>
          <p:cNvPr id="67" name="Slide Number"/>
          <p:cNvSpPr txBox="1"/>
          <p:nvPr>
            <p:ph type="sldNum" sz="quarter" idx="2"/>
          </p:nvPr>
        </p:nvSpPr>
        <p:spPr>
          <a:xfrm>
            <a:off x="127414" y="6532998"/>
            <a:ext cx="168090" cy="147831"/>
          </a:xfrm>
          <a:prstGeom prst="rect">
            <a:avLst/>
          </a:prstGeom>
        </p:spPr>
        <p:txBody>
          <a:bodyPr/>
          <a:lstStyle>
            <a:lvl1pPr>
              <a:defRPr>
                <a:solidFill>
                  <a:schemeClr val="accent3"/>
                </a:solidFill>
              </a:defRPr>
            </a:lvl1pPr>
          </a:lstStyle>
          <a:p>
            <a:pPr/>
            <a:fld id="{86CB4B4D-7CA3-9044-876B-883B54F8677D}" type="slidenum"/>
          </a:p>
        </p:txBody>
      </p:sp>
      <p:pic>
        <p:nvPicPr>
          <p:cNvPr id="68" name="Picture 10" descr="Picture 10"/>
          <p:cNvPicPr>
            <a:picLocks noChangeAspect="1"/>
          </p:cNvPicPr>
          <p:nvPr/>
        </p:nvPicPr>
        <p:blipFill>
          <a:blip r:embed="rId3">
            <a:extLst/>
          </a:blip>
          <a:stretch>
            <a:fillRect/>
          </a:stretch>
        </p:blipFill>
        <p:spPr>
          <a:xfrm>
            <a:off x="8680077" y="6527882"/>
            <a:ext cx="237601" cy="172801"/>
          </a:xfrm>
          <a:prstGeom prst="rect">
            <a:avLst/>
          </a:prstGeom>
          <a:ln w="12700">
            <a:miter lim="400000"/>
          </a:ln>
        </p:spPr>
      </p:pic>
      <p:sp>
        <p:nvSpPr>
          <p:cNvPr id="69" name="Title Text"/>
          <p:cNvSpPr txBox="1"/>
          <p:nvPr>
            <p:ph type="title"/>
          </p:nvPr>
        </p:nvSpPr>
        <p:spPr>
          <a:xfrm>
            <a:off x="481522" y="488622"/>
            <a:ext cx="5398418" cy="1001982"/>
          </a:xfrm>
          <a:prstGeom prst="rect">
            <a:avLst/>
          </a:prstGeom>
        </p:spPr>
        <p:txBody>
          <a:bodyPr anchor="t">
            <a:normAutofit fontScale="100000" lnSpcReduction="0"/>
          </a:bodyPr>
          <a:lstStyle>
            <a:lvl1pPr>
              <a:defRPr b="1" sz="2700">
                <a:solidFill>
                  <a:schemeClr val="accent1"/>
                </a:solidFill>
              </a:defRPr>
            </a:lvl1pPr>
          </a:lstStyle>
          <a:p>
            <a:pPr/>
            <a:r>
              <a:t>Title Text</a:t>
            </a:r>
          </a:p>
        </p:txBody>
      </p:sp>
    </p:spTree>
  </p:cSld>
  <p:clrMapOvr>
    <a:masterClrMapping/>
  </p:clrMapOvr>
  <p:transition xmlns:p14="http://schemas.microsoft.com/office/powerpoint/2010/main" spd="med" advClick="1"/>
</p:sldLayout>
</file>

<file path=ppt/slideLayouts/slideLayout6.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1-Col Key Point, No Title">
    <p:bg>
      <p:bgPr>
        <a:solidFill>
          <a:srgbClr val="FFFFFF"/>
        </a:solidFill>
      </p:bgPr>
    </p:bg>
    <p:spTree>
      <p:nvGrpSpPr>
        <p:cNvPr id="1" name=""/>
        <p:cNvGrpSpPr/>
        <p:nvPr/>
      </p:nvGrpSpPr>
      <p:grpSpPr>
        <a:xfrm>
          <a:off x="0" y="0"/>
          <a:ext cx="0" cy="0"/>
          <a:chOff x="0" y="0"/>
          <a:chExt cx="0" cy="0"/>
        </a:xfrm>
      </p:grpSpPr>
      <p:sp>
        <p:nvSpPr>
          <p:cNvPr id="76" name="Body Level One…"/>
          <p:cNvSpPr txBox="1"/>
          <p:nvPr>
            <p:ph type="body" idx="1"/>
          </p:nvPr>
        </p:nvSpPr>
        <p:spPr>
          <a:xfrm>
            <a:off x="477519" y="477519"/>
            <a:ext cx="6786882" cy="5262881"/>
          </a:xfrm>
          <a:prstGeom prst="rect">
            <a:avLst/>
          </a:prstGeom>
        </p:spPr>
        <p:txBody>
          <a:bodyPr>
            <a:normAutofit fontScale="100000" lnSpcReduction="0"/>
          </a:bodyPr>
          <a:lstStyle>
            <a:lvl1pPr>
              <a:spcBef>
                <a:spcPts val="900"/>
              </a:spcBef>
            </a:lvl1pPr>
            <a:lvl2pPr>
              <a:spcBef>
                <a:spcPts val="900"/>
              </a:spcBef>
            </a:lvl2pPr>
            <a:lvl3pPr>
              <a:spcBef>
                <a:spcPts val="900"/>
              </a:spcBef>
              <a:buChar char="•"/>
            </a:lvl3pPr>
            <a:lvl4pPr>
              <a:spcBef>
                <a:spcPts val="900"/>
              </a:spcBef>
            </a:lvl4pPr>
            <a:lvl5pPr>
              <a:spcBef>
                <a:spcPts val="900"/>
              </a:spcBef>
            </a:lvl5pPr>
          </a:lstStyle>
          <a:p>
            <a:pPr/>
            <a:r>
              <a:t>Body Level One</a:t>
            </a:r>
          </a:p>
          <a:p>
            <a:pPr lvl="1"/>
            <a:r>
              <a:t>Body Level Two</a:t>
            </a:r>
          </a:p>
          <a:p>
            <a:pPr lvl="2"/>
            <a:r>
              <a:t>Body Level Three</a:t>
            </a:r>
          </a:p>
          <a:p>
            <a:pPr lvl="3"/>
            <a:r>
              <a:t>Body Level Four</a:t>
            </a:r>
          </a:p>
          <a:p>
            <a:pPr lvl="4"/>
            <a:r>
              <a:t>Body Level Five</a:t>
            </a:r>
          </a:p>
        </p:txBody>
      </p:sp>
      <p:pic>
        <p:nvPicPr>
          <p:cNvPr id="77" name="Picture 8" descr="Picture 8"/>
          <p:cNvPicPr>
            <a:picLocks noChangeAspect="1"/>
          </p:cNvPicPr>
          <p:nvPr/>
        </p:nvPicPr>
        <p:blipFill>
          <a:blip r:embed="rId2">
            <a:extLst/>
          </a:blip>
          <a:stretch>
            <a:fillRect/>
          </a:stretch>
        </p:blipFill>
        <p:spPr>
          <a:xfrm>
            <a:off x="0" y="6373093"/>
            <a:ext cx="9143108" cy="489818"/>
          </a:xfrm>
          <a:prstGeom prst="rect">
            <a:avLst/>
          </a:prstGeom>
          <a:ln w="12700">
            <a:miter lim="400000"/>
          </a:ln>
        </p:spPr>
      </p:pic>
      <p:sp>
        <p:nvSpPr>
          <p:cNvPr id="78" name="Slide Number"/>
          <p:cNvSpPr txBox="1"/>
          <p:nvPr>
            <p:ph type="sldNum" sz="quarter" idx="2"/>
          </p:nvPr>
        </p:nvSpPr>
        <p:spPr>
          <a:xfrm>
            <a:off x="127414" y="6532998"/>
            <a:ext cx="168090" cy="147831"/>
          </a:xfrm>
          <a:prstGeom prst="rect">
            <a:avLst/>
          </a:prstGeom>
        </p:spPr>
        <p:txBody>
          <a:bodyPr/>
          <a:lstStyle>
            <a:lvl1pPr>
              <a:defRPr>
                <a:solidFill>
                  <a:schemeClr val="accent3"/>
                </a:solidFill>
              </a:defRPr>
            </a:lvl1pPr>
          </a:lstStyle>
          <a:p>
            <a:pPr/>
            <a:fld id="{86CB4B4D-7CA3-9044-876B-883B54F8677D}" type="slidenum"/>
          </a:p>
        </p:txBody>
      </p:sp>
      <p:pic>
        <p:nvPicPr>
          <p:cNvPr id="79" name="Picture 15" descr="Picture 15"/>
          <p:cNvPicPr>
            <a:picLocks noChangeAspect="1"/>
          </p:cNvPicPr>
          <p:nvPr/>
        </p:nvPicPr>
        <p:blipFill>
          <a:blip r:embed="rId3">
            <a:extLst/>
          </a:blip>
          <a:stretch>
            <a:fillRect/>
          </a:stretch>
        </p:blipFill>
        <p:spPr>
          <a:xfrm>
            <a:off x="8680077" y="6527882"/>
            <a:ext cx="237601" cy="172801"/>
          </a:xfrm>
          <a:prstGeom prst="rect">
            <a:avLst/>
          </a:prstGeom>
          <a:ln w="12700">
            <a:miter lim="400000"/>
          </a:ln>
        </p:spPr>
      </p:pic>
      <p:sp>
        <p:nvSpPr>
          <p:cNvPr id="80" name="Text Placeholder 9"/>
          <p:cNvSpPr/>
          <p:nvPr>
            <p:ph type="body" sz="quarter" idx="13"/>
          </p:nvPr>
        </p:nvSpPr>
        <p:spPr>
          <a:xfrm>
            <a:off x="7454096" y="479818"/>
            <a:ext cx="1203768" cy="5284373"/>
          </a:xfrm>
          <a:prstGeom prst="rect">
            <a:avLst/>
          </a:prstGeom>
        </p:spPr>
        <p:txBody>
          <a:bodyPr>
            <a:normAutofit fontScale="100000" lnSpcReduction="0"/>
          </a:bodyPr>
          <a:lstStyle/>
          <a:p>
            <a:pPr>
              <a:spcBef>
                <a:spcPts val="900"/>
              </a:spcBef>
              <a:defRPr sz="1100">
                <a:solidFill>
                  <a:srgbClr val="589278"/>
                </a:solidFill>
              </a:defRPr>
            </a:pPr>
          </a:p>
        </p:txBody>
      </p:sp>
    </p:spTree>
  </p:cSld>
  <p:clrMapOvr>
    <a:masterClrMapping/>
  </p:clrMapOvr>
  <p:transition xmlns:p14="http://schemas.microsoft.com/office/powerpoint/2010/main" spd="med" advClick="1"/>
</p:sldLayout>
</file>

<file path=ppt/slideLayouts/slideLayout7.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2-Col Key Point">
    <p:bg>
      <p:bgPr>
        <a:solidFill>
          <a:srgbClr val="FFFFFF"/>
        </a:solidFill>
      </p:bgPr>
    </p:bg>
    <p:spTree>
      <p:nvGrpSpPr>
        <p:cNvPr id="1" name=""/>
        <p:cNvGrpSpPr/>
        <p:nvPr/>
      </p:nvGrpSpPr>
      <p:grpSpPr>
        <a:xfrm>
          <a:off x="0" y="0"/>
          <a:ext cx="0" cy="0"/>
          <a:chOff x="0" y="0"/>
          <a:chExt cx="0" cy="0"/>
        </a:xfrm>
      </p:grpSpPr>
      <p:sp>
        <p:nvSpPr>
          <p:cNvPr id="87" name="Title Text"/>
          <p:cNvSpPr txBox="1"/>
          <p:nvPr>
            <p:ph type="title"/>
          </p:nvPr>
        </p:nvSpPr>
        <p:spPr>
          <a:xfrm>
            <a:off x="487679" y="484836"/>
            <a:ext cx="5374641" cy="1001981"/>
          </a:xfrm>
          <a:prstGeom prst="rect">
            <a:avLst/>
          </a:prstGeom>
        </p:spPr>
        <p:txBody>
          <a:bodyPr anchor="t">
            <a:normAutofit fontScale="100000" lnSpcReduction="0"/>
          </a:bodyPr>
          <a:lstStyle>
            <a:lvl1pPr>
              <a:defRPr b="1" sz="2700">
                <a:solidFill>
                  <a:schemeClr val="accent1"/>
                </a:solidFill>
              </a:defRPr>
            </a:lvl1pPr>
          </a:lstStyle>
          <a:p>
            <a:pPr/>
            <a:r>
              <a:t>Title Text</a:t>
            </a:r>
          </a:p>
        </p:txBody>
      </p:sp>
      <p:pic>
        <p:nvPicPr>
          <p:cNvPr id="88" name="Picture 9" descr="Picture 9"/>
          <p:cNvPicPr>
            <a:picLocks noChangeAspect="1"/>
          </p:cNvPicPr>
          <p:nvPr/>
        </p:nvPicPr>
        <p:blipFill>
          <a:blip r:embed="rId2">
            <a:extLst/>
          </a:blip>
          <a:stretch>
            <a:fillRect/>
          </a:stretch>
        </p:blipFill>
        <p:spPr>
          <a:xfrm>
            <a:off x="0" y="6373093"/>
            <a:ext cx="9143108" cy="489818"/>
          </a:xfrm>
          <a:prstGeom prst="rect">
            <a:avLst/>
          </a:prstGeom>
          <a:ln w="12700">
            <a:miter lim="400000"/>
          </a:ln>
        </p:spPr>
      </p:pic>
      <p:sp>
        <p:nvSpPr>
          <p:cNvPr id="89" name="Slide Number"/>
          <p:cNvSpPr txBox="1"/>
          <p:nvPr>
            <p:ph type="sldNum" sz="quarter" idx="2"/>
          </p:nvPr>
        </p:nvSpPr>
        <p:spPr>
          <a:xfrm>
            <a:off x="127414" y="6532998"/>
            <a:ext cx="168090" cy="147831"/>
          </a:xfrm>
          <a:prstGeom prst="rect">
            <a:avLst/>
          </a:prstGeom>
        </p:spPr>
        <p:txBody>
          <a:bodyPr/>
          <a:lstStyle>
            <a:lvl1pPr>
              <a:defRPr>
                <a:solidFill>
                  <a:schemeClr val="accent3"/>
                </a:solidFill>
              </a:defRPr>
            </a:lvl1pPr>
          </a:lstStyle>
          <a:p>
            <a:pPr/>
            <a:fld id="{86CB4B4D-7CA3-9044-876B-883B54F8677D}" type="slidenum"/>
          </a:p>
        </p:txBody>
      </p:sp>
      <p:pic>
        <p:nvPicPr>
          <p:cNvPr id="90" name="Picture 11" descr="Picture 11"/>
          <p:cNvPicPr>
            <a:picLocks noChangeAspect="1"/>
          </p:cNvPicPr>
          <p:nvPr/>
        </p:nvPicPr>
        <p:blipFill>
          <a:blip r:embed="rId3">
            <a:extLst/>
          </a:blip>
          <a:stretch>
            <a:fillRect/>
          </a:stretch>
        </p:blipFill>
        <p:spPr>
          <a:xfrm>
            <a:off x="8680077" y="6527882"/>
            <a:ext cx="237601" cy="172801"/>
          </a:xfrm>
          <a:prstGeom prst="rect">
            <a:avLst/>
          </a:prstGeom>
          <a:ln w="12700">
            <a:miter lim="400000"/>
          </a:ln>
        </p:spPr>
      </p:pic>
      <p:sp>
        <p:nvSpPr>
          <p:cNvPr id="91" name="Body Level One…"/>
          <p:cNvSpPr txBox="1"/>
          <p:nvPr>
            <p:ph type="body" sz="half" idx="1"/>
          </p:nvPr>
        </p:nvSpPr>
        <p:spPr>
          <a:xfrm>
            <a:off x="457204" y="1803400"/>
            <a:ext cx="4022200" cy="3949219"/>
          </a:xfrm>
          <a:prstGeom prst="rect">
            <a:avLst/>
          </a:prstGeom>
        </p:spPr>
        <p:txBody>
          <a:bodyPr>
            <a:normAutofit fontScale="100000" lnSpcReduction="0"/>
          </a:bodyPr>
          <a:lstStyle>
            <a:lvl1pPr>
              <a:spcBef>
                <a:spcPts val="900"/>
              </a:spcBef>
            </a:lvl1pPr>
            <a:lvl2pPr>
              <a:spcBef>
                <a:spcPts val="900"/>
              </a:spcBef>
            </a:lvl2pPr>
            <a:lvl3pPr>
              <a:spcBef>
                <a:spcPts val="900"/>
              </a:spcBef>
              <a:buChar char="•"/>
            </a:lvl3pPr>
            <a:lvl4pPr>
              <a:spcBef>
                <a:spcPts val="900"/>
              </a:spcBef>
            </a:lvl4pPr>
            <a:lvl5pPr>
              <a:spcBef>
                <a:spcPts val="900"/>
              </a:spcBef>
            </a:lvl5pPr>
          </a:lstStyle>
          <a:p>
            <a:pPr/>
            <a:r>
              <a:t>Body Level One</a:t>
            </a:r>
          </a:p>
          <a:p>
            <a:pPr lvl="1"/>
            <a:r>
              <a:t>Body Level Two</a:t>
            </a:r>
          </a:p>
          <a:p>
            <a:pPr lvl="2"/>
            <a:r>
              <a:t>Body Level Three</a:t>
            </a:r>
          </a:p>
          <a:p>
            <a:pPr lvl="3"/>
            <a:r>
              <a:t>Body Level Four</a:t>
            </a:r>
          </a:p>
          <a:p>
            <a:pPr lvl="4"/>
            <a:r>
              <a:t>Body Level Five</a:t>
            </a:r>
          </a:p>
        </p:txBody>
      </p:sp>
      <p:sp>
        <p:nvSpPr>
          <p:cNvPr id="92" name="Text Placeholder 5"/>
          <p:cNvSpPr/>
          <p:nvPr>
            <p:ph type="body" sz="half" idx="13"/>
          </p:nvPr>
        </p:nvSpPr>
        <p:spPr>
          <a:xfrm>
            <a:off x="4666703" y="1803401"/>
            <a:ext cx="4013376" cy="3949217"/>
          </a:xfrm>
          <a:prstGeom prst="rect">
            <a:avLst/>
          </a:prstGeom>
        </p:spPr>
        <p:txBody>
          <a:bodyPr>
            <a:normAutofit fontScale="100000" lnSpcReduction="0"/>
          </a:bodyPr>
          <a:lstStyle/>
          <a:p>
            <a:pPr>
              <a:spcBef>
                <a:spcPts val="900"/>
              </a:spcBef>
            </a:pPr>
          </a:p>
        </p:txBody>
      </p:sp>
    </p:spTree>
  </p:cSld>
  <p:clrMapOvr>
    <a:masterClrMapping/>
  </p:clrMapOvr>
  <p:transition xmlns:p14="http://schemas.microsoft.com/office/powerpoint/2010/main" spd="med" advClick="1"/>
</p:sldLayout>
</file>

<file path=ppt/slideLayouts/slideLayout8.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2-Col Key Point w/Subtitles">
    <p:bg>
      <p:bgPr>
        <a:solidFill>
          <a:srgbClr val="FFFFFF"/>
        </a:solidFill>
      </p:bgPr>
    </p:bg>
    <p:spTree>
      <p:nvGrpSpPr>
        <p:cNvPr id="1" name=""/>
        <p:cNvGrpSpPr/>
        <p:nvPr/>
      </p:nvGrpSpPr>
      <p:grpSpPr>
        <a:xfrm>
          <a:off x="0" y="0"/>
          <a:ext cx="0" cy="0"/>
          <a:chOff x="0" y="0"/>
          <a:chExt cx="0" cy="0"/>
        </a:xfrm>
      </p:grpSpPr>
      <p:sp>
        <p:nvSpPr>
          <p:cNvPr id="99" name="Body Level One…"/>
          <p:cNvSpPr txBox="1"/>
          <p:nvPr>
            <p:ph type="body" sz="half" idx="1"/>
          </p:nvPr>
        </p:nvSpPr>
        <p:spPr>
          <a:xfrm>
            <a:off x="457204" y="2336800"/>
            <a:ext cx="4022200" cy="3415819"/>
          </a:xfrm>
          <a:prstGeom prst="rect">
            <a:avLst/>
          </a:prstGeom>
        </p:spPr>
        <p:txBody>
          <a:bodyPr>
            <a:normAutofit fontScale="100000" lnSpcReduction="0"/>
          </a:bodyPr>
          <a:lstStyle>
            <a:lvl1pPr>
              <a:spcBef>
                <a:spcPts val="900"/>
              </a:spcBef>
            </a:lvl1pPr>
            <a:lvl2pPr>
              <a:spcBef>
                <a:spcPts val="900"/>
              </a:spcBef>
            </a:lvl2pPr>
            <a:lvl3pPr>
              <a:spcBef>
                <a:spcPts val="900"/>
              </a:spcBef>
              <a:buChar char="•"/>
            </a:lvl3pPr>
            <a:lvl4pPr>
              <a:spcBef>
                <a:spcPts val="900"/>
              </a:spcBef>
            </a:lvl4pPr>
            <a:lvl5pPr>
              <a:spcBef>
                <a:spcPts val="900"/>
              </a:spcBef>
            </a:lvl5pPr>
          </a:lstStyle>
          <a:p>
            <a:pPr/>
            <a:r>
              <a:t>Body Level One</a:t>
            </a:r>
          </a:p>
          <a:p>
            <a:pPr lvl="1"/>
            <a:r>
              <a:t>Body Level Two</a:t>
            </a:r>
          </a:p>
          <a:p>
            <a:pPr lvl="2"/>
            <a:r>
              <a:t>Body Level Three</a:t>
            </a:r>
          </a:p>
          <a:p>
            <a:pPr lvl="3"/>
            <a:r>
              <a:t>Body Level Four</a:t>
            </a:r>
          </a:p>
          <a:p>
            <a:pPr lvl="4"/>
            <a:r>
              <a:t>Body Level Five</a:t>
            </a:r>
          </a:p>
        </p:txBody>
      </p:sp>
      <p:sp>
        <p:nvSpPr>
          <p:cNvPr id="100" name="Text Placeholder 5"/>
          <p:cNvSpPr/>
          <p:nvPr>
            <p:ph type="body" sz="half" idx="13"/>
          </p:nvPr>
        </p:nvSpPr>
        <p:spPr>
          <a:xfrm>
            <a:off x="4666703" y="2336798"/>
            <a:ext cx="4013376" cy="3415820"/>
          </a:xfrm>
          <a:prstGeom prst="rect">
            <a:avLst/>
          </a:prstGeom>
        </p:spPr>
        <p:txBody>
          <a:bodyPr>
            <a:normAutofit fontScale="100000" lnSpcReduction="0"/>
          </a:bodyPr>
          <a:lstStyle/>
          <a:p>
            <a:pPr>
              <a:spcBef>
                <a:spcPts val="900"/>
              </a:spcBef>
            </a:pPr>
          </a:p>
        </p:txBody>
      </p:sp>
      <p:sp>
        <p:nvSpPr>
          <p:cNvPr id="101" name="Text Placeholder 6"/>
          <p:cNvSpPr/>
          <p:nvPr>
            <p:ph type="body" sz="quarter" idx="14"/>
          </p:nvPr>
        </p:nvSpPr>
        <p:spPr>
          <a:xfrm>
            <a:off x="457203" y="1803799"/>
            <a:ext cx="4022201" cy="533003"/>
          </a:xfrm>
          <a:prstGeom prst="rect">
            <a:avLst/>
          </a:prstGeom>
        </p:spPr>
        <p:txBody>
          <a:bodyPr>
            <a:normAutofit fontScale="100000" lnSpcReduction="0"/>
          </a:bodyPr>
          <a:lstStyle/>
          <a:p>
            <a:pPr>
              <a:defRPr b="1">
                <a:solidFill>
                  <a:schemeClr val="accent2"/>
                </a:solidFill>
              </a:defRPr>
            </a:pPr>
          </a:p>
        </p:txBody>
      </p:sp>
      <p:sp>
        <p:nvSpPr>
          <p:cNvPr id="102" name="Text Placeholder 6"/>
          <p:cNvSpPr/>
          <p:nvPr>
            <p:ph type="body" sz="quarter" idx="15"/>
          </p:nvPr>
        </p:nvSpPr>
        <p:spPr>
          <a:xfrm>
            <a:off x="4666703" y="1803799"/>
            <a:ext cx="4013376" cy="533003"/>
          </a:xfrm>
          <a:prstGeom prst="rect">
            <a:avLst/>
          </a:prstGeom>
        </p:spPr>
        <p:txBody>
          <a:bodyPr>
            <a:normAutofit fontScale="100000" lnSpcReduction="0"/>
          </a:bodyPr>
          <a:lstStyle/>
          <a:p>
            <a:pPr>
              <a:defRPr b="1">
                <a:solidFill>
                  <a:schemeClr val="accent2"/>
                </a:solidFill>
              </a:defRPr>
            </a:pPr>
          </a:p>
        </p:txBody>
      </p:sp>
      <p:pic>
        <p:nvPicPr>
          <p:cNvPr id="103" name="Picture 19" descr="Picture 19"/>
          <p:cNvPicPr>
            <a:picLocks noChangeAspect="1"/>
          </p:cNvPicPr>
          <p:nvPr/>
        </p:nvPicPr>
        <p:blipFill>
          <a:blip r:embed="rId2">
            <a:extLst/>
          </a:blip>
          <a:stretch>
            <a:fillRect/>
          </a:stretch>
        </p:blipFill>
        <p:spPr>
          <a:xfrm>
            <a:off x="0" y="6373093"/>
            <a:ext cx="9143108" cy="489818"/>
          </a:xfrm>
          <a:prstGeom prst="rect">
            <a:avLst/>
          </a:prstGeom>
          <a:ln w="12700">
            <a:miter lim="400000"/>
          </a:ln>
        </p:spPr>
      </p:pic>
      <p:sp>
        <p:nvSpPr>
          <p:cNvPr id="104" name="Slide Number"/>
          <p:cNvSpPr txBox="1"/>
          <p:nvPr>
            <p:ph type="sldNum" sz="quarter" idx="2"/>
          </p:nvPr>
        </p:nvSpPr>
        <p:spPr>
          <a:xfrm>
            <a:off x="127414" y="6532998"/>
            <a:ext cx="168090" cy="147831"/>
          </a:xfrm>
          <a:prstGeom prst="rect">
            <a:avLst/>
          </a:prstGeom>
        </p:spPr>
        <p:txBody>
          <a:bodyPr/>
          <a:lstStyle>
            <a:lvl1pPr>
              <a:defRPr>
                <a:solidFill>
                  <a:schemeClr val="accent3"/>
                </a:solidFill>
              </a:defRPr>
            </a:lvl1pPr>
          </a:lstStyle>
          <a:p>
            <a:pPr/>
            <a:fld id="{86CB4B4D-7CA3-9044-876B-883B54F8677D}" type="slidenum"/>
          </a:p>
        </p:txBody>
      </p:sp>
      <p:pic>
        <p:nvPicPr>
          <p:cNvPr id="105" name="Picture 21" descr="Picture 21"/>
          <p:cNvPicPr>
            <a:picLocks noChangeAspect="1"/>
          </p:cNvPicPr>
          <p:nvPr/>
        </p:nvPicPr>
        <p:blipFill>
          <a:blip r:embed="rId3">
            <a:extLst/>
          </a:blip>
          <a:stretch>
            <a:fillRect/>
          </a:stretch>
        </p:blipFill>
        <p:spPr>
          <a:xfrm>
            <a:off x="8680077" y="6527882"/>
            <a:ext cx="237601" cy="172801"/>
          </a:xfrm>
          <a:prstGeom prst="rect">
            <a:avLst/>
          </a:prstGeom>
          <a:ln w="12700">
            <a:miter lim="400000"/>
          </a:ln>
        </p:spPr>
      </p:pic>
      <p:sp>
        <p:nvSpPr>
          <p:cNvPr id="106" name="Title Text"/>
          <p:cNvSpPr txBox="1"/>
          <p:nvPr>
            <p:ph type="title"/>
          </p:nvPr>
        </p:nvSpPr>
        <p:spPr>
          <a:xfrm>
            <a:off x="487679" y="484836"/>
            <a:ext cx="5374641" cy="1001981"/>
          </a:xfrm>
          <a:prstGeom prst="rect">
            <a:avLst/>
          </a:prstGeom>
        </p:spPr>
        <p:txBody>
          <a:bodyPr anchor="t">
            <a:normAutofit fontScale="100000" lnSpcReduction="0"/>
          </a:bodyPr>
          <a:lstStyle>
            <a:lvl1pPr>
              <a:defRPr b="1" sz="2700">
                <a:solidFill>
                  <a:schemeClr val="accent1"/>
                </a:solidFill>
              </a:defRPr>
            </a:lvl1pPr>
          </a:lstStyle>
          <a:p>
            <a:pPr/>
            <a:r>
              <a:t>Title Text</a:t>
            </a:r>
          </a:p>
        </p:txBody>
      </p:sp>
    </p:spTree>
  </p:cSld>
  <p:clrMapOvr>
    <a:masterClrMapping/>
  </p:clrMapOvr>
  <p:transition xmlns:p14="http://schemas.microsoft.com/office/powerpoint/2010/main" spd="med" advClick="1"/>
</p:sldLayout>
</file>

<file path=ppt/slideLayouts/slideLayout9.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3-Col Key Point">
    <p:bg>
      <p:bgPr>
        <a:solidFill>
          <a:srgbClr val="FFFFFF"/>
        </a:solidFill>
      </p:bgPr>
    </p:bg>
    <p:spTree>
      <p:nvGrpSpPr>
        <p:cNvPr id="1" name=""/>
        <p:cNvGrpSpPr/>
        <p:nvPr/>
      </p:nvGrpSpPr>
      <p:grpSpPr>
        <a:xfrm>
          <a:off x="0" y="0"/>
          <a:ext cx="0" cy="0"/>
          <a:chOff x="0" y="0"/>
          <a:chExt cx="0" cy="0"/>
        </a:xfrm>
      </p:grpSpPr>
      <p:sp>
        <p:nvSpPr>
          <p:cNvPr id="113" name="Body Level One…"/>
          <p:cNvSpPr txBox="1"/>
          <p:nvPr>
            <p:ph type="body" sz="quarter" idx="1"/>
          </p:nvPr>
        </p:nvSpPr>
        <p:spPr>
          <a:xfrm>
            <a:off x="487679" y="1803400"/>
            <a:ext cx="2582904" cy="3949219"/>
          </a:xfrm>
          <a:prstGeom prst="rect">
            <a:avLst/>
          </a:prstGeom>
        </p:spPr>
        <p:txBody>
          <a:bodyPr>
            <a:normAutofit fontScale="100000" lnSpcReduction="0"/>
          </a:bodyPr>
          <a:lstStyle>
            <a:lvl1pPr>
              <a:spcBef>
                <a:spcPts val="900"/>
              </a:spcBef>
            </a:lvl1pPr>
            <a:lvl2pPr>
              <a:spcBef>
                <a:spcPts val="900"/>
              </a:spcBef>
            </a:lvl2pPr>
            <a:lvl3pPr>
              <a:spcBef>
                <a:spcPts val="900"/>
              </a:spcBef>
              <a:buChar char="•"/>
            </a:lvl3pPr>
            <a:lvl4pPr>
              <a:spcBef>
                <a:spcPts val="900"/>
              </a:spcBef>
            </a:lvl4pPr>
            <a:lvl5pPr>
              <a:spcBef>
                <a:spcPts val="900"/>
              </a:spcBef>
            </a:lvl5pPr>
          </a:lstStyle>
          <a:p>
            <a:pPr/>
            <a:r>
              <a:t>Body Level One</a:t>
            </a:r>
          </a:p>
          <a:p>
            <a:pPr lvl="1"/>
            <a:r>
              <a:t>Body Level Two</a:t>
            </a:r>
          </a:p>
          <a:p>
            <a:pPr lvl="2"/>
            <a:r>
              <a:t>Body Level Three</a:t>
            </a:r>
          </a:p>
          <a:p>
            <a:pPr lvl="3"/>
            <a:r>
              <a:t>Body Level Four</a:t>
            </a:r>
          </a:p>
          <a:p>
            <a:pPr lvl="4"/>
            <a:r>
              <a:t>Body Level Five</a:t>
            </a:r>
          </a:p>
        </p:txBody>
      </p:sp>
      <p:sp>
        <p:nvSpPr>
          <p:cNvPr id="114" name="Text Placeholder 5"/>
          <p:cNvSpPr/>
          <p:nvPr>
            <p:ph type="body" sz="quarter" idx="13"/>
          </p:nvPr>
        </p:nvSpPr>
        <p:spPr>
          <a:xfrm>
            <a:off x="3279416" y="1803400"/>
            <a:ext cx="2582905" cy="3949219"/>
          </a:xfrm>
          <a:prstGeom prst="rect">
            <a:avLst/>
          </a:prstGeom>
        </p:spPr>
        <p:txBody>
          <a:bodyPr>
            <a:normAutofit fontScale="100000" lnSpcReduction="0"/>
          </a:bodyPr>
          <a:lstStyle/>
          <a:p>
            <a:pPr>
              <a:spcBef>
                <a:spcPts val="900"/>
              </a:spcBef>
            </a:pPr>
          </a:p>
        </p:txBody>
      </p:sp>
      <p:sp>
        <p:nvSpPr>
          <p:cNvPr id="115" name="Text Placeholder 5"/>
          <p:cNvSpPr/>
          <p:nvPr>
            <p:ph type="body" sz="quarter" idx="14"/>
          </p:nvPr>
        </p:nvSpPr>
        <p:spPr>
          <a:xfrm>
            <a:off x="6097113" y="1803400"/>
            <a:ext cx="2582966" cy="3949218"/>
          </a:xfrm>
          <a:prstGeom prst="rect">
            <a:avLst/>
          </a:prstGeom>
        </p:spPr>
        <p:txBody>
          <a:bodyPr>
            <a:normAutofit fontScale="100000" lnSpcReduction="0"/>
          </a:bodyPr>
          <a:lstStyle/>
          <a:p>
            <a:pPr>
              <a:spcBef>
                <a:spcPts val="900"/>
              </a:spcBef>
            </a:pPr>
          </a:p>
        </p:txBody>
      </p:sp>
      <p:pic>
        <p:nvPicPr>
          <p:cNvPr id="116" name="Picture 17" descr="Picture 17"/>
          <p:cNvPicPr>
            <a:picLocks noChangeAspect="1"/>
          </p:cNvPicPr>
          <p:nvPr/>
        </p:nvPicPr>
        <p:blipFill>
          <a:blip r:embed="rId2">
            <a:extLst/>
          </a:blip>
          <a:stretch>
            <a:fillRect/>
          </a:stretch>
        </p:blipFill>
        <p:spPr>
          <a:xfrm>
            <a:off x="0" y="6373093"/>
            <a:ext cx="9143108" cy="489818"/>
          </a:xfrm>
          <a:prstGeom prst="rect">
            <a:avLst/>
          </a:prstGeom>
          <a:ln w="12700">
            <a:miter lim="400000"/>
          </a:ln>
        </p:spPr>
      </p:pic>
      <p:sp>
        <p:nvSpPr>
          <p:cNvPr id="117" name="Slide Number"/>
          <p:cNvSpPr txBox="1"/>
          <p:nvPr>
            <p:ph type="sldNum" sz="quarter" idx="2"/>
          </p:nvPr>
        </p:nvSpPr>
        <p:spPr>
          <a:xfrm>
            <a:off x="127414" y="6532998"/>
            <a:ext cx="168090" cy="147831"/>
          </a:xfrm>
          <a:prstGeom prst="rect">
            <a:avLst/>
          </a:prstGeom>
        </p:spPr>
        <p:txBody>
          <a:bodyPr/>
          <a:lstStyle>
            <a:lvl1pPr>
              <a:defRPr>
                <a:solidFill>
                  <a:schemeClr val="accent3"/>
                </a:solidFill>
              </a:defRPr>
            </a:lvl1pPr>
          </a:lstStyle>
          <a:p>
            <a:pPr/>
            <a:fld id="{86CB4B4D-7CA3-9044-876B-883B54F8677D}" type="slidenum"/>
          </a:p>
        </p:txBody>
      </p:sp>
      <p:pic>
        <p:nvPicPr>
          <p:cNvPr id="118" name="Picture 19" descr="Picture 19"/>
          <p:cNvPicPr>
            <a:picLocks noChangeAspect="1"/>
          </p:cNvPicPr>
          <p:nvPr/>
        </p:nvPicPr>
        <p:blipFill>
          <a:blip r:embed="rId3">
            <a:extLst/>
          </a:blip>
          <a:stretch>
            <a:fillRect/>
          </a:stretch>
        </p:blipFill>
        <p:spPr>
          <a:xfrm>
            <a:off x="8680077" y="6527882"/>
            <a:ext cx="237601" cy="172801"/>
          </a:xfrm>
          <a:prstGeom prst="rect">
            <a:avLst/>
          </a:prstGeom>
          <a:ln w="12700">
            <a:miter lim="400000"/>
          </a:ln>
        </p:spPr>
      </p:pic>
      <p:sp>
        <p:nvSpPr>
          <p:cNvPr id="119" name="Title Text"/>
          <p:cNvSpPr txBox="1"/>
          <p:nvPr>
            <p:ph type="title"/>
          </p:nvPr>
        </p:nvSpPr>
        <p:spPr>
          <a:xfrm>
            <a:off x="487679" y="484836"/>
            <a:ext cx="5374641" cy="1001981"/>
          </a:xfrm>
          <a:prstGeom prst="rect">
            <a:avLst/>
          </a:prstGeom>
        </p:spPr>
        <p:txBody>
          <a:bodyPr anchor="t">
            <a:normAutofit fontScale="100000" lnSpcReduction="0"/>
          </a:bodyPr>
          <a:lstStyle>
            <a:lvl1pPr>
              <a:defRPr b="1" sz="2700">
                <a:solidFill>
                  <a:schemeClr val="accent1"/>
                </a:solidFill>
              </a:defRPr>
            </a:lvl1pPr>
          </a:lstStyle>
          <a:p>
            <a:pPr/>
            <a:r>
              <a:t>Title Text</a:t>
            </a:r>
          </a:p>
        </p:txBody>
      </p:sp>
    </p:spTree>
  </p:cSld>
  <p:clrMapOvr>
    <a:masterClrMapping/>
  </p:clrMapOvr>
  <p:transition xmlns:p14="http://schemas.microsoft.com/office/powerpoint/2010/main" spd="med" advClick="1"/>
</p:sldLayout>
</file>

<file path=ppt/slideLayouts/slideLayout10.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3-Col Key Point w/Subtitles">
    <p:bg>
      <p:bgPr>
        <a:solidFill>
          <a:srgbClr val="FFFFFF"/>
        </a:solidFill>
      </p:bgPr>
    </p:bg>
    <p:spTree>
      <p:nvGrpSpPr>
        <p:cNvPr id="1" name=""/>
        <p:cNvGrpSpPr/>
        <p:nvPr/>
      </p:nvGrpSpPr>
      <p:grpSpPr>
        <a:xfrm>
          <a:off x="0" y="0"/>
          <a:ext cx="0" cy="0"/>
          <a:chOff x="0" y="0"/>
          <a:chExt cx="0" cy="0"/>
        </a:xfrm>
      </p:grpSpPr>
      <p:sp>
        <p:nvSpPr>
          <p:cNvPr id="126" name="Body Level One…"/>
          <p:cNvSpPr txBox="1"/>
          <p:nvPr>
            <p:ph type="body" sz="quarter" idx="1"/>
          </p:nvPr>
        </p:nvSpPr>
        <p:spPr>
          <a:xfrm>
            <a:off x="487679" y="2336800"/>
            <a:ext cx="2582904" cy="3415819"/>
          </a:xfrm>
          <a:prstGeom prst="rect">
            <a:avLst/>
          </a:prstGeom>
        </p:spPr>
        <p:txBody>
          <a:bodyPr>
            <a:normAutofit fontScale="100000" lnSpcReduction="0"/>
          </a:bodyPr>
          <a:lstStyle>
            <a:lvl1pPr>
              <a:spcBef>
                <a:spcPts val="900"/>
              </a:spcBef>
            </a:lvl1pPr>
            <a:lvl2pPr>
              <a:spcBef>
                <a:spcPts val="900"/>
              </a:spcBef>
            </a:lvl2pPr>
            <a:lvl3pPr>
              <a:spcBef>
                <a:spcPts val="900"/>
              </a:spcBef>
              <a:buChar char="•"/>
            </a:lvl3pPr>
            <a:lvl4pPr>
              <a:spcBef>
                <a:spcPts val="900"/>
              </a:spcBef>
            </a:lvl4pPr>
            <a:lvl5pPr>
              <a:spcBef>
                <a:spcPts val="900"/>
              </a:spcBef>
            </a:lvl5pPr>
          </a:lstStyle>
          <a:p>
            <a:pPr/>
            <a:r>
              <a:t>Body Level One</a:t>
            </a:r>
          </a:p>
          <a:p>
            <a:pPr lvl="1"/>
            <a:r>
              <a:t>Body Level Two</a:t>
            </a:r>
          </a:p>
          <a:p>
            <a:pPr lvl="2"/>
            <a:r>
              <a:t>Body Level Three</a:t>
            </a:r>
          </a:p>
          <a:p>
            <a:pPr lvl="3"/>
            <a:r>
              <a:t>Body Level Four</a:t>
            </a:r>
          </a:p>
          <a:p>
            <a:pPr lvl="4"/>
            <a:r>
              <a:t>Body Level Five</a:t>
            </a:r>
          </a:p>
        </p:txBody>
      </p:sp>
      <p:sp>
        <p:nvSpPr>
          <p:cNvPr id="127" name="Text Placeholder 6"/>
          <p:cNvSpPr/>
          <p:nvPr>
            <p:ph type="body" sz="quarter" idx="13"/>
          </p:nvPr>
        </p:nvSpPr>
        <p:spPr>
          <a:xfrm>
            <a:off x="487679" y="1803799"/>
            <a:ext cx="2582904" cy="549263"/>
          </a:xfrm>
          <a:prstGeom prst="rect">
            <a:avLst/>
          </a:prstGeom>
        </p:spPr>
        <p:txBody>
          <a:bodyPr>
            <a:normAutofit fontScale="100000" lnSpcReduction="0"/>
          </a:bodyPr>
          <a:lstStyle/>
          <a:p>
            <a:pPr>
              <a:defRPr b="1">
                <a:solidFill>
                  <a:schemeClr val="accent2"/>
                </a:solidFill>
              </a:defRPr>
            </a:pPr>
          </a:p>
        </p:txBody>
      </p:sp>
      <p:pic>
        <p:nvPicPr>
          <p:cNvPr id="128" name="Picture 21" descr="Picture 21"/>
          <p:cNvPicPr>
            <a:picLocks noChangeAspect="1"/>
          </p:cNvPicPr>
          <p:nvPr/>
        </p:nvPicPr>
        <p:blipFill>
          <a:blip r:embed="rId2">
            <a:extLst/>
          </a:blip>
          <a:stretch>
            <a:fillRect/>
          </a:stretch>
        </p:blipFill>
        <p:spPr>
          <a:xfrm>
            <a:off x="0" y="6373093"/>
            <a:ext cx="9143108" cy="489818"/>
          </a:xfrm>
          <a:prstGeom prst="rect">
            <a:avLst/>
          </a:prstGeom>
          <a:ln w="12700">
            <a:miter lim="400000"/>
          </a:ln>
        </p:spPr>
      </p:pic>
      <p:sp>
        <p:nvSpPr>
          <p:cNvPr id="129" name="Slide Number"/>
          <p:cNvSpPr txBox="1"/>
          <p:nvPr>
            <p:ph type="sldNum" sz="quarter" idx="2"/>
          </p:nvPr>
        </p:nvSpPr>
        <p:spPr>
          <a:xfrm>
            <a:off x="127414" y="6532998"/>
            <a:ext cx="168090" cy="147831"/>
          </a:xfrm>
          <a:prstGeom prst="rect">
            <a:avLst/>
          </a:prstGeom>
        </p:spPr>
        <p:txBody>
          <a:bodyPr/>
          <a:lstStyle>
            <a:lvl1pPr>
              <a:defRPr>
                <a:solidFill>
                  <a:schemeClr val="accent3"/>
                </a:solidFill>
              </a:defRPr>
            </a:lvl1pPr>
          </a:lstStyle>
          <a:p>
            <a:pPr/>
            <a:fld id="{86CB4B4D-7CA3-9044-876B-883B54F8677D}" type="slidenum"/>
          </a:p>
        </p:txBody>
      </p:sp>
      <p:pic>
        <p:nvPicPr>
          <p:cNvPr id="130" name="Picture 23" descr="Picture 23"/>
          <p:cNvPicPr>
            <a:picLocks noChangeAspect="1"/>
          </p:cNvPicPr>
          <p:nvPr/>
        </p:nvPicPr>
        <p:blipFill>
          <a:blip r:embed="rId3">
            <a:extLst/>
          </a:blip>
          <a:stretch>
            <a:fillRect/>
          </a:stretch>
        </p:blipFill>
        <p:spPr>
          <a:xfrm>
            <a:off x="8680077" y="6527882"/>
            <a:ext cx="237601" cy="172801"/>
          </a:xfrm>
          <a:prstGeom prst="rect">
            <a:avLst/>
          </a:prstGeom>
          <a:ln w="12700">
            <a:miter lim="400000"/>
          </a:ln>
        </p:spPr>
      </p:pic>
      <p:sp>
        <p:nvSpPr>
          <p:cNvPr id="131" name="Title Text"/>
          <p:cNvSpPr txBox="1"/>
          <p:nvPr>
            <p:ph type="title"/>
          </p:nvPr>
        </p:nvSpPr>
        <p:spPr>
          <a:xfrm>
            <a:off x="487679" y="484836"/>
            <a:ext cx="5374641" cy="1001981"/>
          </a:xfrm>
          <a:prstGeom prst="rect">
            <a:avLst/>
          </a:prstGeom>
        </p:spPr>
        <p:txBody>
          <a:bodyPr anchor="t">
            <a:normAutofit fontScale="100000" lnSpcReduction="0"/>
          </a:bodyPr>
          <a:lstStyle>
            <a:lvl1pPr>
              <a:defRPr b="1" sz="2700">
                <a:solidFill>
                  <a:schemeClr val="accent1"/>
                </a:solidFill>
              </a:defRPr>
            </a:lvl1pPr>
          </a:lstStyle>
          <a:p>
            <a:pPr/>
            <a:r>
              <a:t>Title Text</a:t>
            </a:r>
          </a:p>
        </p:txBody>
      </p:sp>
      <p:sp>
        <p:nvSpPr>
          <p:cNvPr id="132" name="Text Placeholder 5"/>
          <p:cNvSpPr/>
          <p:nvPr>
            <p:ph type="body" sz="quarter" idx="14"/>
          </p:nvPr>
        </p:nvSpPr>
        <p:spPr>
          <a:xfrm>
            <a:off x="3279416" y="2336800"/>
            <a:ext cx="2582905" cy="3415819"/>
          </a:xfrm>
          <a:prstGeom prst="rect">
            <a:avLst/>
          </a:prstGeom>
        </p:spPr>
        <p:txBody>
          <a:bodyPr>
            <a:normAutofit fontScale="100000" lnSpcReduction="0"/>
          </a:bodyPr>
          <a:lstStyle/>
          <a:p>
            <a:pPr>
              <a:spcBef>
                <a:spcPts val="900"/>
              </a:spcBef>
            </a:pPr>
          </a:p>
        </p:txBody>
      </p:sp>
      <p:sp>
        <p:nvSpPr>
          <p:cNvPr id="133" name="Text Placeholder 6"/>
          <p:cNvSpPr/>
          <p:nvPr>
            <p:ph type="body" sz="quarter" idx="15"/>
          </p:nvPr>
        </p:nvSpPr>
        <p:spPr>
          <a:xfrm>
            <a:off x="3279416" y="1803799"/>
            <a:ext cx="2582905" cy="549263"/>
          </a:xfrm>
          <a:prstGeom prst="rect">
            <a:avLst/>
          </a:prstGeom>
        </p:spPr>
        <p:txBody>
          <a:bodyPr>
            <a:normAutofit fontScale="100000" lnSpcReduction="0"/>
          </a:bodyPr>
          <a:lstStyle/>
          <a:p>
            <a:pPr>
              <a:defRPr b="1">
                <a:solidFill>
                  <a:schemeClr val="accent2"/>
                </a:solidFill>
              </a:defRPr>
            </a:pPr>
          </a:p>
        </p:txBody>
      </p:sp>
      <p:sp>
        <p:nvSpPr>
          <p:cNvPr id="134" name="Text Placeholder 5"/>
          <p:cNvSpPr/>
          <p:nvPr>
            <p:ph type="body" sz="quarter" idx="16"/>
          </p:nvPr>
        </p:nvSpPr>
        <p:spPr>
          <a:xfrm>
            <a:off x="6062448" y="2336800"/>
            <a:ext cx="2582905" cy="3415819"/>
          </a:xfrm>
          <a:prstGeom prst="rect">
            <a:avLst/>
          </a:prstGeom>
        </p:spPr>
        <p:txBody>
          <a:bodyPr>
            <a:normAutofit fontScale="100000" lnSpcReduction="0"/>
          </a:bodyPr>
          <a:lstStyle/>
          <a:p>
            <a:pPr>
              <a:spcBef>
                <a:spcPts val="900"/>
              </a:spcBef>
            </a:pPr>
          </a:p>
        </p:txBody>
      </p:sp>
      <p:sp>
        <p:nvSpPr>
          <p:cNvPr id="135" name="Text Placeholder 6"/>
          <p:cNvSpPr/>
          <p:nvPr>
            <p:ph type="body" sz="quarter" idx="17"/>
          </p:nvPr>
        </p:nvSpPr>
        <p:spPr>
          <a:xfrm>
            <a:off x="6062448" y="1803799"/>
            <a:ext cx="2582905" cy="549263"/>
          </a:xfrm>
          <a:prstGeom prst="rect">
            <a:avLst/>
          </a:prstGeom>
        </p:spPr>
        <p:txBody>
          <a:bodyPr>
            <a:normAutofit fontScale="100000" lnSpcReduction="0"/>
          </a:bodyPr>
          <a:lstStyle/>
          <a:p>
            <a:pPr>
              <a:defRPr b="1">
                <a:solidFill>
                  <a:schemeClr val="accent2"/>
                </a:solidFill>
              </a:defRPr>
            </a:pPr>
          </a:p>
        </p:txBody>
      </p:sp>
    </p:spTree>
  </p:cSld>
  <p:clrMapOvr>
    <a:masterClrMapping/>
  </p:clrMapOvr>
  <p:transition xmlns:p14="http://schemas.microsoft.com/office/powerpoint/2010/main" spd="med" advClick="1"/>
</p:sldLayout>
</file>

<file path=ppt/slideLayouts/slideLayout11.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6-Point Key Point">
    <p:bg>
      <p:bgPr>
        <a:solidFill>
          <a:srgbClr val="FFFFFF"/>
        </a:solidFill>
      </p:bgPr>
    </p:bg>
    <p:spTree>
      <p:nvGrpSpPr>
        <p:cNvPr id="1" name=""/>
        <p:cNvGrpSpPr/>
        <p:nvPr/>
      </p:nvGrpSpPr>
      <p:grpSpPr>
        <a:xfrm>
          <a:off x="0" y="0"/>
          <a:ext cx="0" cy="0"/>
          <a:chOff x="0" y="0"/>
          <a:chExt cx="0" cy="0"/>
        </a:xfrm>
      </p:grpSpPr>
      <p:sp>
        <p:nvSpPr>
          <p:cNvPr id="142" name="Body Level One…"/>
          <p:cNvSpPr txBox="1"/>
          <p:nvPr>
            <p:ph type="body" sz="quarter" idx="1"/>
          </p:nvPr>
        </p:nvSpPr>
        <p:spPr>
          <a:xfrm>
            <a:off x="487679" y="1803402"/>
            <a:ext cx="2582904" cy="1819474"/>
          </a:xfrm>
          <a:prstGeom prst="rect">
            <a:avLst/>
          </a:prstGeom>
        </p:spPr>
        <p:txBody>
          <a:bodyPr>
            <a:normAutofit fontScale="100000" lnSpcReduction="0"/>
          </a:bodyPr>
          <a:lstStyle>
            <a:lvl3pPr>
              <a:buChar char="•"/>
            </a:lvl3pPr>
          </a:lstStyle>
          <a:p>
            <a:pPr/>
            <a:r>
              <a:t>Body Level One</a:t>
            </a:r>
          </a:p>
          <a:p>
            <a:pPr lvl="1"/>
            <a:r>
              <a:t>Body Level Two</a:t>
            </a:r>
          </a:p>
          <a:p>
            <a:pPr lvl="2"/>
            <a:r>
              <a:t>Body Level Three</a:t>
            </a:r>
          </a:p>
          <a:p>
            <a:pPr lvl="3"/>
            <a:r>
              <a:t>Body Level Four</a:t>
            </a:r>
          </a:p>
          <a:p>
            <a:pPr lvl="4"/>
            <a:r>
              <a:t>Body Level Five</a:t>
            </a:r>
          </a:p>
        </p:txBody>
      </p:sp>
      <p:sp>
        <p:nvSpPr>
          <p:cNvPr id="143" name="Text Placeholder 5"/>
          <p:cNvSpPr/>
          <p:nvPr>
            <p:ph type="body" sz="quarter" idx="13"/>
          </p:nvPr>
        </p:nvSpPr>
        <p:spPr>
          <a:xfrm>
            <a:off x="3287581" y="1803402"/>
            <a:ext cx="2566690" cy="1819474"/>
          </a:xfrm>
          <a:prstGeom prst="rect">
            <a:avLst/>
          </a:prstGeom>
        </p:spPr>
        <p:txBody>
          <a:bodyPr>
            <a:normAutofit fontScale="100000" lnSpcReduction="0"/>
          </a:bodyPr>
          <a:lstStyle/>
          <a:p>
            <a:pPr/>
          </a:p>
        </p:txBody>
      </p:sp>
      <p:sp>
        <p:nvSpPr>
          <p:cNvPr id="144" name="Text Placeholder 5"/>
          <p:cNvSpPr/>
          <p:nvPr>
            <p:ph type="body" sz="quarter" idx="14"/>
          </p:nvPr>
        </p:nvSpPr>
        <p:spPr>
          <a:xfrm>
            <a:off x="6055252" y="1803402"/>
            <a:ext cx="2590102" cy="1819474"/>
          </a:xfrm>
          <a:prstGeom prst="rect">
            <a:avLst/>
          </a:prstGeom>
        </p:spPr>
        <p:txBody>
          <a:bodyPr>
            <a:normAutofit fontScale="100000" lnSpcReduction="0"/>
          </a:bodyPr>
          <a:lstStyle/>
          <a:p>
            <a:pPr/>
          </a:p>
        </p:txBody>
      </p:sp>
      <p:sp>
        <p:nvSpPr>
          <p:cNvPr id="145" name="Text Placeholder 5"/>
          <p:cNvSpPr/>
          <p:nvPr>
            <p:ph type="body" sz="quarter" idx="15"/>
          </p:nvPr>
        </p:nvSpPr>
        <p:spPr>
          <a:xfrm>
            <a:off x="487679" y="3848103"/>
            <a:ext cx="2582904" cy="1916090"/>
          </a:xfrm>
          <a:prstGeom prst="rect">
            <a:avLst/>
          </a:prstGeom>
        </p:spPr>
        <p:txBody>
          <a:bodyPr>
            <a:normAutofit fontScale="100000" lnSpcReduction="0"/>
          </a:bodyPr>
          <a:lstStyle/>
          <a:p>
            <a:pPr/>
          </a:p>
        </p:txBody>
      </p:sp>
      <p:sp>
        <p:nvSpPr>
          <p:cNvPr id="146" name="Text Placeholder 5"/>
          <p:cNvSpPr/>
          <p:nvPr>
            <p:ph type="body" sz="quarter" idx="16"/>
          </p:nvPr>
        </p:nvSpPr>
        <p:spPr>
          <a:xfrm>
            <a:off x="3287581" y="3848103"/>
            <a:ext cx="2566690" cy="1916090"/>
          </a:xfrm>
          <a:prstGeom prst="rect">
            <a:avLst/>
          </a:prstGeom>
        </p:spPr>
        <p:txBody>
          <a:bodyPr>
            <a:normAutofit fontScale="100000" lnSpcReduction="0"/>
          </a:bodyPr>
          <a:lstStyle/>
          <a:p>
            <a:pPr/>
          </a:p>
        </p:txBody>
      </p:sp>
      <p:sp>
        <p:nvSpPr>
          <p:cNvPr id="147" name="Text Placeholder 5"/>
          <p:cNvSpPr/>
          <p:nvPr>
            <p:ph type="body" sz="quarter" idx="17"/>
          </p:nvPr>
        </p:nvSpPr>
        <p:spPr>
          <a:xfrm>
            <a:off x="6062388" y="3848103"/>
            <a:ext cx="2582967" cy="1916090"/>
          </a:xfrm>
          <a:prstGeom prst="rect">
            <a:avLst/>
          </a:prstGeom>
        </p:spPr>
        <p:txBody>
          <a:bodyPr>
            <a:normAutofit fontScale="100000" lnSpcReduction="0"/>
          </a:bodyPr>
          <a:lstStyle/>
          <a:p>
            <a:pPr/>
          </a:p>
        </p:txBody>
      </p:sp>
      <p:pic>
        <p:nvPicPr>
          <p:cNvPr id="148" name="Picture 19" descr="Picture 19"/>
          <p:cNvPicPr>
            <a:picLocks noChangeAspect="1"/>
          </p:cNvPicPr>
          <p:nvPr/>
        </p:nvPicPr>
        <p:blipFill>
          <a:blip r:embed="rId2">
            <a:extLst/>
          </a:blip>
          <a:stretch>
            <a:fillRect/>
          </a:stretch>
        </p:blipFill>
        <p:spPr>
          <a:xfrm>
            <a:off x="0" y="6373093"/>
            <a:ext cx="9143108" cy="489818"/>
          </a:xfrm>
          <a:prstGeom prst="rect">
            <a:avLst/>
          </a:prstGeom>
          <a:ln w="12700">
            <a:miter lim="400000"/>
          </a:ln>
        </p:spPr>
      </p:pic>
      <p:sp>
        <p:nvSpPr>
          <p:cNvPr id="149" name="Slide Number"/>
          <p:cNvSpPr txBox="1"/>
          <p:nvPr>
            <p:ph type="sldNum" sz="quarter" idx="2"/>
          </p:nvPr>
        </p:nvSpPr>
        <p:spPr>
          <a:xfrm>
            <a:off x="127414" y="6532998"/>
            <a:ext cx="168090" cy="147831"/>
          </a:xfrm>
          <a:prstGeom prst="rect">
            <a:avLst/>
          </a:prstGeom>
        </p:spPr>
        <p:txBody>
          <a:bodyPr/>
          <a:lstStyle>
            <a:lvl1pPr>
              <a:defRPr>
                <a:solidFill>
                  <a:schemeClr val="accent3"/>
                </a:solidFill>
              </a:defRPr>
            </a:lvl1pPr>
          </a:lstStyle>
          <a:p>
            <a:pPr/>
            <a:fld id="{86CB4B4D-7CA3-9044-876B-883B54F8677D}" type="slidenum"/>
          </a:p>
        </p:txBody>
      </p:sp>
      <p:pic>
        <p:nvPicPr>
          <p:cNvPr id="150" name="Picture 21" descr="Picture 21"/>
          <p:cNvPicPr>
            <a:picLocks noChangeAspect="1"/>
          </p:cNvPicPr>
          <p:nvPr/>
        </p:nvPicPr>
        <p:blipFill>
          <a:blip r:embed="rId3">
            <a:extLst/>
          </a:blip>
          <a:stretch>
            <a:fillRect/>
          </a:stretch>
        </p:blipFill>
        <p:spPr>
          <a:xfrm>
            <a:off x="8680077" y="6527882"/>
            <a:ext cx="237601" cy="172801"/>
          </a:xfrm>
          <a:prstGeom prst="rect">
            <a:avLst/>
          </a:prstGeom>
          <a:ln w="12700">
            <a:miter lim="400000"/>
          </a:ln>
        </p:spPr>
      </p:pic>
      <p:sp>
        <p:nvSpPr>
          <p:cNvPr id="151" name="Title Text"/>
          <p:cNvSpPr txBox="1"/>
          <p:nvPr>
            <p:ph type="title"/>
          </p:nvPr>
        </p:nvSpPr>
        <p:spPr>
          <a:xfrm>
            <a:off x="487679" y="484836"/>
            <a:ext cx="5374641" cy="1001981"/>
          </a:xfrm>
          <a:prstGeom prst="rect">
            <a:avLst/>
          </a:prstGeom>
        </p:spPr>
        <p:txBody>
          <a:bodyPr anchor="t">
            <a:normAutofit fontScale="100000" lnSpcReduction="0"/>
          </a:bodyPr>
          <a:lstStyle>
            <a:lvl1pPr>
              <a:defRPr b="1" sz="2700">
                <a:solidFill>
                  <a:schemeClr val="accent1"/>
                </a:solidFill>
              </a:defRPr>
            </a:lvl1pPr>
          </a:lstStyle>
          <a:p>
            <a:pPr/>
            <a:r>
              <a:t>Title Text</a:t>
            </a:r>
          </a:p>
        </p:txBody>
      </p:sp>
    </p:spTree>
  </p:cSld>
  <p:clrMapOvr>
    <a:masterClrMapping/>
  </p:clrMapOvr>
  <p:transition xmlns:p14="http://schemas.microsoft.com/office/powerpoint/2010/main" spd="med" advClick="1"/>
</p:sldLayout>
</file>

<file path=ppt/slideLayouts/slideLayout12.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6-Point Key Point w/ Subtitles">
    <p:bg>
      <p:bgPr>
        <a:solidFill>
          <a:srgbClr val="FFFFFF"/>
        </a:solidFill>
      </p:bgPr>
    </p:bg>
    <p:spTree>
      <p:nvGrpSpPr>
        <p:cNvPr id="1" name=""/>
        <p:cNvGrpSpPr/>
        <p:nvPr/>
      </p:nvGrpSpPr>
      <p:grpSpPr>
        <a:xfrm>
          <a:off x="0" y="0"/>
          <a:ext cx="0" cy="0"/>
          <a:chOff x="0" y="0"/>
          <a:chExt cx="0" cy="0"/>
        </a:xfrm>
      </p:grpSpPr>
      <p:sp>
        <p:nvSpPr>
          <p:cNvPr id="158" name="Body Level One…"/>
          <p:cNvSpPr txBox="1"/>
          <p:nvPr>
            <p:ph type="body" sz="quarter" idx="1"/>
          </p:nvPr>
        </p:nvSpPr>
        <p:spPr>
          <a:xfrm>
            <a:off x="457201" y="2336800"/>
            <a:ext cx="2628497" cy="1273454"/>
          </a:xfrm>
          <a:prstGeom prst="rect">
            <a:avLst/>
          </a:prstGeom>
        </p:spPr>
        <p:txBody>
          <a:bodyPr>
            <a:normAutofit fontScale="100000" lnSpcReduction="0"/>
          </a:bodyPr>
          <a:lstStyle>
            <a:lvl3pPr>
              <a:buChar char="•"/>
            </a:lvl3pPr>
          </a:lstStyle>
          <a:p>
            <a:pPr/>
            <a:r>
              <a:t>Body Level One</a:t>
            </a:r>
          </a:p>
          <a:p>
            <a:pPr lvl="1"/>
            <a:r>
              <a:t>Body Level Two</a:t>
            </a:r>
          </a:p>
          <a:p>
            <a:pPr lvl="2"/>
            <a:r>
              <a:t>Body Level Three</a:t>
            </a:r>
          </a:p>
          <a:p>
            <a:pPr lvl="3"/>
            <a:r>
              <a:t>Body Level Four</a:t>
            </a:r>
          </a:p>
          <a:p>
            <a:pPr lvl="4"/>
            <a:r>
              <a:t>Body Level Five</a:t>
            </a:r>
          </a:p>
        </p:txBody>
      </p:sp>
      <p:sp>
        <p:nvSpPr>
          <p:cNvPr id="159" name="Text Placeholder 5"/>
          <p:cNvSpPr/>
          <p:nvPr>
            <p:ph type="body" sz="quarter" idx="13"/>
          </p:nvPr>
        </p:nvSpPr>
        <p:spPr>
          <a:xfrm>
            <a:off x="3266649" y="2336800"/>
            <a:ext cx="2611996" cy="1273454"/>
          </a:xfrm>
          <a:prstGeom prst="rect">
            <a:avLst/>
          </a:prstGeom>
        </p:spPr>
        <p:txBody>
          <a:bodyPr>
            <a:normAutofit fontScale="100000" lnSpcReduction="0"/>
          </a:bodyPr>
          <a:lstStyle/>
          <a:p>
            <a:pPr/>
          </a:p>
        </p:txBody>
      </p:sp>
      <p:sp>
        <p:nvSpPr>
          <p:cNvPr id="160" name="Text Placeholder 5"/>
          <p:cNvSpPr/>
          <p:nvPr>
            <p:ph type="body" sz="quarter" idx="14"/>
          </p:nvPr>
        </p:nvSpPr>
        <p:spPr>
          <a:xfrm>
            <a:off x="6066635" y="2336800"/>
            <a:ext cx="2628559" cy="1273454"/>
          </a:xfrm>
          <a:prstGeom prst="rect">
            <a:avLst/>
          </a:prstGeom>
        </p:spPr>
        <p:txBody>
          <a:bodyPr>
            <a:normAutofit fontScale="100000" lnSpcReduction="0"/>
          </a:bodyPr>
          <a:lstStyle/>
          <a:p>
            <a:pPr/>
          </a:p>
        </p:txBody>
      </p:sp>
      <p:sp>
        <p:nvSpPr>
          <p:cNvPr id="161" name="Text Placeholder 5"/>
          <p:cNvSpPr/>
          <p:nvPr>
            <p:ph type="body" sz="quarter" idx="15"/>
          </p:nvPr>
        </p:nvSpPr>
        <p:spPr>
          <a:xfrm>
            <a:off x="457201" y="4393805"/>
            <a:ext cx="2628497" cy="1261150"/>
          </a:xfrm>
          <a:prstGeom prst="rect">
            <a:avLst/>
          </a:prstGeom>
        </p:spPr>
        <p:txBody>
          <a:bodyPr>
            <a:normAutofit fontScale="100000" lnSpcReduction="0"/>
          </a:bodyPr>
          <a:lstStyle/>
          <a:p>
            <a:pPr/>
          </a:p>
        </p:txBody>
      </p:sp>
      <p:sp>
        <p:nvSpPr>
          <p:cNvPr id="162" name="Text Placeholder 5"/>
          <p:cNvSpPr/>
          <p:nvPr>
            <p:ph type="body" sz="quarter" idx="16"/>
          </p:nvPr>
        </p:nvSpPr>
        <p:spPr>
          <a:xfrm>
            <a:off x="3266649" y="4393805"/>
            <a:ext cx="2611996" cy="1261150"/>
          </a:xfrm>
          <a:prstGeom prst="rect">
            <a:avLst/>
          </a:prstGeom>
        </p:spPr>
        <p:txBody>
          <a:bodyPr>
            <a:normAutofit fontScale="100000" lnSpcReduction="0"/>
          </a:bodyPr>
          <a:lstStyle/>
          <a:p>
            <a:pPr/>
          </a:p>
        </p:txBody>
      </p:sp>
      <p:sp>
        <p:nvSpPr>
          <p:cNvPr id="163" name="Text Placeholder 5"/>
          <p:cNvSpPr/>
          <p:nvPr>
            <p:ph type="body" sz="quarter" idx="17"/>
          </p:nvPr>
        </p:nvSpPr>
        <p:spPr>
          <a:xfrm>
            <a:off x="6066635" y="4393805"/>
            <a:ext cx="2628559" cy="1261150"/>
          </a:xfrm>
          <a:prstGeom prst="rect">
            <a:avLst/>
          </a:prstGeom>
        </p:spPr>
        <p:txBody>
          <a:bodyPr>
            <a:normAutofit fontScale="100000" lnSpcReduction="0"/>
          </a:bodyPr>
          <a:lstStyle/>
          <a:p>
            <a:pPr/>
          </a:p>
        </p:txBody>
      </p:sp>
      <p:sp>
        <p:nvSpPr>
          <p:cNvPr id="164" name="Text Placeholder 6"/>
          <p:cNvSpPr/>
          <p:nvPr>
            <p:ph type="body" sz="quarter" idx="18"/>
          </p:nvPr>
        </p:nvSpPr>
        <p:spPr>
          <a:xfrm>
            <a:off x="457201" y="1803799"/>
            <a:ext cx="2628497" cy="533003"/>
          </a:xfrm>
          <a:prstGeom prst="rect">
            <a:avLst/>
          </a:prstGeom>
        </p:spPr>
        <p:txBody>
          <a:bodyPr>
            <a:normAutofit fontScale="100000" lnSpcReduction="0"/>
          </a:bodyPr>
          <a:lstStyle/>
          <a:p>
            <a:pPr>
              <a:defRPr b="1">
                <a:solidFill>
                  <a:schemeClr val="accent2"/>
                </a:solidFill>
              </a:defRPr>
            </a:pPr>
          </a:p>
        </p:txBody>
      </p:sp>
      <p:sp>
        <p:nvSpPr>
          <p:cNvPr id="165" name="Text Placeholder 6"/>
          <p:cNvSpPr/>
          <p:nvPr>
            <p:ph type="body" sz="quarter" idx="19"/>
          </p:nvPr>
        </p:nvSpPr>
        <p:spPr>
          <a:xfrm>
            <a:off x="3266649" y="1803799"/>
            <a:ext cx="2611996" cy="533003"/>
          </a:xfrm>
          <a:prstGeom prst="rect">
            <a:avLst/>
          </a:prstGeom>
        </p:spPr>
        <p:txBody>
          <a:bodyPr>
            <a:normAutofit fontScale="100000" lnSpcReduction="0"/>
          </a:bodyPr>
          <a:lstStyle/>
          <a:p>
            <a:pPr>
              <a:defRPr b="1">
                <a:solidFill>
                  <a:schemeClr val="accent2"/>
                </a:solidFill>
              </a:defRPr>
            </a:pPr>
          </a:p>
        </p:txBody>
      </p:sp>
      <p:sp>
        <p:nvSpPr>
          <p:cNvPr id="166" name="Text Placeholder 6"/>
          <p:cNvSpPr/>
          <p:nvPr>
            <p:ph type="body" sz="quarter" idx="20"/>
          </p:nvPr>
        </p:nvSpPr>
        <p:spPr>
          <a:xfrm>
            <a:off x="6066635" y="1803799"/>
            <a:ext cx="2628497" cy="533003"/>
          </a:xfrm>
          <a:prstGeom prst="rect">
            <a:avLst/>
          </a:prstGeom>
        </p:spPr>
        <p:txBody>
          <a:bodyPr>
            <a:normAutofit fontScale="100000" lnSpcReduction="0"/>
          </a:bodyPr>
          <a:lstStyle/>
          <a:p>
            <a:pPr>
              <a:defRPr b="1">
                <a:solidFill>
                  <a:schemeClr val="accent2"/>
                </a:solidFill>
              </a:defRPr>
            </a:pPr>
          </a:p>
        </p:txBody>
      </p:sp>
      <p:sp>
        <p:nvSpPr>
          <p:cNvPr id="167" name="Text Placeholder 6"/>
          <p:cNvSpPr/>
          <p:nvPr>
            <p:ph type="body" sz="quarter" idx="21"/>
          </p:nvPr>
        </p:nvSpPr>
        <p:spPr>
          <a:xfrm>
            <a:off x="457201" y="3860803"/>
            <a:ext cx="2628497" cy="533004"/>
          </a:xfrm>
          <a:prstGeom prst="rect">
            <a:avLst/>
          </a:prstGeom>
        </p:spPr>
        <p:txBody>
          <a:bodyPr>
            <a:normAutofit fontScale="100000" lnSpcReduction="0"/>
          </a:bodyPr>
          <a:lstStyle/>
          <a:p>
            <a:pPr>
              <a:defRPr b="1">
                <a:solidFill>
                  <a:schemeClr val="accent2"/>
                </a:solidFill>
              </a:defRPr>
            </a:pPr>
          </a:p>
        </p:txBody>
      </p:sp>
      <p:sp>
        <p:nvSpPr>
          <p:cNvPr id="168" name="Text Placeholder 6"/>
          <p:cNvSpPr/>
          <p:nvPr>
            <p:ph type="body" sz="quarter" idx="22"/>
          </p:nvPr>
        </p:nvSpPr>
        <p:spPr>
          <a:xfrm>
            <a:off x="3266649" y="3860803"/>
            <a:ext cx="2611996" cy="533004"/>
          </a:xfrm>
          <a:prstGeom prst="rect">
            <a:avLst/>
          </a:prstGeom>
        </p:spPr>
        <p:txBody>
          <a:bodyPr>
            <a:normAutofit fontScale="100000" lnSpcReduction="0"/>
          </a:bodyPr>
          <a:lstStyle/>
          <a:p>
            <a:pPr>
              <a:defRPr b="1">
                <a:solidFill>
                  <a:schemeClr val="accent2"/>
                </a:solidFill>
              </a:defRPr>
            </a:pPr>
          </a:p>
        </p:txBody>
      </p:sp>
      <p:sp>
        <p:nvSpPr>
          <p:cNvPr id="169" name="Text Placeholder 6"/>
          <p:cNvSpPr/>
          <p:nvPr>
            <p:ph type="body" sz="quarter" idx="23"/>
          </p:nvPr>
        </p:nvSpPr>
        <p:spPr>
          <a:xfrm>
            <a:off x="6066635" y="3860803"/>
            <a:ext cx="2628497" cy="533004"/>
          </a:xfrm>
          <a:prstGeom prst="rect">
            <a:avLst/>
          </a:prstGeom>
        </p:spPr>
        <p:txBody>
          <a:bodyPr>
            <a:normAutofit fontScale="100000" lnSpcReduction="0"/>
          </a:bodyPr>
          <a:lstStyle/>
          <a:p>
            <a:pPr>
              <a:defRPr b="1">
                <a:solidFill>
                  <a:schemeClr val="accent2"/>
                </a:solidFill>
              </a:defRPr>
            </a:pPr>
          </a:p>
        </p:txBody>
      </p:sp>
      <p:pic>
        <p:nvPicPr>
          <p:cNvPr id="170" name="Picture 26" descr="Picture 26"/>
          <p:cNvPicPr>
            <a:picLocks noChangeAspect="1"/>
          </p:cNvPicPr>
          <p:nvPr/>
        </p:nvPicPr>
        <p:blipFill>
          <a:blip r:embed="rId2">
            <a:extLst/>
          </a:blip>
          <a:stretch>
            <a:fillRect/>
          </a:stretch>
        </p:blipFill>
        <p:spPr>
          <a:xfrm>
            <a:off x="0" y="6373093"/>
            <a:ext cx="9143108" cy="489818"/>
          </a:xfrm>
          <a:prstGeom prst="rect">
            <a:avLst/>
          </a:prstGeom>
          <a:ln w="12700">
            <a:miter lim="400000"/>
          </a:ln>
        </p:spPr>
      </p:pic>
      <p:sp>
        <p:nvSpPr>
          <p:cNvPr id="171" name="Slide Number"/>
          <p:cNvSpPr txBox="1"/>
          <p:nvPr>
            <p:ph type="sldNum" sz="quarter" idx="2"/>
          </p:nvPr>
        </p:nvSpPr>
        <p:spPr>
          <a:xfrm>
            <a:off x="127414" y="6532998"/>
            <a:ext cx="168090" cy="147831"/>
          </a:xfrm>
          <a:prstGeom prst="rect">
            <a:avLst/>
          </a:prstGeom>
        </p:spPr>
        <p:txBody>
          <a:bodyPr/>
          <a:lstStyle>
            <a:lvl1pPr>
              <a:defRPr>
                <a:solidFill>
                  <a:schemeClr val="accent3"/>
                </a:solidFill>
              </a:defRPr>
            </a:lvl1pPr>
          </a:lstStyle>
          <a:p>
            <a:pPr/>
            <a:fld id="{86CB4B4D-7CA3-9044-876B-883B54F8677D}" type="slidenum"/>
          </a:p>
        </p:txBody>
      </p:sp>
      <p:pic>
        <p:nvPicPr>
          <p:cNvPr id="172" name="Picture 28" descr="Picture 28"/>
          <p:cNvPicPr>
            <a:picLocks noChangeAspect="1"/>
          </p:cNvPicPr>
          <p:nvPr/>
        </p:nvPicPr>
        <p:blipFill>
          <a:blip r:embed="rId3">
            <a:extLst/>
          </a:blip>
          <a:stretch>
            <a:fillRect/>
          </a:stretch>
        </p:blipFill>
        <p:spPr>
          <a:xfrm>
            <a:off x="8680077" y="6527882"/>
            <a:ext cx="237601" cy="172801"/>
          </a:xfrm>
          <a:prstGeom prst="rect">
            <a:avLst/>
          </a:prstGeom>
          <a:ln w="12700">
            <a:miter lim="400000"/>
          </a:ln>
        </p:spPr>
      </p:pic>
      <p:sp>
        <p:nvSpPr>
          <p:cNvPr id="173" name="Title Text"/>
          <p:cNvSpPr txBox="1"/>
          <p:nvPr>
            <p:ph type="title"/>
          </p:nvPr>
        </p:nvSpPr>
        <p:spPr>
          <a:xfrm>
            <a:off x="487679" y="484836"/>
            <a:ext cx="5374641" cy="1001981"/>
          </a:xfrm>
          <a:prstGeom prst="rect">
            <a:avLst/>
          </a:prstGeom>
        </p:spPr>
        <p:txBody>
          <a:bodyPr anchor="t">
            <a:normAutofit fontScale="100000" lnSpcReduction="0"/>
          </a:bodyPr>
          <a:lstStyle>
            <a:lvl1pPr>
              <a:defRPr b="1" sz="2700">
                <a:solidFill>
                  <a:schemeClr val="accent1"/>
                </a:solidFill>
              </a:defRPr>
            </a:lvl1pPr>
          </a:lstStyle>
          <a:p>
            <a:pPr/>
            <a:r>
              <a:t>Title Text</a:t>
            </a:r>
          </a:p>
        </p:txBody>
      </p:sp>
    </p:spTree>
  </p:cSld>
  <p:clrMapOvr>
    <a:masterClrMapping/>
  </p:clrMapOvr>
  <p:transition xmlns:p14="http://schemas.microsoft.com/office/powerpoint/2010/main" spd="med" advClick="1"/>
</p:sldLayout>
</file>

<file path=ppt/slideLayouts/slideLayout13.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1-Col Bulk Content w/ Title">
    <p:bg>
      <p:bgPr>
        <a:solidFill>
          <a:srgbClr val="FFFFFF"/>
        </a:solidFill>
      </p:bgPr>
    </p:bg>
    <p:spTree>
      <p:nvGrpSpPr>
        <p:cNvPr id="1" name=""/>
        <p:cNvGrpSpPr/>
        <p:nvPr/>
      </p:nvGrpSpPr>
      <p:grpSpPr>
        <a:xfrm>
          <a:off x="0" y="0"/>
          <a:ext cx="0" cy="0"/>
          <a:chOff x="0" y="0"/>
          <a:chExt cx="0" cy="0"/>
        </a:xfrm>
      </p:grpSpPr>
      <p:sp>
        <p:nvSpPr>
          <p:cNvPr id="180" name="Body Level One…"/>
          <p:cNvSpPr txBox="1"/>
          <p:nvPr>
            <p:ph type="body" idx="1"/>
          </p:nvPr>
        </p:nvSpPr>
        <p:spPr>
          <a:xfrm>
            <a:off x="487679" y="1803400"/>
            <a:ext cx="6769649" cy="3960789"/>
          </a:xfrm>
          <a:prstGeom prst="rect">
            <a:avLst/>
          </a:prstGeom>
        </p:spPr>
        <p:txBody>
          <a:bodyPr>
            <a:normAutofit fontScale="100000" lnSpcReduction="0"/>
          </a:bodyPr>
          <a:lstStyle>
            <a:lvl1pPr>
              <a:spcBef>
                <a:spcPts val="900"/>
              </a:spcBef>
              <a:defRPr sz="1100"/>
            </a:lvl1pPr>
            <a:lvl2pPr>
              <a:spcBef>
                <a:spcPts val="900"/>
              </a:spcBef>
              <a:defRPr sz="1100"/>
            </a:lvl2pPr>
            <a:lvl3pPr>
              <a:spcBef>
                <a:spcPts val="900"/>
              </a:spcBef>
              <a:buChar char="•"/>
              <a:defRPr sz="1100"/>
            </a:lvl3pPr>
            <a:lvl4pPr marL="1587142" indent="-268593">
              <a:spcBef>
                <a:spcPts val="900"/>
              </a:spcBef>
              <a:defRPr sz="1100"/>
            </a:lvl4pPr>
            <a:lvl5pPr marL="1885291" indent="-127228">
              <a:spcBef>
                <a:spcPts val="900"/>
              </a:spcBef>
              <a:defRPr sz="1100"/>
            </a:lvl5pPr>
          </a:lstStyle>
          <a:p>
            <a:pPr/>
            <a:r>
              <a:t>Body Level One</a:t>
            </a:r>
          </a:p>
          <a:p>
            <a:pPr lvl="1"/>
            <a:r>
              <a:t>Body Level Two</a:t>
            </a:r>
          </a:p>
          <a:p>
            <a:pPr lvl="2"/>
            <a:r>
              <a:t>Body Level Three</a:t>
            </a:r>
          </a:p>
          <a:p>
            <a:pPr lvl="3"/>
            <a:r>
              <a:t>Body Level Four</a:t>
            </a:r>
          </a:p>
          <a:p>
            <a:pPr lvl="4"/>
            <a:r>
              <a:t>Body Level Five</a:t>
            </a:r>
          </a:p>
        </p:txBody>
      </p:sp>
      <p:pic>
        <p:nvPicPr>
          <p:cNvPr id="181" name="Picture 8" descr="Picture 8"/>
          <p:cNvPicPr>
            <a:picLocks noChangeAspect="1"/>
          </p:cNvPicPr>
          <p:nvPr/>
        </p:nvPicPr>
        <p:blipFill>
          <a:blip r:embed="rId2">
            <a:extLst/>
          </a:blip>
          <a:stretch>
            <a:fillRect/>
          </a:stretch>
        </p:blipFill>
        <p:spPr>
          <a:xfrm>
            <a:off x="0" y="6373093"/>
            <a:ext cx="9143108" cy="489818"/>
          </a:xfrm>
          <a:prstGeom prst="rect">
            <a:avLst/>
          </a:prstGeom>
          <a:ln w="12700">
            <a:miter lim="400000"/>
          </a:ln>
        </p:spPr>
      </p:pic>
      <p:sp>
        <p:nvSpPr>
          <p:cNvPr id="182" name="Slide Number"/>
          <p:cNvSpPr txBox="1"/>
          <p:nvPr>
            <p:ph type="sldNum" sz="quarter" idx="2"/>
          </p:nvPr>
        </p:nvSpPr>
        <p:spPr>
          <a:xfrm>
            <a:off x="127414" y="6532998"/>
            <a:ext cx="168090" cy="147831"/>
          </a:xfrm>
          <a:prstGeom prst="rect">
            <a:avLst/>
          </a:prstGeom>
        </p:spPr>
        <p:txBody>
          <a:bodyPr/>
          <a:lstStyle>
            <a:lvl1pPr>
              <a:defRPr>
                <a:solidFill>
                  <a:schemeClr val="accent3"/>
                </a:solidFill>
              </a:defRPr>
            </a:lvl1pPr>
          </a:lstStyle>
          <a:p>
            <a:pPr/>
            <a:fld id="{86CB4B4D-7CA3-9044-876B-883B54F8677D}" type="slidenum"/>
          </a:p>
        </p:txBody>
      </p:sp>
      <p:pic>
        <p:nvPicPr>
          <p:cNvPr id="183" name="Picture 15" descr="Picture 15"/>
          <p:cNvPicPr>
            <a:picLocks noChangeAspect="1"/>
          </p:cNvPicPr>
          <p:nvPr/>
        </p:nvPicPr>
        <p:blipFill>
          <a:blip r:embed="rId3">
            <a:extLst/>
          </a:blip>
          <a:stretch>
            <a:fillRect/>
          </a:stretch>
        </p:blipFill>
        <p:spPr>
          <a:xfrm>
            <a:off x="8680077" y="6527882"/>
            <a:ext cx="237601" cy="172801"/>
          </a:xfrm>
          <a:prstGeom prst="rect">
            <a:avLst/>
          </a:prstGeom>
          <a:ln w="12700">
            <a:miter lim="400000"/>
          </a:ln>
        </p:spPr>
      </p:pic>
      <p:sp>
        <p:nvSpPr>
          <p:cNvPr id="184" name="Title Text"/>
          <p:cNvSpPr txBox="1"/>
          <p:nvPr>
            <p:ph type="title"/>
          </p:nvPr>
        </p:nvSpPr>
        <p:spPr>
          <a:xfrm>
            <a:off x="487679" y="484836"/>
            <a:ext cx="5374641" cy="1001981"/>
          </a:xfrm>
          <a:prstGeom prst="rect">
            <a:avLst/>
          </a:prstGeom>
        </p:spPr>
        <p:txBody>
          <a:bodyPr anchor="t">
            <a:normAutofit fontScale="100000" lnSpcReduction="0"/>
          </a:bodyPr>
          <a:lstStyle>
            <a:lvl1pPr>
              <a:defRPr b="1" sz="2700">
                <a:solidFill>
                  <a:schemeClr val="accent1"/>
                </a:solidFill>
              </a:defRPr>
            </a:lvl1pPr>
          </a:lstStyle>
          <a:p>
            <a:pPr/>
            <a:r>
              <a:t>Title Text</a:t>
            </a:r>
          </a:p>
        </p:txBody>
      </p:sp>
      <p:sp>
        <p:nvSpPr>
          <p:cNvPr id="185" name="Text Placeholder 9"/>
          <p:cNvSpPr/>
          <p:nvPr>
            <p:ph type="body" sz="quarter" idx="13"/>
          </p:nvPr>
        </p:nvSpPr>
        <p:spPr>
          <a:xfrm>
            <a:off x="7454096" y="479818"/>
            <a:ext cx="1203768" cy="5284373"/>
          </a:xfrm>
          <a:prstGeom prst="rect">
            <a:avLst/>
          </a:prstGeom>
        </p:spPr>
        <p:txBody>
          <a:bodyPr>
            <a:normAutofit fontScale="100000" lnSpcReduction="0"/>
          </a:bodyPr>
          <a:lstStyle/>
          <a:p>
            <a:pPr>
              <a:spcBef>
                <a:spcPts val="900"/>
              </a:spcBef>
              <a:defRPr sz="1100">
                <a:solidFill>
                  <a:srgbClr val="589278"/>
                </a:solidFill>
              </a:defRPr>
            </a:pPr>
          </a:p>
        </p:txBody>
      </p:sp>
    </p:spTree>
  </p:cSld>
  <p:clrMapOvr>
    <a:masterClrMapping/>
  </p:clrMapOvr>
  <p:transition xmlns:p14="http://schemas.microsoft.com/office/powerpoint/2010/main" spd="med" advClick="1"/>
</p:sldLayout>
</file>

<file path=ppt/slideLayouts/slideLayout14.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1-Col Bulk Content, No Title">
    <p:bg>
      <p:bgPr>
        <a:solidFill>
          <a:srgbClr val="FFFFFF"/>
        </a:solidFill>
      </p:bgPr>
    </p:bg>
    <p:spTree>
      <p:nvGrpSpPr>
        <p:cNvPr id="1" name=""/>
        <p:cNvGrpSpPr/>
        <p:nvPr/>
      </p:nvGrpSpPr>
      <p:grpSpPr>
        <a:xfrm>
          <a:off x="0" y="0"/>
          <a:ext cx="0" cy="0"/>
          <a:chOff x="0" y="0"/>
          <a:chExt cx="0" cy="0"/>
        </a:xfrm>
      </p:grpSpPr>
      <p:sp>
        <p:nvSpPr>
          <p:cNvPr id="192" name="Body Level One…"/>
          <p:cNvSpPr txBox="1"/>
          <p:nvPr>
            <p:ph type="body" idx="1"/>
          </p:nvPr>
        </p:nvSpPr>
        <p:spPr>
          <a:xfrm>
            <a:off x="468775" y="479819"/>
            <a:ext cx="6800127" cy="5284372"/>
          </a:xfrm>
          <a:prstGeom prst="rect">
            <a:avLst/>
          </a:prstGeom>
        </p:spPr>
        <p:txBody>
          <a:bodyPr>
            <a:normAutofit fontScale="100000" lnSpcReduction="0"/>
          </a:bodyPr>
          <a:lstStyle>
            <a:lvl1pPr>
              <a:spcBef>
                <a:spcPts val="900"/>
              </a:spcBef>
              <a:defRPr sz="1100"/>
            </a:lvl1pPr>
            <a:lvl2pPr>
              <a:spcBef>
                <a:spcPts val="900"/>
              </a:spcBef>
              <a:defRPr sz="1100"/>
            </a:lvl2pPr>
            <a:lvl3pPr>
              <a:spcBef>
                <a:spcPts val="900"/>
              </a:spcBef>
              <a:buChar char="•"/>
              <a:defRPr sz="1100"/>
            </a:lvl3pPr>
            <a:lvl4pPr marL="1587142" indent="-268593">
              <a:spcBef>
                <a:spcPts val="900"/>
              </a:spcBef>
              <a:defRPr sz="1100"/>
            </a:lvl4pPr>
            <a:lvl5pPr marL="1885291" indent="-127228">
              <a:spcBef>
                <a:spcPts val="900"/>
              </a:spcBef>
              <a:defRPr sz="1100"/>
            </a:lvl5pPr>
          </a:lstStyle>
          <a:p>
            <a:pPr/>
            <a:r>
              <a:t>Body Level One</a:t>
            </a:r>
          </a:p>
          <a:p>
            <a:pPr lvl="1"/>
            <a:r>
              <a:t>Body Level Two</a:t>
            </a:r>
          </a:p>
          <a:p>
            <a:pPr lvl="2"/>
            <a:r>
              <a:t>Body Level Three</a:t>
            </a:r>
          </a:p>
          <a:p>
            <a:pPr lvl="3"/>
            <a:r>
              <a:t>Body Level Four</a:t>
            </a:r>
          </a:p>
          <a:p>
            <a:pPr lvl="4"/>
            <a:r>
              <a:t>Body Level Five</a:t>
            </a:r>
          </a:p>
        </p:txBody>
      </p:sp>
      <p:pic>
        <p:nvPicPr>
          <p:cNvPr id="193" name="Picture 7" descr="Picture 7"/>
          <p:cNvPicPr>
            <a:picLocks noChangeAspect="1"/>
          </p:cNvPicPr>
          <p:nvPr/>
        </p:nvPicPr>
        <p:blipFill>
          <a:blip r:embed="rId2">
            <a:extLst/>
          </a:blip>
          <a:stretch>
            <a:fillRect/>
          </a:stretch>
        </p:blipFill>
        <p:spPr>
          <a:xfrm>
            <a:off x="0" y="6373093"/>
            <a:ext cx="9143108" cy="489818"/>
          </a:xfrm>
          <a:prstGeom prst="rect">
            <a:avLst/>
          </a:prstGeom>
          <a:ln w="12700">
            <a:miter lim="400000"/>
          </a:ln>
        </p:spPr>
      </p:pic>
      <p:sp>
        <p:nvSpPr>
          <p:cNvPr id="194" name="Slide Number"/>
          <p:cNvSpPr txBox="1"/>
          <p:nvPr>
            <p:ph type="sldNum" sz="quarter" idx="2"/>
          </p:nvPr>
        </p:nvSpPr>
        <p:spPr>
          <a:xfrm>
            <a:off x="127414" y="6532998"/>
            <a:ext cx="168090" cy="147831"/>
          </a:xfrm>
          <a:prstGeom prst="rect">
            <a:avLst/>
          </a:prstGeom>
        </p:spPr>
        <p:txBody>
          <a:bodyPr/>
          <a:lstStyle>
            <a:lvl1pPr>
              <a:defRPr>
                <a:solidFill>
                  <a:schemeClr val="accent3"/>
                </a:solidFill>
              </a:defRPr>
            </a:lvl1pPr>
          </a:lstStyle>
          <a:p>
            <a:pPr/>
            <a:fld id="{86CB4B4D-7CA3-9044-876B-883B54F8677D}" type="slidenum"/>
          </a:p>
        </p:txBody>
      </p:sp>
      <p:pic>
        <p:nvPicPr>
          <p:cNvPr id="195" name="Picture 9" descr="Picture 9"/>
          <p:cNvPicPr>
            <a:picLocks noChangeAspect="1"/>
          </p:cNvPicPr>
          <p:nvPr/>
        </p:nvPicPr>
        <p:blipFill>
          <a:blip r:embed="rId3">
            <a:extLst/>
          </a:blip>
          <a:stretch>
            <a:fillRect/>
          </a:stretch>
        </p:blipFill>
        <p:spPr>
          <a:xfrm>
            <a:off x="8680077" y="6527882"/>
            <a:ext cx="237601" cy="172801"/>
          </a:xfrm>
          <a:prstGeom prst="rect">
            <a:avLst/>
          </a:prstGeom>
          <a:ln w="12700">
            <a:miter lim="400000"/>
          </a:ln>
        </p:spPr>
      </p:pic>
      <p:sp>
        <p:nvSpPr>
          <p:cNvPr id="196" name="Text Placeholder 9"/>
          <p:cNvSpPr/>
          <p:nvPr>
            <p:ph type="body" sz="quarter" idx="13"/>
          </p:nvPr>
        </p:nvSpPr>
        <p:spPr>
          <a:xfrm>
            <a:off x="7454096" y="479818"/>
            <a:ext cx="1203768" cy="5284373"/>
          </a:xfrm>
          <a:prstGeom prst="rect">
            <a:avLst/>
          </a:prstGeom>
        </p:spPr>
        <p:txBody>
          <a:bodyPr>
            <a:normAutofit fontScale="100000" lnSpcReduction="0"/>
          </a:bodyPr>
          <a:lstStyle/>
          <a:p>
            <a:pPr>
              <a:spcBef>
                <a:spcPts val="900"/>
              </a:spcBef>
              <a:defRPr sz="1100">
                <a:solidFill>
                  <a:srgbClr val="589278"/>
                </a:solidFill>
              </a:defRPr>
            </a:pPr>
          </a:p>
        </p:txBody>
      </p:sp>
    </p:spTree>
  </p:cSld>
  <p:clrMapOvr>
    <a:masterClrMapping/>
  </p:clrMapOvr>
  <p:transition xmlns:p14="http://schemas.microsoft.com/office/powerpoint/2010/main" spd="med" advClick="1"/>
</p:sldLayout>
</file>

<file path=ppt/slideLayouts/slideLayout15.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2-Col Bulk Content">
    <p:bg>
      <p:bgPr>
        <a:solidFill>
          <a:srgbClr val="FFFFFF"/>
        </a:solidFill>
      </p:bgPr>
    </p:bg>
    <p:spTree>
      <p:nvGrpSpPr>
        <p:cNvPr id="1" name=""/>
        <p:cNvGrpSpPr/>
        <p:nvPr/>
      </p:nvGrpSpPr>
      <p:grpSpPr>
        <a:xfrm>
          <a:off x="0" y="0"/>
          <a:ext cx="0" cy="0"/>
          <a:chOff x="0" y="0"/>
          <a:chExt cx="0" cy="0"/>
        </a:xfrm>
      </p:grpSpPr>
      <p:sp>
        <p:nvSpPr>
          <p:cNvPr id="203" name="Body Level One…"/>
          <p:cNvSpPr txBox="1"/>
          <p:nvPr>
            <p:ph type="body" sz="half" idx="1"/>
          </p:nvPr>
        </p:nvSpPr>
        <p:spPr>
          <a:xfrm>
            <a:off x="487679" y="2336800"/>
            <a:ext cx="3991279" cy="3427393"/>
          </a:xfrm>
          <a:prstGeom prst="rect">
            <a:avLst/>
          </a:prstGeom>
        </p:spPr>
        <p:txBody>
          <a:bodyPr>
            <a:normAutofit fontScale="100000" lnSpcReduction="0"/>
          </a:bodyPr>
          <a:lstStyle>
            <a:lvl1pPr>
              <a:spcBef>
                <a:spcPts val="900"/>
              </a:spcBef>
              <a:defRPr sz="1100"/>
            </a:lvl1pPr>
            <a:lvl2pPr>
              <a:spcBef>
                <a:spcPts val="900"/>
              </a:spcBef>
              <a:defRPr sz="1100"/>
            </a:lvl2pPr>
            <a:lvl3pPr>
              <a:spcBef>
                <a:spcPts val="900"/>
              </a:spcBef>
              <a:buChar char="•"/>
              <a:defRPr sz="1100"/>
            </a:lvl3pPr>
            <a:lvl4pPr marL="1587142" indent="-268593">
              <a:spcBef>
                <a:spcPts val="900"/>
              </a:spcBef>
              <a:defRPr sz="1100"/>
            </a:lvl4pPr>
            <a:lvl5pPr marL="1885291" indent="-127228">
              <a:spcBef>
                <a:spcPts val="900"/>
              </a:spcBef>
              <a:defRPr sz="1100"/>
            </a:lvl5pPr>
          </a:lstStyle>
          <a:p>
            <a:pPr/>
            <a:r>
              <a:t>Body Level One</a:t>
            </a:r>
          </a:p>
          <a:p>
            <a:pPr lvl="1"/>
            <a:r>
              <a:t>Body Level Two</a:t>
            </a:r>
          </a:p>
          <a:p>
            <a:pPr lvl="2"/>
            <a:r>
              <a:t>Body Level Three</a:t>
            </a:r>
          </a:p>
          <a:p>
            <a:pPr lvl="3"/>
            <a:r>
              <a:t>Body Level Four</a:t>
            </a:r>
          </a:p>
          <a:p>
            <a:pPr lvl="4"/>
            <a:r>
              <a:t>Body Level Five</a:t>
            </a:r>
          </a:p>
        </p:txBody>
      </p:sp>
      <p:sp>
        <p:nvSpPr>
          <p:cNvPr id="204" name="Text Placeholder 5"/>
          <p:cNvSpPr/>
          <p:nvPr>
            <p:ph type="body" sz="half" idx="13"/>
          </p:nvPr>
        </p:nvSpPr>
        <p:spPr>
          <a:xfrm>
            <a:off x="4673963" y="2336800"/>
            <a:ext cx="3982965" cy="3427393"/>
          </a:xfrm>
          <a:prstGeom prst="rect">
            <a:avLst/>
          </a:prstGeom>
        </p:spPr>
        <p:txBody>
          <a:bodyPr>
            <a:normAutofit fontScale="100000" lnSpcReduction="0"/>
          </a:bodyPr>
          <a:lstStyle/>
          <a:p>
            <a:pPr>
              <a:spcBef>
                <a:spcPts val="900"/>
              </a:spcBef>
              <a:defRPr sz="1100"/>
            </a:pPr>
          </a:p>
        </p:txBody>
      </p:sp>
      <p:sp>
        <p:nvSpPr>
          <p:cNvPr id="205" name="Text Placeholder 6"/>
          <p:cNvSpPr/>
          <p:nvPr>
            <p:ph type="body" sz="quarter" idx="14"/>
          </p:nvPr>
        </p:nvSpPr>
        <p:spPr>
          <a:xfrm>
            <a:off x="487678" y="1792223"/>
            <a:ext cx="3991280" cy="551125"/>
          </a:xfrm>
          <a:prstGeom prst="rect">
            <a:avLst/>
          </a:prstGeom>
        </p:spPr>
        <p:txBody>
          <a:bodyPr>
            <a:normAutofit fontScale="100000" lnSpcReduction="0"/>
          </a:bodyPr>
          <a:lstStyle/>
          <a:p>
            <a:pPr>
              <a:spcBef>
                <a:spcPts val="200"/>
              </a:spcBef>
              <a:defRPr b="1" sz="1100">
                <a:solidFill>
                  <a:schemeClr val="accent2"/>
                </a:solidFill>
              </a:defRPr>
            </a:pPr>
          </a:p>
        </p:txBody>
      </p:sp>
      <p:sp>
        <p:nvSpPr>
          <p:cNvPr id="206" name="Text Placeholder 6"/>
          <p:cNvSpPr/>
          <p:nvPr>
            <p:ph type="body" sz="quarter" idx="15"/>
          </p:nvPr>
        </p:nvSpPr>
        <p:spPr>
          <a:xfrm>
            <a:off x="4673961" y="1792223"/>
            <a:ext cx="3982965" cy="551125"/>
          </a:xfrm>
          <a:prstGeom prst="rect">
            <a:avLst/>
          </a:prstGeom>
        </p:spPr>
        <p:txBody>
          <a:bodyPr>
            <a:normAutofit fontScale="100000" lnSpcReduction="0"/>
          </a:bodyPr>
          <a:lstStyle/>
          <a:p>
            <a:pPr>
              <a:spcBef>
                <a:spcPts val="200"/>
              </a:spcBef>
              <a:defRPr b="1" sz="1100">
                <a:solidFill>
                  <a:schemeClr val="accent2"/>
                </a:solidFill>
              </a:defRPr>
            </a:pPr>
          </a:p>
        </p:txBody>
      </p:sp>
      <p:pic>
        <p:nvPicPr>
          <p:cNvPr id="207" name="Picture 10" descr="Picture 10"/>
          <p:cNvPicPr>
            <a:picLocks noChangeAspect="1"/>
          </p:cNvPicPr>
          <p:nvPr/>
        </p:nvPicPr>
        <p:blipFill>
          <a:blip r:embed="rId2">
            <a:extLst/>
          </a:blip>
          <a:stretch>
            <a:fillRect/>
          </a:stretch>
        </p:blipFill>
        <p:spPr>
          <a:xfrm>
            <a:off x="0" y="6373093"/>
            <a:ext cx="9143108" cy="489818"/>
          </a:xfrm>
          <a:prstGeom prst="rect">
            <a:avLst/>
          </a:prstGeom>
          <a:ln w="12700">
            <a:miter lim="400000"/>
          </a:ln>
        </p:spPr>
      </p:pic>
      <p:sp>
        <p:nvSpPr>
          <p:cNvPr id="208" name="Slide Number"/>
          <p:cNvSpPr txBox="1"/>
          <p:nvPr>
            <p:ph type="sldNum" sz="quarter" idx="2"/>
          </p:nvPr>
        </p:nvSpPr>
        <p:spPr>
          <a:xfrm>
            <a:off x="127414" y="6532998"/>
            <a:ext cx="168090" cy="147831"/>
          </a:xfrm>
          <a:prstGeom prst="rect">
            <a:avLst/>
          </a:prstGeom>
        </p:spPr>
        <p:txBody>
          <a:bodyPr/>
          <a:lstStyle>
            <a:lvl1pPr>
              <a:defRPr>
                <a:solidFill>
                  <a:schemeClr val="accent3"/>
                </a:solidFill>
              </a:defRPr>
            </a:lvl1pPr>
          </a:lstStyle>
          <a:p>
            <a:pPr/>
            <a:fld id="{86CB4B4D-7CA3-9044-876B-883B54F8677D}" type="slidenum"/>
          </a:p>
        </p:txBody>
      </p:sp>
      <p:pic>
        <p:nvPicPr>
          <p:cNvPr id="209" name="Picture 19" descr="Picture 19"/>
          <p:cNvPicPr>
            <a:picLocks noChangeAspect="1"/>
          </p:cNvPicPr>
          <p:nvPr/>
        </p:nvPicPr>
        <p:blipFill>
          <a:blip r:embed="rId3">
            <a:extLst/>
          </a:blip>
          <a:stretch>
            <a:fillRect/>
          </a:stretch>
        </p:blipFill>
        <p:spPr>
          <a:xfrm>
            <a:off x="8680077" y="6527882"/>
            <a:ext cx="237601" cy="172801"/>
          </a:xfrm>
          <a:prstGeom prst="rect">
            <a:avLst/>
          </a:prstGeom>
          <a:ln w="12700">
            <a:miter lim="400000"/>
          </a:ln>
        </p:spPr>
      </p:pic>
      <p:sp>
        <p:nvSpPr>
          <p:cNvPr id="210" name="Title Text"/>
          <p:cNvSpPr txBox="1"/>
          <p:nvPr>
            <p:ph type="title"/>
          </p:nvPr>
        </p:nvSpPr>
        <p:spPr>
          <a:xfrm>
            <a:off x="487679" y="484836"/>
            <a:ext cx="5374641" cy="1001981"/>
          </a:xfrm>
          <a:prstGeom prst="rect">
            <a:avLst/>
          </a:prstGeom>
        </p:spPr>
        <p:txBody>
          <a:bodyPr anchor="t">
            <a:normAutofit fontScale="100000" lnSpcReduction="0"/>
          </a:bodyPr>
          <a:lstStyle>
            <a:lvl1pPr>
              <a:defRPr b="1" sz="2700">
                <a:solidFill>
                  <a:schemeClr val="accent1"/>
                </a:solidFill>
              </a:defRPr>
            </a:lvl1pPr>
          </a:lstStyle>
          <a:p>
            <a:pPr/>
            <a:r>
              <a:t>Title Text</a:t>
            </a:r>
          </a:p>
        </p:txBody>
      </p:sp>
    </p:spTree>
  </p:cSld>
  <p:clrMapOvr>
    <a:masterClrMapping/>
  </p:clrMapOvr>
  <p:transition xmlns:p14="http://schemas.microsoft.com/office/powerpoint/2010/main" spd="med" advClick="1"/>
</p:sldLayout>
</file>

<file path=ppt/slideLayouts/slideLayout16.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3-Col Bulk Content">
    <p:bg>
      <p:bgPr>
        <a:solidFill>
          <a:srgbClr val="FFFFFF"/>
        </a:solidFill>
      </p:bgPr>
    </p:bg>
    <p:spTree>
      <p:nvGrpSpPr>
        <p:cNvPr id="1" name=""/>
        <p:cNvGrpSpPr/>
        <p:nvPr/>
      </p:nvGrpSpPr>
      <p:grpSpPr>
        <a:xfrm>
          <a:off x="0" y="0"/>
          <a:ext cx="0" cy="0"/>
          <a:chOff x="0" y="0"/>
          <a:chExt cx="0" cy="0"/>
        </a:xfrm>
      </p:grpSpPr>
      <p:sp>
        <p:nvSpPr>
          <p:cNvPr id="217" name="Body Level One…"/>
          <p:cNvSpPr txBox="1"/>
          <p:nvPr>
            <p:ph type="body" sz="quarter" idx="1"/>
          </p:nvPr>
        </p:nvSpPr>
        <p:spPr>
          <a:xfrm>
            <a:off x="487679" y="2336800"/>
            <a:ext cx="2591276" cy="3427392"/>
          </a:xfrm>
          <a:prstGeom prst="rect">
            <a:avLst/>
          </a:prstGeom>
        </p:spPr>
        <p:txBody>
          <a:bodyPr>
            <a:normAutofit fontScale="100000" lnSpcReduction="0"/>
          </a:bodyPr>
          <a:lstStyle>
            <a:lvl1pPr>
              <a:spcBef>
                <a:spcPts val="900"/>
              </a:spcBef>
              <a:defRPr sz="1100"/>
            </a:lvl1pPr>
            <a:lvl2pPr>
              <a:spcBef>
                <a:spcPts val="900"/>
              </a:spcBef>
              <a:defRPr sz="1100"/>
            </a:lvl2pPr>
            <a:lvl3pPr>
              <a:spcBef>
                <a:spcPts val="900"/>
              </a:spcBef>
              <a:buChar char="•"/>
              <a:defRPr sz="1100"/>
            </a:lvl3pPr>
            <a:lvl4pPr marL="1587142" indent="-268593">
              <a:spcBef>
                <a:spcPts val="900"/>
              </a:spcBef>
              <a:defRPr sz="1100"/>
            </a:lvl4pPr>
            <a:lvl5pPr marL="1885291" indent="-127228">
              <a:spcBef>
                <a:spcPts val="900"/>
              </a:spcBef>
              <a:defRPr sz="1100"/>
            </a:lvl5pPr>
          </a:lstStyle>
          <a:p>
            <a:pPr/>
            <a:r>
              <a:t>Body Level One</a:t>
            </a:r>
          </a:p>
          <a:p>
            <a:pPr lvl="1"/>
            <a:r>
              <a:t>Body Level Two</a:t>
            </a:r>
          </a:p>
          <a:p>
            <a:pPr lvl="2"/>
            <a:r>
              <a:t>Body Level Three</a:t>
            </a:r>
          </a:p>
          <a:p>
            <a:pPr lvl="3"/>
            <a:r>
              <a:t>Body Level Four</a:t>
            </a:r>
          </a:p>
          <a:p>
            <a:pPr lvl="4"/>
            <a:r>
              <a:t>Body Level Five</a:t>
            </a:r>
          </a:p>
        </p:txBody>
      </p:sp>
      <p:sp>
        <p:nvSpPr>
          <p:cNvPr id="218" name="Text Placeholder 5"/>
          <p:cNvSpPr/>
          <p:nvPr>
            <p:ph type="body" sz="quarter" idx="13"/>
          </p:nvPr>
        </p:nvSpPr>
        <p:spPr>
          <a:xfrm>
            <a:off x="6062290" y="2336800"/>
            <a:ext cx="2583063" cy="3427392"/>
          </a:xfrm>
          <a:prstGeom prst="rect">
            <a:avLst/>
          </a:prstGeom>
        </p:spPr>
        <p:txBody>
          <a:bodyPr>
            <a:normAutofit fontScale="100000" lnSpcReduction="0"/>
          </a:bodyPr>
          <a:lstStyle/>
          <a:p>
            <a:pPr>
              <a:spcBef>
                <a:spcPts val="900"/>
              </a:spcBef>
              <a:defRPr sz="1100"/>
            </a:pPr>
          </a:p>
        </p:txBody>
      </p:sp>
      <p:sp>
        <p:nvSpPr>
          <p:cNvPr id="219" name="Text Placeholder 6"/>
          <p:cNvSpPr/>
          <p:nvPr>
            <p:ph type="body" sz="quarter" idx="14"/>
          </p:nvPr>
        </p:nvSpPr>
        <p:spPr>
          <a:xfrm>
            <a:off x="487678" y="1803799"/>
            <a:ext cx="2591278" cy="533003"/>
          </a:xfrm>
          <a:prstGeom prst="rect">
            <a:avLst/>
          </a:prstGeom>
        </p:spPr>
        <p:txBody>
          <a:bodyPr>
            <a:normAutofit fontScale="100000" lnSpcReduction="0"/>
          </a:bodyPr>
          <a:lstStyle/>
          <a:p>
            <a:pPr>
              <a:spcBef>
                <a:spcPts val="200"/>
              </a:spcBef>
              <a:defRPr b="1" sz="1100">
                <a:solidFill>
                  <a:schemeClr val="accent2"/>
                </a:solidFill>
              </a:defRPr>
            </a:pPr>
          </a:p>
        </p:txBody>
      </p:sp>
      <p:sp>
        <p:nvSpPr>
          <p:cNvPr id="220" name="Text Placeholder 6"/>
          <p:cNvSpPr/>
          <p:nvPr>
            <p:ph type="body" sz="quarter" idx="15"/>
          </p:nvPr>
        </p:nvSpPr>
        <p:spPr>
          <a:xfrm>
            <a:off x="6062290" y="1803799"/>
            <a:ext cx="2583062" cy="533003"/>
          </a:xfrm>
          <a:prstGeom prst="rect">
            <a:avLst/>
          </a:prstGeom>
        </p:spPr>
        <p:txBody>
          <a:bodyPr>
            <a:normAutofit fontScale="100000" lnSpcReduction="0"/>
          </a:bodyPr>
          <a:lstStyle/>
          <a:p>
            <a:pPr>
              <a:spcBef>
                <a:spcPts val="200"/>
              </a:spcBef>
              <a:defRPr b="1" sz="1100">
                <a:solidFill>
                  <a:schemeClr val="accent2"/>
                </a:solidFill>
              </a:defRPr>
            </a:pPr>
          </a:p>
        </p:txBody>
      </p:sp>
      <p:sp>
        <p:nvSpPr>
          <p:cNvPr id="221" name="Text Placeholder 5"/>
          <p:cNvSpPr/>
          <p:nvPr>
            <p:ph type="body" sz="quarter" idx="16"/>
          </p:nvPr>
        </p:nvSpPr>
        <p:spPr>
          <a:xfrm>
            <a:off x="3285361" y="2336800"/>
            <a:ext cx="2575008" cy="3427392"/>
          </a:xfrm>
          <a:prstGeom prst="rect">
            <a:avLst/>
          </a:prstGeom>
        </p:spPr>
        <p:txBody>
          <a:bodyPr>
            <a:normAutofit fontScale="100000" lnSpcReduction="0"/>
          </a:bodyPr>
          <a:lstStyle/>
          <a:p>
            <a:pPr>
              <a:spcBef>
                <a:spcPts val="900"/>
              </a:spcBef>
              <a:defRPr sz="1100"/>
            </a:pPr>
          </a:p>
        </p:txBody>
      </p:sp>
      <p:sp>
        <p:nvSpPr>
          <p:cNvPr id="222" name="Text Placeholder 6"/>
          <p:cNvSpPr/>
          <p:nvPr>
            <p:ph type="body" sz="quarter" idx="17"/>
          </p:nvPr>
        </p:nvSpPr>
        <p:spPr>
          <a:xfrm>
            <a:off x="3285361" y="1803799"/>
            <a:ext cx="2575008" cy="533003"/>
          </a:xfrm>
          <a:prstGeom prst="rect">
            <a:avLst/>
          </a:prstGeom>
        </p:spPr>
        <p:txBody>
          <a:bodyPr>
            <a:normAutofit fontScale="100000" lnSpcReduction="0"/>
          </a:bodyPr>
          <a:lstStyle/>
          <a:p>
            <a:pPr>
              <a:spcBef>
                <a:spcPts val="200"/>
              </a:spcBef>
              <a:defRPr b="1" sz="1100">
                <a:solidFill>
                  <a:schemeClr val="accent2"/>
                </a:solidFill>
              </a:defRPr>
            </a:pPr>
          </a:p>
        </p:txBody>
      </p:sp>
      <p:pic>
        <p:nvPicPr>
          <p:cNvPr id="223" name="Picture 21" descr="Picture 21"/>
          <p:cNvPicPr>
            <a:picLocks noChangeAspect="1"/>
          </p:cNvPicPr>
          <p:nvPr/>
        </p:nvPicPr>
        <p:blipFill>
          <a:blip r:embed="rId2">
            <a:extLst/>
          </a:blip>
          <a:stretch>
            <a:fillRect/>
          </a:stretch>
        </p:blipFill>
        <p:spPr>
          <a:xfrm>
            <a:off x="0" y="6373093"/>
            <a:ext cx="9143108" cy="489818"/>
          </a:xfrm>
          <a:prstGeom prst="rect">
            <a:avLst/>
          </a:prstGeom>
          <a:ln w="12700">
            <a:miter lim="400000"/>
          </a:ln>
        </p:spPr>
      </p:pic>
      <p:sp>
        <p:nvSpPr>
          <p:cNvPr id="224" name="Slide Number"/>
          <p:cNvSpPr txBox="1"/>
          <p:nvPr>
            <p:ph type="sldNum" sz="quarter" idx="2"/>
          </p:nvPr>
        </p:nvSpPr>
        <p:spPr>
          <a:xfrm>
            <a:off x="127414" y="6532998"/>
            <a:ext cx="168090" cy="147831"/>
          </a:xfrm>
          <a:prstGeom prst="rect">
            <a:avLst/>
          </a:prstGeom>
        </p:spPr>
        <p:txBody>
          <a:bodyPr/>
          <a:lstStyle>
            <a:lvl1pPr>
              <a:defRPr>
                <a:solidFill>
                  <a:schemeClr val="accent3"/>
                </a:solidFill>
              </a:defRPr>
            </a:lvl1pPr>
          </a:lstStyle>
          <a:p>
            <a:pPr/>
            <a:fld id="{86CB4B4D-7CA3-9044-876B-883B54F8677D}" type="slidenum"/>
          </a:p>
        </p:txBody>
      </p:sp>
      <p:pic>
        <p:nvPicPr>
          <p:cNvPr id="225" name="Picture 23" descr="Picture 23"/>
          <p:cNvPicPr>
            <a:picLocks noChangeAspect="1"/>
          </p:cNvPicPr>
          <p:nvPr/>
        </p:nvPicPr>
        <p:blipFill>
          <a:blip r:embed="rId3">
            <a:extLst/>
          </a:blip>
          <a:stretch>
            <a:fillRect/>
          </a:stretch>
        </p:blipFill>
        <p:spPr>
          <a:xfrm>
            <a:off x="8680077" y="6527882"/>
            <a:ext cx="237601" cy="172801"/>
          </a:xfrm>
          <a:prstGeom prst="rect">
            <a:avLst/>
          </a:prstGeom>
          <a:ln w="12700">
            <a:miter lim="400000"/>
          </a:ln>
        </p:spPr>
      </p:pic>
      <p:sp>
        <p:nvSpPr>
          <p:cNvPr id="226" name="Title Text"/>
          <p:cNvSpPr txBox="1"/>
          <p:nvPr>
            <p:ph type="title"/>
          </p:nvPr>
        </p:nvSpPr>
        <p:spPr>
          <a:xfrm>
            <a:off x="487679" y="484836"/>
            <a:ext cx="5374641" cy="1001981"/>
          </a:xfrm>
          <a:prstGeom prst="rect">
            <a:avLst/>
          </a:prstGeom>
        </p:spPr>
        <p:txBody>
          <a:bodyPr anchor="t">
            <a:normAutofit fontScale="100000" lnSpcReduction="0"/>
          </a:bodyPr>
          <a:lstStyle>
            <a:lvl1pPr>
              <a:defRPr b="1" sz="2700">
                <a:solidFill>
                  <a:schemeClr val="accent1"/>
                </a:solidFill>
              </a:defRPr>
            </a:lvl1pPr>
          </a:lstStyle>
          <a:p>
            <a:pPr/>
            <a:r>
              <a:t>Title Text</a:t>
            </a:r>
          </a:p>
        </p:txBody>
      </p:sp>
    </p:spTree>
  </p:cSld>
  <p:clrMapOvr>
    <a:masterClrMapping/>
  </p:clrMapOvr>
  <p:transition xmlns:p14="http://schemas.microsoft.com/office/powerpoint/2010/main" spd="med" advClick="1"/>
</p:sldLayout>
</file>

<file path=ppt/slideLayouts/slideLayout17.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6-Point Bulk Content">
    <p:bg>
      <p:bgPr>
        <a:solidFill>
          <a:srgbClr val="FFFFFF"/>
        </a:solidFill>
      </p:bgPr>
    </p:bg>
    <p:spTree>
      <p:nvGrpSpPr>
        <p:cNvPr id="1" name=""/>
        <p:cNvGrpSpPr/>
        <p:nvPr/>
      </p:nvGrpSpPr>
      <p:grpSpPr>
        <a:xfrm>
          <a:off x="0" y="0"/>
          <a:ext cx="0" cy="0"/>
          <a:chOff x="0" y="0"/>
          <a:chExt cx="0" cy="0"/>
        </a:xfrm>
      </p:grpSpPr>
      <p:sp>
        <p:nvSpPr>
          <p:cNvPr id="233" name="Body Level One…"/>
          <p:cNvSpPr txBox="1"/>
          <p:nvPr>
            <p:ph type="body" sz="quarter" idx="1"/>
          </p:nvPr>
        </p:nvSpPr>
        <p:spPr>
          <a:xfrm>
            <a:off x="487677" y="4393803"/>
            <a:ext cx="2579703" cy="1253963"/>
          </a:xfrm>
          <a:prstGeom prst="rect">
            <a:avLst/>
          </a:prstGeom>
        </p:spPr>
        <p:txBody>
          <a:bodyPr>
            <a:normAutofit fontScale="100000" lnSpcReduction="0"/>
          </a:bodyPr>
          <a:lstStyle>
            <a:lvl1pPr>
              <a:spcBef>
                <a:spcPts val="900"/>
              </a:spcBef>
              <a:defRPr sz="1100"/>
            </a:lvl1pPr>
            <a:lvl2pPr>
              <a:spcBef>
                <a:spcPts val="900"/>
              </a:spcBef>
              <a:defRPr sz="1100"/>
            </a:lvl2pPr>
            <a:lvl3pPr>
              <a:spcBef>
                <a:spcPts val="900"/>
              </a:spcBef>
              <a:buChar char="•"/>
              <a:defRPr sz="1100"/>
            </a:lvl3pPr>
            <a:lvl4pPr marL="1587142" indent="-268593">
              <a:spcBef>
                <a:spcPts val="900"/>
              </a:spcBef>
              <a:defRPr sz="1100"/>
            </a:lvl4pPr>
            <a:lvl5pPr marL="1885291" indent="-127228">
              <a:spcBef>
                <a:spcPts val="900"/>
              </a:spcBef>
              <a:defRPr sz="1100"/>
            </a:lvl5pPr>
          </a:lstStyle>
          <a:p>
            <a:pPr/>
            <a:r>
              <a:t>Body Level One</a:t>
            </a:r>
          </a:p>
          <a:p>
            <a:pPr lvl="1"/>
            <a:r>
              <a:t>Body Level Two</a:t>
            </a:r>
          </a:p>
          <a:p>
            <a:pPr lvl="2"/>
            <a:r>
              <a:t>Body Level Three</a:t>
            </a:r>
          </a:p>
          <a:p>
            <a:pPr lvl="3"/>
            <a:r>
              <a:t>Body Level Four</a:t>
            </a:r>
          </a:p>
          <a:p>
            <a:pPr lvl="4"/>
            <a:r>
              <a:t>Body Level Five</a:t>
            </a:r>
          </a:p>
        </p:txBody>
      </p:sp>
      <p:sp>
        <p:nvSpPr>
          <p:cNvPr id="234" name="Text Placeholder 5"/>
          <p:cNvSpPr/>
          <p:nvPr>
            <p:ph type="body" sz="quarter" idx="13"/>
          </p:nvPr>
        </p:nvSpPr>
        <p:spPr>
          <a:xfrm>
            <a:off x="6096979" y="4393803"/>
            <a:ext cx="2571525" cy="1253963"/>
          </a:xfrm>
          <a:prstGeom prst="rect">
            <a:avLst/>
          </a:prstGeom>
        </p:spPr>
        <p:txBody>
          <a:bodyPr>
            <a:normAutofit fontScale="100000" lnSpcReduction="0"/>
          </a:bodyPr>
          <a:lstStyle/>
          <a:p>
            <a:pPr>
              <a:spcBef>
                <a:spcPts val="900"/>
              </a:spcBef>
              <a:defRPr sz="1100"/>
            </a:pPr>
          </a:p>
        </p:txBody>
      </p:sp>
      <p:sp>
        <p:nvSpPr>
          <p:cNvPr id="235" name="Text Placeholder 6"/>
          <p:cNvSpPr/>
          <p:nvPr>
            <p:ph type="body" sz="quarter" idx="14"/>
          </p:nvPr>
        </p:nvSpPr>
        <p:spPr>
          <a:xfrm>
            <a:off x="487677" y="3837654"/>
            <a:ext cx="2579703" cy="563887"/>
          </a:xfrm>
          <a:prstGeom prst="rect">
            <a:avLst/>
          </a:prstGeom>
        </p:spPr>
        <p:txBody>
          <a:bodyPr>
            <a:normAutofit fontScale="100000" lnSpcReduction="0"/>
          </a:bodyPr>
          <a:lstStyle/>
          <a:p>
            <a:pPr>
              <a:spcBef>
                <a:spcPts val="200"/>
              </a:spcBef>
              <a:defRPr b="1" sz="1100">
                <a:solidFill>
                  <a:schemeClr val="accent2"/>
                </a:solidFill>
              </a:defRPr>
            </a:pPr>
          </a:p>
        </p:txBody>
      </p:sp>
      <p:sp>
        <p:nvSpPr>
          <p:cNvPr id="236" name="Text Placeholder 6"/>
          <p:cNvSpPr/>
          <p:nvPr>
            <p:ph type="body" sz="quarter" idx="15"/>
          </p:nvPr>
        </p:nvSpPr>
        <p:spPr>
          <a:xfrm>
            <a:off x="6096977" y="3837654"/>
            <a:ext cx="2571525" cy="563887"/>
          </a:xfrm>
          <a:prstGeom prst="rect">
            <a:avLst/>
          </a:prstGeom>
        </p:spPr>
        <p:txBody>
          <a:bodyPr>
            <a:normAutofit fontScale="100000" lnSpcReduction="0"/>
          </a:bodyPr>
          <a:lstStyle/>
          <a:p>
            <a:pPr>
              <a:spcBef>
                <a:spcPts val="200"/>
              </a:spcBef>
              <a:defRPr b="1" sz="1100">
                <a:solidFill>
                  <a:schemeClr val="accent2"/>
                </a:solidFill>
              </a:defRPr>
            </a:pPr>
          </a:p>
        </p:txBody>
      </p:sp>
      <p:sp>
        <p:nvSpPr>
          <p:cNvPr id="237" name="Text Placeholder 5"/>
          <p:cNvSpPr/>
          <p:nvPr>
            <p:ph type="body" sz="quarter" idx="16"/>
          </p:nvPr>
        </p:nvSpPr>
        <p:spPr>
          <a:xfrm>
            <a:off x="3296863" y="4393803"/>
            <a:ext cx="2563506" cy="1253963"/>
          </a:xfrm>
          <a:prstGeom prst="rect">
            <a:avLst/>
          </a:prstGeom>
        </p:spPr>
        <p:txBody>
          <a:bodyPr>
            <a:normAutofit fontScale="100000" lnSpcReduction="0"/>
          </a:bodyPr>
          <a:lstStyle/>
          <a:p>
            <a:pPr>
              <a:spcBef>
                <a:spcPts val="900"/>
              </a:spcBef>
              <a:defRPr sz="1100"/>
            </a:pPr>
          </a:p>
        </p:txBody>
      </p:sp>
      <p:sp>
        <p:nvSpPr>
          <p:cNvPr id="238" name="Text Placeholder 6"/>
          <p:cNvSpPr/>
          <p:nvPr>
            <p:ph type="body" sz="quarter" idx="17"/>
          </p:nvPr>
        </p:nvSpPr>
        <p:spPr>
          <a:xfrm>
            <a:off x="3296863" y="3837654"/>
            <a:ext cx="2563506" cy="563887"/>
          </a:xfrm>
          <a:prstGeom prst="rect">
            <a:avLst/>
          </a:prstGeom>
        </p:spPr>
        <p:txBody>
          <a:bodyPr>
            <a:normAutofit fontScale="100000" lnSpcReduction="0"/>
          </a:bodyPr>
          <a:lstStyle/>
          <a:p>
            <a:pPr>
              <a:spcBef>
                <a:spcPts val="200"/>
              </a:spcBef>
              <a:defRPr b="1" sz="1100">
                <a:solidFill>
                  <a:schemeClr val="accent2"/>
                </a:solidFill>
              </a:defRPr>
            </a:pPr>
          </a:p>
        </p:txBody>
      </p:sp>
      <p:sp>
        <p:nvSpPr>
          <p:cNvPr id="239" name="Text Placeholder 5"/>
          <p:cNvSpPr/>
          <p:nvPr>
            <p:ph type="body" sz="quarter" idx="18"/>
          </p:nvPr>
        </p:nvSpPr>
        <p:spPr>
          <a:xfrm>
            <a:off x="487677" y="2336800"/>
            <a:ext cx="2579703" cy="1253963"/>
          </a:xfrm>
          <a:prstGeom prst="rect">
            <a:avLst/>
          </a:prstGeom>
        </p:spPr>
        <p:txBody>
          <a:bodyPr>
            <a:normAutofit fontScale="100000" lnSpcReduction="0"/>
          </a:bodyPr>
          <a:lstStyle/>
          <a:p>
            <a:pPr>
              <a:spcBef>
                <a:spcPts val="900"/>
              </a:spcBef>
              <a:defRPr sz="1100"/>
            </a:pPr>
          </a:p>
        </p:txBody>
      </p:sp>
      <p:sp>
        <p:nvSpPr>
          <p:cNvPr id="240" name="Text Placeholder 5"/>
          <p:cNvSpPr/>
          <p:nvPr>
            <p:ph type="body" sz="quarter" idx="19"/>
          </p:nvPr>
        </p:nvSpPr>
        <p:spPr>
          <a:xfrm>
            <a:off x="6096979" y="2336800"/>
            <a:ext cx="2571525" cy="1253963"/>
          </a:xfrm>
          <a:prstGeom prst="rect">
            <a:avLst/>
          </a:prstGeom>
        </p:spPr>
        <p:txBody>
          <a:bodyPr>
            <a:normAutofit fontScale="100000" lnSpcReduction="0"/>
          </a:bodyPr>
          <a:lstStyle/>
          <a:p>
            <a:pPr>
              <a:spcBef>
                <a:spcPts val="900"/>
              </a:spcBef>
              <a:defRPr sz="1100"/>
            </a:pPr>
          </a:p>
        </p:txBody>
      </p:sp>
      <p:sp>
        <p:nvSpPr>
          <p:cNvPr id="241" name="Text Placeholder 6"/>
          <p:cNvSpPr/>
          <p:nvPr>
            <p:ph type="body" sz="quarter" idx="20"/>
          </p:nvPr>
        </p:nvSpPr>
        <p:spPr>
          <a:xfrm>
            <a:off x="487677" y="1780649"/>
            <a:ext cx="2579703" cy="563887"/>
          </a:xfrm>
          <a:prstGeom prst="rect">
            <a:avLst/>
          </a:prstGeom>
        </p:spPr>
        <p:txBody>
          <a:bodyPr>
            <a:normAutofit fontScale="100000" lnSpcReduction="0"/>
          </a:bodyPr>
          <a:lstStyle/>
          <a:p>
            <a:pPr>
              <a:spcBef>
                <a:spcPts val="200"/>
              </a:spcBef>
              <a:defRPr b="1" sz="1100">
                <a:solidFill>
                  <a:schemeClr val="accent2"/>
                </a:solidFill>
              </a:defRPr>
            </a:pPr>
          </a:p>
        </p:txBody>
      </p:sp>
      <p:sp>
        <p:nvSpPr>
          <p:cNvPr id="242" name="Text Placeholder 6"/>
          <p:cNvSpPr/>
          <p:nvPr>
            <p:ph type="body" sz="quarter" idx="21"/>
          </p:nvPr>
        </p:nvSpPr>
        <p:spPr>
          <a:xfrm>
            <a:off x="6096977" y="1780649"/>
            <a:ext cx="2571525" cy="563887"/>
          </a:xfrm>
          <a:prstGeom prst="rect">
            <a:avLst/>
          </a:prstGeom>
        </p:spPr>
        <p:txBody>
          <a:bodyPr>
            <a:normAutofit fontScale="100000" lnSpcReduction="0"/>
          </a:bodyPr>
          <a:lstStyle/>
          <a:p>
            <a:pPr>
              <a:spcBef>
                <a:spcPts val="200"/>
              </a:spcBef>
              <a:defRPr b="1" sz="1100">
                <a:solidFill>
                  <a:schemeClr val="accent2"/>
                </a:solidFill>
              </a:defRPr>
            </a:pPr>
          </a:p>
        </p:txBody>
      </p:sp>
      <p:sp>
        <p:nvSpPr>
          <p:cNvPr id="243" name="Text Placeholder 5"/>
          <p:cNvSpPr/>
          <p:nvPr>
            <p:ph type="body" sz="quarter" idx="22"/>
          </p:nvPr>
        </p:nvSpPr>
        <p:spPr>
          <a:xfrm>
            <a:off x="3296863" y="2336800"/>
            <a:ext cx="2563506" cy="1253963"/>
          </a:xfrm>
          <a:prstGeom prst="rect">
            <a:avLst/>
          </a:prstGeom>
        </p:spPr>
        <p:txBody>
          <a:bodyPr>
            <a:normAutofit fontScale="100000" lnSpcReduction="0"/>
          </a:bodyPr>
          <a:lstStyle/>
          <a:p>
            <a:pPr>
              <a:spcBef>
                <a:spcPts val="900"/>
              </a:spcBef>
              <a:defRPr sz="1100"/>
            </a:pPr>
          </a:p>
        </p:txBody>
      </p:sp>
      <p:sp>
        <p:nvSpPr>
          <p:cNvPr id="244" name="Text Placeholder 6"/>
          <p:cNvSpPr/>
          <p:nvPr>
            <p:ph type="body" sz="quarter" idx="23"/>
          </p:nvPr>
        </p:nvSpPr>
        <p:spPr>
          <a:xfrm>
            <a:off x="3296863" y="1780649"/>
            <a:ext cx="2563506" cy="563887"/>
          </a:xfrm>
          <a:prstGeom prst="rect">
            <a:avLst/>
          </a:prstGeom>
        </p:spPr>
        <p:txBody>
          <a:bodyPr>
            <a:normAutofit fontScale="100000" lnSpcReduction="0"/>
          </a:bodyPr>
          <a:lstStyle/>
          <a:p>
            <a:pPr>
              <a:spcBef>
                <a:spcPts val="200"/>
              </a:spcBef>
              <a:defRPr b="1" sz="1100">
                <a:solidFill>
                  <a:schemeClr val="accent2"/>
                </a:solidFill>
              </a:defRPr>
            </a:pPr>
          </a:p>
        </p:txBody>
      </p:sp>
      <p:pic>
        <p:nvPicPr>
          <p:cNvPr id="245" name="Picture 18" descr="Picture 18"/>
          <p:cNvPicPr>
            <a:picLocks noChangeAspect="1"/>
          </p:cNvPicPr>
          <p:nvPr/>
        </p:nvPicPr>
        <p:blipFill>
          <a:blip r:embed="rId2">
            <a:extLst/>
          </a:blip>
          <a:stretch>
            <a:fillRect/>
          </a:stretch>
        </p:blipFill>
        <p:spPr>
          <a:xfrm>
            <a:off x="0" y="6373093"/>
            <a:ext cx="9143108" cy="489818"/>
          </a:xfrm>
          <a:prstGeom prst="rect">
            <a:avLst/>
          </a:prstGeom>
          <a:ln w="12700">
            <a:miter lim="400000"/>
          </a:ln>
        </p:spPr>
      </p:pic>
      <p:sp>
        <p:nvSpPr>
          <p:cNvPr id="246" name="Slide Number"/>
          <p:cNvSpPr txBox="1"/>
          <p:nvPr>
            <p:ph type="sldNum" sz="quarter" idx="2"/>
          </p:nvPr>
        </p:nvSpPr>
        <p:spPr>
          <a:xfrm>
            <a:off x="127414" y="6532998"/>
            <a:ext cx="168090" cy="147831"/>
          </a:xfrm>
          <a:prstGeom prst="rect">
            <a:avLst/>
          </a:prstGeom>
        </p:spPr>
        <p:txBody>
          <a:bodyPr/>
          <a:lstStyle>
            <a:lvl1pPr>
              <a:defRPr>
                <a:solidFill>
                  <a:schemeClr val="accent3"/>
                </a:solidFill>
              </a:defRPr>
            </a:lvl1pPr>
          </a:lstStyle>
          <a:p>
            <a:pPr/>
            <a:fld id="{86CB4B4D-7CA3-9044-876B-883B54F8677D}" type="slidenum"/>
          </a:p>
        </p:txBody>
      </p:sp>
      <p:pic>
        <p:nvPicPr>
          <p:cNvPr id="247" name="Picture 20" descr="Picture 20"/>
          <p:cNvPicPr>
            <a:picLocks noChangeAspect="1"/>
          </p:cNvPicPr>
          <p:nvPr/>
        </p:nvPicPr>
        <p:blipFill>
          <a:blip r:embed="rId3">
            <a:extLst/>
          </a:blip>
          <a:stretch>
            <a:fillRect/>
          </a:stretch>
        </p:blipFill>
        <p:spPr>
          <a:xfrm>
            <a:off x="8680077" y="6527882"/>
            <a:ext cx="237601" cy="172801"/>
          </a:xfrm>
          <a:prstGeom prst="rect">
            <a:avLst/>
          </a:prstGeom>
          <a:ln w="12700">
            <a:miter lim="400000"/>
          </a:ln>
        </p:spPr>
      </p:pic>
      <p:sp>
        <p:nvSpPr>
          <p:cNvPr id="248" name="Title Text"/>
          <p:cNvSpPr txBox="1"/>
          <p:nvPr>
            <p:ph type="title"/>
          </p:nvPr>
        </p:nvSpPr>
        <p:spPr>
          <a:xfrm>
            <a:off x="487679" y="484836"/>
            <a:ext cx="5374641" cy="1001981"/>
          </a:xfrm>
          <a:prstGeom prst="rect">
            <a:avLst/>
          </a:prstGeom>
        </p:spPr>
        <p:txBody>
          <a:bodyPr anchor="t">
            <a:normAutofit fontScale="100000" lnSpcReduction="0"/>
          </a:bodyPr>
          <a:lstStyle>
            <a:lvl1pPr>
              <a:defRPr b="1" sz="2700">
                <a:solidFill>
                  <a:schemeClr val="accent1"/>
                </a:solidFill>
              </a:defRPr>
            </a:lvl1pPr>
          </a:lstStyle>
          <a:p>
            <a:pPr/>
            <a:r>
              <a:t>Title Text</a:t>
            </a:r>
          </a:p>
        </p:txBody>
      </p:sp>
    </p:spTree>
  </p:cSld>
  <p:clrMapOvr>
    <a:masterClrMapping/>
  </p:clrMapOvr>
  <p:transition xmlns:p14="http://schemas.microsoft.com/office/powerpoint/2010/main" spd="med" advClick="1"/>
</p:sldLayout>
</file>

<file path=ppt/slideLayouts/slideLayout18.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Key Numbers Large">
    <p:bg>
      <p:bgPr>
        <a:solidFill>
          <a:srgbClr val="FFFFFF"/>
        </a:solidFill>
      </p:bgPr>
    </p:bg>
    <p:spTree>
      <p:nvGrpSpPr>
        <p:cNvPr id="1" name=""/>
        <p:cNvGrpSpPr/>
        <p:nvPr/>
      </p:nvGrpSpPr>
      <p:grpSpPr>
        <a:xfrm>
          <a:off x="0" y="0"/>
          <a:ext cx="0" cy="0"/>
          <a:chOff x="0" y="0"/>
          <a:chExt cx="0" cy="0"/>
        </a:xfrm>
      </p:grpSpPr>
      <p:sp>
        <p:nvSpPr>
          <p:cNvPr id="255" name="Body Level One…"/>
          <p:cNvSpPr txBox="1"/>
          <p:nvPr>
            <p:ph type="body" sz="quarter" idx="1"/>
          </p:nvPr>
        </p:nvSpPr>
        <p:spPr>
          <a:xfrm>
            <a:off x="487679" y="2895600"/>
            <a:ext cx="2582904" cy="2857018"/>
          </a:xfrm>
          <a:prstGeom prst="rect">
            <a:avLst/>
          </a:prstGeom>
        </p:spPr>
        <p:txBody>
          <a:bodyPr>
            <a:normAutofit fontScale="100000" lnSpcReduction="0"/>
          </a:bodyPr>
          <a:lstStyle>
            <a:lvl3pPr>
              <a:buChar char="•"/>
            </a:lvl3pPr>
          </a:lstStyle>
          <a:p>
            <a:pPr/>
            <a:r>
              <a:t>Body Level One</a:t>
            </a:r>
          </a:p>
          <a:p>
            <a:pPr lvl="1"/>
            <a:r>
              <a:t>Body Level Two</a:t>
            </a:r>
          </a:p>
          <a:p>
            <a:pPr lvl="2"/>
            <a:r>
              <a:t>Body Level Three</a:t>
            </a:r>
          </a:p>
          <a:p>
            <a:pPr lvl="3"/>
            <a:r>
              <a:t>Body Level Four</a:t>
            </a:r>
          </a:p>
          <a:p>
            <a:pPr lvl="4"/>
            <a:r>
              <a:t>Body Level Five</a:t>
            </a:r>
          </a:p>
        </p:txBody>
      </p:sp>
      <p:sp>
        <p:nvSpPr>
          <p:cNvPr id="256" name="Text Placeholder 5"/>
          <p:cNvSpPr/>
          <p:nvPr>
            <p:ph type="body" sz="quarter" idx="13"/>
          </p:nvPr>
        </p:nvSpPr>
        <p:spPr>
          <a:xfrm>
            <a:off x="3296935" y="2895600"/>
            <a:ext cx="2566691" cy="2857018"/>
          </a:xfrm>
          <a:prstGeom prst="rect">
            <a:avLst/>
          </a:prstGeom>
        </p:spPr>
        <p:txBody>
          <a:bodyPr>
            <a:normAutofit fontScale="100000" lnSpcReduction="0"/>
          </a:bodyPr>
          <a:lstStyle/>
          <a:p>
            <a:pPr/>
          </a:p>
        </p:txBody>
      </p:sp>
      <p:sp>
        <p:nvSpPr>
          <p:cNvPr id="257" name="Text Placeholder 5"/>
          <p:cNvSpPr/>
          <p:nvPr>
            <p:ph type="body" sz="quarter" idx="14"/>
          </p:nvPr>
        </p:nvSpPr>
        <p:spPr>
          <a:xfrm>
            <a:off x="6097113" y="2895600"/>
            <a:ext cx="2582966" cy="2857018"/>
          </a:xfrm>
          <a:prstGeom prst="rect">
            <a:avLst/>
          </a:prstGeom>
        </p:spPr>
        <p:txBody>
          <a:bodyPr>
            <a:normAutofit fontScale="100000" lnSpcReduction="0"/>
          </a:bodyPr>
          <a:lstStyle/>
          <a:p>
            <a:pPr>
              <a:spcBef>
                <a:spcPts val="900"/>
              </a:spcBef>
            </a:pPr>
          </a:p>
        </p:txBody>
      </p:sp>
      <p:sp>
        <p:nvSpPr>
          <p:cNvPr id="258" name="Text Placeholder 9"/>
          <p:cNvSpPr/>
          <p:nvPr>
            <p:ph type="body" sz="quarter" idx="15"/>
          </p:nvPr>
        </p:nvSpPr>
        <p:spPr>
          <a:xfrm>
            <a:off x="487677" y="1856582"/>
            <a:ext cx="2582907" cy="919747"/>
          </a:xfrm>
          <a:prstGeom prst="rect">
            <a:avLst/>
          </a:prstGeom>
        </p:spPr>
        <p:txBody>
          <a:bodyPr anchor="b">
            <a:normAutofit fontScale="100000" lnSpcReduction="0"/>
          </a:bodyPr>
          <a:lstStyle/>
          <a:p>
            <a:pPr>
              <a:lnSpc>
                <a:spcPct val="80000"/>
              </a:lnSpc>
              <a:spcBef>
                <a:spcPts val="1400"/>
              </a:spcBef>
              <a:defRPr sz="6200">
                <a:solidFill>
                  <a:schemeClr val="accent2"/>
                </a:solidFill>
              </a:defRPr>
            </a:pPr>
          </a:p>
        </p:txBody>
      </p:sp>
      <p:sp>
        <p:nvSpPr>
          <p:cNvPr id="259" name="Text Placeholder 9"/>
          <p:cNvSpPr/>
          <p:nvPr>
            <p:ph type="body" sz="quarter" idx="16"/>
          </p:nvPr>
        </p:nvSpPr>
        <p:spPr>
          <a:xfrm>
            <a:off x="3296935" y="1856582"/>
            <a:ext cx="2566689" cy="919747"/>
          </a:xfrm>
          <a:prstGeom prst="rect">
            <a:avLst/>
          </a:prstGeom>
        </p:spPr>
        <p:txBody>
          <a:bodyPr anchor="b">
            <a:normAutofit fontScale="100000" lnSpcReduction="0"/>
          </a:bodyPr>
          <a:lstStyle/>
          <a:p>
            <a:pPr>
              <a:lnSpc>
                <a:spcPct val="80000"/>
              </a:lnSpc>
              <a:spcBef>
                <a:spcPts val="1400"/>
              </a:spcBef>
              <a:defRPr sz="6200">
                <a:solidFill>
                  <a:schemeClr val="accent2"/>
                </a:solidFill>
              </a:defRPr>
            </a:pPr>
          </a:p>
        </p:txBody>
      </p:sp>
      <p:sp>
        <p:nvSpPr>
          <p:cNvPr id="260" name="Text Placeholder 9"/>
          <p:cNvSpPr/>
          <p:nvPr>
            <p:ph type="body" sz="quarter" idx="17"/>
          </p:nvPr>
        </p:nvSpPr>
        <p:spPr>
          <a:xfrm>
            <a:off x="6097113" y="1856582"/>
            <a:ext cx="2582966" cy="919747"/>
          </a:xfrm>
          <a:prstGeom prst="rect">
            <a:avLst/>
          </a:prstGeom>
        </p:spPr>
        <p:txBody>
          <a:bodyPr anchor="b">
            <a:normAutofit fontScale="100000" lnSpcReduction="0"/>
          </a:bodyPr>
          <a:lstStyle/>
          <a:p>
            <a:pPr>
              <a:lnSpc>
                <a:spcPct val="80000"/>
              </a:lnSpc>
              <a:spcBef>
                <a:spcPts val="1400"/>
              </a:spcBef>
              <a:defRPr sz="6200">
                <a:solidFill>
                  <a:schemeClr val="accent2"/>
                </a:solidFill>
              </a:defRPr>
            </a:pPr>
          </a:p>
        </p:txBody>
      </p:sp>
      <p:pic>
        <p:nvPicPr>
          <p:cNvPr id="261" name="Picture 11" descr="Picture 11"/>
          <p:cNvPicPr>
            <a:picLocks noChangeAspect="1"/>
          </p:cNvPicPr>
          <p:nvPr/>
        </p:nvPicPr>
        <p:blipFill>
          <a:blip r:embed="rId2">
            <a:extLst/>
          </a:blip>
          <a:stretch>
            <a:fillRect/>
          </a:stretch>
        </p:blipFill>
        <p:spPr>
          <a:xfrm>
            <a:off x="0" y="6373093"/>
            <a:ext cx="9143108" cy="489818"/>
          </a:xfrm>
          <a:prstGeom prst="rect">
            <a:avLst/>
          </a:prstGeom>
          <a:ln w="12700">
            <a:miter lim="400000"/>
          </a:ln>
        </p:spPr>
      </p:pic>
      <p:sp>
        <p:nvSpPr>
          <p:cNvPr id="262" name="Slide Number"/>
          <p:cNvSpPr txBox="1"/>
          <p:nvPr>
            <p:ph type="sldNum" sz="quarter" idx="2"/>
          </p:nvPr>
        </p:nvSpPr>
        <p:spPr>
          <a:xfrm>
            <a:off x="127414" y="6532998"/>
            <a:ext cx="168090" cy="147831"/>
          </a:xfrm>
          <a:prstGeom prst="rect">
            <a:avLst/>
          </a:prstGeom>
        </p:spPr>
        <p:txBody>
          <a:bodyPr/>
          <a:lstStyle>
            <a:lvl1pPr>
              <a:defRPr>
                <a:solidFill>
                  <a:schemeClr val="accent3"/>
                </a:solidFill>
              </a:defRPr>
            </a:lvl1pPr>
          </a:lstStyle>
          <a:p>
            <a:pPr/>
            <a:fld id="{86CB4B4D-7CA3-9044-876B-883B54F8677D}" type="slidenum"/>
          </a:p>
        </p:txBody>
      </p:sp>
      <p:pic>
        <p:nvPicPr>
          <p:cNvPr id="263" name="Picture 13" descr="Picture 13"/>
          <p:cNvPicPr>
            <a:picLocks noChangeAspect="1"/>
          </p:cNvPicPr>
          <p:nvPr/>
        </p:nvPicPr>
        <p:blipFill>
          <a:blip r:embed="rId3">
            <a:extLst/>
          </a:blip>
          <a:stretch>
            <a:fillRect/>
          </a:stretch>
        </p:blipFill>
        <p:spPr>
          <a:xfrm>
            <a:off x="8680077" y="6527882"/>
            <a:ext cx="237601" cy="172801"/>
          </a:xfrm>
          <a:prstGeom prst="rect">
            <a:avLst/>
          </a:prstGeom>
          <a:ln w="12700">
            <a:miter lim="400000"/>
          </a:ln>
        </p:spPr>
      </p:pic>
      <p:sp>
        <p:nvSpPr>
          <p:cNvPr id="264" name="Title Text"/>
          <p:cNvSpPr txBox="1"/>
          <p:nvPr>
            <p:ph type="title"/>
          </p:nvPr>
        </p:nvSpPr>
        <p:spPr>
          <a:xfrm>
            <a:off x="487679" y="484836"/>
            <a:ext cx="5374641" cy="1001981"/>
          </a:xfrm>
          <a:prstGeom prst="rect">
            <a:avLst/>
          </a:prstGeom>
        </p:spPr>
        <p:txBody>
          <a:bodyPr anchor="t">
            <a:normAutofit fontScale="100000" lnSpcReduction="0"/>
          </a:bodyPr>
          <a:lstStyle>
            <a:lvl1pPr>
              <a:defRPr b="1" sz="2700">
                <a:solidFill>
                  <a:schemeClr val="accent1"/>
                </a:solidFill>
              </a:defRPr>
            </a:lvl1pPr>
          </a:lstStyle>
          <a:p>
            <a:pPr/>
            <a:r>
              <a:t>Title Text</a:t>
            </a:r>
          </a:p>
        </p:txBody>
      </p:sp>
    </p:spTree>
  </p:cSld>
  <p:clrMapOvr>
    <a:masterClrMapping/>
  </p:clrMapOvr>
  <p:transition xmlns:p14="http://schemas.microsoft.com/office/powerpoint/2010/main" spd="med" advClick="1"/>
</p:sldLayout>
</file>

<file path=ppt/slideLayouts/slideLayout19.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Key Numbers Medium">
    <p:bg>
      <p:bgPr>
        <a:solidFill>
          <a:srgbClr val="FFFFFF"/>
        </a:solidFill>
      </p:bgPr>
    </p:bg>
    <p:spTree>
      <p:nvGrpSpPr>
        <p:cNvPr id="1" name=""/>
        <p:cNvGrpSpPr/>
        <p:nvPr/>
      </p:nvGrpSpPr>
      <p:grpSpPr>
        <a:xfrm>
          <a:off x="0" y="0"/>
          <a:ext cx="0" cy="0"/>
          <a:chOff x="0" y="0"/>
          <a:chExt cx="0" cy="0"/>
        </a:xfrm>
      </p:grpSpPr>
      <p:sp>
        <p:nvSpPr>
          <p:cNvPr id="271" name="Body Level One…"/>
          <p:cNvSpPr txBox="1"/>
          <p:nvPr>
            <p:ph type="body" sz="quarter" idx="1"/>
          </p:nvPr>
        </p:nvSpPr>
        <p:spPr>
          <a:xfrm>
            <a:off x="487679" y="2776328"/>
            <a:ext cx="2582904" cy="2975249"/>
          </a:xfrm>
          <a:prstGeom prst="rect">
            <a:avLst/>
          </a:prstGeom>
        </p:spPr>
        <p:txBody>
          <a:bodyPr>
            <a:normAutofit fontScale="100000" lnSpcReduction="0"/>
          </a:bodyPr>
          <a:lstStyle>
            <a:lvl3pPr>
              <a:buChar char="•"/>
            </a:lvl3pPr>
          </a:lstStyle>
          <a:p>
            <a:pPr/>
            <a:r>
              <a:t>Body Level One</a:t>
            </a:r>
          </a:p>
          <a:p>
            <a:pPr lvl="1"/>
            <a:r>
              <a:t>Body Level Two</a:t>
            </a:r>
          </a:p>
          <a:p>
            <a:pPr lvl="2"/>
            <a:r>
              <a:t>Body Level Three</a:t>
            </a:r>
          </a:p>
          <a:p>
            <a:pPr lvl="3"/>
            <a:r>
              <a:t>Body Level Four</a:t>
            </a:r>
          </a:p>
          <a:p>
            <a:pPr lvl="4"/>
            <a:r>
              <a:t>Body Level Five</a:t>
            </a:r>
          </a:p>
        </p:txBody>
      </p:sp>
      <p:sp>
        <p:nvSpPr>
          <p:cNvPr id="272" name="Text Placeholder 5"/>
          <p:cNvSpPr/>
          <p:nvPr>
            <p:ph type="body" sz="quarter" idx="13"/>
          </p:nvPr>
        </p:nvSpPr>
        <p:spPr>
          <a:xfrm>
            <a:off x="3296935" y="2776328"/>
            <a:ext cx="2566691" cy="2975249"/>
          </a:xfrm>
          <a:prstGeom prst="rect">
            <a:avLst/>
          </a:prstGeom>
        </p:spPr>
        <p:txBody>
          <a:bodyPr>
            <a:normAutofit fontScale="100000" lnSpcReduction="0"/>
          </a:bodyPr>
          <a:lstStyle/>
          <a:p>
            <a:pPr/>
          </a:p>
        </p:txBody>
      </p:sp>
      <p:sp>
        <p:nvSpPr>
          <p:cNvPr id="273" name="Text Placeholder 5"/>
          <p:cNvSpPr/>
          <p:nvPr>
            <p:ph type="body" sz="quarter" idx="14"/>
          </p:nvPr>
        </p:nvSpPr>
        <p:spPr>
          <a:xfrm>
            <a:off x="6097113" y="2776328"/>
            <a:ext cx="2582966" cy="2975249"/>
          </a:xfrm>
          <a:prstGeom prst="rect">
            <a:avLst/>
          </a:prstGeom>
        </p:spPr>
        <p:txBody>
          <a:bodyPr>
            <a:normAutofit fontScale="100000" lnSpcReduction="0"/>
          </a:bodyPr>
          <a:lstStyle/>
          <a:p>
            <a:pPr>
              <a:spcBef>
                <a:spcPts val="900"/>
              </a:spcBef>
            </a:pPr>
          </a:p>
        </p:txBody>
      </p:sp>
      <p:sp>
        <p:nvSpPr>
          <p:cNvPr id="274" name="Text Placeholder 9"/>
          <p:cNvSpPr/>
          <p:nvPr>
            <p:ph type="body" sz="quarter" idx="15"/>
          </p:nvPr>
        </p:nvSpPr>
        <p:spPr>
          <a:xfrm>
            <a:off x="487677" y="1803749"/>
            <a:ext cx="2582907" cy="976869"/>
          </a:xfrm>
          <a:prstGeom prst="rect">
            <a:avLst/>
          </a:prstGeom>
        </p:spPr>
        <p:txBody>
          <a:bodyPr>
            <a:normAutofit fontScale="100000" lnSpcReduction="0"/>
          </a:bodyPr>
          <a:lstStyle/>
          <a:p>
            <a:pPr>
              <a:lnSpc>
                <a:spcPct val="80000"/>
              </a:lnSpc>
              <a:spcBef>
                <a:spcPts val="900"/>
              </a:spcBef>
              <a:defRPr sz="4000">
                <a:solidFill>
                  <a:schemeClr val="accent2"/>
                </a:solidFill>
              </a:defRPr>
            </a:pPr>
          </a:p>
        </p:txBody>
      </p:sp>
      <p:sp>
        <p:nvSpPr>
          <p:cNvPr id="275" name="Text Placeholder 9"/>
          <p:cNvSpPr/>
          <p:nvPr>
            <p:ph type="body" sz="quarter" idx="16"/>
          </p:nvPr>
        </p:nvSpPr>
        <p:spPr>
          <a:xfrm>
            <a:off x="3296935" y="1829150"/>
            <a:ext cx="2566689" cy="950619"/>
          </a:xfrm>
          <a:prstGeom prst="rect">
            <a:avLst/>
          </a:prstGeom>
        </p:spPr>
        <p:txBody>
          <a:bodyPr>
            <a:normAutofit fontScale="100000" lnSpcReduction="0"/>
          </a:bodyPr>
          <a:lstStyle/>
          <a:p>
            <a:pPr>
              <a:lnSpc>
                <a:spcPct val="80000"/>
              </a:lnSpc>
              <a:spcBef>
                <a:spcPts val="900"/>
              </a:spcBef>
              <a:defRPr sz="4000">
                <a:solidFill>
                  <a:schemeClr val="accent2"/>
                </a:solidFill>
              </a:defRPr>
            </a:pPr>
          </a:p>
        </p:txBody>
      </p:sp>
      <p:sp>
        <p:nvSpPr>
          <p:cNvPr id="276" name="Text Placeholder 9"/>
          <p:cNvSpPr/>
          <p:nvPr>
            <p:ph type="body" sz="quarter" idx="17"/>
          </p:nvPr>
        </p:nvSpPr>
        <p:spPr>
          <a:xfrm>
            <a:off x="6097113" y="1829150"/>
            <a:ext cx="2582966" cy="950619"/>
          </a:xfrm>
          <a:prstGeom prst="rect">
            <a:avLst/>
          </a:prstGeom>
        </p:spPr>
        <p:txBody>
          <a:bodyPr>
            <a:normAutofit fontScale="100000" lnSpcReduction="0"/>
          </a:bodyPr>
          <a:lstStyle/>
          <a:p>
            <a:pPr>
              <a:lnSpc>
                <a:spcPct val="80000"/>
              </a:lnSpc>
              <a:spcBef>
                <a:spcPts val="900"/>
              </a:spcBef>
              <a:defRPr sz="4000">
                <a:solidFill>
                  <a:schemeClr val="accent2"/>
                </a:solidFill>
              </a:defRPr>
            </a:pPr>
          </a:p>
        </p:txBody>
      </p:sp>
      <p:pic>
        <p:nvPicPr>
          <p:cNvPr id="277" name="Picture 11" descr="Picture 11"/>
          <p:cNvPicPr>
            <a:picLocks noChangeAspect="1"/>
          </p:cNvPicPr>
          <p:nvPr/>
        </p:nvPicPr>
        <p:blipFill>
          <a:blip r:embed="rId2">
            <a:extLst/>
          </a:blip>
          <a:stretch>
            <a:fillRect/>
          </a:stretch>
        </p:blipFill>
        <p:spPr>
          <a:xfrm>
            <a:off x="0" y="6373093"/>
            <a:ext cx="9143108" cy="489818"/>
          </a:xfrm>
          <a:prstGeom prst="rect">
            <a:avLst/>
          </a:prstGeom>
          <a:ln w="12700">
            <a:miter lim="400000"/>
          </a:ln>
        </p:spPr>
      </p:pic>
      <p:sp>
        <p:nvSpPr>
          <p:cNvPr id="278" name="Slide Number"/>
          <p:cNvSpPr txBox="1"/>
          <p:nvPr>
            <p:ph type="sldNum" sz="quarter" idx="2"/>
          </p:nvPr>
        </p:nvSpPr>
        <p:spPr>
          <a:xfrm>
            <a:off x="127414" y="6532998"/>
            <a:ext cx="168090" cy="147831"/>
          </a:xfrm>
          <a:prstGeom prst="rect">
            <a:avLst/>
          </a:prstGeom>
        </p:spPr>
        <p:txBody>
          <a:bodyPr/>
          <a:lstStyle>
            <a:lvl1pPr>
              <a:defRPr>
                <a:solidFill>
                  <a:schemeClr val="accent3"/>
                </a:solidFill>
              </a:defRPr>
            </a:lvl1pPr>
          </a:lstStyle>
          <a:p>
            <a:pPr/>
            <a:fld id="{86CB4B4D-7CA3-9044-876B-883B54F8677D}" type="slidenum"/>
          </a:p>
        </p:txBody>
      </p:sp>
      <p:pic>
        <p:nvPicPr>
          <p:cNvPr id="279" name="Picture 13" descr="Picture 13"/>
          <p:cNvPicPr>
            <a:picLocks noChangeAspect="1"/>
          </p:cNvPicPr>
          <p:nvPr/>
        </p:nvPicPr>
        <p:blipFill>
          <a:blip r:embed="rId3">
            <a:extLst/>
          </a:blip>
          <a:stretch>
            <a:fillRect/>
          </a:stretch>
        </p:blipFill>
        <p:spPr>
          <a:xfrm>
            <a:off x="8680077" y="6527882"/>
            <a:ext cx="237601" cy="172801"/>
          </a:xfrm>
          <a:prstGeom prst="rect">
            <a:avLst/>
          </a:prstGeom>
          <a:ln w="12700">
            <a:miter lim="400000"/>
          </a:ln>
        </p:spPr>
      </p:pic>
      <p:sp>
        <p:nvSpPr>
          <p:cNvPr id="280" name="Title Text"/>
          <p:cNvSpPr txBox="1"/>
          <p:nvPr>
            <p:ph type="title"/>
          </p:nvPr>
        </p:nvSpPr>
        <p:spPr>
          <a:xfrm>
            <a:off x="487679" y="484836"/>
            <a:ext cx="5374641" cy="1001981"/>
          </a:xfrm>
          <a:prstGeom prst="rect">
            <a:avLst/>
          </a:prstGeom>
        </p:spPr>
        <p:txBody>
          <a:bodyPr anchor="t">
            <a:normAutofit fontScale="100000" lnSpcReduction="0"/>
          </a:bodyPr>
          <a:lstStyle>
            <a:lvl1pPr>
              <a:defRPr b="1" sz="2700">
                <a:solidFill>
                  <a:schemeClr val="accent1"/>
                </a:solidFill>
              </a:defRPr>
            </a:lvl1pPr>
          </a:lstStyle>
          <a:p>
            <a:pPr/>
            <a:r>
              <a:t>Title Text</a:t>
            </a:r>
          </a:p>
        </p:txBody>
      </p:sp>
    </p:spTree>
  </p:cSld>
  <p:clrMapOvr>
    <a:masterClrMapping/>
  </p:clrMapOvr>
  <p:transition xmlns:p14="http://schemas.microsoft.com/office/powerpoint/2010/main" spd="med" advClick="1"/>
</p:sldLayout>
</file>

<file path=ppt/slideLayouts/slideLayout20.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Key Points with Icons">
    <p:bg>
      <p:bgPr>
        <a:solidFill>
          <a:srgbClr val="FFFFFF"/>
        </a:solidFill>
      </p:bgPr>
    </p:bg>
    <p:spTree>
      <p:nvGrpSpPr>
        <p:cNvPr id="1" name=""/>
        <p:cNvGrpSpPr/>
        <p:nvPr/>
      </p:nvGrpSpPr>
      <p:grpSpPr>
        <a:xfrm>
          <a:off x="0" y="0"/>
          <a:ext cx="0" cy="0"/>
          <a:chOff x="0" y="0"/>
          <a:chExt cx="0" cy="0"/>
        </a:xfrm>
      </p:grpSpPr>
      <p:sp>
        <p:nvSpPr>
          <p:cNvPr id="287" name="Body Level One…"/>
          <p:cNvSpPr txBox="1"/>
          <p:nvPr>
            <p:ph type="body" sz="quarter" idx="1"/>
          </p:nvPr>
        </p:nvSpPr>
        <p:spPr>
          <a:xfrm>
            <a:off x="487679" y="3403601"/>
            <a:ext cx="2582904" cy="2337442"/>
          </a:xfrm>
          <a:prstGeom prst="rect">
            <a:avLst/>
          </a:prstGeom>
        </p:spPr>
        <p:txBody>
          <a:bodyPr>
            <a:normAutofit fontScale="100000" lnSpcReduction="0"/>
          </a:bodyPr>
          <a:lstStyle>
            <a:lvl3pPr>
              <a:buChar char="•"/>
            </a:lvl3pPr>
          </a:lstStyle>
          <a:p>
            <a:pPr/>
            <a:r>
              <a:t>Body Level One</a:t>
            </a:r>
          </a:p>
          <a:p>
            <a:pPr lvl="1"/>
            <a:r>
              <a:t>Body Level Two</a:t>
            </a:r>
          </a:p>
          <a:p>
            <a:pPr lvl="2"/>
            <a:r>
              <a:t>Body Level Three</a:t>
            </a:r>
          </a:p>
          <a:p>
            <a:pPr lvl="3"/>
            <a:r>
              <a:t>Body Level Four</a:t>
            </a:r>
          </a:p>
          <a:p>
            <a:pPr lvl="4"/>
            <a:r>
              <a:t>Body Level Five</a:t>
            </a:r>
          </a:p>
        </p:txBody>
      </p:sp>
      <p:sp>
        <p:nvSpPr>
          <p:cNvPr id="288" name="Text Placeholder 5"/>
          <p:cNvSpPr/>
          <p:nvPr>
            <p:ph type="body" sz="quarter" idx="13"/>
          </p:nvPr>
        </p:nvSpPr>
        <p:spPr>
          <a:xfrm>
            <a:off x="3285361" y="3403601"/>
            <a:ext cx="2566691" cy="2337442"/>
          </a:xfrm>
          <a:prstGeom prst="rect">
            <a:avLst/>
          </a:prstGeom>
        </p:spPr>
        <p:txBody>
          <a:bodyPr>
            <a:normAutofit fontScale="100000" lnSpcReduction="0"/>
          </a:bodyPr>
          <a:lstStyle/>
          <a:p>
            <a:pPr/>
          </a:p>
        </p:txBody>
      </p:sp>
      <p:sp>
        <p:nvSpPr>
          <p:cNvPr id="289" name="Text Placeholder 5"/>
          <p:cNvSpPr/>
          <p:nvPr>
            <p:ph type="body" sz="quarter" idx="14"/>
          </p:nvPr>
        </p:nvSpPr>
        <p:spPr>
          <a:xfrm>
            <a:off x="6085537" y="3403601"/>
            <a:ext cx="2582967" cy="2337442"/>
          </a:xfrm>
          <a:prstGeom prst="rect">
            <a:avLst/>
          </a:prstGeom>
        </p:spPr>
        <p:txBody>
          <a:bodyPr>
            <a:normAutofit fontScale="100000" lnSpcReduction="0"/>
          </a:bodyPr>
          <a:lstStyle/>
          <a:p>
            <a:pPr>
              <a:spcBef>
                <a:spcPts val="900"/>
              </a:spcBef>
            </a:pPr>
          </a:p>
        </p:txBody>
      </p:sp>
      <p:sp>
        <p:nvSpPr>
          <p:cNvPr id="290" name="Oval 11"/>
          <p:cNvSpPr/>
          <p:nvPr/>
        </p:nvSpPr>
        <p:spPr>
          <a:xfrm>
            <a:off x="487679" y="1928430"/>
            <a:ext cx="1194664" cy="1194665"/>
          </a:xfrm>
          <a:prstGeom prst="ellipse">
            <a:avLst/>
          </a:prstGeom>
          <a:solidFill>
            <a:schemeClr val="accent1"/>
          </a:solidFill>
          <a:ln w="12700">
            <a:miter lim="400000"/>
          </a:ln>
        </p:spPr>
        <p:txBody>
          <a:bodyPr lIns="45719" rIns="45719" anchor="ctr"/>
          <a:lstStyle/>
          <a:p>
            <a:pPr algn="ctr">
              <a:defRPr sz="1000"/>
            </a:pPr>
          </a:p>
        </p:txBody>
      </p:sp>
      <p:sp>
        <p:nvSpPr>
          <p:cNvPr id="291" name="Picture Placeholder 3"/>
          <p:cNvSpPr/>
          <p:nvPr>
            <p:ph type="pic" sz="quarter" idx="15"/>
          </p:nvPr>
        </p:nvSpPr>
        <p:spPr>
          <a:xfrm>
            <a:off x="841814" y="2201763"/>
            <a:ext cx="486394" cy="648001"/>
          </a:xfrm>
          <a:prstGeom prst="rect">
            <a:avLst/>
          </a:prstGeom>
        </p:spPr>
        <p:txBody>
          <a:bodyPr lIns="91439" tIns="45719" rIns="91439" bIns="45719"/>
          <a:lstStyle/>
          <a:p>
            <a:pPr/>
          </a:p>
        </p:txBody>
      </p:sp>
      <p:sp>
        <p:nvSpPr>
          <p:cNvPr id="292" name="Oval 13"/>
          <p:cNvSpPr/>
          <p:nvPr/>
        </p:nvSpPr>
        <p:spPr>
          <a:xfrm>
            <a:off x="3276906" y="1926363"/>
            <a:ext cx="1198801" cy="1198801"/>
          </a:xfrm>
          <a:prstGeom prst="ellipse">
            <a:avLst/>
          </a:prstGeom>
          <a:solidFill>
            <a:schemeClr val="accent1"/>
          </a:solidFill>
          <a:ln w="12700">
            <a:miter lim="400000"/>
          </a:ln>
        </p:spPr>
        <p:txBody>
          <a:bodyPr lIns="45719" rIns="45719" anchor="ctr"/>
          <a:lstStyle/>
          <a:p>
            <a:pPr algn="ctr">
              <a:defRPr sz="1000"/>
            </a:pPr>
          </a:p>
        </p:txBody>
      </p:sp>
      <p:sp>
        <p:nvSpPr>
          <p:cNvPr id="293" name="Picture Placeholder 3"/>
          <p:cNvSpPr/>
          <p:nvPr>
            <p:ph type="pic" sz="quarter" idx="16"/>
          </p:nvPr>
        </p:nvSpPr>
        <p:spPr>
          <a:xfrm>
            <a:off x="3633111" y="2201763"/>
            <a:ext cx="486393" cy="648001"/>
          </a:xfrm>
          <a:prstGeom prst="rect">
            <a:avLst/>
          </a:prstGeom>
        </p:spPr>
        <p:txBody>
          <a:bodyPr lIns="91439" tIns="45719" rIns="91439" bIns="45719"/>
          <a:lstStyle/>
          <a:p>
            <a:pPr/>
          </a:p>
        </p:txBody>
      </p:sp>
      <p:sp>
        <p:nvSpPr>
          <p:cNvPr id="294" name="Oval 15"/>
          <p:cNvSpPr/>
          <p:nvPr/>
        </p:nvSpPr>
        <p:spPr>
          <a:xfrm>
            <a:off x="6053742" y="1926363"/>
            <a:ext cx="1198801" cy="1198801"/>
          </a:xfrm>
          <a:prstGeom prst="ellipse">
            <a:avLst/>
          </a:prstGeom>
          <a:solidFill>
            <a:schemeClr val="accent1"/>
          </a:solidFill>
          <a:ln w="12700">
            <a:miter lim="400000"/>
          </a:ln>
        </p:spPr>
        <p:txBody>
          <a:bodyPr lIns="45719" rIns="45719" anchor="ctr"/>
          <a:lstStyle/>
          <a:p>
            <a:pPr algn="ctr">
              <a:defRPr sz="1000"/>
            </a:pPr>
          </a:p>
        </p:txBody>
      </p:sp>
      <p:sp>
        <p:nvSpPr>
          <p:cNvPr id="295" name="Picture Placeholder 3"/>
          <p:cNvSpPr/>
          <p:nvPr>
            <p:ph type="pic" sz="quarter" idx="17"/>
          </p:nvPr>
        </p:nvSpPr>
        <p:spPr>
          <a:xfrm>
            <a:off x="6410166" y="2201763"/>
            <a:ext cx="485954" cy="648001"/>
          </a:xfrm>
          <a:prstGeom prst="rect">
            <a:avLst/>
          </a:prstGeom>
        </p:spPr>
        <p:txBody>
          <a:bodyPr lIns="91439" tIns="45719" rIns="91439" bIns="45719"/>
          <a:lstStyle/>
          <a:p>
            <a:pPr/>
          </a:p>
        </p:txBody>
      </p:sp>
      <p:pic>
        <p:nvPicPr>
          <p:cNvPr id="296" name="Picture 20" descr="Picture 20"/>
          <p:cNvPicPr>
            <a:picLocks noChangeAspect="1"/>
          </p:cNvPicPr>
          <p:nvPr/>
        </p:nvPicPr>
        <p:blipFill>
          <a:blip r:embed="rId2">
            <a:extLst/>
          </a:blip>
          <a:stretch>
            <a:fillRect/>
          </a:stretch>
        </p:blipFill>
        <p:spPr>
          <a:xfrm>
            <a:off x="0" y="6373093"/>
            <a:ext cx="9143108" cy="489818"/>
          </a:xfrm>
          <a:prstGeom prst="rect">
            <a:avLst/>
          </a:prstGeom>
          <a:ln w="12700">
            <a:miter lim="400000"/>
          </a:ln>
        </p:spPr>
      </p:pic>
      <p:sp>
        <p:nvSpPr>
          <p:cNvPr id="297" name="Slide Number"/>
          <p:cNvSpPr txBox="1"/>
          <p:nvPr>
            <p:ph type="sldNum" sz="quarter" idx="2"/>
          </p:nvPr>
        </p:nvSpPr>
        <p:spPr>
          <a:xfrm>
            <a:off x="127414" y="6532998"/>
            <a:ext cx="168090" cy="147831"/>
          </a:xfrm>
          <a:prstGeom prst="rect">
            <a:avLst/>
          </a:prstGeom>
        </p:spPr>
        <p:txBody>
          <a:bodyPr/>
          <a:lstStyle>
            <a:lvl1pPr>
              <a:defRPr>
                <a:solidFill>
                  <a:schemeClr val="accent3"/>
                </a:solidFill>
              </a:defRPr>
            </a:lvl1pPr>
          </a:lstStyle>
          <a:p>
            <a:pPr/>
            <a:fld id="{86CB4B4D-7CA3-9044-876B-883B54F8677D}" type="slidenum"/>
          </a:p>
        </p:txBody>
      </p:sp>
      <p:pic>
        <p:nvPicPr>
          <p:cNvPr id="298" name="Picture 23" descr="Picture 23"/>
          <p:cNvPicPr>
            <a:picLocks noChangeAspect="1"/>
          </p:cNvPicPr>
          <p:nvPr/>
        </p:nvPicPr>
        <p:blipFill>
          <a:blip r:embed="rId3">
            <a:extLst/>
          </a:blip>
          <a:stretch>
            <a:fillRect/>
          </a:stretch>
        </p:blipFill>
        <p:spPr>
          <a:xfrm>
            <a:off x="8680077" y="6527882"/>
            <a:ext cx="237601" cy="172801"/>
          </a:xfrm>
          <a:prstGeom prst="rect">
            <a:avLst/>
          </a:prstGeom>
          <a:ln w="12700">
            <a:miter lim="400000"/>
          </a:ln>
        </p:spPr>
      </p:pic>
      <p:sp>
        <p:nvSpPr>
          <p:cNvPr id="299" name="Title Text"/>
          <p:cNvSpPr txBox="1"/>
          <p:nvPr>
            <p:ph type="title"/>
          </p:nvPr>
        </p:nvSpPr>
        <p:spPr>
          <a:xfrm>
            <a:off x="487679" y="484836"/>
            <a:ext cx="5374641" cy="1001981"/>
          </a:xfrm>
          <a:prstGeom prst="rect">
            <a:avLst/>
          </a:prstGeom>
        </p:spPr>
        <p:txBody>
          <a:bodyPr anchor="t">
            <a:normAutofit fontScale="100000" lnSpcReduction="0"/>
          </a:bodyPr>
          <a:lstStyle>
            <a:lvl1pPr>
              <a:defRPr b="1" sz="2700">
                <a:solidFill>
                  <a:schemeClr val="accent1"/>
                </a:solidFill>
              </a:defRPr>
            </a:lvl1pPr>
          </a:lstStyle>
          <a:p>
            <a:pPr/>
            <a:r>
              <a:t>Title Text</a:t>
            </a:r>
          </a:p>
        </p:txBody>
      </p:sp>
    </p:spTree>
  </p:cSld>
  <p:clrMapOvr>
    <a:masterClrMapping/>
  </p:clrMapOvr>
  <p:transition xmlns:p14="http://schemas.microsoft.com/office/powerpoint/2010/main" spd="med" advClick="1"/>
</p:sldLayout>
</file>

<file path=ppt/slideLayouts/slideLayout21.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Video Slide">
    <p:spTree>
      <p:nvGrpSpPr>
        <p:cNvPr id="1" name=""/>
        <p:cNvGrpSpPr/>
        <p:nvPr/>
      </p:nvGrpSpPr>
      <p:grpSpPr>
        <a:xfrm>
          <a:off x="0" y="0"/>
          <a:ext cx="0" cy="0"/>
          <a:chOff x="0" y="0"/>
          <a:chExt cx="0" cy="0"/>
        </a:xfrm>
      </p:grpSpPr>
      <p:sp>
        <p:nvSpPr>
          <p:cNvPr id="306" name="Media Placeholder 4"/>
          <p:cNvSpPr/>
          <p:nvPr>
            <p:ph type="media" idx="13"/>
          </p:nvPr>
        </p:nvSpPr>
        <p:spPr>
          <a:xfrm>
            <a:off x="1863523" y="483406"/>
            <a:ext cx="5405378" cy="5882671"/>
          </a:xfrm>
          <a:prstGeom prst="rect">
            <a:avLst/>
          </a:prstGeom>
        </p:spPr>
        <p:txBody>
          <a:bodyPr lIns="91439" tIns="45719" rIns="91439" bIns="45719"/>
          <a:lstStyle/>
          <a:p>
            <a:pPr/>
          </a:p>
        </p:txBody>
      </p:sp>
      <p:sp>
        <p:nvSpPr>
          <p:cNvPr id="307"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22.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Quotes or Stats V1">
    <p:spTree>
      <p:nvGrpSpPr>
        <p:cNvPr id="1" name=""/>
        <p:cNvGrpSpPr/>
        <p:nvPr/>
      </p:nvGrpSpPr>
      <p:grpSpPr>
        <a:xfrm>
          <a:off x="0" y="0"/>
          <a:ext cx="0" cy="0"/>
          <a:chOff x="0" y="0"/>
          <a:chExt cx="0" cy="0"/>
        </a:xfrm>
      </p:grpSpPr>
      <p:pic>
        <p:nvPicPr>
          <p:cNvPr id="314" name="Picture 4" descr="Picture 4"/>
          <p:cNvPicPr>
            <a:picLocks noChangeAspect="1"/>
          </p:cNvPicPr>
          <p:nvPr/>
        </p:nvPicPr>
        <p:blipFill>
          <a:blip r:embed="rId2">
            <a:extLst/>
          </a:blip>
          <a:stretch>
            <a:fillRect/>
          </a:stretch>
        </p:blipFill>
        <p:spPr>
          <a:xfrm>
            <a:off x="0" y="0"/>
            <a:ext cx="9144000" cy="6858000"/>
          </a:xfrm>
          <a:prstGeom prst="rect">
            <a:avLst/>
          </a:prstGeom>
          <a:ln w="12700">
            <a:miter lim="400000"/>
          </a:ln>
        </p:spPr>
      </p:pic>
      <p:pic>
        <p:nvPicPr>
          <p:cNvPr id="315" name="Picture 7" descr="Picture 7"/>
          <p:cNvPicPr>
            <a:picLocks noChangeAspect="1"/>
          </p:cNvPicPr>
          <p:nvPr/>
        </p:nvPicPr>
        <p:blipFill>
          <a:blip r:embed="rId3">
            <a:extLst/>
          </a:blip>
          <a:stretch>
            <a:fillRect/>
          </a:stretch>
        </p:blipFill>
        <p:spPr>
          <a:xfrm>
            <a:off x="0" y="2933700"/>
            <a:ext cx="9144000" cy="978144"/>
          </a:xfrm>
          <a:prstGeom prst="rect">
            <a:avLst/>
          </a:prstGeom>
          <a:ln w="12700">
            <a:miter lim="400000"/>
          </a:ln>
        </p:spPr>
      </p:pic>
      <p:sp>
        <p:nvSpPr>
          <p:cNvPr id="316" name="Rectangle 2"/>
          <p:cNvSpPr/>
          <p:nvPr/>
        </p:nvSpPr>
        <p:spPr>
          <a:xfrm>
            <a:off x="474562" y="486136"/>
            <a:ext cx="8194876" cy="5891516"/>
          </a:xfrm>
          <a:prstGeom prst="rect">
            <a:avLst/>
          </a:prstGeom>
          <a:solidFill>
            <a:srgbClr val="FFFFFF"/>
          </a:solidFill>
          <a:ln w="12700">
            <a:miter lim="400000"/>
          </a:ln>
        </p:spPr>
        <p:txBody>
          <a:bodyPr lIns="45719" rIns="45719" anchor="ctr"/>
          <a:lstStyle/>
          <a:p>
            <a:pPr algn="ctr">
              <a:defRPr sz="1000"/>
            </a:pPr>
          </a:p>
        </p:txBody>
      </p:sp>
      <p:sp>
        <p:nvSpPr>
          <p:cNvPr id="317" name="Title Text"/>
          <p:cNvSpPr txBox="1"/>
          <p:nvPr>
            <p:ph type="title"/>
          </p:nvPr>
        </p:nvSpPr>
        <p:spPr>
          <a:xfrm>
            <a:off x="1848800" y="2090306"/>
            <a:ext cx="5446402" cy="2619503"/>
          </a:xfrm>
          <a:prstGeom prst="rect">
            <a:avLst/>
          </a:prstGeom>
        </p:spPr>
        <p:txBody>
          <a:bodyPr>
            <a:normAutofit fontScale="100000" lnSpcReduction="0"/>
          </a:bodyPr>
          <a:lstStyle>
            <a:lvl1pPr algn="ctr">
              <a:lnSpc>
                <a:spcPct val="110000"/>
              </a:lnSpc>
              <a:defRPr sz="2700">
                <a:solidFill>
                  <a:schemeClr val="accent2"/>
                </a:solidFill>
              </a:defRPr>
            </a:lvl1pPr>
          </a:lstStyle>
          <a:p>
            <a:pPr/>
            <a:r>
              <a:t>Title Text</a:t>
            </a:r>
          </a:p>
        </p:txBody>
      </p:sp>
      <p:sp>
        <p:nvSpPr>
          <p:cNvPr id="318" name="Body Level One…"/>
          <p:cNvSpPr txBox="1"/>
          <p:nvPr>
            <p:ph type="body" sz="quarter" idx="1"/>
          </p:nvPr>
        </p:nvSpPr>
        <p:spPr>
          <a:xfrm>
            <a:off x="1848800" y="1593878"/>
            <a:ext cx="5446402" cy="383035"/>
          </a:xfrm>
          <a:prstGeom prst="rect">
            <a:avLst/>
          </a:prstGeom>
        </p:spPr>
        <p:txBody>
          <a:bodyPr anchor="ctr">
            <a:normAutofit fontScale="100000" lnSpcReduction="0"/>
          </a:bodyPr>
          <a:lstStyle>
            <a:lvl1pPr algn="ctr">
              <a:lnSpc>
                <a:spcPct val="100000"/>
              </a:lnSpc>
              <a:spcBef>
                <a:spcPts val="200"/>
              </a:spcBef>
              <a:defRPr b="1" sz="1100">
                <a:solidFill>
                  <a:schemeClr val="accent1"/>
                </a:solidFill>
              </a:defRPr>
            </a:lvl1pPr>
            <a:lvl2pPr marL="607385" indent="-167871" algn="ctr">
              <a:lnSpc>
                <a:spcPct val="100000"/>
              </a:lnSpc>
              <a:spcBef>
                <a:spcPts val="200"/>
              </a:spcBef>
              <a:defRPr b="1" sz="1100">
                <a:solidFill>
                  <a:schemeClr val="accent1"/>
                </a:solidFill>
              </a:defRPr>
            </a:lvl2pPr>
            <a:lvl3pPr marL="1036150" indent="-157117" algn="ctr">
              <a:lnSpc>
                <a:spcPct val="100000"/>
              </a:lnSpc>
              <a:spcBef>
                <a:spcPts val="200"/>
              </a:spcBef>
              <a:defRPr b="1" sz="1100">
                <a:solidFill>
                  <a:schemeClr val="accent1"/>
                </a:solidFill>
              </a:defRPr>
            </a:lvl3pPr>
            <a:lvl4pPr marL="1538306" indent="-219758" algn="ctr">
              <a:lnSpc>
                <a:spcPct val="100000"/>
              </a:lnSpc>
              <a:spcBef>
                <a:spcPts val="200"/>
              </a:spcBef>
              <a:defRPr b="1" sz="1100">
                <a:solidFill>
                  <a:schemeClr val="accent1"/>
                </a:solidFill>
              </a:defRPr>
            </a:lvl4pPr>
            <a:lvl5pPr marL="1885291" indent="-127228" algn="ctr">
              <a:lnSpc>
                <a:spcPct val="100000"/>
              </a:lnSpc>
              <a:spcBef>
                <a:spcPts val="200"/>
              </a:spcBef>
              <a:defRPr b="1" sz="1100">
                <a:solidFill>
                  <a:schemeClr val="accent1"/>
                </a:solidFill>
              </a:defRPr>
            </a:lvl5pPr>
          </a:lstStyle>
          <a:p>
            <a:pPr/>
            <a:r>
              <a:t>Body Level One</a:t>
            </a:r>
          </a:p>
          <a:p>
            <a:pPr lvl="1"/>
            <a:r>
              <a:t>Body Level Two</a:t>
            </a:r>
          </a:p>
          <a:p>
            <a:pPr lvl="2"/>
            <a:r>
              <a:t>Body Level Three</a:t>
            </a:r>
          </a:p>
          <a:p>
            <a:pPr lvl="3"/>
            <a:r>
              <a:t>Body Level Four</a:t>
            </a:r>
          </a:p>
          <a:p>
            <a:pPr lvl="4"/>
            <a:r>
              <a:t>Body Level Five</a:t>
            </a:r>
          </a:p>
        </p:txBody>
      </p:sp>
      <p:sp>
        <p:nvSpPr>
          <p:cNvPr id="319" name="Text Placeholder 8"/>
          <p:cNvSpPr/>
          <p:nvPr>
            <p:ph type="body" sz="quarter" idx="13"/>
          </p:nvPr>
        </p:nvSpPr>
        <p:spPr>
          <a:xfrm>
            <a:off x="1848800" y="4921484"/>
            <a:ext cx="5446402" cy="291604"/>
          </a:xfrm>
          <a:prstGeom prst="rect">
            <a:avLst/>
          </a:prstGeom>
        </p:spPr>
        <p:txBody>
          <a:bodyPr anchor="ctr">
            <a:normAutofit fontScale="100000" lnSpcReduction="0"/>
          </a:bodyPr>
          <a:lstStyle/>
          <a:p>
            <a:pPr algn="ctr">
              <a:spcBef>
                <a:spcPts val="200"/>
              </a:spcBef>
              <a:defRPr sz="900"/>
            </a:pPr>
          </a:p>
        </p:txBody>
      </p:sp>
      <p:sp>
        <p:nvSpPr>
          <p:cNvPr id="320"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23.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Quotes or Stats V2">
    <p:spTree>
      <p:nvGrpSpPr>
        <p:cNvPr id="1" name=""/>
        <p:cNvGrpSpPr/>
        <p:nvPr/>
      </p:nvGrpSpPr>
      <p:grpSpPr>
        <a:xfrm>
          <a:off x="0" y="0"/>
          <a:ext cx="0" cy="0"/>
          <a:chOff x="0" y="0"/>
          <a:chExt cx="0" cy="0"/>
        </a:xfrm>
      </p:grpSpPr>
      <p:sp>
        <p:nvSpPr>
          <p:cNvPr id="327" name="Title Text"/>
          <p:cNvSpPr txBox="1"/>
          <p:nvPr>
            <p:ph type="title"/>
          </p:nvPr>
        </p:nvSpPr>
        <p:spPr>
          <a:xfrm>
            <a:off x="1848800" y="2090306"/>
            <a:ext cx="5446402" cy="2619503"/>
          </a:xfrm>
          <a:prstGeom prst="rect">
            <a:avLst/>
          </a:prstGeom>
        </p:spPr>
        <p:txBody>
          <a:bodyPr>
            <a:normAutofit fontScale="100000" lnSpcReduction="0"/>
          </a:bodyPr>
          <a:lstStyle>
            <a:lvl1pPr algn="ctr">
              <a:lnSpc>
                <a:spcPct val="110000"/>
              </a:lnSpc>
              <a:defRPr sz="2700">
                <a:solidFill>
                  <a:schemeClr val="accent3"/>
                </a:solidFill>
              </a:defRPr>
            </a:lvl1pPr>
          </a:lstStyle>
          <a:p>
            <a:pPr/>
            <a:r>
              <a:t>Title Text</a:t>
            </a:r>
          </a:p>
        </p:txBody>
      </p:sp>
      <p:sp>
        <p:nvSpPr>
          <p:cNvPr id="328" name="Body Level One…"/>
          <p:cNvSpPr txBox="1"/>
          <p:nvPr>
            <p:ph type="body" sz="quarter" idx="1"/>
          </p:nvPr>
        </p:nvSpPr>
        <p:spPr>
          <a:xfrm>
            <a:off x="1848800" y="1593878"/>
            <a:ext cx="5446402" cy="383035"/>
          </a:xfrm>
          <a:prstGeom prst="rect">
            <a:avLst/>
          </a:prstGeom>
        </p:spPr>
        <p:txBody>
          <a:bodyPr anchor="ctr">
            <a:normAutofit fontScale="100000" lnSpcReduction="0"/>
          </a:bodyPr>
          <a:lstStyle>
            <a:lvl1pPr algn="ctr">
              <a:lnSpc>
                <a:spcPct val="100000"/>
              </a:lnSpc>
              <a:spcBef>
                <a:spcPts val="200"/>
              </a:spcBef>
              <a:defRPr b="1" sz="1100">
                <a:solidFill>
                  <a:srgbClr val="FFFFFF"/>
                </a:solidFill>
              </a:defRPr>
            </a:lvl1pPr>
            <a:lvl2pPr marL="607385" indent="-167871" algn="ctr">
              <a:lnSpc>
                <a:spcPct val="100000"/>
              </a:lnSpc>
              <a:spcBef>
                <a:spcPts val="200"/>
              </a:spcBef>
              <a:defRPr b="1" sz="1100">
                <a:solidFill>
                  <a:srgbClr val="FFFFFF"/>
                </a:solidFill>
              </a:defRPr>
            </a:lvl2pPr>
            <a:lvl3pPr marL="1036150" indent="-157117" algn="ctr">
              <a:lnSpc>
                <a:spcPct val="100000"/>
              </a:lnSpc>
              <a:spcBef>
                <a:spcPts val="200"/>
              </a:spcBef>
              <a:defRPr b="1" sz="1100">
                <a:solidFill>
                  <a:srgbClr val="FFFFFF"/>
                </a:solidFill>
              </a:defRPr>
            </a:lvl3pPr>
            <a:lvl4pPr marL="1538306" indent="-219758" algn="ctr">
              <a:lnSpc>
                <a:spcPct val="100000"/>
              </a:lnSpc>
              <a:spcBef>
                <a:spcPts val="200"/>
              </a:spcBef>
              <a:defRPr b="1" sz="1100">
                <a:solidFill>
                  <a:srgbClr val="FFFFFF"/>
                </a:solidFill>
              </a:defRPr>
            </a:lvl4pPr>
            <a:lvl5pPr marL="1885291" indent="-127228" algn="ctr">
              <a:lnSpc>
                <a:spcPct val="100000"/>
              </a:lnSpc>
              <a:spcBef>
                <a:spcPts val="200"/>
              </a:spcBef>
              <a:defRPr b="1" sz="1100">
                <a:solidFill>
                  <a:srgbClr val="FFFFFF"/>
                </a:solidFill>
              </a:defRPr>
            </a:lvl5pPr>
          </a:lstStyle>
          <a:p>
            <a:pPr/>
            <a:r>
              <a:t>Body Level One</a:t>
            </a:r>
          </a:p>
          <a:p>
            <a:pPr lvl="1"/>
            <a:r>
              <a:t>Body Level Two</a:t>
            </a:r>
          </a:p>
          <a:p>
            <a:pPr lvl="2"/>
            <a:r>
              <a:t>Body Level Three</a:t>
            </a:r>
          </a:p>
          <a:p>
            <a:pPr lvl="3"/>
            <a:r>
              <a:t>Body Level Four</a:t>
            </a:r>
          </a:p>
          <a:p>
            <a:pPr lvl="4"/>
            <a:r>
              <a:t>Body Level Five</a:t>
            </a:r>
          </a:p>
        </p:txBody>
      </p:sp>
      <p:sp>
        <p:nvSpPr>
          <p:cNvPr id="329" name="Text Placeholder 8"/>
          <p:cNvSpPr/>
          <p:nvPr>
            <p:ph type="body" sz="quarter" idx="13"/>
          </p:nvPr>
        </p:nvSpPr>
        <p:spPr>
          <a:xfrm>
            <a:off x="1848800" y="4921484"/>
            <a:ext cx="5446402" cy="291604"/>
          </a:xfrm>
          <a:prstGeom prst="rect">
            <a:avLst/>
          </a:prstGeom>
        </p:spPr>
        <p:txBody>
          <a:bodyPr anchor="ctr">
            <a:normAutofit fontScale="100000" lnSpcReduction="0"/>
          </a:bodyPr>
          <a:lstStyle/>
          <a:p>
            <a:pPr algn="ctr">
              <a:spcBef>
                <a:spcPts val="200"/>
              </a:spcBef>
              <a:defRPr sz="900">
                <a:solidFill>
                  <a:srgbClr val="FFFFFF"/>
                </a:solidFill>
              </a:defRPr>
            </a:pPr>
          </a:p>
        </p:txBody>
      </p:sp>
      <p:sp>
        <p:nvSpPr>
          <p:cNvPr id="330"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24.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Quotes or Stats V3">
    <p:spTree>
      <p:nvGrpSpPr>
        <p:cNvPr id="1" name=""/>
        <p:cNvGrpSpPr/>
        <p:nvPr/>
      </p:nvGrpSpPr>
      <p:grpSpPr>
        <a:xfrm>
          <a:off x="0" y="0"/>
          <a:ext cx="0" cy="0"/>
          <a:chOff x="0" y="0"/>
          <a:chExt cx="0" cy="0"/>
        </a:xfrm>
      </p:grpSpPr>
      <p:sp>
        <p:nvSpPr>
          <p:cNvPr id="337" name="Title Text"/>
          <p:cNvSpPr txBox="1"/>
          <p:nvPr>
            <p:ph type="title"/>
          </p:nvPr>
        </p:nvSpPr>
        <p:spPr>
          <a:xfrm>
            <a:off x="1848800" y="985407"/>
            <a:ext cx="5446402" cy="2619502"/>
          </a:xfrm>
          <a:prstGeom prst="rect">
            <a:avLst/>
          </a:prstGeom>
        </p:spPr>
        <p:txBody>
          <a:bodyPr>
            <a:normAutofit fontScale="100000" lnSpcReduction="0"/>
          </a:bodyPr>
          <a:lstStyle>
            <a:lvl1pPr algn="ctr">
              <a:lnSpc>
                <a:spcPct val="110000"/>
              </a:lnSpc>
              <a:defRPr sz="2700">
                <a:solidFill>
                  <a:schemeClr val="accent3"/>
                </a:solidFill>
              </a:defRPr>
            </a:lvl1pPr>
          </a:lstStyle>
          <a:p>
            <a:pPr/>
            <a:r>
              <a:t>Title Text</a:t>
            </a:r>
          </a:p>
        </p:txBody>
      </p:sp>
      <p:sp>
        <p:nvSpPr>
          <p:cNvPr id="338" name="Body Level One…"/>
          <p:cNvSpPr txBox="1"/>
          <p:nvPr>
            <p:ph type="body" sz="quarter" idx="1"/>
          </p:nvPr>
        </p:nvSpPr>
        <p:spPr>
          <a:xfrm>
            <a:off x="1848800" y="488976"/>
            <a:ext cx="5446402" cy="383035"/>
          </a:xfrm>
          <a:prstGeom prst="rect">
            <a:avLst/>
          </a:prstGeom>
        </p:spPr>
        <p:txBody>
          <a:bodyPr anchor="ctr">
            <a:normAutofit fontScale="100000" lnSpcReduction="0"/>
          </a:bodyPr>
          <a:lstStyle>
            <a:lvl1pPr algn="ctr">
              <a:lnSpc>
                <a:spcPct val="100000"/>
              </a:lnSpc>
              <a:spcBef>
                <a:spcPts val="200"/>
              </a:spcBef>
              <a:defRPr b="1" sz="1100">
                <a:solidFill>
                  <a:srgbClr val="FFFFFF"/>
                </a:solidFill>
              </a:defRPr>
            </a:lvl1pPr>
            <a:lvl2pPr marL="607385" indent="-167871" algn="ctr">
              <a:lnSpc>
                <a:spcPct val="100000"/>
              </a:lnSpc>
              <a:spcBef>
                <a:spcPts val="200"/>
              </a:spcBef>
              <a:defRPr b="1" sz="1100">
                <a:solidFill>
                  <a:srgbClr val="FFFFFF"/>
                </a:solidFill>
              </a:defRPr>
            </a:lvl2pPr>
            <a:lvl3pPr marL="1036150" indent="-157117" algn="ctr">
              <a:lnSpc>
                <a:spcPct val="100000"/>
              </a:lnSpc>
              <a:spcBef>
                <a:spcPts val="200"/>
              </a:spcBef>
              <a:defRPr b="1" sz="1100">
                <a:solidFill>
                  <a:srgbClr val="FFFFFF"/>
                </a:solidFill>
              </a:defRPr>
            </a:lvl3pPr>
            <a:lvl4pPr marL="1538306" indent="-219758" algn="ctr">
              <a:lnSpc>
                <a:spcPct val="100000"/>
              </a:lnSpc>
              <a:spcBef>
                <a:spcPts val="200"/>
              </a:spcBef>
              <a:defRPr b="1" sz="1100">
                <a:solidFill>
                  <a:srgbClr val="FFFFFF"/>
                </a:solidFill>
              </a:defRPr>
            </a:lvl4pPr>
            <a:lvl5pPr marL="1885291" indent="-127228" algn="ctr">
              <a:lnSpc>
                <a:spcPct val="100000"/>
              </a:lnSpc>
              <a:spcBef>
                <a:spcPts val="200"/>
              </a:spcBef>
              <a:defRPr b="1" sz="1100">
                <a:solidFill>
                  <a:srgbClr val="FFFFFF"/>
                </a:solidFill>
              </a:defRPr>
            </a:lvl5pPr>
          </a:lstStyle>
          <a:p>
            <a:pPr/>
            <a:r>
              <a:t>Body Level One</a:t>
            </a:r>
          </a:p>
          <a:p>
            <a:pPr lvl="1"/>
            <a:r>
              <a:t>Body Level Two</a:t>
            </a:r>
          </a:p>
          <a:p>
            <a:pPr lvl="2"/>
            <a:r>
              <a:t>Body Level Three</a:t>
            </a:r>
          </a:p>
          <a:p>
            <a:pPr lvl="3"/>
            <a:r>
              <a:t>Body Level Four</a:t>
            </a:r>
          </a:p>
          <a:p>
            <a:pPr lvl="4"/>
            <a:r>
              <a:t>Body Level Five</a:t>
            </a:r>
          </a:p>
        </p:txBody>
      </p:sp>
      <p:pic>
        <p:nvPicPr>
          <p:cNvPr id="339" name="Picture 1" descr="Picture 1"/>
          <p:cNvPicPr>
            <a:picLocks noChangeAspect="1"/>
          </p:cNvPicPr>
          <p:nvPr/>
        </p:nvPicPr>
        <p:blipFill>
          <a:blip r:embed="rId2">
            <a:extLst/>
          </a:blip>
          <a:stretch>
            <a:fillRect/>
          </a:stretch>
        </p:blipFill>
        <p:spPr>
          <a:xfrm>
            <a:off x="0" y="4507708"/>
            <a:ext cx="9144000" cy="2350295"/>
          </a:xfrm>
          <a:prstGeom prst="rect">
            <a:avLst/>
          </a:prstGeom>
          <a:ln w="12700">
            <a:miter lim="400000"/>
          </a:ln>
        </p:spPr>
      </p:pic>
      <p:sp>
        <p:nvSpPr>
          <p:cNvPr id="340"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25.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Quotes or Stats V4">
    <p:bg>
      <p:bgPr>
        <a:solidFill>
          <a:srgbClr val="FFFFFF"/>
        </a:solidFill>
      </p:bgPr>
    </p:bg>
    <p:spTree>
      <p:nvGrpSpPr>
        <p:cNvPr id="1" name=""/>
        <p:cNvGrpSpPr/>
        <p:nvPr/>
      </p:nvGrpSpPr>
      <p:grpSpPr>
        <a:xfrm>
          <a:off x="0" y="0"/>
          <a:ext cx="0" cy="0"/>
          <a:chOff x="0" y="0"/>
          <a:chExt cx="0" cy="0"/>
        </a:xfrm>
      </p:grpSpPr>
      <p:sp>
        <p:nvSpPr>
          <p:cNvPr id="347" name="Title Text"/>
          <p:cNvSpPr txBox="1"/>
          <p:nvPr>
            <p:ph type="title"/>
          </p:nvPr>
        </p:nvSpPr>
        <p:spPr>
          <a:xfrm>
            <a:off x="1848800" y="985407"/>
            <a:ext cx="5446402" cy="2619502"/>
          </a:xfrm>
          <a:prstGeom prst="rect">
            <a:avLst/>
          </a:prstGeom>
        </p:spPr>
        <p:txBody>
          <a:bodyPr>
            <a:normAutofit fontScale="100000" lnSpcReduction="0"/>
          </a:bodyPr>
          <a:lstStyle>
            <a:lvl1pPr algn="ctr">
              <a:lnSpc>
                <a:spcPct val="110000"/>
              </a:lnSpc>
              <a:defRPr sz="2700">
                <a:solidFill>
                  <a:schemeClr val="accent2"/>
                </a:solidFill>
              </a:defRPr>
            </a:lvl1pPr>
          </a:lstStyle>
          <a:p>
            <a:pPr/>
            <a:r>
              <a:t>Title Text</a:t>
            </a:r>
          </a:p>
        </p:txBody>
      </p:sp>
      <p:sp>
        <p:nvSpPr>
          <p:cNvPr id="348" name="Body Level One…"/>
          <p:cNvSpPr txBox="1"/>
          <p:nvPr>
            <p:ph type="body" sz="quarter" idx="1"/>
          </p:nvPr>
        </p:nvSpPr>
        <p:spPr>
          <a:xfrm>
            <a:off x="1848800" y="488976"/>
            <a:ext cx="5446402" cy="383035"/>
          </a:xfrm>
          <a:prstGeom prst="rect">
            <a:avLst/>
          </a:prstGeom>
        </p:spPr>
        <p:txBody>
          <a:bodyPr anchor="ctr">
            <a:normAutofit fontScale="100000" lnSpcReduction="0"/>
          </a:bodyPr>
          <a:lstStyle>
            <a:lvl1pPr algn="ctr">
              <a:lnSpc>
                <a:spcPct val="100000"/>
              </a:lnSpc>
              <a:spcBef>
                <a:spcPts val="200"/>
              </a:spcBef>
              <a:defRPr b="1" sz="1100">
                <a:solidFill>
                  <a:schemeClr val="accent1"/>
                </a:solidFill>
              </a:defRPr>
            </a:lvl1pPr>
            <a:lvl2pPr marL="607385" indent="-167871" algn="ctr">
              <a:lnSpc>
                <a:spcPct val="100000"/>
              </a:lnSpc>
              <a:spcBef>
                <a:spcPts val="200"/>
              </a:spcBef>
              <a:defRPr b="1" sz="1100">
                <a:solidFill>
                  <a:schemeClr val="accent1"/>
                </a:solidFill>
              </a:defRPr>
            </a:lvl2pPr>
            <a:lvl3pPr marL="1036150" indent="-157117" algn="ctr">
              <a:lnSpc>
                <a:spcPct val="100000"/>
              </a:lnSpc>
              <a:spcBef>
                <a:spcPts val="200"/>
              </a:spcBef>
              <a:defRPr b="1" sz="1100">
                <a:solidFill>
                  <a:schemeClr val="accent1"/>
                </a:solidFill>
              </a:defRPr>
            </a:lvl3pPr>
            <a:lvl4pPr marL="1538306" indent="-219758" algn="ctr">
              <a:lnSpc>
                <a:spcPct val="100000"/>
              </a:lnSpc>
              <a:spcBef>
                <a:spcPts val="200"/>
              </a:spcBef>
              <a:defRPr b="1" sz="1100">
                <a:solidFill>
                  <a:schemeClr val="accent1"/>
                </a:solidFill>
              </a:defRPr>
            </a:lvl4pPr>
            <a:lvl5pPr marL="1885291" indent="-127228" algn="ctr">
              <a:lnSpc>
                <a:spcPct val="100000"/>
              </a:lnSpc>
              <a:spcBef>
                <a:spcPts val="200"/>
              </a:spcBef>
              <a:defRPr b="1" sz="1100">
                <a:solidFill>
                  <a:schemeClr val="accent1"/>
                </a:solidFill>
              </a:defRPr>
            </a:lvl5pPr>
          </a:lstStyle>
          <a:p>
            <a:pPr/>
            <a:r>
              <a:t>Body Level One</a:t>
            </a:r>
          </a:p>
          <a:p>
            <a:pPr lvl="1"/>
            <a:r>
              <a:t>Body Level Two</a:t>
            </a:r>
          </a:p>
          <a:p>
            <a:pPr lvl="2"/>
            <a:r>
              <a:t>Body Level Three</a:t>
            </a:r>
          </a:p>
          <a:p>
            <a:pPr lvl="3"/>
            <a:r>
              <a:t>Body Level Four</a:t>
            </a:r>
          </a:p>
          <a:p>
            <a:pPr lvl="4"/>
            <a:r>
              <a:t>Body Level Five</a:t>
            </a:r>
          </a:p>
        </p:txBody>
      </p:sp>
      <p:pic>
        <p:nvPicPr>
          <p:cNvPr id="349" name="Picture 6" descr="Picture 6"/>
          <p:cNvPicPr>
            <a:picLocks noChangeAspect="1"/>
          </p:cNvPicPr>
          <p:nvPr/>
        </p:nvPicPr>
        <p:blipFill>
          <a:blip r:embed="rId2">
            <a:extLst/>
          </a:blip>
          <a:stretch>
            <a:fillRect/>
          </a:stretch>
        </p:blipFill>
        <p:spPr>
          <a:xfrm>
            <a:off x="0" y="4507708"/>
            <a:ext cx="9144000" cy="2350295"/>
          </a:xfrm>
          <a:prstGeom prst="rect">
            <a:avLst/>
          </a:prstGeom>
          <a:ln w="12700">
            <a:miter lim="400000"/>
          </a:ln>
        </p:spPr>
      </p:pic>
      <p:sp>
        <p:nvSpPr>
          <p:cNvPr id="350"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26.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Quotes or Stats v5">
    <p:bg>
      <p:bgPr>
        <a:solidFill>
          <a:schemeClr val="accent1"/>
        </a:solidFill>
      </p:bgPr>
    </p:bg>
    <p:spTree>
      <p:nvGrpSpPr>
        <p:cNvPr id="1" name=""/>
        <p:cNvGrpSpPr/>
        <p:nvPr/>
      </p:nvGrpSpPr>
      <p:grpSpPr>
        <a:xfrm>
          <a:off x="0" y="0"/>
          <a:ext cx="0" cy="0"/>
          <a:chOff x="0" y="0"/>
          <a:chExt cx="0" cy="0"/>
        </a:xfrm>
      </p:grpSpPr>
      <p:sp>
        <p:nvSpPr>
          <p:cNvPr id="357" name="Picture Placeholder 3"/>
          <p:cNvSpPr/>
          <p:nvPr>
            <p:ph type="pic" sz="half" idx="13"/>
          </p:nvPr>
        </p:nvSpPr>
        <p:spPr>
          <a:xfrm>
            <a:off x="0" y="2"/>
            <a:ext cx="4571404" cy="3428554"/>
          </a:xfrm>
          <a:prstGeom prst="rect">
            <a:avLst/>
          </a:prstGeom>
        </p:spPr>
        <p:txBody>
          <a:bodyPr lIns="91439" tIns="45719" rIns="91439" bIns="45719"/>
          <a:lstStyle/>
          <a:p>
            <a:pPr/>
          </a:p>
        </p:txBody>
      </p:sp>
      <p:sp>
        <p:nvSpPr>
          <p:cNvPr id="358" name="Title Text"/>
          <p:cNvSpPr txBox="1"/>
          <p:nvPr>
            <p:ph type="title"/>
          </p:nvPr>
        </p:nvSpPr>
        <p:spPr>
          <a:xfrm>
            <a:off x="1676533" y="1914188"/>
            <a:ext cx="5790936" cy="3029625"/>
          </a:xfrm>
          <a:prstGeom prst="rect">
            <a:avLst/>
          </a:prstGeom>
          <a:solidFill>
            <a:srgbClr val="FFFFFF"/>
          </a:solidFill>
          <a:effectLst>
            <a:outerShdw sx="100000" sy="100000" kx="0" ky="0" algn="b" rotWithShape="0" blurRad="381000" dist="0" dir="2700000">
              <a:srgbClr val="000000">
                <a:alpha val="85000"/>
              </a:srgbClr>
            </a:outerShdw>
          </a:effectLst>
        </p:spPr>
        <p:txBody>
          <a:bodyPr lIns="323999" tIns="323999" rIns="323999" bIns="323999">
            <a:normAutofit fontScale="100000" lnSpcReduction="0"/>
          </a:bodyPr>
          <a:lstStyle>
            <a:lvl1pPr algn="ctr">
              <a:lnSpc>
                <a:spcPct val="90000"/>
              </a:lnSpc>
              <a:defRPr sz="6200">
                <a:solidFill>
                  <a:schemeClr val="accent2"/>
                </a:solidFill>
              </a:defRPr>
            </a:lvl1pPr>
          </a:lstStyle>
          <a:p>
            <a:pPr/>
            <a:r>
              <a:t>Title Text</a:t>
            </a:r>
          </a:p>
        </p:txBody>
      </p:sp>
      <p:sp>
        <p:nvSpPr>
          <p:cNvPr id="359" name="Body Level One…"/>
          <p:cNvSpPr txBox="1"/>
          <p:nvPr>
            <p:ph type="body" sz="quarter" idx="1"/>
          </p:nvPr>
        </p:nvSpPr>
        <p:spPr>
          <a:xfrm>
            <a:off x="1857136" y="2259470"/>
            <a:ext cx="5429733" cy="383036"/>
          </a:xfrm>
          <a:prstGeom prst="rect">
            <a:avLst/>
          </a:prstGeom>
        </p:spPr>
        <p:txBody>
          <a:bodyPr anchor="ctr">
            <a:normAutofit fontScale="100000" lnSpcReduction="0"/>
          </a:bodyPr>
          <a:lstStyle>
            <a:lvl1pPr algn="ctr">
              <a:lnSpc>
                <a:spcPct val="100000"/>
              </a:lnSpc>
              <a:spcBef>
                <a:spcPts val="200"/>
              </a:spcBef>
              <a:defRPr b="1" sz="1100">
                <a:solidFill>
                  <a:schemeClr val="accent1"/>
                </a:solidFill>
              </a:defRPr>
            </a:lvl1pPr>
            <a:lvl2pPr marL="607385" indent="-167871" algn="ctr">
              <a:lnSpc>
                <a:spcPct val="100000"/>
              </a:lnSpc>
              <a:spcBef>
                <a:spcPts val="200"/>
              </a:spcBef>
              <a:defRPr b="1" sz="1100">
                <a:solidFill>
                  <a:schemeClr val="accent1"/>
                </a:solidFill>
              </a:defRPr>
            </a:lvl2pPr>
            <a:lvl3pPr marL="1036150" indent="-157117" algn="ctr">
              <a:lnSpc>
                <a:spcPct val="100000"/>
              </a:lnSpc>
              <a:spcBef>
                <a:spcPts val="200"/>
              </a:spcBef>
              <a:defRPr b="1" sz="1100">
                <a:solidFill>
                  <a:schemeClr val="accent1"/>
                </a:solidFill>
              </a:defRPr>
            </a:lvl3pPr>
            <a:lvl4pPr marL="1538306" indent="-219758" algn="ctr">
              <a:lnSpc>
                <a:spcPct val="100000"/>
              </a:lnSpc>
              <a:spcBef>
                <a:spcPts val="200"/>
              </a:spcBef>
              <a:defRPr b="1" sz="1100">
                <a:solidFill>
                  <a:schemeClr val="accent1"/>
                </a:solidFill>
              </a:defRPr>
            </a:lvl4pPr>
            <a:lvl5pPr marL="1885291" indent="-127228" algn="ctr">
              <a:lnSpc>
                <a:spcPct val="100000"/>
              </a:lnSpc>
              <a:spcBef>
                <a:spcPts val="200"/>
              </a:spcBef>
              <a:defRPr b="1" sz="1100">
                <a:solidFill>
                  <a:schemeClr val="accent1"/>
                </a:solidFill>
              </a:defRPr>
            </a:lvl5pPr>
          </a:lstStyle>
          <a:p>
            <a:pPr/>
            <a:r>
              <a:t>Body Level One</a:t>
            </a:r>
          </a:p>
          <a:p>
            <a:pPr lvl="1"/>
            <a:r>
              <a:t>Body Level Two</a:t>
            </a:r>
          </a:p>
          <a:p>
            <a:pPr lvl="2"/>
            <a:r>
              <a:t>Body Level Three</a:t>
            </a:r>
          </a:p>
          <a:p>
            <a:pPr lvl="3"/>
            <a:r>
              <a:t>Body Level Four</a:t>
            </a:r>
          </a:p>
          <a:p>
            <a:pPr lvl="4"/>
            <a:r>
              <a:t>Body Level Five</a:t>
            </a:r>
          </a:p>
        </p:txBody>
      </p:sp>
      <p:sp>
        <p:nvSpPr>
          <p:cNvPr id="360" name="Text Placeholder 8"/>
          <p:cNvSpPr/>
          <p:nvPr>
            <p:ph type="body" sz="quarter" idx="14"/>
          </p:nvPr>
        </p:nvSpPr>
        <p:spPr>
          <a:xfrm>
            <a:off x="1857136" y="4232938"/>
            <a:ext cx="5429733" cy="291604"/>
          </a:xfrm>
          <a:prstGeom prst="rect">
            <a:avLst/>
          </a:prstGeom>
        </p:spPr>
        <p:txBody>
          <a:bodyPr anchor="ctr">
            <a:normAutofit fontScale="100000" lnSpcReduction="0"/>
          </a:bodyPr>
          <a:lstStyle/>
          <a:p>
            <a:pPr algn="ctr">
              <a:spcBef>
                <a:spcPts val="200"/>
              </a:spcBef>
              <a:defRPr sz="900"/>
            </a:pPr>
          </a:p>
        </p:txBody>
      </p:sp>
      <p:sp>
        <p:nvSpPr>
          <p:cNvPr id="361"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27.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Right-Aligned Image with Text + Title">
    <p:bg>
      <p:bgPr>
        <a:solidFill>
          <a:srgbClr val="FFFFFF"/>
        </a:solidFill>
      </p:bgPr>
    </p:bg>
    <p:spTree>
      <p:nvGrpSpPr>
        <p:cNvPr id="1" name=""/>
        <p:cNvGrpSpPr/>
        <p:nvPr/>
      </p:nvGrpSpPr>
      <p:grpSpPr>
        <a:xfrm>
          <a:off x="0" y="0"/>
          <a:ext cx="0" cy="0"/>
          <a:chOff x="0" y="0"/>
          <a:chExt cx="0" cy="0"/>
        </a:xfrm>
      </p:grpSpPr>
      <p:sp>
        <p:nvSpPr>
          <p:cNvPr id="368" name="Body Level One…"/>
          <p:cNvSpPr txBox="1"/>
          <p:nvPr>
            <p:ph type="body" sz="half" idx="1"/>
          </p:nvPr>
        </p:nvSpPr>
        <p:spPr>
          <a:xfrm>
            <a:off x="457203" y="1803400"/>
            <a:ext cx="4010625" cy="3960792"/>
          </a:xfrm>
          <a:prstGeom prst="rect">
            <a:avLst/>
          </a:prstGeom>
        </p:spPr>
        <p:txBody>
          <a:bodyPr>
            <a:normAutofit fontScale="100000" lnSpcReduction="0"/>
          </a:bodyPr>
          <a:lstStyle>
            <a:lvl1pPr>
              <a:spcBef>
                <a:spcPts val="900"/>
              </a:spcBef>
            </a:lvl1pPr>
            <a:lvl2pPr>
              <a:spcBef>
                <a:spcPts val="900"/>
              </a:spcBef>
            </a:lvl2pPr>
            <a:lvl3pPr>
              <a:spcBef>
                <a:spcPts val="900"/>
              </a:spcBef>
              <a:buChar char="•"/>
            </a:lvl3pPr>
            <a:lvl4pPr>
              <a:spcBef>
                <a:spcPts val="900"/>
              </a:spcBef>
            </a:lvl4pPr>
            <a:lvl5pPr>
              <a:spcBef>
                <a:spcPts val="900"/>
              </a:spcBef>
            </a:lvl5pPr>
          </a:lstStyle>
          <a:p>
            <a:pPr/>
            <a:r>
              <a:t>Body Level One</a:t>
            </a:r>
          </a:p>
          <a:p>
            <a:pPr lvl="1"/>
            <a:r>
              <a:t>Body Level Two</a:t>
            </a:r>
          </a:p>
          <a:p>
            <a:pPr lvl="2"/>
            <a:r>
              <a:t>Body Level Three</a:t>
            </a:r>
          </a:p>
          <a:p>
            <a:pPr lvl="3"/>
            <a:r>
              <a:t>Body Level Four</a:t>
            </a:r>
          </a:p>
          <a:p>
            <a:pPr lvl="4"/>
            <a:r>
              <a:t>Body Level Five</a:t>
            </a:r>
          </a:p>
        </p:txBody>
      </p:sp>
      <p:sp>
        <p:nvSpPr>
          <p:cNvPr id="369" name="Text Placeholder 9"/>
          <p:cNvSpPr/>
          <p:nvPr>
            <p:ph type="body" sz="quarter" idx="13"/>
          </p:nvPr>
        </p:nvSpPr>
        <p:spPr>
          <a:xfrm>
            <a:off x="1866658" y="4700458"/>
            <a:ext cx="2601171" cy="1063732"/>
          </a:xfrm>
          <a:prstGeom prst="rect">
            <a:avLst/>
          </a:prstGeom>
        </p:spPr>
        <p:txBody>
          <a:bodyPr anchor="b">
            <a:normAutofit fontScale="100000" lnSpcReduction="0"/>
          </a:bodyPr>
          <a:lstStyle/>
          <a:p>
            <a:pPr>
              <a:spcBef>
                <a:spcPts val="200"/>
              </a:spcBef>
              <a:defRPr sz="1100">
                <a:solidFill>
                  <a:schemeClr val="accent2"/>
                </a:solidFill>
              </a:defRPr>
            </a:pPr>
          </a:p>
        </p:txBody>
      </p:sp>
      <p:sp>
        <p:nvSpPr>
          <p:cNvPr id="370" name="Picture Placeholder 4"/>
          <p:cNvSpPr/>
          <p:nvPr>
            <p:ph type="pic" sz="half" idx="14"/>
          </p:nvPr>
        </p:nvSpPr>
        <p:spPr>
          <a:xfrm>
            <a:off x="5257115" y="484836"/>
            <a:ext cx="3886885" cy="5279358"/>
          </a:xfrm>
          <a:prstGeom prst="rect">
            <a:avLst/>
          </a:prstGeom>
        </p:spPr>
        <p:txBody>
          <a:bodyPr lIns="91439" tIns="45719" rIns="91439" bIns="45719"/>
          <a:lstStyle/>
          <a:p>
            <a:pPr/>
          </a:p>
        </p:txBody>
      </p:sp>
      <p:sp>
        <p:nvSpPr>
          <p:cNvPr id="371" name="Text Placeholder 8"/>
          <p:cNvSpPr/>
          <p:nvPr>
            <p:ph type="body" sz="quarter" idx="15"/>
          </p:nvPr>
        </p:nvSpPr>
        <p:spPr>
          <a:xfrm>
            <a:off x="5257117" y="4081484"/>
            <a:ext cx="2828558" cy="345601"/>
          </a:xfrm>
          <a:prstGeom prst="rect">
            <a:avLst/>
          </a:prstGeom>
          <a:solidFill>
            <a:srgbClr val="43B02A"/>
          </a:solidFill>
        </p:spPr>
        <p:txBody>
          <a:bodyPr lIns="252000" tIns="252000" rIns="252000" bIns="252000" anchor="ctr">
            <a:normAutofit fontScale="100000" lnSpcReduction="0"/>
          </a:bodyPr>
          <a:lstStyle/>
          <a:p>
            <a:pPr>
              <a:lnSpc>
                <a:spcPct val="80000"/>
              </a:lnSpc>
              <a:spcBef>
                <a:spcPts val="200"/>
              </a:spcBef>
              <a:defRPr b="1" sz="1100">
                <a:solidFill>
                  <a:srgbClr val="FFFFFF"/>
                </a:solidFill>
              </a:defRPr>
            </a:pPr>
          </a:p>
        </p:txBody>
      </p:sp>
      <p:pic>
        <p:nvPicPr>
          <p:cNvPr id="372" name="Picture 13" descr="Picture 13"/>
          <p:cNvPicPr>
            <a:picLocks noChangeAspect="1"/>
          </p:cNvPicPr>
          <p:nvPr/>
        </p:nvPicPr>
        <p:blipFill>
          <a:blip r:embed="rId2">
            <a:extLst/>
          </a:blip>
          <a:stretch>
            <a:fillRect/>
          </a:stretch>
        </p:blipFill>
        <p:spPr>
          <a:xfrm>
            <a:off x="0" y="6373093"/>
            <a:ext cx="9143108" cy="489818"/>
          </a:xfrm>
          <a:prstGeom prst="rect">
            <a:avLst/>
          </a:prstGeom>
          <a:ln w="12700">
            <a:miter lim="400000"/>
          </a:ln>
        </p:spPr>
      </p:pic>
      <p:sp>
        <p:nvSpPr>
          <p:cNvPr id="373" name="Slide Number"/>
          <p:cNvSpPr txBox="1"/>
          <p:nvPr>
            <p:ph type="sldNum" sz="quarter" idx="2"/>
          </p:nvPr>
        </p:nvSpPr>
        <p:spPr>
          <a:xfrm>
            <a:off x="127414" y="6532998"/>
            <a:ext cx="168090" cy="147831"/>
          </a:xfrm>
          <a:prstGeom prst="rect">
            <a:avLst/>
          </a:prstGeom>
        </p:spPr>
        <p:txBody>
          <a:bodyPr/>
          <a:lstStyle>
            <a:lvl1pPr>
              <a:defRPr>
                <a:solidFill>
                  <a:schemeClr val="accent3"/>
                </a:solidFill>
              </a:defRPr>
            </a:lvl1pPr>
          </a:lstStyle>
          <a:p>
            <a:pPr/>
            <a:fld id="{86CB4B4D-7CA3-9044-876B-883B54F8677D}" type="slidenum"/>
          </a:p>
        </p:txBody>
      </p:sp>
      <p:pic>
        <p:nvPicPr>
          <p:cNvPr id="374" name="Picture 18" descr="Picture 18"/>
          <p:cNvPicPr>
            <a:picLocks noChangeAspect="1"/>
          </p:cNvPicPr>
          <p:nvPr/>
        </p:nvPicPr>
        <p:blipFill>
          <a:blip r:embed="rId3">
            <a:extLst/>
          </a:blip>
          <a:stretch>
            <a:fillRect/>
          </a:stretch>
        </p:blipFill>
        <p:spPr>
          <a:xfrm>
            <a:off x="8680077" y="6527882"/>
            <a:ext cx="237601" cy="172801"/>
          </a:xfrm>
          <a:prstGeom prst="rect">
            <a:avLst/>
          </a:prstGeom>
          <a:ln w="12700">
            <a:miter lim="400000"/>
          </a:ln>
        </p:spPr>
      </p:pic>
      <p:sp>
        <p:nvSpPr>
          <p:cNvPr id="375" name="Title Text"/>
          <p:cNvSpPr txBox="1"/>
          <p:nvPr>
            <p:ph type="title"/>
          </p:nvPr>
        </p:nvSpPr>
        <p:spPr>
          <a:xfrm>
            <a:off x="487679" y="484836"/>
            <a:ext cx="3980149" cy="1001981"/>
          </a:xfrm>
          <a:prstGeom prst="rect">
            <a:avLst/>
          </a:prstGeom>
        </p:spPr>
        <p:txBody>
          <a:bodyPr anchor="t">
            <a:normAutofit fontScale="100000" lnSpcReduction="0"/>
          </a:bodyPr>
          <a:lstStyle>
            <a:lvl1pPr>
              <a:defRPr b="1" sz="2700">
                <a:solidFill>
                  <a:schemeClr val="accent1"/>
                </a:solidFill>
              </a:defRPr>
            </a:lvl1pPr>
          </a:lstStyle>
          <a:p>
            <a:pPr/>
            <a:r>
              <a:t>Title Text</a:t>
            </a:r>
          </a:p>
        </p:txBody>
      </p:sp>
    </p:spTree>
  </p:cSld>
  <p:clrMapOvr>
    <a:masterClrMapping/>
  </p:clrMapOvr>
  <p:transition xmlns:p14="http://schemas.microsoft.com/office/powerpoint/2010/main" spd="med" advClick="1"/>
</p:sldLayout>
</file>

<file path=ppt/slideLayouts/slideLayout28.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Left-Aligned Image with Text + Title">
    <p:bg>
      <p:bgPr>
        <a:solidFill>
          <a:srgbClr val="FFFFFF"/>
        </a:solidFill>
      </p:bgPr>
    </p:bg>
    <p:spTree>
      <p:nvGrpSpPr>
        <p:cNvPr id="1" name=""/>
        <p:cNvGrpSpPr/>
        <p:nvPr/>
      </p:nvGrpSpPr>
      <p:grpSpPr>
        <a:xfrm>
          <a:off x="0" y="0"/>
          <a:ext cx="0" cy="0"/>
          <a:chOff x="0" y="0"/>
          <a:chExt cx="0" cy="0"/>
        </a:xfrm>
      </p:grpSpPr>
      <p:sp>
        <p:nvSpPr>
          <p:cNvPr id="382" name="Body Level One…"/>
          <p:cNvSpPr txBox="1"/>
          <p:nvPr>
            <p:ph type="body" sz="half" idx="1"/>
          </p:nvPr>
        </p:nvSpPr>
        <p:spPr>
          <a:xfrm>
            <a:off x="4680470" y="1803400"/>
            <a:ext cx="3980150" cy="3940698"/>
          </a:xfrm>
          <a:prstGeom prst="rect">
            <a:avLst/>
          </a:prstGeom>
        </p:spPr>
        <p:txBody>
          <a:bodyPr>
            <a:normAutofit fontScale="100000" lnSpcReduction="0"/>
          </a:bodyPr>
          <a:lstStyle>
            <a:lvl1pPr>
              <a:spcBef>
                <a:spcPts val="900"/>
              </a:spcBef>
            </a:lvl1pPr>
            <a:lvl2pPr>
              <a:spcBef>
                <a:spcPts val="900"/>
              </a:spcBef>
            </a:lvl2pPr>
            <a:lvl3pPr>
              <a:spcBef>
                <a:spcPts val="900"/>
              </a:spcBef>
              <a:buChar char="•"/>
            </a:lvl3pPr>
            <a:lvl4pPr>
              <a:spcBef>
                <a:spcPts val="900"/>
              </a:spcBef>
            </a:lvl4pPr>
            <a:lvl5pPr>
              <a:spcBef>
                <a:spcPts val="900"/>
              </a:spcBef>
            </a:lvl5pPr>
          </a:lstStyle>
          <a:p>
            <a:pPr/>
            <a:r>
              <a:t>Body Level One</a:t>
            </a:r>
          </a:p>
          <a:p>
            <a:pPr lvl="1"/>
            <a:r>
              <a:t>Body Level Two</a:t>
            </a:r>
          </a:p>
          <a:p>
            <a:pPr lvl="2"/>
            <a:r>
              <a:t>Body Level Three</a:t>
            </a:r>
          </a:p>
          <a:p>
            <a:pPr lvl="3"/>
            <a:r>
              <a:t>Body Level Four</a:t>
            </a:r>
          </a:p>
          <a:p>
            <a:pPr lvl="4"/>
            <a:r>
              <a:t>Body Level Five</a:t>
            </a:r>
          </a:p>
        </p:txBody>
      </p:sp>
      <p:sp>
        <p:nvSpPr>
          <p:cNvPr id="383" name="Text Placeholder 9"/>
          <p:cNvSpPr/>
          <p:nvPr>
            <p:ph type="body" sz="quarter" idx="13"/>
          </p:nvPr>
        </p:nvSpPr>
        <p:spPr>
          <a:xfrm>
            <a:off x="4854097" y="4793057"/>
            <a:ext cx="2588431" cy="951041"/>
          </a:xfrm>
          <a:prstGeom prst="rect">
            <a:avLst/>
          </a:prstGeom>
        </p:spPr>
        <p:txBody>
          <a:bodyPr anchor="b">
            <a:normAutofit fontScale="100000" lnSpcReduction="0"/>
          </a:bodyPr>
          <a:lstStyle/>
          <a:p>
            <a:pPr>
              <a:spcBef>
                <a:spcPts val="200"/>
              </a:spcBef>
              <a:defRPr sz="1100">
                <a:solidFill>
                  <a:schemeClr val="accent2"/>
                </a:solidFill>
              </a:defRPr>
            </a:pPr>
          </a:p>
        </p:txBody>
      </p:sp>
      <p:sp>
        <p:nvSpPr>
          <p:cNvPr id="384" name="Picture Placeholder 4"/>
          <p:cNvSpPr/>
          <p:nvPr>
            <p:ph type="pic" sz="half" idx="14"/>
          </p:nvPr>
        </p:nvSpPr>
        <p:spPr>
          <a:xfrm>
            <a:off x="0" y="484836"/>
            <a:ext cx="3886885" cy="5259262"/>
          </a:xfrm>
          <a:prstGeom prst="rect">
            <a:avLst/>
          </a:prstGeom>
        </p:spPr>
        <p:txBody>
          <a:bodyPr lIns="91439" tIns="45719" rIns="91439" bIns="45719"/>
          <a:lstStyle/>
          <a:p>
            <a:pPr/>
          </a:p>
        </p:txBody>
      </p:sp>
      <p:sp>
        <p:nvSpPr>
          <p:cNvPr id="385" name="Text Placeholder 8"/>
          <p:cNvSpPr/>
          <p:nvPr>
            <p:ph type="body" sz="quarter" idx="15"/>
          </p:nvPr>
        </p:nvSpPr>
        <p:spPr>
          <a:xfrm>
            <a:off x="2" y="4081484"/>
            <a:ext cx="2828557" cy="345601"/>
          </a:xfrm>
          <a:prstGeom prst="rect">
            <a:avLst/>
          </a:prstGeom>
          <a:solidFill>
            <a:srgbClr val="43B02A"/>
          </a:solidFill>
        </p:spPr>
        <p:txBody>
          <a:bodyPr lIns="252000" tIns="252000" rIns="252000" bIns="252000" anchor="ctr">
            <a:normAutofit fontScale="100000" lnSpcReduction="0"/>
          </a:bodyPr>
          <a:lstStyle/>
          <a:p>
            <a:pPr>
              <a:lnSpc>
                <a:spcPct val="80000"/>
              </a:lnSpc>
              <a:spcBef>
                <a:spcPts val="200"/>
              </a:spcBef>
              <a:defRPr b="1" sz="1100">
                <a:solidFill>
                  <a:srgbClr val="FFFFFF"/>
                </a:solidFill>
              </a:defRPr>
            </a:pPr>
          </a:p>
        </p:txBody>
      </p:sp>
      <p:pic>
        <p:nvPicPr>
          <p:cNvPr id="386" name="Picture 10" descr="Picture 10"/>
          <p:cNvPicPr>
            <a:picLocks noChangeAspect="1"/>
          </p:cNvPicPr>
          <p:nvPr/>
        </p:nvPicPr>
        <p:blipFill>
          <a:blip r:embed="rId2">
            <a:extLst/>
          </a:blip>
          <a:stretch>
            <a:fillRect/>
          </a:stretch>
        </p:blipFill>
        <p:spPr>
          <a:xfrm>
            <a:off x="0" y="6373093"/>
            <a:ext cx="9143108" cy="489818"/>
          </a:xfrm>
          <a:prstGeom prst="rect">
            <a:avLst/>
          </a:prstGeom>
          <a:ln w="12700">
            <a:miter lim="400000"/>
          </a:ln>
        </p:spPr>
      </p:pic>
      <p:sp>
        <p:nvSpPr>
          <p:cNvPr id="387" name="Slide Number"/>
          <p:cNvSpPr txBox="1"/>
          <p:nvPr>
            <p:ph type="sldNum" sz="quarter" idx="2"/>
          </p:nvPr>
        </p:nvSpPr>
        <p:spPr>
          <a:xfrm>
            <a:off x="127414" y="6532998"/>
            <a:ext cx="168090" cy="147831"/>
          </a:xfrm>
          <a:prstGeom prst="rect">
            <a:avLst/>
          </a:prstGeom>
        </p:spPr>
        <p:txBody>
          <a:bodyPr/>
          <a:lstStyle>
            <a:lvl1pPr>
              <a:defRPr>
                <a:solidFill>
                  <a:schemeClr val="accent3"/>
                </a:solidFill>
              </a:defRPr>
            </a:lvl1pPr>
          </a:lstStyle>
          <a:p>
            <a:pPr/>
            <a:fld id="{86CB4B4D-7CA3-9044-876B-883B54F8677D}" type="slidenum"/>
          </a:p>
        </p:txBody>
      </p:sp>
      <p:pic>
        <p:nvPicPr>
          <p:cNvPr id="388" name="Picture 18" descr="Picture 18"/>
          <p:cNvPicPr>
            <a:picLocks noChangeAspect="1"/>
          </p:cNvPicPr>
          <p:nvPr/>
        </p:nvPicPr>
        <p:blipFill>
          <a:blip r:embed="rId3">
            <a:extLst/>
          </a:blip>
          <a:stretch>
            <a:fillRect/>
          </a:stretch>
        </p:blipFill>
        <p:spPr>
          <a:xfrm>
            <a:off x="8680077" y="6527882"/>
            <a:ext cx="237601" cy="172801"/>
          </a:xfrm>
          <a:prstGeom prst="rect">
            <a:avLst/>
          </a:prstGeom>
          <a:ln w="12700">
            <a:miter lim="400000"/>
          </a:ln>
        </p:spPr>
      </p:pic>
      <p:sp>
        <p:nvSpPr>
          <p:cNvPr id="389" name="Title Text"/>
          <p:cNvSpPr txBox="1"/>
          <p:nvPr>
            <p:ph type="title"/>
          </p:nvPr>
        </p:nvSpPr>
        <p:spPr>
          <a:xfrm>
            <a:off x="4680470" y="484836"/>
            <a:ext cx="3980150" cy="1001981"/>
          </a:xfrm>
          <a:prstGeom prst="rect">
            <a:avLst/>
          </a:prstGeom>
        </p:spPr>
        <p:txBody>
          <a:bodyPr anchor="t">
            <a:normAutofit fontScale="100000" lnSpcReduction="0"/>
          </a:bodyPr>
          <a:lstStyle>
            <a:lvl1pPr>
              <a:defRPr b="1" sz="2700">
                <a:solidFill>
                  <a:schemeClr val="accent1"/>
                </a:solidFill>
              </a:defRPr>
            </a:lvl1pPr>
          </a:lstStyle>
          <a:p>
            <a:pPr/>
            <a:r>
              <a:t>Title Text</a:t>
            </a:r>
          </a:p>
        </p:txBody>
      </p:sp>
    </p:spTree>
  </p:cSld>
  <p:clrMapOvr>
    <a:masterClrMapping/>
  </p:clrMapOvr>
  <p:transition xmlns:p14="http://schemas.microsoft.com/office/powerpoint/2010/main" spd="med" advClick="1"/>
</p:sldLayout>
</file>

<file path=ppt/slideLayouts/slideLayout29.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Full Frame Photo">
    <p:bg>
      <p:bgPr>
        <a:solidFill>
          <a:srgbClr val="FFFFFF"/>
        </a:solidFill>
      </p:bgPr>
    </p:bg>
    <p:spTree>
      <p:nvGrpSpPr>
        <p:cNvPr id="1" name=""/>
        <p:cNvGrpSpPr/>
        <p:nvPr/>
      </p:nvGrpSpPr>
      <p:grpSpPr>
        <a:xfrm>
          <a:off x="0" y="0"/>
          <a:ext cx="0" cy="0"/>
          <a:chOff x="0" y="0"/>
          <a:chExt cx="0" cy="0"/>
        </a:xfrm>
      </p:grpSpPr>
      <p:sp>
        <p:nvSpPr>
          <p:cNvPr id="396" name="Picture Placeholder 2"/>
          <p:cNvSpPr/>
          <p:nvPr>
            <p:ph type="pic" idx="13"/>
          </p:nvPr>
        </p:nvSpPr>
        <p:spPr>
          <a:xfrm>
            <a:off x="669" y="0"/>
            <a:ext cx="9143334" cy="6858000"/>
          </a:xfrm>
          <a:prstGeom prst="rect">
            <a:avLst/>
          </a:prstGeom>
        </p:spPr>
        <p:txBody>
          <a:bodyPr lIns="91439" tIns="45719" rIns="91439" bIns="45719"/>
          <a:lstStyle/>
          <a:p>
            <a:pPr/>
          </a:p>
        </p:txBody>
      </p:sp>
      <p:sp>
        <p:nvSpPr>
          <p:cNvPr id="397" name="Body Level One…"/>
          <p:cNvSpPr txBox="1"/>
          <p:nvPr>
            <p:ph type="body" sz="quarter" idx="1"/>
          </p:nvPr>
        </p:nvSpPr>
        <p:spPr>
          <a:xfrm>
            <a:off x="1" y="4711196"/>
            <a:ext cx="4476168" cy="345601"/>
          </a:xfrm>
          <a:prstGeom prst="rect">
            <a:avLst/>
          </a:prstGeom>
          <a:solidFill>
            <a:srgbClr val="43B02A"/>
          </a:solidFill>
        </p:spPr>
        <p:txBody>
          <a:bodyPr lIns="179999" tIns="179999" rIns="179999" bIns="179999" anchor="ctr">
            <a:normAutofit fontScale="100000" lnSpcReduction="0"/>
          </a:bodyPr>
          <a:lstStyle>
            <a:lvl1pPr>
              <a:lnSpc>
                <a:spcPct val="100000"/>
              </a:lnSpc>
              <a:spcBef>
                <a:spcPts val="200"/>
              </a:spcBef>
              <a:defRPr b="1" sz="1100">
                <a:solidFill>
                  <a:srgbClr val="FFFFFF"/>
                </a:solidFill>
              </a:defRPr>
            </a:lvl1pPr>
            <a:lvl2pPr marL="607385" indent="-167871">
              <a:lnSpc>
                <a:spcPct val="100000"/>
              </a:lnSpc>
              <a:spcBef>
                <a:spcPts val="200"/>
              </a:spcBef>
              <a:defRPr b="1" sz="1100">
                <a:solidFill>
                  <a:srgbClr val="FFFFFF"/>
                </a:solidFill>
              </a:defRPr>
            </a:lvl2pPr>
            <a:lvl3pPr marL="1036150" indent="-157117">
              <a:lnSpc>
                <a:spcPct val="100000"/>
              </a:lnSpc>
              <a:spcBef>
                <a:spcPts val="200"/>
              </a:spcBef>
              <a:defRPr b="1" sz="1100">
                <a:solidFill>
                  <a:srgbClr val="FFFFFF"/>
                </a:solidFill>
              </a:defRPr>
            </a:lvl3pPr>
            <a:lvl4pPr marL="1538306" indent="-219758">
              <a:lnSpc>
                <a:spcPct val="100000"/>
              </a:lnSpc>
              <a:spcBef>
                <a:spcPts val="200"/>
              </a:spcBef>
              <a:defRPr b="1" sz="1100">
                <a:solidFill>
                  <a:srgbClr val="FFFFFF"/>
                </a:solidFill>
              </a:defRPr>
            </a:lvl4pPr>
            <a:lvl5pPr marL="1885291" indent="-127228">
              <a:lnSpc>
                <a:spcPct val="100000"/>
              </a:lnSpc>
              <a:spcBef>
                <a:spcPts val="200"/>
              </a:spcBef>
              <a:defRPr b="1" sz="1100">
                <a:solidFill>
                  <a:srgbClr val="FFFFFF"/>
                </a:solidFill>
              </a:defRPr>
            </a:lvl5pPr>
          </a:lstStyle>
          <a:p>
            <a:pPr/>
            <a:r>
              <a:t>Body Level One</a:t>
            </a:r>
          </a:p>
          <a:p>
            <a:pPr lvl="1"/>
            <a:r>
              <a:t>Body Level Two</a:t>
            </a:r>
          </a:p>
          <a:p>
            <a:pPr lvl="2"/>
            <a:r>
              <a:t>Body Level Three</a:t>
            </a:r>
          </a:p>
          <a:p>
            <a:pPr lvl="3"/>
            <a:r>
              <a:t>Body Level Four</a:t>
            </a:r>
          </a:p>
          <a:p>
            <a:pPr lvl="4"/>
            <a:r>
              <a:t>Body Level Five</a:t>
            </a:r>
          </a:p>
        </p:txBody>
      </p:sp>
      <p:sp>
        <p:nvSpPr>
          <p:cNvPr id="398"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30.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wo Photos">
    <p:bg>
      <p:bgPr>
        <a:solidFill>
          <a:srgbClr val="FFFFFF"/>
        </a:solidFill>
      </p:bgPr>
    </p:bg>
    <p:spTree>
      <p:nvGrpSpPr>
        <p:cNvPr id="1" name=""/>
        <p:cNvGrpSpPr/>
        <p:nvPr/>
      </p:nvGrpSpPr>
      <p:grpSpPr>
        <a:xfrm>
          <a:off x="0" y="0"/>
          <a:ext cx="0" cy="0"/>
          <a:chOff x="0" y="0"/>
          <a:chExt cx="0" cy="0"/>
        </a:xfrm>
      </p:grpSpPr>
      <p:pic>
        <p:nvPicPr>
          <p:cNvPr id="405" name="Picture 18" descr="Picture 18"/>
          <p:cNvPicPr>
            <a:picLocks noChangeAspect="1"/>
          </p:cNvPicPr>
          <p:nvPr/>
        </p:nvPicPr>
        <p:blipFill>
          <a:blip r:embed="rId2">
            <a:alphaModFix amt="20000"/>
            <a:extLst/>
          </a:blip>
          <a:stretch>
            <a:fillRect/>
          </a:stretch>
        </p:blipFill>
        <p:spPr>
          <a:xfrm>
            <a:off x="0" y="2933700"/>
            <a:ext cx="9144000" cy="978144"/>
          </a:xfrm>
          <a:prstGeom prst="rect">
            <a:avLst/>
          </a:prstGeom>
          <a:ln w="12700">
            <a:miter lim="400000"/>
          </a:ln>
        </p:spPr>
      </p:pic>
      <p:sp>
        <p:nvSpPr>
          <p:cNvPr id="406" name="Picture Placeholder 3"/>
          <p:cNvSpPr/>
          <p:nvPr>
            <p:ph type="pic" sz="half" idx="13"/>
          </p:nvPr>
        </p:nvSpPr>
        <p:spPr>
          <a:xfrm>
            <a:off x="4686810" y="486135"/>
            <a:ext cx="3993268" cy="5266800"/>
          </a:xfrm>
          <a:prstGeom prst="rect">
            <a:avLst/>
          </a:prstGeom>
        </p:spPr>
        <p:txBody>
          <a:bodyPr lIns="91439" tIns="45719" rIns="91439" bIns="45719"/>
          <a:lstStyle/>
          <a:p>
            <a:pPr/>
          </a:p>
        </p:txBody>
      </p:sp>
      <p:sp>
        <p:nvSpPr>
          <p:cNvPr id="407" name="Picture Placeholder 5"/>
          <p:cNvSpPr/>
          <p:nvPr>
            <p:ph type="pic" sz="half" idx="14"/>
          </p:nvPr>
        </p:nvSpPr>
        <p:spPr>
          <a:xfrm>
            <a:off x="466665" y="486135"/>
            <a:ext cx="4012211" cy="5266482"/>
          </a:xfrm>
          <a:prstGeom prst="rect">
            <a:avLst/>
          </a:prstGeom>
        </p:spPr>
        <p:txBody>
          <a:bodyPr lIns="91439" tIns="45719" rIns="91439" bIns="45719"/>
          <a:lstStyle/>
          <a:p>
            <a:pPr/>
          </a:p>
        </p:txBody>
      </p:sp>
      <p:sp>
        <p:nvSpPr>
          <p:cNvPr id="408" name="Body Level One…"/>
          <p:cNvSpPr txBox="1"/>
          <p:nvPr>
            <p:ph type="body" sz="quarter" idx="1"/>
          </p:nvPr>
        </p:nvSpPr>
        <p:spPr>
          <a:xfrm>
            <a:off x="466667" y="4088943"/>
            <a:ext cx="2628558" cy="345601"/>
          </a:xfrm>
          <a:prstGeom prst="rect">
            <a:avLst/>
          </a:prstGeom>
          <a:solidFill>
            <a:srgbClr val="43B02A"/>
          </a:solidFill>
        </p:spPr>
        <p:txBody>
          <a:bodyPr lIns="252000" tIns="252000" rIns="252000" bIns="252000" anchor="ctr">
            <a:normAutofit fontScale="100000" lnSpcReduction="0"/>
          </a:bodyPr>
          <a:lstStyle>
            <a:lvl1pPr>
              <a:lnSpc>
                <a:spcPct val="80000"/>
              </a:lnSpc>
              <a:spcBef>
                <a:spcPts val="200"/>
              </a:spcBef>
              <a:defRPr b="1" sz="1100">
                <a:solidFill>
                  <a:srgbClr val="FFFFFF"/>
                </a:solidFill>
              </a:defRPr>
            </a:lvl1pPr>
            <a:lvl2pPr marL="607385" indent="-167871">
              <a:lnSpc>
                <a:spcPct val="80000"/>
              </a:lnSpc>
              <a:spcBef>
                <a:spcPts val="200"/>
              </a:spcBef>
              <a:defRPr b="1" sz="1100">
                <a:solidFill>
                  <a:srgbClr val="FFFFFF"/>
                </a:solidFill>
              </a:defRPr>
            </a:lvl2pPr>
            <a:lvl3pPr marL="1036150" indent="-157117">
              <a:lnSpc>
                <a:spcPct val="80000"/>
              </a:lnSpc>
              <a:spcBef>
                <a:spcPts val="200"/>
              </a:spcBef>
              <a:defRPr b="1" sz="1100">
                <a:solidFill>
                  <a:srgbClr val="FFFFFF"/>
                </a:solidFill>
              </a:defRPr>
            </a:lvl3pPr>
            <a:lvl4pPr marL="1538306" indent="-219758">
              <a:lnSpc>
                <a:spcPct val="80000"/>
              </a:lnSpc>
              <a:spcBef>
                <a:spcPts val="200"/>
              </a:spcBef>
              <a:defRPr b="1" sz="1100">
                <a:solidFill>
                  <a:srgbClr val="FFFFFF"/>
                </a:solidFill>
              </a:defRPr>
            </a:lvl4pPr>
            <a:lvl5pPr marL="1885291" indent="-127228">
              <a:lnSpc>
                <a:spcPct val="80000"/>
              </a:lnSpc>
              <a:spcBef>
                <a:spcPts val="200"/>
              </a:spcBef>
              <a:defRPr b="1" sz="1100">
                <a:solidFill>
                  <a:srgbClr val="FFFFFF"/>
                </a:solidFill>
              </a:defRPr>
            </a:lvl5pPr>
          </a:lstStyle>
          <a:p>
            <a:pPr/>
            <a:r>
              <a:t>Body Level One</a:t>
            </a:r>
          </a:p>
          <a:p>
            <a:pPr lvl="1"/>
            <a:r>
              <a:t>Body Level Two</a:t>
            </a:r>
          </a:p>
          <a:p>
            <a:pPr lvl="2"/>
            <a:r>
              <a:t>Body Level Three</a:t>
            </a:r>
          </a:p>
          <a:p>
            <a:pPr lvl="3"/>
            <a:r>
              <a:t>Body Level Four</a:t>
            </a:r>
          </a:p>
          <a:p>
            <a:pPr lvl="4"/>
            <a:r>
              <a:t>Body Level Five</a:t>
            </a:r>
          </a:p>
        </p:txBody>
      </p:sp>
      <p:sp>
        <p:nvSpPr>
          <p:cNvPr id="409" name="Text Placeholder 8"/>
          <p:cNvSpPr/>
          <p:nvPr>
            <p:ph type="body" sz="quarter" idx="15"/>
          </p:nvPr>
        </p:nvSpPr>
        <p:spPr>
          <a:xfrm>
            <a:off x="4686810" y="4088943"/>
            <a:ext cx="2617201" cy="345601"/>
          </a:xfrm>
          <a:prstGeom prst="rect">
            <a:avLst/>
          </a:prstGeom>
          <a:solidFill>
            <a:srgbClr val="43B02A"/>
          </a:solidFill>
        </p:spPr>
        <p:txBody>
          <a:bodyPr lIns="252000" tIns="252000" rIns="252000" bIns="252000" anchor="ctr">
            <a:normAutofit fontScale="100000" lnSpcReduction="0"/>
          </a:bodyPr>
          <a:lstStyle/>
          <a:p>
            <a:pPr>
              <a:lnSpc>
                <a:spcPct val="80000"/>
              </a:lnSpc>
              <a:spcBef>
                <a:spcPts val="200"/>
              </a:spcBef>
              <a:defRPr b="1" sz="1100">
                <a:solidFill>
                  <a:srgbClr val="FFFFFF"/>
                </a:solidFill>
              </a:defRPr>
            </a:pPr>
          </a:p>
        </p:txBody>
      </p:sp>
      <p:pic>
        <p:nvPicPr>
          <p:cNvPr id="410" name="Picture 9" descr="Picture 9"/>
          <p:cNvPicPr>
            <a:picLocks noChangeAspect="1"/>
          </p:cNvPicPr>
          <p:nvPr/>
        </p:nvPicPr>
        <p:blipFill>
          <a:blip r:embed="rId3">
            <a:extLst/>
          </a:blip>
          <a:stretch>
            <a:fillRect/>
          </a:stretch>
        </p:blipFill>
        <p:spPr>
          <a:xfrm>
            <a:off x="0" y="6373093"/>
            <a:ext cx="9143108" cy="489818"/>
          </a:xfrm>
          <a:prstGeom prst="rect">
            <a:avLst/>
          </a:prstGeom>
          <a:ln w="12700">
            <a:miter lim="400000"/>
          </a:ln>
        </p:spPr>
      </p:pic>
      <p:sp>
        <p:nvSpPr>
          <p:cNvPr id="411" name="Slide Number"/>
          <p:cNvSpPr txBox="1"/>
          <p:nvPr>
            <p:ph type="sldNum" sz="quarter" idx="2"/>
          </p:nvPr>
        </p:nvSpPr>
        <p:spPr>
          <a:xfrm>
            <a:off x="127414" y="6532998"/>
            <a:ext cx="168090" cy="147831"/>
          </a:xfrm>
          <a:prstGeom prst="rect">
            <a:avLst/>
          </a:prstGeom>
        </p:spPr>
        <p:txBody>
          <a:bodyPr/>
          <a:lstStyle>
            <a:lvl1pPr>
              <a:defRPr>
                <a:solidFill>
                  <a:schemeClr val="accent3"/>
                </a:solidFill>
              </a:defRPr>
            </a:lvl1pPr>
          </a:lstStyle>
          <a:p>
            <a:pPr/>
            <a:fld id="{86CB4B4D-7CA3-9044-876B-883B54F8677D}" type="slidenum"/>
          </a:p>
        </p:txBody>
      </p:sp>
      <p:pic>
        <p:nvPicPr>
          <p:cNvPr id="412" name="Picture 13" descr="Picture 13"/>
          <p:cNvPicPr>
            <a:picLocks noChangeAspect="1"/>
          </p:cNvPicPr>
          <p:nvPr/>
        </p:nvPicPr>
        <p:blipFill>
          <a:blip r:embed="rId4">
            <a:extLst/>
          </a:blip>
          <a:stretch>
            <a:fillRect/>
          </a:stretch>
        </p:blipFill>
        <p:spPr>
          <a:xfrm>
            <a:off x="8680077" y="6527882"/>
            <a:ext cx="237601" cy="172801"/>
          </a:xfrm>
          <a:prstGeom prst="rect">
            <a:avLst/>
          </a:prstGeom>
          <a:ln w="12700">
            <a:miter lim="400000"/>
          </a:ln>
        </p:spPr>
      </p:pic>
    </p:spTree>
  </p:cSld>
  <p:clrMapOvr>
    <a:masterClrMapping/>
  </p:clrMapOvr>
  <p:transition xmlns:p14="http://schemas.microsoft.com/office/powerpoint/2010/main" spd="med" advClick="1"/>
</p:sldLayout>
</file>

<file path=ppt/slideLayouts/slideLayout31.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Photo with Description">
    <p:bg>
      <p:bgPr>
        <a:solidFill>
          <a:srgbClr val="FFFFFF"/>
        </a:solidFill>
      </p:bgPr>
    </p:bg>
    <p:spTree>
      <p:nvGrpSpPr>
        <p:cNvPr id="1" name=""/>
        <p:cNvGrpSpPr/>
        <p:nvPr/>
      </p:nvGrpSpPr>
      <p:grpSpPr>
        <a:xfrm>
          <a:off x="0" y="0"/>
          <a:ext cx="0" cy="0"/>
          <a:chOff x="0" y="0"/>
          <a:chExt cx="0" cy="0"/>
        </a:xfrm>
      </p:grpSpPr>
      <p:pic>
        <p:nvPicPr>
          <p:cNvPr id="419" name="Picture 15" descr="Picture 15"/>
          <p:cNvPicPr>
            <a:picLocks noChangeAspect="1"/>
          </p:cNvPicPr>
          <p:nvPr/>
        </p:nvPicPr>
        <p:blipFill>
          <a:blip r:embed="rId2">
            <a:alphaModFix amt="20000"/>
            <a:extLst/>
          </a:blip>
          <a:stretch>
            <a:fillRect/>
          </a:stretch>
        </p:blipFill>
        <p:spPr>
          <a:xfrm>
            <a:off x="0" y="4056445"/>
            <a:ext cx="9144000" cy="978145"/>
          </a:xfrm>
          <a:prstGeom prst="rect">
            <a:avLst/>
          </a:prstGeom>
          <a:ln w="12700">
            <a:miter lim="400000"/>
          </a:ln>
        </p:spPr>
      </p:pic>
      <p:sp>
        <p:nvSpPr>
          <p:cNvPr id="420" name="Picture Placeholder 5"/>
          <p:cNvSpPr/>
          <p:nvPr>
            <p:ph type="pic" idx="13"/>
          </p:nvPr>
        </p:nvSpPr>
        <p:spPr>
          <a:xfrm>
            <a:off x="466667" y="479817"/>
            <a:ext cx="6802234" cy="5284372"/>
          </a:xfrm>
          <a:prstGeom prst="rect">
            <a:avLst/>
          </a:prstGeom>
        </p:spPr>
        <p:txBody>
          <a:bodyPr lIns="91439" tIns="45719" rIns="91439" bIns="45719"/>
          <a:lstStyle/>
          <a:p>
            <a:pPr/>
          </a:p>
        </p:txBody>
      </p:sp>
      <p:sp>
        <p:nvSpPr>
          <p:cNvPr id="421" name="Body Level One…"/>
          <p:cNvSpPr txBox="1"/>
          <p:nvPr>
            <p:ph type="body" sz="quarter" idx="1"/>
          </p:nvPr>
        </p:nvSpPr>
        <p:spPr>
          <a:xfrm>
            <a:off x="466667" y="4088943"/>
            <a:ext cx="2628558" cy="345601"/>
          </a:xfrm>
          <a:prstGeom prst="rect">
            <a:avLst/>
          </a:prstGeom>
          <a:solidFill>
            <a:srgbClr val="43B02A"/>
          </a:solidFill>
        </p:spPr>
        <p:txBody>
          <a:bodyPr lIns="252000" tIns="252000" rIns="252000" bIns="252000" anchor="ctr">
            <a:normAutofit fontScale="100000" lnSpcReduction="0"/>
          </a:bodyPr>
          <a:lstStyle>
            <a:lvl1pPr>
              <a:lnSpc>
                <a:spcPct val="80000"/>
              </a:lnSpc>
              <a:spcBef>
                <a:spcPts val="200"/>
              </a:spcBef>
              <a:defRPr b="1" sz="1100">
                <a:solidFill>
                  <a:srgbClr val="FFFFFF"/>
                </a:solidFill>
              </a:defRPr>
            </a:lvl1pPr>
            <a:lvl2pPr marL="607385" indent="-167871">
              <a:lnSpc>
                <a:spcPct val="80000"/>
              </a:lnSpc>
              <a:spcBef>
                <a:spcPts val="200"/>
              </a:spcBef>
              <a:defRPr b="1" sz="1100">
                <a:solidFill>
                  <a:srgbClr val="FFFFFF"/>
                </a:solidFill>
              </a:defRPr>
            </a:lvl2pPr>
            <a:lvl3pPr marL="1036150" indent="-157117">
              <a:lnSpc>
                <a:spcPct val="80000"/>
              </a:lnSpc>
              <a:spcBef>
                <a:spcPts val="200"/>
              </a:spcBef>
              <a:defRPr b="1" sz="1100">
                <a:solidFill>
                  <a:srgbClr val="FFFFFF"/>
                </a:solidFill>
              </a:defRPr>
            </a:lvl3pPr>
            <a:lvl4pPr marL="1538306" indent="-219758">
              <a:lnSpc>
                <a:spcPct val="80000"/>
              </a:lnSpc>
              <a:spcBef>
                <a:spcPts val="200"/>
              </a:spcBef>
              <a:defRPr b="1" sz="1100">
                <a:solidFill>
                  <a:srgbClr val="FFFFFF"/>
                </a:solidFill>
              </a:defRPr>
            </a:lvl4pPr>
            <a:lvl5pPr marL="1885291" indent="-127228">
              <a:lnSpc>
                <a:spcPct val="80000"/>
              </a:lnSpc>
              <a:spcBef>
                <a:spcPts val="200"/>
              </a:spcBef>
              <a:defRPr b="1" sz="1100">
                <a:solidFill>
                  <a:srgbClr val="FFFFFF"/>
                </a:solidFill>
              </a:defRPr>
            </a:lvl5pPr>
          </a:lstStyle>
          <a:p>
            <a:pPr/>
            <a:r>
              <a:t>Body Level One</a:t>
            </a:r>
          </a:p>
          <a:p>
            <a:pPr lvl="1"/>
            <a:r>
              <a:t>Body Level Two</a:t>
            </a:r>
          </a:p>
          <a:p>
            <a:pPr lvl="2"/>
            <a:r>
              <a:t>Body Level Three</a:t>
            </a:r>
          </a:p>
          <a:p>
            <a:pPr lvl="3"/>
            <a:r>
              <a:t>Body Level Four</a:t>
            </a:r>
          </a:p>
          <a:p>
            <a:pPr lvl="4"/>
            <a:r>
              <a:t>Body Level Five</a:t>
            </a:r>
          </a:p>
        </p:txBody>
      </p:sp>
      <p:pic>
        <p:nvPicPr>
          <p:cNvPr id="422" name="Picture 8" descr="Picture 8"/>
          <p:cNvPicPr>
            <a:picLocks noChangeAspect="1"/>
          </p:cNvPicPr>
          <p:nvPr/>
        </p:nvPicPr>
        <p:blipFill>
          <a:blip r:embed="rId3">
            <a:extLst/>
          </a:blip>
          <a:stretch>
            <a:fillRect/>
          </a:stretch>
        </p:blipFill>
        <p:spPr>
          <a:xfrm>
            <a:off x="0" y="6373093"/>
            <a:ext cx="9143108" cy="489818"/>
          </a:xfrm>
          <a:prstGeom prst="rect">
            <a:avLst/>
          </a:prstGeom>
          <a:ln w="12700">
            <a:miter lim="400000"/>
          </a:ln>
        </p:spPr>
      </p:pic>
      <p:sp>
        <p:nvSpPr>
          <p:cNvPr id="423" name="Slide Number"/>
          <p:cNvSpPr txBox="1"/>
          <p:nvPr>
            <p:ph type="sldNum" sz="quarter" idx="2"/>
          </p:nvPr>
        </p:nvSpPr>
        <p:spPr>
          <a:xfrm>
            <a:off x="127414" y="6532998"/>
            <a:ext cx="168090" cy="147831"/>
          </a:xfrm>
          <a:prstGeom prst="rect">
            <a:avLst/>
          </a:prstGeom>
        </p:spPr>
        <p:txBody>
          <a:bodyPr/>
          <a:lstStyle>
            <a:lvl1pPr>
              <a:defRPr>
                <a:solidFill>
                  <a:schemeClr val="accent3"/>
                </a:solidFill>
              </a:defRPr>
            </a:lvl1pPr>
          </a:lstStyle>
          <a:p>
            <a:pPr/>
            <a:fld id="{86CB4B4D-7CA3-9044-876B-883B54F8677D}" type="slidenum"/>
          </a:p>
        </p:txBody>
      </p:sp>
      <p:pic>
        <p:nvPicPr>
          <p:cNvPr id="424" name="Picture 14" descr="Picture 14"/>
          <p:cNvPicPr>
            <a:picLocks noChangeAspect="1"/>
          </p:cNvPicPr>
          <p:nvPr/>
        </p:nvPicPr>
        <p:blipFill>
          <a:blip r:embed="rId4">
            <a:extLst/>
          </a:blip>
          <a:stretch>
            <a:fillRect/>
          </a:stretch>
        </p:blipFill>
        <p:spPr>
          <a:xfrm>
            <a:off x="8680077" y="6527882"/>
            <a:ext cx="237601" cy="172801"/>
          </a:xfrm>
          <a:prstGeom prst="rect">
            <a:avLst/>
          </a:prstGeom>
          <a:ln w="12700">
            <a:miter lim="400000"/>
          </a:ln>
        </p:spPr>
      </p:pic>
      <p:sp>
        <p:nvSpPr>
          <p:cNvPr id="425" name="Text Placeholder 9"/>
          <p:cNvSpPr/>
          <p:nvPr>
            <p:ph type="body" sz="quarter" idx="14"/>
          </p:nvPr>
        </p:nvSpPr>
        <p:spPr>
          <a:xfrm>
            <a:off x="7454096" y="479818"/>
            <a:ext cx="1203768" cy="5284373"/>
          </a:xfrm>
          <a:prstGeom prst="rect">
            <a:avLst/>
          </a:prstGeom>
        </p:spPr>
        <p:txBody>
          <a:bodyPr>
            <a:normAutofit fontScale="100000" lnSpcReduction="0"/>
          </a:bodyPr>
          <a:lstStyle/>
          <a:p>
            <a:pPr>
              <a:spcBef>
                <a:spcPts val="900"/>
              </a:spcBef>
              <a:defRPr sz="1100">
                <a:solidFill>
                  <a:srgbClr val="589278"/>
                </a:solidFill>
              </a:defRPr>
            </a:pPr>
          </a:p>
        </p:txBody>
      </p:sp>
    </p:spTree>
  </p:cSld>
  <p:clrMapOvr>
    <a:masterClrMapping/>
  </p:clrMapOvr>
  <p:transition xmlns:p14="http://schemas.microsoft.com/office/powerpoint/2010/main" spd="med" advClick="1"/>
</p:sldLayout>
</file>

<file path=ppt/slideLayouts/slideLayout32.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Graphic + Title and Description">
    <p:bg>
      <p:bgPr>
        <a:solidFill>
          <a:srgbClr val="FFFFFF"/>
        </a:solidFill>
      </p:bgPr>
    </p:bg>
    <p:spTree>
      <p:nvGrpSpPr>
        <p:cNvPr id="1" name=""/>
        <p:cNvGrpSpPr/>
        <p:nvPr/>
      </p:nvGrpSpPr>
      <p:grpSpPr>
        <a:xfrm>
          <a:off x="0" y="0"/>
          <a:ext cx="0" cy="0"/>
          <a:chOff x="0" y="0"/>
          <a:chExt cx="0" cy="0"/>
        </a:xfrm>
      </p:grpSpPr>
      <p:pic>
        <p:nvPicPr>
          <p:cNvPr id="432" name="Picture 13" descr="Picture 13"/>
          <p:cNvPicPr>
            <a:picLocks noChangeAspect="1"/>
          </p:cNvPicPr>
          <p:nvPr/>
        </p:nvPicPr>
        <p:blipFill>
          <a:blip r:embed="rId2">
            <a:alphaModFix amt="20000"/>
            <a:extLst/>
          </a:blip>
          <a:stretch>
            <a:fillRect/>
          </a:stretch>
        </p:blipFill>
        <p:spPr>
          <a:xfrm>
            <a:off x="0" y="4056445"/>
            <a:ext cx="9144000" cy="978145"/>
          </a:xfrm>
          <a:prstGeom prst="rect">
            <a:avLst/>
          </a:prstGeom>
          <a:ln w="12700">
            <a:miter lim="400000"/>
          </a:ln>
        </p:spPr>
      </p:pic>
      <p:sp>
        <p:nvSpPr>
          <p:cNvPr id="433" name="Picture Placeholder 5"/>
          <p:cNvSpPr/>
          <p:nvPr>
            <p:ph type="pic" sz="half" idx="13"/>
          </p:nvPr>
        </p:nvSpPr>
        <p:spPr>
          <a:xfrm>
            <a:off x="487679" y="1803400"/>
            <a:ext cx="5374641" cy="3960789"/>
          </a:xfrm>
          <a:prstGeom prst="rect">
            <a:avLst/>
          </a:prstGeom>
        </p:spPr>
        <p:txBody>
          <a:bodyPr lIns="91439" tIns="45719" rIns="91439" bIns="45719"/>
          <a:lstStyle/>
          <a:p>
            <a:pPr/>
          </a:p>
        </p:txBody>
      </p:sp>
      <p:pic>
        <p:nvPicPr>
          <p:cNvPr id="434" name="Picture 8" descr="Picture 8"/>
          <p:cNvPicPr>
            <a:picLocks noChangeAspect="1"/>
          </p:cNvPicPr>
          <p:nvPr/>
        </p:nvPicPr>
        <p:blipFill>
          <a:blip r:embed="rId3">
            <a:extLst/>
          </a:blip>
          <a:stretch>
            <a:fillRect/>
          </a:stretch>
        </p:blipFill>
        <p:spPr>
          <a:xfrm>
            <a:off x="0" y="6373093"/>
            <a:ext cx="9143108" cy="489818"/>
          </a:xfrm>
          <a:prstGeom prst="rect">
            <a:avLst/>
          </a:prstGeom>
          <a:ln w="12700">
            <a:miter lim="400000"/>
          </a:ln>
        </p:spPr>
      </p:pic>
      <p:sp>
        <p:nvSpPr>
          <p:cNvPr id="435" name="Slide Number"/>
          <p:cNvSpPr txBox="1"/>
          <p:nvPr>
            <p:ph type="sldNum" sz="quarter" idx="2"/>
          </p:nvPr>
        </p:nvSpPr>
        <p:spPr>
          <a:xfrm>
            <a:off x="127414" y="6532998"/>
            <a:ext cx="168090" cy="147831"/>
          </a:xfrm>
          <a:prstGeom prst="rect">
            <a:avLst/>
          </a:prstGeom>
        </p:spPr>
        <p:txBody>
          <a:bodyPr/>
          <a:lstStyle>
            <a:lvl1pPr>
              <a:defRPr>
                <a:solidFill>
                  <a:schemeClr val="accent3"/>
                </a:solidFill>
              </a:defRPr>
            </a:lvl1pPr>
          </a:lstStyle>
          <a:p>
            <a:pPr/>
            <a:fld id="{86CB4B4D-7CA3-9044-876B-883B54F8677D}" type="slidenum"/>
          </a:p>
        </p:txBody>
      </p:sp>
      <p:pic>
        <p:nvPicPr>
          <p:cNvPr id="436" name="Picture 10" descr="Picture 10"/>
          <p:cNvPicPr>
            <a:picLocks noChangeAspect="1"/>
          </p:cNvPicPr>
          <p:nvPr/>
        </p:nvPicPr>
        <p:blipFill>
          <a:blip r:embed="rId4">
            <a:extLst/>
          </a:blip>
          <a:stretch>
            <a:fillRect/>
          </a:stretch>
        </p:blipFill>
        <p:spPr>
          <a:xfrm>
            <a:off x="8680077" y="6527882"/>
            <a:ext cx="237601" cy="172801"/>
          </a:xfrm>
          <a:prstGeom prst="rect">
            <a:avLst/>
          </a:prstGeom>
          <a:ln w="12700">
            <a:miter lim="400000"/>
          </a:ln>
        </p:spPr>
      </p:pic>
      <p:sp>
        <p:nvSpPr>
          <p:cNvPr id="437" name="Title Text"/>
          <p:cNvSpPr txBox="1"/>
          <p:nvPr>
            <p:ph type="title"/>
          </p:nvPr>
        </p:nvSpPr>
        <p:spPr>
          <a:xfrm>
            <a:off x="487679" y="484836"/>
            <a:ext cx="5374641" cy="1001981"/>
          </a:xfrm>
          <a:prstGeom prst="rect">
            <a:avLst/>
          </a:prstGeom>
        </p:spPr>
        <p:txBody>
          <a:bodyPr anchor="t">
            <a:normAutofit fontScale="100000" lnSpcReduction="0"/>
          </a:bodyPr>
          <a:lstStyle>
            <a:lvl1pPr>
              <a:defRPr b="1" sz="2700">
                <a:solidFill>
                  <a:schemeClr val="accent1"/>
                </a:solidFill>
              </a:defRPr>
            </a:lvl1pPr>
          </a:lstStyle>
          <a:p>
            <a:pPr/>
            <a:r>
              <a:t>Title Text</a:t>
            </a:r>
          </a:p>
        </p:txBody>
      </p:sp>
      <p:sp>
        <p:nvSpPr>
          <p:cNvPr id="438" name="Body Level One…"/>
          <p:cNvSpPr txBox="1"/>
          <p:nvPr>
            <p:ph type="body" sz="quarter" idx="1"/>
          </p:nvPr>
        </p:nvSpPr>
        <p:spPr>
          <a:xfrm>
            <a:off x="7454096" y="479819"/>
            <a:ext cx="1203768" cy="5284371"/>
          </a:xfrm>
          <a:prstGeom prst="rect">
            <a:avLst/>
          </a:prstGeom>
        </p:spPr>
        <p:txBody>
          <a:bodyPr>
            <a:normAutofit fontScale="100000" lnSpcReduction="0"/>
          </a:bodyPr>
          <a:lstStyle>
            <a:lvl1pPr>
              <a:spcBef>
                <a:spcPts val="900"/>
              </a:spcBef>
              <a:defRPr sz="1100">
                <a:solidFill>
                  <a:srgbClr val="589278"/>
                </a:solidFill>
              </a:defRPr>
            </a:lvl1pPr>
            <a:lvl2pPr marL="607385" indent="-167871">
              <a:spcBef>
                <a:spcPts val="900"/>
              </a:spcBef>
              <a:defRPr sz="1100">
                <a:solidFill>
                  <a:srgbClr val="589278"/>
                </a:solidFill>
              </a:defRPr>
            </a:lvl2pPr>
            <a:lvl3pPr marL="1036150" indent="-157117">
              <a:spcBef>
                <a:spcPts val="900"/>
              </a:spcBef>
              <a:defRPr sz="1100">
                <a:solidFill>
                  <a:srgbClr val="589278"/>
                </a:solidFill>
              </a:defRPr>
            </a:lvl3pPr>
            <a:lvl4pPr marL="1538306" indent="-219758">
              <a:spcBef>
                <a:spcPts val="900"/>
              </a:spcBef>
              <a:defRPr sz="1100">
                <a:solidFill>
                  <a:srgbClr val="589278"/>
                </a:solidFill>
              </a:defRPr>
            </a:lvl4pPr>
            <a:lvl5pPr marL="1885291" indent="-127228">
              <a:spcBef>
                <a:spcPts val="900"/>
              </a:spcBef>
              <a:defRPr sz="1100">
                <a:solidFill>
                  <a:srgbClr val="589278"/>
                </a:solidFill>
              </a:defRPr>
            </a:lvl5pPr>
          </a:lstStyle>
          <a:p>
            <a:pPr/>
            <a:r>
              <a:t>Body Level One</a:t>
            </a:r>
          </a:p>
          <a:p>
            <a:pPr lvl="1"/>
            <a:r>
              <a:t>Body Level Two</a:t>
            </a:r>
          </a:p>
          <a:p>
            <a:pPr lvl="2"/>
            <a:r>
              <a:t>Body Level Three</a:t>
            </a:r>
          </a:p>
          <a:p>
            <a:pPr lvl="3"/>
            <a:r>
              <a:t>Body Level Four</a:t>
            </a:r>
          </a:p>
          <a:p>
            <a:pPr lvl="4"/>
            <a:r>
              <a:t>Body Level Five</a:t>
            </a:r>
          </a:p>
        </p:txBody>
      </p:sp>
    </p:spTree>
  </p:cSld>
  <p:clrMapOvr>
    <a:masterClrMapping/>
  </p:clrMapOvr>
  <p:transition xmlns:p14="http://schemas.microsoft.com/office/powerpoint/2010/main" spd="med" advClick="1"/>
</p:sldLayout>
</file>

<file path=ppt/slideLayouts/slideLayout33.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able or Chart">
    <p:bg>
      <p:bgPr>
        <a:solidFill>
          <a:srgbClr val="FFFFFF"/>
        </a:solidFill>
      </p:bgPr>
    </p:bg>
    <p:spTree>
      <p:nvGrpSpPr>
        <p:cNvPr id="1" name=""/>
        <p:cNvGrpSpPr/>
        <p:nvPr/>
      </p:nvGrpSpPr>
      <p:grpSpPr>
        <a:xfrm>
          <a:off x="0" y="0"/>
          <a:ext cx="0" cy="0"/>
          <a:chOff x="0" y="0"/>
          <a:chExt cx="0" cy="0"/>
        </a:xfrm>
      </p:grpSpPr>
      <p:pic>
        <p:nvPicPr>
          <p:cNvPr id="445" name="Picture 8" descr="Picture 8"/>
          <p:cNvPicPr>
            <a:picLocks noChangeAspect="1"/>
          </p:cNvPicPr>
          <p:nvPr/>
        </p:nvPicPr>
        <p:blipFill>
          <a:blip r:embed="rId2">
            <a:extLst/>
          </a:blip>
          <a:stretch>
            <a:fillRect/>
          </a:stretch>
        </p:blipFill>
        <p:spPr>
          <a:xfrm>
            <a:off x="0" y="6373093"/>
            <a:ext cx="9143108" cy="489818"/>
          </a:xfrm>
          <a:prstGeom prst="rect">
            <a:avLst/>
          </a:prstGeom>
          <a:ln w="12700">
            <a:miter lim="400000"/>
          </a:ln>
        </p:spPr>
      </p:pic>
      <p:sp>
        <p:nvSpPr>
          <p:cNvPr id="446" name="Slide Number"/>
          <p:cNvSpPr txBox="1"/>
          <p:nvPr>
            <p:ph type="sldNum" sz="quarter" idx="2"/>
          </p:nvPr>
        </p:nvSpPr>
        <p:spPr>
          <a:xfrm>
            <a:off x="127414" y="6532998"/>
            <a:ext cx="168090" cy="147831"/>
          </a:xfrm>
          <a:prstGeom prst="rect">
            <a:avLst/>
          </a:prstGeom>
        </p:spPr>
        <p:txBody>
          <a:bodyPr/>
          <a:lstStyle>
            <a:lvl1pPr>
              <a:defRPr>
                <a:solidFill>
                  <a:schemeClr val="accent3"/>
                </a:solidFill>
              </a:defRPr>
            </a:lvl1pPr>
          </a:lstStyle>
          <a:p>
            <a:pPr/>
            <a:fld id="{86CB4B4D-7CA3-9044-876B-883B54F8677D}" type="slidenum"/>
          </a:p>
        </p:txBody>
      </p:sp>
      <p:pic>
        <p:nvPicPr>
          <p:cNvPr id="447" name="Picture 10" descr="Picture 10"/>
          <p:cNvPicPr>
            <a:picLocks noChangeAspect="1"/>
          </p:cNvPicPr>
          <p:nvPr/>
        </p:nvPicPr>
        <p:blipFill>
          <a:blip r:embed="rId3">
            <a:extLst/>
          </a:blip>
          <a:stretch>
            <a:fillRect/>
          </a:stretch>
        </p:blipFill>
        <p:spPr>
          <a:xfrm>
            <a:off x="8680077" y="6527882"/>
            <a:ext cx="237601" cy="172801"/>
          </a:xfrm>
          <a:prstGeom prst="rect">
            <a:avLst/>
          </a:prstGeom>
          <a:ln w="12700">
            <a:miter lim="400000"/>
          </a:ln>
        </p:spPr>
      </p:pic>
      <p:sp>
        <p:nvSpPr>
          <p:cNvPr id="448" name="Title Text"/>
          <p:cNvSpPr txBox="1"/>
          <p:nvPr>
            <p:ph type="title"/>
          </p:nvPr>
        </p:nvSpPr>
        <p:spPr>
          <a:xfrm>
            <a:off x="487679" y="484836"/>
            <a:ext cx="5374641" cy="1001981"/>
          </a:xfrm>
          <a:prstGeom prst="rect">
            <a:avLst/>
          </a:prstGeom>
        </p:spPr>
        <p:txBody>
          <a:bodyPr anchor="t">
            <a:normAutofit fontScale="100000" lnSpcReduction="0"/>
          </a:bodyPr>
          <a:lstStyle>
            <a:lvl1pPr>
              <a:defRPr b="1" sz="2700">
                <a:solidFill>
                  <a:schemeClr val="accent1"/>
                </a:solidFill>
              </a:defRPr>
            </a:lvl1pPr>
          </a:lstStyle>
          <a:p>
            <a:pPr/>
            <a:r>
              <a:t>Title Text</a:t>
            </a:r>
          </a:p>
        </p:txBody>
      </p:sp>
      <p:sp>
        <p:nvSpPr>
          <p:cNvPr id="449" name="Body Level One…"/>
          <p:cNvSpPr txBox="1"/>
          <p:nvPr>
            <p:ph type="body" sz="quarter" idx="1"/>
          </p:nvPr>
        </p:nvSpPr>
        <p:spPr>
          <a:xfrm>
            <a:off x="7454096" y="479819"/>
            <a:ext cx="1203768" cy="5284371"/>
          </a:xfrm>
          <a:prstGeom prst="rect">
            <a:avLst/>
          </a:prstGeom>
        </p:spPr>
        <p:txBody>
          <a:bodyPr>
            <a:normAutofit fontScale="100000" lnSpcReduction="0"/>
          </a:bodyPr>
          <a:lstStyle>
            <a:lvl1pPr>
              <a:spcBef>
                <a:spcPts val="900"/>
              </a:spcBef>
              <a:defRPr sz="1100">
                <a:solidFill>
                  <a:srgbClr val="589278"/>
                </a:solidFill>
              </a:defRPr>
            </a:lvl1pPr>
            <a:lvl2pPr marL="607385" indent="-167871">
              <a:spcBef>
                <a:spcPts val="900"/>
              </a:spcBef>
              <a:defRPr sz="1100">
                <a:solidFill>
                  <a:srgbClr val="589278"/>
                </a:solidFill>
              </a:defRPr>
            </a:lvl2pPr>
            <a:lvl3pPr marL="1036150" indent="-157117">
              <a:spcBef>
                <a:spcPts val="900"/>
              </a:spcBef>
              <a:defRPr sz="1100">
                <a:solidFill>
                  <a:srgbClr val="589278"/>
                </a:solidFill>
              </a:defRPr>
            </a:lvl3pPr>
            <a:lvl4pPr marL="1538306" indent="-219758">
              <a:spcBef>
                <a:spcPts val="900"/>
              </a:spcBef>
              <a:defRPr sz="1100">
                <a:solidFill>
                  <a:srgbClr val="589278"/>
                </a:solidFill>
              </a:defRPr>
            </a:lvl4pPr>
            <a:lvl5pPr marL="1885291" indent="-127228">
              <a:spcBef>
                <a:spcPts val="900"/>
              </a:spcBef>
              <a:defRPr sz="1100">
                <a:solidFill>
                  <a:srgbClr val="589278"/>
                </a:solidFill>
              </a:defRPr>
            </a:lvl5pPr>
          </a:lstStyle>
          <a:p>
            <a:pPr/>
            <a:r>
              <a:t>Body Level One</a:t>
            </a:r>
          </a:p>
          <a:p>
            <a:pPr lvl="1"/>
            <a:r>
              <a:t>Body Level Two</a:t>
            </a:r>
          </a:p>
          <a:p>
            <a:pPr lvl="2"/>
            <a:r>
              <a:t>Body Level Three</a:t>
            </a:r>
          </a:p>
          <a:p>
            <a:pPr lvl="3"/>
            <a:r>
              <a:t>Body Level Four</a:t>
            </a:r>
          </a:p>
          <a:p>
            <a:pPr lvl="4"/>
            <a:r>
              <a:t>Body Level Five</a:t>
            </a:r>
          </a:p>
        </p:txBody>
      </p:sp>
    </p:spTree>
  </p:cSld>
  <p:clrMapOvr>
    <a:masterClrMapping/>
  </p:clrMapOvr>
  <p:transition xmlns:p14="http://schemas.microsoft.com/office/powerpoint/2010/main" spd="med" advClick="1"/>
</p:sldLayout>
</file>

<file path=ppt/slideLayouts/slideLayout34.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Outro Slide">
    <p:bg>
      <p:bgPr>
        <a:solidFill>
          <a:srgbClr val="FFFFFF"/>
        </a:solidFill>
      </p:bgPr>
    </p:bg>
    <p:spTree>
      <p:nvGrpSpPr>
        <p:cNvPr id="1" name=""/>
        <p:cNvGrpSpPr/>
        <p:nvPr/>
      </p:nvGrpSpPr>
      <p:grpSpPr>
        <a:xfrm>
          <a:off x="0" y="0"/>
          <a:ext cx="0" cy="0"/>
          <a:chOff x="0" y="0"/>
          <a:chExt cx="0" cy="0"/>
        </a:xfrm>
      </p:grpSpPr>
      <p:sp>
        <p:nvSpPr>
          <p:cNvPr id="456" name="Body Level One…"/>
          <p:cNvSpPr txBox="1"/>
          <p:nvPr>
            <p:ph type="body" sz="quarter" idx="1"/>
          </p:nvPr>
        </p:nvSpPr>
        <p:spPr>
          <a:xfrm>
            <a:off x="1658325" y="2338354"/>
            <a:ext cx="5827352" cy="1959131"/>
          </a:xfrm>
          <a:prstGeom prst="rect">
            <a:avLst/>
          </a:prstGeom>
        </p:spPr>
        <p:txBody>
          <a:bodyPr anchor="ctr">
            <a:normAutofit fontScale="100000" lnSpcReduction="0"/>
          </a:bodyPr>
          <a:lstStyle>
            <a:lvl1pPr algn="ctr">
              <a:spcBef>
                <a:spcPts val="600"/>
              </a:spcBef>
              <a:defRPr sz="2700"/>
            </a:lvl1pPr>
            <a:lvl2pPr marL="0" indent="439516" algn="ctr">
              <a:spcBef>
                <a:spcPts val="600"/>
              </a:spcBef>
              <a:buSzTx/>
              <a:buNone/>
              <a:defRPr sz="2700"/>
            </a:lvl2pPr>
            <a:lvl3pPr marL="0" indent="879032" algn="ctr">
              <a:spcBef>
                <a:spcPts val="600"/>
              </a:spcBef>
              <a:buSzTx/>
              <a:buNone/>
              <a:defRPr sz="2700"/>
            </a:lvl3pPr>
            <a:lvl4pPr marL="0" indent="1318547" algn="ctr">
              <a:spcBef>
                <a:spcPts val="600"/>
              </a:spcBef>
              <a:buSzTx/>
              <a:buNone/>
              <a:defRPr sz="2700"/>
            </a:lvl4pPr>
            <a:lvl5pPr marL="0" indent="1758064" algn="ctr">
              <a:spcBef>
                <a:spcPts val="600"/>
              </a:spcBef>
              <a:buSzTx/>
              <a:buNone/>
              <a:defRPr sz="2700"/>
            </a:lvl5pPr>
          </a:lstStyle>
          <a:p>
            <a:pPr/>
            <a:r>
              <a:t>Body Level One</a:t>
            </a:r>
          </a:p>
          <a:p>
            <a:pPr lvl="1"/>
            <a:r>
              <a:t>Body Level Two</a:t>
            </a:r>
          </a:p>
          <a:p>
            <a:pPr lvl="2"/>
            <a:r>
              <a:t>Body Level Three</a:t>
            </a:r>
          </a:p>
          <a:p>
            <a:pPr lvl="3"/>
            <a:r>
              <a:t>Body Level Four</a:t>
            </a:r>
          </a:p>
          <a:p>
            <a:pPr lvl="4"/>
            <a:r>
              <a:t>Body Level Five</a:t>
            </a:r>
          </a:p>
        </p:txBody>
      </p:sp>
      <p:sp>
        <p:nvSpPr>
          <p:cNvPr id="457" name="Title Text"/>
          <p:cNvSpPr txBox="1"/>
          <p:nvPr>
            <p:ph type="title"/>
          </p:nvPr>
        </p:nvSpPr>
        <p:spPr>
          <a:xfrm>
            <a:off x="1867849" y="1562097"/>
            <a:ext cx="5408307" cy="763560"/>
          </a:xfrm>
          <a:prstGeom prst="rect">
            <a:avLst/>
          </a:prstGeom>
        </p:spPr>
        <p:txBody>
          <a:bodyPr anchor="b">
            <a:normAutofit fontScale="100000" lnSpcReduction="0"/>
          </a:bodyPr>
          <a:lstStyle>
            <a:lvl1pPr algn="ctr">
              <a:defRPr>
                <a:solidFill>
                  <a:schemeClr val="accent1"/>
                </a:solidFill>
              </a:defRPr>
            </a:lvl1pPr>
          </a:lstStyle>
          <a:p>
            <a:pPr/>
            <a:r>
              <a:t>Title Text</a:t>
            </a:r>
          </a:p>
        </p:txBody>
      </p:sp>
      <p:sp>
        <p:nvSpPr>
          <p:cNvPr id="458" name="Text Placeholder 4"/>
          <p:cNvSpPr/>
          <p:nvPr>
            <p:ph type="body" sz="quarter" idx="13"/>
          </p:nvPr>
        </p:nvSpPr>
        <p:spPr>
          <a:xfrm>
            <a:off x="1867848" y="4513379"/>
            <a:ext cx="5408306" cy="346811"/>
          </a:xfrm>
          <a:prstGeom prst="rect">
            <a:avLst/>
          </a:prstGeom>
        </p:spPr>
        <p:txBody>
          <a:bodyPr>
            <a:normAutofit fontScale="100000" lnSpcReduction="0"/>
          </a:bodyPr>
          <a:lstStyle/>
          <a:p>
            <a:pPr algn="ctr">
              <a:defRPr>
                <a:solidFill>
                  <a:schemeClr val="accent2"/>
                </a:solidFill>
              </a:defRPr>
            </a:pPr>
          </a:p>
        </p:txBody>
      </p:sp>
      <p:pic>
        <p:nvPicPr>
          <p:cNvPr id="459" name="Picture 12" descr="Picture 12"/>
          <p:cNvPicPr>
            <a:picLocks noChangeAspect="1"/>
          </p:cNvPicPr>
          <p:nvPr/>
        </p:nvPicPr>
        <p:blipFill>
          <a:blip r:embed="rId2">
            <a:extLst/>
          </a:blip>
          <a:stretch>
            <a:fillRect/>
          </a:stretch>
        </p:blipFill>
        <p:spPr>
          <a:xfrm>
            <a:off x="4323231" y="705869"/>
            <a:ext cx="497539" cy="360287"/>
          </a:xfrm>
          <a:prstGeom prst="rect">
            <a:avLst/>
          </a:prstGeom>
          <a:ln w="12700">
            <a:miter lim="400000"/>
          </a:ln>
        </p:spPr>
      </p:pic>
      <p:pic>
        <p:nvPicPr>
          <p:cNvPr id="460" name="Picture 3" descr="Picture 3"/>
          <p:cNvPicPr>
            <a:picLocks noChangeAspect="1"/>
          </p:cNvPicPr>
          <p:nvPr/>
        </p:nvPicPr>
        <p:blipFill>
          <a:blip r:embed="rId3">
            <a:extLst/>
          </a:blip>
          <a:stretch>
            <a:fillRect/>
          </a:stretch>
        </p:blipFill>
        <p:spPr>
          <a:xfrm>
            <a:off x="1" y="5857875"/>
            <a:ext cx="9144001" cy="1000125"/>
          </a:xfrm>
          <a:prstGeom prst="rect">
            <a:avLst/>
          </a:prstGeom>
          <a:ln w="12700">
            <a:miter lim="400000"/>
          </a:ln>
        </p:spPr>
      </p:pic>
      <p:sp>
        <p:nvSpPr>
          <p:cNvPr id="461"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35.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Blank Slide">
    <p:bg>
      <p:bgPr>
        <a:solidFill>
          <a:srgbClr val="FFFFFF"/>
        </a:solidFill>
      </p:bgPr>
    </p:bg>
    <p:spTree>
      <p:nvGrpSpPr>
        <p:cNvPr id="1" name=""/>
        <p:cNvGrpSpPr/>
        <p:nvPr/>
      </p:nvGrpSpPr>
      <p:grpSpPr>
        <a:xfrm>
          <a:off x="0" y="0"/>
          <a:ext cx="0" cy="0"/>
          <a:chOff x="0" y="0"/>
          <a:chExt cx="0" cy="0"/>
        </a:xfrm>
      </p:grpSpPr>
      <p:sp>
        <p:nvSpPr>
          <p:cNvPr id="468"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Masters/_rels/slideMaster1.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image" Target="../media/image1.png"/><Relationship Id="rId3" Type="http://schemas.openxmlformats.org/officeDocument/2006/relationships/image" Target="../media/image2.png"/><Relationship Id="rId4" Type="http://schemas.openxmlformats.org/officeDocument/2006/relationships/slideLayout" Target="../slideLayouts/slideLayout1.xml"/><Relationship Id="rId5" Type="http://schemas.openxmlformats.org/officeDocument/2006/relationships/slideLayout" Target="../slideLayouts/slideLayout2.xml"/><Relationship Id="rId6" Type="http://schemas.openxmlformats.org/officeDocument/2006/relationships/slideLayout" Target="../slideLayouts/slideLayout3.xml"/><Relationship Id="rId7" Type="http://schemas.openxmlformats.org/officeDocument/2006/relationships/slideLayout" Target="../slideLayouts/slideLayout4.xml"/><Relationship Id="rId8" Type="http://schemas.openxmlformats.org/officeDocument/2006/relationships/slideLayout" Target="../slideLayouts/slideLayout5.xml"/><Relationship Id="rId9" Type="http://schemas.openxmlformats.org/officeDocument/2006/relationships/slideLayout" Target="../slideLayouts/slideLayout6.xml"/><Relationship Id="rId10" Type="http://schemas.openxmlformats.org/officeDocument/2006/relationships/slideLayout" Target="../slideLayouts/slideLayout7.xml"/><Relationship Id="rId11" Type="http://schemas.openxmlformats.org/officeDocument/2006/relationships/slideLayout" Target="../slideLayouts/slideLayout8.xml"/><Relationship Id="rId12" Type="http://schemas.openxmlformats.org/officeDocument/2006/relationships/slideLayout" Target="../slideLayouts/slideLayout9.xml"/><Relationship Id="rId13" Type="http://schemas.openxmlformats.org/officeDocument/2006/relationships/slideLayout" Target="../slideLayouts/slideLayout10.xml"/><Relationship Id="rId14" Type="http://schemas.openxmlformats.org/officeDocument/2006/relationships/slideLayout" Target="../slideLayouts/slideLayout11.xml"/><Relationship Id="rId15" Type="http://schemas.openxmlformats.org/officeDocument/2006/relationships/slideLayout" Target="../slideLayouts/slideLayout12.xml"/><Relationship Id="rId16" Type="http://schemas.openxmlformats.org/officeDocument/2006/relationships/slideLayout" Target="../slideLayouts/slideLayout13.xml"/><Relationship Id="rId17" Type="http://schemas.openxmlformats.org/officeDocument/2006/relationships/slideLayout" Target="../slideLayouts/slideLayout14.xml"/><Relationship Id="rId18" Type="http://schemas.openxmlformats.org/officeDocument/2006/relationships/slideLayout" Target="../slideLayouts/slideLayout15.xml"/><Relationship Id="rId19" Type="http://schemas.openxmlformats.org/officeDocument/2006/relationships/slideLayout" Target="../slideLayouts/slideLayout16.xml"/><Relationship Id="rId20" Type="http://schemas.openxmlformats.org/officeDocument/2006/relationships/slideLayout" Target="../slideLayouts/slideLayout17.xml"/><Relationship Id="rId21" Type="http://schemas.openxmlformats.org/officeDocument/2006/relationships/slideLayout" Target="../slideLayouts/slideLayout18.xml"/><Relationship Id="rId22" Type="http://schemas.openxmlformats.org/officeDocument/2006/relationships/slideLayout" Target="../slideLayouts/slideLayout19.xml"/><Relationship Id="rId23" Type="http://schemas.openxmlformats.org/officeDocument/2006/relationships/slideLayout" Target="../slideLayouts/slideLayout20.xml"/><Relationship Id="rId24" Type="http://schemas.openxmlformats.org/officeDocument/2006/relationships/slideLayout" Target="../slideLayouts/slideLayout21.xml"/><Relationship Id="rId25" Type="http://schemas.openxmlformats.org/officeDocument/2006/relationships/slideLayout" Target="../slideLayouts/slideLayout22.xml"/><Relationship Id="rId26" Type="http://schemas.openxmlformats.org/officeDocument/2006/relationships/slideLayout" Target="../slideLayouts/slideLayout23.xml"/><Relationship Id="rId27" Type="http://schemas.openxmlformats.org/officeDocument/2006/relationships/slideLayout" Target="../slideLayouts/slideLayout24.xml"/><Relationship Id="rId28" Type="http://schemas.openxmlformats.org/officeDocument/2006/relationships/slideLayout" Target="../slideLayouts/slideLayout25.xml"/><Relationship Id="rId29" Type="http://schemas.openxmlformats.org/officeDocument/2006/relationships/slideLayout" Target="../slideLayouts/slideLayout26.xml"/><Relationship Id="rId30" Type="http://schemas.openxmlformats.org/officeDocument/2006/relationships/slideLayout" Target="../slideLayouts/slideLayout27.xml"/><Relationship Id="rId31" Type="http://schemas.openxmlformats.org/officeDocument/2006/relationships/slideLayout" Target="../slideLayouts/slideLayout28.xml"/><Relationship Id="rId32" Type="http://schemas.openxmlformats.org/officeDocument/2006/relationships/slideLayout" Target="../slideLayouts/slideLayout29.xml"/><Relationship Id="rId33" Type="http://schemas.openxmlformats.org/officeDocument/2006/relationships/slideLayout" Target="../slideLayouts/slideLayout30.xml"/><Relationship Id="rId34" Type="http://schemas.openxmlformats.org/officeDocument/2006/relationships/slideLayout" Target="../slideLayouts/slideLayout31.xml"/><Relationship Id="rId35" Type="http://schemas.openxmlformats.org/officeDocument/2006/relationships/slideLayout" Target="../slideLayouts/slideLayout32.xml"/><Relationship Id="rId36" Type="http://schemas.openxmlformats.org/officeDocument/2006/relationships/slideLayout" Target="../slideLayouts/slideLayout33.xml"/><Relationship Id="rId37" Type="http://schemas.openxmlformats.org/officeDocument/2006/relationships/slideLayout" Target="../slideLayouts/slideLayout34.xml"/><Relationship Id="rId38" Type="http://schemas.openxmlformats.org/officeDocument/2006/relationships/slideLayout" Target="../slideLayouts/slideLayout35.xml"/></Relationships>

</file>

<file path=ppt/slideMasters/slideMaster1.xml><?xml version="1.0" encoding="utf-8"?>
<p:sldMaste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cSld>
    <p:bg>
      <p:bgPr>
        <a:blipFill rotWithShape="1">
          <a:blip r:embed="rId2"/>
          <a:srcRect l="0" t="0" r="0" b="0"/>
          <a:stretch>
            <a:fillRect/>
          </a:stretch>
        </a:blipFill>
      </p:bgPr>
    </p:bg>
    <p:spTree>
      <p:nvGrpSpPr>
        <p:cNvPr id="1" name=""/>
        <p:cNvGrpSpPr/>
        <p:nvPr/>
      </p:nvGrpSpPr>
      <p:grpSpPr>
        <a:xfrm>
          <a:off x="0" y="0"/>
          <a:ext cx="0" cy="0"/>
          <a:chOff x="0" y="0"/>
          <a:chExt cx="0" cy="0"/>
        </a:xfrm>
      </p:grpSpPr>
      <p:pic>
        <p:nvPicPr>
          <p:cNvPr id="2" name="Picture 1" descr="Picture 1"/>
          <p:cNvPicPr>
            <a:picLocks noChangeAspect="1"/>
          </p:cNvPicPr>
          <p:nvPr/>
        </p:nvPicPr>
        <p:blipFill>
          <a:blip r:embed="rId3">
            <a:extLst/>
          </a:blip>
          <a:stretch>
            <a:fillRect/>
          </a:stretch>
        </p:blipFill>
        <p:spPr>
          <a:xfrm>
            <a:off x="0" y="2933700"/>
            <a:ext cx="9144000" cy="978144"/>
          </a:xfrm>
          <a:prstGeom prst="rect">
            <a:avLst/>
          </a:prstGeom>
          <a:ln w="12700">
            <a:miter lim="400000"/>
          </a:ln>
        </p:spPr>
      </p:pic>
      <p:sp>
        <p:nvSpPr>
          <p:cNvPr id="3" name="Title Text"/>
          <p:cNvSpPr txBox="1"/>
          <p:nvPr>
            <p:ph type="title"/>
          </p:nvPr>
        </p:nvSpPr>
        <p:spPr>
          <a:xfrm>
            <a:off x="457200" y="92074"/>
            <a:ext cx="8229600" cy="1508126"/>
          </a:xfrm>
          <a:prstGeom prst="rect">
            <a:avLst/>
          </a:prstGeom>
          <a:ln w="12700">
            <a:miter lim="400000"/>
          </a:ln>
          <a:extLst>
            <a:ext uri="{C572A759-6A51-4108-AA02-DFA0A04FC94B}">
              <ma14:wrappingTextBoxFlag xmlns:ma14="http://schemas.microsoft.com/office/mac/drawingml/2011/main" val="1"/>
            </a:ext>
          </a:extLst>
        </p:spPr>
        <p:txBody>
          <a:bodyPr lIns="0" tIns="0" rIns="0" bIns="0" anchor="ctr"/>
          <a:lstStyle/>
          <a:p>
            <a:pPr/>
            <a:r>
              <a:t>Title Text</a:t>
            </a:r>
          </a:p>
        </p:txBody>
      </p:sp>
      <p:sp>
        <p:nvSpPr>
          <p:cNvPr id="4" name="Body Level One…"/>
          <p:cNvSpPr txBox="1"/>
          <p:nvPr>
            <p:ph type="body" idx="1"/>
          </p:nvPr>
        </p:nvSpPr>
        <p:spPr>
          <a:xfrm>
            <a:off x="457200" y="1600200"/>
            <a:ext cx="8229600" cy="5257800"/>
          </a:xfrm>
          <a:prstGeom prst="rect">
            <a:avLst/>
          </a:prstGeom>
          <a:ln w="12700">
            <a:miter lim="400000"/>
          </a:ln>
          <a:extLst>
            <a:ext uri="{C572A759-6A51-4108-AA02-DFA0A04FC94B}">
              <ma14:wrappingTextBoxFlag xmlns:ma14="http://schemas.microsoft.com/office/mac/drawingml/2011/main" val="1"/>
            </a:ext>
          </a:extLst>
        </p:spPr>
        <p:txBody>
          <a:bodyPr lIns="0" tIns="0" rIns="0" bIns="0"/>
          <a:lstStyle/>
          <a:p>
            <a:pPr/>
            <a:r>
              <a:t>Body Level One</a:t>
            </a:r>
          </a:p>
          <a:p>
            <a:pPr lvl="1"/>
            <a:r>
              <a:t>Body Level Two</a:t>
            </a:r>
          </a:p>
          <a:p>
            <a:pPr lvl="2"/>
            <a:r>
              <a:t>Body Level Three</a:t>
            </a:r>
          </a:p>
          <a:p>
            <a:pPr lvl="3"/>
            <a:r>
              <a:t>Body Level Four</a:t>
            </a:r>
          </a:p>
          <a:p>
            <a:pPr lvl="4"/>
            <a:r>
              <a:t>Body Level Five</a:t>
            </a:r>
          </a:p>
        </p:txBody>
      </p:sp>
      <p:sp>
        <p:nvSpPr>
          <p:cNvPr id="5" name="Slide Number"/>
          <p:cNvSpPr txBox="1"/>
          <p:nvPr>
            <p:ph type="sldNum" sz="quarter" idx="2"/>
          </p:nvPr>
        </p:nvSpPr>
        <p:spPr>
          <a:xfrm>
            <a:off x="6553200" y="6172200"/>
            <a:ext cx="2133600" cy="368301"/>
          </a:xfrm>
          <a:prstGeom prst="rect">
            <a:avLst/>
          </a:prstGeom>
          <a:ln w="12700">
            <a:miter lim="400000"/>
          </a:ln>
        </p:spPr>
        <p:txBody>
          <a:bodyPr wrap="none" lIns="0" tIns="0" rIns="0" bIns="0" anchor="ctr">
            <a:spAutoFit/>
          </a:bodyPr>
          <a:lstStyle>
            <a:lvl1pPr>
              <a:defRPr b="1" sz="1100">
                <a:solidFill>
                  <a:srgbClr val="919090"/>
                </a:solidFill>
              </a:defRPr>
            </a:lvl1pPr>
          </a:lstStyle>
          <a:p>
            <a:pPr/>
            <a:fld id="{86CB4B4D-7CA3-9044-876B-883B54F8677D}" type="slidenum"/>
          </a:p>
        </p:txBody>
      </p:sp>
    </p:spTree>
  </p:cSld>
  <p:clrMap bg1="lt1" tx1="dk1" bg2="lt2" tx2="dk2" accent1="accent1" accent2="accent2" accent3="accent3" accent4="accent4" accent5="accent5" accent6="accent6" hlink="hlink" folHlink="folHlink"/>
  <p:sldLayoutIdLst>
    <p:sldLayoutId id="2147483649" r:id="rId4"/>
    <p:sldLayoutId id="2147483650" r:id="rId5"/>
    <p:sldLayoutId id="2147483651" r:id="rId6"/>
    <p:sldLayoutId id="2147483652" r:id="rId7"/>
    <p:sldLayoutId id="2147483653" r:id="rId8"/>
    <p:sldLayoutId id="2147483654" r:id="rId9"/>
    <p:sldLayoutId id="2147483655" r:id="rId10"/>
    <p:sldLayoutId id="2147483656" r:id="rId11"/>
    <p:sldLayoutId id="2147483657" r:id="rId12"/>
    <p:sldLayoutId id="2147483658" r:id="rId13"/>
    <p:sldLayoutId id="2147483659" r:id="rId14"/>
    <p:sldLayoutId id="2147483660" r:id="rId15"/>
    <p:sldLayoutId id="2147483661" r:id="rId16"/>
    <p:sldLayoutId id="2147483662" r:id="rId17"/>
    <p:sldLayoutId id="2147483663" r:id="rId18"/>
    <p:sldLayoutId id="2147483664" r:id="rId19"/>
    <p:sldLayoutId id="2147483665" r:id="rId20"/>
    <p:sldLayoutId id="2147483666" r:id="rId21"/>
    <p:sldLayoutId id="2147483667" r:id="rId22"/>
    <p:sldLayoutId id="2147483668" r:id="rId23"/>
    <p:sldLayoutId id="2147483669" r:id="rId24"/>
    <p:sldLayoutId id="2147483670" r:id="rId25"/>
    <p:sldLayoutId id="2147483671" r:id="rId26"/>
    <p:sldLayoutId id="2147483672" r:id="rId27"/>
    <p:sldLayoutId id="2147483673" r:id="rId28"/>
    <p:sldLayoutId id="2147483674" r:id="rId29"/>
    <p:sldLayoutId id="2147483675" r:id="rId30"/>
    <p:sldLayoutId id="2147483676" r:id="rId31"/>
    <p:sldLayoutId id="2147483677" r:id="rId32"/>
    <p:sldLayoutId id="2147483678" r:id="rId33"/>
    <p:sldLayoutId id="2147483679" r:id="rId34"/>
    <p:sldLayoutId id="2147483680" r:id="rId35"/>
    <p:sldLayoutId id="2147483681" r:id="rId36"/>
    <p:sldLayoutId id="2147483682" r:id="rId37"/>
    <p:sldLayoutId id="2147483683" r:id="rId38"/>
  </p:sldLayoutIdLst>
  <p:transition xmlns:p14="http://schemas.microsoft.com/office/powerpoint/2010/main" spd="med" advClick="1"/>
  <p:txStyles>
    <p:titleStyle>
      <a:lvl1pPr marL="0" marR="0" indent="0" algn="l" defTabSz="439516" rtl="0" latinLnBrk="0">
        <a:lnSpc>
          <a:spcPct val="80000"/>
        </a:lnSpc>
        <a:spcBef>
          <a:spcPts val="0"/>
        </a:spcBef>
        <a:spcAft>
          <a:spcPts val="0"/>
        </a:spcAft>
        <a:buClrTx/>
        <a:buSzTx/>
        <a:buFontTx/>
        <a:buNone/>
        <a:tabLst/>
        <a:defRPr b="0" baseline="0" cap="none" i="0" spc="0" strike="noStrike" sz="4000" u="none">
          <a:solidFill>
            <a:schemeClr val="accent5"/>
          </a:solidFill>
          <a:uFillTx/>
          <a:latin typeface="Arial"/>
          <a:ea typeface="Arial"/>
          <a:cs typeface="Arial"/>
          <a:sym typeface="Arial"/>
        </a:defRPr>
      </a:lvl1pPr>
      <a:lvl2pPr marL="0" marR="0" indent="0" algn="l" defTabSz="439516" rtl="0" latinLnBrk="0">
        <a:lnSpc>
          <a:spcPct val="80000"/>
        </a:lnSpc>
        <a:spcBef>
          <a:spcPts val="0"/>
        </a:spcBef>
        <a:spcAft>
          <a:spcPts val="0"/>
        </a:spcAft>
        <a:buClrTx/>
        <a:buSzTx/>
        <a:buFontTx/>
        <a:buNone/>
        <a:tabLst/>
        <a:defRPr b="0" baseline="0" cap="none" i="0" spc="0" strike="noStrike" sz="4000" u="none">
          <a:solidFill>
            <a:schemeClr val="accent5"/>
          </a:solidFill>
          <a:uFillTx/>
          <a:latin typeface="Arial"/>
          <a:ea typeface="Arial"/>
          <a:cs typeface="Arial"/>
          <a:sym typeface="Arial"/>
        </a:defRPr>
      </a:lvl2pPr>
      <a:lvl3pPr marL="0" marR="0" indent="0" algn="l" defTabSz="439516" rtl="0" latinLnBrk="0">
        <a:lnSpc>
          <a:spcPct val="80000"/>
        </a:lnSpc>
        <a:spcBef>
          <a:spcPts val="0"/>
        </a:spcBef>
        <a:spcAft>
          <a:spcPts val="0"/>
        </a:spcAft>
        <a:buClrTx/>
        <a:buSzTx/>
        <a:buFontTx/>
        <a:buNone/>
        <a:tabLst/>
        <a:defRPr b="0" baseline="0" cap="none" i="0" spc="0" strike="noStrike" sz="4000" u="none">
          <a:solidFill>
            <a:schemeClr val="accent5"/>
          </a:solidFill>
          <a:uFillTx/>
          <a:latin typeface="Arial"/>
          <a:ea typeface="Arial"/>
          <a:cs typeface="Arial"/>
          <a:sym typeface="Arial"/>
        </a:defRPr>
      </a:lvl3pPr>
      <a:lvl4pPr marL="0" marR="0" indent="0" algn="l" defTabSz="439516" rtl="0" latinLnBrk="0">
        <a:lnSpc>
          <a:spcPct val="80000"/>
        </a:lnSpc>
        <a:spcBef>
          <a:spcPts val="0"/>
        </a:spcBef>
        <a:spcAft>
          <a:spcPts val="0"/>
        </a:spcAft>
        <a:buClrTx/>
        <a:buSzTx/>
        <a:buFontTx/>
        <a:buNone/>
        <a:tabLst/>
        <a:defRPr b="0" baseline="0" cap="none" i="0" spc="0" strike="noStrike" sz="4000" u="none">
          <a:solidFill>
            <a:schemeClr val="accent5"/>
          </a:solidFill>
          <a:uFillTx/>
          <a:latin typeface="Arial"/>
          <a:ea typeface="Arial"/>
          <a:cs typeface="Arial"/>
          <a:sym typeface="Arial"/>
        </a:defRPr>
      </a:lvl4pPr>
      <a:lvl5pPr marL="0" marR="0" indent="0" algn="l" defTabSz="439516" rtl="0" latinLnBrk="0">
        <a:lnSpc>
          <a:spcPct val="80000"/>
        </a:lnSpc>
        <a:spcBef>
          <a:spcPts val="0"/>
        </a:spcBef>
        <a:spcAft>
          <a:spcPts val="0"/>
        </a:spcAft>
        <a:buClrTx/>
        <a:buSzTx/>
        <a:buFontTx/>
        <a:buNone/>
        <a:tabLst/>
        <a:defRPr b="0" baseline="0" cap="none" i="0" spc="0" strike="noStrike" sz="4000" u="none">
          <a:solidFill>
            <a:schemeClr val="accent5"/>
          </a:solidFill>
          <a:uFillTx/>
          <a:latin typeface="Arial"/>
          <a:ea typeface="Arial"/>
          <a:cs typeface="Arial"/>
          <a:sym typeface="Arial"/>
        </a:defRPr>
      </a:lvl5pPr>
      <a:lvl6pPr marL="0" marR="0" indent="0" algn="l" defTabSz="439516" rtl="0" latinLnBrk="0">
        <a:lnSpc>
          <a:spcPct val="80000"/>
        </a:lnSpc>
        <a:spcBef>
          <a:spcPts val="0"/>
        </a:spcBef>
        <a:spcAft>
          <a:spcPts val="0"/>
        </a:spcAft>
        <a:buClrTx/>
        <a:buSzTx/>
        <a:buFontTx/>
        <a:buNone/>
        <a:tabLst/>
        <a:defRPr b="0" baseline="0" cap="none" i="0" spc="0" strike="noStrike" sz="4000" u="none">
          <a:solidFill>
            <a:schemeClr val="accent5"/>
          </a:solidFill>
          <a:uFillTx/>
          <a:latin typeface="Arial"/>
          <a:ea typeface="Arial"/>
          <a:cs typeface="Arial"/>
          <a:sym typeface="Arial"/>
        </a:defRPr>
      </a:lvl6pPr>
      <a:lvl7pPr marL="0" marR="0" indent="0" algn="l" defTabSz="439516" rtl="0" latinLnBrk="0">
        <a:lnSpc>
          <a:spcPct val="80000"/>
        </a:lnSpc>
        <a:spcBef>
          <a:spcPts val="0"/>
        </a:spcBef>
        <a:spcAft>
          <a:spcPts val="0"/>
        </a:spcAft>
        <a:buClrTx/>
        <a:buSzTx/>
        <a:buFontTx/>
        <a:buNone/>
        <a:tabLst/>
        <a:defRPr b="0" baseline="0" cap="none" i="0" spc="0" strike="noStrike" sz="4000" u="none">
          <a:solidFill>
            <a:schemeClr val="accent5"/>
          </a:solidFill>
          <a:uFillTx/>
          <a:latin typeface="Arial"/>
          <a:ea typeface="Arial"/>
          <a:cs typeface="Arial"/>
          <a:sym typeface="Arial"/>
        </a:defRPr>
      </a:lvl7pPr>
      <a:lvl8pPr marL="0" marR="0" indent="0" algn="l" defTabSz="439516" rtl="0" latinLnBrk="0">
        <a:lnSpc>
          <a:spcPct val="80000"/>
        </a:lnSpc>
        <a:spcBef>
          <a:spcPts val="0"/>
        </a:spcBef>
        <a:spcAft>
          <a:spcPts val="0"/>
        </a:spcAft>
        <a:buClrTx/>
        <a:buSzTx/>
        <a:buFontTx/>
        <a:buNone/>
        <a:tabLst/>
        <a:defRPr b="0" baseline="0" cap="none" i="0" spc="0" strike="noStrike" sz="4000" u="none">
          <a:solidFill>
            <a:schemeClr val="accent5"/>
          </a:solidFill>
          <a:uFillTx/>
          <a:latin typeface="Arial"/>
          <a:ea typeface="Arial"/>
          <a:cs typeface="Arial"/>
          <a:sym typeface="Arial"/>
        </a:defRPr>
      </a:lvl8pPr>
      <a:lvl9pPr marL="0" marR="0" indent="0" algn="l" defTabSz="439516" rtl="0" latinLnBrk="0">
        <a:lnSpc>
          <a:spcPct val="80000"/>
        </a:lnSpc>
        <a:spcBef>
          <a:spcPts val="0"/>
        </a:spcBef>
        <a:spcAft>
          <a:spcPts val="0"/>
        </a:spcAft>
        <a:buClrTx/>
        <a:buSzTx/>
        <a:buFontTx/>
        <a:buNone/>
        <a:tabLst/>
        <a:defRPr b="0" baseline="0" cap="none" i="0" spc="0" strike="noStrike" sz="4000" u="none">
          <a:solidFill>
            <a:schemeClr val="accent5"/>
          </a:solidFill>
          <a:uFillTx/>
          <a:latin typeface="Arial"/>
          <a:ea typeface="Arial"/>
          <a:cs typeface="Arial"/>
          <a:sym typeface="Arial"/>
        </a:defRPr>
      </a:lvl9pPr>
    </p:titleStyle>
    <p:bodyStyle>
      <a:lvl1pPr marL="0" marR="0" indent="0" algn="l" defTabSz="439516" rtl="0" latinLnBrk="0">
        <a:lnSpc>
          <a:spcPct val="110000"/>
        </a:lnSpc>
        <a:spcBef>
          <a:spcPts val="400"/>
        </a:spcBef>
        <a:spcAft>
          <a:spcPts val="0"/>
        </a:spcAft>
        <a:buClrTx/>
        <a:buSzTx/>
        <a:buFontTx/>
        <a:buNone/>
        <a:tabLst/>
        <a:defRPr b="0" baseline="0" cap="none" i="0" spc="0" strike="noStrike" sz="1800" u="none">
          <a:solidFill>
            <a:schemeClr val="accent5"/>
          </a:solidFill>
          <a:uFillTx/>
          <a:latin typeface="Arial"/>
          <a:ea typeface="Arial"/>
          <a:cs typeface="Arial"/>
          <a:sym typeface="Arial"/>
        </a:defRPr>
      </a:lvl1pPr>
      <a:lvl2pPr marL="714212" marR="0" indent="-274699" algn="l" defTabSz="439516" rtl="0" latinLnBrk="0">
        <a:lnSpc>
          <a:spcPct val="110000"/>
        </a:lnSpc>
        <a:spcBef>
          <a:spcPts val="400"/>
        </a:spcBef>
        <a:spcAft>
          <a:spcPts val="0"/>
        </a:spcAft>
        <a:buClrTx/>
        <a:buSzPct val="75000"/>
        <a:buFontTx/>
        <a:buChar char="•"/>
        <a:tabLst/>
        <a:defRPr b="0" baseline="0" cap="none" i="0" spc="0" strike="noStrike" sz="1800" u="none">
          <a:solidFill>
            <a:schemeClr val="accent5"/>
          </a:solidFill>
          <a:uFillTx/>
          <a:latin typeface="Arial"/>
          <a:ea typeface="Arial"/>
          <a:cs typeface="Arial"/>
          <a:sym typeface="Arial"/>
        </a:defRPr>
      </a:lvl2pPr>
      <a:lvl3pPr marL="1136134" marR="0" indent="-257100" algn="l" defTabSz="439516" rtl="0" latinLnBrk="0">
        <a:lnSpc>
          <a:spcPct val="110000"/>
        </a:lnSpc>
        <a:spcBef>
          <a:spcPts val="400"/>
        </a:spcBef>
        <a:spcAft>
          <a:spcPts val="0"/>
        </a:spcAft>
        <a:buClrTx/>
        <a:buSzPct val="60000"/>
        <a:buFontTx/>
        <a:buChar char="▪"/>
        <a:tabLst/>
        <a:defRPr b="0" baseline="0" cap="none" i="0" spc="0" strike="noStrike" sz="1800" u="none">
          <a:solidFill>
            <a:schemeClr val="accent5"/>
          </a:solidFill>
          <a:uFillTx/>
          <a:latin typeface="Arial"/>
          <a:ea typeface="Arial"/>
          <a:cs typeface="Arial"/>
          <a:sym typeface="Arial"/>
        </a:defRPr>
      </a:lvl3pPr>
      <a:lvl4pPr marL="1678152" marR="0" indent="-359604" algn="l" defTabSz="439516" rtl="0" latinLnBrk="0">
        <a:lnSpc>
          <a:spcPct val="110000"/>
        </a:lnSpc>
        <a:spcBef>
          <a:spcPts val="400"/>
        </a:spcBef>
        <a:spcAft>
          <a:spcPts val="0"/>
        </a:spcAft>
        <a:buClrTx/>
        <a:buSzPct val="90000"/>
        <a:buFontTx/>
        <a:buChar char="–"/>
        <a:tabLst/>
        <a:defRPr b="0" baseline="0" cap="none" i="0" spc="0" strike="noStrike" sz="1800" u="none">
          <a:solidFill>
            <a:schemeClr val="accent5"/>
          </a:solidFill>
          <a:uFillTx/>
          <a:latin typeface="Arial"/>
          <a:ea typeface="Arial"/>
          <a:cs typeface="Arial"/>
          <a:sym typeface="Arial"/>
        </a:defRPr>
      </a:lvl4pPr>
      <a:lvl5pPr marL="1966254" marR="0" indent="-208191" algn="l" defTabSz="439516" rtl="0" latinLnBrk="0">
        <a:lnSpc>
          <a:spcPct val="110000"/>
        </a:lnSpc>
        <a:spcBef>
          <a:spcPts val="400"/>
        </a:spcBef>
        <a:spcAft>
          <a:spcPts val="0"/>
        </a:spcAft>
        <a:buClrTx/>
        <a:buSzPct val="100000"/>
        <a:buFontTx/>
        <a:buChar char="»"/>
        <a:tabLst/>
        <a:defRPr b="0" baseline="0" cap="none" i="0" spc="0" strike="noStrike" sz="1800" u="none">
          <a:solidFill>
            <a:schemeClr val="accent5"/>
          </a:solidFill>
          <a:uFillTx/>
          <a:latin typeface="Arial"/>
          <a:ea typeface="Arial"/>
          <a:cs typeface="Arial"/>
          <a:sym typeface="Arial"/>
        </a:defRPr>
      </a:lvl5pPr>
      <a:lvl6pPr marL="2405772" marR="0" indent="-208191" algn="l" defTabSz="439516" rtl="0" latinLnBrk="0">
        <a:lnSpc>
          <a:spcPct val="110000"/>
        </a:lnSpc>
        <a:spcBef>
          <a:spcPts val="400"/>
        </a:spcBef>
        <a:spcAft>
          <a:spcPts val="0"/>
        </a:spcAft>
        <a:buClrTx/>
        <a:buSzPct val="100000"/>
        <a:buFontTx/>
        <a:buChar char="•"/>
        <a:tabLst/>
        <a:defRPr b="0" baseline="0" cap="none" i="0" spc="0" strike="noStrike" sz="1800" u="none">
          <a:solidFill>
            <a:schemeClr val="accent5"/>
          </a:solidFill>
          <a:uFillTx/>
          <a:latin typeface="Arial"/>
          <a:ea typeface="Arial"/>
          <a:cs typeface="Arial"/>
          <a:sym typeface="Arial"/>
        </a:defRPr>
      </a:lvl6pPr>
      <a:lvl7pPr marL="2845287" marR="0" indent="-208191" algn="l" defTabSz="439516" rtl="0" latinLnBrk="0">
        <a:lnSpc>
          <a:spcPct val="110000"/>
        </a:lnSpc>
        <a:spcBef>
          <a:spcPts val="400"/>
        </a:spcBef>
        <a:spcAft>
          <a:spcPts val="0"/>
        </a:spcAft>
        <a:buClrTx/>
        <a:buSzPct val="100000"/>
        <a:buFontTx/>
        <a:buChar char="•"/>
        <a:tabLst/>
        <a:defRPr b="0" baseline="0" cap="none" i="0" spc="0" strike="noStrike" sz="1800" u="none">
          <a:solidFill>
            <a:schemeClr val="accent5"/>
          </a:solidFill>
          <a:uFillTx/>
          <a:latin typeface="Arial"/>
          <a:ea typeface="Arial"/>
          <a:cs typeface="Arial"/>
          <a:sym typeface="Arial"/>
        </a:defRPr>
      </a:lvl7pPr>
      <a:lvl8pPr marL="3284804" marR="0" indent="-208191" algn="l" defTabSz="439516" rtl="0" latinLnBrk="0">
        <a:lnSpc>
          <a:spcPct val="110000"/>
        </a:lnSpc>
        <a:spcBef>
          <a:spcPts val="400"/>
        </a:spcBef>
        <a:spcAft>
          <a:spcPts val="0"/>
        </a:spcAft>
        <a:buClrTx/>
        <a:buSzPct val="100000"/>
        <a:buFontTx/>
        <a:buChar char="•"/>
        <a:tabLst/>
        <a:defRPr b="0" baseline="0" cap="none" i="0" spc="0" strike="noStrike" sz="1800" u="none">
          <a:solidFill>
            <a:schemeClr val="accent5"/>
          </a:solidFill>
          <a:uFillTx/>
          <a:latin typeface="Arial"/>
          <a:ea typeface="Arial"/>
          <a:cs typeface="Arial"/>
          <a:sym typeface="Arial"/>
        </a:defRPr>
      </a:lvl8pPr>
      <a:lvl9pPr marL="3724320" marR="0" indent="-208191" algn="l" defTabSz="439516" rtl="0" latinLnBrk="0">
        <a:lnSpc>
          <a:spcPct val="110000"/>
        </a:lnSpc>
        <a:spcBef>
          <a:spcPts val="400"/>
        </a:spcBef>
        <a:spcAft>
          <a:spcPts val="0"/>
        </a:spcAft>
        <a:buClrTx/>
        <a:buSzPct val="100000"/>
        <a:buFontTx/>
        <a:buChar char="•"/>
        <a:tabLst/>
        <a:defRPr b="0" baseline="0" cap="none" i="0" spc="0" strike="noStrike" sz="1800" u="none">
          <a:solidFill>
            <a:schemeClr val="accent5"/>
          </a:solidFill>
          <a:uFillTx/>
          <a:latin typeface="Arial"/>
          <a:ea typeface="Arial"/>
          <a:cs typeface="Arial"/>
          <a:sym typeface="Arial"/>
        </a:defRPr>
      </a:lvl9pPr>
    </p:bodyStyle>
    <p:otherStyle>
      <a:lvl1pPr marL="0" marR="0" indent="0" algn="l" defTabSz="492223" rtl="0" latinLnBrk="0">
        <a:lnSpc>
          <a:spcPct val="100000"/>
        </a:lnSpc>
        <a:spcBef>
          <a:spcPts val="0"/>
        </a:spcBef>
        <a:spcAft>
          <a:spcPts val="0"/>
        </a:spcAft>
        <a:buClrTx/>
        <a:buSzTx/>
        <a:buFontTx/>
        <a:buNone/>
        <a:tabLst/>
        <a:defRPr b="1" baseline="0" cap="none" i="0" spc="0" strike="noStrike" sz="1100" u="none">
          <a:solidFill>
            <a:schemeClr val="tx1"/>
          </a:solidFill>
          <a:uFillTx/>
          <a:latin typeface="+mn-lt"/>
          <a:ea typeface="+mn-ea"/>
          <a:cs typeface="+mn-cs"/>
          <a:sym typeface="Arial"/>
        </a:defRPr>
      </a:lvl1pPr>
      <a:lvl2pPr marL="0" marR="0" indent="492223" algn="l" defTabSz="492223" rtl="0" latinLnBrk="0">
        <a:lnSpc>
          <a:spcPct val="100000"/>
        </a:lnSpc>
        <a:spcBef>
          <a:spcPts val="0"/>
        </a:spcBef>
        <a:spcAft>
          <a:spcPts val="0"/>
        </a:spcAft>
        <a:buClrTx/>
        <a:buSzTx/>
        <a:buFontTx/>
        <a:buNone/>
        <a:tabLst/>
        <a:defRPr b="1" baseline="0" cap="none" i="0" spc="0" strike="noStrike" sz="1100" u="none">
          <a:solidFill>
            <a:schemeClr val="tx1"/>
          </a:solidFill>
          <a:uFillTx/>
          <a:latin typeface="+mn-lt"/>
          <a:ea typeface="+mn-ea"/>
          <a:cs typeface="+mn-cs"/>
          <a:sym typeface="Arial"/>
        </a:defRPr>
      </a:lvl2pPr>
      <a:lvl3pPr marL="0" marR="0" indent="984449" algn="l" defTabSz="492223" rtl="0" latinLnBrk="0">
        <a:lnSpc>
          <a:spcPct val="100000"/>
        </a:lnSpc>
        <a:spcBef>
          <a:spcPts val="0"/>
        </a:spcBef>
        <a:spcAft>
          <a:spcPts val="0"/>
        </a:spcAft>
        <a:buClrTx/>
        <a:buSzTx/>
        <a:buFontTx/>
        <a:buNone/>
        <a:tabLst/>
        <a:defRPr b="1" baseline="0" cap="none" i="0" spc="0" strike="noStrike" sz="1100" u="none">
          <a:solidFill>
            <a:schemeClr val="tx1"/>
          </a:solidFill>
          <a:uFillTx/>
          <a:latin typeface="+mn-lt"/>
          <a:ea typeface="+mn-ea"/>
          <a:cs typeface="+mn-cs"/>
          <a:sym typeface="Arial"/>
        </a:defRPr>
      </a:lvl3pPr>
      <a:lvl4pPr marL="0" marR="0" indent="1476671" algn="l" defTabSz="492223" rtl="0" latinLnBrk="0">
        <a:lnSpc>
          <a:spcPct val="100000"/>
        </a:lnSpc>
        <a:spcBef>
          <a:spcPts val="0"/>
        </a:spcBef>
        <a:spcAft>
          <a:spcPts val="0"/>
        </a:spcAft>
        <a:buClrTx/>
        <a:buSzTx/>
        <a:buFontTx/>
        <a:buNone/>
        <a:tabLst/>
        <a:defRPr b="1" baseline="0" cap="none" i="0" spc="0" strike="noStrike" sz="1100" u="none">
          <a:solidFill>
            <a:schemeClr val="tx1"/>
          </a:solidFill>
          <a:uFillTx/>
          <a:latin typeface="+mn-lt"/>
          <a:ea typeface="+mn-ea"/>
          <a:cs typeface="+mn-cs"/>
          <a:sym typeface="Arial"/>
        </a:defRPr>
      </a:lvl4pPr>
      <a:lvl5pPr marL="0" marR="0" indent="1968897" algn="l" defTabSz="492223" rtl="0" latinLnBrk="0">
        <a:lnSpc>
          <a:spcPct val="100000"/>
        </a:lnSpc>
        <a:spcBef>
          <a:spcPts val="0"/>
        </a:spcBef>
        <a:spcAft>
          <a:spcPts val="0"/>
        </a:spcAft>
        <a:buClrTx/>
        <a:buSzTx/>
        <a:buFontTx/>
        <a:buNone/>
        <a:tabLst/>
        <a:defRPr b="1" baseline="0" cap="none" i="0" spc="0" strike="noStrike" sz="1100" u="none">
          <a:solidFill>
            <a:schemeClr val="tx1"/>
          </a:solidFill>
          <a:uFillTx/>
          <a:latin typeface="+mn-lt"/>
          <a:ea typeface="+mn-ea"/>
          <a:cs typeface="+mn-cs"/>
          <a:sym typeface="Arial"/>
        </a:defRPr>
      </a:lvl5pPr>
      <a:lvl6pPr marL="0" marR="0" indent="2461121" algn="l" defTabSz="492223" rtl="0" latinLnBrk="0">
        <a:lnSpc>
          <a:spcPct val="100000"/>
        </a:lnSpc>
        <a:spcBef>
          <a:spcPts val="0"/>
        </a:spcBef>
        <a:spcAft>
          <a:spcPts val="0"/>
        </a:spcAft>
        <a:buClrTx/>
        <a:buSzTx/>
        <a:buFontTx/>
        <a:buNone/>
        <a:tabLst/>
        <a:defRPr b="1" baseline="0" cap="none" i="0" spc="0" strike="noStrike" sz="1100" u="none">
          <a:solidFill>
            <a:schemeClr val="tx1"/>
          </a:solidFill>
          <a:uFillTx/>
          <a:latin typeface="+mn-lt"/>
          <a:ea typeface="+mn-ea"/>
          <a:cs typeface="+mn-cs"/>
          <a:sym typeface="Arial"/>
        </a:defRPr>
      </a:lvl6pPr>
      <a:lvl7pPr marL="0" marR="0" indent="2953343" algn="l" defTabSz="492223" rtl="0" latinLnBrk="0">
        <a:lnSpc>
          <a:spcPct val="100000"/>
        </a:lnSpc>
        <a:spcBef>
          <a:spcPts val="0"/>
        </a:spcBef>
        <a:spcAft>
          <a:spcPts val="0"/>
        </a:spcAft>
        <a:buClrTx/>
        <a:buSzTx/>
        <a:buFontTx/>
        <a:buNone/>
        <a:tabLst/>
        <a:defRPr b="1" baseline="0" cap="none" i="0" spc="0" strike="noStrike" sz="1100" u="none">
          <a:solidFill>
            <a:schemeClr val="tx1"/>
          </a:solidFill>
          <a:uFillTx/>
          <a:latin typeface="+mn-lt"/>
          <a:ea typeface="+mn-ea"/>
          <a:cs typeface="+mn-cs"/>
          <a:sym typeface="Arial"/>
        </a:defRPr>
      </a:lvl7pPr>
      <a:lvl8pPr marL="0" marR="0" indent="3445569" algn="l" defTabSz="492223" rtl="0" latinLnBrk="0">
        <a:lnSpc>
          <a:spcPct val="100000"/>
        </a:lnSpc>
        <a:spcBef>
          <a:spcPts val="0"/>
        </a:spcBef>
        <a:spcAft>
          <a:spcPts val="0"/>
        </a:spcAft>
        <a:buClrTx/>
        <a:buSzTx/>
        <a:buFontTx/>
        <a:buNone/>
        <a:tabLst/>
        <a:defRPr b="1" baseline="0" cap="none" i="0" spc="0" strike="noStrike" sz="1100" u="none">
          <a:solidFill>
            <a:schemeClr val="tx1"/>
          </a:solidFill>
          <a:uFillTx/>
          <a:latin typeface="+mn-lt"/>
          <a:ea typeface="+mn-ea"/>
          <a:cs typeface="+mn-cs"/>
          <a:sym typeface="Arial"/>
        </a:defRPr>
      </a:lvl8pPr>
      <a:lvl9pPr marL="0" marR="0" indent="3937792" algn="l" defTabSz="492223" rtl="0" latinLnBrk="0">
        <a:lnSpc>
          <a:spcPct val="100000"/>
        </a:lnSpc>
        <a:spcBef>
          <a:spcPts val="0"/>
        </a:spcBef>
        <a:spcAft>
          <a:spcPts val="0"/>
        </a:spcAft>
        <a:buClrTx/>
        <a:buSzTx/>
        <a:buFontTx/>
        <a:buNone/>
        <a:tabLst/>
        <a:defRPr b="1" baseline="0" cap="none" i="0" spc="0" strike="noStrike" sz="1100" u="none">
          <a:solidFill>
            <a:schemeClr val="tx1"/>
          </a:solidFill>
          <a:uFillTx/>
          <a:latin typeface="+mn-lt"/>
          <a:ea typeface="+mn-ea"/>
          <a:cs typeface="+mn-cs"/>
          <a:sym typeface="Arial"/>
        </a:defRPr>
      </a:lvl9pPr>
    </p:otherStyle>
  </p:txStyles>
</p:sldMaster>
</file>

<file path=ppt/slides/_rels/slide1.xml.rels><?xml version="1.0" encoding="UTF-8"?>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Relationships xmlns="http://schemas.openxmlformats.org/package/2006/relationships"><Relationship Id="rId1" Type="http://schemas.openxmlformats.org/officeDocument/2006/relationships/slideLayout" Target="../slideLayouts/slideLayout5.xml"/></Relationships>

</file>

<file path=ppt/slides/_rels/slide3.xml.rels><?xml version="1.0" encoding="UTF-8"?>
<Relationships xmlns="http://schemas.openxmlformats.org/package/2006/relationships"><Relationship Id="rId1" Type="http://schemas.openxmlformats.org/officeDocument/2006/relationships/slideLayout" Target="../slideLayouts/slideLayout5.xml"/></Relationships>

</file>

<file path=ppt/slides/_rels/slide4.xml.rels><?xml version="1.0" encoding="UTF-8"?>
<Relationships xmlns="http://schemas.openxmlformats.org/package/2006/relationships"><Relationship Id="rId1" Type="http://schemas.openxmlformats.org/officeDocument/2006/relationships/slideLayout" Target="../slideLayouts/slideLayout5.xml"/></Relationships>

</file>

<file path=ppt/slides/_rels/slide5.xml.rels><?xml version="1.0" encoding="UTF-8"?>
<Relationships xmlns="http://schemas.openxmlformats.org/package/2006/relationships"><Relationship Id="rId1" Type="http://schemas.openxmlformats.org/officeDocument/2006/relationships/slideLayout" Target="../slideLayouts/slideLayout5.xml"/></Relationships>

</file>

<file path=ppt/slides/_rels/slide6.xml.rels><?xml version="1.0" encoding="UTF-8"?>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77" name="Title 1"/>
          <p:cNvSpPr txBox="1"/>
          <p:nvPr>
            <p:ph type="ctrTitle"/>
          </p:nvPr>
        </p:nvSpPr>
        <p:spPr>
          <a:xfrm>
            <a:off x="457200" y="1287430"/>
            <a:ext cx="6516355" cy="1635519"/>
          </a:xfrm>
          <a:prstGeom prst="rect">
            <a:avLst/>
          </a:prstGeom>
        </p:spPr>
        <p:txBody>
          <a:bodyPr/>
          <a:lstStyle/>
          <a:p>
            <a:pPr/>
            <a:r>
              <a:t>CST8234 – C Programming</a:t>
            </a:r>
          </a:p>
        </p:txBody>
      </p:sp>
      <p:sp>
        <p:nvSpPr>
          <p:cNvPr id="478" name="Subtitle 2"/>
          <p:cNvSpPr txBox="1"/>
          <p:nvPr>
            <p:ph type="subTitle" sz="quarter" idx="1"/>
          </p:nvPr>
        </p:nvSpPr>
        <p:spPr>
          <a:xfrm>
            <a:off x="457201" y="3024545"/>
            <a:ext cx="6804836" cy="1579354"/>
          </a:xfrm>
          <a:prstGeom prst="rect">
            <a:avLst/>
          </a:prstGeom>
        </p:spPr>
        <p:txBody>
          <a:bodyPr/>
          <a:lstStyle/>
          <a:p>
            <a:pPr/>
            <a:r>
              <a:t>Week 4c – Goto</a:t>
            </a:r>
          </a:p>
        </p:txBody>
      </p:sp>
    </p:spTree>
  </p:cSld>
  <p:clrMapOvr>
    <a:masterClrMapping/>
  </p:clrMapOvr>
  <p:transition xmlns:p14="http://schemas.microsoft.com/office/powerpoint/2010/main" spd="med" advClick="1"/>
</p:sld>
</file>

<file path=ppt/slides/slide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80" name="Title 8"/>
          <p:cNvSpPr txBox="1"/>
          <p:nvPr>
            <p:ph type="title"/>
          </p:nvPr>
        </p:nvSpPr>
        <p:spPr>
          <a:xfrm>
            <a:off x="468775" y="479819"/>
            <a:ext cx="6484685" cy="1001982"/>
          </a:xfrm>
          <a:prstGeom prst="rect">
            <a:avLst/>
          </a:prstGeom>
        </p:spPr>
        <p:txBody>
          <a:bodyPr/>
          <a:lstStyle/>
          <a:p>
            <a:pPr/>
            <a:r>
              <a:t>Program Control</a:t>
            </a:r>
          </a:p>
        </p:txBody>
      </p:sp>
      <p:sp>
        <p:nvSpPr>
          <p:cNvPr id="481" name="Text Placeholder 10"/>
          <p:cNvSpPr txBox="1"/>
          <p:nvPr>
            <p:ph type="body" idx="1"/>
          </p:nvPr>
        </p:nvSpPr>
        <p:spPr>
          <a:xfrm>
            <a:off x="468775" y="1205803"/>
            <a:ext cx="8313485" cy="4658872"/>
          </a:xfrm>
          <a:prstGeom prst="rect">
            <a:avLst/>
          </a:prstGeom>
        </p:spPr>
        <p:txBody>
          <a:bodyPr/>
          <a:lstStyle/>
          <a:p>
            <a:pPr marL="285750" indent="-285750">
              <a:buClr>
                <a:schemeClr val="accent2"/>
              </a:buClr>
              <a:buSzPct val="100000"/>
              <a:buFont typeface="Arial"/>
              <a:buChar char="•"/>
            </a:pPr>
            <a:r>
              <a:t>Instructions available in Java that let you control what code gets executed includes</a:t>
            </a:r>
          </a:p>
          <a:p>
            <a:pPr lvl="1" marL="999962" indent="-285750">
              <a:spcBef>
                <a:spcPts val="400"/>
              </a:spcBef>
              <a:buClr>
                <a:schemeClr val="accent2"/>
              </a:buClr>
              <a:buFont typeface="Arial"/>
            </a:pPr>
            <a:r>
              <a:t>If-then-else</a:t>
            </a:r>
          </a:p>
          <a:p>
            <a:pPr lvl="1" marL="999962" indent="-285750">
              <a:spcBef>
                <a:spcPts val="400"/>
              </a:spcBef>
              <a:buClr>
                <a:schemeClr val="accent2"/>
              </a:buClr>
              <a:buFont typeface="Arial"/>
            </a:pPr>
            <a:r>
              <a:t>while/do-while</a:t>
            </a:r>
          </a:p>
          <a:p>
            <a:pPr lvl="1" marL="999962" indent="-285750">
              <a:spcBef>
                <a:spcPts val="400"/>
              </a:spcBef>
              <a:buClr>
                <a:schemeClr val="accent2"/>
              </a:buClr>
              <a:buFont typeface="Arial"/>
            </a:pPr>
            <a:r>
              <a:t>for</a:t>
            </a:r>
          </a:p>
          <a:p>
            <a:pPr lvl="1" marL="999962" indent="-285750">
              <a:spcBef>
                <a:spcPts val="400"/>
              </a:spcBef>
              <a:buClr>
                <a:schemeClr val="accent2"/>
              </a:buClr>
              <a:buFont typeface="Arial"/>
            </a:pPr>
            <a:r>
              <a:t>switch</a:t>
            </a:r>
          </a:p>
          <a:p>
            <a:pPr lvl="1" marL="999962" indent="-285750">
              <a:spcBef>
                <a:spcPts val="400"/>
              </a:spcBef>
              <a:buClr>
                <a:schemeClr val="accent2"/>
              </a:buClr>
              <a:buFont typeface="Arial"/>
            </a:pPr>
            <a:r>
              <a:t>Ternary if (i.e., ‘&lt;cond&gt; ? &lt;value-if-true&gt;’ : &lt;value-if-false&gt;’)</a:t>
            </a:r>
          </a:p>
        </p:txBody>
      </p:sp>
      <p:sp>
        <p:nvSpPr>
          <p:cNvPr id="482" name="Slide Number Placeholder 4"/>
          <p:cNvSpPr txBox="1"/>
          <p:nvPr>
            <p:ph type="sldNum" sz="quarter" idx="2"/>
          </p:nvPr>
        </p:nvSpPr>
        <p:spPr>
          <a:xfrm>
            <a:off x="127414" y="6532998"/>
            <a:ext cx="127001" cy="14783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p:transition xmlns:p14="http://schemas.microsoft.com/office/powerpoint/2010/main" spd="med" advClick="1"/>
</p:sld>
</file>

<file path=ppt/slides/slide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84" name="Title 8"/>
          <p:cNvSpPr txBox="1"/>
          <p:nvPr>
            <p:ph type="title"/>
          </p:nvPr>
        </p:nvSpPr>
        <p:spPr>
          <a:xfrm>
            <a:off x="468775" y="479819"/>
            <a:ext cx="6484685" cy="1001982"/>
          </a:xfrm>
          <a:prstGeom prst="rect">
            <a:avLst/>
          </a:prstGeom>
        </p:spPr>
        <p:txBody>
          <a:bodyPr/>
          <a:lstStyle/>
          <a:p>
            <a:pPr/>
            <a:r>
              <a:t>C Supports ‘goto’</a:t>
            </a:r>
          </a:p>
        </p:txBody>
      </p:sp>
      <p:sp>
        <p:nvSpPr>
          <p:cNvPr id="485" name="Text Placeholder 10"/>
          <p:cNvSpPr txBox="1"/>
          <p:nvPr>
            <p:ph type="body" idx="1"/>
          </p:nvPr>
        </p:nvSpPr>
        <p:spPr>
          <a:xfrm>
            <a:off x="468775" y="1205803"/>
            <a:ext cx="8313485" cy="4658872"/>
          </a:xfrm>
          <a:prstGeom prst="rect">
            <a:avLst/>
          </a:prstGeom>
        </p:spPr>
        <p:txBody>
          <a:bodyPr/>
          <a:lstStyle/>
          <a:p>
            <a:pPr marL="285750" indent="-285750">
              <a:buClr>
                <a:schemeClr val="accent2"/>
              </a:buClr>
              <a:buSzPct val="100000"/>
              <a:buFont typeface="Arial"/>
              <a:buChar char="•"/>
            </a:pPr>
            <a:r>
              <a:t>In addition to the ones you see in Java, C also has a </a:t>
            </a:r>
            <a:r>
              <a:rPr b="1" sz="1600">
                <a:solidFill>
                  <a:srgbClr val="006643"/>
                </a:solidFill>
                <a:latin typeface="Courier New"/>
                <a:ea typeface="Courier New"/>
                <a:cs typeface="Courier New"/>
                <a:sym typeface="Courier New"/>
              </a:rPr>
              <a:t>goto</a:t>
            </a:r>
            <a:r>
              <a:t> statement</a:t>
            </a:r>
          </a:p>
          <a:p>
            <a:pPr lvl="1" marL="999962" indent="-285750">
              <a:spcBef>
                <a:spcPts val="300"/>
              </a:spcBef>
              <a:buClr>
                <a:schemeClr val="accent2"/>
              </a:buClr>
              <a:buFont typeface="Arial"/>
              <a:defRPr b="1" sz="1600">
                <a:solidFill>
                  <a:srgbClr val="006643"/>
                </a:solidFill>
                <a:latin typeface="Courier New"/>
                <a:ea typeface="Courier New"/>
                <a:cs typeface="Courier New"/>
                <a:sym typeface="Courier New"/>
              </a:defRPr>
            </a:pPr>
            <a:r>
              <a:t>void connect( char *username, char *password )</a:t>
            </a:r>
            <a:br/>
            <a:r>
              <a:t>{</a:t>
            </a:r>
            <a:br/>
            <a:r>
              <a:t>   int dbSession = openDbSession();</a:t>
            </a:r>
            <a:br/>
            <a:br/>
            <a:r>
              <a:t>   if ( login( dbSession, username, password ) &lt;= 0 )</a:t>
            </a:r>
            <a:br/>
            <a:r>
              <a:t>		</a:t>
            </a:r>
            <a:r>
              <a:rPr>
                <a:solidFill>
                  <a:srgbClr val="0070C0"/>
                </a:solidFill>
              </a:rPr>
              <a:t>goto CLEANUP</a:t>
            </a:r>
            <a:r>
              <a:t>;</a:t>
            </a:r>
            <a:br/>
            <a:r>
              <a:t>	</a:t>
            </a:r>
            <a:br/>
            <a:r>
              <a:t>	/* code to fetch student’s courses */</a:t>
            </a:r>
            <a:br/>
            <a:r>
              <a:t>	</a:t>
            </a:r>
            <a:br/>
            <a:r>
              <a:rPr>
                <a:solidFill>
                  <a:srgbClr val="0070C0"/>
                </a:solidFill>
              </a:rPr>
              <a:t>CLEANUP:</a:t>
            </a:r>
            <a:br>
              <a:rPr>
                <a:solidFill>
                  <a:srgbClr val="0070C0"/>
                </a:solidFill>
              </a:rPr>
            </a:br>
            <a:r>
              <a:t>	closeDbSession( dbSession ); </a:t>
            </a:r>
            <a:br/>
            <a:r>
              <a:t>}</a:t>
            </a:r>
          </a:p>
        </p:txBody>
      </p:sp>
      <p:sp>
        <p:nvSpPr>
          <p:cNvPr id="486" name="Slide Number Placeholder 4"/>
          <p:cNvSpPr txBox="1"/>
          <p:nvPr>
            <p:ph type="sldNum" sz="quarter" idx="2"/>
          </p:nvPr>
        </p:nvSpPr>
        <p:spPr>
          <a:xfrm>
            <a:off x="127414" y="6532998"/>
            <a:ext cx="127001" cy="14783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p:transition xmlns:p14="http://schemas.microsoft.com/office/powerpoint/2010/main" spd="med" advClick="1"/>
</p:sld>
</file>

<file path=ppt/slides/slide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88" name="Title 8"/>
          <p:cNvSpPr txBox="1"/>
          <p:nvPr>
            <p:ph type="title"/>
          </p:nvPr>
        </p:nvSpPr>
        <p:spPr>
          <a:xfrm>
            <a:off x="468775" y="479819"/>
            <a:ext cx="6484685" cy="1001982"/>
          </a:xfrm>
          <a:prstGeom prst="rect">
            <a:avLst/>
          </a:prstGeom>
        </p:spPr>
        <p:txBody>
          <a:bodyPr/>
          <a:lstStyle/>
          <a:p>
            <a:pPr/>
            <a:r>
              <a:t>C Supports ‘goto’</a:t>
            </a:r>
          </a:p>
        </p:txBody>
      </p:sp>
      <p:sp>
        <p:nvSpPr>
          <p:cNvPr id="489" name="Text Placeholder 10"/>
          <p:cNvSpPr txBox="1"/>
          <p:nvPr>
            <p:ph type="body" idx="1"/>
          </p:nvPr>
        </p:nvSpPr>
        <p:spPr>
          <a:xfrm>
            <a:off x="468775" y="1205803"/>
            <a:ext cx="8313485" cy="4658872"/>
          </a:xfrm>
          <a:prstGeom prst="rect">
            <a:avLst/>
          </a:prstGeom>
        </p:spPr>
        <p:txBody>
          <a:bodyPr/>
          <a:lstStyle/>
          <a:p>
            <a:pPr marL="285750" indent="-285750">
              <a:buClr>
                <a:schemeClr val="accent2"/>
              </a:buClr>
              <a:buSzPct val="100000"/>
              <a:buFont typeface="Arial"/>
              <a:buChar char="•"/>
            </a:pPr>
            <a:r>
              <a:t>Of course, we could have achieved the same end as follows</a:t>
            </a:r>
          </a:p>
          <a:p>
            <a:pPr lvl="1" marL="999962" indent="-285750">
              <a:spcBef>
                <a:spcPts val="300"/>
              </a:spcBef>
              <a:buClr>
                <a:schemeClr val="accent2"/>
              </a:buClr>
              <a:buFont typeface="Arial"/>
              <a:defRPr b="1" sz="1600">
                <a:solidFill>
                  <a:srgbClr val="006643"/>
                </a:solidFill>
                <a:latin typeface="Courier New"/>
                <a:ea typeface="Courier New"/>
                <a:cs typeface="Courier New"/>
                <a:sym typeface="Courier New"/>
              </a:defRPr>
            </a:pPr>
            <a:r>
              <a:t>void connect( char *username, char *password )</a:t>
            </a:r>
            <a:br/>
            <a:r>
              <a:t>{</a:t>
            </a:r>
            <a:br/>
            <a:r>
              <a:t>   int dbSession = openDbSession();</a:t>
            </a:r>
            <a:br/>
            <a:br/>
            <a:r>
              <a:t>   if ( login( dbSession, username, password ) &gt; 0 ) {	</a:t>
            </a:r>
            <a:br/>
            <a:r>
              <a:t>		/* code to fetch student’s courses */</a:t>
            </a:r>
            <a:br/>
            <a:r>
              <a:t>	}</a:t>
            </a:r>
            <a:br/>
            <a:br/>
            <a:r>
              <a:t>	closeDbSession( dbSession ); </a:t>
            </a:r>
            <a:br/>
            <a:r>
              <a:t>}</a:t>
            </a:r>
          </a:p>
        </p:txBody>
      </p:sp>
      <p:sp>
        <p:nvSpPr>
          <p:cNvPr id="490" name="Slide Number Placeholder 4"/>
          <p:cNvSpPr txBox="1"/>
          <p:nvPr>
            <p:ph type="sldNum" sz="quarter" idx="2"/>
          </p:nvPr>
        </p:nvSpPr>
        <p:spPr>
          <a:xfrm>
            <a:off x="127414" y="6532998"/>
            <a:ext cx="127001" cy="14783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p:transition xmlns:p14="http://schemas.microsoft.com/office/powerpoint/2010/main" spd="med" advClick="1"/>
</p:sld>
</file>

<file path=ppt/slides/slide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92" name="Title 8"/>
          <p:cNvSpPr txBox="1"/>
          <p:nvPr>
            <p:ph type="title"/>
          </p:nvPr>
        </p:nvSpPr>
        <p:spPr>
          <a:xfrm>
            <a:off x="468775" y="479819"/>
            <a:ext cx="6484685" cy="1001982"/>
          </a:xfrm>
          <a:prstGeom prst="rect">
            <a:avLst/>
          </a:prstGeom>
        </p:spPr>
        <p:txBody>
          <a:bodyPr/>
          <a:lstStyle/>
          <a:p>
            <a:pPr/>
            <a:r>
              <a:t>Arguments in Favour of Goto</a:t>
            </a:r>
          </a:p>
        </p:txBody>
      </p:sp>
      <p:sp>
        <p:nvSpPr>
          <p:cNvPr id="493" name="Text Placeholder 10"/>
          <p:cNvSpPr txBox="1"/>
          <p:nvPr>
            <p:ph type="body" idx="1"/>
          </p:nvPr>
        </p:nvSpPr>
        <p:spPr>
          <a:xfrm>
            <a:off x="468775" y="1205803"/>
            <a:ext cx="8313485" cy="4658872"/>
          </a:xfrm>
          <a:prstGeom prst="rect">
            <a:avLst/>
          </a:prstGeom>
        </p:spPr>
        <p:txBody>
          <a:bodyPr/>
          <a:lstStyle/>
          <a:p>
            <a:pPr marL="285750" indent="-285750">
              <a:buClr>
                <a:schemeClr val="accent2"/>
              </a:buClr>
              <a:buSzPct val="100000"/>
              <a:buFont typeface="Arial"/>
              <a:buChar char="•"/>
            </a:pPr>
            <a:r>
              <a:t>If you have a whole bunch of nested if’s and loops, it can be faster to just jump to the end rather than having to break out of deeply nested code and make sure nothing else gets executed</a:t>
            </a:r>
          </a:p>
          <a:p>
            <a:pPr lvl="1" marL="999962" indent="-285750">
              <a:spcBef>
                <a:spcPts val="400"/>
              </a:spcBef>
              <a:buClr>
                <a:schemeClr val="accent2"/>
              </a:buClr>
              <a:buFont typeface="Arial"/>
            </a:pPr>
            <a:r>
              <a:t>Would require a flag (e.g., ‘</a:t>
            </a:r>
            <a:r>
              <a:rPr b="1" sz="1600">
                <a:solidFill>
                  <a:srgbClr val="006643"/>
                </a:solidFill>
                <a:latin typeface="Courier New"/>
                <a:ea typeface="Courier New"/>
                <a:cs typeface="Courier New"/>
                <a:sym typeface="Courier New"/>
              </a:rPr>
              <a:t>isOkay</a:t>
            </a:r>
            <a:r>
              <a:t>’ or ‘</a:t>
            </a:r>
            <a:r>
              <a:rPr b="1" sz="1600">
                <a:solidFill>
                  <a:srgbClr val="006643"/>
                </a:solidFill>
                <a:latin typeface="Courier New"/>
                <a:ea typeface="Courier New"/>
                <a:cs typeface="Courier New"/>
                <a:sym typeface="Courier New"/>
              </a:rPr>
              <a:t>canContinue</a:t>
            </a:r>
            <a:r>
              <a:t>’) around blocks of code between the break-out point and the clean up code</a:t>
            </a:r>
          </a:p>
        </p:txBody>
      </p:sp>
      <p:sp>
        <p:nvSpPr>
          <p:cNvPr id="494" name="Slide Number Placeholder 4"/>
          <p:cNvSpPr txBox="1"/>
          <p:nvPr>
            <p:ph type="sldNum" sz="quarter" idx="2"/>
          </p:nvPr>
        </p:nvSpPr>
        <p:spPr>
          <a:xfrm>
            <a:off x="127414" y="6532998"/>
            <a:ext cx="127001" cy="14783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p:transition xmlns:p14="http://schemas.microsoft.com/office/powerpoint/2010/main" spd="med" advClick="1"/>
</p:sld>
</file>

<file path=ppt/slides/slide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96" name="Title 8"/>
          <p:cNvSpPr txBox="1"/>
          <p:nvPr>
            <p:ph type="title"/>
          </p:nvPr>
        </p:nvSpPr>
        <p:spPr>
          <a:xfrm>
            <a:off x="468775" y="479819"/>
            <a:ext cx="6484685" cy="1001982"/>
          </a:xfrm>
          <a:prstGeom prst="rect">
            <a:avLst/>
          </a:prstGeom>
        </p:spPr>
        <p:txBody>
          <a:bodyPr/>
          <a:lstStyle/>
          <a:p>
            <a:pPr/>
            <a:r>
              <a:t>Arguments Against Goto</a:t>
            </a:r>
          </a:p>
        </p:txBody>
      </p:sp>
      <p:sp>
        <p:nvSpPr>
          <p:cNvPr id="497" name="Text Placeholder 10"/>
          <p:cNvSpPr txBox="1"/>
          <p:nvPr>
            <p:ph type="body" idx="1"/>
          </p:nvPr>
        </p:nvSpPr>
        <p:spPr>
          <a:xfrm>
            <a:off x="468775" y="1205803"/>
            <a:ext cx="8313485" cy="4658872"/>
          </a:xfrm>
          <a:prstGeom prst="rect">
            <a:avLst/>
          </a:prstGeom>
        </p:spPr>
        <p:txBody>
          <a:bodyPr/>
          <a:lstStyle/>
          <a:p>
            <a:pPr marL="285750" indent="-285750">
              <a:buClr>
                <a:schemeClr val="accent2"/>
              </a:buClr>
              <a:buSzPct val="100000"/>
              <a:buFont typeface="Arial"/>
              <a:buChar char="•"/>
            </a:pPr>
            <a:r>
              <a:t>Debugging nightmare</a:t>
            </a:r>
          </a:p>
          <a:p>
            <a:pPr lvl="1" marL="999962" indent="-285750">
              <a:spcBef>
                <a:spcPts val="400"/>
              </a:spcBef>
              <a:buClr>
                <a:schemeClr val="accent2"/>
              </a:buClr>
              <a:buFont typeface="Arial"/>
              <a:defRPr b="1" sz="1600">
                <a:solidFill>
                  <a:srgbClr val="006643"/>
                </a:solidFill>
                <a:latin typeface="Courier New"/>
                <a:ea typeface="Courier New"/>
                <a:cs typeface="Courier New"/>
                <a:sym typeface="Courier New"/>
              </a:defRPr>
            </a:pPr>
            <a:r>
              <a:t>goto</a:t>
            </a:r>
            <a:r>
              <a:rPr b="0" sz="1800">
                <a:solidFill>
                  <a:schemeClr val="accent5"/>
                </a:solidFill>
                <a:latin typeface="Arial"/>
                <a:ea typeface="Arial"/>
                <a:cs typeface="Arial"/>
                <a:sym typeface="Arial"/>
              </a:rPr>
              <a:t>’s cause more errors that the complication they seek to avoid</a:t>
            </a:r>
            <a:endParaRPr b="0" sz="1800">
              <a:solidFill>
                <a:schemeClr val="accent5"/>
              </a:solidFill>
              <a:latin typeface="Arial"/>
              <a:ea typeface="Arial"/>
              <a:cs typeface="Arial"/>
              <a:sym typeface="Arial"/>
            </a:endParaRPr>
          </a:p>
          <a:p>
            <a:pPr lvl="1" marL="999962" indent="-285750">
              <a:spcBef>
                <a:spcPts val="400"/>
              </a:spcBef>
              <a:buClr>
                <a:schemeClr val="accent2"/>
              </a:buClr>
              <a:buFont typeface="Arial"/>
            </a:pPr>
            <a:r>
              <a:t>A better solution is to simplify your logic, or encapsulate things in sub functions</a:t>
            </a:r>
          </a:p>
          <a:p>
            <a:pPr lvl="1" marL="999962" indent="-285750">
              <a:spcBef>
                <a:spcPts val="400"/>
              </a:spcBef>
              <a:buClr>
                <a:schemeClr val="accent2"/>
              </a:buClr>
              <a:buFont typeface="Arial"/>
            </a:pPr>
            <a:r>
              <a:t>There’s only been one or two times in my career that I’ve felt that a goto was the best solution. </a:t>
            </a:r>
            <a:r>
              <a:rPr>
                <a:solidFill>
                  <a:srgbClr val="0592FF"/>
                </a:solidFill>
              </a:rPr>
              <a:t>&lt;- author</a:t>
            </a:r>
          </a:p>
          <a:p>
            <a:pPr lvl="1" marL="999962" indent="-285750">
              <a:spcBef>
                <a:spcPts val="400"/>
              </a:spcBef>
              <a:buClr>
                <a:schemeClr val="accent2"/>
              </a:buClr>
              <a:buFont typeface="Arial"/>
            </a:pPr>
          </a:p>
          <a:p>
            <a:pPr marL="285750" indent="-285750">
              <a:buClr>
                <a:schemeClr val="accent2"/>
              </a:buClr>
              <a:buSzPct val="100000"/>
              <a:buFont typeface="Arial"/>
              <a:buChar char="•"/>
              <a:defRPr b="1">
                <a:solidFill>
                  <a:srgbClr val="006643"/>
                </a:solidFill>
                <a:latin typeface="Courier New"/>
                <a:ea typeface="Courier New"/>
                <a:cs typeface="Courier New"/>
                <a:sym typeface="Courier New"/>
              </a:defRPr>
            </a:pPr>
            <a:r>
              <a:t>goto</a:t>
            </a:r>
            <a:r>
              <a:rPr b="0">
                <a:solidFill>
                  <a:schemeClr val="accent5"/>
                </a:solidFill>
                <a:latin typeface="Arial"/>
                <a:ea typeface="Arial"/>
                <a:cs typeface="Arial"/>
                <a:sym typeface="Arial"/>
              </a:rPr>
              <a:t>’s are one of the two language element (along with </a:t>
            </a:r>
            <a:r>
              <a:t>union</a:t>
            </a:r>
            <a:r>
              <a:rPr b="0">
                <a:solidFill>
                  <a:schemeClr val="accent5"/>
                </a:solidFill>
                <a:latin typeface="Arial"/>
                <a:ea typeface="Arial"/>
                <a:cs typeface="Arial"/>
                <a:sym typeface="Arial"/>
              </a:rPr>
              <a:t>’s) that Java </a:t>
            </a:r>
            <a:r>
              <a:rPr b="0" i="1">
                <a:solidFill>
                  <a:schemeClr val="accent5"/>
                </a:solidFill>
                <a:latin typeface="Arial"/>
                <a:ea typeface="Arial"/>
                <a:cs typeface="Arial"/>
                <a:sym typeface="Arial"/>
              </a:rPr>
              <a:t>didn’t</a:t>
            </a:r>
            <a:r>
              <a:rPr b="0">
                <a:solidFill>
                  <a:schemeClr val="accent5"/>
                </a:solidFill>
                <a:latin typeface="Arial"/>
                <a:ea typeface="Arial"/>
                <a:cs typeface="Arial"/>
                <a:sym typeface="Arial"/>
              </a:rPr>
              <a:t> steal!</a:t>
            </a:r>
          </a:p>
        </p:txBody>
      </p:sp>
      <p:sp>
        <p:nvSpPr>
          <p:cNvPr id="498" name="Slide Number Placeholder 4"/>
          <p:cNvSpPr txBox="1"/>
          <p:nvPr>
            <p:ph type="sldNum" sz="quarter" idx="2"/>
          </p:nvPr>
        </p:nvSpPr>
        <p:spPr>
          <a:xfrm>
            <a:off x="127414" y="6532998"/>
            <a:ext cx="127001" cy="14783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p:transition xmlns:p14="http://schemas.microsoft.com/office/powerpoint/2010/main" spd="med" advClick="1"/>
</p:sld>
</file>

<file path=ppt/theme/theme1.xml><?xml version="1.0" encoding="utf-8"?>
<a:theme xmlns:a="http://schemas.openxmlformats.org/drawingml/2006/main" xmlns:r="http://schemas.openxmlformats.org/officeDocument/2006/relationships" name="Office Theme">
  <a:themeElements>
    <a:clrScheme name="Office Theme">
      <a:dk1>
        <a:srgbClr val="423F3F"/>
      </a:dk1>
      <a:lt1>
        <a:srgbClr val="034242"/>
      </a:lt1>
      <a:dk2>
        <a:srgbClr val="A7A7A7"/>
      </a:dk2>
      <a:lt2>
        <a:srgbClr val="535353"/>
      </a:lt2>
      <a:accent1>
        <a:srgbClr val="00673E"/>
      </a:accent1>
      <a:accent2>
        <a:srgbClr val="599A83"/>
      </a:accent2>
      <a:accent3>
        <a:srgbClr val="A6C8BC"/>
      </a:accent3>
      <a:accent4>
        <a:srgbClr val="408A70"/>
      </a:accent4>
      <a:accent5>
        <a:srgbClr val="423F3F"/>
      </a:accent5>
      <a:accent6>
        <a:srgbClr val="B4B2B5"/>
      </a:accent6>
      <a:hlink>
        <a:srgbClr val="0000FF"/>
      </a:hlink>
      <a:folHlink>
        <a:srgbClr val="FF00FF"/>
      </a:folHlink>
    </a:clrScheme>
    <a:fontScheme name="Office Theme">
      <a:majorFont>
        <a:latin typeface="Helvetica"/>
        <a:ea typeface="Helvetica"/>
        <a:cs typeface="Helvetica"/>
      </a:majorFont>
      <a:minorFont>
        <a:latin typeface="Calibri"/>
        <a:ea typeface="Calibri"/>
        <a:cs typeface="Calibri"/>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sx="100000" sy="100000" kx="0" ky="0" algn="b" rotWithShape="0" blurRad="38100" dist="23000" dir="5400000">
              <a:srgbClr val="000000">
                <a:alpha val="35000"/>
              </a:srgbClr>
            </a:outerShdw>
          </a:effectLst>
        </a:effectStyle>
        <a:effectStyle>
          <a:effectLst>
            <a:outerShdw sx="100000" sy="100000" kx="0" ky="0" algn="b" rotWithShape="0" blurRad="38100" dist="23000" dir="5400000">
              <a:srgbClr val="000000">
                <a:alpha val="35000"/>
              </a:srgbClr>
            </a:outerShdw>
          </a:effectLst>
        </a:effectStyle>
        <a:effectStyle>
          <a:effectLst>
            <a:outerShdw sx="100000" sy="100000" kx="0" ky="0" algn="b" rotWithShape="0" blurRad="38100" dist="20000" dir="5400000">
              <a:srgbClr val="000000">
                <a:alpha val="38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chemeClr val="accent1"/>
          </a:solidFill>
          <a:prstDash val="solid"/>
          <a:round/>
        </a:ln>
        <a:effectLst>
          <a:outerShdw sx="100000" sy="100000" kx="0" ky="0" algn="b" rotWithShape="0" blurRad="38100" dist="23000" dir="5400000">
            <a:srgbClr val="000000">
              <a:alpha val="35000"/>
            </a:srgbClr>
          </a:outerShdw>
        </a:effectLst>
        <a:sp3d/>
      </a:spPr>
      <a:bodyPr rot="0" spcFirstLastPara="1" vertOverflow="overflow" horzOverflow="overflow" vert="horz" wrap="square" lIns="45719" tIns="45719" rIns="45719" bIns="45719" numCol="1" spcCol="38100" rtlCol="0" anchor="ctr" upright="0">
        <a:spAutoFit/>
      </a:bodyPr>
      <a:lstStyle>
        <a:defPPr marL="0" marR="0" indent="0" algn="l" defTabSz="492223" rtl="0" fontAlgn="auto" latinLnBrk="0" hangingPunct="0">
          <a:lnSpc>
            <a:spcPct val="100000"/>
          </a:lnSpc>
          <a:spcBef>
            <a:spcPts val="0"/>
          </a:spcBef>
          <a:spcAft>
            <a:spcPts val="0"/>
          </a:spcAft>
          <a:buClrTx/>
          <a:buSzTx/>
          <a:buFontTx/>
          <a:buNone/>
          <a:tabLst/>
          <a:defRPr b="0" baseline="0" cap="none" i="0" spc="0" strike="noStrike" sz="1900" u="none" kumimoji="0" normalizeH="0">
            <a:ln>
              <a:noFill/>
            </a:ln>
            <a:solidFill>
              <a:schemeClr val="accent5"/>
            </a:solidFill>
            <a:effectLst/>
            <a:uFillTx/>
            <a:latin typeface="Arial"/>
            <a:ea typeface="Arial"/>
            <a:cs typeface="Arial"/>
            <a:sym typeface="Arial"/>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spDef>
    <a:lnDef>
      <a:spPr>
        <a:noFill/>
        <a:ln w="25400" cap="flat">
          <a:solidFill>
            <a:schemeClr val="accent1"/>
          </a:solidFill>
          <a:prstDash val="solid"/>
          <a:round/>
        </a:ln>
        <a:effectLst>
          <a:outerShdw sx="100000" sy="100000" kx="0" ky="0" algn="b" rotWithShape="0" blurRad="38100" dist="20000" dir="5400000">
            <a:srgbClr val="000000">
              <a:alpha val="38000"/>
            </a:srgbClr>
          </a:outerShdw>
        </a:effectLst>
        <a:sp3d/>
      </a:spPr>
      <a:bodyPr rot="0" spcFirstLastPara="1" vertOverflow="overflow" horzOverflow="overflow" vert="horz" wrap="square" lIns="91439" tIns="45719" rIns="91439" bIns="45719" numCol="1" spcCol="38100" rtlCol="0" anchor="t" upright="0">
        <a:noAutofit/>
      </a:bodyPr>
      <a:ls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upright="0">
        <a:spAutoFit/>
      </a:bodyPr>
      <a:lstStyle>
        <a:defPPr marL="0" marR="0" indent="0" algn="l" defTabSz="492223" rtl="0" fontAlgn="auto" latinLnBrk="0" hangingPunct="0">
          <a:lnSpc>
            <a:spcPct val="100000"/>
          </a:lnSpc>
          <a:spcBef>
            <a:spcPts val="0"/>
          </a:spcBef>
          <a:spcAft>
            <a:spcPts val="0"/>
          </a:spcAft>
          <a:buClrTx/>
          <a:buSzTx/>
          <a:buFontTx/>
          <a:buNone/>
          <a:tabLst/>
          <a:defRPr b="0" baseline="0" cap="none" i="0" spc="0" strike="noStrike" sz="1900" u="none" kumimoji="0" normalizeH="0">
            <a:ln>
              <a:noFill/>
            </a:ln>
            <a:solidFill>
              <a:schemeClr val="accent5"/>
            </a:solidFill>
            <a:effectLst/>
            <a:uFillTx/>
            <a:latin typeface="Arial"/>
            <a:ea typeface="Arial"/>
            <a:cs typeface="Arial"/>
            <a:sym typeface="Arial"/>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txDef>
  </a:objectDefaults>
</a:theme>
</file>

<file path=ppt/theme/theme2.xml><?xml version="1.0" encoding="utf-8"?>
<a:theme xmlns:a="http://schemas.openxmlformats.org/drawingml/2006/main" xmlns:r="http://schemas.openxmlformats.org/officeDocument/2006/relationships" name="Office Theme">
  <a:themeElements>
    <a:clrScheme name="Office Theme">
      <a:dk1>
        <a:srgbClr val="000000"/>
      </a:dk1>
      <a:lt1>
        <a:srgbClr val="FFFFFF"/>
      </a:lt1>
      <a:dk2>
        <a:srgbClr val="A7A7A7"/>
      </a:dk2>
      <a:lt2>
        <a:srgbClr val="535353"/>
      </a:lt2>
      <a:accent1>
        <a:srgbClr val="00673E"/>
      </a:accent1>
      <a:accent2>
        <a:srgbClr val="599A83"/>
      </a:accent2>
      <a:accent3>
        <a:srgbClr val="A6C8BC"/>
      </a:accent3>
      <a:accent4>
        <a:srgbClr val="408A70"/>
      </a:accent4>
      <a:accent5>
        <a:srgbClr val="423F3F"/>
      </a:accent5>
      <a:accent6>
        <a:srgbClr val="B4B2B5"/>
      </a:accent6>
      <a:hlink>
        <a:srgbClr val="0000FF"/>
      </a:hlink>
      <a:folHlink>
        <a:srgbClr val="FF00FF"/>
      </a:folHlink>
    </a:clrScheme>
    <a:fontScheme name="Office Theme">
      <a:majorFont>
        <a:latin typeface="Helvetica"/>
        <a:ea typeface="Helvetica"/>
        <a:cs typeface="Helvetica"/>
      </a:majorFont>
      <a:minorFont>
        <a:latin typeface="Calibri"/>
        <a:ea typeface="Calibri"/>
        <a:cs typeface="Calibri"/>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sx="100000" sy="100000" kx="0" ky="0" algn="b" rotWithShape="0" blurRad="38100" dist="23000" dir="5400000">
              <a:srgbClr val="000000">
                <a:alpha val="35000"/>
              </a:srgbClr>
            </a:outerShdw>
          </a:effectLst>
        </a:effectStyle>
        <a:effectStyle>
          <a:effectLst>
            <a:outerShdw sx="100000" sy="100000" kx="0" ky="0" algn="b" rotWithShape="0" blurRad="38100" dist="23000" dir="5400000">
              <a:srgbClr val="000000">
                <a:alpha val="35000"/>
              </a:srgbClr>
            </a:outerShdw>
          </a:effectLst>
        </a:effectStyle>
        <a:effectStyle>
          <a:effectLst>
            <a:outerShdw sx="100000" sy="100000" kx="0" ky="0" algn="b" rotWithShape="0" blurRad="38100" dist="20000" dir="5400000">
              <a:srgbClr val="000000">
                <a:alpha val="38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chemeClr val="accent1"/>
          </a:solidFill>
          <a:prstDash val="solid"/>
          <a:round/>
        </a:ln>
        <a:effectLst>
          <a:outerShdw sx="100000" sy="100000" kx="0" ky="0" algn="b" rotWithShape="0" blurRad="38100" dist="23000" dir="5400000">
            <a:srgbClr val="000000">
              <a:alpha val="35000"/>
            </a:srgbClr>
          </a:outerShdw>
        </a:effectLst>
        <a:sp3d/>
      </a:spPr>
      <a:bodyPr rot="0" spcFirstLastPara="1" vertOverflow="overflow" horzOverflow="overflow" vert="horz" wrap="square" lIns="45719" tIns="45719" rIns="45719" bIns="45719" numCol="1" spcCol="38100" rtlCol="0" anchor="ctr" upright="0">
        <a:spAutoFit/>
      </a:bodyPr>
      <a:lstStyle>
        <a:defPPr marL="0" marR="0" indent="0" algn="l" defTabSz="492223" rtl="0" fontAlgn="auto" latinLnBrk="0" hangingPunct="0">
          <a:lnSpc>
            <a:spcPct val="100000"/>
          </a:lnSpc>
          <a:spcBef>
            <a:spcPts val="0"/>
          </a:spcBef>
          <a:spcAft>
            <a:spcPts val="0"/>
          </a:spcAft>
          <a:buClrTx/>
          <a:buSzTx/>
          <a:buFontTx/>
          <a:buNone/>
          <a:tabLst/>
          <a:defRPr b="0" baseline="0" cap="none" i="0" spc="0" strike="noStrike" sz="1900" u="none" kumimoji="0" normalizeH="0">
            <a:ln>
              <a:noFill/>
            </a:ln>
            <a:solidFill>
              <a:schemeClr val="accent5"/>
            </a:solidFill>
            <a:effectLst/>
            <a:uFillTx/>
            <a:latin typeface="Arial"/>
            <a:ea typeface="Arial"/>
            <a:cs typeface="Arial"/>
            <a:sym typeface="Arial"/>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spDef>
    <a:lnDef>
      <a:spPr>
        <a:noFill/>
        <a:ln w="25400" cap="flat">
          <a:solidFill>
            <a:schemeClr val="accent1"/>
          </a:solidFill>
          <a:prstDash val="solid"/>
          <a:round/>
        </a:ln>
        <a:effectLst>
          <a:outerShdw sx="100000" sy="100000" kx="0" ky="0" algn="b" rotWithShape="0" blurRad="38100" dist="20000" dir="5400000">
            <a:srgbClr val="000000">
              <a:alpha val="38000"/>
            </a:srgbClr>
          </a:outerShdw>
        </a:effectLst>
        <a:sp3d/>
      </a:spPr>
      <a:bodyPr rot="0" spcFirstLastPara="1" vertOverflow="overflow" horzOverflow="overflow" vert="horz" wrap="square" lIns="91439" tIns="45719" rIns="91439" bIns="45719" numCol="1" spcCol="38100" rtlCol="0" anchor="t" upright="0">
        <a:noAutofit/>
      </a:bodyPr>
      <a:ls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upright="0">
        <a:spAutoFit/>
      </a:bodyPr>
      <a:lstStyle>
        <a:defPPr marL="0" marR="0" indent="0" algn="l" defTabSz="492223" rtl="0" fontAlgn="auto" latinLnBrk="0" hangingPunct="0">
          <a:lnSpc>
            <a:spcPct val="100000"/>
          </a:lnSpc>
          <a:spcBef>
            <a:spcPts val="0"/>
          </a:spcBef>
          <a:spcAft>
            <a:spcPts val="0"/>
          </a:spcAft>
          <a:buClrTx/>
          <a:buSzTx/>
          <a:buFontTx/>
          <a:buNone/>
          <a:tabLst/>
          <a:defRPr b="0" baseline="0" cap="none" i="0" spc="0" strike="noStrike" sz="1900" u="none" kumimoji="0" normalizeH="0">
            <a:ln>
              <a:noFill/>
            </a:ln>
            <a:solidFill>
              <a:schemeClr val="accent5"/>
            </a:solidFill>
            <a:effectLst/>
            <a:uFillTx/>
            <a:latin typeface="Arial"/>
            <a:ea typeface="Arial"/>
            <a:cs typeface="Arial"/>
            <a:sym typeface="Arial"/>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txDef>
  </a:objectDefaults>
</a:theme>
</file>

<file path=docProps/app.xml><?xml version="1.0" encoding="utf-8"?>
<Properties xmlns="http://schemas.openxmlformats.org/officeDocument/2006/extended-properties" xmlns:vt="http://schemas.openxmlformats.org/officeDocument/2006/docPropsVTypes"/>
</file>

<file path=docProps/core.xml><?xml version="1.0" encoding="utf-8"?>
<cp:coreProperties xmlns:cp="http://schemas.openxmlformats.org/package/2006/metadata/core-properties" xmlns:dc="http://purl.org/dc/elements/1.1/" xmlns:dcterms="http://purl.org/dc/terms/" xmlns:xsi="http://www.w3.org/2001/XMLSchema-instance"/>
</file>