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#8 – Nov.12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685800"/>
            <a:ext cx="8534400" cy="6096000"/>
          </a:xfrm>
        </p:spPr>
        <p:txBody>
          <a:bodyPr>
            <a:noAutofit/>
          </a:bodyPr>
          <a:lstStyle/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Given:	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int x=3, y=5, *p = &amp;x, *q = &amp;y;</a:t>
            </a:r>
            <a:endParaRPr lang="en-US" sz="20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assuming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and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q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occupy adjacent locations in memory,</a:t>
            </a:r>
          </a:p>
          <a:p>
            <a:pPr lvl="0" algn="l">
              <a:spcBef>
                <a:spcPts val="0"/>
              </a:spcBef>
            </a:pPr>
            <a:endParaRPr lang="en-US" sz="8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(a) T or F:  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printf("%p", p); 	 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	   outputs the address of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?</a:t>
            </a: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(b) T or F:  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printf("%p", ((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p+q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)-q));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outputs the address of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?</a:t>
            </a:r>
            <a:endParaRPr lang="en-US" sz="20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(c) T or F:  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printf("%d", p – q);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	   outputs a 1 (or -1)?</a:t>
            </a:r>
          </a:p>
          <a:p>
            <a:pPr lvl="0" algn="l">
              <a:spcBef>
                <a:spcPts val="0"/>
              </a:spcBef>
            </a:pPr>
            <a:endParaRPr lang="en-US" sz="12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Using the above declaration, what value is output by </a:t>
            </a:r>
          </a:p>
          <a:p>
            <a:pPr lvl="0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rintf("%d", (int)p – (int)q);</a:t>
            </a: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	 (a) 1	    (b) 4	        (c) 8	            (d) an address	(e) an error</a:t>
            </a:r>
          </a:p>
          <a:p>
            <a:pPr lvl="0" algn="l">
              <a:spcBef>
                <a:spcPts val="0"/>
              </a:spcBef>
            </a:pPr>
            <a:endParaRPr lang="en-US" sz="12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Given: 	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iAr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[][3]={{0,1,2},{9,8,7}}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</a:t>
            </a: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        (a) what value does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sizeof(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iAr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return? __________________</a:t>
            </a:r>
          </a:p>
          <a:p>
            <a:pPr lvl="0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        (b) what value is returned by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iAr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[1][2]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</a:t>
            </a:r>
          </a:p>
          <a:p>
            <a:pPr lvl="0" algn="l">
              <a:spcBef>
                <a:spcPts val="0"/>
              </a:spcBef>
            </a:pPr>
            <a:endParaRPr lang="en-US" sz="12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4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Given the declaration of the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iAr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array in Q3 above, which number's address is returned by a reference to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iAr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[1]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</a:t>
            </a:r>
          </a:p>
          <a:p>
            <a:pPr lvl="0" algn="l">
              <a:spcBef>
                <a:spcPts val="0"/>
              </a:spcBef>
            </a:pPr>
            <a:endParaRPr lang="en-US" sz="14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The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atoi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 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function converts a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_____________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to a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____________ </a:t>
            </a:r>
            <a:r>
              <a:rPr lang="en-US" sz="2000" b="1" dirty="0">
                <a:solidFill>
                  <a:schemeClr val="tx1"/>
                </a:solidFill>
                <a:cs typeface="Courier New" panose="02070309020205020404" pitchFamily="49" charset="0"/>
              </a:rPr>
              <a:t>/2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endParaRPr lang="en-US" sz="1200" dirty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Based on this, the input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data type for </a:t>
            </a:r>
            <a:r>
              <a:rPr lang="en-US" sz="2000" b="1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atoi</a:t>
            </a:r>
            <a:r>
              <a:rPr lang="en-US" sz="2000" b="1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b="1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should be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_______________</a:t>
            </a:r>
            <a:endParaRPr lang="en-US" sz="2000" dirty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4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4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143000" y="1447800"/>
            <a:ext cx="228600" cy="3048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600200" y="1752601"/>
            <a:ext cx="228600" cy="3048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130968" y="2069432"/>
            <a:ext cx="228600" cy="3048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422360" y="3176336"/>
            <a:ext cx="609600" cy="304800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638800" y="3938336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24 (= 2 X 3 X sizeof(int))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46288" y="4251338"/>
            <a:ext cx="274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7 (the 2</a:t>
            </a:r>
            <a:r>
              <a:rPr lang="en-US" baseline="30000" dirty="0" smtClean="0"/>
              <a:t>nd</a:t>
            </a:r>
            <a:r>
              <a:rPr lang="en-US" dirty="0" smtClean="0"/>
              <a:t> row, 3</a:t>
            </a:r>
            <a:r>
              <a:rPr lang="en-US" baseline="30000" dirty="0" smtClean="0"/>
              <a:t>rd</a:t>
            </a:r>
            <a:r>
              <a:rPr lang="en-US" dirty="0" smtClean="0"/>
              <a:t> column)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847346" y="5029200"/>
            <a:ext cx="29918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 (the start of the 2</a:t>
            </a:r>
            <a:r>
              <a:rPr lang="en-US" baseline="30000" dirty="0" smtClean="0"/>
              <a:t>nd</a:t>
            </a:r>
            <a:r>
              <a:rPr lang="en-US" dirty="0" smtClean="0"/>
              <a:t> row)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684288" y="5486400"/>
            <a:ext cx="95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string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17888" y="5486218"/>
            <a:ext cx="954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integer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7198888" y="6008132"/>
            <a:ext cx="1106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har *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2192</TotalTime>
  <Words>37</Words>
  <Application>Microsoft Office PowerPoint</Application>
  <PresentationFormat>On-screen Show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#8 – Nov.12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77</cp:revision>
  <dcterms:created xsi:type="dcterms:W3CDTF">2014-01-13T14:41:22Z</dcterms:created>
  <dcterms:modified xsi:type="dcterms:W3CDTF">2014-12-06T13:05:11Z</dcterms:modified>
</cp:coreProperties>
</file>