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1" r:id="rId1"/>
  </p:sldMasterIdLst>
  <p:notesMasterIdLst>
    <p:notesMasterId r:id="rId25"/>
  </p:notesMasterIdLst>
  <p:handoutMasterIdLst>
    <p:handoutMasterId r:id="rId26"/>
  </p:handoutMasterIdLst>
  <p:sldIdLst>
    <p:sldId id="329" r:id="rId2"/>
    <p:sldId id="330" r:id="rId3"/>
    <p:sldId id="331" r:id="rId4"/>
    <p:sldId id="332" r:id="rId5"/>
    <p:sldId id="288" r:id="rId6"/>
    <p:sldId id="333" r:id="rId7"/>
    <p:sldId id="334" r:id="rId8"/>
    <p:sldId id="290" r:id="rId9"/>
    <p:sldId id="291" r:id="rId10"/>
    <p:sldId id="304" r:id="rId11"/>
    <p:sldId id="335" r:id="rId12"/>
    <p:sldId id="299" r:id="rId13"/>
    <p:sldId id="336" r:id="rId14"/>
    <p:sldId id="319" r:id="rId15"/>
    <p:sldId id="320" r:id="rId16"/>
    <p:sldId id="321" r:id="rId17"/>
    <p:sldId id="322" r:id="rId18"/>
    <p:sldId id="323" r:id="rId19"/>
    <p:sldId id="337" r:id="rId20"/>
    <p:sldId id="325" r:id="rId21"/>
    <p:sldId id="338" r:id="rId22"/>
    <p:sldId id="339" r:id="rId23"/>
    <p:sldId id="324" r:id="rId24"/>
  </p:sldIdLst>
  <p:sldSz cx="9144000" cy="6858000" type="screen4x3"/>
  <p:notesSz cx="6858000" cy="9144000"/>
  <p:defaultTextStyle>
    <a:defPPr>
      <a:defRPr lang="fr-CA"/>
    </a:defPPr>
    <a:lvl1pPr algn="l" rtl="0" eaLnBrk="0" fontAlgn="base" hangingPunct="0">
      <a:spcBef>
        <a:spcPct val="0"/>
      </a:spcBef>
      <a:spcAft>
        <a:spcPct val="0"/>
      </a:spcAft>
      <a:defRPr kern="1200">
        <a:solidFill>
          <a:schemeClr val="tx1"/>
        </a:solidFill>
        <a:latin typeface="Tahoma" panose="020B060403050404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Tahoma" panose="020B060403050404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Tahoma" panose="020B060403050404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Tahoma" panose="020B060403050404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Tahoma" panose="020B060403050404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Tahoma" panose="020B060403050404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Tahoma" panose="020B060403050404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Tahoma" panose="020B060403050404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Tahoma" panose="020B060403050404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CC99"/>
    <a:srgbClr val="FF3399"/>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3" d="100"/>
          <a:sy n="113" d="100"/>
        </p:scale>
        <p:origin x="1374"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9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ea typeface="+mn-ea"/>
              </a:defRPr>
            </a:lvl1pPr>
          </a:lstStyle>
          <a:p>
            <a:pPr>
              <a:defRPr/>
            </a:pPr>
            <a:endParaRPr lang="fr-CA"/>
          </a:p>
        </p:txBody>
      </p:sp>
      <p:sp>
        <p:nvSpPr>
          <p:cNvPr id="9219" name="Rectangle 3">
            <a:extLst/>
          </p:cNvPr>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ea typeface="+mn-ea"/>
              </a:defRPr>
            </a:lvl1pPr>
          </a:lstStyle>
          <a:p>
            <a:pPr>
              <a:defRPr/>
            </a:pPr>
            <a:endParaRPr lang="fr-CA"/>
          </a:p>
        </p:txBody>
      </p:sp>
      <p:sp>
        <p:nvSpPr>
          <p:cNvPr id="9220" name="Rectangle 4">
            <a:extLst/>
          </p:cNvPr>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ea typeface="+mn-ea"/>
              </a:defRPr>
            </a:lvl1pPr>
          </a:lstStyle>
          <a:p>
            <a:pPr>
              <a:defRPr/>
            </a:pPr>
            <a:endParaRPr lang="fr-CA"/>
          </a:p>
        </p:txBody>
      </p:sp>
      <p:sp>
        <p:nvSpPr>
          <p:cNvPr id="9221" name="Rectangle 5">
            <a:extLst/>
          </p:cNvPr>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panose="020B0604020202020204" pitchFamily="34" charset="0"/>
              </a:defRPr>
            </a:lvl1pPr>
          </a:lstStyle>
          <a:p>
            <a:pPr>
              <a:defRPr/>
            </a:pPr>
            <a:fld id="{7AEF132C-3D82-46F1-AC19-502CF1596356}" type="slidenum">
              <a:rPr lang="fr-CA" altLang="en-US"/>
              <a:pPr>
                <a:defRPr/>
              </a:pPr>
              <a:t>‹#›</a:t>
            </a:fld>
            <a:endParaRPr lang="fr-CA"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ea typeface="+mn-ea"/>
              </a:defRPr>
            </a:lvl1pPr>
          </a:lstStyle>
          <a:p>
            <a:pPr>
              <a:defRPr/>
            </a:pPr>
            <a:endParaRPr lang="fr-CA"/>
          </a:p>
        </p:txBody>
      </p:sp>
      <p:sp>
        <p:nvSpPr>
          <p:cNvPr id="10243" name="Rectangle 3">
            <a:extLst/>
          </p:cNvPr>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ea typeface="+mn-ea"/>
              </a:defRPr>
            </a:lvl1pPr>
          </a:lstStyle>
          <a:p>
            <a:pPr>
              <a:defRPr/>
            </a:pPr>
            <a:endParaRPr lang="fr-CA"/>
          </a:p>
        </p:txBody>
      </p:sp>
      <p:sp>
        <p:nvSpPr>
          <p:cNvPr id="6148"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5" name="Rectangle 5">
            <a:extLst/>
          </p:cNvPr>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CA" noProof="0"/>
              <a:t>Click to edit Master text styles</a:t>
            </a:r>
          </a:p>
          <a:p>
            <a:pPr lvl="1"/>
            <a:r>
              <a:rPr lang="fr-CA" noProof="0"/>
              <a:t>Second level</a:t>
            </a:r>
          </a:p>
          <a:p>
            <a:pPr lvl="2"/>
            <a:r>
              <a:rPr lang="fr-CA" noProof="0"/>
              <a:t>Third level</a:t>
            </a:r>
          </a:p>
          <a:p>
            <a:pPr lvl="3"/>
            <a:r>
              <a:rPr lang="fr-CA" noProof="0"/>
              <a:t>Fourth level</a:t>
            </a:r>
          </a:p>
          <a:p>
            <a:pPr lvl="4"/>
            <a:r>
              <a:rPr lang="fr-CA" noProof="0"/>
              <a:t>Fifth level</a:t>
            </a:r>
          </a:p>
        </p:txBody>
      </p:sp>
      <p:sp>
        <p:nvSpPr>
          <p:cNvPr id="10246" name="Rectangle 6">
            <a:extLst/>
          </p:cNvPr>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ea typeface="+mn-ea"/>
              </a:defRPr>
            </a:lvl1pPr>
          </a:lstStyle>
          <a:p>
            <a:pPr>
              <a:defRPr/>
            </a:pPr>
            <a:endParaRPr lang="fr-CA"/>
          </a:p>
        </p:txBody>
      </p:sp>
      <p:sp>
        <p:nvSpPr>
          <p:cNvPr id="10247" name="Rectangle 7">
            <a:extLst/>
          </p:cNvPr>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panose="020B0604020202020204" pitchFamily="34" charset="0"/>
              </a:defRPr>
            </a:lvl1pPr>
          </a:lstStyle>
          <a:p>
            <a:pPr>
              <a:defRPr/>
            </a:pPr>
            <a:fld id="{784F0B1E-C3DE-4C26-A3AF-4EC1A716D752}" type="slidenum">
              <a:rPr lang="fr-CA" altLang="en-US"/>
              <a:pPr>
                <a:defRPr/>
              </a:pPr>
              <a:t>‹#›</a:t>
            </a:fld>
            <a:endParaRPr lang="fr-CA"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1pPr>
    <a:lvl2pPr marL="4572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ChangeArrowheads="1" noTextEdit="1"/>
          </p:cNvSpPr>
          <p:nvPr>
            <p:ph type="sldImg"/>
          </p:nvPr>
        </p:nvSpPr>
        <p:spPr>
          <a:ln/>
        </p:spPr>
      </p:sp>
      <p:sp>
        <p:nvSpPr>
          <p:cNvPr id="3" name="Notes Placeholder 2">
            <a:extLst>
              <a:ext uri="{FF2B5EF4-FFF2-40B4-BE49-F238E27FC236}">
                <a16:creationId xmlns:a16="http://schemas.microsoft.com/office/drawing/2014/main" id="{17395867-C43B-4723-B732-31FF190B6CE9}"/>
              </a:ext>
            </a:extLst>
          </p:cNvPr>
          <p:cNvSpPr>
            <a:spLocks noGrp="1"/>
          </p:cNvSpPr>
          <p:nvPr>
            <p:ph type="body" idx="1"/>
          </p:nvPr>
        </p:nvSpPr>
        <p:spPr/>
        <p:txBody>
          <a:bodyPr/>
          <a:lstStyle/>
          <a:p>
            <a:pPr>
              <a:defRPr/>
            </a:pPr>
            <a:r>
              <a:rPr lang="en-US" dirty="0">
                <a:latin typeface="+mn-lt"/>
                <a:ea typeface="+mn-ea"/>
              </a:rPr>
              <a:t>If this PowerPoint presentation contains mathematical equations, you may need to check that your computer has the following installed:</a:t>
            </a:r>
            <a:endParaRPr lang="en-IN" dirty="0">
              <a:latin typeface="+mn-lt"/>
              <a:ea typeface="+mn-ea"/>
            </a:endParaRPr>
          </a:p>
          <a:p>
            <a:pPr>
              <a:defRPr/>
            </a:pPr>
            <a:r>
              <a:rPr lang="en-US" dirty="0">
                <a:latin typeface="+mn-lt"/>
                <a:ea typeface="+mn-ea"/>
              </a:rPr>
              <a:t>1) Math Type Plugin</a:t>
            </a:r>
            <a:endParaRPr lang="en-IN" dirty="0">
              <a:latin typeface="+mn-lt"/>
              <a:ea typeface="+mn-ea"/>
            </a:endParaRPr>
          </a:p>
          <a:p>
            <a:pPr>
              <a:defRPr/>
            </a:pPr>
            <a:r>
              <a:rPr lang="en-US" dirty="0">
                <a:latin typeface="+mn-lt"/>
                <a:ea typeface="+mn-ea"/>
              </a:rPr>
              <a:t>2) Math Player (free versions available)</a:t>
            </a:r>
            <a:endParaRPr lang="en-IN" dirty="0">
              <a:latin typeface="+mn-lt"/>
              <a:ea typeface="+mn-ea"/>
            </a:endParaRPr>
          </a:p>
          <a:p>
            <a:pPr>
              <a:defRPr/>
            </a:pPr>
            <a:r>
              <a:rPr lang="en-US" dirty="0">
                <a:latin typeface="+mn-lt"/>
                <a:ea typeface="+mn-ea"/>
              </a:rPr>
              <a:t>3) NVDA Reader (free versions available) </a:t>
            </a:r>
            <a:endParaRPr lang="en-IN" dirty="0"/>
          </a:p>
        </p:txBody>
      </p:sp>
      <p:sp>
        <p:nvSpPr>
          <p:cNvPr id="9220" name="Slide Number Placeholder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2950" indent="-285750">
              <a:defRPr>
                <a:solidFill>
                  <a:schemeClr val="tx1"/>
                </a:solidFill>
                <a:latin typeface="Tahoma" panose="020B0604030504040204" pitchFamily="34" charset="0"/>
                <a:ea typeface="MS PGothic" panose="020B0600070205080204" pitchFamily="34" charset="-128"/>
              </a:defRPr>
            </a:lvl2pPr>
            <a:lvl3pPr marL="1143000" indent="-228600">
              <a:defRPr>
                <a:solidFill>
                  <a:schemeClr val="tx1"/>
                </a:solidFill>
                <a:latin typeface="Tahoma" panose="020B0604030504040204" pitchFamily="34" charset="0"/>
                <a:ea typeface="MS PGothic" panose="020B0600070205080204" pitchFamily="34" charset="-128"/>
              </a:defRPr>
            </a:lvl3pPr>
            <a:lvl4pPr marL="1600200" indent="-228600">
              <a:defRPr>
                <a:solidFill>
                  <a:schemeClr val="tx1"/>
                </a:solidFill>
                <a:latin typeface="Tahoma" panose="020B0604030504040204" pitchFamily="34" charset="0"/>
                <a:ea typeface="MS PGothic" panose="020B0600070205080204" pitchFamily="34" charset="-128"/>
              </a:defRPr>
            </a:lvl4pPr>
            <a:lvl5pPr marL="2057400" indent="-228600">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CA4DDB80-C4D7-41B5-A31D-26D347912ADD}" type="slidenum">
              <a:rPr lang="en-US" altLang="en-US" smtClean="0">
                <a:latin typeface="Arial" panose="020B0604020202020204" pitchFamily="34" charset="0"/>
              </a:rPr>
              <a:pPr/>
              <a:t>1</a:t>
            </a:fld>
            <a:endParaRPr lang="en-US" altLang="en-US" smtClean="0">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ChangeArrowheads="1" noTextEdit="1"/>
          </p:cNvSpPr>
          <p:nvPr>
            <p:ph type="sldImg"/>
          </p:nvPr>
        </p:nvSpPr>
        <p:spPr>
          <a:ln/>
        </p:spPr>
      </p:sp>
      <p:sp>
        <p:nvSpPr>
          <p:cNvPr id="143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
        <p:nvSpPr>
          <p:cNvPr id="143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2950" indent="-285750">
              <a:defRPr>
                <a:solidFill>
                  <a:schemeClr val="tx1"/>
                </a:solidFill>
                <a:latin typeface="Tahoma" panose="020B0604030504040204" pitchFamily="34" charset="0"/>
                <a:ea typeface="MS PGothic" panose="020B0600070205080204" pitchFamily="34" charset="-128"/>
              </a:defRPr>
            </a:lvl2pPr>
            <a:lvl3pPr marL="1143000" indent="-228600">
              <a:defRPr>
                <a:solidFill>
                  <a:schemeClr val="tx1"/>
                </a:solidFill>
                <a:latin typeface="Tahoma" panose="020B0604030504040204" pitchFamily="34" charset="0"/>
                <a:ea typeface="MS PGothic" panose="020B0600070205080204" pitchFamily="34" charset="-128"/>
              </a:defRPr>
            </a:lvl3pPr>
            <a:lvl4pPr marL="1600200" indent="-228600">
              <a:defRPr>
                <a:solidFill>
                  <a:schemeClr val="tx1"/>
                </a:solidFill>
                <a:latin typeface="Tahoma" panose="020B0604030504040204" pitchFamily="34" charset="0"/>
                <a:ea typeface="MS PGothic" panose="020B0600070205080204" pitchFamily="34" charset="-128"/>
              </a:defRPr>
            </a:lvl4pPr>
            <a:lvl5pPr marL="2057400" indent="-228600">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E9BE8C4A-3A96-48E8-B2D3-188803EFD1BA}" type="slidenum">
              <a:rPr lang="fr-CA" altLang="en-US" smtClean="0">
                <a:latin typeface="Arial" panose="020B0604020202020204" pitchFamily="34" charset="0"/>
              </a:rPr>
              <a:pPr/>
              <a:t>5</a:t>
            </a:fld>
            <a:endParaRPr lang="fr-CA" altLang="en-US" smtClean="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2950" indent="-285750">
              <a:defRPr>
                <a:solidFill>
                  <a:schemeClr val="tx1"/>
                </a:solidFill>
                <a:latin typeface="Tahoma" panose="020B0604030504040204" pitchFamily="34" charset="0"/>
                <a:ea typeface="MS PGothic" panose="020B0600070205080204" pitchFamily="34" charset="-128"/>
              </a:defRPr>
            </a:lvl2pPr>
            <a:lvl3pPr marL="1143000" indent="-228600">
              <a:defRPr>
                <a:solidFill>
                  <a:schemeClr val="tx1"/>
                </a:solidFill>
                <a:latin typeface="Tahoma" panose="020B0604030504040204" pitchFamily="34" charset="0"/>
                <a:ea typeface="MS PGothic" panose="020B0600070205080204" pitchFamily="34" charset="-128"/>
              </a:defRPr>
            </a:lvl3pPr>
            <a:lvl4pPr marL="1600200" indent="-228600">
              <a:defRPr>
                <a:solidFill>
                  <a:schemeClr val="tx1"/>
                </a:solidFill>
                <a:latin typeface="Tahoma" panose="020B0604030504040204" pitchFamily="34" charset="0"/>
                <a:ea typeface="MS PGothic" panose="020B0600070205080204" pitchFamily="34" charset="-128"/>
              </a:defRPr>
            </a:lvl4pPr>
            <a:lvl5pPr marL="2057400" indent="-228600">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FC4B3ADE-3192-4435-9C27-23885F85CF00}" type="slidenum">
              <a:rPr lang="en-AU" altLang="en-US" smtClean="0">
                <a:latin typeface="Arial" panose="020B0604020202020204" pitchFamily="34" charset="0"/>
              </a:rPr>
              <a:pPr/>
              <a:t>7</a:t>
            </a:fld>
            <a:endParaRPr lang="en-AU" altLang="en-US" smtClean="0">
              <a:latin typeface="Arial" panose="020B0604020202020204" pitchFamily="34" charset="0"/>
            </a:endParaRPr>
          </a:p>
        </p:txBody>
      </p:sp>
      <p:sp>
        <p:nvSpPr>
          <p:cNvPr id="17411" name="Rectangle 2"/>
          <p:cNvSpPr>
            <a:spLocks noChangeArrowheads="1" noTextEdit="1"/>
          </p:cNvSpPr>
          <p:nvPr>
            <p:ph type="sldImg"/>
          </p:nvPr>
        </p:nvSpPr>
        <p:spPr>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2950" indent="-285750">
              <a:defRPr>
                <a:solidFill>
                  <a:schemeClr val="tx1"/>
                </a:solidFill>
                <a:latin typeface="Tahoma" panose="020B0604030504040204" pitchFamily="34" charset="0"/>
                <a:ea typeface="MS PGothic" panose="020B0600070205080204" pitchFamily="34" charset="-128"/>
              </a:defRPr>
            </a:lvl2pPr>
            <a:lvl3pPr marL="1143000" indent="-228600">
              <a:defRPr>
                <a:solidFill>
                  <a:schemeClr val="tx1"/>
                </a:solidFill>
                <a:latin typeface="Tahoma" panose="020B0604030504040204" pitchFamily="34" charset="0"/>
                <a:ea typeface="MS PGothic" panose="020B0600070205080204" pitchFamily="34" charset="-128"/>
              </a:defRPr>
            </a:lvl3pPr>
            <a:lvl4pPr marL="1600200" indent="-228600">
              <a:defRPr>
                <a:solidFill>
                  <a:schemeClr val="tx1"/>
                </a:solidFill>
                <a:latin typeface="Tahoma" panose="020B0604030504040204" pitchFamily="34" charset="0"/>
                <a:ea typeface="MS PGothic" panose="020B0600070205080204" pitchFamily="34" charset="-128"/>
              </a:defRPr>
            </a:lvl4pPr>
            <a:lvl5pPr marL="2057400" indent="-228600">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55F49FE4-DA62-4BF0-9EDB-FF6A89E23D2F}" type="slidenum">
              <a:rPr lang="fr-CA" altLang="en-US" smtClean="0">
                <a:latin typeface="Arial" panose="020B0604020202020204" pitchFamily="34" charset="0"/>
              </a:rPr>
              <a:pPr/>
              <a:t>8</a:t>
            </a:fld>
            <a:endParaRPr lang="fr-CA" altLang="en-US" smtClean="0">
              <a:latin typeface="Arial" panose="020B0604020202020204" pitchFamily="34" charset="0"/>
            </a:endParaRPr>
          </a:p>
        </p:txBody>
      </p:sp>
      <p:sp>
        <p:nvSpPr>
          <p:cNvPr id="19459" name="Rectangle 2"/>
          <p:cNvSpPr>
            <a:spLocks noRot="1" noChangeArrowheads="1" noTextEdit="1"/>
          </p:cNvSpPr>
          <p:nvPr>
            <p:ph type="sldImg"/>
          </p:nvPr>
        </p:nvSpPr>
        <p:spPr>
          <a:ln/>
        </p:spPr>
      </p:sp>
      <p:sp>
        <p:nvSpPr>
          <p:cNvPr id="19460"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2950" indent="-285750">
              <a:defRPr>
                <a:solidFill>
                  <a:schemeClr val="tx1"/>
                </a:solidFill>
                <a:latin typeface="Tahoma" panose="020B0604030504040204" pitchFamily="34" charset="0"/>
                <a:ea typeface="MS PGothic" panose="020B0600070205080204" pitchFamily="34" charset="-128"/>
              </a:defRPr>
            </a:lvl2pPr>
            <a:lvl3pPr marL="1143000" indent="-228600">
              <a:defRPr>
                <a:solidFill>
                  <a:schemeClr val="tx1"/>
                </a:solidFill>
                <a:latin typeface="Tahoma" panose="020B0604030504040204" pitchFamily="34" charset="0"/>
                <a:ea typeface="MS PGothic" panose="020B0600070205080204" pitchFamily="34" charset="-128"/>
              </a:defRPr>
            </a:lvl3pPr>
            <a:lvl4pPr marL="1600200" indent="-228600">
              <a:defRPr>
                <a:solidFill>
                  <a:schemeClr val="tx1"/>
                </a:solidFill>
                <a:latin typeface="Tahoma" panose="020B0604030504040204" pitchFamily="34" charset="0"/>
                <a:ea typeface="MS PGothic" panose="020B0600070205080204" pitchFamily="34" charset="-128"/>
              </a:defRPr>
            </a:lvl4pPr>
            <a:lvl5pPr marL="2057400" indent="-228600">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D88F7A08-0A74-4281-8A75-0E8A3AF93FD1}" type="slidenum">
              <a:rPr lang="fr-CA" altLang="en-US" smtClean="0">
                <a:latin typeface="Arial" panose="020B0604020202020204" pitchFamily="34" charset="0"/>
              </a:rPr>
              <a:pPr/>
              <a:t>9</a:t>
            </a:fld>
            <a:endParaRPr lang="fr-CA" altLang="en-US" smtClean="0">
              <a:latin typeface="Arial" panose="020B0604020202020204" pitchFamily="34" charset="0"/>
            </a:endParaRPr>
          </a:p>
        </p:txBody>
      </p:sp>
      <p:sp>
        <p:nvSpPr>
          <p:cNvPr id="21507" name="Rectangle 2"/>
          <p:cNvSpPr>
            <a:spLocks noRot="1" noChangeArrowheads="1" noTextEdit="1"/>
          </p:cNvSpPr>
          <p:nvPr>
            <p:ph type="sldImg"/>
          </p:nvPr>
        </p:nvSpPr>
        <p:spPr>
          <a:ln/>
        </p:spPr>
      </p:sp>
      <p:sp>
        <p:nvSpPr>
          <p:cNvPr id="21508"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2950" indent="-285750">
              <a:defRPr>
                <a:solidFill>
                  <a:schemeClr val="tx1"/>
                </a:solidFill>
                <a:latin typeface="Tahoma" panose="020B0604030504040204" pitchFamily="34" charset="0"/>
                <a:ea typeface="MS PGothic" panose="020B0600070205080204" pitchFamily="34" charset="-128"/>
              </a:defRPr>
            </a:lvl2pPr>
            <a:lvl3pPr marL="1143000" indent="-228600">
              <a:defRPr>
                <a:solidFill>
                  <a:schemeClr val="tx1"/>
                </a:solidFill>
                <a:latin typeface="Tahoma" panose="020B0604030504040204" pitchFamily="34" charset="0"/>
                <a:ea typeface="MS PGothic" panose="020B0600070205080204" pitchFamily="34" charset="-128"/>
              </a:defRPr>
            </a:lvl3pPr>
            <a:lvl4pPr marL="1600200" indent="-228600">
              <a:defRPr>
                <a:solidFill>
                  <a:schemeClr val="tx1"/>
                </a:solidFill>
                <a:latin typeface="Tahoma" panose="020B0604030504040204" pitchFamily="34" charset="0"/>
                <a:ea typeface="MS PGothic" panose="020B0600070205080204" pitchFamily="34" charset="-128"/>
              </a:defRPr>
            </a:lvl4pPr>
            <a:lvl5pPr marL="2057400" indent="-228600">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2F503E37-3A5C-469A-8C8E-072CFCA538F8}" type="slidenum">
              <a:rPr lang="en-AU" altLang="en-US" smtClean="0">
                <a:latin typeface="Arial" panose="020B0604020202020204" pitchFamily="34" charset="0"/>
              </a:rPr>
              <a:pPr/>
              <a:t>10</a:t>
            </a:fld>
            <a:endParaRPr lang="en-AU" altLang="en-US" smtClean="0">
              <a:latin typeface="Arial" panose="020B0604020202020204" pitchFamily="34" charset="0"/>
            </a:endParaRPr>
          </a:p>
        </p:txBody>
      </p:sp>
      <p:sp>
        <p:nvSpPr>
          <p:cNvPr id="23555" name="Rectangle 2"/>
          <p:cNvSpPr>
            <a:spLocks noChangeArrowheads="1" noTextEdit="1"/>
          </p:cNvSpPr>
          <p:nvPr>
            <p:ph type="sldImg"/>
          </p:nvPr>
        </p:nvSpPr>
        <p:spPr>
          <a:ln/>
        </p:spPr>
      </p:sp>
      <p:sp>
        <p:nvSpPr>
          <p:cNvPr id="235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ChangeArrowheads="1" noTextEdit="1"/>
          </p:cNvSpPr>
          <p:nvPr>
            <p:ph type="sldImg"/>
          </p:nvPr>
        </p:nvSpPr>
        <p:spPr>
          <a:ln/>
        </p:spPr>
      </p:sp>
      <p:sp>
        <p:nvSpPr>
          <p:cNvPr id="25603" name="Notes Placeholder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smtClean="0">
                <a:latin typeface="Arial" panose="020B0604020202020204" pitchFamily="34" charset="0"/>
              </a:rPr>
              <a:t>These slides (Figure 1.4) illustrate the tremendous growth of services over the last several decades. Slide 32 shows that industrial output has risen sharply, despite a flat employment base—this is due to tremendous productivity growth in manufacturing. The huge productivity increases in agriculture and manufacturing have allowed more of our economic resources to be devoted to services. Consequently, much of the world can now enjoy the pleasures of education, health services, entertainment, etc.</a:t>
            </a:r>
            <a:endParaRPr lang="en-CA" altLang="en-US" smtClean="0">
              <a:latin typeface="Arial" panose="020B0604020202020204" pitchFamily="34" charset="0"/>
            </a:endParaRPr>
          </a:p>
          <a:p>
            <a:endParaRPr lang="en-AU" altLang="en-US" smtClean="0">
              <a:latin typeface="Arial" panose="020B0604020202020204" pitchFamily="34" charset="0"/>
            </a:endParaRPr>
          </a:p>
        </p:txBody>
      </p:sp>
      <p:sp>
        <p:nvSpPr>
          <p:cNvPr id="25604" name="Slide Number Placeholder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2950" indent="-285750">
              <a:defRPr>
                <a:solidFill>
                  <a:schemeClr val="tx1"/>
                </a:solidFill>
                <a:latin typeface="Tahoma" panose="020B0604030504040204" pitchFamily="34" charset="0"/>
                <a:ea typeface="MS PGothic" panose="020B0600070205080204" pitchFamily="34" charset="-128"/>
              </a:defRPr>
            </a:lvl2pPr>
            <a:lvl3pPr marL="1143000" indent="-228600">
              <a:defRPr>
                <a:solidFill>
                  <a:schemeClr val="tx1"/>
                </a:solidFill>
                <a:latin typeface="Tahoma" panose="020B0604030504040204" pitchFamily="34" charset="0"/>
                <a:ea typeface="MS PGothic" panose="020B0600070205080204" pitchFamily="34" charset="-128"/>
              </a:defRPr>
            </a:lvl3pPr>
            <a:lvl4pPr marL="1600200" indent="-228600">
              <a:defRPr>
                <a:solidFill>
                  <a:schemeClr val="tx1"/>
                </a:solidFill>
                <a:latin typeface="Tahoma" panose="020B0604030504040204" pitchFamily="34" charset="0"/>
                <a:ea typeface="MS PGothic" panose="020B0600070205080204" pitchFamily="34" charset="-128"/>
              </a:defRPr>
            </a:lvl4pPr>
            <a:lvl5pPr marL="2057400" indent="-228600">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CD3BC2C1-B700-4790-93ED-515F3CD94628}" type="slidenum">
              <a:rPr lang="en-US" altLang="en-US" smtClean="0">
                <a:latin typeface="Arial" panose="020B0604020202020204" pitchFamily="34" charset="0"/>
              </a:rPr>
              <a:pPr/>
              <a:t>11</a:t>
            </a:fld>
            <a:endParaRPr lang="en-US" altLang="en-US" smtClean="0">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ChangeArrowheads="1" noTextEdit="1"/>
          </p:cNvSpPr>
          <p:nvPr>
            <p:ph type="sldImg"/>
          </p:nvPr>
        </p:nvSpPr>
        <p:spPr>
          <a:ln/>
        </p:spPr>
      </p:sp>
      <p:sp>
        <p:nvSpPr>
          <p:cNvPr id="27651" name="Notes Placeholder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smtClean="0">
                <a:latin typeface="Arial" panose="020B0604020202020204" pitchFamily="34" charset="0"/>
              </a:rPr>
              <a:t>This slide (Figure 1.6) describes how productivity in the Canadian economy grows at about 2.2% per year, comprised of capital factors (0.84%), labour factors (0.22%), and management factors (1.1%). The picture also suggests that an effective feedback loop is an important component for continuous improvement.</a:t>
            </a:r>
          </a:p>
          <a:p>
            <a:endParaRPr lang="en-AU" altLang="en-US" smtClean="0">
              <a:latin typeface="Arial" panose="020B0604020202020204" pitchFamily="34" charset="0"/>
            </a:endParaRPr>
          </a:p>
        </p:txBody>
      </p:sp>
      <p:sp>
        <p:nvSpPr>
          <p:cNvPr id="27652" name="Slide Number Placeholder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2950" indent="-285750">
              <a:defRPr>
                <a:solidFill>
                  <a:schemeClr val="tx1"/>
                </a:solidFill>
                <a:latin typeface="Tahoma" panose="020B0604030504040204" pitchFamily="34" charset="0"/>
                <a:ea typeface="MS PGothic" panose="020B0600070205080204" pitchFamily="34" charset="-128"/>
              </a:defRPr>
            </a:lvl2pPr>
            <a:lvl3pPr marL="1143000" indent="-228600">
              <a:defRPr>
                <a:solidFill>
                  <a:schemeClr val="tx1"/>
                </a:solidFill>
                <a:latin typeface="Tahoma" panose="020B0604030504040204" pitchFamily="34" charset="0"/>
                <a:ea typeface="MS PGothic" panose="020B0600070205080204" pitchFamily="34" charset="-128"/>
              </a:defRPr>
            </a:lvl3pPr>
            <a:lvl4pPr marL="1600200" indent="-228600">
              <a:defRPr>
                <a:solidFill>
                  <a:schemeClr val="tx1"/>
                </a:solidFill>
                <a:latin typeface="Tahoma" panose="020B0604030504040204" pitchFamily="34" charset="0"/>
                <a:ea typeface="MS PGothic" panose="020B0600070205080204" pitchFamily="34" charset="-128"/>
              </a:defRPr>
            </a:lvl4pPr>
            <a:lvl5pPr marL="2057400" indent="-228600">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7384CB40-68E7-4BC1-A7B4-3218E4D49A50}" type="slidenum">
              <a:rPr lang="en-US" altLang="en-US" smtClean="0">
                <a:latin typeface="Arial" panose="020B0604020202020204" pitchFamily="34" charset="0"/>
              </a:rPr>
              <a:pPr/>
              <a:t>13</a:t>
            </a:fld>
            <a:endParaRPr lang="en-US" altLang="en-US" smtClean="0">
              <a:latin typeface="Arial" panose="020B0604020202020204" pitchFamily="34" charset="0"/>
            </a:endParaRPr>
          </a:p>
        </p:txBody>
      </p:sp>
    </p:spTree>
    <p:extLst>
      <p:ext uri="{BB962C8B-B14F-4D97-AF65-F5344CB8AC3E}">
        <p14:creationId xmlns:p14="http://schemas.microsoft.com/office/powerpoint/2010/main" val="39062091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ChangeArrowheads="1" noTextEdit="1"/>
          </p:cNvSpPr>
          <p:nvPr>
            <p:ph type="sldImg"/>
          </p:nvPr>
        </p:nvSpPr>
        <p:spPr>
          <a:ln/>
        </p:spPr>
      </p:sp>
      <p:sp>
        <p:nvSpPr>
          <p:cNvPr id="696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
        <p:nvSpPr>
          <p:cNvPr id="696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2950" indent="-285750">
              <a:defRPr>
                <a:solidFill>
                  <a:schemeClr val="tx1"/>
                </a:solidFill>
                <a:latin typeface="Tahoma" panose="020B0604030504040204" pitchFamily="34" charset="0"/>
                <a:ea typeface="MS PGothic" panose="020B0600070205080204" pitchFamily="34" charset="-128"/>
              </a:defRPr>
            </a:lvl2pPr>
            <a:lvl3pPr marL="1143000" indent="-228600">
              <a:defRPr>
                <a:solidFill>
                  <a:schemeClr val="tx1"/>
                </a:solidFill>
                <a:latin typeface="Tahoma" panose="020B0604030504040204" pitchFamily="34" charset="0"/>
                <a:ea typeface="MS PGothic" panose="020B0600070205080204" pitchFamily="34" charset="-128"/>
              </a:defRPr>
            </a:lvl3pPr>
            <a:lvl4pPr marL="1600200" indent="-228600">
              <a:defRPr>
                <a:solidFill>
                  <a:schemeClr val="tx1"/>
                </a:solidFill>
                <a:latin typeface="Tahoma" panose="020B0604030504040204" pitchFamily="34" charset="0"/>
                <a:ea typeface="MS PGothic" panose="020B0600070205080204" pitchFamily="34" charset="-128"/>
              </a:defRPr>
            </a:lvl4pPr>
            <a:lvl5pPr marL="2057400" indent="-228600">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48ECF5A6-55D0-4341-9AB0-FED40D3390E0}" type="slidenum">
              <a:rPr lang="fr-CA" altLang="en-US" smtClean="0">
                <a:latin typeface="Arial" panose="020B0604020202020204" pitchFamily="34" charset="0"/>
              </a:rPr>
              <a:pPr/>
              <a:t>14</a:t>
            </a:fld>
            <a:endParaRPr lang="fr-CA" altLang="en-US" smtClean="0">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ChangeArrowheads="1" noTextEdit="1"/>
          </p:cNvSpPr>
          <p:nvPr>
            <p:ph type="sldImg"/>
          </p:nvPr>
        </p:nvSpPr>
        <p:spPr>
          <a:ln/>
        </p:spPr>
      </p:sp>
      <p:sp>
        <p:nvSpPr>
          <p:cNvPr id="716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
        <p:nvSpPr>
          <p:cNvPr id="716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2950" indent="-285750">
              <a:defRPr>
                <a:solidFill>
                  <a:schemeClr val="tx1"/>
                </a:solidFill>
                <a:latin typeface="Tahoma" panose="020B0604030504040204" pitchFamily="34" charset="0"/>
                <a:ea typeface="MS PGothic" panose="020B0600070205080204" pitchFamily="34" charset="-128"/>
              </a:defRPr>
            </a:lvl2pPr>
            <a:lvl3pPr marL="1143000" indent="-228600">
              <a:defRPr>
                <a:solidFill>
                  <a:schemeClr val="tx1"/>
                </a:solidFill>
                <a:latin typeface="Tahoma" panose="020B0604030504040204" pitchFamily="34" charset="0"/>
                <a:ea typeface="MS PGothic" panose="020B0600070205080204" pitchFamily="34" charset="-128"/>
              </a:defRPr>
            </a:lvl3pPr>
            <a:lvl4pPr marL="1600200" indent="-228600">
              <a:defRPr>
                <a:solidFill>
                  <a:schemeClr val="tx1"/>
                </a:solidFill>
                <a:latin typeface="Tahoma" panose="020B0604030504040204" pitchFamily="34" charset="0"/>
                <a:ea typeface="MS PGothic" panose="020B0600070205080204" pitchFamily="34" charset="-128"/>
              </a:defRPr>
            </a:lvl4pPr>
            <a:lvl5pPr marL="2057400" indent="-228600">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1F7C34A3-7A94-4771-82E2-A3EA247DC978}" type="slidenum">
              <a:rPr lang="fr-CA" altLang="en-US" smtClean="0">
                <a:latin typeface="Arial" panose="020B0604020202020204" pitchFamily="34" charset="0"/>
              </a:rPr>
              <a:pPr/>
              <a:t>15</a:t>
            </a:fld>
            <a:endParaRPr lang="fr-CA" altLang="en-US" smtClean="0">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ChangeArrowheads="1" noTextEdit="1"/>
          </p:cNvSpPr>
          <p:nvPr>
            <p:ph type="sldImg"/>
          </p:nvPr>
        </p:nvSpPr>
        <p:spPr>
          <a:ln/>
        </p:spPr>
      </p:sp>
      <p:sp>
        <p:nvSpPr>
          <p:cNvPr id="737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
        <p:nvSpPr>
          <p:cNvPr id="737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2950" indent="-285750">
              <a:defRPr>
                <a:solidFill>
                  <a:schemeClr val="tx1"/>
                </a:solidFill>
                <a:latin typeface="Tahoma" panose="020B0604030504040204" pitchFamily="34" charset="0"/>
                <a:ea typeface="MS PGothic" panose="020B0600070205080204" pitchFamily="34" charset="-128"/>
              </a:defRPr>
            </a:lvl2pPr>
            <a:lvl3pPr marL="1143000" indent="-228600">
              <a:defRPr>
                <a:solidFill>
                  <a:schemeClr val="tx1"/>
                </a:solidFill>
                <a:latin typeface="Tahoma" panose="020B0604030504040204" pitchFamily="34" charset="0"/>
                <a:ea typeface="MS PGothic" panose="020B0600070205080204" pitchFamily="34" charset="-128"/>
              </a:defRPr>
            </a:lvl3pPr>
            <a:lvl4pPr marL="1600200" indent="-228600">
              <a:defRPr>
                <a:solidFill>
                  <a:schemeClr val="tx1"/>
                </a:solidFill>
                <a:latin typeface="Tahoma" panose="020B0604030504040204" pitchFamily="34" charset="0"/>
                <a:ea typeface="MS PGothic" panose="020B0600070205080204" pitchFamily="34" charset="-128"/>
              </a:defRPr>
            </a:lvl4pPr>
            <a:lvl5pPr marL="2057400" indent="-228600">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F2542B7E-20DF-4CD0-8FD3-55CB29BC8D1B}" type="slidenum">
              <a:rPr lang="fr-CA" altLang="en-US" smtClean="0">
                <a:latin typeface="Arial" panose="020B0604020202020204" pitchFamily="34" charset="0"/>
              </a:rPr>
              <a:pPr/>
              <a:t>16</a:t>
            </a:fld>
            <a:endParaRPr lang="fr-CA" altLang="en-US" smtClean="0">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ChangeArrowheads="1" noTextEdit="1"/>
          </p:cNvSpPr>
          <p:nvPr>
            <p:ph type="sldImg"/>
          </p:nvPr>
        </p:nvSpPr>
        <p:spPr>
          <a:ln/>
        </p:spPr>
      </p:sp>
      <p:sp>
        <p:nvSpPr>
          <p:cNvPr id="757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
        <p:nvSpPr>
          <p:cNvPr id="757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2950" indent="-285750">
              <a:defRPr>
                <a:solidFill>
                  <a:schemeClr val="tx1"/>
                </a:solidFill>
                <a:latin typeface="Tahoma" panose="020B0604030504040204" pitchFamily="34" charset="0"/>
                <a:ea typeface="MS PGothic" panose="020B0600070205080204" pitchFamily="34" charset="-128"/>
              </a:defRPr>
            </a:lvl2pPr>
            <a:lvl3pPr marL="1143000" indent="-228600">
              <a:defRPr>
                <a:solidFill>
                  <a:schemeClr val="tx1"/>
                </a:solidFill>
                <a:latin typeface="Tahoma" panose="020B0604030504040204" pitchFamily="34" charset="0"/>
                <a:ea typeface="MS PGothic" panose="020B0600070205080204" pitchFamily="34" charset="-128"/>
              </a:defRPr>
            </a:lvl3pPr>
            <a:lvl4pPr marL="1600200" indent="-228600">
              <a:defRPr>
                <a:solidFill>
                  <a:schemeClr val="tx1"/>
                </a:solidFill>
                <a:latin typeface="Tahoma" panose="020B0604030504040204" pitchFamily="34" charset="0"/>
                <a:ea typeface="MS PGothic" panose="020B0600070205080204" pitchFamily="34" charset="-128"/>
              </a:defRPr>
            </a:lvl4pPr>
            <a:lvl5pPr marL="2057400" indent="-228600">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EF5E6868-BAD4-4BBA-9A4A-2FF04345EEDB}" type="slidenum">
              <a:rPr lang="fr-CA" altLang="en-US" smtClean="0">
                <a:latin typeface="Arial" panose="020B0604020202020204" pitchFamily="34" charset="0"/>
              </a:rPr>
              <a:pPr/>
              <a:t>17</a:t>
            </a:fld>
            <a:endParaRPr lang="fr-CA" altLang="en-US" smtClean="0">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ChangeArrowheads="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2950" indent="-285750">
              <a:defRPr>
                <a:solidFill>
                  <a:schemeClr val="tx1"/>
                </a:solidFill>
                <a:latin typeface="Tahoma" panose="020B0604030504040204" pitchFamily="34" charset="0"/>
                <a:ea typeface="MS PGothic" panose="020B0600070205080204" pitchFamily="34" charset="-128"/>
              </a:defRPr>
            </a:lvl2pPr>
            <a:lvl3pPr marL="1143000" indent="-228600">
              <a:defRPr>
                <a:solidFill>
                  <a:schemeClr val="tx1"/>
                </a:solidFill>
                <a:latin typeface="Tahoma" panose="020B0604030504040204" pitchFamily="34" charset="0"/>
                <a:ea typeface="MS PGothic" panose="020B0600070205080204" pitchFamily="34" charset="-128"/>
              </a:defRPr>
            </a:lvl3pPr>
            <a:lvl4pPr marL="1600200" indent="-228600">
              <a:defRPr>
                <a:solidFill>
                  <a:schemeClr val="tx1"/>
                </a:solidFill>
                <a:latin typeface="Tahoma" panose="020B0604030504040204" pitchFamily="34" charset="0"/>
                <a:ea typeface="MS PGothic" panose="020B0600070205080204" pitchFamily="34" charset="-128"/>
              </a:defRPr>
            </a:lvl4pPr>
            <a:lvl5pPr marL="2057400" indent="-228600">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ECC71E7D-786B-4C7F-9982-8DEF098F6ADE}" type="slidenum">
              <a:rPr lang="fr-CA" altLang="en-US" smtClean="0">
                <a:latin typeface="Arial" panose="020B0604020202020204" pitchFamily="34" charset="0"/>
              </a:rPr>
              <a:pPr/>
              <a:t>18</a:t>
            </a:fld>
            <a:endParaRPr lang="fr-CA" altLang="en-US" smtClean="0">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ChangeArrowheads="1" noTextEdit="1"/>
          </p:cNvSpPr>
          <p:nvPr>
            <p:ph type="sldImg"/>
          </p:nvPr>
        </p:nvSpPr>
        <p:spPr>
          <a:ln/>
        </p:spPr>
      </p:sp>
      <p:sp>
        <p:nvSpPr>
          <p:cNvPr id="39939" name="Notes Placeholder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smtClean="0">
                <a:latin typeface="Arial" panose="020B0604020202020204" pitchFamily="34" charset="0"/>
              </a:rPr>
              <a:t>These potential measurement problems with productivity should be emphasized. If evaluating performance of a plant, a manager, a division, etc., it is important to compare “apples to apples” and to evaluate individuals on outcomes over which they have control.</a:t>
            </a:r>
          </a:p>
          <a:p>
            <a:endParaRPr lang="en-AU" altLang="en-US" smtClean="0">
              <a:latin typeface="Arial" panose="020B0604020202020204" pitchFamily="34" charset="0"/>
            </a:endParaRPr>
          </a:p>
        </p:txBody>
      </p:sp>
      <p:sp>
        <p:nvSpPr>
          <p:cNvPr id="39940" name="Slide Number Placeholder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2950" indent="-285750">
              <a:defRPr>
                <a:solidFill>
                  <a:schemeClr val="tx1"/>
                </a:solidFill>
                <a:latin typeface="Tahoma" panose="020B0604030504040204" pitchFamily="34" charset="0"/>
                <a:ea typeface="MS PGothic" panose="020B0600070205080204" pitchFamily="34" charset="-128"/>
              </a:defRPr>
            </a:lvl2pPr>
            <a:lvl3pPr marL="1143000" indent="-228600">
              <a:defRPr>
                <a:solidFill>
                  <a:schemeClr val="tx1"/>
                </a:solidFill>
                <a:latin typeface="Tahoma" panose="020B0604030504040204" pitchFamily="34" charset="0"/>
                <a:ea typeface="MS PGothic" panose="020B0600070205080204" pitchFamily="34" charset="-128"/>
              </a:defRPr>
            </a:lvl3pPr>
            <a:lvl4pPr marL="1600200" indent="-228600">
              <a:defRPr>
                <a:solidFill>
                  <a:schemeClr val="tx1"/>
                </a:solidFill>
                <a:latin typeface="Tahoma" panose="020B0604030504040204" pitchFamily="34" charset="0"/>
                <a:ea typeface="MS PGothic" panose="020B0600070205080204" pitchFamily="34" charset="-128"/>
              </a:defRPr>
            </a:lvl4pPr>
            <a:lvl5pPr marL="2057400" indent="-228600">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7D4DEE07-0028-4C99-8DB8-764263BC5DD6}" type="slidenum">
              <a:rPr lang="en-US" altLang="en-US" smtClean="0">
                <a:latin typeface="Arial" panose="020B0604020202020204" pitchFamily="34" charset="0"/>
              </a:rPr>
              <a:pPr/>
              <a:t>19</a:t>
            </a:fld>
            <a:endParaRPr lang="en-US" altLang="en-US" smtClean="0">
              <a:latin typeface="Arial" panose="020B0604020202020204" pitchFamily="34" charset="0"/>
            </a:endParaRPr>
          </a:p>
        </p:txBody>
      </p:sp>
    </p:spTree>
    <p:extLst>
      <p:ext uri="{BB962C8B-B14F-4D97-AF65-F5344CB8AC3E}">
        <p14:creationId xmlns:p14="http://schemas.microsoft.com/office/powerpoint/2010/main" val="29045835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2950" indent="-285750">
              <a:defRPr>
                <a:solidFill>
                  <a:schemeClr val="tx1"/>
                </a:solidFill>
                <a:latin typeface="Tahoma" panose="020B0604030504040204" pitchFamily="34" charset="0"/>
                <a:ea typeface="MS PGothic" panose="020B0600070205080204" pitchFamily="34" charset="-128"/>
              </a:defRPr>
            </a:lvl2pPr>
            <a:lvl3pPr marL="1143000" indent="-228600">
              <a:defRPr>
                <a:solidFill>
                  <a:schemeClr val="tx1"/>
                </a:solidFill>
                <a:latin typeface="Tahoma" panose="020B0604030504040204" pitchFamily="34" charset="0"/>
                <a:ea typeface="MS PGothic" panose="020B0600070205080204" pitchFamily="34" charset="-128"/>
              </a:defRPr>
            </a:lvl3pPr>
            <a:lvl4pPr marL="1600200" indent="-228600">
              <a:defRPr>
                <a:solidFill>
                  <a:schemeClr val="tx1"/>
                </a:solidFill>
                <a:latin typeface="Tahoma" panose="020B0604030504040204" pitchFamily="34" charset="0"/>
                <a:ea typeface="MS PGothic" panose="020B0600070205080204" pitchFamily="34" charset="-128"/>
              </a:defRPr>
            </a:lvl4pPr>
            <a:lvl5pPr marL="2057400" indent="-228600">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9002F68E-2656-451D-9638-0A09BC646769}" type="slidenum">
              <a:rPr lang="en-AU" altLang="en-US" smtClean="0">
                <a:latin typeface="Arial" panose="020B0604020202020204" pitchFamily="34" charset="0"/>
              </a:rPr>
              <a:pPr/>
              <a:t>20</a:t>
            </a:fld>
            <a:endParaRPr lang="en-AU" altLang="en-US" smtClean="0">
              <a:latin typeface="Arial" panose="020B0604020202020204" pitchFamily="34" charset="0"/>
            </a:endParaRPr>
          </a:p>
        </p:txBody>
      </p:sp>
      <p:sp>
        <p:nvSpPr>
          <p:cNvPr id="79875" name="Rectangle 2"/>
          <p:cNvSpPr>
            <a:spLocks noChangeArrowheads="1" noTextEdit="1"/>
          </p:cNvSpPr>
          <p:nvPr>
            <p:ph type="sldImg"/>
          </p:nvPr>
        </p:nvSpPr>
        <p:spPr>
          <a:ln/>
        </p:spPr>
      </p:sp>
      <p:sp>
        <p:nvSpPr>
          <p:cNvPr id="798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ChangeArrowheads="1" noTextEdit="1"/>
          </p:cNvSpPr>
          <p:nvPr>
            <p:ph type="sldImg"/>
          </p:nvPr>
        </p:nvSpPr>
        <p:spPr>
          <a:ln/>
        </p:spPr>
      </p:sp>
      <p:sp>
        <p:nvSpPr>
          <p:cNvPr id="819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
        <p:nvSpPr>
          <p:cNvPr id="819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2950" indent="-285750">
              <a:defRPr>
                <a:solidFill>
                  <a:schemeClr val="tx1"/>
                </a:solidFill>
                <a:latin typeface="Tahoma" panose="020B0604030504040204" pitchFamily="34" charset="0"/>
                <a:ea typeface="MS PGothic" panose="020B0600070205080204" pitchFamily="34" charset="-128"/>
              </a:defRPr>
            </a:lvl2pPr>
            <a:lvl3pPr marL="1143000" indent="-228600">
              <a:defRPr>
                <a:solidFill>
                  <a:schemeClr val="tx1"/>
                </a:solidFill>
                <a:latin typeface="Tahoma" panose="020B0604030504040204" pitchFamily="34" charset="0"/>
                <a:ea typeface="MS PGothic" panose="020B0600070205080204" pitchFamily="34" charset="-128"/>
              </a:defRPr>
            </a:lvl3pPr>
            <a:lvl4pPr marL="1600200" indent="-228600">
              <a:defRPr>
                <a:solidFill>
                  <a:schemeClr val="tx1"/>
                </a:solidFill>
                <a:latin typeface="Tahoma" panose="020B0604030504040204" pitchFamily="34" charset="0"/>
                <a:ea typeface="MS PGothic" panose="020B0600070205080204" pitchFamily="34" charset="-128"/>
              </a:defRPr>
            </a:lvl4pPr>
            <a:lvl5pPr marL="2057400" indent="-228600">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40490F05-1689-4B64-8FA5-139B2E4B35A9}" type="slidenum">
              <a:rPr lang="fr-CA" altLang="en-US" smtClean="0">
                <a:latin typeface="Arial" panose="020B0604020202020204" pitchFamily="34" charset="0"/>
              </a:rPr>
              <a:pPr/>
              <a:t>23</a:t>
            </a:fld>
            <a:endParaRPr lang="fr-CA" altLang="en-US" smtClean="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a:extLst/>
              </p:cNvPr>
              <p:cNvSpPr>
                <a:spLocks noChangeArrowheads="1"/>
              </p:cNvSpPr>
              <p:nvPr/>
            </p:nvSpPr>
            <p:spPr bwMode="auto">
              <a:xfrm>
                <a:off x="720" y="336"/>
                <a:ext cx="384" cy="432"/>
              </a:xfrm>
              <a:prstGeom prst="rect">
                <a:avLst/>
              </a:prstGeom>
              <a:solidFill>
                <a:schemeClr val="folHlink"/>
              </a:solidFill>
              <a:ln>
                <a:noFill/>
              </a:ln>
              <a:extLst>
                <a:ext uri="{91240B29-F687-4f45-9708-019B960494DF}"/>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defRPr/>
                </a:pPr>
                <a:endParaRPr lang="en-US" altLang="en-US">
                  <a:ea typeface="+mn-ea"/>
                </a:endParaRPr>
              </a:p>
            </p:txBody>
          </p:sp>
          <p:sp>
            <p:nvSpPr>
              <p:cNvPr id="13" name="Rectangle 5">
                <a:extLst/>
              </p:cNvPr>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xtLst>
                <a:ext uri="{91240B29-F687-4f45-9708-019B960494DF}"/>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defRPr/>
                </a:pPr>
                <a:endParaRPr lang="en-US" altLang="en-US">
                  <a:ea typeface="+mn-ea"/>
                </a:endParaRPr>
              </a:p>
            </p:txBody>
          </p:sp>
        </p:grpSp>
        <p:grpSp>
          <p:nvGrpSpPr>
            <p:cNvPr id="6" name="Group 6"/>
            <p:cNvGrpSpPr>
              <a:grpSpLocks/>
            </p:cNvGrpSpPr>
            <p:nvPr/>
          </p:nvGrpSpPr>
          <p:grpSpPr bwMode="auto">
            <a:xfrm>
              <a:off x="263" y="1870"/>
              <a:ext cx="466" cy="299"/>
              <a:chOff x="912" y="2640"/>
              <a:chExt cx="672" cy="432"/>
            </a:xfrm>
          </p:grpSpPr>
          <p:sp>
            <p:nvSpPr>
              <p:cNvPr id="10" name="Rectangle 7">
                <a:extLst/>
              </p:cNvPr>
              <p:cNvSpPr>
                <a:spLocks noChangeArrowheads="1"/>
              </p:cNvSpPr>
              <p:nvPr/>
            </p:nvSpPr>
            <p:spPr bwMode="auto">
              <a:xfrm>
                <a:off x="912" y="2640"/>
                <a:ext cx="384" cy="432"/>
              </a:xfrm>
              <a:prstGeom prst="rect">
                <a:avLst/>
              </a:prstGeom>
              <a:solidFill>
                <a:schemeClr val="accent2"/>
              </a:solidFill>
              <a:ln>
                <a:noFill/>
              </a:ln>
              <a:extLst>
                <a:ext uri="{91240B29-F687-4f45-9708-019B960494DF}"/>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defRPr/>
                </a:pPr>
                <a:endParaRPr lang="en-US" altLang="en-US">
                  <a:ea typeface="+mn-ea"/>
                </a:endParaRPr>
              </a:p>
            </p:txBody>
          </p:sp>
          <p:sp>
            <p:nvSpPr>
              <p:cNvPr id="11" name="Rectangle 8">
                <a:extLst/>
              </p:cNvPr>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xtLst>
                <a:ext uri="{91240B29-F687-4f45-9708-019B960494DF}"/>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defRPr/>
                </a:pPr>
                <a:endParaRPr lang="en-US" altLang="en-US">
                  <a:ea typeface="+mn-ea"/>
                </a:endParaRPr>
              </a:p>
            </p:txBody>
          </p:sp>
        </p:grpSp>
        <p:sp>
          <p:nvSpPr>
            <p:cNvPr id="7" name="Rectangle 9">
              <a:extLst/>
            </p:cNvPr>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xtLst>
              <a:ext uri="{91240B29-F687-4f45-9708-019B960494DF}"/>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defRPr/>
              </a:pPr>
              <a:endParaRPr lang="en-US" altLang="en-US">
                <a:ea typeface="+mn-ea"/>
              </a:endParaRPr>
            </a:p>
          </p:txBody>
        </p:sp>
        <p:sp>
          <p:nvSpPr>
            <p:cNvPr id="8" name="Rectangle 10">
              <a:extLst/>
            </p:cNvPr>
            <p:cNvSpPr>
              <a:spLocks noChangeArrowheads="1"/>
            </p:cNvSpPr>
            <p:nvPr/>
          </p:nvSpPr>
          <p:spPr bwMode="auto">
            <a:xfrm>
              <a:off x="400" y="1536"/>
              <a:ext cx="20" cy="663"/>
            </a:xfrm>
            <a:prstGeom prst="rect">
              <a:avLst/>
            </a:prstGeom>
            <a:solidFill>
              <a:schemeClr val="bg2"/>
            </a:solidFill>
            <a:ln>
              <a:noFill/>
            </a:ln>
            <a:extLst>
              <a:ext uri="{91240B29-F687-4f45-9708-019B960494DF}"/>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defRPr/>
              </a:pPr>
              <a:endParaRPr lang="en-US" altLang="en-US">
                <a:ea typeface="+mn-ea"/>
              </a:endParaRPr>
            </a:p>
          </p:txBody>
        </p:sp>
        <p:sp>
          <p:nvSpPr>
            <p:cNvPr id="9" name="Rectangle 11">
              <a:extLst/>
            </p:cNvPr>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xtLst>
              <a:ext uri="{91240B29-F687-4f45-9708-019B960494DF}"/>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defRPr/>
              </a:pPr>
              <a:endParaRPr lang="en-US" altLang="en-US">
                <a:ea typeface="+mn-ea"/>
              </a:endParaRPr>
            </a:p>
          </p:txBody>
        </p:sp>
      </p:grpSp>
      <p:sp>
        <p:nvSpPr>
          <p:cNvPr id="7180" name="Rectangle 12"/>
          <p:cNvSpPr>
            <a:spLocks noGrp="1" noChangeArrowheads="1"/>
          </p:cNvSpPr>
          <p:nvPr>
            <p:ph type="ctrTitle"/>
          </p:nvPr>
        </p:nvSpPr>
        <p:spPr>
          <a:xfrm>
            <a:off x="990600" y="1676400"/>
            <a:ext cx="7772400" cy="1462088"/>
          </a:xfrm>
        </p:spPr>
        <p:txBody>
          <a:bodyPr/>
          <a:lstStyle>
            <a:lvl1pPr>
              <a:defRPr/>
            </a:lvl1pPr>
          </a:lstStyle>
          <a:p>
            <a:r>
              <a:rPr lang="en-US"/>
              <a:t>Click to edit Master title style</a:t>
            </a:r>
          </a:p>
        </p:txBody>
      </p:sp>
      <p:sp>
        <p:nvSpPr>
          <p:cNvPr id="7181"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14" name="Rectangle 16">
            <a:extLst/>
          </p:cNvPr>
          <p:cNvSpPr>
            <a:spLocks noGrp="1" noChangeArrowheads="1"/>
          </p:cNvSpPr>
          <p:nvPr>
            <p:ph type="sldNum" sz="quarter" idx="10"/>
          </p:nvPr>
        </p:nvSpPr>
        <p:spPr>
          <a:xfrm>
            <a:off x="6858000" y="6248400"/>
            <a:ext cx="1905000" cy="457200"/>
          </a:xfrm>
        </p:spPr>
        <p:txBody>
          <a:bodyPr/>
          <a:lstStyle>
            <a:lvl1pPr>
              <a:defRPr>
                <a:solidFill>
                  <a:schemeClr val="bg2"/>
                </a:solidFill>
              </a:defRPr>
            </a:lvl1pPr>
          </a:lstStyle>
          <a:p>
            <a:pPr>
              <a:defRPr/>
            </a:pPr>
            <a:fld id="{76A90521-6FE2-4CEB-A178-5DC8EC1B3430}" type="slidenum">
              <a:rPr lang="en-US" altLang="en-US"/>
              <a:pPr>
                <a:defRPr/>
              </a:pPr>
              <a:t>‹#›</a:t>
            </a:fld>
            <a:endParaRPr lang="en-US" altLang="en-US"/>
          </a:p>
        </p:txBody>
      </p:sp>
    </p:spTree>
    <p:extLst>
      <p:ext uri="{BB962C8B-B14F-4D97-AF65-F5344CB8AC3E}">
        <p14:creationId xmlns:p14="http://schemas.microsoft.com/office/powerpoint/2010/main" val="7895840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3">
            <a:extLst/>
          </p:cNvPr>
          <p:cNvSpPr>
            <a:spLocks noGrp="1" noChangeArrowheads="1"/>
          </p:cNvSpPr>
          <p:nvPr>
            <p:ph type="sldNum" sz="quarter" idx="10"/>
          </p:nvPr>
        </p:nvSpPr>
        <p:spPr>
          <a:ln/>
        </p:spPr>
        <p:txBody>
          <a:bodyPr/>
          <a:lstStyle>
            <a:lvl1pPr>
              <a:defRPr/>
            </a:lvl1pPr>
          </a:lstStyle>
          <a:p>
            <a:pPr>
              <a:defRPr/>
            </a:pPr>
            <a:fld id="{AACDD321-458B-4106-8F8B-0C8AAEB6D388}" type="slidenum">
              <a:rPr lang="en-US" altLang="en-US"/>
              <a:pPr>
                <a:defRPr/>
              </a:pPr>
              <a:t>‹#›</a:t>
            </a:fld>
            <a:endParaRPr lang="en-US" altLang="en-US"/>
          </a:p>
        </p:txBody>
      </p:sp>
    </p:spTree>
    <p:extLst>
      <p:ext uri="{BB962C8B-B14F-4D97-AF65-F5344CB8AC3E}">
        <p14:creationId xmlns:p14="http://schemas.microsoft.com/office/powerpoint/2010/main" val="734755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13">
            <a:extLst/>
          </p:cNvPr>
          <p:cNvSpPr>
            <a:spLocks noGrp="1" noChangeArrowheads="1"/>
          </p:cNvSpPr>
          <p:nvPr>
            <p:ph type="sldNum" sz="quarter" idx="10"/>
          </p:nvPr>
        </p:nvSpPr>
        <p:spPr>
          <a:ln/>
        </p:spPr>
        <p:txBody>
          <a:bodyPr/>
          <a:lstStyle>
            <a:lvl1pPr>
              <a:defRPr/>
            </a:lvl1pPr>
          </a:lstStyle>
          <a:p>
            <a:pPr>
              <a:defRPr/>
            </a:pPr>
            <a:fld id="{F7179BF5-6A44-43F3-8081-9CC054160671}" type="slidenum">
              <a:rPr lang="en-US" altLang="en-US"/>
              <a:pPr>
                <a:defRPr/>
              </a:pPr>
              <a:t>‹#›</a:t>
            </a:fld>
            <a:endParaRPr lang="en-US" altLang="en-US"/>
          </a:p>
        </p:txBody>
      </p:sp>
    </p:spTree>
    <p:extLst>
      <p:ext uri="{BB962C8B-B14F-4D97-AF65-F5344CB8AC3E}">
        <p14:creationId xmlns:p14="http://schemas.microsoft.com/office/powerpoint/2010/main" val="22271820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3">
            <a:extLst/>
          </p:cNvPr>
          <p:cNvSpPr>
            <a:spLocks noGrp="1" noChangeArrowheads="1"/>
          </p:cNvSpPr>
          <p:nvPr>
            <p:ph type="sldNum" sz="quarter" idx="10"/>
          </p:nvPr>
        </p:nvSpPr>
        <p:spPr>
          <a:ln/>
        </p:spPr>
        <p:txBody>
          <a:bodyPr/>
          <a:lstStyle>
            <a:lvl1pPr>
              <a:defRPr/>
            </a:lvl1pPr>
          </a:lstStyle>
          <a:p>
            <a:pPr>
              <a:defRPr/>
            </a:pPr>
            <a:fld id="{161EC4A0-3ABA-4DBD-868A-532EF5058D32}" type="slidenum">
              <a:rPr lang="en-US" altLang="en-US"/>
              <a:pPr>
                <a:defRPr/>
              </a:pPr>
              <a:t>‹#›</a:t>
            </a:fld>
            <a:endParaRPr lang="en-US" altLang="en-US"/>
          </a:p>
        </p:txBody>
      </p:sp>
    </p:spTree>
    <p:extLst>
      <p:ext uri="{BB962C8B-B14F-4D97-AF65-F5344CB8AC3E}">
        <p14:creationId xmlns:p14="http://schemas.microsoft.com/office/powerpoint/2010/main" val="2768303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13">
            <a:extLst/>
          </p:cNvPr>
          <p:cNvSpPr>
            <a:spLocks noGrp="1" noChangeArrowheads="1"/>
          </p:cNvSpPr>
          <p:nvPr>
            <p:ph type="sldNum" sz="quarter" idx="10"/>
          </p:nvPr>
        </p:nvSpPr>
        <p:spPr>
          <a:ln/>
        </p:spPr>
        <p:txBody>
          <a:bodyPr/>
          <a:lstStyle>
            <a:lvl1pPr>
              <a:defRPr/>
            </a:lvl1pPr>
          </a:lstStyle>
          <a:p>
            <a:pPr>
              <a:defRPr/>
            </a:pPr>
            <a:fld id="{78666C54-C781-40F0-B374-713D672183FC}" type="slidenum">
              <a:rPr lang="en-US" altLang="en-US"/>
              <a:pPr>
                <a:defRPr/>
              </a:pPr>
              <a:t>‹#›</a:t>
            </a:fld>
            <a:endParaRPr lang="en-US" altLang="en-US"/>
          </a:p>
        </p:txBody>
      </p:sp>
    </p:spTree>
    <p:extLst>
      <p:ext uri="{BB962C8B-B14F-4D97-AF65-F5344CB8AC3E}">
        <p14:creationId xmlns:p14="http://schemas.microsoft.com/office/powerpoint/2010/main" val="22196490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13">
            <a:extLst/>
          </p:cNvPr>
          <p:cNvSpPr>
            <a:spLocks noGrp="1" noChangeArrowheads="1"/>
          </p:cNvSpPr>
          <p:nvPr>
            <p:ph type="sldNum" sz="quarter" idx="10"/>
          </p:nvPr>
        </p:nvSpPr>
        <p:spPr>
          <a:ln/>
        </p:spPr>
        <p:txBody>
          <a:bodyPr/>
          <a:lstStyle>
            <a:lvl1pPr>
              <a:defRPr/>
            </a:lvl1pPr>
          </a:lstStyle>
          <a:p>
            <a:pPr>
              <a:defRPr/>
            </a:pPr>
            <a:fld id="{D58DAC39-1CBE-4A79-9752-A0FA991D731A}" type="slidenum">
              <a:rPr lang="en-US" altLang="en-US"/>
              <a:pPr>
                <a:defRPr/>
              </a:pPr>
              <a:t>‹#›</a:t>
            </a:fld>
            <a:endParaRPr lang="en-US" altLang="en-US"/>
          </a:p>
        </p:txBody>
      </p:sp>
    </p:spTree>
    <p:extLst>
      <p:ext uri="{BB962C8B-B14F-4D97-AF65-F5344CB8AC3E}">
        <p14:creationId xmlns:p14="http://schemas.microsoft.com/office/powerpoint/2010/main" val="1699076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3">
            <a:extLst/>
          </p:cNvPr>
          <p:cNvSpPr>
            <a:spLocks noGrp="1" noChangeArrowheads="1"/>
          </p:cNvSpPr>
          <p:nvPr>
            <p:ph type="sldNum" sz="quarter" idx="10"/>
          </p:nvPr>
        </p:nvSpPr>
        <p:spPr>
          <a:ln/>
        </p:spPr>
        <p:txBody>
          <a:bodyPr/>
          <a:lstStyle>
            <a:lvl1pPr>
              <a:defRPr/>
            </a:lvl1pPr>
          </a:lstStyle>
          <a:p>
            <a:pPr>
              <a:defRPr/>
            </a:pPr>
            <a:fld id="{34AE72CB-7A80-499F-B7A3-D25C969A4CBC}" type="slidenum">
              <a:rPr lang="en-US" altLang="en-US"/>
              <a:pPr>
                <a:defRPr/>
              </a:pPr>
              <a:t>‹#›</a:t>
            </a:fld>
            <a:endParaRPr lang="en-US" altLang="en-US"/>
          </a:p>
        </p:txBody>
      </p:sp>
    </p:spTree>
    <p:extLst>
      <p:ext uri="{BB962C8B-B14F-4D97-AF65-F5344CB8AC3E}">
        <p14:creationId xmlns:p14="http://schemas.microsoft.com/office/powerpoint/2010/main" val="841863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3">
            <a:extLst/>
          </p:cNvPr>
          <p:cNvSpPr>
            <a:spLocks noGrp="1" noChangeArrowheads="1"/>
          </p:cNvSpPr>
          <p:nvPr>
            <p:ph type="sldNum" sz="quarter" idx="10"/>
          </p:nvPr>
        </p:nvSpPr>
        <p:spPr>
          <a:ln/>
        </p:spPr>
        <p:txBody>
          <a:bodyPr/>
          <a:lstStyle>
            <a:lvl1pPr>
              <a:defRPr/>
            </a:lvl1pPr>
          </a:lstStyle>
          <a:p>
            <a:pPr>
              <a:defRPr/>
            </a:pPr>
            <a:fld id="{C52E6912-C8BA-4700-8FB2-10F359B5149C}" type="slidenum">
              <a:rPr lang="en-US" altLang="en-US"/>
              <a:pPr>
                <a:defRPr/>
              </a:pPr>
              <a:t>‹#›</a:t>
            </a:fld>
            <a:endParaRPr lang="en-US" altLang="en-US"/>
          </a:p>
        </p:txBody>
      </p:sp>
    </p:spTree>
    <p:extLst>
      <p:ext uri="{BB962C8B-B14F-4D97-AF65-F5344CB8AC3E}">
        <p14:creationId xmlns:p14="http://schemas.microsoft.com/office/powerpoint/2010/main" val="26551349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3">
            <a:extLst/>
          </p:cNvPr>
          <p:cNvSpPr>
            <a:spLocks noGrp="1" noChangeArrowheads="1"/>
          </p:cNvSpPr>
          <p:nvPr>
            <p:ph type="sldNum" sz="quarter" idx="10"/>
          </p:nvPr>
        </p:nvSpPr>
        <p:spPr>
          <a:ln/>
        </p:spPr>
        <p:txBody>
          <a:bodyPr/>
          <a:lstStyle>
            <a:lvl1pPr>
              <a:defRPr/>
            </a:lvl1pPr>
          </a:lstStyle>
          <a:p>
            <a:pPr>
              <a:defRPr/>
            </a:pPr>
            <a:fld id="{1873CABF-C5D2-42A2-B53B-1AB406BD3065}" type="slidenum">
              <a:rPr lang="en-US" altLang="en-US"/>
              <a:pPr>
                <a:defRPr/>
              </a:pPr>
              <a:t>‹#›</a:t>
            </a:fld>
            <a:endParaRPr lang="en-US" altLang="en-US"/>
          </a:p>
        </p:txBody>
      </p:sp>
    </p:spTree>
    <p:extLst>
      <p:ext uri="{BB962C8B-B14F-4D97-AF65-F5344CB8AC3E}">
        <p14:creationId xmlns:p14="http://schemas.microsoft.com/office/powerpoint/2010/main" val="3594796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3">
            <a:extLst/>
          </p:cNvPr>
          <p:cNvSpPr>
            <a:spLocks noGrp="1" noChangeArrowheads="1"/>
          </p:cNvSpPr>
          <p:nvPr>
            <p:ph type="sldNum" sz="quarter" idx="10"/>
          </p:nvPr>
        </p:nvSpPr>
        <p:spPr>
          <a:ln/>
        </p:spPr>
        <p:txBody>
          <a:bodyPr/>
          <a:lstStyle>
            <a:lvl1pPr>
              <a:defRPr/>
            </a:lvl1pPr>
          </a:lstStyle>
          <a:p>
            <a:pPr>
              <a:defRPr/>
            </a:pPr>
            <a:fld id="{77499C1D-F363-4B72-BE21-4F8041A7927D}" type="slidenum">
              <a:rPr lang="en-US" altLang="en-US"/>
              <a:pPr>
                <a:defRPr/>
              </a:pPr>
              <a:t>‹#›</a:t>
            </a:fld>
            <a:endParaRPr lang="en-US" altLang="en-US"/>
          </a:p>
        </p:txBody>
      </p:sp>
    </p:spTree>
    <p:extLst>
      <p:ext uri="{BB962C8B-B14F-4D97-AF65-F5344CB8AC3E}">
        <p14:creationId xmlns:p14="http://schemas.microsoft.com/office/powerpoint/2010/main" val="3704061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04050" y="214313"/>
            <a:ext cx="1951038" cy="5918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50938" y="214313"/>
            <a:ext cx="5700712" cy="5918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1">
            <a:extLst/>
          </p:cNvPr>
          <p:cNvSpPr>
            <a:spLocks noGrp="1" noChangeArrowheads="1"/>
          </p:cNvSpPr>
          <p:nvPr>
            <p:ph type="dt" sz="half" idx="10"/>
          </p:nvPr>
        </p:nvSpPr>
        <p:spPr>
          <a:xfrm>
            <a:off x="1162050" y="6243638"/>
            <a:ext cx="1905000" cy="457200"/>
          </a:xfrm>
          <a:prstGeom prst="rect">
            <a:avLst/>
          </a:prstGeom>
        </p:spPr>
        <p:txBody>
          <a:bodyPr/>
          <a:lstStyle>
            <a:lvl1pPr>
              <a:defRPr>
                <a:latin typeface="Tahoma" panose="020B0604030504040204" pitchFamily="34" charset="0"/>
                <a:ea typeface="+mn-ea"/>
              </a:defRPr>
            </a:lvl1pPr>
          </a:lstStyle>
          <a:p>
            <a:pPr>
              <a:defRPr/>
            </a:pPr>
            <a:endParaRPr lang="en-US"/>
          </a:p>
        </p:txBody>
      </p:sp>
      <p:sp>
        <p:nvSpPr>
          <p:cNvPr id="5" name="Footer Placeholder 12">
            <a:extLst/>
          </p:cNvPr>
          <p:cNvSpPr>
            <a:spLocks noGrp="1" noChangeArrowheads="1"/>
          </p:cNvSpPr>
          <p:nvPr>
            <p:ph type="ftr" sz="quarter" idx="11"/>
          </p:nvPr>
        </p:nvSpPr>
        <p:spPr>
          <a:xfrm>
            <a:off x="3657600" y="6243638"/>
            <a:ext cx="2895600" cy="457200"/>
          </a:xfrm>
          <a:prstGeom prst="rect">
            <a:avLst/>
          </a:prstGeom>
        </p:spPr>
        <p:txBody>
          <a:bodyPr/>
          <a:lstStyle>
            <a:lvl1pPr>
              <a:defRPr>
                <a:latin typeface="Tahoma" panose="020B0604030504040204" pitchFamily="34" charset="0"/>
                <a:ea typeface="+mn-ea"/>
              </a:defRPr>
            </a:lvl1pPr>
          </a:lstStyle>
          <a:p>
            <a:pPr>
              <a:defRPr/>
            </a:pPr>
            <a:r>
              <a:rPr lang="en-US"/>
              <a:t>ADM 3701--Gilles Reinhardt</a:t>
            </a:r>
          </a:p>
        </p:txBody>
      </p:sp>
      <p:sp>
        <p:nvSpPr>
          <p:cNvPr id="6" name="Slide Number Placeholder 13">
            <a:extLst/>
          </p:cNvPr>
          <p:cNvSpPr>
            <a:spLocks noGrp="1" noChangeArrowheads="1"/>
          </p:cNvSpPr>
          <p:nvPr>
            <p:ph type="sldNum" sz="quarter" idx="12"/>
          </p:nvPr>
        </p:nvSpPr>
        <p:spPr/>
        <p:txBody>
          <a:bodyPr/>
          <a:lstStyle>
            <a:lvl1pPr>
              <a:defRPr/>
            </a:lvl1pPr>
          </a:lstStyle>
          <a:p>
            <a:pPr>
              <a:defRPr/>
            </a:pPr>
            <a:fld id="{D02A30B1-B2C9-4B9C-8C36-4957C066DE03}" type="slidenum">
              <a:rPr lang="en-US" altLang="en-US"/>
              <a:pPr>
                <a:defRPr/>
              </a:pPr>
              <a:t>‹#›</a:t>
            </a:fld>
            <a:endParaRPr lang="en-US" altLang="en-US"/>
          </a:p>
        </p:txBody>
      </p:sp>
    </p:spTree>
    <p:extLst>
      <p:ext uri="{BB962C8B-B14F-4D97-AF65-F5344CB8AC3E}">
        <p14:creationId xmlns:p14="http://schemas.microsoft.com/office/powerpoint/2010/main" val="21394689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1150938" y="214313"/>
            <a:ext cx="7793037" cy="1462087"/>
          </a:xfrm>
        </p:spPr>
        <p:txBody>
          <a:bodyPr/>
          <a:lstStyle/>
          <a:p>
            <a:r>
              <a:rPr lang="en-US"/>
              <a:t>Click to edit Master title style</a:t>
            </a:r>
          </a:p>
        </p:txBody>
      </p:sp>
      <p:sp>
        <p:nvSpPr>
          <p:cNvPr id="3" name="Text Placeholder 2"/>
          <p:cNvSpPr>
            <a:spLocks noGrp="1"/>
          </p:cNvSpPr>
          <p:nvPr>
            <p:ph type="body" sz="half" idx="1"/>
          </p:nvPr>
        </p:nvSpPr>
        <p:spPr>
          <a:xfrm>
            <a:off x="1182688" y="2017713"/>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5145088" y="2017713"/>
            <a:ext cx="3810000" cy="4114800"/>
          </a:xfrm>
        </p:spPr>
        <p:txBody>
          <a:bodyPr/>
          <a:lstStyle/>
          <a:p>
            <a:pPr lvl="0"/>
            <a:endParaRPr lang="en-US" noProof="0" dirty="0"/>
          </a:p>
        </p:txBody>
      </p:sp>
      <p:sp>
        <p:nvSpPr>
          <p:cNvPr id="5" name="Rectangle 13">
            <a:extLst/>
          </p:cNvPr>
          <p:cNvSpPr>
            <a:spLocks noGrp="1" noChangeArrowheads="1"/>
          </p:cNvSpPr>
          <p:nvPr>
            <p:ph type="sldNum" sz="quarter" idx="10"/>
          </p:nvPr>
        </p:nvSpPr>
        <p:spPr>
          <a:ln/>
        </p:spPr>
        <p:txBody>
          <a:bodyPr/>
          <a:lstStyle>
            <a:lvl1pPr>
              <a:defRPr/>
            </a:lvl1pPr>
          </a:lstStyle>
          <a:p>
            <a:pPr>
              <a:defRPr/>
            </a:pPr>
            <a:fld id="{A4EC4B15-92B8-4CA0-9D4D-EF56DD78CDF6}" type="slidenum">
              <a:rPr lang="en-US" altLang="en-US"/>
              <a:pPr>
                <a:defRPr/>
              </a:pPr>
              <a:t>‹#›</a:t>
            </a:fld>
            <a:endParaRPr lang="en-US" altLang="en-US"/>
          </a:p>
        </p:txBody>
      </p:sp>
    </p:spTree>
    <p:extLst>
      <p:ext uri="{BB962C8B-B14F-4D97-AF65-F5344CB8AC3E}">
        <p14:creationId xmlns:p14="http://schemas.microsoft.com/office/powerpoint/2010/main" val="22832591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1150938" y="214313"/>
            <a:ext cx="7793037" cy="1462087"/>
          </a:xfrm>
        </p:spPr>
        <p:txBody>
          <a:bodyPr/>
          <a:lstStyle/>
          <a:p>
            <a:r>
              <a:rPr lang="en-US"/>
              <a:t>Click to edit Master title style</a:t>
            </a:r>
          </a:p>
        </p:txBody>
      </p:sp>
      <p:sp>
        <p:nvSpPr>
          <p:cNvPr id="3" name="Content Placeholder 2"/>
          <p:cNvSpPr>
            <a:spLocks noGrp="1"/>
          </p:cNvSpPr>
          <p:nvPr>
            <p:ph sz="half" idx="1"/>
          </p:nvPr>
        </p:nvSpPr>
        <p:spPr>
          <a:xfrm>
            <a:off x="1182688" y="2017713"/>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145088" y="2017713"/>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3">
            <a:extLst/>
          </p:cNvPr>
          <p:cNvSpPr>
            <a:spLocks noGrp="1" noChangeArrowheads="1"/>
          </p:cNvSpPr>
          <p:nvPr>
            <p:ph type="sldNum" sz="quarter" idx="10"/>
          </p:nvPr>
        </p:nvSpPr>
        <p:spPr>
          <a:ln/>
        </p:spPr>
        <p:txBody>
          <a:bodyPr/>
          <a:lstStyle>
            <a:lvl1pPr>
              <a:defRPr/>
            </a:lvl1pPr>
          </a:lstStyle>
          <a:p>
            <a:pPr>
              <a:defRPr/>
            </a:pPr>
            <a:fld id="{6A57AD79-BDB6-44C8-B482-F7119BA88F0E}" type="slidenum">
              <a:rPr lang="en-US" altLang="en-US"/>
              <a:pPr>
                <a:defRPr/>
              </a:pPr>
              <a:t>‹#›</a:t>
            </a:fld>
            <a:endParaRPr lang="en-US" altLang="en-US"/>
          </a:p>
        </p:txBody>
      </p:sp>
    </p:spTree>
    <p:extLst>
      <p:ext uri="{BB962C8B-B14F-4D97-AF65-F5344CB8AC3E}">
        <p14:creationId xmlns:p14="http://schemas.microsoft.com/office/powerpoint/2010/main" val="16004323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Chapter Opener">
    <p:spTree>
      <p:nvGrpSpPr>
        <p:cNvPr id="1" name=""/>
        <p:cNvGrpSpPr/>
        <p:nvPr/>
      </p:nvGrpSpPr>
      <p:grpSpPr>
        <a:xfrm>
          <a:off x="0" y="0"/>
          <a:ext cx="0" cy="0"/>
          <a:chOff x="0" y="0"/>
          <a:chExt cx="0" cy="0"/>
        </a:xfrm>
      </p:grpSpPr>
      <p:pic>
        <p:nvPicPr>
          <p:cNvPr id="6" name="Shape 15" descr="Pearson Logo"/>
          <p:cNvPicPr preferRelativeResize="0">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44500" y="6429375"/>
            <a:ext cx="917575" cy="28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Slide Number Placeholder 4">
            <a:extLst>
              <a:ext uri="{FF2B5EF4-FFF2-40B4-BE49-F238E27FC236}">
                <a16:creationId xmlns:a16="http://schemas.microsoft.com/office/drawing/2014/main" id="{A9F9165D-DEC2-4DB6-B77A-ECBBB59A8F33}"/>
              </a:ext>
            </a:extLst>
          </p:cNvPr>
          <p:cNvSpPr txBox="1">
            <a:spLocks/>
          </p:cNvSpPr>
          <p:nvPr userDrawn="1"/>
        </p:nvSpPr>
        <p:spPr>
          <a:xfrm>
            <a:off x="7881938" y="6427788"/>
            <a:ext cx="914400" cy="201612"/>
          </a:xfrm>
          <a:prstGeom prst="rect">
            <a:avLst/>
          </a:prstGeom>
        </p:spPr>
        <p:txBody>
          <a:bodyPr/>
          <a:lstStyle>
            <a:lvl1pPr>
              <a:defRPr/>
            </a:lvl1pPr>
          </a:lstStyle>
          <a:p>
            <a:pPr algn="r" eaLnBrk="1" fontAlgn="auto" hangingPunct="1">
              <a:spcBef>
                <a:spcPts val="0"/>
              </a:spcBef>
              <a:spcAft>
                <a:spcPts val="0"/>
              </a:spcAft>
              <a:defRPr/>
            </a:pPr>
            <a:r>
              <a:rPr lang="de-DE" altLang="en-US" sz="1200" dirty="0">
                <a:latin typeface="Verdana" pitchFamily="34" charset="0"/>
                <a:ea typeface="Verdana" pitchFamily="34" charset="0"/>
                <a:cs typeface="Verdana" pitchFamily="34" charset="0"/>
              </a:rPr>
              <a:t>1 - </a:t>
            </a:r>
            <a:fld id="{55147291-EAB9-4025-BC11-FE2F96464C99}" type="slidenum">
              <a:rPr lang="en-US" altLang="en-US" sz="1200" smtClean="0">
                <a:latin typeface="Verdana" pitchFamily="34" charset="0"/>
                <a:ea typeface="Verdana" pitchFamily="34" charset="0"/>
                <a:cs typeface="Verdana" pitchFamily="34" charset="0"/>
              </a:rPr>
              <a:pPr algn="r" eaLnBrk="1" fontAlgn="auto" hangingPunct="1">
                <a:spcBef>
                  <a:spcPts val="0"/>
                </a:spcBef>
                <a:spcAft>
                  <a:spcPts val="0"/>
                </a:spcAft>
                <a:defRPr/>
              </a:pPr>
              <a:t>‹#›</a:t>
            </a:fld>
            <a:endParaRPr lang="en-US" altLang="en-US" sz="1200" dirty="0">
              <a:latin typeface="Verdana" pitchFamily="34" charset="0"/>
              <a:ea typeface="Verdana" pitchFamily="34" charset="0"/>
              <a:cs typeface="Verdana" pitchFamily="34" charset="0"/>
            </a:endParaRPr>
          </a:p>
        </p:txBody>
      </p:sp>
      <p:sp>
        <p:nvSpPr>
          <p:cNvPr id="11" name="Title 10"/>
          <p:cNvSpPr>
            <a:spLocks noGrp="1"/>
          </p:cNvSpPr>
          <p:nvPr>
            <p:ph type="title"/>
          </p:nvPr>
        </p:nvSpPr>
        <p:spPr>
          <a:xfrm>
            <a:off x="457200" y="215372"/>
            <a:ext cx="8229600" cy="622828"/>
          </a:xfrm>
        </p:spPr>
        <p:txBody>
          <a:bodyPr anchor="t"/>
          <a:lstStyle/>
          <a:p>
            <a:r>
              <a:rPr lang="en-US" dirty="0"/>
              <a:t>Click to edit Master title style</a:t>
            </a:r>
          </a:p>
        </p:txBody>
      </p:sp>
      <p:sp>
        <p:nvSpPr>
          <p:cNvPr id="7" name="Text Placeholder 6"/>
          <p:cNvSpPr>
            <a:spLocks noGrp="1"/>
          </p:cNvSpPr>
          <p:nvPr>
            <p:ph type="body" sz="quarter" idx="13"/>
          </p:nvPr>
        </p:nvSpPr>
        <p:spPr>
          <a:xfrm>
            <a:off x="457200" y="903514"/>
            <a:ext cx="8229600" cy="478970"/>
          </a:xfrm>
        </p:spPr>
        <p:txBody>
          <a:bodyPr>
            <a:noAutofit/>
          </a:bodyPr>
          <a:lstStyle>
            <a:lvl1pPr marL="0" indent="0">
              <a:spcBef>
                <a:spcPts val="0"/>
              </a:spcBef>
              <a:buNone/>
              <a:defRPr sz="20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Click to edit Master text styles</a:t>
            </a:r>
          </a:p>
        </p:txBody>
      </p:sp>
      <p:sp>
        <p:nvSpPr>
          <p:cNvPr id="9" name="Text Placeholder 8"/>
          <p:cNvSpPr>
            <a:spLocks noGrp="1"/>
          </p:cNvSpPr>
          <p:nvPr>
            <p:ph type="body" sz="quarter" idx="14"/>
          </p:nvPr>
        </p:nvSpPr>
        <p:spPr>
          <a:xfrm>
            <a:off x="5029200" y="1447800"/>
            <a:ext cx="3657600" cy="1600199"/>
          </a:xfrm>
        </p:spPr>
        <p:txBody>
          <a:bodyPr anchor="b">
            <a:noAutofit/>
          </a:bodyPr>
          <a:lstStyle>
            <a:lvl1pPr marL="0" indent="0">
              <a:spcBef>
                <a:spcPts val="0"/>
              </a:spcBef>
              <a:buNone/>
              <a:defRPr sz="30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a:t>Click to edit Master text styles</a:t>
            </a:r>
          </a:p>
        </p:txBody>
      </p:sp>
      <p:sp>
        <p:nvSpPr>
          <p:cNvPr id="10" name="Text Placeholder 8"/>
          <p:cNvSpPr>
            <a:spLocks noGrp="1"/>
          </p:cNvSpPr>
          <p:nvPr>
            <p:ph type="body" sz="quarter" idx="15"/>
          </p:nvPr>
        </p:nvSpPr>
        <p:spPr>
          <a:xfrm>
            <a:off x="5029200" y="3200400"/>
            <a:ext cx="3657600" cy="2925763"/>
          </a:xfrm>
        </p:spPr>
        <p:txBody>
          <a:bodyPr>
            <a:noAutofit/>
          </a:bodyPr>
          <a:lstStyle>
            <a:lvl1pPr marL="0" indent="0">
              <a:spcBef>
                <a:spcPts val="0"/>
              </a:spcBef>
              <a:buNone/>
              <a:defRPr sz="2200"/>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a:t>Click to edit Master text styles</a:t>
            </a:r>
          </a:p>
        </p:txBody>
      </p:sp>
      <p:sp>
        <p:nvSpPr>
          <p:cNvPr id="12" name="Date Placeholder 3">
            <a:extLst>
              <a:ext uri="{FF2B5EF4-FFF2-40B4-BE49-F238E27FC236}">
                <a16:creationId xmlns:a16="http://schemas.microsoft.com/office/drawing/2014/main" id="{48FC8846-8947-41D6-9DF6-98A9991A4BB6}"/>
              </a:ext>
            </a:extLst>
          </p:cNvPr>
          <p:cNvSpPr>
            <a:spLocks noGrp="1"/>
          </p:cNvSpPr>
          <p:nvPr>
            <p:ph type="dt" sz="half" idx="16"/>
          </p:nvPr>
        </p:nvSpPr>
        <p:spPr>
          <a:xfrm>
            <a:off x="0" y="0"/>
            <a:ext cx="0" cy="0"/>
          </a:xfrm>
        </p:spPr>
        <p:txBody>
          <a:bodyPr/>
          <a:lstStyle>
            <a:lvl1pPr>
              <a:defRPr/>
            </a:lvl1pPr>
          </a:lstStyle>
          <a:p>
            <a:pPr>
              <a:defRPr/>
            </a:pPr>
            <a:fld id="{3A76AA19-8761-4306-8B62-CE82A1EF5406}" type="datetime1">
              <a:rPr lang="en-CA"/>
              <a:pPr>
                <a:defRPr/>
              </a:pPr>
              <a:t>2019-08-12</a:t>
            </a:fld>
            <a:endParaRPr lang="en-US" dirty="0"/>
          </a:p>
        </p:txBody>
      </p:sp>
      <p:sp>
        <p:nvSpPr>
          <p:cNvPr id="13" name="Slide Number Placeholder 4">
            <a:extLst>
              <a:ext uri="{FF2B5EF4-FFF2-40B4-BE49-F238E27FC236}">
                <a16:creationId xmlns:a16="http://schemas.microsoft.com/office/drawing/2014/main" id="{EBB1FB58-3439-4AFA-8446-90C8D664D176}"/>
              </a:ext>
            </a:extLst>
          </p:cNvPr>
          <p:cNvSpPr>
            <a:spLocks noGrp="1"/>
          </p:cNvSpPr>
          <p:nvPr>
            <p:ph type="sldNum" sz="quarter" idx="17"/>
          </p:nvPr>
        </p:nvSpPr>
        <p:spPr/>
        <p:txBody>
          <a:bodyPr/>
          <a:lstStyle>
            <a:lvl1pPr>
              <a:defRPr/>
            </a:lvl1pPr>
          </a:lstStyle>
          <a:p>
            <a:pPr>
              <a:defRPr/>
            </a:pPr>
            <a:fld id="{4EACC694-1AB6-40BC-ABA5-96C8476659F3}" type="slidenum">
              <a:rPr lang="en-US"/>
              <a:pPr>
                <a:defRPr/>
              </a:pPr>
              <a:t>‹#›</a:t>
            </a:fld>
            <a:endParaRPr lang="en-US" dirty="0"/>
          </a:p>
        </p:txBody>
      </p:sp>
    </p:spTree>
    <p:extLst>
      <p:ext uri="{BB962C8B-B14F-4D97-AF65-F5344CB8AC3E}">
        <p14:creationId xmlns:p14="http://schemas.microsoft.com/office/powerpoint/2010/main" val="238291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p:cNvPr>
          <p:cNvSpPr>
            <a:spLocks noChangeArrowheads="1"/>
          </p:cNvSpPr>
          <p:nvPr/>
        </p:nvSpPr>
        <p:spPr bwMode="ltGray">
          <a:xfrm>
            <a:off x="417513" y="1098550"/>
            <a:ext cx="438150" cy="474663"/>
          </a:xfrm>
          <a:prstGeom prst="rect">
            <a:avLst/>
          </a:prstGeom>
          <a:solidFill>
            <a:schemeClr val="accent2"/>
          </a:solidFill>
          <a:ln>
            <a:noFill/>
          </a:ln>
          <a:extLst>
            <a:ext uri="{91240B29-F687-4f45-9708-019B960494DF}"/>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eaLnBrk="1" hangingPunct="1">
              <a:defRPr/>
            </a:pPr>
            <a:endParaRPr kumimoji="1" lang="en-US" altLang="en-US" sz="2400">
              <a:ea typeface="+mn-ea"/>
            </a:endParaRPr>
          </a:p>
        </p:txBody>
      </p:sp>
      <p:sp>
        <p:nvSpPr>
          <p:cNvPr id="1027" name="Rectangle 3">
            <a:extLst/>
          </p:cNvPr>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xtLst>
            <a:ext uri="{91240B29-F687-4f45-9708-019B960494DF}"/>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eaLnBrk="1" hangingPunct="1">
              <a:defRPr/>
            </a:pPr>
            <a:endParaRPr kumimoji="1" lang="en-US" altLang="en-US" sz="2400">
              <a:ea typeface="+mn-ea"/>
            </a:endParaRPr>
          </a:p>
        </p:txBody>
      </p:sp>
      <p:sp>
        <p:nvSpPr>
          <p:cNvPr id="1028" name="Rectangle 4">
            <a:extLst/>
          </p:cNvPr>
          <p:cNvSpPr>
            <a:spLocks noChangeArrowheads="1"/>
          </p:cNvSpPr>
          <p:nvPr/>
        </p:nvSpPr>
        <p:spPr bwMode="ltGray">
          <a:xfrm>
            <a:off x="541338" y="1520825"/>
            <a:ext cx="422275" cy="474663"/>
          </a:xfrm>
          <a:prstGeom prst="rect">
            <a:avLst/>
          </a:prstGeom>
          <a:solidFill>
            <a:schemeClr val="folHlink"/>
          </a:solidFill>
          <a:ln>
            <a:noFill/>
          </a:ln>
          <a:extLst>
            <a:ext uri="{91240B29-F687-4f45-9708-019B960494DF}"/>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eaLnBrk="1" hangingPunct="1">
              <a:defRPr/>
            </a:pPr>
            <a:endParaRPr kumimoji="1" lang="en-US" altLang="en-US" sz="2400">
              <a:ea typeface="+mn-ea"/>
            </a:endParaRPr>
          </a:p>
        </p:txBody>
      </p:sp>
      <p:sp>
        <p:nvSpPr>
          <p:cNvPr id="1029" name="Rectangle 5">
            <a:extLst/>
          </p:cNvPr>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xtLst>
            <a:ext uri="{91240B29-F687-4f45-9708-019B960494DF}"/>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eaLnBrk="1" hangingPunct="1">
              <a:defRPr/>
            </a:pPr>
            <a:endParaRPr kumimoji="1" lang="en-US" altLang="en-US" sz="2400">
              <a:ea typeface="+mn-ea"/>
            </a:endParaRPr>
          </a:p>
        </p:txBody>
      </p:sp>
      <p:sp>
        <p:nvSpPr>
          <p:cNvPr id="1030" name="Rectangle 6">
            <a:extLst/>
          </p:cNvPr>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xtLst>
            <a:ext uri="{91240B29-F687-4f45-9708-019B960494DF}"/>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eaLnBrk="1" hangingPunct="1">
              <a:defRPr/>
            </a:pPr>
            <a:endParaRPr kumimoji="1" lang="en-US" altLang="en-US" sz="2400">
              <a:ea typeface="+mn-ea"/>
            </a:endParaRPr>
          </a:p>
        </p:txBody>
      </p:sp>
      <p:sp>
        <p:nvSpPr>
          <p:cNvPr id="1031" name="Rectangle 7">
            <a:extLst/>
          </p:cNvPr>
          <p:cNvSpPr>
            <a:spLocks noChangeArrowheads="1"/>
          </p:cNvSpPr>
          <p:nvPr/>
        </p:nvSpPr>
        <p:spPr bwMode="gray">
          <a:xfrm>
            <a:off x="762000" y="990600"/>
            <a:ext cx="31750" cy="1052513"/>
          </a:xfrm>
          <a:prstGeom prst="rect">
            <a:avLst/>
          </a:prstGeom>
          <a:solidFill>
            <a:schemeClr val="bg2"/>
          </a:solidFill>
          <a:ln>
            <a:noFill/>
          </a:ln>
          <a:extLst>
            <a:ext uri="{91240B29-F687-4f45-9708-019B960494DF}"/>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eaLnBrk="1" hangingPunct="1">
              <a:defRPr/>
            </a:pPr>
            <a:endParaRPr kumimoji="1" lang="en-US" altLang="en-US" sz="2400">
              <a:ea typeface="+mn-ea"/>
            </a:endParaRPr>
          </a:p>
        </p:txBody>
      </p:sp>
      <p:sp>
        <p:nvSpPr>
          <p:cNvPr id="1032" name="Rectangle 8">
            <a:extLst/>
          </p:cNvPr>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xtLst>
            <a:ext uri="{91240B29-F687-4f45-9708-019B960494DF}"/>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eaLnBrk="1" hangingPunct="1">
              <a:defRPr/>
            </a:pPr>
            <a:endParaRPr kumimoji="1" lang="en-US" altLang="en-US" sz="2400">
              <a:ea typeface="+mn-ea"/>
            </a:endParaRPr>
          </a:p>
        </p:txBody>
      </p:sp>
      <p:sp>
        <p:nvSpPr>
          <p:cNvPr id="1033" name="Rectangle 9"/>
          <p:cNvSpPr>
            <a:spLocks noGrp="1" noChangeArrowheads="1"/>
          </p:cNvSpPr>
          <p:nvPr>
            <p:ph type="title"/>
          </p:nvPr>
        </p:nvSpPr>
        <p:spPr bwMode="auto">
          <a:xfrm>
            <a:off x="1150938" y="214313"/>
            <a:ext cx="7793037" cy="146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6157" name="Rectangle 13">
            <a:extLst/>
          </p:cNvPr>
          <p:cNvSpPr>
            <a:spLocks noGrp="1" noChangeArrowheads="1"/>
          </p:cNvSpPr>
          <p:nvPr>
            <p:ph type="sldNum" sz="quarter" idx="4"/>
          </p:nvPr>
        </p:nvSpPr>
        <p:spPr bwMode="auto">
          <a:xfrm>
            <a:off x="70421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a:lvl1pPr>
          </a:lstStyle>
          <a:p>
            <a:pPr>
              <a:defRPr/>
            </a:pPr>
            <a:fld id="{2B33E94B-F401-4FDC-9219-39CCB2AEF8D9}"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148" r:id="rId1"/>
    <p:sldLayoutId id="2147484124" r:id="rId2"/>
    <p:sldLayoutId id="2147484125" r:id="rId3"/>
    <p:sldLayoutId id="2147484126" r:id="rId4"/>
    <p:sldLayoutId id="2147484127" r:id="rId5"/>
    <p:sldLayoutId id="2147484128" r:id="rId6"/>
    <p:sldLayoutId id="2147484129" r:id="rId7"/>
    <p:sldLayoutId id="2147484130" r:id="rId8"/>
    <p:sldLayoutId id="2147484131" r:id="rId9"/>
    <p:sldLayoutId id="2147484132" r:id="rId10"/>
    <p:sldLayoutId id="2147484149" r:id="rId11"/>
    <p:sldLayoutId id="2147484133" r:id="rId12"/>
    <p:sldLayoutId id="2147484134" r:id="rId13"/>
    <p:sldLayoutId id="2147484150" r:id="rId14"/>
  </p:sldLayoutIdLst>
  <p:timing>
    <p:tnLst>
      <p:par>
        <p:cTn id="1" dur="indefinite" restart="never" nodeType="tmRoot"/>
      </p:par>
    </p:tnLst>
  </p:timing>
  <p:hf hdr="0" ftr="0" dt="0"/>
  <p:txStyles>
    <p:titleStyle>
      <a:lvl1pPr algn="l" rtl="0" eaLnBrk="0" fontAlgn="base" hangingPunct="0">
        <a:spcBef>
          <a:spcPct val="0"/>
        </a:spcBef>
        <a:spcAft>
          <a:spcPct val="0"/>
        </a:spcAft>
        <a:defRPr sz="4400">
          <a:solidFill>
            <a:schemeClr val="tx2"/>
          </a:solidFill>
          <a:latin typeface="+mj-lt"/>
          <a:ea typeface="MS PGothic" panose="020B0600070205080204" pitchFamily="34" charset="-128"/>
          <a:cs typeface="+mj-cs"/>
        </a:defRPr>
      </a:lvl1pPr>
      <a:lvl2pPr algn="l" rtl="0" eaLnBrk="0" fontAlgn="base" hangingPunct="0">
        <a:spcBef>
          <a:spcPct val="0"/>
        </a:spcBef>
        <a:spcAft>
          <a:spcPct val="0"/>
        </a:spcAft>
        <a:defRPr sz="4400">
          <a:solidFill>
            <a:schemeClr val="tx2"/>
          </a:solidFill>
          <a:latin typeface="Tahoma" pitchFamily="34" charset="0"/>
          <a:ea typeface="MS PGothic" panose="020B0600070205080204" pitchFamily="34" charset="-128"/>
        </a:defRPr>
      </a:lvl2pPr>
      <a:lvl3pPr algn="l" rtl="0" eaLnBrk="0" fontAlgn="base" hangingPunct="0">
        <a:spcBef>
          <a:spcPct val="0"/>
        </a:spcBef>
        <a:spcAft>
          <a:spcPct val="0"/>
        </a:spcAft>
        <a:defRPr sz="4400">
          <a:solidFill>
            <a:schemeClr val="tx2"/>
          </a:solidFill>
          <a:latin typeface="Tahoma" pitchFamily="34" charset="0"/>
          <a:ea typeface="MS PGothic" panose="020B0600070205080204" pitchFamily="34" charset="-128"/>
        </a:defRPr>
      </a:lvl3pPr>
      <a:lvl4pPr algn="l" rtl="0" eaLnBrk="0" fontAlgn="base" hangingPunct="0">
        <a:spcBef>
          <a:spcPct val="0"/>
        </a:spcBef>
        <a:spcAft>
          <a:spcPct val="0"/>
        </a:spcAft>
        <a:defRPr sz="4400">
          <a:solidFill>
            <a:schemeClr val="tx2"/>
          </a:solidFill>
          <a:latin typeface="Tahoma" pitchFamily="34" charset="0"/>
          <a:ea typeface="MS PGothic" panose="020B0600070205080204" pitchFamily="34" charset="-128"/>
        </a:defRPr>
      </a:lvl4pPr>
      <a:lvl5pPr algn="l" rtl="0" eaLnBrk="0" fontAlgn="base" hangingPunct="0">
        <a:spcBef>
          <a:spcPct val="0"/>
        </a:spcBef>
        <a:spcAft>
          <a:spcPct val="0"/>
        </a:spcAft>
        <a:defRPr sz="4400">
          <a:solidFill>
            <a:schemeClr val="tx2"/>
          </a:solidFill>
          <a:latin typeface="Tahoma" pitchFamily="34" charset="0"/>
          <a:ea typeface="MS PGothic" panose="020B0600070205080204" pitchFamily="34" charset="-128"/>
        </a:defRPr>
      </a:lvl5pPr>
      <a:lvl6pPr marL="457200" algn="l" rtl="0" fontAlgn="base">
        <a:spcBef>
          <a:spcPct val="0"/>
        </a:spcBef>
        <a:spcAft>
          <a:spcPct val="0"/>
        </a:spcAft>
        <a:defRPr sz="4400">
          <a:solidFill>
            <a:schemeClr val="tx2"/>
          </a:solidFill>
          <a:latin typeface="Tahoma" pitchFamily="34" charset="0"/>
        </a:defRPr>
      </a:lvl6pPr>
      <a:lvl7pPr marL="914400" algn="l" rtl="0" fontAlgn="base">
        <a:spcBef>
          <a:spcPct val="0"/>
        </a:spcBef>
        <a:spcAft>
          <a:spcPct val="0"/>
        </a:spcAft>
        <a:defRPr sz="4400">
          <a:solidFill>
            <a:schemeClr val="tx2"/>
          </a:solidFill>
          <a:latin typeface="Tahoma" pitchFamily="34" charset="0"/>
        </a:defRPr>
      </a:lvl7pPr>
      <a:lvl8pPr marL="1371600" algn="l" rtl="0" fontAlgn="base">
        <a:spcBef>
          <a:spcPct val="0"/>
        </a:spcBef>
        <a:spcAft>
          <a:spcPct val="0"/>
        </a:spcAft>
        <a:defRPr sz="4400">
          <a:solidFill>
            <a:schemeClr val="tx2"/>
          </a:solidFill>
          <a:latin typeface="Tahoma" pitchFamily="34" charset="0"/>
        </a:defRPr>
      </a:lvl8pPr>
      <a:lvl9pPr marL="1828800" algn="l" rtl="0" fontAlgn="base">
        <a:spcBef>
          <a:spcPct val="0"/>
        </a:spcBef>
        <a:spcAft>
          <a:spcPct val="0"/>
        </a:spcAft>
        <a:defRPr sz="4400">
          <a:solidFill>
            <a:schemeClr val="tx2"/>
          </a:solidFill>
          <a:latin typeface="Tahoma" pitchFamily="34"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a:solidFill>
            <a:schemeClr val="tx1"/>
          </a:solidFill>
          <a:latin typeface="+mn-lt"/>
          <a:ea typeface="MS PGothic" panose="020B0600070205080204" pitchFamily="34" charset="-128"/>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a:solidFill>
            <a:schemeClr val="tx1"/>
          </a:solidFill>
          <a:latin typeface="+mn-lt"/>
          <a:ea typeface="MS PGothic" panose="020B0600070205080204" pitchFamily="34" charset="-128"/>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a:solidFill>
            <a:schemeClr val="tx1"/>
          </a:solidFill>
          <a:latin typeface="+mn-lt"/>
          <a:ea typeface="MS PGothic" panose="020B0600070205080204" pitchFamily="34" charset="-128"/>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a:solidFill>
            <a:schemeClr val="tx1"/>
          </a:solidFill>
          <a:latin typeface="+mn-lt"/>
          <a:ea typeface="MS PGothic" panose="020B0600070205080204" pitchFamily="34" charset="-128"/>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mn-lt"/>
          <a:ea typeface="MS PGothic" panose="020B0600070205080204" pitchFamily="34" charset="-128"/>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noChangeArrowheads="1"/>
          </p:cNvSpPr>
          <p:nvPr>
            <p:ph type="title"/>
          </p:nvPr>
        </p:nvSpPr>
        <p:spPr>
          <a:xfrm>
            <a:off x="457200" y="215900"/>
            <a:ext cx="8229600" cy="1079500"/>
          </a:xfrm>
        </p:spPr>
        <p:txBody>
          <a:bodyPr/>
          <a:lstStyle/>
          <a:p>
            <a:r>
              <a:rPr lang="en-US" altLang="en-US" sz="3200" smtClean="0"/>
              <a:t>Gestion des op</a:t>
            </a:r>
            <a:r>
              <a:rPr lang="fr-CA" altLang="en-US" sz="3200" smtClean="0"/>
              <a:t>érations (GOP)</a:t>
            </a:r>
            <a:endParaRPr lang="en-AU" altLang="en-US" sz="3200" smtClean="0"/>
          </a:p>
        </p:txBody>
      </p:sp>
      <p:sp>
        <p:nvSpPr>
          <p:cNvPr id="8195" name="Text Placeholder 2"/>
          <p:cNvSpPr>
            <a:spLocks noGrp="1" noChangeArrowheads="1"/>
          </p:cNvSpPr>
          <p:nvPr>
            <p:ph type="body" sz="quarter" idx="13"/>
          </p:nvPr>
        </p:nvSpPr>
        <p:spPr>
          <a:xfrm>
            <a:off x="457200" y="1371600"/>
            <a:ext cx="8229600" cy="304800"/>
          </a:xfrm>
        </p:spPr>
        <p:txBody>
          <a:bodyPr/>
          <a:lstStyle/>
          <a:p>
            <a:pPr>
              <a:spcBef>
                <a:spcPct val="0"/>
              </a:spcBef>
            </a:pPr>
            <a:r>
              <a:rPr lang="en-US" altLang="en-US" smtClean="0"/>
              <a:t>Third Canadian Edition</a:t>
            </a:r>
          </a:p>
        </p:txBody>
      </p:sp>
      <p:sp>
        <p:nvSpPr>
          <p:cNvPr id="8196" name="Text Placeholder 3"/>
          <p:cNvSpPr>
            <a:spLocks noGrp="1" noChangeArrowheads="1"/>
          </p:cNvSpPr>
          <p:nvPr>
            <p:ph type="body" sz="quarter" idx="14"/>
          </p:nvPr>
        </p:nvSpPr>
        <p:spPr>
          <a:xfrm>
            <a:off x="5029200" y="2286000"/>
            <a:ext cx="3657600" cy="762000"/>
          </a:xfrm>
        </p:spPr>
        <p:txBody>
          <a:bodyPr/>
          <a:lstStyle/>
          <a:p>
            <a:pPr>
              <a:spcBef>
                <a:spcPct val="0"/>
              </a:spcBef>
            </a:pPr>
            <a:r>
              <a:rPr lang="en-AU" altLang="en-US" smtClean="0"/>
              <a:t>Chapitre 1</a:t>
            </a:r>
          </a:p>
        </p:txBody>
      </p:sp>
      <p:sp>
        <p:nvSpPr>
          <p:cNvPr id="8197" name="TextBox 8"/>
          <p:cNvSpPr txBox="1">
            <a:spLocks noChangeArrowheads="1"/>
          </p:cNvSpPr>
          <p:nvPr/>
        </p:nvSpPr>
        <p:spPr bwMode="auto">
          <a:xfrm>
            <a:off x="1501775" y="6477000"/>
            <a:ext cx="61722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gn="ctr" eaLnBrk="1" hangingPunct="1">
              <a:spcBef>
                <a:spcPct val="0"/>
              </a:spcBef>
              <a:buClrTx/>
              <a:buSzTx/>
              <a:buFontTx/>
              <a:buNone/>
            </a:pPr>
            <a:r>
              <a:rPr lang="en-US" altLang="en-US" sz="1200">
                <a:latin typeface="Verdana" panose="020B0604030504040204" pitchFamily="34" charset="0"/>
              </a:rPr>
              <a:t>Copyright © 2020 Pearson Canada Inc.</a:t>
            </a:r>
          </a:p>
        </p:txBody>
      </p:sp>
      <p:pic>
        <p:nvPicPr>
          <p:cNvPr id="8198" name="Picture 2" descr="Front cover: Operations Management: Sustainability and Supply Chain Management, Third Canadian Edition&#10; by Jay Heizer, Barry Render and Paul Griff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752600"/>
            <a:ext cx="3506788" cy="462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noChangeArrowheads="1"/>
          </p:cNvSpPr>
          <p:nvPr>
            <p:ph type="title"/>
          </p:nvPr>
        </p:nvSpPr>
        <p:spPr/>
        <p:txBody>
          <a:bodyPr/>
          <a:lstStyle/>
          <a:p>
            <a:r>
              <a:rPr lang="en-US" altLang="en-US" smtClean="0"/>
              <a:t>Plan</a:t>
            </a:r>
            <a:endParaRPr lang="en-AU" altLang="en-US" smtClean="0"/>
          </a:p>
        </p:txBody>
      </p:sp>
      <p:sp>
        <p:nvSpPr>
          <p:cNvPr id="10243" name="Content Placeholder 2"/>
          <p:cNvSpPr>
            <a:spLocks noGrp="1" noChangeArrowheads="1"/>
          </p:cNvSpPr>
          <p:nvPr>
            <p:ph idx="1"/>
          </p:nvPr>
        </p:nvSpPr>
        <p:spPr>
          <a:xfrm>
            <a:off x="914400" y="2017713"/>
            <a:ext cx="8040688" cy="4114800"/>
          </a:xfrm>
        </p:spPr>
        <p:txBody>
          <a:bodyPr/>
          <a:lstStyle/>
          <a:p>
            <a:r>
              <a:rPr lang="en-US" altLang="en-US" smtClean="0"/>
              <a:t>Qu’est-ce que la gestion des opérations ?</a:t>
            </a:r>
          </a:p>
          <a:p>
            <a:r>
              <a:rPr lang="en-US" altLang="en-US" smtClean="0"/>
              <a:t>Historique et événements clés.</a:t>
            </a:r>
          </a:p>
          <a:p>
            <a:r>
              <a:rPr lang="en-US" altLang="en-US" smtClean="0"/>
              <a:t>Les operations appliquées aux secteurs de services.</a:t>
            </a:r>
          </a:p>
          <a:p>
            <a:r>
              <a:rPr lang="en-US" altLang="en-US" smtClean="0"/>
              <a:t>La productivité.</a:t>
            </a:r>
          </a:p>
        </p:txBody>
      </p:sp>
      <p:sp>
        <p:nvSpPr>
          <p:cNvPr id="10244" name="Slide Number Placeholder 3"/>
          <p:cNvSpPr>
            <a:spLocks noGrp="1" noChangeArrowheads="1"/>
          </p:cNvSpPr>
          <p:nvPr>
            <p:ph type="sldNum" sz="quarter" idx="10"/>
          </p:nvPr>
        </p:nvSpPr>
        <p:spPr>
          <a:xfrm>
            <a:off x="8469313" y="112713"/>
            <a:ext cx="552450" cy="1825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fld id="{D1C25EE7-32EE-463B-A705-D12D9F5CFBF1}" type="slidenum">
              <a:rPr lang="en-US" altLang="en-US" sz="900" smtClean="0">
                <a:solidFill>
                  <a:schemeClr val="bg1"/>
                </a:solidFill>
              </a:rPr>
              <a:pPr>
                <a:spcBef>
                  <a:spcPct val="0"/>
                </a:spcBef>
                <a:buClrTx/>
                <a:buSzTx/>
                <a:buFontTx/>
                <a:buNone/>
              </a:pPr>
              <a:t>2</a:t>
            </a:fld>
            <a:endParaRPr lang="en-US" altLang="en-US" sz="900" smtClean="0">
              <a:solidFill>
                <a:schemeClr val="bg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noChangeArrowheads="1"/>
          </p:cNvSpPr>
          <p:nvPr>
            <p:ph type="title"/>
          </p:nvPr>
        </p:nvSpPr>
        <p:spPr/>
        <p:txBody>
          <a:bodyPr/>
          <a:lstStyle/>
          <a:p>
            <a:r>
              <a:rPr lang="en-US" altLang="en-US" smtClean="0"/>
              <a:t>Objectifs d’apprentissage </a:t>
            </a:r>
            <a:r>
              <a:rPr lang="en-US" altLang="en-US" sz="2000" smtClean="0"/>
              <a:t>(1 de 2)</a:t>
            </a:r>
            <a:endParaRPr lang="en-AU" altLang="en-US" smtClean="0"/>
          </a:p>
        </p:txBody>
      </p:sp>
      <p:sp>
        <p:nvSpPr>
          <p:cNvPr id="3" name="Content Placeholder 2">
            <a:extLst>
              <a:ext uri="{FF2B5EF4-FFF2-40B4-BE49-F238E27FC236}">
                <a16:creationId xmlns:a16="http://schemas.microsoft.com/office/drawing/2014/main" id="{7CAFEA67-B164-4ED7-9B5E-D08C8C291DB2}"/>
              </a:ext>
            </a:extLst>
          </p:cNvPr>
          <p:cNvSpPr>
            <a:spLocks noGrp="1"/>
          </p:cNvSpPr>
          <p:nvPr>
            <p:ph idx="1"/>
          </p:nvPr>
        </p:nvSpPr>
        <p:spPr/>
        <p:txBody>
          <a:bodyPr/>
          <a:lstStyle/>
          <a:p>
            <a:pPr marL="0" indent="0">
              <a:buFont typeface="Wingdings" panose="05000000000000000000" pitchFamily="2" charset="2"/>
              <a:buNone/>
              <a:defRPr/>
            </a:pPr>
            <a:r>
              <a:rPr lang="en-US" dirty="0" smtClean="0"/>
              <a:t>Après </a:t>
            </a:r>
            <a:r>
              <a:rPr lang="en-US" dirty="0" err="1" smtClean="0"/>
              <a:t>avoir</a:t>
            </a:r>
            <a:r>
              <a:rPr lang="en-US" dirty="0" smtClean="0"/>
              <a:t> </a:t>
            </a:r>
            <a:r>
              <a:rPr lang="en-US" dirty="0" err="1" smtClean="0"/>
              <a:t>complété</a:t>
            </a:r>
            <a:r>
              <a:rPr lang="en-US" dirty="0" smtClean="0"/>
              <a:t> </a:t>
            </a:r>
            <a:r>
              <a:rPr lang="en-US" dirty="0" err="1" smtClean="0"/>
              <a:t>ce</a:t>
            </a:r>
            <a:r>
              <a:rPr lang="en-US" dirty="0" smtClean="0"/>
              <a:t> </a:t>
            </a:r>
            <a:r>
              <a:rPr lang="en-US" dirty="0" err="1" smtClean="0"/>
              <a:t>chapitre</a:t>
            </a:r>
            <a:r>
              <a:rPr lang="en-US" dirty="0" smtClean="0"/>
              <a:t> </a:t>
            </a:r>
            <a:r>
              <a:rPr lang="en-US" dirty="0" err="1" smtClean="0"/>
              <a:t>vous</a:t>
            </a:r>
            <a:r>
              <a:rPr lang="en-US" dirty="0" smtClean="0"/>
              <a:t> </a:t>
            </a:r>
            <a:r>
              <a:rPr lang="en-US" dirty="0" err="1" smtClean="0"/>
              <a:t>pourrez</a:t>
            </a:r>
            <a:endParaRPr lang="en-US" dirty="0"/>
          </a:p>
          <a:p>
            <a:pPr marL="360363" indent="-360363">
              <a:buFont typeface="Arial" charset="0"/>
              <a:buAutoNum type="arabicPeriod"/>
              <a:defRPr/>
            </a:pPr>
            <a:r>
              <a:rPr lang="en-US" dirty="0" err="1" smtClean="0"/>
              <a:t>Définir</a:t>
            </a:r>
            <a:r>
              <a:rPr lang="en-US" dirty="0" smtClean="0"/>
              <a:t> la GOP.</a:t>
            </a:r>
          </a:p>
          <a:p>
            <a:pPr marL="360363" indent="-360363">
              <a:buFont typeface="Arial" charset="0"/>
              <a:buAutoNum type="arabicPeriod"/>
              <a:defRPr/>
            </a:pPr>
            <a:r>
              <a:rPr lang="en-CA" dirty="0" err="1" smtClean="0"/>
              <a:t>Connaître</a:t>
            </a:r>
            <a:r>
              <a:rPr lang="en-CA" dirty="0" smtClean="0"/>
              <a:t> les </a:t>
            </a:r>
            <a:r>
              <a:rPr lang="en-CA" dirty="0" err="1" smtClean="0"/>
              <a:t>événements</a:t>
            </a:r>
            <a:r>
              <a:rPr lang="en-CA" dirty="0" smtClean="0"/>
              <a:t> </a:t>
            </a:r>
            <a:r>
              <a:rPr lang="en-CA" dirty="0" err="1" smtClean="0"/>
              <a:t>clés</a:t>
            </a:r>
            <a:r>
              <a:rPr lang="en-CA" dirty="0" smtClean="0"/>
              <a:t> qui </a:t>
            </a:r>
            <a:r>
              <a:rPr lang="en-CA" dirty="0" err="1" smtClean="0"/>
              <a:t>ont</a:t>
            </a:r>
            <a:r>
              <a:rPr lang="en-CA" dirty="0" smtClean="0"/>
              <a:t> </a:t>
            </a:r>
            <a:r>
              <a:rPr lang="en-CA" dirty="0" err="1" smtClean="0"/>
              <a:t>contribué</a:t>
            </a:r>
            <a:r>
              <a:rPr lang="en-CA" dirty="0" smtClean="0"/>
              <a:t> à son </a:t>
            </a:r>
            <a:r>
              <a:rPr lang="en-CA" dirty="0" err="1" smtClean="0"/>
              <a:t>développement</a:t>
            </a:r>
            <a:r>
              <a:rPr lang="en-CA" dirty="0" smtClean="0"/>
              <a:t>.</a:t>
            </a:r>
            <a:endParaRPr lang="en-US" dirty="0"/>
          </a:p>
          <a:p>
            <a:pPr marL="360363" indent="-360363">
              <a:buFont typeface="Arial" charset="0"/>
              <a:buAutoNum type="arabicPeriod"/>
              <a:defRPr/>
            </a:pPr>
            <a:r>
              <a:rPr lang="en-US" dirty="0" err="1" smtClean="0"/>
              <a:t>Distinguer</a:t>
            </a:r>
            <a:r>
              <a:rPr lang="en-US" dirty="0" smtClean="0"/>
              <a:t> entre </a:t>
            </a:r>
            <a:r>
              <a:rPr lang="en-US" dirty="0" err="1" smtClean="0"/>
              <a:t>biens</a:t>
            </a:r>
            <a:r>
              <a:rPr lang="en-US" dirty="0" smtClean="0"/>
              <a:t> et services.</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noChangeArrowheads="1"/>
          </p:cNvSpPr>
          <p:nvPr>
            <p:ph type="title"/>
          </p:nvPr>
        </p:nvSpPr>
        <p:spPr/>
        <p:txBody>
          <a:bodyPr/>
          <a:lstStyle/>
          <a:p>
            <a:r>
              <a:rPr lang="en-US" altLang="en-US" smtClean="0"/>
              <a:t>Objectifs d’apprentissage </a:t>
            </a:r>
            <a:r>
              <a:rPr lang="en-US" altLang="en-US" sz="2000" smtClean="0"/>
              <a:t>(2 de 2)</a:t>
            </a:r>
            <a:endParaRPr lang="en-AU" altLang="en-US" smtClean="0"/>
          </a:p>
        </p:txBody>
      </p:sp>
      <p:sp>
        <p:nvSpPr>
          <p:cNvPr id="12291" name="Content Placeholder 2"/>
          <p:cNvSpPr>
            <a:spLocks noGrp="1"/>
          </p:cNvSpPr>
          <p:nvPr>
            <p:ph idx="1"/>
          </p:nvPr>
        </p:nvSpPr>
        <p:spPr>
          <a:xfrm>
            <a:off x="609600" y="2017713"/>
            <a:ext cx="8334375" cy="4611687"/>
          </a:xfrm>
        </p:spPr>
        <p:txBody>
          <a:bodyPr/>
          <a:lstStyle/>
          <a:p>
            <a:pPr marL="465138" indent="-465138">
              <a:buFont typeface="Arial" panose="020B0604020202020204" pitchFamily="34" charset="0"/>
              <a:buAutoNum type="arabicPeriod" startAt="4"/>
            </a:pPr>
            <a:r>
              <a:rPr lang="en-US" altLang="en-US" smtClean="0"/>
              <a:t>Expliquer la différence entre production et productivité.</a:t>
            </a:r>
          </a:p>
          <a:p>
            <a:pPr marL="465138" indent="-465138">
              <a:buFont typeface="Arial" panose="020B0604020202020204" pitchFamily="34" charset="0"/>
              <a:buAutoNum type="arabicPeriod" startAt="4"/>
            </a:pPr>
            <a:r>
              <a:rPr lang="en-US" altLang="en-US" smtClean="0"/>
              <a:t>Calculer la productivité pour un facteur.</a:t>
            </a:r>
          </a:p>
          <a:p>
            <a:pPr marL="465138" indent="-465138">
              <a:buFont typeface="Arial" panose="020B0604020202020204" pitchFamily="34" charset="0"/>
              <a:buAutoNum type="arabicPeriod" startAt="4"/>
            </a:pPr>
            <a:r>
              <a:rPr lang="en-US" altLang="en-US" smtClean="0"/>
              <a:t>Calculer la productivité multi-factorielle.</a:t>
            </a:r>
          </a:p>
          <a:p>
            <a:pPr marL="465138" indent="-465138">
              <a:buFont typeface="Arial" panose="020B0604020202020204" pitchFamily="34" charset="0"/>
              <a:buAutoNum type="arabicPeriod" startAt="4"/>
            </a:pPr>
            <a:r>
              <a:rPr lang="en-US" altLang="en-US" smtClean="0"/>
              <a:t>Identifier les variables qui contribuent à la productivité.</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5"/>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fld id="{0E0F47BA-E375-4F7E-B6AD-7A5D6B6D2CB2}" type="slidenum">
              <a:rPr lang="en-US" altLang="en-US" sz="1400" smtClean="0"/>
              <a:pPr>
                <a:spcBef>
                  <a:spcPct val="0"/>
                </a:spcBef>
                <a:buClrTx/>
                <a:buSzTx/>
                <a:buFontTx/>
                <a:buNone/>
              </a:pPr>
              <a:t>5</a:t>
            </a:fld>
            <a:endParaRPr lang="en-US" altLang="en-US" sz="1400" smtClean="0"/>
          </a:p>
        </p:txBody>
      </p:sp>
      <p:sp>
        <p:nvSpPr>
          <p:cNvPr id="13315" name="Rectangle 2"/>
          <p:cNvSpPr>
            <a:spLocks noGrp="1" noChangeArrowheads="1"/>
          </p:cNvSpPr>
          <p:nvPr>
            <p:ph type="title"/>
          </p:nvPr>
        </p:nvSpPr>
        <p:spPr/>
        <p:txBody>
          <a:bodyPr/>
          <a:lstStyle/>
          <a:p>
            <a:pPr eaLnBrk="1" hangingPunct="1"/>
            <a:r>
              <a:rPr lang="fr-CA" altLang="en-US" smtClean="0"/>
              <a:t>La gestion des opérations</a:t>
            </a:r>
          </a:p>
        </p:txBody>
      </p:sp>
      <p:sp>
        <p:nvSpPr>
          <p:cNvPr id="13316" name="Rectangle 3"/>
          <p:cNvSpPr>
            <a:spLocks noGrp="1" noChangeArrowheads="1"/>
          </p:cNvSpPr>
          <p:nvPr>
            <p:ph type="body" idx="1"/>
          </p:nvPr>
        </p:nvSpPr>
        <p:spPr/>
        <p:txBody>
          <a:bodyPr/>
          <a:lstStyle/>
          <a:p>
            <a:pPr eaLnBrk="1" hangingPunct="1">
              <a:lnSpc>
                <a:spcPct val="90000"/>
              </a:lnSpc>
            </a:pPr>
            <a:r>
              <a:rPr lang="fr-CA" altLang="en-US" sz="2000" smtClean="0"/>
              <a:t>La gestion des opérations gère l’ensemble des activités qui ajoutent de la valeur au produit ou service en </a:t>
            </a:r>
            <a:r>
              <a:rPr lang="fr-CA" altLang="en-US" sz="2000" smtClean="0">
                <a:solidFill>
                  <a:schemeClr val="tx2"/>
                </a:solidFill>
              </a:rPr>
              <a:t>transformant les intrants en extrants.</a:t>
            </a:r>
          </a:p>
          <a:p>
            <a:pPr eaLnBrk="1" hangingPunct="1">
              <a:lnSpc>
                <a:spcPct val="90000"/>
              </a:lnSpc>
            </a:pPr>
            <a:endParaRPr lang="fr-CA" altLang="en-US" sz="2000" smtClean="0"/>
          </a:p>
          <a:p>
            <a:pPr eaLnBrk="1" hangingPunct="1">
              <a:lnSpc>
                <a:spcPct val="90000"/>
              </a:lnSpc>
            </a:pPr>
            <a:r>
              <a:rPr lang="fr-CA" altLang="en-US" sz="2000" smtClean="0"/>
              <a:t>La gestion des opérations consiste à </a:t>
            </a:r>
            <a:r>
              <a:rPr lang="fr-CA" altLang="en-US" sz="2000" smtClean="0">
                <a:solidFill>
                  <a:schemeClr val="tx2"/>
                </a:solidFill>
              </a:rPr>
              <a:t>analyser et améliorer les procédés</a:t>
            </a:r>
            <a:r>
              <a:rPr lang="fr-CA" altLang="en-US" sz="2000" smtClean="0"/>
              <a:t> (systèmes) d’une organisation.</a:t>
            </a:r>
            <a:br>
              <a:rPr lang="fr-CA" altLang="en-US" sz="2000" smtClean="0"/>
            </a:br>
            <a:endParaRPr lang="fr-CA" altLang="en-US" sz="2000" smtClean="0"/>
          </a:p>
          <a:p>
            <a:pPr eaLnBrk="1" hangingPunct="1">
              <a:lnSpc>
                <a:spcPct val="90000"/>
              </a:lnSpc>
            </a:pPr>
            <a:r>
              <a:rPr lang="fr-CA" altLang="en-US" sz="2000" smtClean="0"/>
              <a:t>Les gestion des opérations a typiquement </a:t>
            </a:r>
            <a:r>
              <a:rPr lang="fr-CA" altLang="en-US" sz="2000" smtClean="0">
                <a:solidFill>
                  <a:schemeClr val="tx2"/>
                </a:solidFill>
              </a:rPr>
              <a:t>une portée à court terme</a:t>
            </a:r>
            <a:r>
              <a:rPr lang="fr-CA" altLang="en-US" sz="2000" smtClean="0"/>
              <a:t>. Mais plusieurs décisions à long terme (stratégiques) et à moyen terme (marketing, finances) </a:t>
            </a:r>
            <a:r>
              <a:rPr lang="fr-CA" altLang="en-US" sz="2000" smtClean="0">
                <a:solidFill>
                  <a:schemeClr val="tx2"/>
                </a:solidFill>
              </a:rPr>
              <a:t>en dépendent</a:t>
            </a:r>
            <a:r>
              <a:rPr lang="fr-CA" altLang="en-US" sz="2000" smtClean="0"/>
              <a:t>.</a:t>
            </a:r>
            <a:endParaRPr lang="fr-CA" altLang="en-US" smtClean="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noChangeArrowheads="1"/>
          </p:cNvSpPr>
          <p:nvPr>
            <p:ph type="title"/>
          </p:nvPr>
        </p:nvSpPr>
        <p:spPr/>
        <p:txBody>
          <a:bodyPr/>
          <a:lstStyle/>
          <a:p>
            <a:r>
              <a:rPr lang="fr-CA" altLang="en-US" smtClean="0"/>
              <a:t>Interdépendance entre les fonctions principales </a:t>
            </a:r>
          </a:p>
        </p:txBody>
      </p:sp>
      <p:sp>
        <p:nvSpPr>
          <p:cNvPr id="15363" name="Content Placeholder 2"/>
          <p:cNvSpPr>
            <a:spLocks noGrp="1" noChangeArrowheads="1"/>
          </p:cNvSpPr>
          <p:nvPr>
            <p:ph idx="1"/>
          </p:nvPr>
        </p:nvSpPr>
        <p:spPr>
          <a:xfrm>
            <a:off x="609600" y="2017713"/>
            <a:ext cx="8345488" cy="4225925"/>
          </a:xfrm>
        </p:spPr>
        <p:txBody>
          <a:bodyPr/>
          <a:lstStyle/>
          <a:p>
            <a:r>
              <a:rPr lang="fr-CA" altLang="en-US" smtClean="0"/>
              <a:t>Le succès d’une entreprise dépend non seulement de la performance de chaque fonction, mais aussi de l’efficacité de la relation entre toutes les fonctions</a:t>
            </a:r>
          </a:p>
          <a:p>
            <a:r>
              <a:rPr lang="fr-CA" altLang="en-US" smtClean="0"/>
              <a:t>Analogie</a:t>
            </a:r>
          </a:p>
          <a:p>
            <a:pPr lvl="1"/>
            <a:r>
              <a:rPr lang="fr-CA" altLang="en-US" sz="1800" smtClean="0"/>
              <a:t>Tête:			Stratégie</a:t>
            </a:r>
          </a:p>
          <a:p>
            <a:pPr lvl="1"/>
            <a:r>
              <a:rPr lang="fr-CA" altLang="en-US" sz="1800" smtClean="0"/>
              <a:t>Âme:			Ressources humaines</a:t>
            </a:r>
          </a:p>
          <a:p>
            <a:pPr lvl="1"/>
            <a:r>
              <a:rPr lang="fr-CA" altLang="en-US" sz="1800" smtClean="0"/>
              <a:t>Cœur:			Marketing</a:t>
            </a:r>
          </a:p>
          <a:p>
            <a:pPr lvl="1"/>
            <a:r>
              <a:rPr lang="fr-CA" altLang="en-US" sz="1800" smtClean="0"/>
              <a:t>Syst. sanguin et nerveux:	Finance, comptabilité</a:t>
            </a:r>
          </a:p>
          <a:p>
            <a:pPr lvl="1"/>
            <a:r>
              <a:rPr lang="fr-CA" altLang="en-US" sz="1800" smtClean="0"/>
              <a:t>Bras et jambes (mouvement): </a:t>
            </a:r>
            <a:r>
              <a:rPr lang="fr-CA" altLang="en-US" sz="1800" b="1" smtClean="0"/>
              <a:t>Opérations</a:t>
            </a:r>
          </a:p>
        </p:txBody>
      </p:sp>
      <p:sp>
        <p:nvSpPr>
          <p:cNvPr id="15364" name="Slide Number Placeholder 4"/>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fld id="{560714FE-AB2A-4049-983D-2E9A7EE3CB90}" type="slidenum">
              <a:rPr lang="en-US" altLang="en-US" sz="1400" smtClean="0"/>
              <a:pPr>
                <a:spcBef>
                  <a:spcPct val="0"/>
                </a:spcBef>
                <a:buClrTx/>
                <a:buSzTx/>
                <a:buFontTx/>
                <a:buNone/>
              </a:pPr>
              <a:t>6</a:t>
            </a:fld>
            <a:endParaRPr lang="en-US" altLang="en-US" sz="1400" smtClean="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8"/>
          <p:cNvSpPr>
            <a:spLocks noGrp="1" noChangeArrowheads="1"/>
          </p:cNvSpPr>
          <p:nvPr>
            <p:ph type="title"/>
          </p:nvPr>
        </p:nvSpPr>
        <p:spPr>
          <a:xfrm>
            <a:off x="444500" y="152400"/>
            <a:ext cx="8216900" cy="762000"/>
          </a:xfrm>
        </p:spPr>
        <p:txBody>
          <a:bodyPr/>
          <a:lstStyle/>
          <a:p>
            <a:pPr eaLnBrk="1" hangingPunct="1">
              <a:lnSpc>
                <a:spcPct val="80000"/>
              </a:lnSpc>
            </a:pPr>
            <a:r>
              <a:rPr lang="fr-CA" altLang="en-US" smtClean="0"/>
              <a:t>Historique et événements-clés.</a:t>
            </a:r>
            <a:endParaRPr lang="en-US" altLang="en-US" sz="3200" smtClean="0">
              <a:solidFill>
                <a:srgbClr val="009900"/>
              </a:solidFill>
            </a:endParaRPr>
          </a:p>
        </p:txBody>
      </p:sp>
      <p:pic>
        <p:nvPicPr>
          <p:cNvPr id="16387"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87463" y="1031875"/>
            <a:ext cx="6688137" cy="531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8" name="Slide Number Placeholder 1"/>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fld id="{6B71B3FE-32DD-4400-80C1-53F9B2BBAFEE}" type="slidenum">
              <a:rPr lang="en-US" altLang="en-US" sz="1400" smtClean="0"/>
              <a:pPr>
                <a:spcBef>
                  <a:spcPct val="0"/>
                </a:spcBef>
                <a:buClrTx/>
                <a:buSzTx/>
                <a:buFontTx/>
                <a:buNone/>
              </a:pPr>
              <a:t>7</a:t>
            </a:fld>
            <a:endParaRPr lang="en-US" altLang="en-US" sz="1400" smtClean="0"/>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6"/>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fld id="{3F19B112-0D67-434F-AD46-A8D7B3A29598}" type="slidenum">
              <a:rPr lang="en-US" altLang="en-US" sz="1400" smtClean="0"/>
              <a:pPr>
                <a:spcBef>
                  <a:spcPct val="0"/>
                </a:spcBef>
                <a:buClrTx/>
                <a:buSzTx/>
                <a:buFontTx/>
                <a:buNone/>
              </a:pPr>
              <a:t>8</a:t>
            </a:fld>
            <a:endParaRPr lang="en-US" altLang="en-US" sz="1400" smtClean="0"/>
          </a:p>
        </p:txBody>
      </p:sp>
      <p:pic>
        <p:nvPicPr>
          <p:cNvPr id="1843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1013" y="4843463"/>
            <a:ext cx="1792287" cy="140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6"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5313" y="1608138"/>
            <a:ext cx="1792287"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75200" y="3489325"/>
            <a:ext cx="1654175"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18300" y="3086100"/>
            <a:ext cx="1792288"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70450" y="4921250"/>
            <a:ext cx="1670050"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0" name="Picture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43488" y="1784350"/>
            <a:ext cx="1792287" cy="174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1" name="Rectangle 10"/>
          <p:cNvSpPr>
            <a:spLocks noGrp="1" noChangeArrowheads="1"/>
          </p:cNvSpPr>
          <p:nvPr>
            <p:ph type="title"/>
          </p:nvPr>
        </p:nvSpPr>
        <p:spPr/>
        <p:txBody>
          <a:bodyPr/>
          <a:lstStyle/>
          <a:p>
            <a:pPr eaLnBrk="1" hangingPunct="1"/>
            <a:r>
              <a:rPr lang="fr-CA" altLang="en-US" smtClean="0"/>
              <a:t>Caractéristiques d’un bien </a:t>
            </a:r>
          </a:p>
        </p:txBody>
      </p:sp>
      <p:sp>
        <p:nvSpPr>
          <p:cNvPr id="18442" name="Rectangle 11"/>
          <p:cNvSpPr>
            <a:spLocks noGrp="1" noChangeArrowheads="1"/>
          </p:cNvSpPr>
          <p:nvPr>
            <p:ph type="body" sz="half" idx="1"/>
          </p:nvPr>
        </p:nvSpPr>
        <p:spPr>
          <a:xfrm>
            <a:off x="838200" y="2017713"/>
            <a:ext cx="4154488" cy="4383087"/>
          </a:xfrm>
        </p:spPr>
        <p:txBody>
          <a:bodyPr/>
          <a:lstStyle/>
          <a:p>
            <a:pPr eaLnBrk="1" hangingPunct="1"/>
            <a:r>
              <a:rPr lang="fr-CA" altLang="en-US" sz="2800" smtClean="0"/>
              <a:t>Produit tangible</a:t>
            </a:r>
          </a:p>
          <a:p>
            <a:pPr eaLnBrk="1" hangingPunct="1"/>
            <a:r>
              <a:rPr lang="fr-CA" altLang="en-US" sz="2800" smtClean="0"/>
              <a:t>Uniformité des intrants et des extrants</a:t>
            </a:r>
          </a:p>
          <a:p>
            <a:pPr eaLnBrk="1" hangingPunct="1"/>
            <a:r>
              <a:rPr lang="fr-CA" altLang="en-US" sz="2800" smtClean="0"/>
              <a:t>Peu d’interaction avec le clientèle</a:t>
            </a:r>
          </a:p>
          <a:p>
            <a:pPr eaLnBrk="1" hangingPunct="1"/>
            <a:r>
              <a:rPr lang="fr-CA" altLang="en-US" sz="2800" smtClean="0"/>
              <a:t>Lieu de production séparé du lieu de consommation  </a:t>
            </a:r>
          </a:p>
          <a:p>
            <a:pPr eaLnBrk="1" hangingPunct="1"/>
            <a:r>
              <a:rPr lang="fr-CA" altLang="en-US" sz="2800" smtClean="0"/>
              <a:t>Peut être stocké</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6"/>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fld id="{16AF598E-5187-4AB0-A571-2A4A503C8151}" type="slidenum">
              <a:rPr lang="en-US" altLang="en-US" sz="1400" smtClean="0"/>
              <a:pPr>
                <a:spcBef>
                  <a:spcPct val="0"/>
                </a:spcBef>
                <a:buClrTx/>
                <a:buSzTx/>
                <a:buFontTx/>
                <a:buNone/>
              </a:pPr>
              <a:t>9</a:t>
            </a:fld>
            <a:endParaRPr lang="en-US" altLang="en-US" sz="1400" smtClean="0"/>
          </a:p>
        </p:txBody>
      </p:sp>
      <p:pic>
        <p:nvPicPr>
          <p:cNvPr id="2048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5825" y="1851025"/>
            <a:ext cx="1792288" cy="142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4"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1338" y="1482725"/>
            <a:ext cx="1309687" cy="161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4363" y="3206750"/>
            <a:ext cx="1708150" cy="158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62213" y="3810000"/>
            <a:ext cx="1370012" cy="145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7"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9613" y="5006975"/>
            <a:ext cx="1660525" cy="146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8" name="Rectangle 14"/>
          <p:cNvSpPr>
            <a:spLocks noGrp="1" noChangeArrowheads="1"/>
          </p:cNvSpPr>
          <p:nvPr>
            <p:ph type="body" sz="half" idx="2"/>
          </p:nvPr>
        </p:nvSpPr>
        <p:spPr>
          <a:xfrm>
            <a:off x="4114800" y="2017713"/>
            <a:ext cx="4840288" cy="4383087"/>
          </a:xfrm>
        </p:spPr>
        <p:txBody>
          <a:bodyPr/>
          <a:lstStyle/>
          <a:p>
            <a:pPr eaLnBrk="1" hangingPunct="1"/>
            <a:r>
              <a:rPr lang="fr-CA" altLang="en-US" sz="2800" smtClean="0"/>
              <a:t>Produit intangible</a:t>
            </a:r>
          </a:p>
          <a:p>
            <a:pPr eaLnBrk="1" hangingPunct="1"/>
            <a:r>
              <a:rPr lang="fr-CA" altLang="en-US" sz="2800" smtClean="0"/>
              <a:t>Définition inégale</a:t>
            </a:r>
          </a:p>
          <a:p>
            <a:pPr eaLnBrk="1" hangingPunct="1"/>
            <a:r>
              <a:rPr lang="fr-CA" altLang="en-US" sz="2800" smtClean="0"/>
              <a:t>Typiquement produit et livré en même temps. </a:t>
            </a:r>
          </a:p>
          <a:p>
            <a:pPr eaLnBrk="1" hangingPunct="1"/>
            <a:r>
              <a:rPr lang="fr-CA" altLang="en-US" sz="2800" smtClean="0"/>
              <a:t>Souvent unique et personnalisé. </a:t>
            </a:r>
          </a:p>
          <a:p>
            <a:pPr eaLnBrk="1" hangingPunct="1"/>
            <a:r>
              <a:rPr lang="fr-CA" altLang="en-US" sz="2800" smtClean="0"/>
              <a:t>Niveau d’interaction avec la clientèle élevé.</a:t>
            </a:r>
          </a:p>
        </p:txBody>
      </p:sp>
      <p:sp>
        <p:nvSpPr>
          <p:cNvPr id="20489" name="Rectangle 15"/>
          <p:cNvSpPr>
            <a:spLocks noGrp="1" noChangeArrowheads="1"/>
          </p:cNvSpPr>
          <p:nvPr>
            <p:ph type="title"/>
          </p:nvPr>
        </p:nvSpPr>
        <p:spPr/>
        <p:txBody>
          <a:bodyPr/>
          <a:lstStyle/>
          <a:p>
            <a:pPr eaLnBrk="1" hangingPunct="1"/>
            <a:r>
              <a:rPr lang="fr-CA" altLang="en-US" smtClean="0"/>
              <a:t>Caractéristiques d’un service</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546100" y="328613"/>
            <a:ext cx="8026400" cy="787400"/>
          </a:xfrm>
        </p:spPr>
        <p:txBody>
          <a:bodyPr/>
          <a:lstStyle/>
          <a:p>
            <a:pPr eaLnBrk="1" hangingPunct="1">
              <a:lnSpc>
                <a:spcPct val="80000"/>
              </a:lnSpc>
            </a:pPr>
            <a:r>
              <a:rPr lang="en-US" altLang="en-US" smtClean="0"/>
              <a:t>Biens et services</a:t>
            </a:r>
            <a:endParaRPr lang="en-US" altLang="en-US" sz="3200" smtClean="0">
              <a:solidFill>
                <a:srgbClr val="009900"/>
              </a:solidFill>
            </a:endParaRPr>
          </a:p>
        </p:txBody>
      </p:sp>
      <p:grpSp>
        <p:nvGrpSpPr>
          <p:cNvPr id="22531" name="Group 3"/>
          <p:cNvGrpSpPr>
            <a:grpSpLocks/>
          </p:cNvGrpSpPr>
          <p:nvPr/>
        </p:nvGrpSpPr>
        <p:grpSpPr bwMode="auto">
          <a:xfrm>
            <a:off x="1320800" y="1371600"/>
            <a:ext cx="6464300" cy="3873500"/>
            <a:chOff x="832" y="864"/>
            <a:chExt cx="4072" cy="2440"/>
          </a:xfrm>
        </p:grpSpPr>
        <p:grpSp>
          <p:nvGrpSpPr>
            <p:cNvPr id="22543" name="Group 4"/>
            <p:cNvGrpSpPr>
              <a:grpSpLocks/>
            </p:cNvGrpSpPr>
            <p:nvPr/>
          </p:nvGrpSpPr>
          <p:grpSpPr bwMode="auto">
            <a:xfrm>
              <a:off x="832" y="864"/>
              <a:ext cx="2144" cy="224"/>
              <a:chOff x="832" y="864"/>
              <a:chExt cx="2144" cy="224"/>
            </a:xfrm>
          </p:grpSpPr>
          <p:sp>
            <p:nvSpPr>
              <p:cNvPr id="22568" name="Rectangle 5"/>
              <p:cNvSpPr>
                <a:spLocks noChangeArrowheads="1"/>
              </p:cNvSpPr>
              <p:nvPr/>
            </p:nvSpPr>
            <p:spPr bwMode="auto">
              <a:xfrm>
                <a:off x="832" y="864"/>
                <a:ext cx="2144" cy="224"/>
              </a:xfrm>
              <a:prstGeom prst="rect">
                <a:avLst/>
              </a:prstGeom>
              <a:solidFill>
                <a:schemeClr val="accent1"/>
              </a:solidFill>
              <a:ln w="9525">
                <a:solidFill>
                  <a:schemeClr val="tx1"/>
                </a:solidFill>
                <a:miter lim="800000"/>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22569" name="Rectangle 6"/>
              <p:cNvSpPr>
                <a:spLocks noChangeArrowheads="1"/>
              </p:cNvSpPr>
              <p:nvPr/>
            </p:nvSpPr>
            <p:spPr bwMode="auto">
              <a:xfrm>
                <a:off x="1390" y="880"/>
                <a:ext cx="1027" cy="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100008" tIns="50004" rIns="100008" bIns="50004" anchor="ctr"/>
              <a:lstStyle>
                <a:lvl1pPr defTabSz="1000125">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defTabSz="1000125">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defTabSz="1000125">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defTabSz="1000125">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defTabSz="1000125">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gn="ctr">
                  <a:lnSpc>
                    <a:spcPct val="80000"/>
                  </a:lnSpc>
                  <a:spcBef>
                    <a:spcPct val="0"/>
                  </a:spcBef>
                  <a:buClrTx/>
                  <a:buSzTx/>
                  <a:buFontTx/>
                  <a:buNone/>
                </a:pPr>
                <a:r>
                  <a:rPr lang="en-US" altLang="en-US" sz="2000" b="1">
                    <a:latin typeface="Arial" panose="020B0604020202020204" pitchFamily="34" charset="0"/>
                  </a:rPr>
                  <a:t>Jouets, vetements</a:t>
                </a:r>
              </a:p>
            </p:txBody>
          </p:sp>
        </p:grpSp>
        <p:grpSp>
          <p:nvGrpSpPr>
            <p:cNvPr id="22544" name="Group 7"/>
            <p:cNvGrpSpPr>
              <a:grpSpLocks/>
            </p:cNvGrpSpPr>
            <p:nvPr/>
          </p:nvGrpSpPr>
          <p:grpSpPr bwMode="auto">
            <a:xfrm>
              <a:off x="976" y="1093"/>
              <a:ext cx="2112" cy="224"/>
              <a:chOff x="976" y="1093"/>
              <a:chExt cx="2112" cy="224"/>
            </a:xfrm>
          </p:grpSpPr>
          <p:sp>
            <p:nvSpPr>
              <p:cNvPr id="22566" name="Rectangle 8"/>
              <p:cNvSpPr>
                <a:spLocks noChangeArrowheads="1"/>
              </p:cNvSpPr>
              <p:nvPr/>
            </p:nvSpPr>
            <p:spPr bwMode="auto">
              <a:xfrm>
                <a:off x="976" y="1093"/>
                <a:ext cx="2112" cy="224"/>
              </a:xfrm>
              <a:prstGeom prst="rect">
                <a:avLst/>
              </a:prstGeom>
              <a:solidFill>
                <a:schemeClr val="accent1"/>
              </a:solidFill>
              <a:ln w="9525">
                <a:solidFill>
                  <a:schemeClr val="tx1"/>
                </a:solidFill>
                <a:miter lim="800000"/>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22567" name="Rectangle 9"/>
              <p:cNvSpPr>
                <a:spLocks noChangeArrowheads="1"/>
              </p:cNvSpPr>
              <p:nvPr/>
            </p:nvSpPr>
            <p:spPr bwMode="auto">
              <a:xfrm>
                <a:off x="1559" y="1109"/>
                <a:ext cx="946" cy="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100008" tIns="50004" rIns="100008" bIns="50004" anchor="ctr"/>
              <a:lstStyle>
                <a:lvl1pPr defTabSz="1000125">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defTabSz="1000125">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defTabSz="1000125">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defTabSz="1000125">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defTabSz="1000125">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gn="ctr">
                  <a:lnSpc>
                    <a:spcPct val="80000"/>
                  </a:lnSpc>
                  <a:spcBef>
                    <a:spcPct val="0"/>
                  </a:spcBef>
                  <a:buClrTx/>
                  <a:buSzTx/>
                  <a:buFontTx/>
                  <a:buNone/>
                </a:pPr>
                <a:r>
                  <a:rPr lang="en-US" altLang="en-US" sz="2000" b="1">
                    <a:latin typeface="Arial" panose="020B0604020202020204" pitchFamily="34" charset="0"/>
                  </a:rPr>
                  <a:t>Auto, ordinateur</a:t>
                </a:r>
              </a:p>
            </p:txBody>
          </p:sp>
        </p:grpSp>
        <p:grpSp>
          <p:nvGrpSpPr>
            <p:cNvPr id="22545" name="Group 10"/>
            <p:cNvGrpSpPr>
              <a:grpSpLocks/>
            </p:cNvGrpSpPr>
            <p:nvPr/>
          </p:nvGrpSpPr>
          <p:grpSpPr bwMode="auto">
            <a:xfrm>
              <a:off x="1168" y="1323"/>
              <a:ext cx="2176" cy="224"/>
              <a:chOff x="1168" y="1323"/>
              <a:chExt cx="2176" cy="224"/>
            </a:xfrm>
          </p:grpSpPr>
          <p:sp>
            <p:nvSpPr>
              <p:cNvPr id="22564" name="Rectangle 11"/>
              <p:cNvSpPr>
                <a:spLocks noChangeArrowheads="1"/>
              </p:cNvSpPr>
              <p:nvPr/>
            </p:nvSpPr>
            <p:spPr bwMode="auto">
              <a:xfrm>
                <a:off x="1168" y="1323"/>
                <a:ext cx="2176" cy="224"/>
              </a:xfrm>
              <a:prstGeom prst="rect">
                <a:avLst/>
              </a:prstGeom>
              <a:solidFill>
                <a:schemeClr val="accent1"/>
              </a:solidFill>
              <a:ln w="9525">
                <a:solidFill>
                  <a:schemeClr val="tx1"/>
                </a:solidFill>
                <a:miter lim="800000"/>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22565" name="Rectangle 12"/>
              <p:cNvSpPr>
                <a:spLocks noChangeArrowheads="1"/>
              </p:cNvSpPr>
              <p:nvPr/>
            </p:nvSpPr>
            <p:spPr bwMode="auto">
              <a:xfrm>
                <a:off x="1475" y="1339"/>
                <a:ext cx="1562" cy="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100008" tIns="50004" rIns="100008" bIns="50004" anchor="ctr"/>
              <a:lstStyle>
                <a:lvl1pPr defTabSz="1000125">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defTabSz="1000125">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defTabSz="1000125">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defTabSz="1000125">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defTabSz="1000125">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gn="ctr">
                  <a:lnSpc>
                    <a:spcPct val="80000"/>
                  </a:lnSpc>
                  <a:spcBef>
                    <a:spcPct val="0"/>
                  </a:spcBef>
                  <a:buClrTx/>
                  <a:buSzTx/>
                  <a:buFontTx/>
                  <a:buNone/>
                </a:pPr>
                <a:r>
                  <a:rPr lang="en-US" altLang="en-US" sz="2000" b="1">
                    <a:latin typeface="Arial" panose="020B0604020202020204" pitchFamily="34" charset="0"/>
                  </a:rPr>
                  <a:t>Installation de tapis</a:t>
                </a:r>
              </a:p>
            </p:txBody>
          </p:sp>
        </p:grpSp>
        <p:grpSp>
          <p:nvGrpSpPr>
            <p:cNvPr id="22546" name="Group 13"/>
            <p:cNvGrpSpPr>
              <a:grpSpLocks/>
            </p:cNvGrpSpPr>
            <p:nvPr/>
          </p:nvGrpSpPr>
          <p:grpSpPr bwMode="auto">
            <a:xfrm>
              <a:off x="1720" y="1553"/>
              <a:ext cx="2296" cy="224"/>
              <a:chOff x="1720" y="1553"/>
              <a:chExt cx="2296" cy="224"/>
            </a:xfrm>
          </p:grpSpPr>
          <p:sp>
            <p:nvSpPr>
              <p:cNvPr id="22562" name="Rectangle 14"/>
              <p:cNvSpPr>
                <a:spLocks noChangeArrowheads="1"/>
              </p:cNvSpPr>
              <p:nvPr/>
            </p:nvSpPr>
            <p:spPr bwMode="auto">
              <a:xfrm>
                <a:off x="1720" y="1553"/>
                <a:ext cx="2296" cy="224"/>
              </a:xfrm>
              <a:prstGeom prst="rect">
                <a:avLst/>
              </a:prstGeom>
              <a:solidFill>
                <a:schemeClr val="accent1"/>
              </a:solidFill>
              <a:ln w="9525">
                <a:solidFill>
                  <a:schemeClr val="tx1"/>
                </a:solidFill>
                <a:miter lim="800000"/>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22563" name="Rectangle 15"/>
              <p:cNvSpPr>
                <a:spLocks noChangeArrowheads="1"/>
              </p:cNvSpPr>
              <p:nvPr/>
            </p:nvSpPr>
            <p:spPr bwMode="auto">
              <a:xfrm>
                <a:off x="2187" y="1569"/>
                <a:ext cx="1363" cy="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100008" tIns="50004" rIns="100008" bIns="50004" anchor="ctr"/>
              <a:lstStyle>
                <a:lvl1pPr defTabSz="1000125">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defTabSz="1000125">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defTabSz="1000125">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defTabSz="1000125">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defTabSz="1000125">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gn="ctr">
                  <a:lnSpc>
                    <a:spcPct val="80000"/>
                  </a:lnSpc>
                  <a:spcBef>
                    <a:spcPct val="0"/>
                  </a:spcBef>
                  <a:buClrTx/>
                  <a:buSzTx/>
                  <a:buFontTx/>
                  <a:buNone/>
                </a:pPr>
                <a:r>
                  <a:rPr lang="en-US" altLang="en-US" sz="2000" b="1">
                    <a:latin typeface="Arial" panose="020B0604020202020204" pitchFamily="34" charset="0"/>
                  </a:rPr>
                  <a:t>Restauration rapide</a:t>
                </a:r>
              </a:p>
            </p:txBody>
          </p:sp>
        </p:grpSp>
        <p:grpSp>
          <p:nvGrpSpPr>
            <p:cNvPr id="22547" name="Group 16"/>
            <p:cNvGrpSpPr>
              <a:grpSpLocks/>
            </p:cNvGrpSpPr>
            <p:nvPr/>
          </p:nvGrpSpPr>
          <p:grpSpPr bwMode="auto">
            <a:xfrm>
              <a:off x="1995" y="1783"/>
              <a:ext cx="2488" cy="238"/>
              <a:chOff x="1995" y="1783"/>
              <a:chExt cx="2488" cy="238"/>
            </a:xfrm>
          </p:grpSpPr>
          <p:sp>
            <p:nvSpPr>
              <p:cNvPr id="22560" name="Rectangle 17"/>
              <p:cNvSpPr>
                <a:spLocks noChangeArrowheads="1"/>
              </p:cNvSpPr>
              <p:nvPr/>
            </p:nvSpPr>
            <p:spPr bwMode="auto">
              <a:xfrm>
                <a:off x="1995" y="1783"/>
                <a:ext cx="2488" cy="224"/>
              </a:xfrm>
              <a:prstGeom prst="rect">
                <a:avLst/>
              </a:prstGeom>
              <a:solidFill>
                <a:schemeClr val="accent1"/>
              </a:solidFill>
              <a:ln w="9525">
                <a:solidFill>
                  <a:schemeClr val="tx1"/>
                </a:solidFill>
                <a:miter lim="800000"/>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22561" name="Rectangle 18"/>
              <p:cNvSpPr>
                <a:spLocks noChangeArrowheads="1"/>
              </p:cNvSpPr>
              <p:nvPr/>
            </p:nvSpPr>
            <p:spPr bwMode="auto">
              <a:xfrm>
                <a:off x="2059" y="1791"/>
                <a:ext cx="2358"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100008" tIns="50004" rIns="100008" bIns="50004" anchor="ctr"/>
              <a:lstStyle>
                <a:lvl1pPr defTabSz="1000125">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defTabSz="1000125">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defTabSz="1000125">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defTabSz="1000125">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defTabSz="1000125">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gn="ctr">
                  <a:lnSpc>
                    <a:spcPct val="80000"/>
                  </a:lnSpc>
                  <a:spcBef>
                    <a:spcPct val="0"/>
                  </a:spcBef>
                  <a:buClrTx/>
                  <a:buSzTx/>
                  <a:buFontTx/>
                  <a:buNone/>
                </a:pPr>
                <a:r>
                  <a:rPr lang="en-US" altLang="en-US" sz="2000" b="1">
                    <a:latin typeface="Arial" panose="020B0604020202020204" pitchFamily="34" charset="0"/>
                  </a:rPr>
                  <a:t>Restaurants/ Garage</a:t>
                </a:r>
              </a:p>
            </p:txBody>
          </p:sp>
        </p:grpSp>
        <p:grpSp>
          <p:nvGrpSpPr>
            <p:cNvPr id="22548" name="Group 19"/>
            <p:cNvGrpSpPr>
              <a:grpSpLocks/>
            </p:cNvGrpSpPr>
            <p:nvPr/>
          </p:nvGrpSpPr>
          <p:grpSpPr bwMode="auto">
            <a:xfrm>
              <a:off x="2272" y="2012"/>
              <a:ext cx="2400" cy="224"/>
              <a:chOff x="2272" y="2012"/>
              <a:chExt cx="2400" cy="224"/>
            </a:xfrm>
          </p:grpSpPr>
          <p:sp>
            <p:nvSpPr>
              <p:cNvPr id="22558" name="Rectangle 20"/>
              <p:cNvSpPr>
                <a:spLocks noChangeArrowheads="1"/>
              </p:cNvSpPr>
              <p:nvPr/>
            </p:nvSpPr>
            <p:spPr bwMode="auto">
              <a:xfrm>
                <a:off x="2272" y="2012"/>
                <a:ext cx="2400" cy="224"/>
              </a:xfrm>
              <a:prstGeom prst="rect">
                <a:avLst/>
              </a:prstGeom>
              <a:solidFill>
                <a:schemeClr val="accent1"/>
              </a:solidFill>
              <a:ln w="9525">
                <a:solidFill>
                  <a:schemeClr val="tx1"/>
                </a:solidFill>
                <a:miter lim="800000"/>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22559" name="Rectangle 21"/>
              <p:cNvSpPr>
                <a:spLocks noChangeArrowheads="1"/>
              </p:cNvSpPr>
              <p:nvPr/>
            </p:nvSpPr>
            <p:spPr bwMode="auto">
              <a:xfrm>
                <a:off x="2826" y="2028"/>
                <a:ext cx="1293" cy="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100008" tIns="50004" rIns="100008" bIns="50004" anchor="ctr"/>
              <a:lstStyle>
                <a:lvl1pPr defTabSz="1000125">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defTabSz="1000125">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defTabSz="1000125">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defTabSz="1000125">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defTabSz="1000125">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gn="ctr">
                  <a:lnSpc>
                    <a:spcPct val="80000"/>
                  </a:lnSpc>
                  <a:spcBef>
                    <a:spcPct val="0"/>
                  </a:spcBef>
                  <a:buClrTx/>
                  <a:buSzTx/>
                  <a:buFontTx/>
                  <a:buNone/>
                </a:pPr>
                <a:r>
                  <a:rPr lang="en-US" altLang="en-US" sz="2000" b="1">
                    <a:latin typeface="Arial" panose="020B0604020202020204" pitchFamily="34" charset="0"/>
                  </a:rPr>
                  <a:t>Soins hospitaliers</a:t>
                </a:r>
              </a:p>
            </p:txBody>
          </p:sp>
        </p:grpSp>
        <p:grpSp>
          <p:nvGrpSpPr>
            <p:cNvPr id="22549" name="Group 22"/>
            <p:cNvGrpSpPr>
              <a:grpSpLocks/>
            </p:cNvGrpSpPr>
            <p:nvPr/>
          </p:nvGrpSpPr>
          <p:grpSpPr bwMode="auto">
            <a:xfrm>
              <a:off x="2520" y="2242"/>
              <a:ext cx="2248" cy="413"/>
              <a:chOff x="2520" y="2242"/>
              <a:chExt cx="2248" cy="413"/>
            </a:xfrm>
          </p:grpSpPr>
          <p:sp>
            <p:nvSpPr>
              <p:cNvPr id="22556" name="Rectangle 23"/>
              <p:cNvSpPr>
                <a:spLocks noChangeArrowheads="1"/>
              </p:cNvSpPr>
              <p:nvPr/>
            </p:nvSpPr>
            <p:spPr bwMode="auto">
              <a:xfrm>
                <a:off x="2520" y="2242"/>
                <a:ext cx="2248" cy="413"/>
              </a:xfrm>
              <a:prstGeom prst="rect">
                <a:avLst/>
              </a:prstGeom>
              <a:solidFill>
                <a:srgbClr val="86B87D"/>
              </a:solidFill>
              <a:ln w="9525">
                <a:solidFill>
                  <a:schemeClr val="tx1"/>
                </a:solidFill>
                <a:miter lim="800000"/>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22557" name="Rectangle 24"/>
              <p:cNvSpPr>
                <a:spLocks noChangeArrowheads="1"/>
              </p:cNvSpPr>
              <p:nvPr/>
            </p:nvSpPr>
            <p:spPr bwMode="auto">
              <a:xfrm>
                <a:off x="2579" y="2258"/>
                <a:ext cx="2130" cy="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100008" tIns="50004" rIns="100008" bIns="50004" anchor="ctr"/>
              <a:lstStyle>
                <a:lvl1pPr defTabSz="1000125">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defTabSz="1000125">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defTabSz="1000125">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defTabSz="1000125">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defTabSz="1000125">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gn="ctr">
                  <a:lnSpc>
                    <a:spcPct val="80000"/>
                  </a:lnSpc>
                  <a:spcBef>
                    <a:spcPct val="0"/>
                  </a:spcBef>
                  <a:buClrTx/>
                  <a:buSzTx/>
                  <a:buFontTx/>
                  <a:buNone/>
                </a:pPr>
                <a:r>
                  <a:rPr lang="en-US" altLang="en-US" sz="2000" b="1">
                    <a:latin typeface="Arial" panose="020B0604020202020204" pitchFamily="34" charset="0"/>
                  </a:rPr>
                  <a:t>Agence de publicité/</a:t>
                </a:r>
              </a:p>
              <a:p>
                <a:pPr algn="ctr">
                  <a:lnSpc>
                    <a:spcPct val="80000"/>
                  </a:lnSpc>
                  <a:spcBef>
                    <a:spcPct val="0"/>
                  </a:spcBef>
                  <a:buClrTx/>
                  <a:buSzTx/>
                  <a:buFontTx/>
                  <a:buNone/>
                </a:pPr>
                <a:r>
                  <a:rPr lang="en-US" altLang="en-US" sz="2000" b="1">
                    <a:latin typeface="Arial" panose="020B0604020202020204" pitchFamily="34" charset="0"/>
                  </a:rPr>
                  <a:t>Gestion de portfolio</a:t>
                </a:r>
              </a:p>
            </p:txBody>
          </p:sp>
        </p:grpSp>
        <p:grpSp>
          <p:nvGrpSpPr>
            <p:cNvPr id="22550" name="Group 25"/>
            <p:cNvGrpSpPr>
              <a:grpSpLocks/>
            </p:cNvGrpSpPr>
            <p:nvPr/>
          </p:nvGrpSpPr>
          <p:grpSpPr bwMode="auto">
            <a:xfrm>
              <a:off x="2744" y="2661"/>
              <a:ext cx="2104" cy="413"/>
              <a:chOff x="2744" y="2661"/>
              <a:chExt cx="2104" cy="413"/>
            </a:xfrm>
          </p:grpSpPr>
          <p:sp>
            <p:nvSpPr>
              <p:cNvPr id="22554" name="Rectangle 26"/>
              <p:cNvSpPr>
                <a:spLocks noChangeArrowheads="1"/>
              </p:cNvSpPr>
              <p:nvPr/>
            </p:nvSpPr>
            <p:spPr bwMode="auto">
              <a:xfrm>
                <a:off x="2744" y="2661"/>
                <a:ext cx="2104" cy="413"/>
              </a:xfrm>
              <a:prstGeom prst="rect">
                <a:avLst/>
              </a:prstGeom>
              <a:solidFill>
                <a:srgbClr val="86B87D"/>
              </a:solidFill>
              <a:ln w="9525">
                <a:solidFill>
                  <a:schemeClr val="tx1"/>
                </a:solidFill>
                <a:miter lim="800000"/>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22555" name="Rectangle 27"/>
              <p:cNvSpPr>
                <a:spLocks noChangeArrowheads="1"/>
              </p:cNvSpPr>
              <p:nvPr/>
            </p:nvSpPr>
            <p:spPr bwMode="auto">
              <a:xfrm>
                <a:off x="2964" y="2717"/>
                <a:ext cx="1664" cy="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100008" tIns="50004" rIns="100008" bIns="50004" anchor="ctr"/>
              <a:lstStyle>
                <a:lvl1pPr defTabSz="1000125">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defTabSz="1000125">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defTabSz="1000125">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defTabSz="1000125">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defTabSz="1000125">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gn="ctr">
                  <a:lnSpc>
                    <a:spcPct val="80000"/>
                  </a:lnSpc>
                  <a:spcBef>
                    <a:spcPct val="0"/>
                  </a:spcBef>
                  <a:buClrTx/>
                  <a:buSzTx/>
                  <a:buFontTx/>
                  <a:buNone/>
                </a:pPr>
                <a:r>
                  <a:rPr lang="en-US" altLang="en-US" sz="2000" b="1">
                    <a:latin typeface="Arial" panose="020B0604020202020204" pitchFamily="34" charset="0"/>
                  </a:rPr>
                  <a:t>Expertise-conseil/</a:t>
                </a:r>
              </a:p>
              <a:p>
                <a:pPr algn="ctr">
                  <a:lnSpc>
                    <a:spcPct val="80000"/>
                  </a:lnSpc>
                  <a:spcBef>
                    <a:spcPct val="0"/>
                  </a:spcBef>
                  <a:buClrTx/>
                  <a:buSzTx/>
                  <a:buFontTx/>
                  <a:buNone/>
                </a:pPr>
                <a:r>
                  <a:rPr lang="en-US" altLang="en-US" sz="2000" b="1">
                    <a:latin typeface="Arial" panose="020B0604020202020204" pitchFamily="34" charset="0"/>
                  </a:rPr>
                  <a:t>enseignement</a:t>
                </a:r>
              </a:p>
            </p:txBody>
          </p:sp>
        </p:grpSp>
        <p:grpSp>
          <p:nvGrpSpPr>
            <p:cNvPr id="22551" name="Group 28"/>
            <p:cNvGrpSpPr>
              <a:grpSpLocks/>
            </p:cNvGrpSpPr>
            <p:nvPr/>
          </p:nvGrpSpPr>
          <p:grpSpPr bwMode="auto">
            <a:xfrm>
              <a:off x="2872" y="3080"/>
              <a:ext cx="2032" cy="224"/>
              <a:chOff x="2872" y="3080"/>
              <a:chExt cx="2032" cy="224"/>
            </a:xfrm>
          </p:grpSpPr>
          <p:sp>
            <p:nvSpPr>
              <p:cNvPr id="22552" name="Rectangle 29"/>
              <p:cNvSpPr>
                <a:spLocks noChangeArrowheads="1"/>
              </p:cNvSpPr>
              <p:nvPr/>
            </p:nvSpPr>
            <p:spPr bwMode="auto">
              <a:xfrm>
                <a:off x="2872" y="3080"/>
                <a:ext cx="2032" cy="224"/>
              </a:xfrm>
              <a:prstGeom prst="rect">
                <a:avLst/>
              </a:prstGeom>
              <a:solidFill>
                <a:srgbClr val="86B87D"/>
              </a:solidFill>
              <a:ln w="9525">
                <a:solidFill>
                  <a:schemeClr val="tx1"/>
                </a:solidFill>
                <a:miter lim="800000"/>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22553" name="Rectangle 30"/>
              <p:cNvSpPr>
                <a:spLocks noChangeArrowheads="1"/>
              </p:cNvSpPr>
              <p:nvPr/>
            </p:nvSpPr>
            <p:spPr bwMode="auto">
              <a:xfrm>
                <a:off x="3341" y="3088"/>
                <a:ext cx="1094" cy="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100008" tIns="50004" rIns="100008" bIns="50004" anchor="ctr"/>
              <a:lstStyle>
                <a:lvl1pPr defTabSz="1000125">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defTabSz="1000125">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defTabSz="1000125">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defTabSz="1000125">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defTabSz="1000125">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defTabSz="1000125"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gn="ctr">
                  <a:lnSpc>
                    <a:spcPct val="80000"/>
                  </a:lnSpc>
                  <a:spcBef>
                    <a:spcPct val="0"/>
                  </a:spcBef>
                  <a:buClrTx/>
                  <a:buSzTx/>
                  <a:buFontTx/>
                  <a:buNone/>
                </a:pPr>
                <a:r>
                  <a:rPr lang="en-US" altLang="en-US" sz="2000" b="1">
                    <a:latin typeface="Arial" panose="020B0604020202020204" pitchFamily="34" charset="0"/>
                  </a:rPr>
                  <a:t>Assurance, counseling</a:t>
                </a:r>
              </a:p>
            </p:txBody>
          </p:sp>
        </p:grpSp>
      </p:grpSp>
      <p:grpSp>
        <p:nvGrpSpPr>
          <p:cNvPr id="22532" name="Group 31"/>
          <p:cNvGrpSpPr>
            <a:grpSpLocks/>
          </p:cNvGrpSpPr>
          <p:nvPr/>
        </p:nvGrpSpPr>
        <p:grpSpPr bwMode="auto">
          <a:xfrm>
            <a:off x="695325" y="5265738"/>
            <a:ext cx="7889875" cy="906462"/>
            <a:chOff x="438" y="3317"/>
            <a:chExt cx="4970" cy="571"/>
          </a:xfrm>
        </p:grpSpPr>
        <p:sp>
          <p:nvSpPr>
            <p:cNvPr id="22539" name="Text Box 32"/>
            <p:cNvSpPr txBox="1">
              <a:spLocks noChangeArrowheads="1"/>
            </p:cNvSpPr>
            <p:nvPr/>
          </p:nvSpPr>
          <p:spPr bwMode="auto">
            <a:xfrm>
              <a:off x="438" y="3650"/>
              <a:ext cx="4740"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0008" tIns="50004" rIns="100008" bIns="50004">
              <a:spAutoFit/>
            </a:bodyPr>
            <a:lstStyle>
              <a:lvl1pPr defTabSz="1000125">
                <a:spcBef>
                  <a:spcPct val="20000"/>
                </a:spcBef>
                <a:buClr>
                  <a:schemeClr val="folHlink"/>
                </a:buClr>
                <a:buSzPct val="60000"/>
                <a:buFont typeface="Wingdings" panose="05000000000000000000" pitchFamily="2" charset="2"/>
                <a:buChar char="n"/>
                <a:tabLst>
                  <a:tab pos="3860800" algn="l"/>
                </a:tabLst>
                <a:defRPr sz="3200">
                  <a:solidFill>
                    <a:schemeClr val="tx1"/>
                  </a:solidFill>
                  <a:latin typeface="Tahoma" panose="020B0604030504040204" pitchFamily="34" charset="0"/>
                  <a:ea typeface="MS PGothic" panose="020B0600070205080204" pitchFamily="34" charset="-128"/>
                </a:defRPr>
              </a:lvl1pPr>
              <a:lvl2pPr marL="742950" indent="-285750" defTabSz="1000125">
                <a:spcBef>
                  <a:spcPct val="20000"/>
                </a:spcBef>
                <a:buClr>
                  <a:schemeClr val="hlink"/>
                </a:buClr>
                <a:buSzPct val="55000"/>
                <a:buFont typeface="Wingdings" panose="05000000000000000000" pitchFamily="2" charset="2"/>
                <a:buChar char="n"/>
                <a:tabLst>
                  <a:tab pos="3860800" algn="l"/>
                </a:tabLst>
                <a:defRPr sz="2800">
                  <a:solidFill>
                    <a:schemeClr val="tx1"/>
                  </a:solidFill>
                  <a:latin typeface="Tahoma" panose="020B0604030504040204" pitchFamily="34" charset="0"/>
                  <a:ea typeface="MS PGothic" panose="020B0600070205080204" pitchFamily="34" charset="-128"/>
                </a:defRPr>
              </a:lvl2pPr>
              <a:lvl3pPr marL="1143000" indent="-228600" defTabSz="1000125">
                <a:spcBef>
                  <a:spcPct val="20000"/>
                </a:spcBef>
                <a:buClr>
                  <a:schemeClr val="folHlink"/>
                </a:buClr>
                <a:buSzPct val="50000"/>
                <a:buFont typeface="Wingdings" panose="05000000000000000000" pitchFamily="2" charset="2"/>
                <a:buChar char="n"/>
                <a:tabLst>
                  <a:tab pos="3860800" algn="l"/>
                </a:tabLst>
                <a:defRPr sz="2400">
                  <a:solidFill>
                    <a:schemeClr val="tx1"/>
                  </a:solidFill>
                  <a:latin typeface="Tahoma" panose="020B0604030504040204" pitchFamily="34" charset="0"/>
                  <a:ea typeface="MS PGothic" panose="020B0600070205080204" pitchFamily="34" charset="-128"/>
                </a:defRPr>
              </a:lvl3pPr>
              <a:lvl4pPr marL="1600200" indent="-228600" defTabSz="1000125">
                <a:spcBef>
                  <a:spcPct val="20000"/>
                </a:spcBef>
                <a:buClr>
                  <a:schemeClr val="accent2"/>
                </a:buClr>
                <a:buSzPct val="55000"/>
                <a:buFont typeface="Wingdings" panose="05000000000000000000" pitchFamily="2" charset="2"/>
                <a:buChar char="n"/>
                <a:tabLst>
                  <a:tab pos="3860800" algn="l"/>
                </a:tabLst>
                <a:defRPr sz="2000">
                  <a:solidFill>
                    <a:schemeClr val="tx1"/>
                  </a:solidFill>
                  <a:latin typeface="Tahoma" panose="020B0604030504040204" pitchFamily="34" charset="0"/>
                  <a:ea typeface="MS PGothic" panose="020B0600070205080204" pitchFamily="34" charset="-128"/>
                </a:defRPr>
              </a:lvl4pPr>
              <a:lvl5pPr marL="2057400" indent="-228600" defTabSz="1000125">
                <a:spcBef>
                  <a:spcPct val="20000"/>
                </a:spcBef>
                <a:buClr>
                  <a:schemeClr val="accent1"/>
                </a:buClr>
                <a:buSzPct val="50000"/>
                <a:buFont typeface="Wingdings" panose="05000000000000000000" pitchFamily="2" charset="2"/>
                <a:buChar char="n"/>
                <a:tabLst>
                  <a:tab pos="3860800" algn="l"/>
                </a:tabLst>
                <a:defRPr sz="2000">
                  <a:solidFill>
                    <a:schemeClr val="tx1"/>
                  </a:solidFill>
                  <a:latin typeface="Tahoma" panose="020B0604030504040204" pitchFamily="34" charset="0"/>
                  <a:ea typeface="MS PGothic" panose="020B0600070205080204" pitchFamily="34" charset="-128"/>
                </a:defRPr>
              </a:lvl5pPr>
              <a:lvl6pPr marL="2514600" indent="-228600" defTabSz="1000125" eaLnBrk="0" fontAlgn="base" hangingPunct="0">
                <a:spcBef>
                  <a:spcPct val="20000"/>
                </a:spcBef>
                <a:spcAft>
                  <a:spcPct val="0"/>
                </a:spcAft>
                <a:buClr>
                  <a:schemeClr val="accent1"/>
                </a:buClr>
                <a:buSzPct val="50000"/>
                <a:buFont typeface="Wingdings" panose="05000000000000000000" pitchFamily="2" charset="2"/>
                <a:buChar char="n"/>
                <a:tabLst>
                  <a:tab pos="3860800" algn="l"/>
                </a:tabLst>
                <a:defRPr sz="2000">
                  <a:solidFill>
                    <a:schemeClr val="tx1"/>
                  </a:solidFill>
                  <a:latin typeface="Tahoma" panose="020B0604030504040204" pitchFamily="34" charset="0"/>
                  <a:ea typeface="MS PGothic" panose="020B0600070205080204" pitchFamily="34" charset="-128"/>
                </a:defRPr>
              </a:lvl6pPr>
              <a:lvl7pPr marL="2971800" indent="-228600" defTabSz="1000125" eaLnBrk="0" fontAlgn="base" hangingPunct="0">
                <a:spcBef>
                  <a:spcPct val="20000"/>
                </a:spcBef>
                <a:spcAft>
                  <a:spcPct val="0"/>
                </a:spcAft>
                <a:buClr>
                  <a:schemeClr val="accent1"/>
                </a:buClr>
                <a:buSzPct val="50000"/>
                <a:buFont typeface="Wingdings" panose="05000000000000000000" pitchFamily="2" charset="2"/>
                <a:buChar char="n"/>
                <a:tabLst>
                  <a:tab pos="3860800" algn="l"/>
                </a:tabLst>
                <a:defRPr sz="2000">
                  <a:solidFill>
                    <a:schemeClr val="tx1"/>
                  </a:solidFill>
                  <a:latin typeface="Tahoma" panose="020B0604030504040204" pitchFamily="34" charset="0"/>
                  <a:ea typeface="MS PGothic" panose="020B0600070205080204" pitchFamily="34" charset="-128"/>
                </a:defRPr>
              </a:lvl7pPr>
              <a:lvl8pPr marL="3429000" indent="-228600" defTabSz="1000125" eaLnBrk="0" fontAlgn="base" hangingPunct="0">
                <a:spcBef>
                  <a:spcPct val="20000"/>
                </a:spcBef>
                <a:spcAft>
                  <a:spcPct val="0"/>
                </a:spcAft>
                <a:buClr>
                  <a:schemeClr val="accent1"/>
                </a:buClr>
                <a:buSzPct val="50000"/>
                <a:buFont typeface="Wingdings" panose="05000000000000000000" pitchFamily="2" charset="2"/>
                <a:buChar char="n"/>
                <a:tabLst>
                  <a:tab pos="3860800" algn="l"/>
                </a:tabLst>
                <a:defRPr sz="2000">
                  <a:solidFill>
                    <a:schemeClr val="tx1"/>
                  </a:solidFill>
                  <a:latin typeface="Tahoma" panose="020B0604030504040204" pitchFamily="34" charset="0"/>
                  <a:ea typeface="MS PGothic" panose="020B0600070205080204" pitchFamily="34" charset="-128"/>
                </a:defRPr>
              </a:lvl8pPr>
              <a:lvl9pPr marL="3886200" indent="-228600" defTabSz="1000125" eaLnBrk="0" fontAlgn="base" hangingPunct="0">
                <a:spcBef>
                  <a:spcPct val="20000"/>
                </a:spcBef>
                <a:spcAft>
                  <a:spcPct val="0"/>
                </a:spcAft>
                <a:buClr>
                  <a:schemeClr val="accent1"/>
                </a:buClr>
                <a:buSzPct val="50000"/>
                <a:buFont typeface="Wingdings" panose="05000000000000000000" pitchFamily="2" charset="2"/>
                <a:buChar char="n"/>
                <a:tabLst>
                  <a:tab pos="3860800" algn="l"/>
                </a:tabLst>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r>
                <a:rPr lang="en-US" altLang="en-US" sz="1800" b="1">
                  <a:latin typeface="Arial" panose="020B0604020202020204" pitchFamily="34" charset="0"/>
                </a:rPr>
                <a:t>% du produit qui est un bien	% du produit qui est un service</a:t>
              </a:r>
            </a:p>
          </p:txBody>
        </p:sp>
        <p:grpSp>
          <p:nvGrpSpPr>
            <p:cNvPr id="22540" name="Group 33"/>
            <p:cNvGrpSpPr>
              <a:grpSpLocks/>
            </p:cNvGrpSpPr>
            <p:nvPr/>
          </p:nvGrpSpPr>
          <p:grpSpPr bwMode="auto">
            <a:xfrm>
              <a:off x="472" y="3317"/>
              <a:ext cx="4936" cy="339"/>
              <a:chOff x="472" y="3317"/>
              <a:chExt cx="4936" cy="339"/>
            </a:xfrm>
          </p:grpSpPr>
          <p:sp>
            <p:nvSpPr>
              <p:cNvPr id="22541" name="Text Box 34"/>
              <p:cNvSpPr txBox="1">
                <a:spLocks noChangeArrowheads="1"/>
              </p:cNvSpPr>
              <p:nvPr/>
            </p:nvSpPr>
            <p:spPr bwMode="auto">
              <a:xfrm>
                <a:off x="552" y="3317"/>
                <a:ext cx="4597" cy="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panose="05000000000000000000" pitchFamily="2" charset="2"/>
                  <a:buChar char="n"/>
                  <a:tabLst>
                    <a:tab pos="355600" algn="ctr"/>
                    <a:tab pos="1168400" algn="ctr"/>
                    <a:tab pos="1968500" algn="ctr"/>
                    <a:tab pos="2781300" algn="ctr"/>
                    <a:tab pos="3594100" algn="ctr"/>
                    <a:tab pos="4394200" algn="ctr"/>
                    <a:tab pos="5207000" algn="ctr"/>
                    <a:tab pos="6007100" algn="ctr"/>
                    <a:tab pos="6819900" algn="ctr"/>
                  </a:tabLst>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tabLst>
                    <a:tab pos="355600" algn="ctr"/>
                    <a:tab pos="1168400" algn="ctr"/>
                    <a:tab pos="1968500" algn="ctr"/>
                    <a:tab pos="2781300" algn="ctr"/>
                    <a:tab pos="3594100" algn="ctr"/>
                    <a:tab pos="4394200" algn="ctr"/>
                    <a:tab pos="5207000" algn="ctr"/>
                    <a:tab pos="6007100" algn="ctr"/>
                    <a:tab pos="6819900" algn="ctr"/>
                  </a:tabLst>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tabLst>
                    <a:tab pos="355600" algn="ctr"/>
                    <a:tab pos="1168400" algn="ctr"/>
                    <a:tab pos="1968500" algn="ctr"/>
                    <a:tab pos="2781300" algn="ctr"/>
                    <a:tab pos="3594100" algn="ctr"/>
                    <a:tab pos="4394200" algn="ctr"/>
                    <a:tab pos="5207000" algn="ctr"/>
                    <a:tab pos="6007100" algn="ctr"/>
                    <a:tab pos="6819900" algn="ctr"/>
                  </a:tabLst>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tabLst>
                    <a:tab pos="355600" algn="ctr"/>
                    <a:tab pos="1168400" algn="ctr"/>
                    <a:tab pos="1968500" algn="ctr"/>
                    <a:tab pos="2781300" algn="ctr"/>
                    <a:tab pos="3594100" algn="ctr"/>
                    <a:tab pos="4394200" algn="ctr"/>
                    <a:tab pos="5207000" algn="ctr"/>
                    <a:tab pos="6007100" algn="ctr"/>
                    <a:tab pos="6819900" algn="ctr"/>
                  </a:tabLst>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tabLst>
                    <a:tab pos="355600" algn="ctr"/>
                    <a:tab pos="1168400" algn="ctr"/>
                    <a:tab pos="1968500" algn="ctr"/>
                    <a:tab pos="2781300" algn="ctr"/>
                    <a:tab pos="3594100" algn="ctr"/>
                    <a:tab pos="4394200" algn="ctr"/>
                    <a:tab pos="5207000" algn="ctr"/>
                    <a:tab pos="6007100" algn="ctr"/>
                    <a:tab pos="6819900" algn="ctr"/>
                  </a:tabLst>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tabLst>
                    <a:tab pos="355600" algn="ctr"/>
                    <a:tab pos="1168400" algn="ctr"/>
                    <a:tab pos="1968500" algn="ctr"/>
                    <a:tab pos="2781300" algn="ctr"/>
                    <a:tab pos="3594100" algn="ctr"/>
                    <a:tab pos="4394200" algn="ctr"/>
                    <a:tab pos="5207000" algn="ctr"/>
                    <a:tab pos="6007100" algn="ctr"/>
                    <a:tab pos="6819900" algn="ctr"/>
                  </a:tabLst>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tabLst>
                    <a:tab pos="355600" algn="ctr"/>
                    <a:tab pos="1168400" algn="ctr"/>
                    <a:tab pos="1968500" algn="ctr"/>
                    <a:tab pos="2781300" algn="ctr"/>
                    <a:tab pos="3594100" algn="ctr"/>
                    <a:tab pos="4394200" algn="ctr"/>
                    <a:tab pos="5207000" algn="ctr"/>
                    <a:tab pos="6007100" algn="ctr"/>
                    <a:tab pos="6819900" algn="ctr"/>
                  </a:tabLst>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tabLst>
                    <a:tab pos="355600" algn="ctr"/>
                    <a:tab pos="1168400" algn="ctr"/>
                    <a:tab pos="1968500" algn="ctr"/>
                    <a:tab pos="2781300" algn="ctr"/>
                    <a:tab pos="3594100" algn="ctr"/>
                    <a:tab pos="4394200" algn="ctr"/>
                    <a:tab pos="5207000" algn="ctr"/>
                    <a:tab pos="6007100" algn="ctr"/>
                    <a:tab pos="6819900" algn="ctr"/>
                  </a:tabLst>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tabLst>
                    <a:tab pos="355600" algn="ctr"/>
                    <a:tab pos="1168400" algn="ctr"/>
                    <a:tab pos="1968500" algn="ctr"/>
                    <a:tab pos="2781300" algn="ctr"/>
                    <a:tab pos="3594100" algn="ctr"/>
                    <a:tab pos="4394200" algn="ctr"/>
                    <a:tab pos="5207000" algn="ctr"/>
                    <a:tab pos="6007100" algn="ctr"/>
                    <a:tab pos="6819900" algn="ctr"/>
                  </a:tabLst>
                  <a:defRPr sz="2000">
                    <a:solidFill>
                      <a:schemeClr val="tx1"/>
                    </a:solidFill>
                    <a:latin typeface="Tahoma" panose="020B0604030504040204" pitchFamily="34" charset="0"/>
                    <a:ea typeface="MS PGothic" panose="020B0600070205080204" pitchFamily="34" charset="-128"/>
                  </a:defRPr>
                </a:lvl9pPr>
              </a:lstStyle>
              <a:p>
                <a:pPr>
                  <a:lnSpc>
                    <a:spcPct val="90000"/>
                  </a:lnSpc>
                  <a:spcBef>
                    <a:spcPct val="0"/>
                  </a:spcBef>
                  <a:buClrTx/>
                  <a:buSzTx/>
                  <a:buFontTx/>
                  <a:buNone/>
                </a:pPr>
                <a:r>
                  <a:rPr lang="en-AU" altLang="en-US" sz="1800" b="1">
                    <a:latin typeface="Arial" panose="020B0604020202020204" pitchFamily="34" charset="0"/>
                  </a:rPr>
                  <a:t>	100%	75	50	25	0	25	50	75	100%</a:t>
                </a:r>
              </a:p>
              <a:p>
                <a:pPr>
                  <a:lnSpc>
                    <a:spcPct val="90000"/>
                  </a:lnSpc>
                  <a:spcBef>
                    <a:spcPct val="0"/>
                  </a:spcBef>
                  <a:buClrTx/>
                  <a:buSzTx/>
                  <a:buFontTx/>
                  <a:buNone/>
                </a:pPr>
                <a:r>
                  <a:rPr lang="en-AU" altLang="en-US" sz="1200" b="1">
                    <a:latin typeface="Arial" panose="020B0604020202020204" pitchFamily="34" charset="0"/>
                  </a:rPr>
                  <a:t>	|	|	|	|	|	|	|	|	|</a:t>
                </a:r>
              </a:p>
            </p:txBody>
          </p:sp>
          <p:sp>
            <p:nvSpPr>
              <p:cNvPr id="22542" name="Line 35"/>
              <p:cNvSpPr>
                <a:spLocks noChangeShapeType="1"/>
              </p:cNvSpPr>
              <p:nvPr/>
            </p:nvSpPr>
            <p:spPr bwMode="auto">
              <a:xfrm>
                <a:off x="472" y="3656"/>
                <a:ext cx="4936"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pic>
        <p:nvPicPr>
          <p:cNvPr id="22533" name="Picture 3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7213" y="3429000"/>
            <a:ext cx="1792287" cy="142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4" name="Picture 3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225" y="2393950"/>
            <a:ext cx="16700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5" name="Picture 3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16525" y="1036638"/>
            <a:ext cx="1425575" cy="142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6" name="Picture 4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26263" y="1744663"/>
            <a:ext cx="1370012" cy="158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7" name="Picture 4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51750" y="3390900"/>
            <a:ext cx="1079500" cy="188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8" name="Slide Number Placeholder 1"/>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fld id="{D6FFA735-97D0-445F-B3A5-F193A9EB24C1}" type="slidenum">
              <a:rPr lang="en-US" altLang="en-US" sz="1400" smtClean="0"/>
              <a:pPr>
                <a:spcBef>
                  <a:spcPct val="0"/>
                </a:spcBef>
                <a:buClrTx/>
                <a:buSzTx/>
                <a:buFontTx/>
                <a:buNone/>
              </a:pPr>
              <a:t>10</a:t>
            </a:fld>
            <a:endParaRPr lang="en-US" altLang="en-US" sz="1400" smtClean="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5"/>
          <p:cNvSpPr>
            <a:spLocks noGrp="1" noChangeArrowheads="1"/>
          </p:cNvSpPr>
          <p:nvPr>
            <p:ph type="title"/>
          </p:nvPr>
        </p:nvSpPr>
        <p:spPr/>
        <p:txBody>
          <a:bodyPr/>
          <a:lstStyle/>
          <a:p>
            <a:r>
              <a:rPr lang="en-AU" altLang="en-US" smtClean="0"/>
              <a:t>Emplois, domaines du service vs manufacturier</a:t>
            </a:r>
          </a:p>
        </p:txBody>
      </p:sp>
      <p:pic>
        <p:nvPicPr>
          <p:cNvPr id="24579" name="Content Placeholder 4" descr="The data in the graph is as follows:&#10;• Agriculture: The graph starts high in the year 1800 and then declines sharply as time goes on around 1900 and continues to fall.&#10;• Services: The graph rises steadily as time goes on between 1800 and 2025, estimated.&#10;• Manufacturing: The graph rises somewhat from 1800 to 1900 and then declines from 1950 to 2025.&#1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533400" y="2286000"/>
            <a:ext cx="8229600" cy="3962400"/>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noChangeArrowheads="1"/>
          </p:cNvSpPr>
          <p:nvPr>
            <p:ph type="title"/>
          </p:nvPr>
        </p:nvSpPr>
        <p:spPr/>
        <p:txBody>
          <a:bodyPr/>
          <a:lstStyle/>
          <a:p>
            <a:r>
              <a:rPr lang="fr-CA" altLang="en-US" smtClean="0"/>
              <a:t>La productivité</a:t>
            </a:r>
          </a:p>
        </p:txBody>
      </p:sp>
      <p:sp>
        <p:nvSpPr>
          <p:cNvPr id="67587" name="Content Placeholder 2"/>
          <p:cNvSpPr>
            <a:spLocks noGrp="1"/>
          </p:cNvSpPr>
          <p:nvPr>
            <p:ph idx="1"/>
          </p:nvPr>
        </p:nvSpPr>
        <p:spPr>
          <a:xfrm>
            <a:off x="1182688" y="2017713"/>
            <a:ext cx="7761287" cy="4459287"/>
          </a:xfrm>
        </p:spPr>
        <p:txBody>
          <a:bodyPr/>
          <a:lstStyle/>
          <a:p>
            <a:r>
              <a:rPr lang="fr-CA" altLang="en-US" dirty="0" smtClean="0"/>
              <a:t>Ratio des quantités de biens ou de services créés par rapport aux ressources utilisées pour les créer (extrants / intrants)</a:t>
            </a:r>
          </a:p>
          <a:p>
            <a:r>
              <a:rPr lang="fr-CA" altLang="en-US" dirty="0" smtClean="0"/>
              <a:t>Les mesures de productivité</a:t>
            </a:r>
          </a:p>
          <a:p>
            <a:pPr lvl="1"/>
            <a:r>
              <a:rPr lang="fr-CA" altLang="en-US" dirty="0" smtClean="0"/>
              <a:t>Mesures partielles (un intrant)</a:t>
            </a:r>
          </a:p>
          <a:p>
            <a:pPr lvl="1"/>
            <a:r>
              <a:rPr lang="fr-CA" altLang="en-US" dirty="0" smtClean="0"/>
              <a:t>Mesures </a:t>
            </a:r>
            <a:r>
              <a:rPr lang="fr-CA" altLang="en-US" dirty="0" err="1" smtClean="0"/>
              <a:t>multi-factorielles</a:t>
            </a:r>
            <a:r>
              <a:rPr lang="fr-CA" altLang="en-US" dirty="0" smtClean="0"/>
              <a:t> </a:t>
            </a:r>
            <a:r>
              <a:rPr lang="fr-CA" altLang="en-US" dirty="0" smtClean="0"/>
              <a:t>(plusieurs intrants)</a:t>
            </a:r>
          </a:p>
          <a:p>
            <a:pPr>
              <a:buFont typeface="Wingdings" panose="05000000000000000000" pitchFamily="2" charset="2"/>
              <a:buNone/>
            </a:pPr>
            <a:endParaRPr lang="fr-CA" altLang="en-US" dirty="0" smtClean="0"/>
          </a:p>
        </p:txBody>
      </p:sp>
      <p:sp>
        <p:nvSpPr>
          <p:cNvPr id="67588" name="Slide Number Placeholder 4"/>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fld id="{1550E1C6-EF97-4680-B31C-2FEEAA402FE9}" type="slidenum">
              <a:rPr lang="en-US" altLang="en-US" sz="1400" smtClean="0"/>
              <a:pPr>
                <a:spcBef>
                  <a:spcPct val="0"/>
                </a:spcBef>
                <a:buClrTx/>
                <a:buSzTx/>
                <a:buFontTx/>
                <a:buNone/>
              </a:pPr>
              <a:t>12</a:t>
            </a:fld>
            <a:endParaRPr lang="en-US" altLang="en-US" sz="1400" smtClean="0"/>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noChangeArrowheads="1"/>
          </p:cNvSpPr>
          <p:nvPr>
            <p:ph type="title"/>
          </p:nvPr>
        </p:nvSpPr>
        <p:spPr/>
        <p:txBody>
          <a:bodyPr/>
          <a:lstStyle/>
          <a:p>
            <a:r>
              <a:rPr lang="en-US" altLang="en-US" dirty="0" err="1" smtClean="0"/>
              <a:t>Une</a:t>
            </a:r>
            <a:r>
              <a:rPr lang="en-US" altLang="en-US" dirty="0" smtClean="0"/>
              <a:t> </a:t>
            </a:r>
            <a:r>
              <a:rPr lang="en-US" altLang="en-US" dirty="0" err="1" smtClean="0"/>
              <a:t>mesure</a:t>
            </a:r>
            <a:r>
              <a:rPr lang="en-US" altLang="en-US" dirty="0" smtClean="0"/>
              <a:t> </a:t>
            </a:r>
            <a:r>
              <a:rPr lang="en-US" altLang="en-US" dirty="0" err="1" smtClean="0"/>
              <a:t>globale</a:t>
            </a:r>
            <a:endParaRPr lang="en-AU" altLang="en-US" dirty="0" smtClean="0"/>
          </a:p>
        </p:txBody>
      </p:sp>
      <p:pic>
        <p:nvPicPr>
          <p:cNvPr id="26627" name="Content Placeholder 4" descr="A diagram of the steps from inputs, to transformation, to outputs, with feedback from outputs to both transformation and inputs. The three major steps are summarized below.&#10;• Inputs: Labour, capital, management&#10;• Transformation: The Canadian economic system transforms inputs to outputs at about an annual 2.2% increase in productivity per year. The productivity increase is the result of a mix of capital (38% of 2.2%), labour (10% of 2.2%), and management (52% of 2.2%).&#10;• Outputs: Goods and services.&#1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457200" y="2514600"/>
            <a:ext cx="8229600" cy="3581400"/>
          </a:xfrm>
        </p:spPr>
      </p:pic>
    </p:spTree>
    <p:extLst>
      <p:ext uri="{BB962C8B-B14F-4D97-AF65-F5344CB8AC3E}">
        <p14:creationId xmlns:p14="http://schemas.microsoft.com/office/powerpoint/2010/main" val="16203800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p:cNvSpPr>
            <a:spLocks noGrp="1" noChangeArrowheads="1"/>
          </p:cNvSpPr>
          <p:nvPr>
            <p:ph type="title"/>
          </p:nvPr>
        </p:nvSpPr>
        <p:spPr/>
        <p:txBody>
          <a:bodyPr/>
          <a:lstStyle/>
          <a:p>
            <a:r>
              <a:rPr lang="fr-CA" altLang="en-US" dirty="0" smtClean="0"/>
              <a:t>Ou plus précise</a:t>
            </a:r>
            <a:endParaRPr lang="fr-CA" altLang="en-US" dirty="0" smtClean="0"/>
          </a:p>
        </p:txBody>
      </p:sp>
      <p:sp>
        <p:nvSpPr>
          <p:cNvPr id="68611" name="Content Placeholder 2"/>
          <p:cNvSpPr>
            <a:spLocks noGrp="1"/>
          </p:cNvSpPr>
          <p:nvPr>
            <p:ph idx="1"/>
          </p:nvPr>
        </p:nvSpPr>
        <p:spPr>
          <a:xfrm>
            <a:off x="1182688" y="2017713"/>
            <a:ext cx="7761287" cy="4683125"/>
          </a:xfrm>
        </p:spPr>
        <p:txBody>
          <a:bodyPr/>
          <a:lstStyle/>
          <a:p>
            <a:r>
              <a:rPr lang="fr-CA" altLang="en-US" dirty="0" smtClean="0"/>
              <a:t>Productivité = Extrants/Intrants</a:t>
            </a:r>
          </a:p>
          <a:p>
            <a:pPr lvl="1"/>
            <a:r>
              <a:rPr lang="fr-CA" altLang="en-US" dirty="0" smtClean="0"/>
              <a:t>Mesure d’extrant (en unités ou en $) par rapport aux intrants</a:t>
            </a:r>
          </a:p>
          <a:p>
            <a:pPr lvl="1"/>
            <a:r>
              <a:rPr lang="fr-CA" altLang="en-US" dirty="0" smtClean="0"/>
              <a:t>Productivité de main d’œuvre = nombre d’unités produites / nombres d’unités de main d’œuvre utilisées</a:t>
            </a:r>
          </a:p>
          <a:p>
            <a:pPr lvl="3"/>
            <a:r>
              <a:rPr lang="fr-CA" altLang="en-US" dirty="0" smtClean="0"/>
              <a:t>pour un intervalle semblable (une journée, un mois, une année…)</a:t>
            </a:r>
          </a:p>
          <a:p>
            <a:pPr lvl="3"/>
            <a:r>
              <a:rPr lang="fr-CA" altLang="en-US" dirty="0" smtClean="0"/>
              <a:t>Exemple: si, en </a:t>
            </a:r>
            <a:r>
              <a:rPr lang="fr-CA" altLang="en-US" dirty="0" smtClean="0"/>
              <a:t>un </a:t>
            </a:r>
            <a:r>
              <a:rPr lang="fr-CA" altLang="en-US" dirty="0" smtClean="0"/>
              <a:t>mois, </a:t>
            </a:r>
            <a:r>
              <a:rPr lang="fr-CA" altLang="en-US" dirty="0" smtClean="0"/>
              <a:t>on produit 1000 unités avec 250 heures, la </a:t>
            </a:r>
            <a:r>
              <a:rPr lang="fr-CA" altLang="en-US" dirty="0" smtClean="0"/>
              <a:t>productivité de la main d’</a:t>
            </a:r>
            <a:r>
              <a:rPr lang="fr-CA" altLang="en-US" dirty="0" err="1" smtClean="0"/>
              <a:t>oeuvre</a:t>
            </a:r>
            <a:r>
              <a:rPr lang="fr-CA" altLang="en-US" dirty="0" smtClean="0"/>
              <a:t> </a:t>
            </a:r>
            <a:r>
              <a:rPr lang="fr-CA" altLang="en-US" dirty="0" smtClean="0"/>
              <a:t>= 1000/250 = 4 unités par heure. </a:t>
            </a:r>
          </a:p>
          <a:p>
            <a:pPr lvl="1"/>
            <a:endParaRPr lang="fr-CA" altLang="en-US" dirty="0" smtClean="0"/>
          </a:p>
          <a:p>
            <a:pPr>
              <a:buFont typeface="Wingdings" panose="05000000000000000000" pitchFamily="2" charset="2"/>
              <a:buNone/>
            </a:pPr>
            <a:endParaRPr lang="fr-CA" altLang="en-US" dirty="0" smtClean="0"/>
          </a:p>
        </p:txBody>
      </p:sp>
      <p:sp>
        <p:nvSpPr>
          <p:cNvPr id="68612" name="Slide Number Placeholder 4"/>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fld id="{F4354E8C-2EDD-4FED-A5EA-B8D89942AF80}" type="slidenum">
              <a:rPr lang="en-US" altLang="en-US" sz="1400" smtClean="0"/>
              <a:pPr>
                <a:spcBef>
                  <a:spcPct val="0"/>
                </a:spcBef>
                <a:buClrTx/>
                <a:buSzTx/>
                <a:buFontTx/>
                <a:buNone/>
              </a:pPr>
              <a:t>14</a:t>
            </a:fld>
            <a:endParaRPr lang="en-US" altLang="en-US" sz="1400" smtClean="0"/>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p:cNvSpPr>
            <a:spLocks noGrp="1" noChangeArrowheads="1"/>
          </p:cNvSpPr>
          <p:nvPr>
            <p:ph type="title"/>
          </p:nvPr>
        </p:nvSpPr>
        <p:spPr/>
        <p:txBody>
          <a:bodyPr/>
          <a:lstStyle/>
          <a:p>
            <a:r>
              <a:rPr lang="fr-CA" altLang="en-US" smtClean="0"/>
              <a:t>La productivité</a:t>
            </a:r>
          </a:p>
        </p:txBody>
      </p:sp>
      <p:sp>
        <p:nvSpPr>
          <p:cNvPr id="70659" name="Content Placeholder 2"/>
          <p:cNvSpPr>
            <a:spLocks noGrp="1"/>
          </p:cNvSpPr>
          <p:nvPr>
            <p:ph idx="1"/>
          </p:nvPr>
        </p:nvSpPr>
        <p:spPr>
          <a:xfrm>
            <a:off x="228600" y="2017713"/>
            <a:ext cx="8715375" cy="3925887"/>
          </a:xfrm>
        </p:spPr>
        <p:txBody>
          <a:bodyPr/>
          <a:lstStyle/>
          <a:p>
            <a:r>
              <a:rPr lang="fr-CA" altLang="en-US" dirty="0" smtClean="0"/>
              <a:t>Productivité multifactorielle (PMF)</a:t>
            </a:r>
          </a:p>
          <a:p>
            <a:pPr lvl="1"/>
            <a:r>
              <a:rPr lang="fr-CA" altLang="en-US" dirty="0" smtClean="0"/>
              <a:t>Mesure d’extrants par rapport aux intrants</a:t>
            </a:r>
          </a:p>
          <a:p>
            <a:pPr lvl="1"/>
            <a:endParaRPr lang="fr-CA" altLang="en-US" dirty="0" smtClean="0"/>
          </a:p>
          <a:p>
            <a:pPr lvl="1">
              <a:buFont typeface="Wingdings" panose="05000000000000000000" pitchFamily="2" charset="2"/>
              <a:buNone/>
            </a:pPr>
            <a:r>
              <a:rPr lang="fr-CA" altLang="en-US" dirty="0" smtClean="0"/>
              <a:t>PMF =</a:t>
            </a:r>
          </a:p>
          <a:p>
            <a:pPr marL="914400" lvl="2" indent="0">
              <a:buFont typeface="Wingdings" panose="05000000000000000000" pitchFamily="2" charset="2"/>
              <a:buNone/>
            </a:pPr>
            <a:endParaRPr lang="fr-CA" altLang="en-US" dirty="0"/>
          </a:p>
          <a:p>
            <a:pPr marL="914400" lvl="2" indent="0">
              <a:buFont typeface="Wingdings" panose="05000000000000000000" pitchFamily="2" charset="2"/>
              <a:buNone/>
            </a:pPr>
            <a:r>
              <a:rPr lang="fr-CA" altLang="en-US" dirty="0" smtClean="0"/>
              <a:t>Ici</a:t>
            </a:r>
            <a:r>
              <a:rPr lang="fr-CA" altLang="en-US" dirty="0" smtClean="0"/>
              <a:t>, le dénominateur doit être exprimé ou transformé en $ afin d’additionner les intrants. </a:t>
            </a:r>
          </a:p>
          <a:p>
            <a:pPr lvl="1"/>
            <a:endParaRPr lang="fr-CA" altLang="en-US" dirty="0" smtClean="0"/>
          </a:p>
          <a:p>
            <a:pPr>
              <a:buFont typeface="Wingdings" panose="05000000000000000000" pitchFamily="2" charset="2"/>
              <a:buNone/>
            </a:pPr>
            <a:endParaRPr lang="fr-CA" altLang="en-US" dirty="0" smtClean="0"/>
          </a:p>
        </p:txBody>
      </p:sp>
      <p:sp>
        <p:nvSpPr>
          <p:cNvPr id="70660" name="Slide Number Placeholder 4"/>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fld id="{46A0CB5A-CED5-4087-BB2F-EC7549C6CB65}" type="slidenum">
              <a:rPr lang="en-US" altLang="en-US" sz="1400" smtClean="0"/>
              <a:pPr>
                <a:spcBef>
                  <a:spcPct val="0"/>
                </a:spcBef>
                <a:buClrTx/>
                <a:buSzTx/>
                <a:buFontTx/>
                <a:buNone/>
              </a:pPr>
              <a:t>15</a:t>
            </a:fld>
            <a:endParaRPr lang="en-US" altLang="en-US" sz="1400" smtClean="0"/>
          </a:p>
        </p:txBody>
      </p:sp>
      <p:grpSp>
        <p:nvGrpSpPr>
          <p:cNvPr id="70661" name="Group 3"/>
          <p:cNvGrpSpPr>
            <a:grpSpLocks/>
          </p:cNvGrpSpPr>
          <p:nvPr/>
        </p:nvGrpSpPr>
        <p:grpSpPr bwMode="auto">
          <a:xfrm>
            <a:off x="1828800" y="3390900"/>
            <a:ext cx="6996113" cy="1181100"/>
            <a:chOff x="3505200" y="2971800"/>
            <a:chExt cx="5319713" cy="1181862"/>
          </a:xfrm>
        </p:grpSpPr>
        <p:sp>
          <p:nvSpPr>
            <p:cNvPr id="70662" name="Text Box 6"/>
            <p:cNvSpPr txBox="1">
              <a:spLocks noChangeArrowheads="1"/>
            </p:cNvSpPr>
            <p:nvPr/>
          </p:nvSpPr>
          <p:spPr bwMode="auto">
            <a:xfrm>
              <a:off x="3505200" y="2971800"/>
              <a:ext cx="5319713" cy="118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gn="ctr">
                <a:lnSpc>
                  <a:spcPct val="90000"/>
                </a:lnSpc>
                <a:spcBef>
                  <a:spcPct val="25000"/>
                </a:spcBef>
                <a:buClrTx/>
                <a:buSzTx/>
                <a:buFontTx/>
                <a:buNone/>
              </a:pPr>
              <a:r>
                <a:rPr lang="en-US" altLang="en-US" sz="2400" b="1" dirty="0" err="1">
                  <a:latin typeface="Arial" panose="020B0604020202020204" pitchFamily="34" charset="0"/>
                </a:rPr>
                <a:t>Extrants</a:t>
              </a:r>
              <a:endParaRPr lang="en-US" altLang="en-US" sz="2400" b="1" dirty="0">
                <a:latin typeface="Arial" panose="020B0604020202020204" pitchFamily="34" charset="0"/>
              </a:endParaRPr>
            </a:p>
            <a:p>
              <a:pPr algn="ctr">
                <a:lnSpc>
                  <a:spcPct val="90000"/>
                </a:lnSpc>
                <a:spcBef>
                  <a:spcPct val="25000"/>
                </a:spcBef>
                <a:buClrTx/>
                <a:buSzTx/>
                <a:buFontTx/>
                <a:buNone/>
              </a:pPr>
              <a:r>
                <a:rPr lang="en-US" altLang="en-US" sz="2400" b="1" dirty="0" err="1">
                  <a:latin typeface="Arial" panose="020B0604020202020204" pitchFamily="34" charset="0"/>
                </a:rPr>
                <a:t>M.d’O</a:t>
              </a:r>
              <a:r>
                <a:rPr lang="en-US" altLang="en-US" sz="2400" b="1" dirty="0">
                  <a:latin typeface="Arial" panose="020B0604020202020204" pitchFamily="34" charset="0"/>
                </a:rPr>
                <a:t>. + </a:t>
              </a:r>
              <a:r>
                <a:rPr lang="en-US" altLang="en-US" sz="2400" b="1" dirty="0" err="1">
                  <a:latin typeface="Arial" panose="020B0604020202020204" pitchFamily="34" charset="0"/>
                </a:rPr>
                <a:t>Matériel</a:t>
              </a:r>
              <a:r>
                <a:rPr lang="en-US" altLang="en-US" sz="2400" b="1" dirty="0">
                  <a:latin typeface="Arial" panose="020B0604020202020204" pitchFamily="34" charset="0"/>
                </a:rPr>
                <a:t> + </a:t>
              </a:r>
              <a:r>
                <a:rPr lang="en-US" altLang="en-US" sz="2400" b="1" dirty="0" err="1">
                  <a:latin typeface="Arial" panose="020B0604020202020204" pitchFamily="34" charset="0"/>
                </a:rPr>
                <a:t>Énergie</a:t>
              </a:r>
              <a:r>
                <a:rPr lang="en-US" altLang="en-US" sz="2400" b="1" dirty="0">
                  <a:latin typeface="Arial" panose="020B0604020202020204" pitchFamily="34" charset="0"/>
                </a:rPr>
                <a:t> + Capital + </a:t>
              </a:r>
              <a:r>
                <a:rPr lang="en-US" altLang="en-US" sz="2400" b="1" dirty="0" err="1">
                  <a:latin typeface="Arial" panose="020B0604020202020204" pitchFamily="34" charset="0"/>
                </a:rPr>
                <a:t>Autres</a:t>
              </a:r>
              <a:endParaRPr lang="en-AU" altLang="en-US" sz="2400" b="1" dirty="0">
                <a:latin typeface="Arial" panose="020B0604020202020204" pitchFamily="34" charset="0"/>
              </a:endParaRPr>
            </a:p>
          </p:txBody>
        </p:sp>
        <p:cxnSp>
          <p:nvCxnSpPr>
            <p:cNvPr id="70663" name="Straight Connector 2"/>
            <p:cNvCxnSpPr>
              <a:cxnSpLocks noChangeShapeType="1"/>
            </p:cNvCxnSpPr>
            <p:nvPr/>
          </p:nvCxnSpPr>
          <p:spPr bwMode="auto">
            <a:xfrm>
              <a:off x="4114800" y="3429000"/>
              <a:ext cx="41148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gr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noChangeArrowheads="1"/>
          </p:cNvSpPr>
          <p:nvPr>
            <p:ph type="title"/>
          </p:nvPr>
        </p:nvSpPr>
        <p:spPr/>
        <p:txBody>
          <a:bodyPr/>
          <a:lstStyle/>
          <a:p>
            <a:r>
              <a:rPr lang="fr-CA" altLang="en-US" smtClean="0"/>
              <a:t>Un exemple de productivité</a:t>
            </a:r>
          </a:p>
        </p:txBody>
      </p:sp>
      <p:sp>
        <p:nvSpPr>
          <p:cNvPr id="72707" name="Content Placeholder 2"/>
          <p:cNvSpPr>
            <a:spLocks noGrp="1"/>
          </p:cNvSpPr>
          <p:nvPr>
            <p:ph idx="1"/>
          </p:nvPr>
        </p:nvSpPr>
        <p:spPr>
          <a:xfrm>
            <a:off x="1182688" y="2017713"/>
            <a:ext cx="7761287" cy="4683125"/>
          </a:xfrm>
        </p:spPr>
        <p:txBody>
          <a:bodyPr/>
          <a:lstStyle/>
          <a:p>
            <a:r>
              <a:rPr lang="fr-CA" altLang="en-US" dirty="0" smtClean="0"/>
              <a:t>Une équipe de 4 personnes travaille 8 heures/ jour et traite 8 dossiers par jour. </a:t>
            </a:r>
            <a:r>
              <a:rPr lang="fr-CA" altLang="en-US" dirty="0" smtClean="0"/>
              <a:t>Salaire horaire </a:t>
            </a:r>
            <a:r>
              <a:rPr lang="fr-CA" altLang="en-US" dirty="0" smtClean="0"/>
              <a:t>= </a:t>
            </a:r>
            <a:r>
              <a:rPr lang="fr-CA" altLang="en-US" dirty="0" smtClean="0"/>
              <a:t>20 $ / heure, </a:t>
            </a:r>
            <a:r>
              <a:rPr lang="fr-CA" altLang="en-US" dirty="0" smtClean="0"/>
              <a:t>coûts indirects = </a:t>
            </a:r>
            <a:r>
              <a:rPr lang="fr-CA" altLang="en-US" dirty="0" smtClean="0"/>
              <a:t>400 $ / jour</a:t>
            </a:r>
            <a:r>
              <a:rPr lang="fr-CA" altLang="en-US" dirty="0" smtClean="0"/>
              <a:t>).</a:t>
            </a:r>
          </a:p>
          <a:p>
            <a:r>
              <a:rPr lang="fr-CA" altLang="en-US" dirty="0" smtClean="0"/>
              <a:t>Un nouveau système permet à l’équipe de traiter 14 dossiers par jour. Mêmes salaires mais coûts indirects = $800/jour.</a:t>
            </a:r>
          </a:p>
          <a:p>
            <a:pPr lvl="1"/>
            <a:endParaRPr lang="fr-CA" altLang="en-US" dirty="0" smtClean="0"/>
          </a:p>
          <a:p>
            <a:pPr>
              <a:buFont typeface="Wingdings" panose="05000000000000000000" pitchFamily="2" charset="2"/>
              <a:buNone/>
            </a:pPr>
            <a:endParaRPr lang="fr-CA" altLang="en-US" dirty="0" smtClean="0"/>
          </a:p>
        </p:txBody>
      </p:sp>
      <p:sp>
        <p:nvSpPr>
          <p:cNvPr id="72708" name="Slide Number Placeholder 4"/>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fld id="{FD2CA148-3CBE-4DF3-AC5D-2E64A5F5C21C}" type="slidenum">
              <a:rPr lang="en-US" altLang="en-US" sz="1400" smtClean="0"/>
              <a:pPr>
                <a:spcBef>
                  <a:spcPct val="0"/>
                </a:spcBef>
                <a:buClrTx/>
                <a:buSzTx/>
                <a:buFontTx/>
                <a:buNone/>
              </a:pPr>
              <a:t>16</a:t>
            </a:fld>
            <a:endParaRPr lang="en-US" altLang="en-US" sz="1400" smtClean="0"/>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a:spLocks noGrp="1" noChangeArrowheads="1"/>
          </p:cNvSpPr>
          <p:nvPr>
            <p:ph type="title"/>
          </p:nvPr>
        </p:nvSpPr>
        <p:spPr/>
        <p:txBody>
          <a:bodyPr/>
          <a:lstStyle/>
          <a:p>
            <a:r>
              <a:rPr lang="fr-CA" altLang="en-US" dirty="0" smtClean="0"/>
              <a:t>Productivité de la main d’</a:t>
            </a:r>
            <a:r>
              <a:rPr lang="fr-CA" altLang="en-US" dirty="0" err="1" smtClean="0"/>
              <a:t>oeuvre</a:t>
            </a:r>
            <a:endParaRPr lang="fr-CA" altLang="en-US" dirty="0" smtClean="0"/>
          </a:p>
        </p:txBody>
      </p:sp>
      <p:sp>
        <p:nvSpPr>
          <p:cNvPr id="74755" name="Content Placeholder 2"/>
          <p:cNvSpPr>
            <a:spLocks noGrp="1" noChangeArrowheads="1"/>
          </p:cNvSpPr>
          <p:nvPr>
            <p:ph idx="1"/>
          </p:nvPr>
        </p:nvSpPr>
        <p:spPr>
          <a:xfrm>
            <a:off x="1182688" y="2017713"/>
            <a:ext cx="7761287" cy="4683125"/>
          </a:xfrm>
        </p:spPr>
        <p:txBody>
          <a:bodyPr/>
          <a:lstStyle/>
          <a:p>
            <a:pPr marL="0" indent="0">
              <a:buFont typeface="Wingdings" panose="05000000000000000000" pitchFamily="2" charset="2"/>
              <a:buNone/>
            </a:pPr>
            <a:r>
              <a:rPr lang="fr-CA" altLang="en-US" sz="2800" dirty="0" smtClean="0"/>
              <a:t>Système </a:t>
            </a:r>
            <a:r>
              <a:rPr lang="fr-CA" altLang="en-US" sz="2800" dirty="0" smtClean="0"/>
              <a:t>actuel: 8 dossiers/32 heures = </a:t>
            </a:r>
            <a:r>
              <a:rPr lang="fr-CA" altLang="en-US" sz="2800" dirty="0" smtClean="0">
                <a:solidFill>
                  <a:srgbClr val="FF0000"/>
                </a:solidFill>
              </a:rPr>
              <a:t>0.25 dossier/heure</a:t>
            </a:r>
          </a:p>
          <a:p>
            <a:pPr marL="0" indent="0">
              <a:buFont typeface="Wingdings" panose="05000000000000000000" pitchFamily="2" charset="2"/>
              <a:buNone/>
            </a:pPr>
            <a:endParaRPr lang="fr-CA" altLang="en-US" sz="2800" dirty="0" smtClean="0"/>
          </a:p>
          <a:p>
            <a:pPr marL="0" indent="0">
              <a:buFont typeface="Wingdings" panose="05000000000000000000" pitchFamily="2" charset="2"/>
              <a:buNone/>
            </a:pPr>
            <a:r>
              <a:rPr lang="fr-CA" altLang="en-US" sz="2800" dirty="0" smtClean="0"/>
              <a:t>Nouveau système: 14 dossiers/32 heures = </a:t>
            </a:r>
            <a:r>
              <a:rPr lang="fr-CA" altLang="en-US" sz="2800" dirty="0" smtClean="0">
                <a:solidFill>
                  <a:srgbClr val="FF0000"/>
                </a:solidFill>
              </a:rPr>
              <a:t>0.4375 dossier/heure</a:t>
            </a:r>
          </a:p>
          <a:p>
            <a:pPr marL="0" indent="0">
              <a:buFont typeface="Wingdings" panose="05000000000000000000" pitchFamily="2" charset="2"/>
              <a:buNone/>
            </a:pPr>
            <a:endParaRPr lang="fr-CA" altLang="en-US" sz="2800" dirty="0" smtClean="0"/>
          </a:p>
          <a:p>
            <a:pPr marL="0" indent="0">
              <a:buFont typeface="Wingdings" panose="05000000000000000000" pitchFamily="2" charset="2"/>
              <a:buNone/>
            </a:pPr>
            <a:r>
              <a:rPr lang="fr-CA" altLang="en-US" sz="2800" dirty="0" smtClean="0"/>
              <a:t>Une augmentation de (0.4375-0.25)/0.25 =</a:t>
            </a:r>
            <a:r>
              <a:rPr lang="fr-CA" altLang="en-US" sz="2800" dirty="0" smtClean="0">
                <a:solidFill>
                  <a:srgbClr val="FF0000"/>
                </a:solidFill>
              </a:rPr>
              <a:t>75% </a:t>
            </a:r>
          </a:p>
        </p:txBody>
      </p:sp>
      <p:sp>
        <p:nvSpPr>
          <p:cNvPr id="74756" name="Slide Number Placeholder 4"/>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fld id="{96F68E4F-9AFA-4825-AAA9-AA1CE3042585}" type="slidenum">
              <a:rPr lang="en-US" altLang="en-US" sz="1400" smtClean="0"/>
              <a:pPr>
                <a:spcBef>
                  <a:spcPct val="0"/>
                </a:spcBef>
                <a:buClrTx/>
                <a:buSzTx/>
                <a:buFontTx/>
                <a:buNone/>
              </a:pPr>
              <a:t>17</a:t>
            </a:fld>
            <a:endParaRPr lang="en-US" altLang="en-US" sz="1400" smtClean="0"/>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noChangeArrowheads="1"/>
          </p:cNvSpPr>
          <p:nvPr>
            <p:ph type="title"/>
          </p:nvPr>
        </p:nvSpPr>
        <p:spPr/>
        <p:txBody>
          <a:bodyPr/>
          <a:lstStyle/>
          <a:p>
            <a:r>
              <a:rPr lang="fr-CA" altLang="en-US" dirty="0" smtClean="0"/>
              <a:t>Productivité </a:t>
            </a:r>
            <a:r>
              <a:rPr lang="fr-CA" altLang="en-US" dirty="0" err="1" smtClean="0"/>
              <a:t>multi-factorielle</a:t>
            </a:r>
            <a:endParaRPr lang="fr-CA" altLang="en-US" dirty="0" smtClean="0"/>
          </a:p>
        </p:txBody>
      </p:sp>
      <p:sp>
        <p:nvSpPr>
          <p:cNvPr id="76803" name="Content Placeholder 2"/>
          <p:cNvSpPr>
            <a:spLocks noGrp="1" noChangeArrowheads="1"/>
          </p:cNvSpPr>
          <p:nvPr>
            <p:ph idx="1"/>
          </p:nvPr>
        </p:nvSpPr>
        <p:spPr>
          <a:xfrm>
            <a:off x="1133475" y="1941513"/>
            <a:ext cx="7885113" cy="4916487"/>
          </a:xfrm>
        </p:spPr>
        <p:txBody>
          <a:bodyPr/>
          <a:lstStyle/>
          <a:p>
            <a:pPr marL="0" indent="0">
              <a:buFont typeface="Wingdings" panose="05000000000000000000" pitchFamily="2" charset="2"/>
              <a:buNone/>
            </a:pPr>
            <a:r>
              <a:rPr lang="fr-CA" altLang="en-US" sz="2800" dirty="0" smtClean="0"/>
              <a:t>Système </a:t>
            </a:r>
            <a:r>
              <a:rPr lang="fr-CA" altLang="en-US" sz="2800" dirty="0" smtClean="0"/>
              <a:t>actuel: </a:t>
            </a:r>
          </a:p>
          <a:p>
            <a:pPr marL="0" indent="0">
              <a:buFont typeface="Wingdings" panose="05000000000000000000" pitchFamily="2" charset="2"/>
              <a:buNone/>
            </a:pPr>
            <a:r>
              <a:rPr lang="fr-CA" altLang="en-US" sz="2800" dirty="0" smtClean="0"/>
              <a:t>8 dossiers/($640+ $400) = </a:t>
            </a:r>
            <a:r>
              <a:rPr lang="fr-CA" altLang="en-US" sz="2800" dirty="0" smtClean="0">
                <a:solidFill>
                  <a:srgbClr val="FF0000"/>
                </a:solidFill>
              </a:rPr>
              <a:t>0.0077 dossier/$</a:t>
            </a:r>
          </a:p>
          <a:p>
            <a:pPr marL="0" indent="0">
              <a:buFont typeface="Wingdings" panose="05000000000000000000" pitchFamily="2" charset="2"/>
              <a:buNone/>
            </a:pPr>
            <a:endParaRPr lang="fr-CA" altLang="en-US" sz="2800" dirty="0" smtClean="0"/>
          </a:p>
          <a:p>
            <a:pPr marL="0" indent="0">
              <a:buFont typeface="Wingdings" panose="05000000000000000000" pitchFamily="2" charset="2"/>
              <a:buNone/>
            </a:pPr>
            <a:r>
              <a:rPr lang="fr-CA" altLang="en-US" sz="2800" dirty="0" smtClean="0"/>
              <a:t>Nouveau système: </a:t>
            </a:r>
          </a:p>
          <a:p>
            <a:pPr marL="0" indent="0">
              <a:buFont typeface="Wingdings" panose="05000000000000000000" pitchFamily="2" charset="2"/>
              <a:buNone/>
            </a:pPr>
            <a:r>
              <a:rPr lang="fr-CA" altLang="en-US" sz="2800" dirty="0" smtClean="0"/>
              <a:t>14 dossiers/($640 + $800) = </a:t>
            </a:r>
            <a:r>
              <a:rPr lang="fr-CA" altLang="en-US" sz="2800" dirty="0" smtClean="0">
                <a:solidFill>
                  <a:srgbClr val="FF0000"/>
                </a:solidFill>
              </a:rPr>
              <a:t>0.0097 dossier/$</a:t>
            </a:r>
          </a:p>
          <a:p>
            <a:pPr marL="0" indent="0">
              <a:buFont typeface="Wingdings" panose="05000000000000000000" pitchFamily="2" charset="2"/>
              <a:buNone/>
            </a:pPr>
            <a:endParaRPr lang="fr-CA" altLang="en-US" sz="2800" dirty="0" smtClean="0"/>
          </a:p>
          <a:p>
            <a:pPr marL="0" indent="0">
              <a:buFont typeface="Wingdings" panose="05000000000000000000" pitchFamily="2" charset="2"/>
              <a:buNone/>
            </a:pPr>
            <a:r>
              <a:rPr lang="fr-CA" altLang="en-US" sz="2800" dirty="0" smtClean="0"/>
              <a:t>Une augmentation de (0.0097-0.0077)/0.0077 =</a:t>
            </a:r>
            <a:r>
              <a:rPr lang="fr-CA" altLang="en-US" sz="2800" dirty="0" smtClean="0">
                <a:solidFill>
                  <a:srgbClr val="FF0000"/>
                </a:solidFill>
              </a:rPr>
              <a:t>25% </a:t>
            </a:r>
          </a:p>
        </p:txBody>
      </p:sp>
      <p:sp>
        <p:nvSpPr>
          <p:cNvPr id="76804" name="Slide Number Placeholder 4"/>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fld id="{AFEA3DF8-F6D9-4E3E-A8E9-2D0B61AD21E4}" type="slidenum">
              <a:rPr lang="en-US" altLang="en-US" sz="1400" smtClean="0"/>
              <a:pPr>
                <a:spcBef>
                  <a:spcPct val="0"/>
                </a:spcBef>
                <a:buClrTx/>
                <a:buSzTx/>
                <a:buFontTx/>
                <a:buNone/>
              </a:pPr>
              <a:t>18</a:t>
            </a:fld>
            <a:endParaRPr lang="en-US" altLang="en-US" sz="1400" smtClean="0"/>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noChangeArrowheads="1"/>
          </p:cNvSpPr>
          <p:nvPr>
            <p:ph type="title"/>
          </p:nvPr>
        </p:nvSpPr>
        <p:spPr/>
        <p:txBody>
          <a:bodyPr/>
          <a:lstStyle/>
          <a:p>
            <a:r>
              <a:rPr lang="en-US" altLang="en-US" dirty="0" err="1" smtClean="0"/>
              <a:t>Enjeux</a:t>
            </a:r>
            <a:r>
              <a:rPr lang="en-US" altLang="en-US" dirty="0" smtClean="0"/>
              <a:t> pour </a:t>
            </a:r>
            <a:r>
              <a:rPr lang="en-US" altLang="en-US" dirty="0" err="1" smtClean="0"/>
              <a:t>m</a:t>
            </a:r>
            <a:r>
              <a:rPr lang="en-US" altLang="en-US" dirty="0" err="1" smtClean="0"/>
              <a:t>esurer</a:t>
            </a:r>
            <a:r>
              <a:rPr lang="en-US" altLang="en-US" dirty="0" smtClean="0"/>
              <a:t> </a:t>
            </a:r>
            <a:r>
              <a:rPr lang="en-US" altLang="en-US" dirty="0" err="1" smtClean="0"/>
              <a:t>adéquatement</a:t>
            </a:r>
            <a:endParaRPr lang="en-AU" altLang="en-US" dirty="0" smtClean="0"/>
          </a:p>
        </p:txBody>
      </p:sp>
      <p:sp>
        <p:nvSpPr>
          <p:cNvPr id="38915" name="Content Placeholder 2"/>
          <p:cNvSpPr>
            <a:spLocks noGrp="1" noChangeArrowheads="1"/>
          </p:cNvSpPr>
          <p:nvPr>
            <p:ph idx="1"/>
          </p:nvPr>
        </p:nvSpPr>
        <p:spPr>
          <a:xfrm>
            <a:off x="1182688" y="2017712"/>
            <a:ext cx="7808912" cy="4611687"/>
          </a:xfrm>
        </p:spPr>
        <p:txBody>
          <a:bodyPr/>
          <a:lstStyle/>
          <a:p>
            <a:pPr marL="465138" indent="-465138">
              <a:buFont typeface="Tahoma" panose="020B0604030504040204" pitchFamily="34" charset="0"/>
              <a:buAutoNum type="arabicPeriod"/>
            </a:pPr>
            <a:r>
              <a:rPr lang="en-US" altLang="en-US" dirty="0" smtClean="0"/>
              <a:t>La </a:t>
            </a:r>
            <a:r>
              <a:rPr lang="en-US" altLang="en-US" dirty="0" err="1" smtClean="0"/>
              <a:t>qualité</a:t>
            </a:r>
            <a:r>
              <a:rPr lang="en-US" altLang="en-US" dirty="0" smtClean="0"/>
              <a:t> </a:t>
            </a:r>
            <a:r>
              <a:rPr lang="en-US" altLang="en-US" dirty="0" err="1" smtClean="0"/>
              <a:t>peut</a:t>
            </a:r>
            <a:r>
              <a:rPr lang="en-US" altLang="en-US" dirty="0" smtClean="0"/>
              <a:t> changer </a:t>
            </a:r>
            <a:r>
              <a:rPr lang="en-US" altLang="en-US" dirty="0" err="1" smtClean="0"/>
              <a:t>alors</a:t>
            </a:r>
            <a:r>
              <a:rPr lang="en-US" altLang="en-US" dirty="0" smtClean="0"/>
              <a:t> que les </a:t>
            </a:r>
            <a:r>
              <a:rPr lang="en-US" altLang="en-US" dirty="0" err="1" smtClean="0"/>
              <a:t>quantités</a:t>
            </a:r>
            <a:r>
              <a:rPr lang="en-US" altLang="en-US" dirty="0" smtClean="0"/>
              <a:t> </a:t>
            </a:r>
            <a:r>
              <a:rPr lang="en-US" altLang="en-US" dirty="0" err="1" smtClean="0"/>
              <a:t>d’intrants</a:t>
            </a:r>
            <a:r>
              <a:rPr lang="en-US" altLang="en-US" dirty="0" smtClean="0"/>
              <a:t> </a:t>
            </a:r>
            <a:r>
              <a:rPr lang="en-US" altLang="en-US" dirty="0" err="1" smtClean="0"/>
              <a:t>ou</a:t>
            </a:r>
            <a:r>
              <a:rPr lang="en-US" altLang="en-US" dirty="0" smtClean="0"/>
              <a:t> </a:t>
            </a:r>
            <a:r>
              <a:rPr lang="en-US" altLang="en-US" dirty="0" err="1" smtClean="0"/>
              <a:t>d’extrants</a:t>
            </a:r>
            <a:r>
              <a:rPr lang="en-US" altLang="en-US" dirty="0" smtClean="0"/>
              <a:t> </a:t>
            </a:r>
            <a:r>
              <a:rPr lang="en-US" altLang="en-US" dirty="0" err="1" smtClean="0"/>
              <a:t>restent</a:t>
            </a:r>
            <a:r>
              <a:rPr lang="en-US" altLang="en-US" dirty="0" smtClean="0"/>
              <a:t> constants.</a:t>
            </a:r>
            <a:endParaRPr lang="en-US" altLang="en-US" dirty="0" smtClean="0"/>
          </a:p>
          <a:p>
            <a:pPr marL="465138" indent="-465138">
              <a:buFont typeface="Tahoma" panose="020B0604030504040204" pitchFamily="34" charset="0"/>
              <a:buAutoNum type="arabicPeriod"/>
            </a:pPr>
            <a:r>
              <a:rPr lang="en-US" altLang="en-US" dirty="0" smtClean="0"/>
              <a:t>Des </a:t>
            </a:r>
            <a:r>
              <a:rPr lang="en-US" altLang="en-US" dirty="0" err="1" smtClean="0"/>
              <a:t>éléments</a:t>
            </a:r>
            <a:r>
              <a:rPr lang="en-US" altLang="en-US" dirty="0" smtClean="0"/>
              <a:t> </a:t>
            </a:r>
            <a:r>
              <a:rPr lang="en-US" altLang="en-US" dirty="0" err="1" smtClean="0"/>
              <a:t>externes</a:t>
            </a:r>
            <a:r>
              <a:rPr lang="en-US" altLang="en-US" dirty="0" smtClean="0"/>
              <a:t> </a:t>
            </a:r>
            <a:r>
              <a:rPr lang="en-US" altLang="en-US" dirty="0" err="1" smtClean="0"/>
              <a:t>peuvent</a:t>
            </a:r>
            <a:r>
              <a:rPr lang="en-US" altLang="en-US" dirty="0" smtClean="0"/>
              <a:t> </a:t>
            </a:r>
            <a:r>
              <a:rPr lang="en-US" altLang="en-US" dirty="0" err="1" smtClean="0"/>
              <a:t>fausser</a:t>
            </a:r>
            <a:r>
              <a:rPr lang="en-US" altLang="en-US" dirty="0" smtClean="0"/>
              <a:t> les </a:t>
            </a:r>
            <a:r>
              <a:rPr lang="en-US" altLang="en-US" dirty="0" err="1" smtClean="0"/>
              <a:t>mesures</a:t>
            </a:r>
            <a:r>
              <a:rPr lang="en-US" altLang="en-US" dirty="0" smtClean="0"/>
              <a:t> </a:t>
            </a:r>
            <a:r>
              <a:rPr lang="en-US" altLang="en-US" dirty="0" err="1" smtClean="0"/>
              <a:t>d’extrants</a:t>
            </a:r>
            <a:r>
              <a:rPr lang="en-US" altLang="en-US" dirty="0" smtClean="0"/>
              <a:t> </a:t>
            </a:r>
            <a:r>
              <a:rPr lang="en-US" altLang="en-US" dirty="0" err="1" smtClean="0"/>
              <a:t>ou</a:t>
            </a:r>
            <a:r>
              <a:rPr lang="en-US" altLang="en-US" dirty="0" smtClean="0"/>
              <a:t> </a:t>
            </a:r>
            <a:r>
              <a:rPr lang="en-US" altLang="en-US" dirty="0" err="1" smtClean="0"/>
              <a:t>d’intrants</a:t>
            </a:r>
            <a:r>
              <a:rPr lang="en-US" altLang="en-US" dirty="0" smtClean="0"/>
              <a:t>, </a:t>
            </a:r>
            <a:r>
              <a:rPr lang="en-US" altLang="en-US" dirty="0" err="1" smtClean="0"/>
              <a:t>causant</a:t>
            </a:r>
            <a:r>
              <a:rPr lang="en-US" altLang="en-US" dirty="0" smtClean="0"/>
              <a:t> </a:t>
            </a:r>
            <a:r>
              <a:rPr lang="en-US" altLang="en-US" dirty="0" err="1" smtClean="0"/>
              <a:t>ainsi</a:t>
            </a:r>
            <a:r>
              <a:rPr lang="en-US" altLang="en-US" dirty="0" smtClean="0"/>
              <a:t> </a:t>
            </a:r>
            <a:r>
              <a:rPr lang="en-US" altLang="en-US" dirty="0" err="1" smtClean="0"/>
              <a:t>une</a:t>
            </a:r>
            <a:r>
              <a:rPr lang="en-US" altLang="en-US" dirty="0" smtClean="0"/>
              <a:t> </a:t>
            </a:r>
            <a:r>
              <a:rPr lang="en-US" altLang="en-US" dirty="0" err="1" smtClean="0"/>
              <a:t>majoration</a:t>
            </a:r>
            <a:r>
              <a:rPr lang="en-US" altLang="en-US" dirty="0" smtClean="0"/>
              <a:t> </a:t>
            </a:r>
            <a:r>
              <a:rPr lang="en-US" altLang="en-US" dirty="0" err="1" smtClean="0"/>
              <a:t>ou</a:t>
            </a:r>
            <a:r>
              <a:rPr lang="en-US" altLang="en-US" dirty="0" smtClean="0"/>
              <a:t> diminution de la </a:t>
            </a:r>
            <a:r>
              <a:rPr lang="en-US" altLang="en-US" dirty="0" err="1" smtClean="0"/>
              <a:t>productivité</a:t>
            </a:r>
            <a:r>
              <a:rPr lang="en-US" altLang="en-US" dirty="0" smtClean="0"/>
              <a:t>.</a:t>
            </a:r>
            <a:endParaRPr lang="en-US" altLang="en-US" dirty="0" smtClean="0"/>
          </a:p>
          <a:p>
            <a:pPr marL="739775" lvl="1" indent="-282575">
              <a:spcBef>
                <a:spcPts val="1200"/>
              </a:spcBef>
            </a:pPr>
            <a:r>
              <a:rPr lang="fr-FR" dirty="0" smtClean="0"/>
              <a:t>Il faut des unités de mesure précises et cohérentes.</a:t>
            </a:r>
            <a:endParaRPr lang="en-US" altLang="en-US" dirty="0" smtClean="0"/>
          </a:p>
        </p:txBody>
      </p:sp>
    </p:spTree>
    <p:extLst>
      <p:ext uri="{BB962C8B-B14F-4D97-AF65-F5344CB8AC3E}">
        <p14:creationId xmlns:p14="http://schemas.microsoft.com/office/powerpoint/2010/main" val="97643093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692150" y="442913"/>
            <a:ext cx="7734300" cy="928687"/>
          </a:xfrm>
        </p:spPr>
        <p:txBody>
          <a:bodyPr/>
          <a:lstStyle/>
          <a:p>
            <a:pPr eaLnBrk="1" hangingPunct="1">
              <a:lnSpc>
                <a:spcPct val="80000"/>
              </a:lnSpc>
            </a:pPr>
            <a:r>
              <a:rPr lang="en-US" altLang="en-US" smtClean="0"/>
              <a:t>Productivité chez Starbucks</a:t>
            </a:r>
          </a:p>
        </p:txBody>
      </p:sp>
      <p:sp>
        <p:nvSpPr>
          <p:cNvPr id="117763" name="Text Box 3">
            <a:extLst/>
          </p:cNvPr>
          <p:cNvSpPr txBox="1">
            <a:spLocks noChangeArrowheads="1"/>
          </p:cNvSpPr>
          <p:nvPr/>
        </p:nvSpPr>
        <p:spPr bwMode="auto">
          <a:xfrm>
            <a:off x="533400" y="2063750"/>
            <a:ext cx="4886325" cy="1255713"/>
          </a:xfrm>
          <a:prstGeom prst="rect">
            <a:avLst/>
          </a:prstGeom>
          <a:noFill/>
          <a:ln w="9525">
            <a:noFill/>
            <a:miter lim="800000"/>
            <a:headEnd/>
            <a:tailEnd/>
          </a:ln>
          <a:effectLst/>
        </p:spPr>
        <p:txBody>
          <a:bodyPr>
            <a:spAutoFit/>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pPr>
              <a:lnSpc>
                <a:spcPct val="90000"/>
              </a:lnSpc>
              <a:defRPr/>
            </a:pPr>
            <a:r>
              <a:rPr lang="en-US" altLang="en-US" sz="2800" b="1" smtClean="0">
                <a:solidFill>
                  <a:srgbClr val="BF0922"/>
                </a:solidFill>
                <a:effectLst>
                  <a:outerShdw blurRad="38100" dist="38100" dir="2700000" algn="tl">
                    <a:srgbClr val="C0C0C0"/>
                  </a:outerShdw>
                </a:effectLst>
                <a:latin typeface="Arial" panose="020B0604020202020204" pitchFamily="34" charset="0"/>
              </a:rPr>
              <a:t>Une équipe d’analystes cherche continuellement à réduire les temps d’attente:</a:t>
            </a:r>
          </a:p>
        </p:txBody>
      </p:sp>
      <p:graphicFrame>
        <p:nvGraphicFramePr>
          <p:cNvPr id="117764" name="Group 4"/>
          <p:cNvGraphicFramePr>
            <a:graphicFrameLocks noGrp="1"/>
          </p:cNvGraphicFramePr>
          <p:nvPr/>
        </p:nvGraphicFramePr>
        <p:xfrm>
          <a:off x="842963" y="3744913"/>
          <a:ext cx="7431087" cy="3178175"/>
        </p:xfrm>
        <a:graphic>
          <a:graphicData uri="http://schemas.openxmlformats.org/drawingml/2006/table">
            <a:tbl>
              <a:tblPr/>
              <a:tblGrid>
                <a:gridCol w="3948112">
                  <a:extLst>
                    <a:ext uri="{9D8B030D-6E8A-4147-A177-3AD203B41FA5}">
                      <a16:colId xmlns:a16="http://schemas.microsoft.com/office/drawing/2014/main" val="1756087261"/>
                    </a:ext>
                  </a:extLst>
                </a:gridCol>
                <a:gridCol w="579438">
                  <a:extLst>
                    <a:ext uri="{9D8B030D-6E8A-4147-A177-3AD203B41FA5}">
                      <a16:colId xmlns:a16="http://schemas.microsoft.com/office/drawing/2014/main" val="3964925859"/>
                    </a:ext>
                  </a:extLst>
                </a:gridCol>
                <a:gridCol w="2903537">
                  <a:extLst>
                    <a:ext uri="{9D8B030D-6E8A-4147-A177-3AD203B41FA5}">
                      <a16:colId xmlns:a16="http://schemas.microsoft.com/office/drawing/2014/main" val="3144954895"/>
                    </a:ext>
                  </a:extLst>
                </a:gridCol>
              </a:tblGrid>
              <a:tr h="1200150">
                <a:tc>
                  <a:txBody>
                    <a:bodyPr/>
                    <a:lstStyle>
                      <a:lvl1pPr>
                        <a:spcBef>
                          <a:spcPct val="20000"/>
                        </a:spcBef>
                        <a:buClr>
                          <a:schemeClr val="folHlink"/>
                        </a:buClr>
                        <a:buSzPct val="60000"/>
                        <a:buFont typeface="Wingdings" panose="05000000000000000000" pitchFamily="2" charset="2"/>
                        <a:defRPr sz="28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defRPr sz="24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defRPr sz="20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9pPr>
                    </a:lstStyle>
                    <a:p>
                      <a:pPr marL="0" marR="0" lvl="0" indent="0" algn="l" defTabSz="914400" rtl="0" eaLnBrk="0" fontAlgn="base" latinLnBrk="0" hangingPunct="0">
                        <a:lnSpc>
                          <a:spcPct val="90000"/>
                        </a:lnSpc>
                        <a:spcBef>
                          <a:spcPct val="0"/>
                        </a:spcBef>
                        <a:spcAft>
                          <a:spcPct val="0"/>
                        </a:spcAft>
                        <a:buClr>
                          <a:srgbClr val="BF0922"/>
                        </a:buClr>
                        <a:buSzTx/>
                        <a:buFont typeface="Wingdings" panose="05000000000000000000" pitchFamily="2" charset="2"/>
                        <a:buNone/>
                        <a:tabLst/>
                      </a:pPr>
                      <a:r>
                        <a:rPr kumimoji="0" lang="en-US" altLang="en-US" sz="2400" b="1" i="0" u="none" strike="noStrike" cap="none" normalizeH="0" baseline="0" smtClean="0">
                          <a:ln>
                            <a:noFill/>
                          </a:ln>
                          <a:solidFill>
                            <a:schemeClr val="tx1"/>
                          </a:solidFill>
                          <a:effectLst/>
                          <a:latin typeface="Arial" panose="020B0604020202020204" pitchFamily="34" charset="0"/>
                          <a:ea typeface="MS PGothic" panose="020B0600070205080204" pitchFamily="34" charset="-128"/>
                        </a:rPr>
                        <a:t>Payer sans signature</a:t>
                      </a:r>
                    </a:p>
                  </a:txBody>
                  <a:tcPr marT="45727" marB="45727" horzOverflow="overflow">
                    <a:lnL>
                      <a:noFill/>
                    </a:lnL>
                    <a:lnR>
                      <a:noFill/>
                    </a:lnR>
                    <a:lnT>
                      <a:noFill/>
                    </a:lnT>
                    <a:lnB>
                      <a:noFill/>
                    </a:lnB>
                    <a:lnTlToBr>
                      <a:noFill/>
                    </a:lnTlToBr>
                    <a:lnBlToTr>
                      <a:noFill/>
                    </a:lnBlToTr>
                    <a:noFill/>
                  </a:tcPr>
                </a:tc>
                <a:tc>
                  <a:txBody>
                    <a:bodyPr/>
                    <a:lstStyle>
                      <a:lvl1pPr>
                        <a:spcBef>
                          <a:spcPct val="20000"/>
                        </a:spcBef>
                        <a:buClr>
                          <a:schemeClr val="folHlink"/>
                        </a:buClr>
                        <a:buSzPct val="60000"/>
                        <a:buFont typeface="Wingdings" panose="05000000000000000000" pitchFamily="2" charset="2"/>
                        <a:defRPr sz="28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defRPr sz="24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defRPr sz="20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9pPr>
                    </a:lstStyle>
                    <a:p>
                      <a:pPr marL="0" marR="0" lvl="0" indent="0" algn="l" defTabSz="914400" rtl="0" eaLnBrk="0" fontAlgn="base" latinLnBrk="0" hangingPunct="0">
                        <a:lnSpc>
                          <a:spcPct val="90000"/>
                        </a:lnSpc>
                        <a:spcBef>
                          <a:spcPct val="0"/>
                        </a:spcBef>
                        <a:spcAft>
                          <a:spcPct val="0"/>
                        </a:spcAft>
                        <a:buClr>
                          <a:srgbClr val="BF0922"/>
                        </a:buClr>
                        <a:buSzTx/>
                        <a:buFont typeface="Wingdings" panose="05000000000000000000" pitchFamily="2" charset="2"/>
                        <a:buNone/>
                        <a:tabLst/>
                      </a:pPr>
                      <a:endParaRPr kumimoji="0" lang="en-US" altLang="en-US" sz="2400" b="1" i="0" u="none" strike="noStrike" cap="none" normalizeH="0" baseline="0" smtClean="0">
                        <a:ln>
                          <a:noFill/>
                        </a:ln>
                        <a:solidFill>
                          <a:schemeClr val="tx1"/>
                        </a:solidFill>
                        <a:effectLst/>
                        <a:latin typeface="Arial" panose="020B0604020202020204" pitchFamily="34" charset="0"/>
                        <a:ea typeface="MS PGothic" panose="020B0600070205080204" pitchFamily="34" charset="-128"/>
                      </a:endParaRPr>
                    </a:p>
                  </a:txBody>
                  <a:tcPr marT="45727" marB="45727" horzOverflow="overflow">
                    <a:lnL>
                      <a:noFill/>
                    </a:lnL>
                    <a:lnR>
                      <a:noFill/>
                    </a:lnR>
                    <a:lnT>
                      <a:noFill/>
                    </a:lnT>
                    <a:lnB>
                      <a:noFill/>
                    </a:lnB>
                    <a:lnTlToBr>
                      <a:noFill/>
                    </a:lnTlToBr>
                    <a:lnBlToTr>
                      <a:noFill/>
                    </a:lnBlToTr>
                    <a:noFill/>
                  </a:tcPr>
                </a:tc>
                <a:tc>
                  <a:txBody>
                    <a:bodyPr/>
                    <a:lstStyle>
                      <a:lvl1pPr>
                        <a:spcBef>
                          <a:spcPct val="20000"/>
                        </a:spcBef>
                        <a:buClr>
                          <a:schemeClr val="folHlink"/>
                        </a:buClr>
                        <a:buSzPct val="60000"/>
                        <a:buFont typeface="Wingdings" panose="05000000000000000000" pitchFamily="2" charset="2"/>
                        <a:defRPr sz="28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defRPr sz="24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defRPr sz="20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9pPr>
                    </a:lstStyle>
                    <a:p>
                      <a:pPr marL="0" marR="0" lvl="0" indent="0" algn="l" defTabSz="914400" rtl="0" eaLnBrk="1" fontAlgn="base" latinLnBrk="0" hangingPunct="1">
                        <a:lnSpc>
                          <a:spcPct val="90000"/>
                        </a:lnSpc>
                        <a:spcBef>
                          <a:spcPct val="0"/>
                        </a:spcBef>
                        <a:spcAft>
                          <a:spcPct val="0"/>
                        </a:spcAft>
                        <a:buClr>
                          <a:srgbClr val="BF0922"/>
                        </a:buClr>
                        <a:buSzTx/>
                        <a:buFont typeface="Wingdings" panose="05000000000000000000" pitchFamily="2" charset="2"/>
                        <a:buNone/>
                        <a:tabLst/>
                      </a:pPr>
                      <a:r>
                        <a:rPr kumimoji="0" lang="en-US" altLang="en-US" sz="2400" b="1" i="0" u="none" strike="noStrike" cap="none" normalizeH="0" baseline="0" smtClean="0">
                          <a:ln>
                            <a:noFill/>
                          </a:ln>
                          <a:solidFill>
                            <a:schemeClr val="tx1"/>
                          </a:solidFill>
                          <a:effectLst/>
                          <a:latin typeface="Arial" panose="020B0604020202020204" pitchFamily="34" charset="0"/>
                          <a:ea typeface="MS PGothic" panose="020B0600070205080204" pitchFamily="34" charset="-128"/>
                        </a:rPr>
                        <a:t>Économie de 8 secondes par transaction</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641969565"/>
                  </a:ext>
                </a:extLst>
              </a:tr>
              <a:tr h="1079500">
                <a:tc>
                  <a:txBody>
                    <a:bodyPr/>
                    <a:lstStyle>
                      <a:lvl1pPr>
                        <a:spcBef>
                          <a:spcPct val="20000"/>
                        </a:spcBef>
                        <a:buClr>
                          <a:schemeClr val="folHlink"/>
                        </a:buClr>
                        <a:buSzPct val="60000"/>
                        <a:buFont typeface="Wingdings" panose="05000000000000000000" pitchFamily="2" charset="2"/>
                        <a:defRPr sz="28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defRPr sz="24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defRPr sz="20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9pPr>
                    </a:lstStyle>
                    <a:p>
                      <a:pPr marL="0" marR="0" lvl="0" indent="0" algn="l" defTabSz="914400" rtl="0" eaLnBrk="1" fontAlgn="base" latinLnBrk="0" hangingPunct="1">
                        <a:lnSpc>
                          <a:spcPct val="90000"/>
                        </a:lnSpc>
                        <a:spcBef>
                          <a:spcPct val="0"/>
                        </a:spcBef>
                        <a:spcAft>
                          <a:spcPct val="0"/>
                        </a:spcAft>
                        <a:buClr>
                          <a:srgbClr val="BF0922"/>
                        </a:buClr>
                        <a:buSzTx/>
                        <a:buFont typeface="Wingdings" panose="05000000000000000000" pitchFamily="2" charset="2"/>
                        <a:buNone/>
                        <a:tabLst/>
                      </a:pPr>
                      <a:r>
                        <a:rPr kumimoji="0" lang="en-US" altLang="en-US" sz="2400" b="1" i="0" u="none" strike="noStrike" cap="none" normalizeH="0" baseline="0" smtClean="0">
                          <a:ln>
                            <a:noFill/>
                          </a:ln>
                          <a:solidFill>
                            <a:schemeClr val="tx1"/>
                          </a:solidFill>
                          <a:effectLst/>
                          <a:latin typeface="Arial" panose="020B0604020202020204" pitchFamily="34" charset="0"/>
                          <a:ea typeface="MS PGothic" panose="020B0600070205080204" pitchFamily="34" charset="-128"/>
                        </a:rPr>
                        <a:t>Ajuster la grandeur et la forme de la pelle à glaçons</a:t>
                      </a:r>
                    </a:p>
                  </a:txBody>
                  <a:tcPr marT="45727" marB="45727" horzOverflow="overflow">
                    <a:lnL>
                      <a:noFill/>
                    </a:lnL>
                    <a:lnR>
                      <a:noFill/>
                    </a:lnR>
                    <a:lnT>
                      <a:noFill/>
                    </a:lnT>
                    <a:lnB>
                      <a:noFill/>
                    </a:lnB>
                    <a:lnTlToBr>
                      <a:noFill/>
                    </a:lnTlToBr>
                    <a:lnBlToTr>
                      <a:noFill/>
                    </a:lnBlToTr>
                    <a:noFill/>
                  </a:tcPr>
                </a:tc>
                <a:tc>
                  <a:txBody>
                    <a:bodyPr/>
                    <a:lstStyle>
                      <a:lvl1pPr>
                        <a:spcBef>
                          <a:spcPct val="20000"/>
                        </a:spcBef>
                        <a:buClr>
                          <a:schemeClr val="folHlink"/>
                        </a:buClr>
                        <a:buSzPct val="60000"/>
                        <a:buFont typeface="Wingdings" panose="05000000000000000000" pitchFamily="2" charset="2"/>
                        <a:defRPr sz="28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defRPr sz="24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defRPr sz="20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9pPr>
                    </a:lstStyle>
                    <a:p>
                      <a:pPr marL="0" marR="0" lvl="0" indent="0" algn="l" defTabSz="914400" rtl="0" eaLnBrk="1" fontAlgn="base" latinLnBrk="0" hangingPunct="1">
                        <a:lnSpc>
                          <a:spcPct val="90000"/>
                        </a:lnSpc>
                        <a:spcBef>
                          <a:spcPct val="0"/>
                        </a:spcBef>
                        <a:spcAft>
                          <a:spcPct val="0"/>
                        </a:spcAft>
                        <a:buClr>
                          <a:srgbClr val="BF0922"/>
                        </a:buClr>
                        <a:buSzTx/>
                        <a:buFont typeface="Wingdings" panose="05000000000000000000" pitchFamily="2" charset="2"/>
                        <a:buNone/>
                        <a:tabLst/>
                      </a:pPr>
                      <a:endParaRPr kumimoji="0" lang="fr-CA" altLang="en-US" sz="2400" b="1" i="0" u="none" strike="noStrike" cap="none" normalizeH="0" baseline="0" smtClean="0">
                        <a:ln>
                          <a:noFill/>
                        </a:ln>
                        <a:solidFill>
                          <a:schemeClr val="tx1"/>
                        </a:solidFill>
                        <a:effectLst/>
                        <a:latin typeface="Arial" panose="020B0604020202020204" pitchFamily="34" charset="0"/>
                        <a:ea typeface="MS PGothic" panose="020B0600070205080204" pitchFamily="34" charset="-128"/>
                      </a:endParaRPr>
                    </a:p>
                    <a:p>
                      <a:pPr marL="0" marR="0" lvl="0" indent="0" algn="l" defTabSz="914400" rtl="0" eaLnBrk="1" fontAlgn="base" latinLnBrk="0" hangingPunct="1">
                        <a:lnSpc>
                          <a:spcPct val="90000"/>
                        </a:lnSpc>
                        <a:spcBef>
                          <a:spcPct val="0"/>
                        </a:spcBef>
                        <a:spcAft>
                          <a:spcPct val="0"/>
                        </a:spcAft>
                        <a:buClr>
                          <a:srgbClr val="BF0922"/>
                        </a:buClr>
                        <a:buSzTx/>
                        <a:buFont typeface="Wingdings" panose="05000000000000000000" pitchFamily="2" charset="2"/>
                        <a:buNone/>
                        <a:tabLst/>
                      </a:pPr>
                      <a:endParaRPr kumimoji="0" lang="en-US" altLang="en-US" sz="2400" b="1" i="0" u="none" strike="noStrike" cap="none" normalizeH="0" baseline="0" smtClean="0">
                        <a:ln>
                          <a:noFill/>
                        </a:ln>
                        <a:solidFill>
                          <a:schemeClr val="tx1"/>
                        </a:solidFill>
                        <a:effectLst/>
                        <a:latin typeface="Arial" panose="020B0604020202020204" pitchFamily="34" charset="0"/>
                        <a:ea typeface="MS PGothic" panose="020B0600070205080204" pitchFamily="34" charset="-128"/>
                      </a:endParaRPr>
                    </a:p>
                  </a:txBody>
                  <a:tcPr marT="45727" marB="45727" horzOverflow="overflow">
                    <a:lnL>
                      <a:noFill/>
                    </a:lnL>
                    <a:lnR>
                      <a:noFill/>
                    </a:lnR>
                    <a:lnT>
                      <a:noFill/>
                    </a:lnT>
                    <a:lnB>
                      <a:noFill/>
                    </a:lnB>
                    <a:lnTlToBr>
                      <a:noFill/>
                    </a:lnTlToBr>
                    <a:lnBlToTr>
                      <a:noFill/>
                    </a:lnBlToTr>
                    <a:noFill/>
                  </a:tcPr>
                </a:tc>
                <a:tc>
                  <a:txBody>
                    <a:bodyPr/>
                    <a:lstStyle>
                      <a:lvl1pPr>
                        <a:spcBef>
                          <a:spcPct val="20000"/>
                        </a:spcBef>
                        <a:buClr>
                          <a:schemeClr val="folHlink"/>
                        </a:buClr>
                        <a:buSzPct val="60000"/>
                        <a:buFont typeface="Wingdings" panose="05000000000000000000" pitchFamily="2" charset="2"/>
                        <a:defRPr sz="28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defRPr sz="24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defRPr sz="20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9pPr>
                    </a:lstStyle>
                    <a:p>
                      <a:pPr marL="0" marR="0" lvl="0" indent="0" algn="l" defTabSz="914400" rtl="0" eaLnBrk="1" fontAlgn="base" latinLnBrk="0" hangingPunct="1">
                        <a:lnSpc>
                          <a:spcPct val="90000"/>
                        </a:lnSpc>
                        <a:spcBef>
                          <a:spcPct val="0"/>
                        </a:spcBef>
                        <a:spcAft>
                          <a:spcPct val="0"/>
                        </a:spcAft>
                        <a:buClr>
                          <a:srgbClr val="BF0922"/>
                        </a:buClr>
                        <a:buSzTx/>
                        <a:buFont typeface="Wingdings" panose="05000000000000000000" pitchFamily="2" charset="2"/>
                        <a:buNone/>
                        <a:tabLst/>
                      </a:pPr>
                      <a:r>
                        <a:rPr kumimoji="0" lang="en-US" altLang="en-US" sz="2400" b="1" i="0" u="none" strike="noStrike" cap="none" normalizeH="0" baseline="0" smtClean="0">
                          <a:ln>
                            <a:noFill/>
                          </a:ln>
                          <a:solidFill>
                            <a:schemeClr val="tx1"/>
                          </a:solidFill>
                          <a:effectLst/>
                          <a:latin typeface="Arial" panose="020B0604020202020204" pitchFamily="34" charset="0"/>
                          <a:ea typeface="MS PGothic" panose="020B0600070205080204" pitchFamily="34" charset="-128"/>
                        </a:rPr>
                        <a:t>Économie de 14 secondes par consommation</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369191908"/>
                  </a:ext>
                </a:extLst>
              </a:tr>
              <a:tr h="898525">
                <a:tc>
                  <a:txBody>
                    <a:bodyPr/>
                    <a:lstStyle>
                      <a:lvl1pPr>
                        <a:spcBef>
                          <a:spcPct val="20000"/>
                        </a:spcBef>
                        <a:buClr>
                          <a:schemeClr val="folHlink"/>
                        </a:buClr>
                        <a:buSzPct val="60000"/>
                        <a:buFont typeface="Wingdings" panose="05000000000000000000" pitchFamily="2" charset="2"/>
                        <a:defRPr sz="28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defRPr sz="24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defRPr sz="20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9pPr>
                    </a:lstStyle>
                    <a:p>
                      <a:pPr marL="0" marR="0" lvl="0" indent="0" algn="l" defTabSz="914400" rtl="0" eaLnBrk="1" fontAlgn="base" latinLnBrk="0" hangingPunct="1">
                        <a:lnSpc>
                          <a:spcPct val="90000"/>
                        </a:lnSpc>
                        <a:spcBef>
                          <a:spcPct val="0"/>
                        </a:spcBef>
                        <a:spcAft>
                          <a:spcPct val="0"/>
                        </a:spcAft>
                        <a:buClr>
                          <a:srgbClr val="BF0922"/>
                        </a:buClr>
                        <a:buSzTx/>
                        <a:buFont typeface="Wingdings" panose="05000000000000000000" pitchFamily="2" charset="2"/>
                        <a:buNone/>
                        <a:tabLst/>
                      </a:pPr>
                      <a:r>
                        <a:rPr kumimoji="0" lang="en-US" altLang="en-US" sz="2400" b="1" i="0" u="none" strike="noStrike" cap="none" normalizeH="0" baseline="0" smtClean="0">
                          <a:ln>
                            <a:noFill/>
                          </a:ln>
                          <a:solidFill>
                            <a:schemeClr val="tx1"/>
                          </a:solidFill>
                          <a:effectLst/>
                          <a:latin typeface="Arial" panose="020B0604020202020204" pitchFamily="34" charset="0"/>
                          <a:ea typeface="MS PGothic" panose="020B0600070205080204" pitchFamily="34" charset="-128"/>
                        </a:rPr>
                        <a:t>Nouvelles machines espresso</a:t>
                      </a:r>
                    </a:p>
                  </a:txBody>
                  <a:tcPr marT="45727" marB="45727" horzOverflow="overflow">
                    <a:lnL>
                      <a:noFill/>
                    </a:lnL>
                    <a:lnR>
                      <a:noFill/>
                    </a:lnR>
                    <a:lnT>
                      <a:noFill/>
                    </a:lnT>
                    <a:lnB>
                      <a:noFill/>
                    </a:lnB>
                    <a:lnTlToBr>
                      <a:noFill/>
                    </a:lnTlToBr>
                    <a:lnBlToTr>
                      <a:noFill/>
                    </a:lnBlToTr>
                    <a:noFill/>
                  </a:tcPr>
                </a:tc>
                <a:tc>
                  <a:txBody>
                    <a:bodyPr/>
                    <a:lstStyle>
                      <a:lvl1pPr>
                        <a:spcBef>
                          <a:spcPct val="20000"/>
                        </a:spcBef>
                        <a:buClr>
                          <a:schemeClr val="folHlink"/>
                        </a:buClr>
                        <a:buSzPct val="60000"/>
                        <a:buFont typeface="Wingdings" panose="05000000000000000000" pitchFamily="2" charset="2"/>
                        <a:defRPr sz="28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defRPr sz="24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defRPr sz="20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9pPr>
                    </a:lstStyle>
                    <a:p>
                      <a:pPr marL="0" marR="0" lvl="0" indent="0" algn="l" defTabSz="914400" rtl="0" eaLnBrk="1" fontAlgn="base" latinLnBrk="0" hangingPunct="1">
                        <a:lnSpc>
                          <a:spcPct val="90000"/>
                        </a:lnSpc>
                        <a:spcBef>
                          <a:spcPct val="0"/>
                        </a:spcBef>
                        <a:spcAft>
                          <a:spcPct val="0"/>
                        </a:spcAft>
                        <a:buClr>
                          <a:srgbClr val="BF0922"/>
                        </a:buClr>
                        <a:buSzTx/>
                        <a:buFont typeface="Wingdings" panose="05000000000000000000" pitchFamily="2" charset="2"/>
                        <a:buNone/>
                        <a:tabLst/>
                      </a:pPr>
                      <a:endParaRPr kumimoji="0" lang="en-US" altLang="en-US" sz="2400" b="1" i="0" u="none" strike="noStrike" cap="none" normalizeH="0" baseline="0" smtClean="0">
                        <a:ln>
                          <a:noFill/>
                        </a:ln>
                        <a:solidFill>
                          <a:schemeClr val="tx1"/>
                        </a:solidFill>
                        <a:effectLst/>
                        <a:latin typeface="Arial" panose="020B0604020202020204" pitchFamily="34" charset="0"/>
                        <a:ea typeface="MS PGothic" panose="020B0600070205080204" pitchFamily="34" charset="-128"/>
                      </a:endParaRPr>
                    </a:p>
                  </a:txBody>
                  <a:tcPr marT="45727" marB="45727" horzOverflow="overflow">
                    <a:lnL>
                      <a:noFill/>
                    </a:lnL>
                    <a:lnR>
                      <a:noFill/>
                    </a:lnR>
                    <a:lnT>
                      <a:noFill/>
                    </a:lnT>
                    <a:lnB>
                      <a:noFill/>
                    </a:lnB>
                    <a:lnTlToBr>
                      <a:noFill/>
                    </a:lnTlToBr>
                    <a:lnBlToTr>
                      <a:noFill/>
                    </a:lnBlToTr>
                    <a:noFill/>
                  </a:tcPr>
                </a:tc>
                <a:tc>
                  <a:txBody>
                    <a:bodyPr/>
                    <a:lstStyle>
                      <a:lvl1pPr>
                        <a:spcBef>
                          <a:spcPct val="20000"/>
                        </a:spcBef>
                        <a:buClr>
                          <a:schemeClr val="folHlink"/>
                        </a:buClr>
                        <a:buSzPct val="60000"/>
                        <a:buFont typeface="Wingdings" panose="05000000000000000000" pitchFamily="2" charset="2"/>
                        <a:defRPr sz="28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defRPr sz="24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defRPr sz="20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9pPr>
                    </a:lstStyle>
                    <a:p>
                      <a:pPr marL="0" marR="0" lvl="0" indent="0" algn="l" defTabSz="914400" rtl="0" eaLnBrk="1" fontAlgn="base" latinLnBrk="0" hangingPunct="1">
                        <a:lnSpc>
                          <a:spcPct val="90000"/>
                        </a:lnSpc>
                        <a:spcBef>
                          <a:spcPct val="0"/>
                        </a:spcBef>
                        <a:spcAft>
                          <a:spcPct val="0"/>
                        </a:spcAft>
                        <a:buClr>
                          <a:srgbClr val="BF0922"/>
                        </a:buClr>
                        <a:buSzTx/>
                        <a:buFont typeface="Wingdings" panose="05000000000000000000" pitchFamily="2" charset="2"/>
                        <a:buNone/>
                        <a:tabLst/>
                      </a:pPr>
                      <a:r>
                        <a:rPr kumimoji="0" lang="en-US" altLang="en-US" sz="2400" b="1" i="0" u="none" strike="noStrike" cap="none" normalizeH="0" baseline="0" smtClean="0">
                          <a:ln>
                            <a:noFill/>
                          </a:ln>
                          <a:solidFill>
                            <a:schemeClr val="tx1"/>
                          </a:solidFill>
                          <a:effectLst/>
                          <a:latin typeface="Arial" panose="020B0604020202020204" pitchFamily="34" charset="0"/>
                          <a:ea typeface="MS PGothic" panose="020B0600070205080204" pitchFamily="34" charset="-128"/>
                        </a:rPr>
                        <a:t> Économie de 12 secondes par shot</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4280328378"/>
                  </a:ext>
                </a:extLst>
              </a:tr>
            </a:tbl>
          </a:graphicData>
        </a:graphic>
      </p:graphicFrame>
      <p:grpSp>
        <p:nvGrpSpPr>
          <p:cNvPr id="78862" name="Group 2"/>
          <p:cNvGrpSpPr>
            <a:grpSpLocks/>
          </p:cNvGrpSpPr>
          <p:nvPr/>
        </p:nvGrpSpPr>
        <p:grpSpPr bwMode="auto">
          <a:xfrm>
            <a:off x="4876800" y="3886200"/>
            <a:ext cx="379413" cy="2578100"/>
            <a:chOff x="4876799" y="3886200"/>
            <a:chExt cx="379413" cy="2577529"/>
          </a:xfrm>
        </p:grpSpPr>
        <p:sp>
          <p:nvSpPr>
            <p:cNvPr id="78865" name="AutoShape 25"/>
            <p:cNvSpPr>
              <a:spLocks noChangeArrowheads="1"/>
            </p:cNvSpPr>
            <p:nvPr/>
          </p:nvSpPr>
          <p:spPr bwMode="auto">
            <a:xfrm>
              <a:off x="4876800" y="3886200"/>
              <a:ext cx="377825" cy="377825"/>
            </a:xfrm>
            <a:prstGeom prst="rightArrow">
              <a:avLst>
                <a:gd name="adj1" fmla="val 50000"/>
                <a:gd name="adj2" fmla="val 25000"/>
              </a:avLst>
            </a:prstGeom>
            <a:solidFill>
              <a:schemeClr val="hlink"/>
            </a:solidFill>
            <a:ln w="9525">
              <a:solidFill>
                <a:schemeClr val="tx1"/>
              </a:solidFill>
              <a:miter lim="800000"/>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78866" name="AutoShape 26"/>
            <p:cNvSpPr>
              <a:spLocks noChangeArrowheads="1"/>
            </p:cNvSpPr>
            <p:nvPr/>
          </p:nvSpPr>
          <p:spPr bwMode="auto">
            <a:xfrm>
              <a:off x="4876799" y="6085904"/>
              <a:ext cx="377825" cy="377825"/>
            </a:xfrm>
            <a:prstGeom prst="rightArrow">
              <a:avLst>
                <a:gd name="adj1" fmla="val 50000"/>
                <a:gd name="adj2" fmla="val 25000"/>
              </a:avLst>
            </a:prstGeom>
            <a:solidFill>
              <a:schemeClr val="hlink"/>
            </a:solidFill>
            <a:ln w="9525">
              <a:solidFill>
                <a:schemeClr val="tx1"/>
              </a:solidFill>
              <a:miter lim="800000"/>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78867" name="AutoShape 27"/>
            <p:cNvSpPr>
              <a:spLocks noChangeArrowheads="1"/>
            </p:cNvSpPr>
            <p:nvPr/>
          </p:nvSpPr>
          <p:spPr bwMode="auto">
            <a:xfrm>
              <a:off x="4878387" y="5030232"/>
              <a:ext cx="377825" cy="278368"/>
            </a:xfrm>
            <a:prstGeom prst="rightArrow">
              <a:avLst>
                <a:gd name="adj1" fmla="val 50000"/>
                <a:gd name="adj2" fmla="val 25003"/>
              </a:avLst>
            </a:prstGeom>
            <a:solidFill>
              <a:schemeClr val="hlink"/>
            </a:solidFill>
            <a:ln w="9525">
              <a:solidFill>
                <a:schemeClr val="tx1"/>
              </a:solidFill>
              <a:miter lim="800000"/>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grpSp>
      <p:pic>
        <p:nvPicPr>
          <p:cNvPr id="78863" name="Picture 28" descr="Starbuck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2600" y="1604963"/>
            <a:ext cx="3016250" cy="205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8864" name="Slide Number Placeholder 1"/>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fld id="{6B5960FE-325B-42CE-81C5-80A6B683563B}" type="slidenum">
              <a:rPr lang="en-US" altLang="en-US" sz="1400" smtClean="0"/>
              <a:pPr>
                <a:spcBef>
                  <a:spcPct val="0"/>
                </a:spcBef>
                <a:buClrTx/>
                <a:buSzTx/>
                <a:buFontTx/>
                <a:buNone/>
              </a:pPr>
              <a:t>20</a:t>
            </a:fld>
            <a:endParaRPr lang="en-US" altLang="en-US" sz="1400" smtClean="0"/>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noChangeArrowheads="1"/>
          </p:cNvSpPr>
          <p:nvPr>
            <p:ph type="title"/>
          </p:nvPr>
        </p:nvSpPr>
        <p:spPr/>
        <p:txBody>
          <a:bodyPr/>
          <a:lstStyle/>
          <a:p>
            <a:r>
              <a:rPr lang="en-AU" altLang="en-US" dirty="0" err="1" smtClean="0"/>
              <a:t>Productivité</a:t>
            </a:r>
            <a:r>
              <a:rPr lang="en-AU" altLang="en-US" dirty="0" smtClean="0"/>
              <a:t> chez </a:t>
            </a:r>
            <a:r>
              <a:rPr lang="en-AU" altLang="en-US" dirty="0" smtClean="0"/>
              <a:t>Taco Bell</a:t>
            </a:r>
          </a:p>
        </p:txBody>
      </p:sp>
      <p:sp>
        <p:nvSpPr>
          <p:cNvPr id="43011" name="Content Placeholder 2"/>
          <p:cNvSpPr>
            <a:spLocks noGrp="1" noChangeArrowheads="1"/>
          </p:cNvSpPr>
          <p:nvPr>
            <p:ph idx="1"/>
          </p:nvPr>
        </p:nvSpPr>
        <p:spPr>
          <a:xfrm>
            <a:off x="1182688" y="2017712"/>
            <a:ext cx="7761287" cy="4840287"/>
          </a:xfrm>
        </p:spPr>
        <p:txBody>
          <a:bodyPr/>
          <a:lstStyle/>
          <a:p>
            <a:r>
              <a:rPr lang="en-AU" altLang="en-US" dirty="0" err="1" smtClean="0"/>
              <a:t>Améliorations</a:t>
            </a:r>
            <a:r>
              <a:rPr lang="en-AU" altLang="en-US" dirty="0" smtClean="0"/>
              <a:t>:</a:t>
            </a:r>
            <a:endParaRPr lang="en-AU" altLang="en-US" dirty="0" smtClean="0"/>
          </a:p>
          <a:p>
            <a:pPr marL="866775" lvl="1" indent="-471488">
              <a:buFont typeface="Wingdings" panose="05000000000000000000" pitchFamily="2" charset="2"/>
              <a:buChar char=""/>
            </a:pPr>
            <a:r>
              <a:rPr lang="en-AU" altLang="en-US" dirty="0" smtClean="0"/>
              <a:t>M</a:t>
            </a:r>
            <a:r>
              <a:rPr lang="en-AU" altLang="en-US" dirty="0" smtClean="0"/>
              <a:t>enu </a:t>
            </a:r>
            <a:r>
              <a:rPr lang="en-AU" altLang="en-US" dirty="0" err="1" smtClean="0"/>
              <a:t>révisé</a:t>
            </a:r>
            <a:endParaRPr lang="en-AU" altLang="en-US" dirty="0" smtClean="0"/>
          </a:p>
          <a:p>
            <a:pPr marL="866775" lvl="1" indent="-471488">
              <a:buFont typeface="Wingdings" panose="05000000000000000000" pitchFamily="2" charset="2"/>
              <a:buChar char=""/>
            </a:pPr>
            <a:r>
              <a:rPr lang="en-AU" altLang="en-US" dirty="0" smtClean="0"/>
              <a:t>Conception de </a:t>
            </a:r>
            <a:r>
              <a:rPr lang="en-AU" altLang="en-US" dirty="0" err="1" smtClean="0"/>
              <a:t>repas</a:t>
            </a:r>
            <a:r>
              <a:rPr lang="en-AU" altLang="en-US" dirty="0" smtClean="0"/>
              <a:t> </a:t>
            </a:r>
            <a:r>
              <a:rPr lang="en-AU" altLang="en-US" dirty="0" err="1" smtClean="0"/>
              <a:t>faciles</a:t>
            </a:r>
            <a:r>
              <a:rPr lang="en-AU" altLang="en-US" dirty="0" smtClean="0"/>
              <a:t> à </a:t>
            </a:r>
            <a:r>
              <a:rPr lang="en-AU" altLang="en-US" dirty="0" err="1" smtClean="0"/>
              <a:t>préparer</a:t>
            </a:r>
            <a:r>
              <a:rPr lang="en-AU" altLang="en-US" dirty="0" smtClean="0"/>
              <a:t>.</a:t>
            </a:r>
            <a:endParaRPr lang="en-AU" altLang="en-US" dirty="0" smtClean="0"/>
          </a:p>
          <a:p>
            <a:pPr marL="866775" lvl="1" indent="-471488">
              <a:buFont typeface="Wingdings" panose="05000000000000000000" pitchFamily="2" charset="2"/>
              <a:buChar char=""/>
            </a:pPr>
            <a:r>
              <a:rPr lang="en-AU" altLang="en-US" dirty="0" err="1" smtClean="0"/>
              <a:t>Transférer</a:t>
            </a:r>
            <a:r>
              <a:rPr lang="en-AU" altLang="en-US" dirty="0" smtClean="0"/>
              <a:t> </a:t>
            </a:r>
            <a:r>
              <a:rPr lang="en-AU" altLang="en-US" dirty="0" err="1" smtClean="0"/>
              <a:t>certaines</a:t>
            </a:r>
            <a:r>
              <a:rPr lang="en-AU" altLang="en-US" dirty="0" smtClean="0"/>
              <a:t> </a:t>
            </a:r>
            <a:r>
              <a:rPr lang="en-AU" altLang="en-US" dirty="0" err="1" smtClean="0"/>
              <a:t>activités</a:t>
            </a:r>
            <a:r>
              <a:rPr lang="en-AU" altLang="en-US" dirty="0" smtClean="0"/>
              <a:t> </a:t>
            </a:r>
            <a:r>
              <a:rPr lang="en-AU" altLang="en-US" dirty="0" err="1" smtClean="0"/>
              <a:t>préparatoires</a:t>
            </a:r>
            <a:r>
              <a:rPr lang="en-AU" altLang="en-US" dirty="0" smtClean="0"/>
              <a:t> aux </a:t>
            </a:r>
            <a:r>
              <a:rPr lang="en-AU" altLang="en-US" dirty="0" err="1" smtClean="0"/>
              <a:t>fournisseurs</a:t>
            </a:r>
            <a:r>
              <a:rPr lang="en-AU" altLang="en-US" dirty="0" smtClean="0"/>
              <a:t>.</a:t>
            </a:r>
            <a:endParaRPr lang="en-AU" altLang="en-US" dirty="0" smtClean="0"/>
          </a:p>
          <a:p>
            <a:pPr marL="866775" lvl="1" indent="-471488">
              <a:buFont typeface="Wingdings" panose="05000000000000000000" pitchFamily="2" charset="2"/>
              <a:buChar char=""/>
            </a:pPr>
            <a:r>
              <a:rPr lang="en-AU" altLang="en-US" dirty="0" smtClean="0"/>
              <a:t>Disposition des </a:t>
            </a:r>
            <a:r>
              <a:rPr lang="en-AU" altLang="en-US" dirty="0" err="1" smtClean="0"/>
              <a:t>lieux</a:t>
            </a:r>
            <a:r>
              <a:rPr lang="en-AU" altLang="en-US" dirty="0" smtClean="0"/>
              <a:t> et </a:t>
            </a:r>
            <a:r>
              <a:rPr lang="en-AU" altLang="en-US" dirty="0" err="1" smtClean="0"/>
              <a:t>automatisation</a:t>
            </a:r>
            <a:r>
              <a:rPr lang="en-AU" altLang="en-US" dirty="0" smtClean="0"/>
              <a:t> efficacies.</a:t>
            </a:r>
            <a:endParaRPr lang="en-AU" altLang="en-US" dirty="0" smtClean="0"/>
          </a:p>
          <a:p>
            <a:pPr marL="866775" lvl="1" indent="-471488">
              <a:buFont typeface="Wingdings" panose="05000000000000000000" pitchFamily="2" charset="2"/>
              <a:buChar char=""/>
            </a:pPr>
            <a:r>
              <a:rPr lang="fr-FR" dirty="0" smtClean="0"/>
              <a:t>Formation et responsabilisation des employés</a:t>
            </a:r>
          </a:p>
          <a:p>
            <a:pPr marL="866775" lvl="1" indent="-471488">
              <a:buFont typeface="Wingdings" panose="05000000000000000000" pitchFamily="2" charset="2"/>
              <a:buChar char=""/>
            </a:pPr>
            <a:r>
              <a:rPr lang="en-AU" altLang="en-US" dirty="0" err="1" smtClean="0"/>
              <a:t>Systèmes</a:t>
            </a:r>
            <a:r>
              <a:rPr lang="en-AU" altLang="en-US" dirty="0" smtClean="0"/>
              <a:t> </a:t>
            </a:r>
            <a:r>
              <a:rPr lang="en-AU" altLang="en-US" dirty="0" err="1" smtClean="0"/>
              <a:t>d’eau</a:t>
            </a:r>
            <a:r>
              <a:rPr lang="en-AU" altLang="en-US" dirty="0" smtClean="0"/>
              <a:t> et de </a:t>
            </a:r>
            <a:r>
              <a:rPr lang="en-AU" altLang="en-US" dirty="0" err="1" smtClean="0"/>
              <a:t>cuisson</a:t>
            </a:r>
            <a:r>
              <a:rPr lang="en-AU" altLang="en-US" dirty="0" smtClean="0"/>
              <a:t> </a:t>
            </a:r>
            <a:r>
              <a:rPr lang="en-AU" altLang="en-US" dirty="0" err="1" smtClean="0"/>
              <a:t>améliorés</a:t>
            </a:r>
            <a:r>
              <a:rPr lang="en-AU" altLang="en-US" dirty="0" smtClean="0"/>
              <a:t>.</a:t>
            </a:r>
            <a:endParaRPr lang="en-AU" altLang="en-US" dirty="0" smtClean="0"/>
          </a:p>
        </p:txBody>
      </p:sp>
    </p:spTree>
    <p:extLst>
      <p:ext uri="{BB962C8B-B14F-4D97-AF65-F5344CB8AC3E}">
        <p14:creationId xmlns:p14="http://schemas.microsoft.com/office/powerpoint/2010/main" val="216748720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noChangeArrowheads="1"/>
          </p:cNvSpPr>
          <p:nvPr>
            <p:ph type="title"/>
          </p:nvPr>
        </p:nvSpPr>
        <p:spPr/>
        <p:txBody>
          <a:bodyPr/>
          <a:lstStyle/>
          <a:p>
            <a:r>
              <a:rPr lang="en-AU" altLang="en-US" dirty="0" err="1" smtClean="0"/>
              <a:t>Productivité</a:t>
            </a:r>
            <a:r>
              <a:rPr lang="en-AU" altLang="en-US" dirty="0" smtClean="0"/>
              <a:t> chez </a:t>
            </a:r>
            <a:r>
              <a:rPr lang="en-AU" altLang="en-US" dirty="0" smtClean="0"/>
              <a:t>Taco Bell</a:t>
            </a:r>
          </a:p>
        </p:txBody>
      </p:sp>
      <p:sp>
        <p:nvSpPr>
          <p:cNvPr id="44035" name="Content Placeholder 2"/>
          <p:cNvSpPr>
            <a:spLocks noGrp="1" noChangeArrowheads="1"/>
          </p:cNvSpPr>
          <p:nvPr>
            <p:ph idx="1"/>
          </p:nvPr>
        </p:nvSpPr>
        <p:spPr>
          <a:xfrm>
            <a:off x="1182688" y="2017712"/>
            <a:ext cx="7761287" cy="4611687"/>
          </a:xfrm>
        </p:spPr>
        <p:txBody>
          <a:bodyPr/>
          <a:lstStyle/>
          <a:p>
            <a:r>
              <a:rPr lang="en-AU" altLang="en-US" dirty="0" err="1" smtClean="0"/>
              <a:t>Résultats</a:t>
            </a:r>
            <a:endParaRPr lang="en-AU" altLang="en-US" dirty="0" smtClean="0"/>
          </a:p>
          <a:p>
            <a:pPr marL="866775" lvl="1" indent="-471488">
              <a:buFont typeface="Wingdings" panose="05000000000000000000" pitchFamily="2" charset="2"/>
              <a:buChar char=""/>
            </a:pPr>
            <a:r>
              <a:rPr lang="en-AU" altLang="en-US" dirty="0" smtClean="0"/>
              <a:t>Temps de preparation </a:t>
            </a:r>
            <a:r>
              <a:rPr lang="en-AU" altLang="en-US" dirty="0" err="1" smtClean="0"/>
              <a:t>réduit</a:t>
            </a:r>
            <a:r>
              <a:rPr lang="en-AU" altLang="en-US" dirty="0" smtClean="0"/>
              <a:t> à 8 sec.</a:t>
            </a:r>
            <a:endParaRPr lang="en-AU" altLang="en-US" dirty="0" smtClean="0"/>
          </a:p>
          <a:p>
            <a:pPr marL="866775" lvl="1" indent="-471488">
              <a:buFont typeface="Wingdings" panose="05000000000000000000" pitchFamily="2" charset="2"/>
              <a:buChar char=""/>
            </a:pPr>
            <a:r>
              <a:rPr lang="en-AU" altLang="en-US" dirty="0" err="1" smtClean="0"/>
              <a:t>Gestion</a:t>
            </a:r>
            <a:r>
              <a:rPr lang="en-AU" altLang="en-US" dirty="0" smtClean="0"/>
              <a:t> </a:t>
            </a:r>
            <a:r>
              <a:rPr lang="en-AU" altLang="en-US" dirty="0" err="1" smtClean="0"/>
              <a:t>coordonnées</a:t>
            </a:r>
            <a:r>
              <a:rPr lang="en-AU" altLang="en-US" dirty="0" smtClean="0"/>
              <a:t> de 30 restaurants </a:t>
            </a:r>
            <a:r>
              <a:rPr lang="en-AU" altLang="en-US" dirty="0" err="1" smtClean="0"/>
              <a:t>plutôt</a:t>
            </a:r>
            <a:r>
              <a:rPr lang="en-AU" altLang="en-US" dirty="0" smtClean="0"/>
              <a:t> que 5.</a:t>
            </a:r>
            <a:endParaRPr lang="en-AU" altLang="en-US" dirty="0" smtClean="0"/>
          </a:p>
          <a:p>
            <a:pPr marL="866775" lvl="1" indent="-471488">
              <a:buFont typeface="Wingdings" panose="05000000000000000000" pitchFamily="2" charset="2"/>
              <a:buChar char=""/>
            </a:pPr>
            <a:r>
              <a:rPr lang="en-AU" altLang="en-US" dirty="0" smtClean="0"/>
              <a:t>Main d’oeuvre </a:t>
            </a:r>
            <a:r>
              <a:rPr lang="en-AU" altLang="en-US" dirty="0" err="1" smtClean="0"/>
              <a:t>réduite</a:t>
            </a:r>
            <a:r>
              <a:rPr lang="en-AU" altLang="en-US" dirty="0" smtClean="0"/>
              <a:t> de 15 </a:t>
            </a:r>
            <a:r>
              <a:rPr lang="en-AU" altLang="en-US" dirty="0" err="1" smtClean="0"/>
              <a:t>heures</a:t>
            </a:r>
            <a:r>
              <a:rPr lang="en-AU" altLang="en-US" dirty="0" smtClean="0"/>
              <a:t>/jour.</a:t>
            </a:r>
            <a:endParaRPr lang="en-AU" altLang="en-US" dirty="0" smtClean="0"/>
          </a:p>
          <a:p>
            <a:pPr marL="866775" lvl="1" indent="-471488">
              <a:buFont typeface="Wingdings" panose="05000000000000000000" pitchFamily="2" charset="2"/>
              <a:buChar char=""/>
            </a:pPr>
            <a:r>
              <a:rPr lang="en-AU" altLang="en-US" dirty="0" smtClean="0"/>
              <a:t>2x le volume avec la </a:t>
            </a:r>
            <a:r>
              <a:rPr lang="en-AU" altLang="en-US" dirty="0" err="1" smtClean="0"/>
              <a:t>moitié</a:t>
            </a:r>
            <a:r>
              <a:rPr lang="en-AU" altLang="en-US" dirty="0" smtClean="0"/>
              <a:t> de la main d’oeuvre.</a:t>
            </a:r>
            <a:endParaRPr lang="en-AU" altLang="en-US" dirty="0" smtClean="0"/>
          </a:p>
          <a:p>
            <a:pPr marL="866775" lvl="1" indent="-471488">
              <a:buFont typeface="Wingdings" panose="05000000000000000000" pitchFamily="2" charset="2"/>
              <a:buChar char=""/>
            </a:pPr>
            <a:r>
              <a:rPr lang="en-AU" altLang="en-US" dirty="0" smtClean="0"/>
              <a:t>Conservation </a:t>
            </a:r>
            <a:r>
              <a:rPr lang="en-AU" altLang="en-US" dirty="0" err="1" smtClean="0"/>
              <a:t>d’eau</a:t>
            </a:r>
            <a:r>
              <a:rPr lang="en-AU" altLang="en-US" dirty="0" smtClean="0"/>
              <a:t>: 1G l, et </a:t>
            </a:r>
            <a:r>
              <a:rPr lang="en-AU" altLang="en-US" dirty="0" err="1" smtClean="0"/>
              <a:t>d’énergie</a:t>
            </a:r>
            <a:r>
              <a:rPr lang="en-AU" altLang="en-US" dirty="0" smtClean="0"/>
              <a:t>: 200M </a:t>
            </a:r>
            <a:r>
              <a:rPr lang="en-AU" altLang="en-US" dirty="0" err="1" smtClean="0"/>
              <a:t>kwH</a:t>
            </a:r>
            <a:r>
              <a:rPr lang="en-AU" altLang="en-US" dirty="0" smtClean="0"/>
              <a:t>; pour 17M $ </a:t>
            </a:r>
            <a:r>
              <a:rPr lang="en-AU" altLang="en-US" dirty="0" err="1" smtClean="0"/>
              <a:t>d’épargne</a:t>
            </a:r>
            <a:r>
              <a:rPr lang="en-AU" altLang="en-US" dirty="0" smtClean="0"/>
              <a:t> par an. </a:t>
            </a:r>
            <a:endParaRPr lang="en-AU" altLang="en-US" dirty="0" smtClean="0"/>
          </a:p>
        </p:txBody>
      </p:sp>
    </p:spTree>
    <p:extLst>
      <p:ext uri="{BB962C8B-B14F-4D97-AF65-F5344CB8AC3E}">
        <p14:creationId xmlns:p14="http://schemas.microsoft.com/office/powerpoint/2010/main" val="89956054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noChangeArrowheads="1"/>
          </p:cNvSpPr>
          <p:nvPr>
            <p:ph type="title"/>
          </p:nvPr>
        </p:nvSpPr>
        <p:spPr/>
        <p:txBody>
          <a:bodyPr/>
          <a:lstStyle/>
          <a:p>
            <a:r>
              <a:rPr lang="fr-CA" altLang="en-US" smtClean="0"/>
              <a:t>En résumé</a:t>
            </a:r>
          </a:p>
        </p:txBody>
      </p:sp>
      <p:sp>
        <p:nvSpPr>
          <p:cNvPr id="80899" name="Slide Number Placeholder 4"/>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fld id="{405B2F09-FE79-4EBC-9AF0-04E2145464DF}" type="slidenum">
              <a:rPr lang="en-US" altLang="en-US" sz="1400" smtClean="0"/>
              <a:pPr>
                <a:spcBef>
                  <a:spcPct val="0"/>
                </a:spcBef>
                <a:buClrTx/>
                <a:buSzTx/>
                <a:buFontTx/>
                <a:buNone/>
              </a:pPr>
              <a:t>23</a:t>
            </a:fld>
            <a:endParaRPr lang="en-US" altLang="en-US" sz="1400" smtClean="0"/>
          </a:p>
        </p:txBody>
      </p:sp>
      <p:sp>
        <p:nvSpPr>
          <p:cNvPr id="80900" name="Content Placeholder 2"/>
          <p:cNvSpPr>
            <a:spLocks noGrp="1" noChangeArrowheads="1"/>
          </p:cNvSpPr>
          <p:nvPr>
            <p:ph idx="1"/>
          </p:nvPr>
        </p:nvSpPr>
        <p:spPr>
          <a:xfrm>
            <a:off x="762000" y="2017713"/>
            <a:ext cx="7761288" cy="4683125"/>
          </a:xfrm>
        </p:spPr>
        <p:txBody>
          <a:bodyPr/>
          <a:lstStyle/>
          <a:p>
            <a:r>
              <a:rPr lang="fr-CA" altLang="en-US" sz="2800" dirty="0" smtClean="0"/>
              <a:t>Définitions et positionnement des opérations</a:t>
            </a:r>
          </a:p>
          <a:p>
            <a:r>
              <a:rPr lang="fr-CA" altLang="en-US" sz="2800" dirty="0" smtClean="0"/>
              <a:t>Historique, événements-clés, personnes-clés</a:t>
            </a:r>
          </a:p>
          <a:p>
            <a:r>
              <a:rPr lang="fr-CA" altLang="en-US" sz="2800" dirty="0" smtClean="0"/>
              <a:t>Distinction </a:t>
            </a:r>
            <a:r>
              <a:rPr lang="fr-CA" altLang="en-US" sz="2800" dirty="0" smtClean="0"/>
              <a:t>entre biens et </a:t>
            </a:r>
            <a:r>
              <a:rPr lang="fr-CA" altLang="en-US" sz="2800" dirty="0" smtClean="0"/>
              <a:t>services</a:t>
            </a:r>
            <a:endParaRPr lang="fr-CA" altLang="en-US" sz="2800" dirty="0" smtClean="0"/>
          </a:p>
          <a:p>
            <a:r>
              <a:rPr lang="fr-CA" altLang="en-US" sz="2800" dirty="0" smtClean="0"/>
              <a:t>Productivité: définition, contexte, rôle</a:t>
            </a:r>
          </a:p>
          <a:p>
            <a:r>
              <a:rPr lang="fr-CA" altLang="en-US" sz="2800" dirty="0" smtClean="0"/>
              <a:t>Calculs de productivité (partielle &amp; multifactorielle)</a:t>
            </a:r>
            <a:endParaRPr lang="fr-CA" altLang="en-US" sz="2800" dirty="0" smtClean="0"/>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CA" sz="1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CA" sz="1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Blends</Template>
  <TotalTime>2802</TotalTime>
  <Words>1085</Words>
  <Application>Microsoft Office PowerPoint</Application>
  <PresentationFormat>On-screen Show (4:3)</PresentationFormat>
  <Paragraphs>170</Paragraphs>
  <Slides>23</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Tahoma</vt:lpstr>
      <vt:lpstr>MS PGothic</vt:lpstr>
      <vt:lpstr>Arial</vt:lpstr>
      <vt:lpstr>Wingdings</vt:lpstr>
      <vt:lpstr>Verdana</vt:lpstr>
      <vt:lpstr>Arial Narrow</vt:lpstr>
      <vt:lpstr>Calibri</vt:lpstr>
      <vt:lpstr>Blends</vt:lpstr>
      <vt:lpstr>Gestion des opérations (GOP)</vt:lpstr>
      <vt:lpstr>Plan</vt:lpstr>
      <vt:lpstr>Objectifs d’apprentissage (1 de 2)</vt:lpstr>
      <vt:lpstr>Objectifs d’apprentissage (2 de 2)</vt:lpstr>
      <vt:lpstr>La gestion des opérations</vt:lpstr>
      <vt:lpstr>Interdépendance entre les fonctions principales </vt:lpstr>
      <vt:lpstr>Historique et événements-clés.</vt:lpstr>
      <vt:lpstr>Caractéristiques d’un bien </vt:lpstr>
      <vt:lpstr>Caractéristiques d’un service</vt:lpstr>
      <vt:lpstr>Biens et services</vt:lpstr>
      <vt:lpstr>Emplois, domaines du service vs manufacturier</vt:lpstr>
      <vt:lpstr>La productivité</vt:lpstr>
      <vt:lpstr>Une mesure globale</vt:lpstr>
      <vt:lpstr>Ou plus précise</vt:lpstr>
      <vt:lpstr>La productivité</vt:lpstr>
      <vt:lpstr>Un exemple de productivité</vt:lpstr>
      <vt:lpstr>Productivité de la main d’oeuvre</vt:lpstr>
      <vt:lpstr>Productivité multi-factorielle</vt:lpstr>
      <vt:lpstr>Enjeux pour mesurer adéquatement</vt:lpstr>
      <vt:lpstr>Productivité chez Starbucks</vt:lpstr>
      <vt:lpstr>Productivité chez Taco Bell</vt:lpstr>
      <vt:lpstr>Productivité chez Taco Bell</vt:lpstr>
      <vt:lpstr>En résumé</vt:lpstr>
    </vt:vector>
  </TitlesOfParts>
  <Manager>Rim Jaber</Manager>
  <Company>école de gestion Telfer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Gestion de la production et des opérations</dc:title>
  <dc:subject>ADM 3701</dc:subject>
  <dc:creator>Gilles Reinhardt</dc:creator>
  <cp:lastModifiedBy>%USERNAME%</cp:lastModifiedBy>
  <cp:revision>144</cp:revision>
  <dcterms:created xsi:type="dcterms:W3CDTF">2006-05-02T00:32:55Z</dcterms:created>
  <dcterms:modified xsi:type="dcterms:W3CDTF">2019-08-12T18:23:18Z</dcterms:modified>
</cp:coreProperties>
</file>