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56"/>
  </p:notesMasterIdLst>
  <p:handoutMasterIdLst>
    <p:handoutMasterId r:id="rId57"/>
  </p:handoutMasterIdLst>
  <p:sldIdLst>
    <p:sldId id="256" r:id="rId2"/>
    <p:sldId id="268" r:id="rId3"/>
    <p:sldId id="269" r:id="rId4"/>
    <p:sldId id="343" r:id="rId5"/>
    <p:sldId id="271" r:id="rId6"/>
    <p:sldId id="274" r:id="rId7"/>
    <p:sldId id="275" r:id="rId8"/>
    <p:sldId id="341" r:id="rId9"/>
    <p:sldId id="278" r:id="rId10"/>
    <p:sldId id="279" r:id="rId11"/>
    <p:sldId id="344" r:id="rId12"/>
    <p:sldId id="281" r:id="rId13"/>
    <p:sldId id="282" r:id="rId14"/>
    <p:sldId id="283" r:id="rId15"/>
    <p:sldId id="284" r:id="rId16"/>
    <p:sldId id="285" r:id="rId17"/>
    <p:sldId id="345" r:id="rId18"/>
    <p:sldId id="287" r:id="rId19"/>
    <p:sldId id="288" r:id="rId20"/>
    <p:sldId id="289" r:id="rId21"/>
    <p:sldId id="290" r:id="rId22"/>
    <p:sldId id="291" r:id="rId23"/>
    <p:sldId id="292" r:id="rId24"/>
    <p:sldId id="293" r:id="rId25"/>
    <p:sldId id="294" r:id="rId26"/>
    <p:sldId id="295" r:id="rId27"/>
    <p:sldId id="296" r:id="rId28"/>
    <p:sldId id="297" r:id="rId29"/>
    <p:sldId id="298" r:id="rId30"/>
    <p:sldId id="299" r:id="rId31"/>
    <p:sldId id="301" r:id="rId32"/>
    <p:sldId id="302" r:id="rId33"/>
    <p:sldId id="303" r:id="rId34"/>
    <p:sldId id="304" r:id="rId35"/>
    <p:sldId id="305" r:id="rId36"/>
    <p:sldId id="306" r:id="rId37"/>
    <p:sldId id="307" r:id="rId38"/>
    <p:sldId id="308" r:id="rId39"/>
    <p:sldId id="310" r:id="rId40"/>
    <p:sldId id="311" r:id="rId41"/>
    <p:sldId id="312" r:id="rId42"/>
    <p:sldId id="313" r:id="rId43"/>
    <p:sldId id="314" r:id="rId44"/>
    <p:sldId id="315" r:id="rId45"/>
    <p:sldId id="316" r:id="rId46"/>
    <p:sldId id="317" r:id="rId47"/>
    <p:sldId id="318" r:id="rId48"/>
    <p:sldId id="335" r:id="rId49"/>
    <p:sldId id="326" r:id="rId50"/>
    <p:sldId id="327" r:id="rId51"/>
    <p:sldId id="328" r:id="rId52"/>
    <p:sldId id="329" r:id="rId53"/>
    <p:sldId id="336" r:id="rId54"/>
    <p:sldId id="337"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81227" autoAdjust="0"/>
  </p:normalViewPr>
  <p:slideViewPr>
    <p:cSldViewPr>
      <p:cViewPr varScale="1">
        <p:scale>
          <a:sx n="88" d="100"/>
          <a:sy n="88" d="100"/>
        </p:scale>
        <p:origin x="660"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10626"/>
    </p:cViewPr>
  </p:sorterViewPr>
  <p:notesViewPr>
    <p:cSldViewPr>
      <p:cViewPr varScale="1">
        <p:scale>
          <a:sx n="64" d="100"/>
          <a:sy n="64" d="100"/>
        </p:scale>
        <p:origin x="-3144" y="-8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3F56DC-B85B-4997-815F-7864E4149C77}" type="doc">
      <dgm:prSet loTypeId="urn:microsoft.com/office/officeart/2005/8/layout/radial4" loCatId="relationship" qsTypeId="urn:microsoft.com/office/officeart/2005/8/quickstyle/3d1" qsCatId="3D" csTypeId="urn:microsoft.com/office/officeart/2005/8/colors/accent2_2" csCatId="accent2" phldr="1"/>
      <dgm:spPr/>
      <dgm:t>
        <a:bodyPr/>
        <a:lstStyle/>
        <a:p>
          <a:endParaRPr lang="en-US"/>
        </a:p>
      </dgm:t>
    </dgm:pt>
    <dgm:pt modelId="{4841BD7A-EE93-43C2-A65F-713BA97CDBE3}">
      <dgm:prSet custT="1"/>
      <dgm:spPr>
        <a:solidFill>
          <a:schemeClr val="bg2">
            <a:lumMod val="20000"/>
            <a:lumOff val="80000"/>
          </a:schemeClr>
        </a:solidFill>
      </dgm:spPr>
      <dgm:t>
        <a:bodyPr/>
        <a:lstStyle/>
        <a:p>
          <a:pPr rtl="0"/>
          <a:r>
            <a:rPr lang="en-US" sz="2400" dirty="0" smtClean="0">
              <a:solidFill>
                <a:schemeClr val="tx1"/>
              </a:solidFill>
            </a:rPr>
            <a:t>Complete the project within </a:t>
          </a:r>
          <a:endParaRPr lang="en-US" sz="2400" dirty="0">
            <a:solidFill>
              <a:schemeClr val="tx1"/>
            </a:solidFill>
          </a:endParaRPr>
        </a:p>
      </dgm:t>
    </dgm:pt>
    <dgm:pt modelId="{2D821503-D498-4C77-A376-F13C76218611}" type="parTrans" cxnId="{8FB0D5D6-0428-45F2-B005-BAAA42D15F96}">
      <dgm:prSet/>
      <dgm:spPr/>
      <dgm:t>
        <a:bodyPr/>
        <a:lstStyle/>
        <a:p>
          <a:endParaRPr lang="en-US" sz="2800">
            <a:solidFill>
              <a:schemeClr val="tx1"/>
            </a:solidFill>
          </a:endParaRPr>
        </a:p>
      </dgm:t>
    </dgm:pt>
    <dgm:pt modelId="{EC9D64B3-8A93-44AF-8F0A-97696C3201CC}" type="sibTrans" cxnId="{8FB0D5D6-0428-45F2-B005-BAAA42D15F96}">
      <dgm:prSet/>
      <dgm:spPr/>
      <dgm:t>
        <a:bodyPr/>
        <a:lstStyle/>
        <a:p>
          <a:endParaRPr lang="en-US" sz="2800">
            <a:solidFill>
              <a:schemeClr val="tx1"/>
            </a:solidFill>
          </a:endParaRPr>
        </a:p>
      </dgm:t>
    </dgm:pt>
    <dgm:pt modelId="{E0902AB5-E240-4F0E-9D81-FA390CFCA990}">
      <dgm:prSet custT="1"/>
      <dgm:spPr/>
      <dgm:t>
        <a:bodyPr/>
        <a:lstStyle/>
        <a:p>
          <a:pPr rtl="0"/>
          <a:r>
            <a:rPr lang="en-US" sz="2800" b="1" dirty="0" smtClean="0">
              <a:solidFill>
                <a:schemeClr val="tx1"/>
              </a:solidFill>
              <a:effectLst/>
            </a:rPr>
            <a:t>time/ schedule,</a:t>
          </a:r>
          <a:endParaRPr lang="en-US" sz="2800" b="1" dirty="0">
            <a:solidFill>
              <a:schemeClr val="tx1"/>
            </a:solidFill>
            <a:effectLst/>
          </a:endParaRPr>
        </a:p>
      </dgm:t>
    </dgm:pt>
    <dgm:pt modelId="{6EE5038A-CA45-415A-B1D1-35011EED7C9D}" type="parTrans" cxnId="{6B1D5108-45CA-4D6F-AED9-FDF7A9A44265}">
      <dgm:prSet/>
      <dgm:spPr/>
      <dgm:t>
        <a:bodyPr/>
        <a:lstStyle/>
        <a:p>
          <a:endParaRPr lang="en-US" sz="2800">
            <a:solidFill>
              <a:schemeClr val="tx1"/>
            </a:solidFill>
          </a:endParaRPr>
        </a:p>
      </dgm:t>
    </dgm:pt>
    <dgm:pt modelId="{A70C7F81-01F5-4596-9189-7AC186E6B63C}" type="sibTrans" cxnId="{6B1D5108-45CA-4D6F-AED9-FDF7A9A44265}">
      <dgm:prSet/>
      <dgm:spPr/>
      <dgm:t>
        <a:bodyPr/>
        <a:lstStyle/>
        <a:p>
          <a:endParaRPr lang="en-US" sz="2800">
            <a:solidFill>
              <a:schemeClr val="tx1"/>
            </a:solidFill>
          </a:endParaRPr>
        </a:p>
      </dgm:t>
    </dgm:pt>
    <dgm:pt modelId="{5848243A-B803-470A-A25C-7D192B2A43FC}">
      <dgm:prSet custT="1"/>
      <dgm:spPr/>
      <dgm:t>
        <a:bodyPr/>
        <a:lstStyle/>
        <a:p>
          <a:pPr rtl="0"/>
          <a:r>
            <a:rPr lang="en-US" sz="2800" b="1" dirty="0" smtClean="0">
              <a:solidFill>
                <a:schemeClr val="tx1"/>
              </a:solidFill>
              <a:effectLst/>
            </a:rPr>
            <a:t>cost/ budget, </a:t>
          </a:r>
          <a:endParaRPr lang="en-US" sz="2800" b="1" dirty="0">
            <a:solidFill>
              <a:schemeClr val="tx1"/>
            </a:solidFill>
            <a:effectLst/>
          </a:endParaRPr>
        </a:p>
      </dgm:t>
    </dgm:pt>
    <dgm:pt modelId="{248C5282-4927-4026-B568-EF6D6A8F2980}" type="parTrans" cxnId="{C038FE92-D6BD-412C-8C86-A21493AB746A}">
      <dgm:prSet/>
      <dgm:spPr/>
      <dgm:t>
        <a:bodyPr/>
        <a:lstStyle/>
        <a:p>
          <a:endParaRPr lang="en-US" sz="2800">
            <a:solidFill>
              <a:schemeClr val="tx1"/>
            </a:solidFill>
          </a:endParaRPr>
        </a:p>
      </dgm:t>
    </dgm:pt>
    <dgm:pt modelId="{C786A834-6107-40A8-9C0D-8BDC6A0FCF33}" type="sibTrans" cxnId="{C038FE92-D6BD-412C-8C86-A21493AB746A}">
      <dgm:prSet/>
      <dgm:spPr/>
      <dgm:t>
        <a:bodyPr/>
        <a:lstStyle/>
        <a:p>
          <a:endParaRPr lang="en-US" sz="2800">
            <a:solidFill>
              <a:schemeClr val="tx1"/>
            </a:solidFill>
          </a:endParaRPr>
        </a:p>
      </dgm:t>
    </dgm:pt>
    <dgm:pt modelId="{5D482A38-0F99-4BAB-8AA7-9742B48EE764}">
      <dgm:prSet custT="1"/>
      <dgm:spPr/>
      <dgm:t>
        <a:bodyPr/>
        <a:lstStyle/>
        <a:p>
          <a:pPr rtl="0"/>
          <a:r>
            <a:rPr lang="en-US" sz="2800" b="1" dirty="0" smtClean="0">
              <a:solidFill>
                <a:schemeClr val="tx1"/>
              </a:solidFill>
              <a:effectLst/>
            </a:rPr>
            <a:t>performance/ quality guidelines.</a:t>
          </a:r>
          <a:endParaRPr lang="en-US" sz="2800" b="1" dirty="0">
            <a:solidFill>
              <a:schemeClr val="tx1"/>
            </a:solidFill>
            <a:effectLst/>
          </a:endParaRPr>
        </a:p>
      </dgm:t>
    </dgm:pt>
    <dgm:pt modelId="{AC1564FD-1A0E-4DE8-BEFA-10707025B2E0}" type="parTrans" cxnId="{4AC39B59-3F85-4304-B977-BE75EFC2E3EC}">
      <dgm:prSet/>
      <dgm:spPr/>
      <dgm:t>
        <a:bodyPr/>
        <a:lstStyle/>
        <a:p>
          <a:endParaRPr lang="en-US" sz="2800">
            <a:solidFill>
              <a:schemeClr val="tx1"/>
            </a:solidFill>
          </a:endParaRPr>
        </a:p>
      </dgm:t>
    </dgm:pt>
    <dgm:pt modelId="{3889D82A-4A3F-46BF-9A43-B9BC1A40150F}" type="sibTrans" cxnId="{4AC39B59-3F85-4304-B977-BE75EFC2E3EC}">
      <dgm:prSet/>
      <dgm:spPr/>
      <dgm:t>
        <a:bodyPr/>
        <a:lstStyle/>
        <a:p>
          <a:endParaRPr lang="en-US" sz="2800">
            <a:solidFill>
              <a:schemeClr val="tx1"/>
            </a:solidFill>
          </a:endParaRPr>
        </a:p>
      </dgm:t>
    </dgm:pt>
    <dgm:pt modelId="{B72E4DEF-EC65-4616-A6B2-DE8D1F9CCCA6}" type="pres">
      <dgm:prSet presAssocID="{463F56DC-B85B-4997-815F-7864E4149C77}" presName="cycle" presStyleCnt="0">
        <dgm:presLayoutVars>
          <dgm:chMax val="1"/>
          <dgm:dir/>
          <dgm:animLvl val="ctr"/>
          <dgm:resizeHandles val="exact"/>
        </dgm:presLayoutVars>
      </dgm:prSet>
      <dgm:spPr/>
      <dgm:t>
        <a:bodyPr/>
        <a:lstStyle/>
        <a:p>
          <a:endParaRPr lang="en-US"/>
        </a:p>
      </dgm:t>
    </dgm:pt>
    <dgm:pt modelId="{F18B42E1-7B2D-4EFA-895C-A9928A0F5C4C}" type="pres">
      <dgm:prSet presAssocID="{4841BD7A-EE93-43C2-A65F-713BA97CDBE3}" presName="centerShape" presStyleLbl="node0" presStyleIdx="0" presStyleCnt="1" custLinFactNeighborX="-1255" custLinFactNeighborY="-45574"/>
      <dgm:spPr/>
      <dgm:t>
        <a:bodyPr/>
        <a:lstStyle/>
        <a:p>
          <a:endParaRPr lang="en-US"/>
        </a:p>
      </dgm:t>
    </dgm:pt>
    <dgm:pt modelId="{46179BA5-2148-4506-AF77-95D0511D8984}" type="pres">
      <dgm:prSet presAssocID="{6EE5038A-CA45-415A-B1D1-35011EED7C9D}" presName="parTrans" presStyleLbl="bgSibTrans2D1" presStyleIdx="0" presStyleCnt="3"/>
      <dgm:spPr/>
      <dgm:t>
        <a:bodyPr/>
        <a:lstStyle/>
        <a:p>
          <a:endParaRPr lang="en-US"/>
        </a:p>
      </dgm:t>
    </dgm:pt>
    <dgm:pt modelId="{839EB7D1-83CD-48F9-B2B1-37EC02D1BFC2}" type="pres">
      <dgm:prSet presAssocID="{E0902AB5-E240-4F0E-9D81-FA390CFCA990}" presName="node" presStyleLbl="node1" presStyleIdx="0" presStyleCnt="3" custScaleX="108618" custRadScaleRad="108382" custRadScaleInc="-6713">
        <dgm:presLayoutVars>
          <dgm:bulletEnabled val="1"/>
        </dgm:presLayoutVars>
      </dgm:prSet>
      <dgm:spPr/>
      <dgm:t>
        <a:bodyPr/>
        <a:lstStyle/>
        <a:p>
          <a:endParaRPr lang="en-US"/>
        </a:p>
      </dgm:t>
    </dgm:pt>
    <dgm:pt modelId="{154EAC1C-6926-44FC-8C51-812330052B42}" type="pres">
      <dgm:prSet presAssocID="{248C5282-4927-4026-B568-EF6D6A8F2980}" presName="parTrans" presStyleLbl="bgSibTrans2D1" presStyleIdx="1" presStyleCnt="3"/>
      <dgm:spPr/>
      <dgm:t>
        <a:bodyPr/>
        <a:lstStyle/>
        <a:p>
          <a:endParaRPr lang="en-US"/>
        </a:p>
      </dgm:t>
    </dgm:pt>
    <dgm:pt modelId="{E3C9CD89-576E-4388-9368-767B4734313D}" type="pres">
      <dgm:prSet presAssocID="{5848243A-B803-470A-A25C-7D192B2A43FC}" presName="node" presStyleLbl="node1" presStyleIdx="1" presStyleCnt="3" custScaleX="108618" custRadScaleRad="2043" custRadScaleInc="-157378">
        <dgm:presLayoutVars>
          <dgm:bulletEnabled val="1"/>
        </dgm:presLayoutVars>
      </dgm:prSet>
      <dgm:spPr/>
      <dgm:t>
        <a:bodyPr/>
        <a:lstStyle/>
        <a:p>
          <a:endParaRPr lang="en-US"/>
        </a:p>
      </dgm:t>
    </dgm:pt>
    <dgm:pt modelId="{DF58294D-B797-4A54-95F0-BD34FA78E665}" type="pres">
      <dgm:prSet presAssocID="{AC1564FD-1A0E-4DE8-BEFA-10707025B2E0}" presName="parTrans" presStyleLbl="bgSibTrans2D1" presStyleIdx="2" presStyleCnt="3"/>
      <dgm:spPr/>
      <dgm:t>
        <a:bodyPr/>
        <a:lstStyle/>
        <a:p>
          <a:endParaRPr lang="en-US"/>
        </a:p>
      </dgm:t>
    </dgm:pt>
    <dgm:pt modelId="{8E6B3ACD-C9DF-412E-AA37-C846E397BE87}" type="pres">
      <dgm:prSet presAssocID="{5D482A38-0F99-4BAB-8AA7-9742B48EE764}" presName="node" presStyleLbl="node1" presStyleIdx="2" presStyleCnt="3" custScaleX="113895" custRadScaleRad="101701" custRadScaleInc="5495">
        <dgm:presLayoutVars>
          <dgm:bulletEnabled val="1"/>
        </dgm:presLayoutVars>
      </dgm:prSet>
      <dgm:spPr/>
      <dgm:t>
        <a:bodyPr/>
        <a:lstStyle/>
        <a:p>
          <a:endParaRPr lang="en-US"/>
        </a:p>
      </dgm:t>
    </dgm:pt>
  </dgm:ptLst>
  <dgm:cxnLst>
    <dgm:cxn modelId="{E881CFD1-20CE-440C-B9D1-F23397792D4D}" type="presOf" srcId="{5848243A-B803-470A-A25C-7D192B2A43FC}" destId="{E3C9CD89-576E-4388-9368-767B4734313D}" srcOrd="0" destOrd="0" presId="urn:microsoft.com/office/officeart/2005/8/layout/radial4"/>
    <dgm:cxn modelId="{C038FE92-D6BD-412C-8C86-A21493AB746A}" srcId="{4841BD7A-EE93-43C2-A65F-713BA97CDBE3}" destId="{5848243A-B803-470A-A25C-7D192B2A43FC}" srcOrd="1" destOrd="0" parTransId="{248C5282-4927-4026-B568-EF6D6A8F2980}" sibTransId="{C786A834-6107-40A8-9C0D-8BDC6A0FCF33}"/>
    <dgm:cxn modelId="{5698297E-2292-4C66-91B4-0A1C677A68FB}" type="presOf" srcId="{248C5282-4927-4026-B568-EF6D6A8F2980}" destId="{154EAC1C-6926-44FC-8C51-812330052B42}" srcOrd="0" destOrd="0" presId="urn:microsoft.com/office/officeart/2005/8/layout/radial4"/>
    <dgm:cxn modelId="{6B1D5108-45CA-4D6F-AED9-FDF7A9A44265}" srcId="{4841BD7A-EE93-43C2-A65F-713BA97CDBE3}" destId="{E0902AB5-E240-4F0E-9D81-FA390CFCA990}" srcOrd="0" destOrd="0" parTransId="{6EE5038A-CA45-415A-B1D1-35011EED7C9D}" sibTransId="{A70C7F81-01F5-4596-9189-7AC186E6B63C}"/>
    <dgm:cxn modelId="{4AC39B59-3F85-4304-B977-BE75EFC2E3EC}" srcId="{4841BD7A-EE93-43C2-A65F-713BA97CDBE3}" destId="{5D482A38-0F99-4BAB-8AA7-9742B48EE764}" srcOrd="2" destOrd="0" parTransId="{AC1564FD-1A0E-4DE8-BEFA-10707025B2E0}" sibTransId="{3889D82A-4A3F-46BF-9A43-B9BC1A40150F}"/>
    <dgm:cxn modelId="{4CAB6810-8524-42B9-94CF-62418EA7AB15}" type="presOf" srcId="{E0902AB5-E240-4F0E-9D81-FA390CFCA990}" destId="{839EB7D1-83CD-48F9-B2B1-37EC02D1BFC2}" srcOrd="0" destOrd="0" presId="urn:microsoft.com/office/officeart/2005/8/layout/radial4"/>
    <dgm:cxn modelId="{5F9B14C2-24E1-43B6-A9EB-C994487080D1}" type="presOf" srcId="{463F56DC-B85B-4997-815F-7864E4149C77}" destId="{B72E4DEF-EC65-4616-A6B2-DE8D1F9CCCA6}" srcOrd="0" destOrd="0" presId="urn:microsoft.com/office/officeart/2005/8/layout/radial4"/>
    <dgm:cxn modelId="{E0DC841E-831D-4B58-BC60-C95FB8FB28CE}" type="presOf" srcId="{6EE5038A-CA45-415A-B1D1-35011EED7C9D}" destId="{46179BA5-2148-4506-AF77-95D0511D8984}" srcOrd="0" destOrd="0" presId="urn:microsoft.com/office/officeart/2005/8/layout/radial4"/>
    <dgm:cxn modelId="{1376A9FD-C290-4CDF-B41C-978B573146FF}" type="presOf" srcId="{AC1564FD-1A0E-4DE8-BEFA-10707025B2E0}" destId="{DF58294D-B797-4A54-95F0-BD34FA78E665}" srcOrd="0" destOrd="0" presId="urn:microsoft.com/office/officeart/2005/8/layout/radial4"/>
    <dgm:cxn modelId="{4C49524F-82CF-41BF-9DB6-DE2130006772}" type="presOf" srcId="{4841BD7A-EE93-43C2-A65F-713BA97CDBE3}" destId="{F18B42E1-7B2D-4EFA-895C-A9928A0F5C4C}" srcOrd="0" destOrd="0" presId="urn:microsoft.com/office/officeart/2005/8/layout/radial4"/>
    <dgm:cxn modelId="{8FB0D5D6-0428-45F2-B005-BAAA42D15F96}" srcId="{463F56DC-B85B-4997-815F-7864E4149C77}" destId="{4841BD7A-EE93-43C2-A65F-713BA97CDBE3}" srcOrd="0" destOrd="0" parTransId="{2D821503-D498-4C77-A376-F13C76218611}" sibTransId="{EC9D64B3-8A93-44AF-8F0A-97696C3201CC}"/>
    <dgm:cxn modelId="{720E804D-084A-4D09-B07E-525769B7E24F}" type="presOf" srcId="{5D482A38-0F99-4BAB-8AA7-9742B48EE764}" destId="{8E6B3ACD-C9DF-412E-AA37-C846E397BE87}" srcOrd="0" destOrd="0" presId="urn:microsoft.com/office/officeart/2005/8/layout/radial4"/>
    <dgm:cxn modelId="{5CCA34AC-2E35-4BA7-84CB-52A455946474}" type="presParOf" srcId="{B72E4DEF-EC65-4616-A6B2-DE8D1F9CCCA6}" destId="{F18B42E1-7B2D-4EFA-895C-A9928A0F5C4C}" srcOrd="0" destOrd="0" presId="urn:microsoft.com/office/officeart/2005/8/layout/radial4"/>
    <dgm:cxn modelId="{25CD2E22-7489-4701-A1D5-D899434325C8}" type="presParOf" srcId="{B72E4DEF-EC65-4616-A6B2-DE8D1F9CCCA6}" destId="{46179BA5-2148-4506-AF77-95D0511D8984}" srcOrd="1" destOrd="0" presId="urn:microsoft.com/office/officeart/2005/8/layout/radial4"/>
    <dgm:cxn modelId="{CEF5FBEC-C956-44EA-B36E-92753FC573B5}" type="presParOf" srcId="{B72E4DEF-EC65-4616-A6B2-DE8D1F9CCCA6}" destId="{839EB7D1-83CD-48F9-B2B1-37EC02D1BFC2}" srcOrd="2" destOrd="0" presId="urn:microsoft.com/office/officeart/2005/8/layout/radial4"/>
    <dgm:cxn modelId="{55FA5794-A7D2-4736-8947-CD1E0E5D0507}" type="presParOf" srcId="{B72E4DEF-EC65-4616-A6B2-DE8D1F9CCCA6}" destId="{154EAC1C-6926-44FC-8C51-812330052B42}" srcOrd="3" destOrd="0" presId="urn:microsoft.com/office/officeart/2005/8/layout/radial4"/>
    <dgm:cxn modelId="{00B858F9-F6EA-405E-934F-AEF8FEAE17BF}" type="presParOf" srcId="{B72E4DEF-EC65-4616-A6B2-DE8D1F9CCCA6}" destId="{E3C9CD89-576E-4388-9368-767B4734313D}" srcOrd="4" destOrd="0" presId="urn:microsoft.com/office/officeart/2005/8/layout/radial4"/>
    <dgm:cxn modelId="{6FD59D84-4863-4826-B9C5-7BBAA27EB744}" type="presParOf" srcId="{B72E4DEF-EC65-4616-A6B2-DE8D1F9CCCA6}" destId="{DF58294D-B797-4A54-95F0-BD34FA78E665}" srcOrd="5" destOrd="0" presId="urn:microsoft.com/office/officeart/2005/8/layout/radial4"/>
    <dgm:cxn modelId="{C1733A96-CE5F-4923-AD85-49E3FC706504}" type="presParOf" srcId="{B72E4DEF-EC65-4616-A6B2-DE8D1F9CCCA6}" destId="{8E6B3ACD-C9DF-412E-AA37-C846E397BE87}"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53D8D6-AB8C-4FC9-8809-47EC94A498D9}" type="doc">
      <dgm:prSet loTypeId="urn:microsoft.com/office/officeart/2005/8/layout/process4" loCatId="process" qsTypeId="urn:microsoft.com/office/officeart/2005/8/quickstyle/simple5" qsCatId="simple" csTypeId="urn:microsoft.com/office/officeart/2005/8/colors/colorful2" csCatId="colorful" phldr="1"/>
      <dgm:spPr/>
      <dgm:t>
        <a:bodyPr/>
        <a:lstStyle/>
        <a:p>
          <a:endParaRPr lang="en-US"/>
        </a:p>
      </dgm:t>
    </dgm:pt>
    <dgm:pt modelId="{F68BB9D3-EBEB-4BE8-AEE5-502091177E04}">
      <dgm:prSet custT="1"/>
      <dgm:spPr/>
      <dgm:t>
        <a:bodyPr/>
        <a:lstStyle/>
        <a:p>
          <a:pPr rtl="0"/>
          <a:r>
            <a:rPr lang="en-US" sz="3200" b="1" smtClean="0"/>
            <a:t>project initiation </a:t>
          </a:r>
          <a:endParaRPr lang="en-US" sz="3200" b="1" dirty="0"/>
        </a:p>
      </dgm:t>
    </dgm:pt>
    <dgm:pt modelId="{D223CA55-B602-4263-ADC5-3EA7A80021EB}" type="parTrans" cxnId="{DCA67BD3-4941-4E27-AF9B-E16709F7D154}">
      <dgm:prSet/>
      <dgm:spPr/>
      <dgm:t>
        <a:bodyPr/>
        <a:lstStyle/>
        <a:p>
          <a:endParaRPr lang="en-US" sz="3200">
            <a:solidFill>
              <a:schemeClr val="tx1"/>
            </a:solidFill>
          </a:endParaRPr>
        </a:p>
      </dgm:t>
    </dgm:pt>
    <dgm:pt modelId="{DD4F26D6-A15B-4885-87AD-DEF512E56807}" type="sibTrans" cxnId="{DCA67BD3-4941-4E27-AF9B-E16709F7D154}">
      <dgm:prSet/>
      <dgm:spPr/>
      <dgm:t>
        <a:bodyPr/>
        <a:lstStyle/>
        <a:p>
          <a:endParaRPr lang="en-US" sz="3200">
            <a:solidFill>
              <a:schemeClr val="tx1"/>
            </a:solidFill>
          </a:endParaRPr>
        </a:p>
      </dgm:t>
    </dgm:pt>
    <dgm:pt modelId="{764F0982-1BC5-474A-8720-06906A9A7E20}">
      <dgm:prSet custT="1"/>
      <dgm:spPr/>
      <dgm:t>
        <a:bodyPr/>
        <a:lstStyle/>
        <a:p>
          <a:pPr rtl="0"/>
          <a:r>
            <a:rPr lang="en-US" sz="2400" dirty="0" smtClean="0"/>
            <a:t>conception</a:t>
          </a:r>
          <a:endParaRPr lang="en-US" sz="2400" dirty="0"/>
        </a:p>
      </dgm:t>
    </dgm:pt>
    <dgm:pt modelId="{6AAE6C09-F54B-4E01-B09B-7078113E2264}" type="parTrans" cxnId="{54B28F6B-D6BC-491E-8F71-44F969616D82}">
      <dgm:prSet/>
      <dgm:spPr/>
      <dgm:t>
        <a:bodyPr/>
        <a:lstStyle/>
        <a:p>
          <a:endParaRPr lang="en-US" sz="3200">
            <a:solidFill>
              <a:schemeClr val="tx1"/>
            </a:solidFill>
          </a:endParaRPr>
        </a:p>
      </dgm:t>
    </dgm:pt>
    <dgm:pt modelId="{ABA588FE-8AD7-45EE-8D45-C5A928506800}" type="sibTrans" cxnId="{54B28F6B-D6BC-491E-8F71-44F969616D82}">
      <dgm:prSet/>
      <dgm:spPr/>
      <dgm:t>
        <a:bodyPr/>
        <a:lstStyle/>
        <a:p>
          <a:endParaRPr lang="en-US" sz="3200">
            <a:solidFill>
              <a:schemeClr val="tx1"/>
            </a:solidFill>
          </a:endParaRPr>
        </a:p>
      </dgm:t>
    </dgm:pt>
    <dgm:pt modelId="{4E45AC16-A33E-4134-85A6-36385133EC79}">
      <dgm:prSet custT="1"/>
      <dgm:spPr/>
      <dgm:t>
        <a:bodyPr/>
        <a:lstStyle/>
        <a:p>
          <a:pPr rtl="0"/>
          <a:r>
            <a:rPr lang="en-US" sz="2400" smtClean="0"/>
            <a:t>feasibility study</a:t>
          </a:r>
          <a:endParaRPr lang="en-US" sz="2400" dirty="0"/>
        </a:p>
      </dgm:t>
    </dgm:pt>
    <dgm:pt modelId="{F01D11D6-3239-4F91-9DEA-3C4381F7A14C}" type="parTrans" cxnId="{11AE9AD9-86F2-4AFC-84B2-0FB3C89C9284}">
      <dgm:prSet/>
      <dgm:spPr/>
      <dgm:t>
        <a:bodyPr/>
        <a:lstStyle/>
        <a:p>
          <a:endParaRPr lang="en-US" sz="3200">
            <a:solidFill>
              <a:schemeClr val="tx1"/>
            </a:solidFill>
          </a:endParaRPr>
        </a:p>
      </dgm:t>
    </dgm:pt>
    <dgm:pt modelId="{A7A7CCC3-9AD8-4332-9429-5776B87E8027}" type="sibTrans" cxnId="{11AE9AD9-86F2-4AFC-84B2-0FB3C89C9284}">
      <dgm:prSet/>
      <dgm:spPr/>
      <dgm:t>
        <a:bodyPr/>
        <a:lstStyle/>
        <a:p>
          <a:endParaRPr lang="en-US" sz="3200">
            <a:solidFill>
              <a:schemeClr val="tx1"/>
            </a:solidFill>
          </a:endParaRPr>
        </a:p>
      </dgm:t>
    </dgm:pt>
    <dgm:pt modelId="{856B8ECC-5DA9-4538-84B0-0D248811F5F0}">
      <dgm:prSet custT="1"/>
      <dgm:spPr/>
      <dgm:t>
        <a:bodyPr/>
        <a:lstStyle/>
        <a:p>
          <a:pPr rtl="0"/>
          <a:r>
            <a:rPr lang="en-US" sz="2400" smtClean="0"/>
            <a:t>selection</a:t>
          </a:r>
          <a:endParaRPr lang="en-US" sz="2400" dirty="0"/>
        </a:p>
      </dgm:t>
    </dgm:pt>
    <dgm:pt modelId="{5CA712D2-2897-417D-9719-FCA9DAC714C1}" type="parTrans" cxnId="{AFE0F9CE-9EF5-4193-823D-F28EB71E8F19}">
      <dgm:prSet/>
      <dgm:spPr/>
      <dgm:t>
        <a:bodyPr/>
        <a:lstStyle/>
        <a:p>
          <a:endParaRPr lang="en-US" sz="3200">
            <a:solidFill>
              <a:schemeClr val="tx1"/>
            </a:solidFill>
          </a:endParaRPr>
        </a:p>
      </dgm:t>
    </dgm:pt>
    <dgm:pt modelId="{D47F5537-6CAD-4639-BF54-4251B11BF6C3}" type="sibTrans" cxnId="{AFE0F9CE-9EF5-4193-823D-F28EB71E8F19}">
      <dgm:prSet/>
      <dgm:spPr/>
      <dgm:t>
        <a:bodyPr/>
        <a:lstStyle/>
        <a:p>
          <a:endParaRPr lang="en-US" sz="3200">
            <a:solidFill>
              <a:schemeClr val="tx1"/>
            </a:solidFill>
          </a:endParaRPr>
        </a:p>
      </dgm:t>
    </dgm:pt>
    <dgm:pt modelId="{BAD292EF-9BC4-40F1-8E3E-0794B60685C1}">
      <dgm:prSet custT="1"/>
      <dgm:spPr/>
      <dgm:t>
        <a:bodyPr/>
        <a:lstStyle/>
        <a:p>
          <a:pPr rtl="0"/>
          <a:r>
            <a:rPr lang="en-US" sz="3200" b="1" smtClean="0"/>
            <a:t>planning and scheduling</a:t>
          </a:r>
          <a:endParaRPr lang="en-US" sz="3200" b="1" dirty="0"/>
        </a:p>
      </dgm:t>
    </dgm:pt>
    <dgm:pt modelId="{BDD79FEE-2BE5-43D2-BDE7-0CCBDAACDCCC}" type="parTrans" cxnId="{C7D1481D-1811-46FA-84EE-761AF946547C}">
      <dgm:prSet/>
      <dgm:spPr/>
      <dgm:t>
        <a:bodyPr/>
        <a:lstStyle/>
        <a:p>
          <a:endParaRPr lang="en-US" sz="3200">
            <a:solidFill>
              <a:schemeClr val="tx1"/>
            </a:solidFill>
          </a:endParaRPr>
        </a:p>
      </dgm:t>
    </dgm:pt>
    <dgm:pt modelId="{CD4299EE-1C18-4922-98E8-D340666C9215}" type="sibTrans" cxnId="{C7D1481D-1811-46FA-84EE-761AF946547C}">
      <dgm:prSet/>
      <dgm:spPr/>
      <dgm:t>
        <a:bodyPr/>
        <a:lstStyle/>
        <a:p>
          <a:endParaRPr lang="en-US" sz="3200">
            <a:solidFill>
              <a:schemeClr val="tx1"/>
            </a:solidFill>
          </a:endParaRPr>
        </a:p>
      </dgm:t>
    </dgm:pt>
    <dgm:pt modelId="{955E7C67-A151-4950-95D5-CCB2AE8330FB}">
      <dgm:prSet custT="1"/>
      <dgm:spPr/>
      <dgm:t>
        <a:bodyPr/>
        <a:lstStyle/>
        <a:p>
          <a:pPr rtl="0"/>
          <a:r>
            <a:rPr lang="en-US" sz="3200" b="1" smtClean="0"/>
            <a:t>execution and control</a:t>
          </a:r>
          <a:endParaRPr lang="en-US" sz="3200" b="1" dirty="0"/>
        </a:p>
      </dgm:t>
    </dgm:pt>
    <dgm:pt modelId="{43F25DF0-5375-400E-9492-1F31AE7D4E3A}" type="parTrans" cxnId="{2884225B-9545-4498-B8BE-2746D2290DE5}">
      <dgm:prSet/>
      <dgm:spPr/>
      <dgm:t>
        <a:bodyPr/>
        <a:lstStyle/>
        <a:p>
          <a:endParaRPr lang="en-US" sz="3200">
            <a:solidFill>
              <a:schemeClr val="tx1"/>
            </a:solidFill>
          </a:endParaRPr>
        </a:p>
      </dgm:t>
    </dgm:pt>
    <dgm:pt modelId="{CB9700FF-7BC7-4A90-B9B2-7F08737EFB4E}" type="sibTrans" cxnId="{2884225B-9545-4498-B8BE-2746D2290DE5}">
      <dgm:prSet/>
      <dgm:spPr/>
      <dgm:t>
        <a:bodyPr/>
        <a:lstStyle/>
        <a:p>
          <a:endParaRPr lang="en-US" sz="3200">
            <a:solidFill>
              <a:schemeClr val="tx1"/>
            </a:solidFill>
          </a:endParaRPr>
        </a:p>
      </dgm:t>
    </dgm:pt>
    <dgm:pt modelId="{5ED02D1B-8EC8-4CB8-BA42-C4BF13AE226A}">
      <dgm:prSet custT="1"/>
      <dgm:spPr/>
      <dgm:t>
        <a:bodyPr/>
        <a:lstStyle/>
        <a:p>
          <a:pPr rtl="0"/>
          <a:r>
            <a:rPr lang="en-US" sz="3200" b="1" smtClean="0"/>
            <a:t>closeout</a:t>
          </a:r>
          <a:endParaRPr lang="en-US" sz="3200" b="1" dirty="0"/>
        </a:p>
      </dgm:t>
    </dgm:pt>
    <dgm:pt modelId="{2AB0CE39-4112-40F3-9F1C-63BB78FCA18E}" type="parTrans" cxnId="{01F8A785-226B-4D8D-94A5-E67A2487179F}">
      <dgm:prSet/>
      <dgm:spPr/>
      <dgm:t>
        <a:bodyPr/>
        <a:lstStyle/>
        <a:p>
          <a:endParaRPr lang="en-US" sz="3200">
            <a:solidFill>
              <a:schemeClr val="tx1"/>
            </a:solidFill>
          </a:endParaRPr>
        </a:p>
      </dgm:t>
    </dgm:pt>
    <dgm:pt modelId="{8A4B98BD-51FF-4B81-80D7-F65406D9467D}" type="sibTrans" cxnId="{01F8A785-226B-4D8D-94A5-E67A2487179F}">
      <dgm:prSet/>
      <dgm:spPr/>
      <dgm:t>
        <a:bodyPr/>
        <a:lstStyle/>
        <a:p>
          <a:endParaRPr lang="en-US" sz="3200">
            <a:solidFill>
              <a:schemeClr val="tx1"/>
            </a:solidFill>
          </a:endParaRPr>
        </a:p>
      </dgm:t>
    </dgm:pt>
    <dgm:pt modelId="{B604D415-1B6D-4A24-BCC8-1CBA14690500}">
      <dgm:prSet custT="1"/>
      <dgm:spPr/>
      <dgm:t>
        <a:bodyPr/>
        <a:lstStyle/>
        <a:p>
          <a:pPr rtl="0"/>
          <a:r>
            <a:rPr lang="en-CA" sz="2000" b="0" smtClean="0"/>
            <a:t>activity breakdown</a:t>
          </a:r>
          <a:endParaRPr lang="en-US" sz="2000" b="0" dirty="0"/>
        </a:p>
      </dgm:t>
    </dgm:pt>
    <dgm:pt modelId="{BC8D062C-9C0D-4944-AFCC-A7E71ACC788A}" type="parTrans" cxnId="{1DF636BC-088F-44BF-BCEE-28E753F19C79}">
      <dgm:prSet/>
      <dgm:spPr/>
      <dgm:t>
        <a:bodyPr/>
        <a:lstStyle/>
        <a:p>
          <a:endParaRPr lang="en-US"/>
        </a:p>
      </dgm:t>
    </dgm:pt>
    <dgm:pt modelId="{39911636-983D-4EFC-83C8-05B456F148FF}" type="sibTrans" cxnId="{1DF636BC-088F-44BF-BCEE-28E753F19C79}">
      <dgm:prSet/>
      <dgm:spPr/>
      <dgm:t>
        <a:bodyPr/>
        <a:lstStyle/>
        <a:p>
          <a:endParaRPr lang="en-US"/>
        </a:p>
      </dgm:t>
    </dgm:pt>
    <dgm:pt modelId="{0FCE4A92-AD87-466E-AACE-AA7C37D1ACD0}">
      <dgm:prSet custT="1"/>
      <dgm:spPr/>
      <dgm:t>
        <a:bodyPr/>
        <a:lstStyle/>
        <a:p>
          <a:pPr rtl="0"/>
          <a:r>
            <a:rPr lang="en-CA" sz="2000" b="0" smtClean="0"/>
            <a:t>determine resources/costs/risks</a:t>
          </a:r>
          <a:endParaRPr lang="en-US" sz="2000" b="0" dirty="0"/>
        </a:p>
      </dgm:t>
    </dgm:pt>
    <dgm:pt modelId="{36BD0707-F8A6-4EE6-83AE-FCBF4D1CD46E}" type="parTrans" cxnId="{8A7101B9-D4C6-408E-A68A-BE50C4C8FCFB}">
      <dgm:prSet/>
      <dgm:spPr/>
      <dgm:t>
        <a:bodyPr/>
        <a:lstStyle/>
        <a:p>
          <a:endParaRPr lang="en-US"/>
        </a:p>
      </dgm:t>
    </dgm:pt>
    <dgm:pt modelId="{CD51F7F6-2E7E-4895-ACF7-704F922F5D02}" type="sibTrans" cxnId="{8A7101B9-D4C6-408E-A68A-BE50C4C8FCFB}">
      <dgm:prSet/>
      <dgm:spPr/>
      <dgm:t>
        <a:bodyPr/>
        <a:lstStyle/>
        <a:p>
          <a:endParaRPr lang="en-US"/>
        </a:p>
      </dgm:t>
    </dgm:pt>
    <dgm:pt modelId="{93E111A1-349E-4F0F-9C82-7204696DDB91}">
      <dgm:prSet custT="1"/>
      <dgm:spPr/>
      <dgm:t>
        <a:bodyPr/>
        <a:lstStyle/>
        <a:p>
          <a:pPr rtl="0"/>
          <a:r>
            <a:rPr lang="en-CA" sz="2000" b="0" smtClean="0"/>
            <a:t>schedule/subcontract</a:t>
          </a:r>
          <a:endParaRPr lang="en-US" sz="2000" b="0" dirty="0"/>
        </a:p>
      </dgm:t>
    </dgm:pt>
    <dgm:pt modelId="{745B24F2-6B69-4F3A-9F74-EE680572F5C6}" type="parTrans" cxnId="{49C3872E-6961-42BB-B0C4-2B00B53EDB5C}">
      <dgm:prSet/>
      <dgm:spPr/>
      <dgm:t>
        <a:bodyPr/>
        <a:lstStyle/>
        <a:p>
          <a:endParaRPr lang="en-US"/>
        </a:p>
      </dgm:t>
    </dgm:pt>
    <dgm:pt modelId="{B200442D-7C7B-4034-83C1-6EE76EA1BFCA}" type="sibTrans" cxnId="{49C3872E-6961-42BB-B0C4-2B00B53EDB5C}">
      <dgm:prSet/>
      <dgm:spPr/>
      <dgm:t>
        <a:bodyPr/>
        <a:lstStyle/>
        <a:p>
          <a:endParaRPr lang="en-US"/>
        </a:p>
      </dgm:t>
    </dgm:pt>
    <dgm:pt modelId="{990C01E4-4242-456E-B9FA-9B1DF9D2A264}">
      <dgm:prSet custT="1"/>
      <dgm:spPr/>
      <dgm:t>
        <a:bodyPr/>
        <a:lstStyle/>
        <a:p>
          <a:pPr rtl="0"/>
          <a:r>
            <a:rPr lang="en-CA" sz="2000" b="0" smtClean="0"/>
            <a:t>purchase</a:t>
          </a:r>
          <a:endParaRPr lang="en-US" sz="2000" b="0" dirty="0"/>
        </a:p>
      </dgm:t>
    </dgm:pt>
    <dgm:pt modelId="{B62EA08B-47D8-4A75-8E0A-4D797C9F6A0A}" type="parTrans" cxnId="{6436E096-F4D3-418F-8700-907523F29679}">
      <dgm:prSet/>
      <dgm:spPr/>
      <dgm:t>
        <a:bodyPr/>
        <a:lstStyle/>
        <a:p>
          <a:endParaRPr lang="en-US"/>
        </a:p>
      </dgm:t>
    </dgm:pt>
    <dgm:pt modelId="{EC2AA6AE-9890-49D0-AEDF-BFB31DC661B8}" type="sibTrans" cxnId="{6436E096-F4D3-418F-8700-907523F29679}">
      <dgm:prSet/>
      <dgm:spPr/>
      <dgm:t>
        <a:bodyPr/>
        <a:lstStyle/>
        <a:p>
          <a:endParaRPr lang="en-US"/>
        </a:p>
      </dgm:t>
    </dgm:pt>
    <dgm:pt modelId="{11BC1089-BC5A-4818-87CD-FE13509AF663}">
      <dgm:prSet custT="1"/>
      <dgm:spPr/>
      <dgm:t>
        <a:bodyPr/>
        <a:lstStyle/>
        <a:p>
          <a:pPr rtl="0"/>
          <a:r>
            <a:rPr lang="en-CA" sz="2000" b="0" smtClean="0"/>
            <a:t>monitor</a:t>
          </a:r>
          <a:endParaRPr lang="en-US" sz="2000" b="0" dirty="0"/>
        </a:p>
      </dgm:t>
    </dgm:pt>
    <dgm:pt modelId="{D77470B2-88A0-4F35-A431-B145553C0993}" type="parTrans" cxnId="{849963B7-3C53-4CFC-B8DE-D2D093F2BB86}">
      <dgm:prSet/>
      <dgm:spPr/>
      <dgm:t>
        <a:bodyPr/>
        <a:lstStyle/>
        <a:p>
          <a:endParaRPr lang="en-US"/>
        </a:p>
      </dgm:t>
    </dgm:pt>
    <dgm:pt modelId="{61885331-1F36-4961-BF13-E1FB762F521A}" type="sibTrans" cxnId="{849963B7-3C53-4CFC-B8DE-D2D093F2BB86}">
      <dgm:prSet/>
      <dgm:spPr/>
      <dgm:t>
        <a:bodyPr/>
        <a:lstStyle/>
        <a:p>
          <a:endParaRPr lang="en-US"/>
        </a:p>
      </dgm:t>
    </dgm:pt>
    <dgm:pt modelId="{BCB0A8D8-5179-462D-8518-6C759A0FFFC8}">
      <dgm:prSet custT="1"/>
      <dgm:spPr/>
      <dgm:t>
        <a:bodyPr/>
        <a:lstStyle/>
        <a:p>
          <a:pPr rtl="0"/>
          <a:r>
            <a:rPr lang="en-CA" sz="2000" b="0" smtClean="0"/>
            <a:t>adjust</a:t>
          </a:r>
          <a:endParaRPr lang="en-US" sz="2000" b="0" dirty="0"/>
        </a:p>
      </dgm:t>
    </dgm:pt>
    <dgm:pt modelId="{AF356781-7944-42F3-9A35-3314815F4F9F}" type="parTrans" cxnId="{37456CB8-5C4E-4FF3-9942-903B3549839A}">
      <dgm:prSet/>
      <dgm:spPr/>
      <dgm:t>
        <a:bodyPr/>
        <a:lstStyle/>
        <a:p>
          <a:endParaRPr lang="en-US"/>
        </a:p>
      </dgm:t>
    </dgm:pt>
    <dgm:pt modelId="{8821F0E7-7CC8-4607-AF3C-6E6DDA5A36A5}" type="sibTrans" cxnId="{37456CB8-5C4E-4FF3-9942-903B3549839A}">
      <dgm:prSet/>
      <dgm:spPr/>
      <dgm:t>
        <a:bodyPr/>
        <a:lstStyle/>
        <a:p>
          <a:endParaRPr lang="en-US"/>
        </a:p>
      </dgm:t>
    </dgm:pt>
    <dgm:pt modelId="{D8790D94-0E8B-4E66-8046-69A376DF7C05}">
      <dgm:prSet custT="1"/>
      <dgm:spPr/>
      <dgm:t>
        <a:bodyPr/>
        <a:lstStyle/>
        <a:p>
          <a:pPr rtl="0"/>
          <a:r>
            <a:rPr lang="en-CA" sz="2000" b="0" smtClean="0"/>
            <a:t>ensure completion</a:t>
          </a:r>
          <a:endParaRPr lang="en-US" sz="2000" b="0" dirty="0"/>
        </a:p>
      </dgm:t>
    </dgm:pt>
    <dgm:pt modelId="{2F3815D1-C821-4F40-B764-FAAF190A0E11}" type="parTrans" cxnId="{DE84FC34-F663-4E8C-8417-75AAD7D3C5F4}">
      <dgm:prSet/>
      <dgm:spPr/>
      <dgm:t>
        <a:bodyPr/>
        <a:lstStyle/>
        <a:p>
          <a:endParaRPr lang="en-US"/>
        </a:p>
      </dgm:t>
    </dgm:pt>
    <dgm:pt modelId="{A8C1C651-B2F2-463E-A880-D1B7EF29DC57}" type="sibTrans" cxnId="{DE84FC34-F663-4E8C-8417-75AAD7D3C5F4}">
      <dgm:prSet/>
      <dgm:spPr/>
      <dgm:t>
        <a:bodyPr/>
        <a:lstStyle/>
        <a:p>
          <a:endParaRPr lang="en-US"/>
        </a:p>
      </dgm:t>
    </dgm:pt>
    <dgm:pt modelId="{60E4CF06-FE81-423C-A31F-C7FF11E22EB7}">
      <dgm:prSet custT="1"/>
      <dgm:spPr/>
      <dgm:t>
        <a:bodyPr/>
        <a:lstStyle/>
        <a:p>
          <a:pPr rtl="0"/>
          <a:r>
            <a:rPr lang="en-CA" sz="2000" b="0" smtClean="0"/>
            <a:t>paperwork</a:t>
          </a:r>
          <a:endParaRPr lang="en-US" sz="2000" b="0" dirty="0"/>
        </a:p>
      </dgm:t>
    </dgm:pt>
    <dgm:pt modelId="{5785F11E-C97D-42E8-9DBC-9F54B0BD2939}" type="parTrans" cxnId="{734C473C-ACA6-4E60-8DF9-9510EE9F9451}">
      <dgm:prSet/>
      <dgm:spPr/>
      <dgm:t>
        <a:bodyPr/>
        <a:lstStyle/>
        <a:p>
          <a:endParaRPr lang="en-US"/>
        </a:p>
      </dgm:t>
    </dgm:pt>
    <dgm:pt modelId="{4CD7EE67-22F6-499E-ABBB-8EE5169FA2F2}" type="sibTrans" cxnId="{734C473C-ACA6-4E60-8DF9-9510EE9F9451}">
      <dgm:prSet/>
      <dgm:spPr/>
      <dgm:t>
        <a:bodyPr/>
        <a:lstStyle/>
        <a:p>
          <a:endParaRPr lang="en-US"/>
        </a:p>
      </dgm:t>
    </dgm:pt>
    <dgm:pt modelId="{53A7B847-9FF0-4E0D-B265-9F14EC6644E6}">
      <dgm:prSet custT="1"/>
      <dgm:spPr/>
      <dgm:t>
        <a:bodyPr/>
        <a:lstStyle/>
        <a:p>
          <a:pPr rtl="0"/>
          <a:r>
            <a:rPr lang="en-CA" sz="2000" b="0" smtClean="0"/>
            <a:t>review</a:t>
          </a:r>
          <a:endParaRPr lang="en-US" sz="2000" b="0" dirty="0"/>
        </a:p>
      </dgm:t>
    </dgm:pt>
    <dgm:pt modelId="{3A7E648A-7625-4D0A-B168-5804A2042765}" type="parTrans" cxnId="{DD7FF650-3209-4196-8FDC-545981079FAD}">
      <dgm:prSet/>
      <dgm:spPr/>
      <dgm:t>
        <a:bodyPr/>
        <a:lstStyle/>
        <a:p>
          <a:endParaRPr lang="en-US"/>
        </a:p>
      </dgm:t>
    </dgm:pt>
    <dgm:pt modelId="{69AF5812-B24C-482F-8E75-C229FB982329}" type="sibTrans" cxnId="{DD7FF650-3209-4196-8FDC-545981079FAD}">
      <dgm:prSet/>
      <dgm:spPr/>
      <dgm:t>
        <a:bodyPr/>
        <a:lstStyle/>
        <a:p>
          <a:endParaRPr lang="en-US"/>
        </a:p>
      </dgm:t>
    </dgm:pt>
    <dgm:pt modelId="{8199DC44-4372-4501-BFA4-49B49F174096}" type="pres">
      <dgm:prSet presAssocID="{DC53D8D6-AB8C-4FC9-8809-47EC94A498D9}" presName="Name0" presStyleCnt="0">
        <dgm:presLayoutVars>
          <dgm:dir/>
          <dgm:animLvl val="lvl"/>
          <dgm:resizeHandles val="exact"/>
        </dgm:presLayoutVars>
      </dgm:prSet>
      <dgm:spPr/>
      <dgm:t>
        <a:bodyPr/>
        <a:lstStyle/>
        <a:p>
          <a:endParaRPr lang="en-US"/>
        </a:p>
      </dgm:t>
    </dgm:pt>
    <dgm:pt modelId="{5A2F4132-DAE7-4B6F-862D-7A7E70014D74}" type="pres">
      <dgm:prSet presAssocID="{5ED02D1B-8EC8-4CB8-BA42-C4BF13AE226A}" presName="boxAndChildren" presStyleCnt="0"/>
      <dgm:spPr/>
      <dgm:t>
        <a:bodyPr/>
        <a:lstStyle/>
        <a:p>
          <a:endParaRPr lang="en-CA"/>
        </a:p>
      </dgm:t>
    </dgm:pt>
    <dgm:pt modelId="{7EBD6617-219D-4CB9-B404-CF8D10B1F8C9}" type="pres">
      <dgm:prSet presAssocID="{5ED02D1B-8EC8-4CB8-BA42-C4BF13AE226A}" presName="parentTextBox" presStyleLbl="node1" presStyleIdx="0" presStyleCnt="4"/>
      <dgm:spPr/>
      <dgm:t>
        <a:bodyPr/>
        <a:lstStyle/>
        <a:p>
          <a:endParaRPr lang="en-US"/>
        </a:p>
      </dgm:t>
    </dgm:pt>
    <dgm:pt modelId="{64F798CD-02C1-464C-BEE2-9FF125AB6367}" type="pres">
      <dgm:prSet presAssocID="{5ED02D1B-8EC8-4CB8-BA42-C4BF13AE226A}" presName="entireBox" presStyleLbl="node1" presStyleIdx="0" presStyleCnt="4"/>
      <dgm:spPr/>
      <dgm:t>
        <a:bodyPr/>
        <a:lstStyle/>
        <a:p>
          <a:endParaRPr lang="en-US"/>
        </a:p>
      </dgm:t>
    </dgm:pt>
    <dgm:pt modelId="{B567C893-CD58-4B85-890A-07F0C394812D}" type="pres">
      <dgm:prSet presAssocID="{5ED02D1B-8EC8-4CB8-BA42-C4BF13AE226A}" presName="descendantBox" presStyleCnt="0"/>
      <dgm:spPr/>
      <dgm:t>
        <a:bodyPr/>
        <a:lstStyle/>
        <a:p>
          <a:endParaRPr lang="en-CA"/>
        </a:p>
      </dgm:t>
    </dgm:pt>
    <dgm:pt modelId="{03FBD025-9EFC-4B5C-8454-97D8FAA2975E}" type="pres">
      <dgm:prSet presAssocID="{D8790D94-0E8B-4E66-8046-69A376DF7C05}" presName="childTextBox" presStyleLbl="fgAccFollowNode1" presStyleIdx="0" presStyleCnt="12">
        <dgm:presLayoutVars>
          <dgm:bulletEnabled val="1"/>
        </dgm:presLayoutVars>
      </dgm:prSet>
      <dgm:spPr/>
      <dgm:t>
        <a:bodyPr/>
        <a:lstStyle/>
        <a:p>
          <a:endParaRPr lang="en-US"/>
        </a:p>
      </dgm:t>
    </dgm:pt>
    <dgm:pt modelId="{735D70EF-1460-4D1A-9017-B377FC846BE9}" type="pres">
      <dgm:prSet presAssocID="{60E4CF06-FE81-423C-A31F-C7FF11E22EB7}" presName="childTextBox" presStyleLbl="fgAccFollowNode1" presStyleIdx="1" presStyleCnt="12">
        <dgm:presLayoutVars>
          <dgm:bulletEnabled val="1"/>
        </dgm:presLayoutVars>
      </dgm:prSet>
      <dgm:spPr/>
      <dgm:t>
        <a:bodyPr/>
        <a:lstStyle/>
        <a:p>
          <a:endParaRPr lang="en-US"/>
        </a:p>
      </dgm:t>
    </dgm:pt>
    <dgm:pt modelId="{8A446457-2D58-44B1-97AE-2F974606A775}" type="pres">
      <dgm:prSet presAssocID="{53A7B847-9FF0-4E0D-B265-9F14EC6644E6}" presName="childTextBox" presStyleLbl="fgAccFollowNode1" presStyleIdx="2" presStyleCnt="12">
        <dgm:presLayoutVars>
          <dgm:bulletEnabled val="1"/>
        </dgm:presLayoutVars>
      </dgm:prSet>
      <dgm:spPr/>
      <dgm:t>
        <a:bodyPr/>
        <a:lstStyle/>
        <a:p>
          <a:endParaRPr lang="en-US"/>
        </a:p>
      </dgm:t>
    </dgm:pt>
    <dgm:pt modelId="{0256F964-B272-42A9-BC81-80E857BF28F1}" type="pres">
      <dgm:prSet presAssocID="{CB9700FF-7BC7-4A90-B9B2-7F08737EFB4E}" presName="sp" presStyleCnt="0"/>
      <dgm:spPr/>
      <dgm:t>
        <a:bodyPr/>
        <a:lstStyle/>
        <a:p>
          <a:endParaRPr lang="en-CA"/>
        </a:p>
      </dgm:t>
    </dgm:pt>
    <dgm:pt modelId="{F3B9E8B0-545A-44F4-B49C-E558E7BC8D90}" type="pres">
      <dgm:prSet presAssocID="{955E7C67-A151-4950-95D5-CCB2AE8330FB}" presName="arrowAndChildren" presStyleCnt="0"/>
      <dgm:spPr/>
      <dgm:t>
        <a:bodyPr/>
        <a:lstStyle/>
        <a:p>
          <a:endParaRPr lang="en-CA"/>
        </a:p>
      </dgm:t>
    </dgm:pt>
    <dgm:pt modelId="{676EFF35-9D7A-4B4F-9B63-7309E4FD2E0B}" type="pres">
      <dgm:prSet presAssocID="{955E7C67-A151-4950-95D5-CCB2AE8330FB}" presName="parentTextArrow" presStyleLbl="node1" presStyleIdx="0" presStyleCnt="4"/>
      <dgm:spPr/>
      <dgm:t>
        <a:bodyPr/>
        <a:lstStyle/>
        <a:p>
          <a:endParaRPr lang="en-US"/>
        </a:p>
      </dgm:t>
    </dgm:pt>
    <dgm:pt modelId="{A9B8B5A8-A6B4-400D-96DC-23DFD3A0077B}" type="pres">
      <dgm:prSet presAssocID="{955E7C67-A151-4950-95D5-CCB2AE8330FB}" presName="arrow" presStyleLbl="node1" presStyleIdx="1" presStyleCnt="4"/>
      <dgm:spPr/>
      <dgm:t>
        <a:bodyPr/>
        <a:lstStyle/>
        <a:p>
          <a:endParaRPr lang="en-US"/>
        </a:p>
      </dgm:t>
    </dgm:pt>
    <dgm:pt modelId="{E9654ABE-A063-450B-AF31-F2F40CAF5377}" type="pres">
      <dgm:prSet presAssocID="{955E7C67-A151-4950-95D5-CCB2AE8330FB}" presName="descendantArrow" presStyleCnt="0"/>
      <dgm:spPr/>
      <dgm:t>
        <a:bodyPr/>
        <a:lstStyle/>
        <a:p>
          <a:endParaRPr lang="en-CA"/>
        </a:p>
      </dgm:t>
    </dgm:pt>
    <dgm:pt modelId="{E95B3735-B0AD-4300-BED9-31E3BDE738C6}" type="pres">
      <dgm:prSet presAssocID="{990C01E4-4242-456E-B9FA-9B1DF9D2A264}" presName="childTextArrow" presStyleLbl="fgAccFollowNode1" presStyleIdx="3" presStyleCnt="12">
        <dgm:presLayoutVars>
          <dgm:bulletEnabled val="1"/>
        </dgm:presLayoutVars>
      </dgm:prSet>
      <dgm:spPr/>
      <dgm:t>
        <a:bodyPr/>
        <a:lstStyle/>
        <a:p>
          <a:endParaRPr lang="en-US"/>
        </a:p>
      </dgm:t>
    </dgm:pt>
    <dgm:pt modelId="{0DE8F3D2-08BC-4D9C-ACA1-65E78C3C4F4D}" type="pres">
      <dgm:prSet presAssocID="{11BC1089-BC5A-4818-87CD-FE13509AF663}" presName="childTextArrow" presStyleLbl="fgAccFollowNode1" presStyleIdx="4" presStyleCnt="12">
        <dgm:presLayoutVars>
          <dgm:bulletEnabled val="1"/>
        </dgm:presLayoutVars>
      </dgm:prSet>
      <dgm:spPr/>
      <dgm:t>
        <a:bodyPr/>
        <a:lstStyle/>
        <a:p>
          <a:endParaRPr lang="en-US"/>
        </a:p>
      </dgm:t>
    </dgm:pt>
    <dgm:pt modelId="{4DF9C1E9-8E74-4C3C-B2D8-9D82350B6169}" type="pres">
      <dgm:prSet presAssocID="{BCB0A8D8-5179-462D-8518-6C759A0FFFC8}" presName="childTextArrow" presStyleLbl="fgAccFollowNode1" presStyleIdx="5" presStyleCnt="12">
        <dgm:presLayoutVars>
          <dgm:bulletEnabled val="1"/>
        </dgm:presLayoutVars>
      </dgm:prSet>
      <dgm:spPr/>
      <dgm:t>
        <a:bodyPr/>
        <a:lstStyle/>
        <a:p>
          <a:endParaRPr lang="en-US"/>
        </a:p>
      </dgm:t>
    </dgm:pt>
    <dgm:pt modelId="{A6E264B2-309F-456A-94D9-B1AF3D4C031B}" type="pres">
      <dgm:prSet presAssocID="{CD4299EE-1C18-4922-98E8-D340666C9215}" presName="sp" presStyleCnt="0"/>
      <dgm:spPr/>
      <dgm:t>
        <a:bodyPr/>
        <a:lstStyle/>
        <a:p>
          <a:endParaRPr lang="en-CA"/>
        </a:p>
      </dgm:t>
    </dgm:pt>
    <dgm:pt modelId="{15332320-77DC-4978-802E-2D5CD830747A}" type="pres">
      <dgm:prSet presAssocID="{BAD292EF-9BC4-40F1-8E3E-0794B60685C1}" presName="arrowAndChildren" presStyleCnt="0"/>
      <dgm:spPr/>
      <dgm:t>
        <a:bodyPr/>
        <a:lstStyle/>
        <a:p>
          <a:endParaRPr lang="en-CA"/>
        </a:p>
      </dgm:t>
    </dgm:pt>
    <dgm:pt modelId="{3B7D362C-E069-4636-96EC-24D9851133DA}" type="pres">
      <dgm:prSet presAssocID="{BAD292EF-9BC4-40F1-8E3E-0794B60685C1}" presName="parentTextArrow" presStyleLbl="node1" presStyleIdx="1" presStyleCnt="4"/>
      <dgm:spPr/>
      <dgm:t>
        <a:bodyPr/>
        <a:lstStyle/>
        <a:p>
          <a:endParaRPr lang="en-US"/>
        </a:p>
      </dgm:t>
    </dgm:pt>
    <dgm:pt modelId="{DE431872-6BD5-498C-B77C-519BDFBC793F}" type="pres">
      <dgm:prSet presAssocID="{BAD292EF-9BC4-40F1-8E3E-0794B60685C1}" presName="arrow" presStyleLbl="node1" presStyleIdx="2" presStyleCnt="4"/>
      <dgm:spPr/>
      <dgm:t>
        <a:bodyPr/>
        <a:lstStyle/>
        <a:p>
          <a:endParaRPr lang="en-US"/>
        </a:p>
      </dgm:t>
    </dgm:pt>
    <dgm:pt modelId="{370588C6-DDFE-4CC5-B9C9-A00256A0CA51}" type="pres">
      <dgm:prSet presAssocID="{BAD292EF-9BC4-40F1-8E3E-0794B60685C1}" presName="descendantArrow" presStyleCnt="0"/>
      <dgm:spPr/>
      <dgm:t>
        <a:bodyPr/>
        <a:lstStyle/>
        <a:p>
          <a:endParaRPr lang="en-CA"/>
        </a:p>
      </dgm:t>
    </dgm:pt>
    <dgm:pt modelId="{2661CAD9-53A1-4091-9B15-51C111FDD5C8}" type="pres">
      <dgm:prSet presAssocID="{B604D415-1B6D-4A24-BCC8-1CBA14690500}" presName="childTextArrow" presStyleLbl="fgAccFollowNode1" presStyleIdx="6" presStyleCnt="12">
        <dgm:presLayoutVars>
          <dgm:bulletEnabled val="1"/>
        </dgm:presLayoutVars>
      </dgm:prSet>
      <dgm:spPr/>
      <dgm:t>
        <a:bodyPr/>
        <a:lstStyle/>
        <a:p>
          <a:endParaRPr lang="en-US"/>
        </a:p>
      </dgm:t>
    </dgm:pt>
    <dgm:pt modelId="{E06BD5C0-BDB6-4C08-828C-23A0F7596BEC}" type="pres">
      <dgm:prSet presAssocID="{0FCE4A92-AD87-466E-AACE-AA7C37D1ACD0}" presName="childTextArrow" presStyleLbl="fgAccFollowNode1" presStyleIdx="7" presStyleCnt="12">
        <dgm:presLayoutVars>
          <dgm:bulletEnabled val="1"/>
        </dgm:presLayoutVars>
      </dgm:prSet>
      <dgm:spPr/>
      <dgm:t>
        <a:bodyPr/>
        <a:lstStyle/>
        <a:p>
          <a:endParaRPr lang="en-US"/>
        </a:p>
      </dgm:t>
    </dgm:pt>
    <dgm:pt modelId="{2BC6CC5B-FF7D-49D9-99FF-4B95DC4CBB50}" type="pres">
      <dgm:prSet presAssocID="{93E111A1-349E-4F0F-9C82-7204696DDB91}" presName="childTextArrow" presStyleLbl="fgAccFollowNode1" presStyleIdx="8" presStyleCnt="12">
        <dgm:presLayoutVars>
          <dgm:bulletEnabled val="1"/>
        </dgm:presLayoutVars>
      </dgm:prSet>
      <dgm:spPr/>
      <dgm:t>
        <a:bodyPr/>
        <a:lstStyle/>
        <a:p>
          <a:endParaRPr lang="en-US"/>
        </a:p>
      </dgm:t>
    </dgm:pt>
    <dgm:pt modelId="{D5ABC7A6-9476-40F7-B9B0-998D102A38D1}" type="pres">
      <dgm:prSet presAssocID="{DD4F26D6-A15B-4885-87AD-DEF512E56807}" presName="sp" presStyleCnt="0"/>
      <dgm:spPr/>
      <dgm:t>
        <a:bodyPr/>
        <a:lstStyle/>
        <a:p>
          <a:endParaRPr lang="en-CA"/>
        </a:p>
      </dgm:t>
    </dgm:pt>
    <dgm:pt modelId="{BD195131-AACA-4CC0-AD3E-0D2FD9EBB89F}" type="pres">
      <dgm:prSet presAssocID="{F68BB9D3-EBEB-4BE8-AEE5-502091177E04}" presName="arrowAndChildren" presStyleCnt="0"/>
      <dgm:spPr/>
      <dgm:t>
        <a:bodyPr/>
        <a:lstStyle/>
        <a:p>
          <a:endParaRPr lang="en-CA"/>
        </a:p>
      </dgm:t>
    </dgm:pt>
    <dgm:pt modelId="{B808D778-0434-4D58-8B52-F70D20DD4D33}" type="pres">
      <dgm:prSet presAssocID="{F68BB9D3-EBEB-4BE8-AEE5-502091177E04}" presName="parentTextArrow" presStyleLbl="node1" presStyleIdx="2" presStyleCnt="4"/>
      <dgm:spPr/>
      <dgm:t>
        <a:bodyPr/>
        <a:lstStyle/>
        <a:p>
          <a:endParaRPr lang="en-US"/>
        </a:p>
      </dgm:t>
    </dgm:pt>
    <dgm:pt modelId="{C95A9B47-B06A-43B1-A98E-F68FB1AD704C}" type="pres">
      <dgm:prSet presAssocID="{F68BB9D3-EBEB-4BE8-AEE5-502091177E04}" presName="arrow" presStyleLbl="node1" presStyleIdx="3" presStyleCnt="4"/>
      <dgm:spPr/>
      <dgm:t>
        <a:bodyPr/>
        <a:lstStyle/>
        <a:p>
          <a:endParaRPr lang="en-US"/>
        </a:p>
      </dgm:t>
    </dgm:pt>
    <dgm:pt modelId="{1B0D6E67-DFA4-476F-BB71-31CB4ADE8428}" type="pres">
      <dgm:prSet presAssocID="{F68BB9D3-EBEB-4BE8-AEE5-502091177E04}" presName="descendantArrow" presStyleCnt="0"/>
      <dgm:spPr/>
      <dgm:t>
        <a:bodyPr/>
        <a:lstStyle/>
        <a:p>
          <a:endParaRPr lang="en-CA"/>
        </a:p>
      </dgm:t>
    </dgm:pt>
    <dgm:pt modelId="{E5C25AD6-2975-4B21-9317-AD36AAADD399}" type="pres">
      <dgm:prSet presAssocID="{764F0982-1BC5-474A-8720-06906A9A7E20}" presName="childTextArrow" presStyleLbl="fgAccFollowNode1" presStyleIdx="9" presStyleCnt="12">
        <dgm:presLayoutVars>
          <dgm:bulletEnabled val="1"/>
        </dgm:presLayoutVars>
      </dgm:prSet>
      <dgm:spPr/>
      <dgm:t>
        <a:bodyPr/>
        <a:lstStyle/>
        <a:p>
          <a:endParaRPr lang="en-US"/>
        </a:p>
      </dgm:t>
    </dgm:pt>
    <dgm:pt modelId="{8911A3DD-4A55-4C87-B8CB-A40654B17E15}" type="pres">
      <dgm:prSet presAssocID="{4E45AC16-A33E-4134-85A6-36385133EC79}" presName="childTextArrow" presStyleLbl="fgAccFollowNode1" presStyleIdx="10" presStyleCnt="12">
        <dgm:presLayoutVars>
          <dgm:bulletEnabled val="1"/>
        </dgm:presLayoutVars>
      </dgm:prSet>
      <dgm:spPr/>
      <dgm:t>
        <a:bodyPr/>
        <a:lstStyle/>
        <a:p>
          <a:endParaRPr lang="en-US"/>
        </a:p>
      </dgm:t>
    </dgm:pt>
    <dgm:pt modelId="{57C22F03-ECD5-460A-AF6E-9BF4C0EA4666}" type="pres">
      <dgm:prSet presAssocID="{856B8ECC-5DA9-4538-84B0-0D248811F5F0}" presName="childTextArrow" presStyleLbl="fgAccFollowNode1" presStyleIdx="11" presStyleCnt="12">
        <dgm:presLayoutVars>
          <dgm:bulletEnabled val="1"/>
        </dgm:presLayoutVars>
      </dgm:prSet>
      <dgm:spPr/>
      <dgm:t>
        <a:bodyPr/>
        <a:lstStyle/>
        <a:p>
          <a:endParaRPr lang="en-US"/>
        </a:p>
      </dgm:t>
    </dgm:pt>
  </dgm:ptLst>
  <dgm:cxnLst>
    <dgm:cxn modelId="{DF096132-6385-4606-B7C1-1EA1C45070D5}" type="presOf" srcId="{955E7C67-A151-4950-95D5-CCB2AE8330FB}" destId="{676EFF35-9D7A-4B4F-9B63-7309E4FD2E0B}" srcOrd="0" destOrd="0" presId="urn:microsoft.com/office/officeart/2005/8/layout/process4"/>
    <dgm:cxn modelId="{734C473C-ACA6-4E60-8DF9-9510EE9F9451}" srcId="{5ED02D1B-8EC8-4CB8-BA42-C4BF13AE226A}" destId="{60E4CF06-FE81-423C-A31F-C7FF11E22EB7}" srcOrd="1" destOrd="0" parTransId="{5785F11E-C97D-42E8-9DBC-9F54B0BD2939}" sibTransId="{4CD7EE67-22F6-499E-ABBB-8EE5169FA2F2}"/>
    <dgm:cxn modelId="{DD7FF650-3209-4196-8FDC-545981079FAD}" srcId="{5ED02D1B-8EC8-4CB8-BA42-C4BF13AE226A}" destId="{53A7B847-9FF0-4E0D-B265-9F14EC6644E6}" srcOrd="2" destOrd="0" parTransId="{3A7E648A-7625-4D0A-B168-5804A2042765}" sibTransId="{69AF5812-B24C-482F-8E75-C229FB982329}"/>
    <dgm:cxn modelId="{17C1F9ED-B00A-4A53-AA3C-999D904D5BE3}" type="presOf" srcId="{11BC1089-BC5A-4818-87CD-FE13509AF663}" destId="{0DE8F3D2-08BC-4D9C-ACA1-65E78C3C4F4D}" srcOrd="0" destOrd="0" presId="urn:microsoft.com/office/officeart/2005/8/layout/process4"/>
    <dgm:cxn modelId="{18D08DEA-3D46-4A58-93E0-4EA3A574942B}" type="presOf" srcId="{BAD292EF-9BC4-40F1-8E3E-0794B60685C1}" destId="{DE431872-6BD5-498C-B77C-519BDFBC793F}" srcOrd="1" destOrd="0" presId="urn:microsoft.com/office/officeart/2005/8/layout/process4"/>
    <dgm:cxn modelId="{02F669AF-1B79-4AB4-B652-ADFE0231093C}" type="presOf" srcId="{B604D415-1B6D-4A24-BCC8-1CBA14690500}" destId="{2661CAD9-53A1-4091-9B15-51C111FDD5C8}" srcOrd="0" destOrd="0" presId="urn:microsoft.com/office/officeart/2005/8/layout/process4"/>
    <dgm:cxn modelId="{525F6426-ECE4-4550-B5B8-48F7F01F54A9}" type="presOf" srcId="{F68BB9D3-EBEB-4BE8-AEE5-502091177E04}" destId="{C95A9B47-B06A-43B1-A98E-F68FB1AD704C}" srcOrd="1" destOrd="0" presId="urn:microsoft.com/office/officeart/2005/8/layout/process4"/>
    <dgm:cxn modelId="{07F1F3D8-4301-4DA5-9035-79E7166E9F7C}" type="presOf" srcId="{D8790D94-0E8B-4E66-8046-69A376DF7C05}" destId="{03FBD025-9EFC-4B5C-8454-97D8FAA2975E}" srcOrd="0" destOrd="0" presId="urn:microsoft.com/office/officeart/2005/8/layout/process4"/>
    <dgm:cxn modelId="{2884225B-9545-4498-B8BE-2746D2290DE5}" srcId="{DC53D8D6-AB8C-4FC9-8809-47EC94A498D9}" destId="{955E7C67-A151-4950-95D5-CCB2AE8330FB}" srcOrd="2" destOrd="0" parTransId="{43F25DF0-5375-400E-9492-1F31AE7D4E3A}" sibTransId="{CB9700FF-7BC7-4A90-B9B2-7F08737EFB4E}"/>
    <dgm:cxn modelId="{AFE0F9CE-9EF5-4193-823D-F28EB71E8F19}" srcId="{F68BB9D3-EBEB-4BE8-AEE5-502091177E04}" destId="{856B8ECC-5DA9-4538-84B0-0D248811F5F0}" srcOrd="2" destOrd="0" parTransId="{5CA712D2-2897-417D-9719-FCA9DAC714C1}" sibTransId="{D47F5537-6CAD-4639-BF54-4251B11BF6C3}"/>
    <dgm:cxn modelId="{F4E5B451-5A90-4CFB-A523-D018281848A4}" type="presOf" srcId="{5ED02D1B-8EC8-4CB8-BA42-C4BF13AE226A}" destId="{7EBD6617-219D-4CB9-B404-CF8D10B1F8C9}" srcOrd="0" destOrd="0" presId="urn:microsoft.com/office/officeart/2005/8/layout/process4"/>
    <dgm:cxn modelId="{B92B33A6-BCD0-40EE-91E2-17B713EBD715}" type="presOf" srcId="{990C01E4-4242-456E-B9FA-9B1DF9D2A264}" destId="{E95B3735-B0AD-4300-BED9-31E3BDE738C6}" srcOrd="0" destOrd="0" presId="urn:microsoft.com/office/officeart/2005/8/layout/process4"/>
    <dgm:cxn modelId="{DCA67BD3-4941-4E27-AF9B-E16709F7D154}" srcId="{DC53D8D6-AB8C-4FC9-8809-47EC94A498D9}" destId="{F68BB9D3-EBEB-4BE8-AEE5-502091177E04}" srcOrd="0" destOrd="0" parTransId="{D223CA55-B602-4263-ADC5-3EA7A80021EB}" sibTransId="{DD4F26D6-A15B-4885-87AD-DEF512E56807}"/>
    <dgm:cxn modelId="{43CC03D8-70F8-42AB-A53A-027FF96C1781}" type="presOf" srcId="{BCB0A8D8-5179-462D-8518-6C759A0FFFC8}" destId="{4DF9C1E9-8E74-4C3C-B2D8-9D82350B6169}" srcOrd="0" destOrd="0" presId="urn:microsoft.com/office/officeart/2005/8/layout/process4"/>
    <dgm:cxn modelId="{54B28F6B-D6BC-491E-8F71-44F969616D82}" srcId="{F68BB9D3-EBEB-4BE8-AEE5-502091177E04}" destId="{764F0982-1BC5-474A-8720-06906A9A7E20}" srcOrd="0" destOrd="0" parTransId="{6AAE6C09-F54B-4E01-B09B-7078113E2264}" sibTransId="{ABA588FE-8AD7-45EE-8D45-C5A928506800}"/>
    <dgm:cxn modelId="{E67656A4-8434-4168-8B5E-EA9695FA2BFD}" type="presOf" srcId="{0FCE4A92-AD87-466E-AACE-AA7C37D1ACD0}" destId="{E06BD5C0-BDB6-4C08-828C-23A0F7596BEC}" srcOrd="0" destOrd="0" presId="urn:microsoft.com/office/officeart/2005/8/layout/process4"/>
    <dgm:cxn modelId="{A1F034DE-5146-4C0B-8167-CBEAA8299C86}" type="presOf" srcId="{BAD292EF-9BC4-40F1-8E3E-0794B60685C1}" destId="{3B7D362C-E069-4636-96EC-24D9851133DA}" srcOrd="0" destOrd="0" presId="urn:microsoft.com/office/officeart/2005/8/layout/process4"/>
    <dgm:cxn modelId="{DE84FC34-F663-4E8C-8417-75AAD7D3C5F4}" srcId="{5ED02D1B-8EC8-4CB8-BA42-C4BF13AE226A}" destId="{D8790D94-0E8B-4E66-8046-69A376DF7C05}" srcOrd="0" destOrd="0" parTransId="{2F3815D1-C821-4F40-B764-FAAF190A0E11}" sibTransId="{A8C1C651-B2F2-463E-A880-D1B7EF29DC57}"/>
    <dgm:cxn modelId="{49C3872E-6961-42BB-B0C4-2B00B53EDB5C}" srcId="{BAD292EF-9BC4-40F1-8E3E-0794B60685C1}" destId="{93E111A1-349E-4F0F-9C82-7204696DDB91}" srcOrd="2" destOrd="0" parTransId="{745B24F2-6B69-4F3A-9F74-EE680572F5C6}" sibTransId="{B200442D-7C7B-4034-83C1-6EE76EA1BFCA}"/>
    <dgm:cxn modelId="{01F8A785-226B-4D8D-94A5-E67A2487179F}" srcId="{DC53D8D6-AB8C-4FC9-8809-47EC94A498D9}" destId="{5ED02D1B-8EC8-4CB8-BA42-C4BF13AE226A}" srcOrd="3" destOrd="0" parTransId="{2AB0CE39-4112-40F3-9F1C-63BB78FCA18E}" sibTransId="{8A4B98BD-51FF-4B81-80D7-F65406D9467D}"/>
    <dgm:cxn modelId="{34C48622-1C01-4E65-8B04-2EC206335D92}" type="presOf" srcId="{764F0982-1BC5-474A-8720-06906A9A7E20}" destId="{E5C25AD6-2975-4B21-9317-AD36AAADD399}" srcOrd="0" destOrd="0" presId="urn:microsoft.com/office/officeart/2005/8/layout/process4"/>
    <dgm:cxn modelId="{C7D1481D-1811-46FA-84EE-761AF946547C}" srcId="{DC53D8D6-AB8C-4FC9-8809-47EC94A498D9}" destId="{BAD292EF-9BC4-40F1-8E3E-0794B60685C1}" srcOrd="1" destOrd="0" parTransId="{BDD79FEE-2BE5-43D2-BDE7-0CCBDAACDCCC}" sibTransId="{CD4299EE-1C18-4922-98E8-D340666C9215}"/>
    <dgm:cxn modelId="{1DF636BC-088F-44BF-BCEE-28E753F19C79}" srcId="{BAD292EF-9BC4-40F1-8E3E-0794B60685C1}" destId="{B604D415-1B6D-4A24-BCC8-1CBA14690500}" srcOrd="0" destOrd="0" parTransId="{BC8D062C-9C0D-4944-AFCC-A7E71ACC788A}" sibTransId="{39911636-983D-4EFC-83C8-05B456F148FF}"/>
    <dgm:cxn modelId="{11AE9AD9-86F2-4AFC-84B2-0FB3C89C9284}" srcId="{F68BB9D3-EBEB-4BE8-AEE5-502091177E04}" destId="{4E45AC16-A33E-4134-85A6-36385133EC79}" srcOrd="1" destOrd="0" parTransId="{F01D11D6-3239-4F91-9DEA-3C4381F7A14C}" sibTransId="{A7A7CCC3-9AD8-4332-9429-5776B87E8027}"/>
    <dgm:cxn modelId="{CFC92605-5D95-4D3F-93C8-B3B8D4392903}" type="presOf" srcId="{DC53D8D6-AB8C-4FC9-8809-47EC94A498D9}" destId="{8199DC44-4372-4501-BFA4-49B49F174096}" srcOrd="0" destOrd="0" presId="urn:microsoft.com/office/officeart/2005/8/layout/process4"/>
    <dgm:cxn modelId="{CF4C2238-F7CF-4F47-BD6F-8EDEC99BA7D8}" type="presOf" srcId="{53A7B847-9FF0-4E0D-B265-9F14EC6644E6}" destId="{8A446457-2D58-44B1-97AE-2F974606A775}" srcOrd="0" destOrd="0" presId="urn:microsoft.com/office/officeart/2005/8/layout/process4"/>
    <dgm:cxn modelId="{42E9D27D-4858-4151-B949-8581396F2E94}" type="presOf" srcId="{93E111A1-349E-4F0F-9C82-7204696DDB91}" destId="{2BC6CC5B-FF7D-49D9-99FF-4B95DC4CBB50}" srcOrd="0" destOrd="0" presId="urn:microsoft.com/office/officeart/2005/8/layout/process4"/>
    <dgm:cxn modelId="{B2371704-7498-4AAC-AF28-A3375475DB5D}" type="presOf" srcId="{60E4CF06-FE81-423C-A31F-C7FF11E22EB7}" destId="{735D70EF-1460-4D1A-9017-B377FC846BE9}" srcOrd="0" destOrd="0" presId="urn:microsoft.com/office/officeart/2005/8/layout/process4"/>
    <dgm:cxn modelId="{BE7DEAF9-C85A-45E3-AA53-124D0DC506AD}" type="presOf" srcId="{F68BB9D3-EBEB-4BE8-AEE5-502091177E04}" destId="{B808D778-0434-4D58-8B52-F70D20DD4D33}" srcOrd="0" destOrd="0" presId="urn:microsoft.com/office/officeart/2005/8/layout/process4"/>
    <dgm:cxn modelId="{8A7101B9-D4C6-408E-A68A-BE50C4C8FCFB}" srcId="{BAD292EF-9BC4-40F1-8E3E-0794B60685C1}" destId="{0FCE4A92-AD87-466E-AACE-AA7C37D1ACD0}" srcOrd="1" destOrd="0" parTransId="{36BD0707-F8A6-4EE6-83AE-FCBF4D1CD46E}" sibTransId="{CD51F7F6-2E7E-4895-ACF7-704F922F5D02}"/>
    <dgm:cxn modelId="{9C5EDFE8-AFF6-4B61-9AB4-3DF3C49BD1CA}" type="presOf" srcId="{4E45AC16-A33E-4134-85A6-36385133EC79}" destId="{8911A3DD-4A55-4C87-B8CB-A40654B17E15}" srcOrd="0" destOrd="0" presId="urn:microsoft.com/office/officeart/2005/8/layout/process4"/>
    <dgm:cxn modelId="{6436E096-F4D3-418F-8700-907523F29679}" srcId="{955E7C67-A151-4950-95D5-CCB2AE8330FB}" destId="{990C01E4-4242-456E-B9FA-9B1DF9D2A264}" srcOrd="0" destOrd="0" parTransId="{B62EA08B-47D8-4A75-8E0A-4D797C9F6A0A}" sibTransId="{EC2AA6AE-9890-49D0-AEDF-BFB31DC661B8}"/>
    <dgm:cxn modelId="{230030DE-16DC-4F44-9D69-6AF21822D098}" type="presOf" srcId="{955E7C67-A151-4950-95D5-CCB2AE8330FB}" destId="{A9B8B5A8-A6B4-400D-96DC-23DFD3A0077B}" srcOrd="1" destOrd="0" presId="urn:microsoft.com/office/officeart/2005/8/layout/process4"/>
    <dgm:cxn modelId="{849963B7-3C53-4CFC-B8DE-D2D093F2BB86}" srcId="{955E7C67-A151-4950-95D5-CCB2AE8330FB}" destId="{11BC1089-BC5A-4818-87CD-FE13509AF663}" srcOrd="1" destOrd="0" parTransId="{D77470B2-88A0-4F35-A431-B145553C0993}" sibTransId="{61885331-1F36-4961-BF13-E1FB762F521A}"/>
    <dgm:cxn modelId="{37456CB8-5C4E-4FF3-9942-903B3549839A}" srcId="{955E7C67-A151-4950-95D5-CCB2AE8330FB}" destId="{BCB0A8D8-5179-462D-8518-6C759A0FFFC8}" srcOrd="2" destOrd="0" parTransId="{AF356781-7944-42F3-9A35-3314815F4F9F}" sibTransId="{8821F0E7-7CC8-4607-AF3C-6E6DDA5A36A5}"/>
    <dgm:cxn modelId="{0788A37F-C1ED-4D48-9927-A142AE4E9852}" type="presOf" srcId="{5ED02D1B-8EC8-4CB8-BA42-C4BF13AE226A}" destId="{64F798CD-02C1-464C-BEE2-9FF125AB6367}" srcOrd="1" destOrd="0" presId="urn:microsoft.com/office/officeart/2005/8/layout/process4"/>
    <dgm:cxn modelId="{597C481F-BA22-4E02-AA83-875EB7804E92}" type="presOf" srcId="{856B8ECC-5DA9-4538-84B0-0D248811F5F0}" destId="{57C22F03-ECD5-460A-AF6E-9BF4C0EA4666}" srcOrd="0" destOrd="0" presId="urn:microsoft.com/office/officeart/2005/8/layout/process4"/>
    <dgm:cxn modelId="{7F5B5E8A-2271-4ACB-9794-46F4659EF0C3}" type="presParOf" srcId="{8199DC44-4372-4501-BFA4-49B49F174096}" destId="{5A2F4132-DAE7-4B6F-862D-7A7E70014D74}" srcOrd="0" destOrd="0" presId="urn:microsoft.com/office/officeart/2005/8/layout/process4"/>
    <dgm:cxn modelId="{CDE1D67F-CB94-4D1B-8C87-E20CC6D0553C}" type="presParOf" srcId="{5A2F4132-DAE7-4B6F-862D-7A7E70014D74}" destId="{7EBD6617-219D-4CB9-B404-CF8D10B1F8C9}" srcOrd="0" destOrd="0" presId="urn:microsoft.com/office/officeart/2005/8/layout/process4"/>
    <dgm:cxn modelId="{951AD2A6-B907-43EF-8A07-34FB6C3DED48}" type="presParOf" srcId="{5A2F4132-DAE7-4B6F-862D-7A7E70014D74}" destId="{64F798CD-02C1-464C-BEE2-9FF125AB6367}" srcOrd="1" destOrd="0" presId="urn:microsoft.com/office/officeart/2005/8/layout/process4"/>
    <dgm:cxn modelId="{E54FF078-FC04-4B49-902C-60F74B49ACF5}" type="presParOf" srcId="{5A2F4132-DAE7-4B6F-862D-7A7E70014D74}" destId="{B567C893-CD58-4B85-890A-07F0C394812D}" srcOrd="2" destOrd="0" presId="urn:microsoft.com/office/officeart/2005/8/layout/process4"/>
    <dgm:cxn modelId="{AFFCA9CD-D223-4A9D-86BC-401A0B10CA27}" type="presParOf" srcId="{B567C893-CD58-4B85-890A-07F0C394812D}" destId="{03FBD025-9EFC-4B5C-8454-97D8FAA2975E}" srcOrd="0" destOrd="0" presId="urn:microsoft.com/office/officeart/2005/8/layout/process4"/>
    <dgm:cxn modelId="{A4346E4C-1C67-4180-9702-F4768C4A76DE}" type="presParOf" srcId="{B567C893-CD58-4B85-890A-07F0C394812D}" destId="{735D70EF-1460-4D1A-9017-B377FC846BE9}" srcOrd="1" destOrd="0" presId="urn:microsoft.com/office/officeart/2005/8/layout/process4"/>
    <dgm:cxn modelId="{00A9E4CA-63AA-47BA-8B62-E71E26B7AC5F}" type="presParOf" srcId="{B567C893-CD58-4B85-890A-07F0C394812D}" destId="{8A446457-2D58-44B1-97AE-2F974606A775}" srcOrd="2" destOrd="0" presId="urn:microsoft.com/office/officeart/2005/8/layout/process4"/>
    <dgm:cxn modelId="{A3C1D4FA-0867-4060-9D6F-472DFD6FA11F}" type="presParOf" srcId="{8199DC44-4372-4501-BFA4-49B49F174096}" destId="{0256F964-B272-42A9-BC81-80E857BF28F1}" srcOrd="1" destOrd="0" presId="urn:microsoft.com/office/officeart/2005/8/layout/process4"/>
    <dgm:cxn modelId="{AD5CD93E-96AE-40D0-A431-F7BEA8C68A55}" type="presParOf" srcId="{8199DC44-4372-4501-BFA4-49B49F174096}" destId="{F3B9E8B0-545A-44F4-B49C-E558E7BC8D90}" srcOrd="2" destOrd="0" presId="urn:microsoft.com/office/officeart/2005/8/layout/process4"/>
    <dgm:cxn modelId="{D5C127A5-E2E7-4D9E-A409-0F2F6A759A51}" type="presParOf" srcId="{F3B9E8B0-545A-44F4-B49C-E558E7BC8D90}" destId="{676EFF35-9D7A-4B4F-9B63-7309E4FD2E0B}" srcOrd="0" destOrd="0" presId="urn:microsoft.com/office/officeart/2005/8/layout/process4"/>
    <dgm:cxn modelId="{2D30E12B-420D-4C55-BA45-10FB0EF0BEC4}" type="presParOf" srcId="{F3B9E8B0-545A-44F4-B49C-E558E7BC8D90}" destId="{A9B8B5A8-A6B4-400D-96DC-23DFD3A0077B}" srcOrd="1" destOrd="0" presId="urn:microsoft.com/office/officeart/2005/8/layout/process4"/>
    <dgm:cxn modelId="{BADB9EA2-6E6F-49B8-ACAE-7FEFE846F12C}" type="presParOf" srcId="{F3B9E8B0-545A-44F4-B49C-E558E7BC8D90}" destId="{E9654ABE-A063-450B-AF31-F2F40CAF5377}" srcOrd="2" destOrd="0" presId="urn:microsoft.com/office/officeart/2005/8/layout/process4"/>
    <dgm:cxn modelId="{14B0A487-BE73-4272-8F18-0F185B1DF5FD}" type="presParOf" srcId="{E9654ABE-A063-450B-AF31-F2F40CAF5377}" destId="{E95B3735-B0AD-4300-BED9-31E3BDE738C6}" srcOrd="0" destOrd="0" presId="urn:microsoft.com/office/officeart/2005/8/layout/process4"/>
    <dgm:cxn modelId="{515B9630-45DB-4C0E-98AD-B161296366EE}" type="presParOf" srcId="{E9654ABE-A063-450B-AF31-F2F40CAF5377}" destId="{0DE8F3D2-08BC-4D9C-ACA1-65E78C3C4F4D}" srcOrd="1" destOrd="0" presId="urn:microsoft.com/office/officeart/2005/8/layout/process4"/>
    <dgm:cxn modelId="{852D509F-9098-4F48-8319-9D5B3C73DAE6}" type="presParOf" srcId="{E9654ABE-A063-450B-AF31-F2F40CAF5377}" destId="{4DF9C1E9-8E74-4C3C-B2D8-9D82350B6169}" srcOrd="2" destOrd="0" presId="urn:microsoft.com/office/officeart/2005/8/layout/process4"/>
    <dgm:cxn modelId="{3F9F16DF-6D0E-4EED-9A5D-0A7CC9EC60C9}" type="presParOf" srcId="{8199DC44-4372-4501-BFA4-49B49F174096}" destId="{A6E264B2-309F-456A-94D9-B1AF3D4C031B}" srcOrd="3" destOrd="0" presId="urn:microsoft.com/office/officeart/2005/8/layout/process4"/>
    <dgm:cxn modelId="{992674DB-77D5-4943-B9F7-DEC71B1ADEC1}" type="presParOf" srcId="{8199DC44-4372-4501-BFA4-49B49F174096}" destId="{15332320-77DC-4978-802E-2D5CD830747A}" srcOrd="4" destOrd="0" presId="urn:microsoft.com/office/officeart/2005/8/layout/process4"/>
    <dgm:cxn modelId="{3B7730E7-6B0E-40DA-86F0-5B936A24DE3D}" type="presParOf" srcId="{15332320-77DC-4978-802E-2D5CD830747A}" destId="{3B7D362C-E069-4636-96EC-24D9851133DA}" srcOrd="0" destOrd="0" presId="urn:microsoft.com/office/officeart/2005/8/layout/process4"/>
    <dgm:cxn modelId="{1394B7AF-8FFF-49F9-AE9B-DA7DA0296978}" type="presParOf" srcId="{15332320-77DC-4978-802E-2D5CD830747A}" destId="{DE431872-6BD5-498C-B77C-519BDFBC793F}" srcOrd="1" destOrd="0" presId="urn:microsoft.com/office/officeart/2005/8/layout/process4"/>
    <dgm:cxn modelId="{2E4C101C-C52B-4813-978A-D923F8D091FA}" type="presParOf" srcId="{15332320-77DC-4978-802E-2D5CD830747A}" destId="{370588C6-DDFE-4CC5-B9C9-A00256A0CA51}" srcOrd="2" destOrd="0" presId="urn:microsoft.com/office/officeart/2005/8/layout/process4"/>
    <dgm:cxn modelId="{77F1A0DC-44BA-45EF-B56D-B6F242787561}" type="presParOf" srcId="{370588C6-DDFE-4CC5-B9C9-A00256A0CA51}" destId="{2661CAD9-53A1-4091-9B15-51C111FDD5C8}" srcOrd="0" destOrd="0" presId="urn:microsoft.com/office/officeart/2005/8/layout/process4"/>
    <dgm:cxn modelId="{88494E2C-3E47-45B6-A096-DDEFDE51F9BF}" type="presParOf" srcId="{370588C6-DDFE-4CC5-B9C9-A00256A0CA51}" destId="{E06BD5C0-BDB6-4C08-828C-23A0F7596BEC}" srcOrd="1" destOrd="0" presId="urn:microsoft.com/office/officeart/2005/8/layout/process4"/>
    <dgm:cxn modelId="{7DFD25EC-72E3-4AFF-84ED-7180955C35DE}" type="presParOf" srcId="{370588C6-DDFE-4CC5-B9C9-A00256A0CA51}" destId="{2BC6CC5B-FF7D-49D9-99FF-4B95DC4CBB50}" srcOrd="2" destOrd="0" presId="urn:microsoft.com/office/officeart/2005/8/layout/process4"/>
    <dgm:cxn modelId="{37DBC244-B41A-4B24-B740-5F6F79F2A2B5}" type="presParOf" srcId="{8199DC44-4372-4501-BFA4-49B49F174096}" destId="{D5ABC7A6-9476-40F7-B9B0-998D102A38D1}" srcOrd="5" destOrd="0" presId="urn:microsoft.com/office/officeart/2005/8/layout/process4"/>
    <dgm:cxn modelId="{847EE3FB-97CA-477D-A1CF-0736B26ED197}" type="presParOf" srcId="{8199DC44-4372-4501-BFA4-49B49F174096}" destId="{BD195131-AACA-4CC0-AD3E-0D2FD9EBB89F}" srcOrd="6" destOrd="0" presId="urn:microsoft.com/office/officeart/2005/8/layout/process4"/>
    <dgm:cxn modelId="{618E4A85-B652-4923-9D2E-47E75C7C8091}" type="presParOf" srcId="{BD195131-AACA-4CC0-AD3E-0D2FD9EBB89F}" destId="{B808D778-0434-4D58-8B52-F70D20DD4D33}" srcOrd="0" destOrd="0" presId="urn:microsoft.com/office/officeart/2005/8/layout/process4"/>
    <dgm:cxn modelId="{02974B0E-C04C-45F5-A39C-615E37E534C9}" type="presParOf" srcId="{BD195131-AACA-4CC0-AD3E-0D2FD9EBB89F}" destId="{C95A9B47-B06A-43B1-A98E-F68FB1AD704C}" srcOrd="1" destOrd="0" presId="urn:microsoft.com/office/officeart/2005/8/layout/process4"/>
    <dgm:cxn modelId="{623F18D3-554B-4C7F-978E-C35E6D55785A}" type="presParOf" srcId="{BD195131-AACA-4CC0-AD3E-0D2FD9EBB89F}" destId="{1B0D6E67-DFA4-476F-BB71-31CB4ADE8428}" srcOrd="2" destOrd="0" presId="urn:microsoft.com/office/officeart/2005/8/layout/process4"/>
    <dgm:cxn modelId="{17DC74A4-3176-4933-B960-1A373B468757}" type="presParOf" srcId="{1B0D6E67-DFA4-476F-BB71-31CB4ADE8428}" destId="{E5C25AD6-2975-4B21-9317-AD36AAADD399}" srcOrd="0" destOrd="0" presId="urn:microsoft.com/office/officeart/2005/8/layout/process4"/>
    <dgm:cxn modelId="{7ADBEC1E-7B74-4867-B414-0C4E4D3BF2AE}" type="presParOf" srcId="{1B0D6E67-DFA4-476F-BB71-31CB4ADE8428}" destId="{8911A3DD-4A55-4C87-B8CB-A40654B17E15}" srcOrd="1" destOrd="0" presId="urn:microsoft.com/office/officeart/2005/8/layout/process4"/>
    <dgm:cxn modelId="{D6689D41-5C36-47AA-82D0-5AE9C200846F}" type="presParOf" srcId="{1B0D6E67-DFA4-476F-BB71-31CB4ADE8428}" destId="{57C22F03-ECD5-460A-AF6E-9BF4C0EA4666}" srcOrd="2"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A961B8-E199-4093-ACA0-B36AC77D2E8B}" type="doc">
      <dgm:prSet loTypeId="urn:microsoft.com/office/officeart/2005/8/layout/arrow2" loCatId="process" qsTypeId="urn:microsoft.com/office/officeart/2005/8/quickstyle/simple1#8" qsCatId="simple" csTypeId="urn:microsoft.com/office/officeart/2005/8/colors/accent2_2" csCatId="accent2" phldr="1"/>
      <dgm:spPr/>
      <dgm:t>
        <a:bodyPr/>
        <a:lstStyle/>
        <a:p>
          <a:endParaRPr lang="en-US"/>
        </a:p>
      </dgm:t>
    </dgm:pt>
    <dgm:pt modelId="{C3C2D2FC-DC4F-43BD-99AB-01580ABA3E39}">
      <dgm:prSet custT="1"/>
      <dgm:spPr/>
      <dgm:t>
        <a:bodyPr/>
        <a:lstStyle/>
        <a:p>
          <a:pPr rtl="0"/>
          <a:r>
            <a:rPr lang="en-US" sz="2000" dirty="0" smtClean="0"/>
            <a:t>motivate</a:t>
          </a:r>
          <a:endParaRPr lang="en-US" sz="2000" dirty="0"/>
        </a:p>
      </dgm:t>
    </dgm:pt>
    <dgm:pt modelId="{8EAB97C3-18E9-4966-84FB-4AC85C107970}" type="parTrans" cxnId="{D65FE952-A493-48B2-90F8-274DA1B1DA8E}">
      <dgm:prSet/>
      <dgm:spPr/>
      <dgm:t>
        <a:bodyPr/>
        <a:lstStyle/>
        <a:p>
          <a:endParaRPr lang="en-US" sz="2000"/>
        </a:p>
      </dgm:t>
    </dgm:pt>
    <dgm:pt modelId="{B21053EC-348C-4D36-9443-7A17092D0B5F}" type="sibTrans" cxnId="{D65FE952-A493-48B2-90F8-274DA1B1DA8E}">
      <dgm:prSet/>
      <dgm:spPr/>
      <dgm:t>
        <a:bodyPr/>
        <a:lstStyle/>
        <a:p>
          <a:endParaRPr lang="en-US" sz="2000"/>
        </a:p>
      </dgm:t>
    </dgm:pt>
    <dgm:pt modelId="{F56B2147-50D4-4B43-A7E4-B2338AD309F7}">
      <dgm:prSet custT="1"/>
      <dgm:spPr/>
      <dgm:t>
        <a:bodyPr/>
        <a:lstStyle/>
        <a:p>
          <a:pPr rtl="0"/>
          <a:r>
            <a:rPr lang="en-US" sz="2000" dirty="0" smtClean="0"/>
            <a:t>build a team</a:t>
          </a:r>
          <a:endParaRPr lang="en-US" sz="2000" dirty="0"/>
        </a:p>
      </dgm:t>
    </dgm:pt>
    <dgm:pt modelId="{1ACDFEE4-C15B-4755-B6A0-9477A1969BCE}" type="parTrans" cxnId="{E723C1C9-DB24-42FE-8971-D07B173BC0F7}">
      <dgm:prSet/>
      <dgm:spPr/>
      <dgm:t>
        <a:bodyPr/>
        <a:lstStyle/>
        <a:p>
          <a:endParaRPr lang="en-US" sz="2000"/>
        </a:p>
      </dgm:t>
    </dgm:pt>
    <dgm:pt modelId="{1F3ABE89-26B9-4AAF-8167-B33B2E880764}" type="sibTrans" cxnId="{E723C1C9-DB24-42FE-8971-D07B173BC0F7}">
      <dgm:prSet/>
      <dgm:spPr/>
      <dgm:t>
        <a:bodyPr/>
        <a:lstStyle/>
        <a:p>
          <a:endParaRPr lang="en-US" sz="2000"/>
        </a:p>
      </dgm:t>
    </dgm:pt>
    <dgm:pt modelId="{6347C162-C278-4241-8682-6C06AF358DD1}">
      <dgm:prSet custT="1"/>
      <dgm:spPr/>
      <dgm:t>
        <a:bodyPr/>
        <a:lstStyle/>
        <a:p>
          <a:pPr rtl="0"/>
          <a:r>
            <a:rPr lang="en-US" sz="2000" dirty="0" smtClean="0"/>
            <a:t>make trade-off decisions</a:t>
          </a:r>
          <a:endParaRPr lang="en-US" sz="2000" dirty="0"/>
        </a:p>
      </dgm:t>
    </dgm:pt>
    <dgm:pt modelId="{2F94B562-7F47-4D27-9577-2D2121658879}" type="parTrans" cxnId="{91517D33-AA34-4B3C-8FD8-56133151F3A9}">
      <dgm:prSet/>
      <dgm:spPr/>
      <dgm:t>
        <a:bodyPr/>
        <a:lstStyle/>
        <a:p>
          <a:endParaRPr lang="en-US" sz="2000"/>
        </a:p>
      </dgm:t>
    </dgm:pt>
    <dgm:pt modelId="{157F0203-F2E9-46DF-AF68-6E9BED237C09}" type="sibTrans" cxnId="{91517D33-AA34-4B3C-8FD8-56133151F3A9}">
      <dgm:prSet/>
      <dgm:spPr/>
      <dgm:t>
        <a:bodyPr/>
        <a:lstStyle/>
        <a:p>
          <a:endParaRPr lang="en-US" sz="2000"/>
        </a:p>
      </dgm:t>
    </dgm:pt>
    <dgm:pt modelId="{FFCE8394-F894-431C-94AB-6C98A28847BE}">
      <dgm:prSet custT="1"/>
      <dgm:spPr/>
      <dgm:t>
        <a:bodyPr/>
        <a:lstStyle/>
        <a:p>
          <a:pPr rtl="0"/>
          <a:r>
            <a:rPr lang="en-US" sz="2000" dirty="0" smtClean="0"/>
            <a:t>expedite work</a:t>
          </a:r>
          <a:endParaRPr lang="en-US" sz="2000" dirty="0"/>
        </a:p>
      </dgm:t>
    </dgm:pt>
    <dgm:pt modelId="{64AD6625-BFA5-46B6-ABF0-688F9C77E195}" type="parTrans" cxnId="{EA2AD15B-0824-4C05-BE0F-98F1E6FC370A}">
      <dgm:prSet/>
      <dgm:spPr/>
      <dgm:t>
        <a:bodyPr/>
        <a:lstStyle/>
        <a:p>
          <a:endParaRPr lang="en-US" sz="2000"/>
        </a:p>
      </dgm:t>
    </dgm:pt>
    <dgm:pt modelId="{962B1497-B016-4E47-B789-51732C59CF0A}" type="sibTrans" cxnId="{EA2AD15B-0824-4C05-BE0F-98F1E6FC370A}">
      <dgm:prSet/>
      <dgm:spPr/>
      <dgm:t>
        <a:bodyPr/>
        <a:lstStyle/>
        <a:p>
          <a:endParaRPr lang="en-US" sz="2000"/>
        </a:p>
      </dgm:t>
    </dgm:pt>
    <dgm:pt modelId="{DD1B8D44-C20A-4E98-BBAA-8C7624A1E599}">
      <dgm:prSet custT="1"/>
      <dgm:spPr/>
      <dgm:t>
        <a:bodyPr/>
        <a:lstStyle/>
        <a:p>
          <a:pPr rtl="0"/>
          <a:r>
            <a:rPr lang="en-US" sz="2000" dirty="0" smtClean="0"/>
            <a:t>deal with obstacles</a:t>
          </a:r>
          <a:endParaRPr lang="en-US" sz="2000" dirty="0"/>
        </a:p>
      </dgm:t>
    </dgm:pt>
    <dgm:pt modelId="{DC12E12C-ED7E-4867-BE57-A91AF9E36E66}" type="parTrans" cxnId="{1D73F771-F406-4298-82DF-8589D1E6F151}">
      <dgm:prSet/>
      <dgm:spPr/>
      <dgm:t>
        <a:bodyPr/>
        <a:lstStyle/>
        <a:p>
          <a:endParaRPr lang="en-US" sz="2000"/>
        </a:p>
      </dgm:t>
    </dgm:pt>
    <dgm:pt modelId="{C200C02A-2D00-466D-975A-E91F0DB14594}" type="sibTrans" cxnId="{1D73F771-F406-4298-82DF-8589D1E6F151}">
      <dgm:prSet/>
      <dgm:spPr/>
      <dgm:t>
        <a:bodyPr/>
        <a:lstStyle/>
        <a:p>
          <a:endParaRPr lang="en-US" sz="2000"/>
        </a:p>
      </dgm:t>
    </dgm:pt>
    <dgm:pt modelId="{11CF0C00-9B0B-477A-B5C7-C4F453ACE23D}" type="pres">
      <dgm:prSet presAssocID="{91A961B8-E199-4093-ACA0-B36AC77D2E8B}" presName="arrowDiagram" presStyleCnt="0">
        <dgm:presLayoutVars>
          <dgm:chMax val="5"/>
          <dgm:dir/>
          <dgm:resizeHandles val="exact"/>
        </dgm:presLayoutVars>
      </dgm:prSet>
      <dgm:spPr/>
      <dgm:t>
        <a:bodyPr/>
        <a:lstStyle/>
        <a:p>
          <a:endParaRPr lang="en-US"/>
        </a:p>
      </dgm:t>
    </dgm:pt>
    <dgm:pt modelId="{F38FDE7B-39A1-4DE1-AF84-CF157EB90479}" type="pres">
      <dgm:prSet presAssocID="{91A961B8-E199-4093-ACA0-B36AC77D2E8B}" presName="arrow" presStyleLbl="bgShp" presStyleIdx="0" presStyleCnt="1"/>
      <dgm:spPr/>
    </dgm:pt>
    <dgm:pt modelId="{FAB6CFD5-5E2C-4C18-9E83-35482D7F1CB0}" type="pres">
      <dgm:prSet presAssocID="{91A961B8-E199-4093-ACA0-B36AC77D2E8B}" presName="arrowDiagram5" presStyleCnt="0"/>
      <dgm:spPr/>
    </dgm:pt>
    <dgm:pt modelId="{1425D1A7-083C-4614-870B-6053A9716268}" type="pres">
      <dgm:prSet presAssocID="{C3C2D2FC-DC4F-43BD-99AB-01580ABA3E39}" presName="bullet5a" presStyleLbl="node1" presStyleIdx="0" presStyleCnt="5"/>
      <dgm:spPr/>
    </dgm:pt>
    <dgm:pt modelId="{205B73B5-0627-40E2-A2E9-B045A44D8E7B}" type="pres">
      <dgm:prSet presAssocID="{C3C2D2FC-DC4F-43BD-99AB-01580ABA3E39}" presName="textBox5a" presStyleLbl="revTx" presStyleIdx="0" presStyleCnt="5" custScaleX="151305" custLinFactNeighborX="5296" custLinFactNeighborY="-38504">
        <dgm:presLayoutVars>
          <dgm:bulletEnabled val="1"/>
        </dgm:presLayoutVars>
      </dgm:prSet>
      <dgm:spPr/>
      <dgm:t>
        <a:bodyPr/>
        <a:lstStyle/>
        <a:p>
          <a:endParaRPr lang="en-US"/>
        </a:p>
      </dgm:t>
    </dgm:pt>
    <dgm:pt modelId="{70EF0000-E7A9-4266-8E90-4BAA3B94B300}" type="pres">
      <dgm:prSet presAssocID="{F56B2147-50D4-4B43-A7E4-B2338AD309F7}" presName="bullet5b" presStyleLbl="node1" presStyleIdx="1" presStyleCnt="5"/>
      <dgm:spPr/>
    </dgm:pt>
    <dgm:pt modelId="{28E7420A-F782-4F94-AC12-7A7CC5926570}" type="pres">
      <dgm:prSet presAssocID="{F56B2147-50D4-4B43-A7E4-B2338AD309F7}" presName="textBox5b" presStyleLbl="revTx" presStyleIdx="1" presStyleCnt="5" custLinFactNeighborX="-78519" custLinFactNeighborY="-16931">
        <dgm:presLayoutVars>
          <dgm:bulletEnabled val="1"/>
        </dgm:presLayoutVars>
      </dgm:prSet>
      <dgm:spPr/>
      <dgm:t>
        <a:bodyPr/>
        <a:lstStyle/>
        <a:p>
          <a:endParaRPr lang="en-US"/>
        </a:p>
      </dgm:t>
    </dgm:pt>
    <dgm:pt modelId="{61EC4480-735E-49A0-BEAF-A8E915863B00}" type="pres">
      <dgm:prSet presAssocID="{6347C162-C278-4241-8682-6C06AF358DD1}" presName="bullet5c" presStyleLbl="node1" presStyleIdx="2" presStyleCnt="5"/>
      <dgm:spPr/>
    </dgm:pt>
    <dgm:pt modelId="{A835D8AF-A02F-4F85-88F1-8E86517C9FC8}" type="pres">
      <dgm:prSet presAssocID="{6347C162-C278-4241-8682-6C06AF358DD1}" presName="textBox5c" presStyleLbl="revTx" presStyleIdx="2" presStyleCnt="5" custLinFactNeighborX="2190" custLinFactNeighborY="-18295">
        <dgm:presLayoutVars>
          <dgm:bulletEnabled val="1"/>
        </dgm:presLayoutVars>
      </dgm:prSet>
      <dgm:spPr/>
      <dgm:t>
        <a:bodyPr/>
        <a:lstStyle/>
        <a:p>
          <a:endParaRPr lang="en-US"/>
        </a:p>
      </dgm:t>
    </dgm:pt>
    <dgm:pt modelId="{CCAA335B-46F0-4351-9764-AC48FDB1724F}" type="pres">
      <dgm:prSet presAssocID="{FFCE8394-F894-431C-94AB-6C98A28847BE}" presName="bullet5d" presStyleLbl="node1" presStyleIdx="3" presStyleCnt="5"/>
      <dgm:spPr/>
    </dgm:pt>
    <dgm:pt modelId="{24369B77-B997-4470-B8A3-25BB7898280D}" type="pres">
      <dgm:prSet presAssocID="{FFCE8394-F894-431C-94AB-6C98A28847BE}" presName="textBox5d" presStyleLbl="revTx" presStyleIdx="3" presStyleCnt="5">
        <dgm:presLayoutVars>
          <dgm:bulletEnabled val="1"/>
        </dgm:presLayoutVars>
      </dgm:prSet>
      <dgm:spPr/>
      <dgm:t>
        <a:bodyPr/>
        <a:lstStyle/>
        <a:p>
          <a:endParaRPr lang="en-US"/>
        </a:p>
      </dgm:t>
    </dgm:pt>
    <dgm:pt modelId="{F1F09E05-B5A9-44F9-81EE-F75FE6B27D81}" type="pres">
      <dgm:prSet presAssocID="{DD1B8D44-C20A-4E98-BBAA-8C7624A1E599}" presName="bullet5e" presStyleLbl="node1" presStyleIdx="4" presStyleCnt="5"/>
      <dgm:spPr/>
    </dgm:pt>
    <dgm:pt modelId="{B71634F9-CB8A-4612-A3CC-B4D1193C5DC8}" type="pres">
      <dgm:prSet presAssocID="{DD1B8D44-C20A-4E98-BBAA-8C7624A1E599}" presName="textBox5e" presStyleLbl="revTx" presStyleIdx="4" presStyleCnt="5">
        <dgm:presLayoutVars>
          <dgm:bulletEnabled val="1"/>
        </dgm:presLayoutVars>
      </dgm:prSet>
      <dgm:spPr/>
      <dgm:t>
        <a:bodyPr/>
        <a:lstStyle/>
        <a:p>
          <a:endParaRPr lang="en-US"/>
        </a:p>
      </dgm:t>
    </dgm:pt>
  </dgm:ptLst>
  <dgm:cxnLst>
    <dgm:cxn modelId="{67823287-B4E3-45E0-9F5C-B4294BC54974}" type="presOf" srcId="{F56B2147-50D4-4B43-A7E4-B2338AD309F7}" destId="{28E7420A-F782-4F94-AC12-7A7CC5926570}" srcOrd="0" destOrd="0" presId="urn:microsoft.com/office/officeart/2005/8/layout/arrow2"/>
    <dgm:cxn modelId="{1D73F771-F406-4298-82DF-8589D1E6F151}" srcId="{91A961B8-E199-4093-ACA0-B36AC77D2E8B}" destId="{DD1B8D44-C20A-4E98-BBAA-8C7624A1E599}" srcOrd="4" destOrd="0" parTransId="{DC12E12C-ED7E-4867-BE57-A91AF9E36E66}" sibTransId="{C200C02A-2D00-466D-975A-E91F0DB14594}"/>
    <dgm:cxn modelId="{91517D33-AA34-4B3C-8FD8-56133151F3A9}" srcId="{91A961B8-E199-4093-ACA0-B36AC77D2E8B}" destId="{6347C162-C278-4241-8682-6C06AF358DD1}" srcOrd="2" destOrd="0" parTransId="{2F94B562-7F47-4D27-9577-2D2121658879}" sibTransId="{157F0203-F2E9-46DF-AF68-6E9BED237C09}"/>
    <dgm:cxn modelId="{B90C62D7-D963-432D-9385-37436D2BE124}" type="presOf" srcId="{6347C162-C278-4241-8682-6C06AF358DD1}" destId="{A835D8AF-A02F-4F85-88F1-8E86517C9FC8}" srcOrd="0" destOrd="0" presId="urn:microsoft.com/office/officeart/2005/8/layout/arrow2"/>
    <dgm:cxn modelId="{E723C1C9-DB24-42FE-8971-D07B173BC0F7}" srcId="{91A961B8-E199-4093-ACA0-B36AC77D2E8B}" destId="{F56B2147-50D4-4B43-A7E4-B2338AD309F7}" srcOrd="1" destOrd="0" parTransId="{1ACDFEE4-C15B-4755-B6A0-9477A1969BCE}" sibTransId="{1F3ABE89-26B9-4AAF-8167-B33B2E880764}"/>
    <dgm:cxn modelId="{E914BDC0-A175-4B54-BF48-A936238D756B}" type="presOf" srcId="{91A961B8-E199-4093-ACA0-B36AC77D2E8B}" destId="{11CF0C00-9B0B-477A-B5C7-C4F453ACE23D}" srcOrd="0" destOrd="0" presId="urn:microsoft.com/office/officeart/2005/8/layout/arrow2"/>
    <dgm:cxn modelId="{D65FE952-A493-48B2-90F8-274DA1B1DA8E}" srcId="{91A961B8-E199-4093-ACA0-B36AC77D2E8B}" destId="{C3C2D2FC-DC4F-43BD-99AB-01580ABA3E39}" srcOrd="0" destOrd="0" parTransId="{8EAB97C3-18E9-4966-84FB-4AC85C107970}" sibTransId="{B21053EC-348C-4D36-9443-7A17092D0B5F}"/>
    <dgm:cxn modelId="{5658CD35-8EF7-4588-B377-507D21B20D4C}" type="presOf" srcId="{DD1B8D44-C20A-4E98-BBAA-8C7624A1E599}" destId="{B71634F9-CB8A-4612-A3CC-B4D1193C5DC8}" srcOrd="0" destOrd="0" presId="urn:microsoft.com/office/officeart/2005/8/layout/arrow2"/>
    <dgm:cxn modelId="{C1E2EB68-E568-4D7A-A77C-55CC9A824C2B}" type="presOf" srcId="{FFCE8394-F894-431C-94AB-6C98A28847BE}" destId="{24369B77-B997-4470-B8A3-25BB7898280D}" srcOrd="0" destOrd="0" presId="urn:microsoft.com/office/officeart/2005/8/layout/arrow2"/>
    <dgm:cxn modelId="{E4A13107-3ADA-403A-A890-9B56AD04B211}" type="presOf" srcId="{C3C2D2FC-DC4F-43BD-99AB-01580ABA3E39}" destId="{205B73B5-0627-40E2-A2E9-B045A44D8E7B}" srcOrd="0" destOrd="0" presId="urn:microsoft.com/office/officeart/2005/8/layout/arrow2"/>
    <dgm:cxn modelId="{EA2AD15B-0824-4C05-BE0F-98F1E6FC370A}" srcId="{91A961B8-E199-4093-ACA0-B36AC77D2E8B}" destId="{FFCE8394-F894-431C-94AB-6C98A28847BE}" srcOrd="3" destOrd="0" parTransId="{64AD6625-BFA5-46B6-ABF0-688F9C77E195}" sibTransId="{962B1497-B016-4E47-B789-51732C59CF0A}"/>
    <dgm:cxn modelId="{37E9B497-7774-4520-8B10-C31A68471130}" type="presParOf" srcId="{11CF0C00-9B0B-477A-B5C7-C4F453ACE23D}" destId="{F38FDE7B-39A1-4DE1-AF84-CF157EB90479}" srcOrd="0" destOrd="0" presId="urn:microsoft.com/office/officeart/2005/8/layout/arrow2"/>
    <dgm:cxn modelId="{A8EDD85F-12BF-4BB7-85E0-E9D30C307079}" type="presParOf" srcId="{11CF0C00-9B0B-477A-B5C7-C4F453ACE23D}" destId="{FAB6CFD5-5E2C-4C18-9E83-35482D7F1CB0}" srcOrd="1" destOrd="0" presId="urn:microsoft.com/office/officeart/2005/8/layout/arrow2"/>
    <dgm:cxn modelId="{E69C6377-65B5-4722-AF4E-01C61AD0B502}" type="presParOf" srcId="{FAB6CFD5-5E2C-4C18-9E83-35482D7F1CB0}" destId="{1425D1A7-083C-4614-870B-6053A9716268}" srcOrd="0" destOrd="0" presId="urn:microsoft.com/office/officeart/2005/8/layout/arrow2"/>
    <dgm:cxn modelId="{D2DAA88E-1E94-4A25-9B8C-5689C2E37A78}" type="presParOf" srcId="{FAB6CFD5-5E2C-4C18-9E83-35482D7F1CB0}" destId="{205B73B5-0627-40E2-A2E9-B045A44D8E7B}" srcOrd="1" destOrd="0" presId="urn:microsoft.com/office/officeart/2005/8/layout/arrow2"/>
    <dgm:cxn modelId="{BC841D55-0928-4E54-90D4-A3D7F7E2BD31}" type="presParOf" srcId="{FAB6CFD5-5E2C-4C18-9E83-35482D7F1CB0}" destId="{70EF0000-E7A9-4266-8E90-4BAA3B94B300}" srcOrd="2" destOrd="0" presId="urn:microsoft.com/office/officeart/2005/8/layout/arrow2"/>
    <dgm:cxn modelId="{51CC4C50-FAB1-42AD-BF5F-9BD8FCB8D1C7}" type="presParOf" srcId="{FAB6CFD5-5E2C-4C18-9E83-35482D7F1CB0}" destId="{28E7420A-F782-4F94-AC12-7A7CC5926570}" srcOrd="3" destOrd="0" presId="urn:microsoft.com/office/officeart/2005/8/layout/arrow2"/>
    <dgm:cxn modelId="{C575FE8E-AE95-4E25-8870-1B40F794F666}" type="presParOf" srcId="{FAB6CFD5-5E2C-4C18-9E83-35482D7F1CB0}" destId="{61EC4480-735E-49A0-BEAF-A8E915863B00}" srcOrd="4" destOrd="0" presId="urn:microsoft.com/office/officeart/2005/8/layout/arrow2"/>
    <dgm:cxn modelId="{3E89EA44-6A26-4936-AC65-CD0AD79AA3FB}" type="presParOf" srcId="{FAB6CFD5-5E2C-4C18-9E83-35482D7F1CB0}" destId="{A835D8AF-A02F-4F85-88F1-8E86517C9FC8}" srcOrd="5" destOrd="0" presId="urn:microsoft.com/office/officeart/2005/8/layout/arrow2"/>
    <dgm:cxn modelId="{3D87FCEA-9763-4F95-87A7-33B20B0E3F69}" type="presParOf" srcId="{FAB6CFD5-5E2C-4C18-9E83-35482D7F1CB0}" destId="{CCAA335B-46F0-4351-9764-AC48FDB1724F}" srcOrd="6" destOrd="0" presId="urn:microsoft.com/office/officeart/2005/8/layout/arrow2"/>
    <dgm:cxn modelId="{BE1D7D28-2E5B-4209-B741-4E256756D396}" type="presParOf" srcId="{FAB6CFD5-5E2C-4C18-9E83-35482D7F1CB0}" destId="{24369B77-B997-4470-B8A3-25BB7898280D}" srcOrd="7" destOrd="0" presId="urn:microsoft.com/office/officeart/2005/8/layout/arrow2"/>
    <dgm:cxn modelId="{2136DAB8-72AB-41AB-AB71-E873D2F22BE8}" type="presParOf" srcId="{FAB6CFD5-5E2C-4C18-9E83-35482D7F1CB0}" destId="{F1F09E05-B5A9-44F9-81EE-F75FE6B27D81}" srcOrd="8" destOrd="0" presId="urn:microsoft.com/office/officeart/2005/8/layout/arrow2"/>
    <dgm:cxn modelId="{CB9C59DD-7DEF-4A99-87D9-B322692A866D}" type="presParOf" srcId="{FAB6CFD5-5E2C-4C18-9E83-35482D7F1CB0}" destId="{B71634F9-CB8A-4612-A3CC-B4D1193C5DC8}"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F83D8C-7938-4D4B-BD33-E68A6A10BB94}" type="doc">
      <dgm:prSet loTypeId="urn:microsoft.com/office/officeart/2005/8/layout/venn1" loCatId="relationship" qsTypeId="urn:microsoft.com/office/officeart/2005/8/quickstyle/simple4" qsCatId="simple" csTypeId="urn:microsoft.com/office/officeart/2005/8/colors/colorful3" csCatId="colorful"/>
      <dgm:spPr/>
      <dgm:t>
        <a:bodyPr/>
        <a:lstStyle/>
        <a:p>
          <a:endParaRPr lang="en-US"/>
        </a:p>
      </dgm:t>
    </dgm:pt>
    <dgm:pt modelId="{B3612B75-76F1-4AF6-B2B6-8DBAB3F37AC1}">
      <dgm:prSet/>
      <dgm:spPr/>
      <dgm:t>
        <a:bodyPr/>
        <a:lstStyle/>
        <a:p>
          <a:pPr rtl="0"/>
          <a:r>
            <a:rPr lang="en-US" dirty="0" smtClean="0"/>
            <a:t>Temptation to understate costs</a:t>
          </a:r>
          <a:endParaRPr lang="en-US" dirty="0"/>
        </a:p>
      </dgm:t>
    </dgm:pt>
    <dgm:pt modelId="{887BB754-84BF-41E1-9577-C7288F92EC3B}" type="parTrans" cxnId="{D14AD8FC-7F06-427F-9C8F-D0131DD8865E}">
      <dgm:prSet/>
      <dgm:spPr/>
      <dgm:t>
        <a:bodyPr/>
        <a:lstStyle/>
        <a:p>
          <a:endParaRPr lang="en-US"/>
        </a:p>
      </dgm:t>
    </dgm:pt>
    <dgm:pt modelId="{1502287C-FF63-49AC-BD09-C4E195442F21}" type="sibTrans" cxnId="{D14AD8FC-7F06-427F-9C8F-D0131DD8865E}">
      <dgm:prSet/>
      <dgm:spPr/>
      <dgm:t>
        <a:bodyPr/>
        <a:lstStyle/>
        <a:p>
          <a:endParaRPr lang="en-US"/>
        </a:p>
      </dgm:t>
    </dgm:pt>
    <dgm:pt modelId="{CA5EC516-17F0-4510-BACD-B51955DFD228}">
      <dgm:prSet/>
      <dgm:spPr/>
      <dgm:t>
        <a:bodyPr/>
        <a:lstStyle/>
        <a:p>
          <a:pPr rtl="0"/>
          <a:r>
            <a:rPr lang="en-US" dirty="0" smtClean="0"/>
            <a:t>Withhold information</a:t>
          </a:r>
          <a:endParaRPr lang="en-US" dirty="0"/>
        </a:p>
      </dgm:t>
    </dgm:pt>
    <dgm:pt modelId="{E328A8E9-A63D-4DC9-A701-83710A3B6B1A}" type="parTrans" cxnId="{1712BA06-F7E7-47FE-A923-1CE8756EA035}">
      <dgm:prSet/>
      <dgm:spPr/>
      <dgm:t>
        <a:bodyPr/>
        <a:lstStyle/>
        <a:p>
          <a:endParaRPr lang="en-US"/>
        </a:p>
      </dgm:t>
    </dgm:pt>
    <dgm:pt modelId="{F7FE9C74-95CA-475B-87F3-465E48A81AC4}" type="sibTrans" cxnId="{1712BA06-F7E7-47FE-A923-1CE8756EA035}">
      <dgm:prSet/>
      <dgm:spPr/>
      <dgm:t>
        <a:bodyPr/>
        <a:lstStyle/>
        <a:p>
          <a:endParaRPr lang="en-US"/>
        </a:p>
      </dgm:t>
    </dgm:pt>
    <dgm:pt modelId="{5B21D495-82BB-4412-928E-65E96E4E7AF9}">
      <dgm:prSet/>
      <dgm:spPr/>
      <dgm:t>
        <a:bodyPr/>
        <a:lstStyle/>
        <a:p>
          <a:pPr rtl="0"/>
          <a:r>
            <a:rPr lang="en-US" dirty="0" smtClean="0"/>
            <a:t>Misleading status reports</a:t>
          </a:r>
          <a:endParaRPr lang="en-US" dirty="0"/>
        </a:p>
      </dgm:t>
    </dgm:pt>
    <dgm:pt modelId="{C0B60021-9D75-4E96-8B5D-20FB0E89855C}" type="parTrans" cxnId="{167C87D0-30D3-4D65-B0ED-0506FFC3A1A5}">
      <dgm:prSet/>
      <dgm:spPr/>
      <dgm:t>
        <a:bodyPr/>
        <a:lstStyle/>
        <a:p>
          <a:endParaRPr lang="en-US"/>
        </a:p>
      </dgm:t>
    </dgm:pt>
    <dgm:pt modelId="{9BADDA56-69ED-40F7-A8E1-958EB65EACA9}" type="sibTrans" cxnId="{167C87D0-30D3-4D65-B0ED-0506FFC3A1A5}">
      <dgm:prSet/>
      <dgm:spPr/>
      <dgm:t>
        <a:bodyPr/>
        <a:lstStyle/>
        <a:p>
          <a:endParaRPr lang="en-US"/>
        </a:p>
      </dgm:t>
    </dgm:pt>
    <dgm:pt modelId="{4E8F390D-1844-41C7-A084-CC8E5C58568A}">
      <dgm:prSet/>
      <dgm:spPr/>
      <dgm:t>
        <a:bodyPr/>
        <a:lstStyle/>
        <a:p>
          <a:pPr rtl="0"/>
          <a:r>
            <a:rPr lang="en-US" dirty="0" smtClean="0"/>
            <a:t>Falsifying records</a:t>
          </a:r>
          <a:endParaRPr lang="en-US" dirty="0"/>
        </a:p>
      </dgm:t>
    </dgm:pt>
    <dgm:pt modelId="{B77E0795-6F0F-4337-AD97-428842D0B314}" type="parTrans" cxnId="{8CB36E2A-8073-477F-9420-A4D046C6B7D3}">
      <dgm:prSet/>
      <dgm:spPr/>
      <dgm:t>
        <a:bodyPr/>
        <a:lstStyle/>
        <a:p>
          <a:endParaRPr lang="en-US"/>
        </a:p>
      </dgm:t>
    </dgm:pt>
    <dgm:pt modelId="{0436054E-C10A-43E0-AB86-6FA295611717}" type="sibTrans" cxnId="{8CB36E2A-8073-477F-9420-A4D046C6B7D3}">
      <dgm:prSet/>
      <dgm:spPr/>
      <dgm:t>
        <a:bodyPr/>
        <a:lstStyle/>
        <a:p>
          <a:endParaRPr lang="en-US"/>
        </a:p>
      </dgm:t>
    </dgm:pt>
    <dgm:pt modelId="{38281725-40EF-427C-BA0F-2D9D25BDF3A9}">
      <dgm:prSet/>
      <dgm:spPr/>
      <dgm:t>
        <a:bodyPr/>
        <a:lstStyle/>
        <a:p>
          <a:pPr rtl="0"/>
          <a:r>
            <a:rPr lang="en-US" dirty="0" smtClean="0"/>
            <a:t>Comprising workers’ safety</a:t>
          </a:r>
          <a:endParaRPr lang="en-US" dirty="0"/>
        </a:p>
      </dgm:t>
    </dgm:pt>
    <dgm:pt modelId="{8E07B3E8-3495-495B-BECD-6033015D9D81}" type="parTrans" cxnId="{CA97C3B4-896F-4007-BB08-B80F2B2853F6}">
      <dgm:prSet/>
      <dgm:spPr/>
      <dgm:t>
        <a:bodyPr/>
        <a:lstStyle/>
        <a:p>
          <a:endParaRPr lang="en-US"/>
        </a:p>
      </dgm:t>
    </dgm:pt>
    <dgm:pt modelId="{15A1C9B9-53A6-41B9-9A7C-61B430049477}" type="sibTrans" cxnId="{CA97C3B4-896F-4007-BB08-B80F2B2853F6}">
      <dgm:prSet/>
      <dgm:spPr/>
      <dgm:t>
        <a:bodyPr/>
        <a:lstStyle/>
        <a:p>
          <a:endParaRPr lang="en-US"/>
        </a:p>
      </dgm:t>
    </dgm:pt>
    <dgm:pt modelId="{1507152A-3855-4808-A1F7-2B2A48920567}">
      <dgm:prSet/>
      <dgm:spPr/>
      <dgm:t>
        <a:bodyPr/>
        <a:lstStyle/>
        <a:p>
          <a:pPr rtl="0"/>
          <a:r>
            <a:rPr lang="en-US" dirty="0" smtClean="0"/>
            <a:t>Approving substandard work</a:t>
          </a:r>
          <a:endParaRPr lang="en-US" dirty="0"/>
        </a:p>
      </dgm:t>
    </dgm:pt>
    <dgm:pt modelId="{FA53A771-312B-4A2E-AFB6-C481F6791A9F}" type="parTrans" cxnId="{EEF03E9C-A4E3-400E-89A3-E9273E679B5A}">
      <dgm:prSet/>
      <dgm:spPr/>
      <dgm:t>
        <a:bodyPr/>
        <a:lstStyle/>
        <a:p>
          <a:endParaRPr lang="en-US"/>
        </a:p>
      </dgm:t>
    </dgm:pt>
    <dgm:pt modelId="{537DF232-93DE-4125-A375-99347D19616A}" type="sibTrans" cxnId="{EEF03E9C-A4E3-400E-89A3-E9273E679B5A}">
      <dgm:prSet/>
      <dgm:spPr/>
      <dgm:t>
        <a:bodyPr/>
        <a:lstStyle/>
        <a:p>
          <a:endParaRPr lang="en-US"/>
        </a:p>
      </dgm:t>
    </dgm:pt>
    <dgm:pt modelId="{A1C50A1F-E7F3-4D3A-A4BC-E2C1A78A99C9}" type="pres">
      <dgm:prSet presAssocID="{07F83D8C-7938-4D4B-BD33-E68A6A10BB94}" presName="compositeShape" presStyleCnt="0">
        <dgm:presLayoutVars>
          <dgm:chMax val="7"/>
          <dgm:dir/>
          <dgm:resizeHandles val="exact"/>
        </dgm:presLayoutVars>
      </dgm:prSet>
      <dgm:spPr/>
      <dgm:t>
        <a:bodyPr/>
        <a:lstStyle/>
        <a:p>
          <a:endParaRPr lang="en-US"/>
        </a:p>
      </dgm:t>
    </dgm:pt>
    <dgm:pt modelId="{760CBF98-B75F-4E72-AEEA-1A83EEB3D7CC}" type="pres">
      <dgm:prSet presAssocID="{B3612B75-76F1-4AF6-B2B6-8DBAB3F37AC1}" presName="circ1" presStyleLbl="vennNode1" presStyleIdx="0" presStyleCnt="6"/>
      <dgm:spPr/>
    </dgm:pt>
    <dgm:pt modelId="{6FEEA707-488D-4BA0-BDBF-725B289791CC}" type="pres">
      <dgm:prSet presAssocID="{B3612B75-76F1-4AF6-B2B6-8DBAB3F37AC1}" presName="circ1Tx" presStyleLbl="revTx" presStyleIdx="0" presStyleCnt="0">
        <dgm:presLayoutVars>
          <dgm:chMax val="0"/>
          <dgm:chPref val="0"/>
          <dgm:bulletEnabled val="1"/>
        </dgm:presLayoutVars>
      </dgm:prSet>
      <dgm:spPr/>
      <dgm:t>
        <a:bodyPr/>
        <a:lstStyle/>
        <a:p>
          <a:endParaRPr lang="en-US"/>
        </a:p>
      </dgm:t>
    </dgm:pt>
    <dgm:pt modelId="{549502FC-B29D-4473-BB3B-29084A5DE79B}" type="pres">
      <dgm:prSet presAssocID="{CA5EC516-17F0-4510-BACD-B51955DFD228}" presName="circ2" presStyleLbl="vennNode1" presStyleIdx="1" presStyleCnt="6"/>
      <dgm:spPr/>
    </dgm:pt>
    <dgm:pt modelId="{56579B26-7A49-4666-AAF1-9C037C242FEA}" type="pres">
      <dgm:prSet presAssocID="{CA5EC516-17F0-4510-BACD-B51955DFD228}" presName="circ2Tx" presStyleLbl="revTx" presStyleIdx="0" presStyleCnt="0">
        <dgm:presLayoutVars>
          <dgm:chMax val="0"/>
          <dgm:chPref val="0"/>
          <dgm:bulletEnabled val="1"/>
        </dgm:presLayoutVars>
      </dgm:prSet>
      <dgm:spPr/>
      <dgm:t>
        <a:bodyPr/>
        <a:lstStyle/>
        <a:p>
          <a:endParaRPr lang="en-US"/>
        </a:p>
      </dgm:t>
    </dgm:pt>
    <dgm:pt modelId="{EA8AD850-CDA8-4C91-B10D-27AB209403B6}" type="pres">
      <dgm:prSet presAssocID="{5B21D495-82BB-4412-928E-65E96E4E7AF9}" presName="circ3" presStyleLbl="vennNode1" presStyleIdx="2" presStyleCnt="6"/>
      <dgm:spPr/>
    </dgm:pt>
    <dgm:pt modelId="{C9862995-16E9-4D8E-9604-BD786874F8C9}" type="pres">
      <dgm:prSet presAssocID="{5B21D495-82BB-4412-928E-65E96E4E7AF9}" presName="circ3Tx" presStyleLbl="revTx" presStyleIdx="0" presStyleCnt="0">
        <dgm:presLayoutVars>
          <dgm:chMax val="0"/>
          <dgm:chPref val="0"/>
          <dgm:bulletEnabled val="1"/>
        </dgm:presLayoutVars>
      </dgm:prSet>
      <dgm:spPr/>
      <dgm:t>
        <a:bodyPr/>
        <a:lstStyle/>
        <a:p>
          <a:endParaRPr lang="en-US"/>
        </a:p>
      </dgm:t>
    </dgm:pt>
    <dgm:pt modelId="{21989761-3C26-42F0-B91A-A8D034B3C37E}" type="pres">
      <dgm:prSet presAssocID="{4E8F390D-1844-41C7-A084-CC8E5C58568A}" presName="circ4" presStyleLbl="vennNode1" presStyleIdx="3" presStyleCnt="6"/>
      <dgm:spPr/>
    </dgm:pt>
    <dgm:pt modelId="{3556AE00-25B8-4492-BE02-C2D98CE39817}" type="pres">
      <dgm:prSet presAssocID="{4E8F390D-1844-41C7-A084-CC8E5C58568A}" presName="circ4Tx" presStyleLbl="revTx" presStyleIdx="0" presStyleCnt="0">
        <dgm:presLayoutVars>
          <dgm:chMax val="0"/>
          <dgm:chPref val="0"/>
          <dgm:bulletEnabled val="1"/>
        </dgm:presLayoutVars>
      </dgm:prSet>
      <dgm:spPr/>
      <dgm:t>
        <a:bodyPr/>
        <a:lstStyle/>
        <a:p>
          <a:endParaRPr lang="en-US"/>
        </a:p>
      </dgm:t>
    </dgm:pt>
    <dgm:pt modelId="{C9ECE78C-288B-466A-B94E-0F2934E782A9}" type="pres">
      <dgm:prSet presAssocID="{38281725-40EF-427C-BA0F-2D9D25BDF3A9}" presName="circ5" presStyleLbl="vennNode1" presStyleIdx="4" presStyleCnt="6"/>
      <dgm:spPr/>
    </dgm:pt>
    <dgm:pt modelId="{879C8228-6037-4E64-9026-1C074D6FC367}" type="pres">
      <dgm:prSet presAssocID="{38281725-40EF-427C-BA0F-2D9D25BDF3A9}" presName="circ5Tx" presStyleLbl="revTx" presStyleIdx="0" presStyleCnt="0">
        <dgm:presLayoutVars>
          <dgm:chMax val="0"/>
          <dgm:chPref val="0"/>
          <dgm:bulletEnabled val="1"/>
        </dgm:presLayoutVars>
      </dgm:prSet>
      <dgm:spPr/>
      <dgm:t>
        <a:bodyPr/>
        <a:lstStyle/>
        <a:p>
          <a:endParaRPr lang="en-US"/>
        </a:p>
      </dgm:t>
    </dgm:pt>
    <dgm:pt modelId="{2D8B4906-27AE-4B26-B331-CEAE413DA96C}" type="pres">
      <dgm:prSet presAssocID="{1507152A-3855-4808-A1F7-2B2A48920567}" presName="circ6" presStyleLbl="vennNode1" presStyleIdx="5" presStyleCnt="6"/>
      <dgm:spPr/>
    </dgm:pt>
    <dgm:pt modelId="{560432F0-E08A-4A80-B3D4-9D6A10AF25F3}" type="pres">
      <dgm:prSet presAssocID="{1507152A-3855-4808-A1F7-2B2A48920567}" presName="circ6Tx" presStyleLbl="revTx" presStyleIdx="0" presStyleCnt="0">
        <dgm:presLayoutVars>
          <dgm:chMax val="0"/>
          <dgm:chPref val="0"/>
          <dgm:bulletEnabled val="1"/>
        </dgm:presLayoutVars>
      </dgm:prSet>
      <dgm:spPr/>
      <dgm:t>
        <a:bodyPr/>
        <a:lstStyle/>
        <a:p>
          <a:endParaRPr lang="en-US"/>
        </a:p>
      </dgm:t>
    </dgm:pt>
  </dgm:ptLst>
  <dgm:cxnLst>
    <dgm:cxn modelId="{167C87D0-30D3-4D65-B0ED-0506FFC3A1A5}" srcId="{07F83D8C-7938-4D4B-BD33-E68A6A10BB94}" destId="{5B21D495-82BB-4412-928E-65E96E4E7AF9}" srcOrd="2" destOrd="0" parTransId="{C0B60021-9D75-4E96-8B5D-20FB0E89855C}" sibTransId="{9BADDA56-69ED-40F7-A8E1-958EB65EACA9}"/>
    <dgm:cxn modelId="{616F5A86-BD0B-4940-8155-FB9A8677AAE9}" type="presOf" srcId="{4E8F390D-1844-41C7-A084-CC8E5C58568A}" destId="{3556AE00-25B8-4492-BE02-C2D98CE39817}" srcOrd="0" destOrd="0" presId="urn:microsoft.com/office/officeart/2005/8/layout/venn1"/>
    <dgm:cxn modelId="{17ABD4EE-1007-43B5-996D-BD5539A23A84}" type="presOf" srcId="{38281725-40EF-427C-BA0F-2D9D25BDF3A9}" destId="{879C8228-6037-4E64-9026-1C074D6FC367}" srcOrd="0" destOrd="0" presId="urn:microsoft.com/office/officeart/2005/8/layout/venn1"/>
    <dgm:cxn modelId="{DC97A14A-A6AF-42C4-A5DF-8914D36C0483}" type="presOf" srcId="{5B21D495-82BB-4412-928E-65E96E4E7AF9}" destId="{C9862995-16E9-4D8E-9604-BD786874F8C9}" srcOrd="0" destOrd="0" presId="urn:microsoft.com/office/officeart/2005/8/layout/venn1"/>
    <dgm:cxn modelId="{72FD8EF4-FEFA-4BE5-B13D-70C82ED0AE1A}" type="presOf" srcId="{CA5EC516-17F0-4510-BACD-B51955DFD228}" destId="{56579B26-7A49-4666-AAF1-9C037C242FEA}" srcOrd="0" destOrd="0" presId="urn:microsoft.com/office/officeart/2005/8/layout/venn1"/>
    <dgm:cxn modelId="{8CB36E2A-8073-477F-9420-A4D046C6B7D3}" srcId="{07F83D8C-7938-4D4B-BD33-E68A6A10BB94}" destId="{4E8F390D-1844-41C7-A084-CC8E5C58568A}" srcOrd="3" destOrd="0" parTransId="{B77E0795-6F0F-4337-AD97-428842D0B314}" sibTransId="{0436054E-C10A-43E0-AB86-6FA295611717}"/>
    <dgm:cxn modelId="{CA97C3B4-896F-4007-BB08-B80F2B2853F6}" srcId="{07F83D8C-7938-4D4B-BD33-E68A6A10BB94}" destId="{38281725-40EF-427C-BA0F-2D9D25BDF3A9}" srcOrd="4" destOrd="0" parTransId="{8E07B3E8-3495-495B-BECD-6033015D9D81}" sibTransId="{15A1C9B9-53A6-41B9-9A7C-61B430049477}"/>
    <dgm:cxn modelId="{0397CECB-96CD-477E-8306-5B1586EF77AA}" type="presOf" srcId="{B3612B75-76F1-4AF6-B2B6-8DBAB3F37AC1}" destId="{6FEEA707-488D-4BA0-BDBF-725B289791CC}" srcOrd="0" destOrd="0" presId="urn:microsoft.com/office/officeart/2005/8/layout/venn1"/>
    <dgm:cxn modelId="{1FA1EDBF-2CCA-4325-AF6B-1DB5C85A9F2A}" type="presOf" srcId="{1507152A-3855-4808-A1F7-2B2A48920567}" destId="{560432F0-E08A-4A80-B3D4-9D6A10AF25F3}" srcOrd="0" destOrd="0" presId="urn:microsoft.com/office/officeart/2005/8/layout/venn1"/>
    <dgm:cxn modelId="{97A29E5B-9DF1-4B1A-BC91-AB2C99427177}" type="presOf" srcId="{07F83D8C-7938-4D4B-BD33-E68A6A10BB94}" destId="{A1C50A1F-E7F3-4D3A-A4BC-E2C1A78A99C9}" srcOrd="0" destOrd="0" presId="urn:microsoft.com/office/officeart/2005/8/layout/venn1"/>
    <dgm:cxn modelId="{EEF03E9C-A4E3-400E-89A3-E9273E679B5A}" srcId="{07F83D8C-7938-4D4B-BD33-E68A6A10BB94}" destId="{1507152A-3855-4808-A1F7-2B2A48920567}" srcOrd="5" destOrd="0" parTransId="{FA53A771-312B-4A2E-AFB6-C481F6791A9F}" sibTransId="{537DF232-93DE-4125-A375-99347D19616A}"/>
    <dgm:cxn modelId="{D14AD8FC-7F06-427F-9C8F-D0131DD8865E}" srcId="{07F83D8C-7938-4D4B-BD33-E68A6A10BB94}" destId="{B3612B75-76F1-4AF6-B2B6-8DBAB3F37AC1}" srcOrd="0" destOrd="0" parTransId="{887BB754-84BF-41E1-9577-C7288F92EC3B}" sibTransId="{1502287C-FF63-49AC-BD09-C4E195442F21}"/>
    <dgm:cxn modelId="{1712BA06-F7E7-47FE-A923-1CE8756EA035}" srcId="{07F83D8C-7938-4D4B-BD33-E68A6A10BB94}" destId="{CA5EC516-17F0-4510-BACD-B51955DFD228}" srcOrd="1" destOrd="0" parTransId="{E328A8E9-A63D-4DC9-A701-83710A3B6B1A}" sibTransId="{F7FE9C74-95CA-475B-87F3-465E48A81AC4}"/>
    <dgm:cxn modelId="{01895ECE-CDC3-40D5-903A-B80B9EE7C9A7}" type="presParOf" srcId="{A1C50A1F-E7F3-4D3A-A4BC-E2C1A78A99C9}" destId="{760CBF98-B75F-4E72-AEEA-1A83EEB3D7CC}" srcOrd="0" destOrd="0" presId="urn:microsoft.com/office/officeart/2005/8/layout/venn1"/>
    <dgm:cxn modelId="{08D6C4A8-E495-4A35-AECE-836E171B0C5F}" type="presParOf" srcId="{A1C50A1F-E7F3-4D3A-A4BC-E2C1A78A99C9}" destId="{6FEEA707-488D-4BA0-BDBF-725B289791CC}" srcOrd="1" destOrd="0" presId="urn:microsoft.com/office/officeart/2005/8/layout/venn1"/>
    <dgm:cxn modelId="{03391FCC-BFC1-4916-86F1-CBFA4087013E}" type="presParOf" srcId="{A1C50A1F-E7F3-4D3A-A4BC-E2C1A78A99C9}" destId="{549502FC-B29D-4473-BB3B-29084A5DE79B}" srcOrd="2" destOrd="0" presId="urn:microsoft.com/office/officeart/2005/8/layout/venn1"/>
    <dgm:cxn modelId="{096AA5DE-8722-4DE8-A212-470778EAE8EF}" type="presParOf" srcId="{A1C50A1F-E7F3-4D3A-A4BC-E2C1A78A99C9}" destId="{56579B26-7A49-4666-AAF1-9C037C242FEA}" srcOrd="3" destOrd="0" presId="urn:microsoft.com/office/officeart/2005/8/layout/venn1"/>
    <dgm:cxn modelId="{AE6B6FDD-518F-41A7-8D37-6BE6D2020D71}" type="presParOf" srcId="{A1C50A1F-E7F3-4D3A-A4BC-E2C1A78A99C9}" destId="{EA8AD850-CDA8-4C91-B10D-27AB209403B6}" srcOrd="4" destOrd="0" presId="urn:microsoft.com/office/officeart/2005/8/layout/venn1"/>
    <dgm:cxn modelId="{430FBAB9-1C00-469D-A9CB-A3A393C7859F}" type="presParOf" srcId="{A1C50A1F-E7F3-4D3A-A4BC-E2C1A78A99C9}" destId="{C9862995-16E9-4D8E-9604-BD786874F8C9}" srcOrd="5" destOrd="0" presId="urn:microsoft.com/office/officeart/2005/8/layout/venn1"/>
    <dgm:cxn modelId="{FD1022D9-1924-4545-B6E5-BD40B263D37B}" type="presParOf" srcId="{A1C50A1F-E7F3-4D3A-A4BC-E2C1A78A99C9}" destId="{21989761-3C26-42F0-B91A-A8D034B3C37E}" srcOrd="6" destOrd="0" presId="urn:microsoft.com/office/officeart/2005/8/layout/venn1"/>
    <dgm:cxn modelId="{B157024C-BED2-4BB6-90AF-F8D59D07B7BE}" type="presParOf" srcId="{A1C50A1F-E7F3-4D3A-A4BC-E2C1A78A99C9}" destId="{3556AE00-25B8-4492-BE02-C2D98CE39817}" srcOrd="7" destOrd="0" presId="urn:microsoft.com/office/officeart/2005/8/layout/venn1"/>
    <dgm:cxn modelId="{1F6740B0-4517-4FD3-9D2E-B2ABA581F32D}" type="presParOf" srcId="{A1C50A1F-E7F3-4D3A-A4BC-E2C1A78A99C9}" destId="{C9ECE78C-288B-466A-B94E-0F2934E782A9}" srcOrd="8" destOrd="0" presId="urn:microsoft.com/office/officeart/2005/8/layout/venn1"/>
    <dgm:cxn modelId="{82110F0C-6D7F-4B94-827C-11FF74FEA823}" type="presParOf" srcId="{A1C50A1F-E7F3-4D3A-A4BC-E2C1A78A99C9}" destId="{879C8228-6037-4E64-9026-1C074D6FC367}" srcOrd="9" destOrd="0" presId="urn:microsoft.com/office/officeart/2005/8/layout/venn1"/>
    <dgm:cxn modelId="{5D019941-D285-4A16-9F14-763D042A8843}" type="presParOf" srcId="{A1C50A1F-E7F3-4D3A-A4BC-E2C1A78A99C9}" destId="{2D8B4906-27AE-4B26-B331-CEAE413DA96C}" srcOrd="10" destOrd="0" presId="urn:microsoft.com/office/officeart/2005/8/layout/venn1"/>
    <dgm:cxn modelId="{1B6F4223-1F8B-4FC4-B25A-72CB30C3B601}" type="presParOf" srcId="{A1C50A1F-E7F3-4D3A-A4BC-E2C1A78A99C9}" destId="{560432F0-E08A-4A80-B3D4-9D6A10AF25F3}" srcOrd="11"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B0E93F2-D8F1-4CC5-9009-131B4A92D5D0}" type="doc">
      <dgm:prSet loTypeId="urn:microsoft.com/office/officeart/2005/8/layout/default#1" loCatId="list" qsTypeId="urn:microsoft.com/office/officeart/2005/8/quickstyle/simple5" qsCatId="simple" csTypeId="urn:microsoft.com/office/officeart/2005/8/colors/accent2_2" csCatId="accent2" phldr="1"/>
      <dgm:spPr/>
      <dgm:t>
        <a:bodyPr/>
        <a:lstStyle/>
        <a:p>
          <a:endParaRPr lang="en-US"/>
        </a:p>
      </dgm:t>
    </dgm:pt>
    <dgm:pt modelId="{BF1364AE-B90A-4496-93E4-133C4F129667}">
      <dgm:prSet/>
      <dgm:spPr/>
      <dgm:t>
        <a:bodyPr/>
        <a:lstStyle/>
        <a:p>
          <a:pPr rtl="0"/>
          <a:r>
            <a:rPr lang="en-US" dirty="0" smtClean="0">
              <a:solidFill>
                <a:schemeClr val="tx1"/>
              </a:solidFill>
            </a:rPr>
            <a:t>Redundant (backup) systems </a:t>
          </a:r>
          <a:endParaRPr lang="en-US" dirty="0">
            <a:solidFill>
              <a:schemeClr val="tx1"/>
            </a:solidFill>
          </a:endParaRPr>
        </a:p>
      </dgm:t>
    </dgm:pt>
    <dgm:pt modelId="{137FC92E-A52E-42F5-8F0F-104F904D13DC}" type="parTrans" cxnId="{4344E01A-D57F-4E15-8037-A528FC0E4203}">
      <dgm:prSet/>
      <dgm:spPr/>
      <dgm:t>
        <a:bodyPr/>
        <a:lstStyle/>
        <a:p>
          <a:endParaRPr lang="en-US">
            <a:solidFill>
              <a:schemeClr val="tx1"/>
            </a:solidFill>
          </a:endParaRPr>
        </a:p>
      </dgm:t>
    </dgm:pt>
    <dgm:pt modelId="{3149CAFD-D12B-459E-A165-62B8EE3DAC95}" type="sibTrans" cxnId="{4344E01A-D57F-4E15-8037-A528FC0E4203}">
      <dgm:prSet/>
      <dgm:spPr/>
      <dgm:t>
        <a:bodyPr/>
        <a:lstStyle/>
        <a:p>
          <a:endParaRPr lang="en-US">
            <a:solidFill>
              <a:schemeClr val="tx1"/>
            </a:solidFill>
          </a:endParaRPr>
        </a:p>
      </dgm:t>
    </dgm:pt>
    <dgm:pt modelId="{936F72B5-FC91-4314-B9E9-863DD21BC25A}">
      <dgm:prSet/>
      <dgm:spPr/>
      <dgm:t>
        <a:bodyPr/>
        <a:lstStyle/>
        <a:p>
          <a:pPr rtl="0"/>
          <a:r>
            <a:rPr lang="en-US" dirty="0" smtClean="0">
              <a:solidFill>
                <a:schemeClr val="tx1"/>
              </a:solidFill>
            </a:rPr>
            <a:t>Simplify process</a:t>
          </a:r>
          <a:endParaRPr lang="en-US" dirty="0">
            <a:solidFill>
              <a:schemeClr val="tx1"/>
            </a:solidFill>
          </a:endParaRPr>
        </a:p>
      </dgm:t>
    </dgm:pt>
    <dgm:pt modelId="{144AD60E-7F29-425A-9570-1E8FC118A73C}" type="parTrans" cxnId="{7E3E29EA-89D0-4620-BB1A-4EB868F0C878}">
      <dgm:prSet/>
      <dgm:spPr/>
      <dgm:t>
        <a:bodyPr/>
        <a:lstStyle/>
        <a:p>
          <a:endParaRPr lang="en-US">
            <a:solidFill>
              <a:schemeClr val="tx1"/>
            </a:solidFill>
          </a:endParaRPr>
        </a:p>
      </dgm:t>
    </dgm:pt>
    <dgm:pt modelId="{F8B8D2F9-3B3B-4A82-8AEA-A6F295B9B0D4}" type="sibTrans" cxnId="{7E3E29EA-89D0-4620-BB1A-4EB868F0C878}">
      <dgm:prSet/>
      <dgm:spPr/>
      <dgm:t>
        <a:bodyPr/>
        <a:lstStyle/>
        <a:p>
          <a:endParaRPr lang="en-US">
            <a:solidFill>
              <a:schemeClr val="tx1"/>
            </a:solidFill>
          </a:endParaRPr>
        </a:p>
      </dgm:t>
    </dgm:pt>
    <dgm:pt modelId="{22F24090-FA16-41FF-A496-3B25C0397919}">
      <dgm:prSet/>
      <dgm:spPr/>
      <dgm:t>
        <a:bodyPr/>
        <a:lstStyle/>
        <a:p>
          <a:pPr rtl="0"/>
          <a:r>
            <a:rPr lang="en-US" dirty="0" smtClean="0">
              <a:solidFill>
                <a:schemeClr val="tx1"/>
              </a:solidFill>
            </a:rPr>
            <a:t>Use a more stable supplier</a:t>
          </a:r>
          <a:endParaRPr lang="en-US" dirty="0">
            <a:solidFill>
              <a:schemeClr val="tx1"/>
            </a:solidFill>
          </a:endParaRPr>
        </a:p>
      </dgm:t>
    </dgm:pt>
    <dgm:pt modelId="{CABBEF8C-A66E-45A9-AEE2-61804C3B57B1}" type="parTrans" cxnId="{F71284A6-86A0-42A1-9F2A-3DB1D136DFAE}">
      <dgm:prSet/>
      <dgm:spPr/>
      <dgm:t>
        <a:bodyPr/>
        <a:lstStyle/>
        <a:p>
          <a:endParaRPr lang="en-US">
            <a:solidFill>
              <a:schemeClr val="tx1"/>
            </a:solidFill>
          </a:endParaRPr>
        </a:p>
      </dgm:t>
    </dgm:pt>
    <dgm:pt modelId="{61CC2C26-678C-4BA6-98A8-BD4903479CF3}" type="sibTrans" cxnId="{F71284A6-86A0-42A1-9F2A-3DB1D136DFAE}">
      <dgm:prSet/>
      <dgm:spPr/>
      <dgm:t>
        <a:bodyPr/>
        <a:lstStyle/>
        <a:p>
          <a:endParaRPr lang="en-US">
            <a:solidFill>
              <a:schemeClr val="tx1"/>
            </a:solidFill>
          </a:endParaRPr>
        </a:p>
      </dgm:t>
    </dgm:pt>
    <dgm:pt modelId="{3487BF0C-4098-446B-B3BF-8FB73E604515}">
      <dgm:prSet/>
      <dgm:spPr/>
      <dgm:t>
        <a:bodyPr/>
        <a:lstStyle/>
        <a:p>
          <a:pPr rtl="0"/>
          <a:r>
            <a:rPr lang="en-US" dirty="0" smtClean="0">
              <a:solidFill>
                <a:schemeClr val="tx1"/>
              </a:solidFill>
            </a:rPr>
            <a:t>Risk transfer</a:t>
          </a:r>
          <a:endParaRPr lang="en-US" dirty="0">
            <a:solidFill>
              <a:schemeClr val="tx1"/>
            </a:solidFill>
          </a:endParaRPr>
        </a:p>
      </dgm:t>
    </dgm:pt>
    <dgm:pt modelId="{812202D4-FF47-494D-961D-BDADF004A31E}" type="parTrans" cxnId="{8B404EB1-3F7D-489F-A9A8-E701AF376836}">
      <dgm:prSet/>
      <dgm:spPr/>
      <dgm:t>
        <a:bodyPr/>
        <a:lstStyle/>
        <a:p>
          <a:endParaRPr lang="en-US">
            <a:solidFill>
              <a:schemeClr val="tx1"/>
            </a:solidFill>
          </a:endParaRPr>
        </a:p>
      </dgm:t>
    </dgm:pt>
    <dgm:pt modelId="{1FF2192D-AB8F-4CEC-B985-A4D5BA4981AB}" type="sibTrans" cxnId="{8B404EB1-3F7D-489F-A9A8-E701AF376836}">
      <dgm:prSet/>
      <dgm:spPr/>
      <dgm:t>
        <a:bodyPr/>
        <a:lstStyle/>
        <a:p>
          <a:endParaRPr lang="en-US">
            <a:solidFill>
              <a:schemeClr val="tx1"/>
            </a:solidFill>
          </a:endParaRPr>
        </a:p>
      </dgm:t>
    </dgm:pt>
    <dgm:pt modelId="{A2CE046F-DBF7-4AF5-8BD3-9603E05083C2}">
      <dgm:prSet/>
      <dgm:spPr/>
      <dgm:t>
        <a:bodyPr/>
        <a:lstStyle/>
        <a:p>
          <a:pPr rtl="0"/>
          <a:r>
            <a:rPr lang="en-US" dirty="0" smtClean="0">
              <a:solidFill>
                <a:schemeClr val="tx1"/>
              </a:solidFill>
            </a:rPr>
            <a:t>Risk-sharing (partnering)</a:t>
          </a:r>
          <a:endParaRPr lang="en-US" dirty="0">
            <a:solidFill>
              <a:schemeClr val="tx1"/>
            </a:solidFill>
          </a:endParaRPr>
        </a:p>
      </dgm:t>
    </dgm:pt>
    <dgm:pt modelId="{6012CC83-498D-4E46-8610-BBA2377589C8}" type="parTrans" cxnId="{89EEEC02-5CAB-4339-BD4F-34BF529037A0}">
      <dgm:prSet/>
      <dgm:spPr/>
      <dgm:t>
        <a:bodyPr/>
        <a:lstStyle/>
        <a:p>
          <a:endParaRPr lang="en-US">
            <a:solidFill>
              <a:schemeClr val="tx1"/>
            </a:solidFill>
          </a:endParaRPr>
        </a:p>
      </dgm:t>
    </dgm:pt>
    <dgm:pt modelId="{86BCADDA-B782-4C59-8F00-148EFDF22819}" type="sibTrans" cxnId="{89EEEC02-5CAB-4339-BD4F-34BF529037A0}">
      <dgm:prSet/>
      <dgm:spPr/>
      <dgm:t>
        <a:bodyPr/>
        <a:lstStyle/>
        <a:p>
          <a:endParaRPr lang="en-US">
            <a:solidFill>
              <a:schemeClr val="tx1"/>
            </a:solidFill>
          </a:endParaRPr>
        </a:p>
      </dgm:t>
    </dgm:pt>
    <dgm:pt modelId="{AD213E68-A060-4F66-AA2F-2FA5A6B70A11}">
      <dgm:prSet/>
      <dgm:spPr/>
      <dgm:t>
        <a:bodyPr/>
        <a:lstStyle/>
        <a:p>
          <a:pPr rtl="0"/>
          <a:r>
            <a:rPr lang="en-US" dirty="0" smtClean="0">
              <a:solidFill>
                <a:schemeClr val="tx1"/>
              </a:solidFill>
            </a:rPr>
            <a:t>Extending the schedule</a:t>
          </a:r>
          <a:endParaRPr lang="en-US" dirty="0">
            <a:solidFill>
              <a:schemeClr val="tx1"/>
            </a:solidFill>
          </a:endParaRPr>
        </a:p>
      </dgm:t>
    </dgm:pt>
    <dgm:pt modelId="{480BD881-83EB-4001-8583-DAAE7CAACFC2}" type="parTrans" cxnId="{3FDE3A5E-09D8-494E-B037-03CD971948E6}">
      <dgm:prSet/>
      <dgm:spPr/>
      <dgm:t>
        <a:bodyPr/>
        <a:lstStyle/>
        <a:p>
          <a:endParaRPr lang="en-US">
            <a:solidFill>
              <a:schemeClr val="tx1"/>
            </a:solidFill>
          </a:endParaRPr>
        </a:p>
      </dgm:t>
    </dgm:pt>
    <dgm:pt modelId="{39235CFC-2C6E-44D3-80E0-ECD4AC70CE8E}" type="sibTrans" cxnId="{3FDE3A5E-09D8-494E-B037-03CD971948E6}">
      <dgm:prSet/>
      <dgm:spPr/>
      <dgm:t>
        <a:bodyPr/>
        <a:lstStyle/>
        <a:p>
          <a:endParaRPr lang="en-US">
            <a:solidFill>
              <a:schemeClr val="tx1"/>
            </a:solidFill>
          </a:endParaRPr>
        </a:p>
      </dgm:t>
    </dgm:pt>
    <dgm:pt modelId="{02290A63-C0B6-4C65-8E77-EE96D93BF3FD}">
      <dgm:prSet/>
      <dgm:spPr/>
      <dgm:t>
        <a:bodyPr/>
        <a:lstStyle/>
        <a:p>
          <a:pPr rtl="0"/>
          <a:r>
            <a:rPr lang="en-US" dirty="0" smtClean="0">
              <a:solidFill>
                <a:schemeClr val="tx1"/>
              </a:solidFill>
            </a:rPr>
            <a:t>Creating contingency funds</a:t>
          </a:r>
          <a:endParaRPr lang="en-US" dirty="0">
            <a:solidFill>
              <a:schemeClr val="tx1"/>
            </a:solidFill>
          </a:endParaRPr>
        </a:p>
      </dgm:t>
    </dgm:pt>
    <dgm:pt modelId="{5CF5AA9D-6B9D-469E-A507-BC148A662031}" type="parTrans" cxnId="{BB54C475-F3A5-43A5-BED7-9DCB52597B27}">
      <dgm:prSet/>
      <dgm:spPr/>
      <dgm:t>
        <a:bodyPr/>
        <a:lstStyle/>
        <a:p>
          <a:endParaRPr lang="en-US">
            <a:solidFill>
              <a:schemeClr val="tx1"/>
            </a:solidFill>
          </a:endParaRPr>
        </a:p>
      </dgm:t>
    </dgm:pt>
    <dgm:pt modelId="{79365F3A-8050-4A1E-8E90-942712B25BC1}" type="sibTrans" cxnId="{BB54C475-F3A5-43A5-BED7-9DCB52597B27}">
      <dgm:prSet/>
      <dgm:spPr/>
      <dgm:t>
        <a:bodyPr/>
        <a:lstStyle/>
        <a:p>
          <a:endParaRPr lang="en-US">
            <a:solidFill>
              <a:schemeClr val="tx1"/>
            </a:solidFill>
          </a:endParaRPr>
        </a:p>
      </dgm:t>
    </dgm:pt>
    <dgm:pt modelId="{64F88702-ACF9-4DBB-805A-631E7AD19F6C}">
      <dgm:prSet/>
      <dgm:spPr/>
      <dgm:t>
        <a:bodyPr/>
        <a:lstStyle/>
        <a:p>
          <a:pPr rtl="0"/>
          <a:r>
            <a:rPr lang="en-US" dirty="0" smtClean="0">
              <a:solidFill>
                <a:schemeClr val="tx1"/>
              </a:solidFill>
            </a:rPr>
            <a:t>Clarifying requirements</a:t>
          </a:r>
          <a:endParaRPr lang="en-US" dirty="0">
            <a:solidFill>
              <a:schemeClr val="tx1"/>
            </a:solidFill>
          </a:endParaRPr>
        </a:p>
      </dgm:t>
    </dgm:pt>
    <dgm:pt modelId="{252C20E5-F1E4-43E4-84F9-4BBE5201DB8F}" type="parTrans" cxnId="{B396DF5B-D2C8-4718-8038-97BFD7CA80A8}">
      <dgm:prSet/>
      <dgm:spPr/>
      <dgm:t>
        <a:bodyPr/>
        <a:lstStyle/>
        <a:p>
          <a:endParaRPr lang="en-US">
            <a:solidFill>
              <a:schemeClr val="tx1"/>
            </a:solidFill>
          </a:endParaRPr>
        </a:p>
      </dgm:t>
    </dgm:pt>
    <dgm:pt modelId="{B41B54CA-1AC4-4375-B2EF-34186D90982E}" type="sibTrans" cxnId="{B396DF5B-D2C8-4718-8038-97BFD7CA80A8}">
      <dgm:prSet/>
      <dgm:spPr/>
      <dgm:t>
        <a:bodyPr/>
        <a:lstStyle/>
        <a:p>
          <a:endParaRPr lang="en-US">
            <a:solidFill>
              <a:schemeClr val="tx1"/>
            </a:solidFill>
          </a:endParaRPr>
        </a:p>
      </dgm:t>
    </dgm:pt>
    <dgm:pt modelId="{95F4AD6D-A83D-42F9-8621-F47C94EE331D}">
      <dgm:prSet/>
      <dgm:spPr/>
      <dgm:t>
        <a:bodyPr/>
        <a:lstStyle/>
        <a:p>
          <a:pPr rtl="0"/>
          <a:r>
            <a:rPr lang="en-US" dirty="0" smtClean="0">
              <a:solidFill>
                <a:schemeClr val="tx1"/>
              </a:solidFill>
            </a:rPr>
            <a:t>Improving communication</a:t>
          </a:r>
          <a:endParaRPr lang="en-US" dirty="0">
            <a:solidFill>
              <a:schemeClr val="tx1"/>
            </a:solidFill>
          </a:endParaRPr>
        </a:p>
      </dgm:t>
    </dgm:pt>
    <dgm:pt modelId="{CEC00580-B5D7-46E8-B53D-5B906F40C5E2}" type="parTrans" cxnId="{F37FDC8A-7869-486C-A2EC-9D2CB08C4230}">
      <dgm:prSet/>
      <dgm:spPr/>
      <dgm:t>
        <a:bodyPr/>
        <a:lstStyle/>
        <a:p>
          <a:endParaRPr lang="en-US">
            <a:solidFill>
              <a:schemeClr val="tx1"/>
            </a:solidFill>
          </a:endParaRPr>
        </a:p>
      </dgm:t>
    </dgm:pt>
    <dgm:pt modelId="{68E72811-CFD3-4501-AD7E-924758BF6299}" type="sibTrans" cxnId="{F37FDC8A-7869-486C-A2EC-9D2CB08C4230}">
      <dgm:prSet/>
      <dgm:spPr/>
      <dgm:t>
        <a:bodyPr/>
        <a:lstStyle/>
        <a:p>
          <a:endParaRPr lang="en-US">
            <a:solidFill>
              <a:schemeClr val="tx1"/>
            </a:solidFill>
          </a:endParaRPr>
        </a:p>
      </dgm:t>
    </dgm:pt>
    <dgm:pt modelId="{E1FE9973-6A45-448C-BD2E-45B878C3581C}">
      <dgm:prSet/>
      <dgm:spPr/>
      <dgm:t>
        <a:bodyPr/>
        <a:lstStyle/>
        <a:p>
          <a:pPr rtl="0"/>
          <a:r>
            <a:rPr lang="en-US" smtClean="0">
              <a:solidFill>
                <a:schemeClr val="tx1"/>
              </a:solidFill>
            </a:rPr>
            <a:t>Reducing project scope</a:t>
          </a:r>
          <a:endParaRPr lang="en-US" dirty="0">
            <a:solidFill>
              <a:schemeClr val="tx1"/>
            </a:solidFill>
          </a:endParaRPr>
        </a:p>
      </dgm:t>
    </dgm:pt>
    <dgm:pt modelId="{E0430FE4-FA27-417F-A3B3-BC3CC6BE882E}" type="parTrans" cxnId="{B21AAE7E-778E-45AD-A50F-FB0452248100}">
      <dgm:prSet/>
      <dgm:spPr/>
      <dgm:t>
        <a:bodyPr/>
        <a:lstStyle/>
        <a:p>
          <a:endParaRPr lang="en-US">
            <a:solidFill>
              <a:schemeClr val="tx1"/>
            </a:solidFill>
          </a:endParaRPr>
        </a:p>
      </dgm:t>
    </dgm:pt>
    <dgm:pt modelId="{5E0515CA-D1F2-474A-859D-BB147259F5B7}" type="sibTrans" cxnId="{B21AAE7E-778E-45AD-A50F-FB0452248100}">
      <dgm:prSet/>
      <dgm:spPr/>
      <dgm:t>
        <a:bodyPr/>
        <a:lstStyle/>
        <a:p>
          <a:endParaRPr lang="en-US">
            <a:solidFill>
              <a:schemeClr val="tx1"/>
            </a:solidFill>
          </a:endParaRPr>
        </a:p>
      </dgm:t>
    </dgm:pt>
    <dgm:pt modelId="{E6330D1B-70CD-4B4B-B553-60E6388DECA0}">
      <dgm:prSet/>
      <dgm:spPr/>
      <dgm:t>
        <a:bodyPr/>
        <a:lstStyle/>
        <a:p>
          <a:pPr rtl="0"/>
          <a:r>
            <a:rPr lang="en-US" dirty="0" smtClean="0">
              <a:solidFill>
                <a:schemeClr val="tx1"/>
              </a:solidFill>
            </a:rPr>
            <a:t>Frequent monitoring to eliminate problems early</a:t>
          </a:r>
          <a:endParaRPr lang="en-US" dirty="0">
            <a:solidFill>
              <a:schemeClr val="tx1"/>
            </a:solidFill>
          </a:endParaRPr>
        </a:p>
      </dgm:t>
    </dgm:pt>
    <dgm:pt modelId="{7DD4093D-9355-4D33-B2A4-D57A328D21F2}" type="parTrans" cxnId="{99C4B915-172C-4665-AB23-021E4A14842F}">
      <dgm:prSet/>
      <dgm:spPr/>
      <dgm:t>
        <a:bodyPr/>
        <a:lstStyle/>
        <a:p>
          <a:endParaRPr lang="en-US">
            <a:solidFill>
              <a:schemeClr val="tx1"/>
            </a:solidFill>
          </a:endParaRPr>
        </a:p>
      </dgm:t>
    </dgm:pt>
    <dgm:pt modelId="{73136E16-8808-432D-85C7-11FD9E086915}" type="sibTrans" cxnId="{99C4B915-172C-4665-AB23-021E4A14842F}">
      <dgm:prSet/>
      <dgm:spPr/>
      <dgm:t>
        <a:bodyPr/>
        <a:lstStyle/>
        <a:p>
          <a:endParaRPr lang="en-US">
            <a:solidFill>
              <a:schemeClr val="tx1"/>
            </a:solidFill>
          </a:endParaRPr>
        </a:p>
      </dgm:t>
    </dgm:pt>
    <dgm:pt modelId="{4EAF2B26-A320-4397-9D22-77AE8B7D92F6}" type="pres">
      <dgm:prSet presAssocID="{FB0E93F2-D8F1-4CC5-9009-131B4A92D5D0}" presName="diagram" presStyleCnt="0">
        <dgm:presLayoutVars>
          <dgm:dir/>
          <dgm:resizeHandles val="exact"/>
        </dgm:presLayoutVars>
      </dgm:prSet>
      <dgm:spPr/>
      <dgm:t>
        <a:bodyPr/>
        <a:lstStyle/>
        <a:p>
          <a:endParaRPr lang="en-US"/>
        </a:p>
      </dgm:t>
    </dgm:pt>
    <dgm:pt modelId="{8BFDFF34-C577-492F-89C2-9BE53AF5CA72}" type="pres">
      <dgm:prSet presAssocID="{BF1364AE-B90A-4496-93E4-133C4F129667}" presName="node" presStyleLbl="node1" presStyleIdx="0" presStyleCnt="11">
        <dgm:presLayoutVars>
          <dgm:bulletEnabled val="1"/>
        </dgm:presLayoutVars>
      </dgm:prSet>
      <dgm:spPr/>
      <dgm:t>
        <a:bodyPr/>
        <a:lstStyle/>
        <a:p>
          <a:endParaRPr lang="en-US"/>
        </a:p>
      </dgm:t>
    </dgm:pt>
    <dgm:pt modelId="{09BDD9C3-CA60-4254-BB22-19A23F6DE240}" type="pres">
      <dgm:prSet presAssocID="{3149CAFD-D12B-459E-A165-62B8EE3DAC95}" presName="sibTrans" presStyleCnt="0"/>
      <dgm:spPr/>
    </dgm:pt>
    <dgm:pt modelId="{F752C5E4-48C3-4469-8F76-78BC89AA70A3}" type="pres">
      <dgm:prSet presAssocID="{936F72B5-FC91-4314-B9E9-863DD21BC25A}" presName="node" presStyleLbl="node1" presStyleIdx="1" presStyleCnt="11">
        <dgm:presLayoutVars>
          <dgm:bulletEnabled val="1"/>
        </dgm:presLayoutVars>
      </dgm:prSet>
      <dgm:spPr/>
      <dgm:t>
        <a:bodyPr/>
        <a:lstStyle/>
        <a:p>
          <a:endParaRPr lang="en-US"/>
        </a:p>
      </dgm:t>
    </dgm:pt>
    <dgm:pt modelId="{CD6FC86C-B0C0-480C-9FA6-1662F015DEE8}" type="pres">
      <dgm:prSet presAssocID="{F8B8D2F9-3B3B-4A82-8AEA-A6F295B9B0D4}" presName="sibTrans" presStyleCnt="0"/>
      <dgm:spPr/>
    </dgm:pt>
    <dgm:pt modelId="{46EB1AF6-161A-452B-BB6C-A4A627F4D618}" type="pres">
      <dgm:prSet presAssocID="{22F24090-FA16-41FF-A496-3B25C0397919}" presName="node" presStyleLbl="node1" presStyleIdx="2" presStyleCnt="11">
        <dgm:presLayoutVars>
          <dgm:bulletEnabled val="1"/>
        </dgm:presLayoutVars>
      </dgm:prSet>
      <dgm:spPr/>
      <dgm:t>
        <a:bodyPr/>
        <a:lstStyle/>
        <a:p>
          <a:endParaRPr lang="en-US"/>
        </a:p>
      </dgm:t>
    </dgm:pt>
    <dgm:pt modelId="{D0FA223C-7576-46B8-BEDE-2E1DDAC574DF}" type="pres">
      <dgm:prSet presAssocID="{61CC2C26-678C-4BA6-98A8-BD4903479CF3}" presName="sibTrans" presStyleCnt="0"/>
      <dgm:spPr/>
    </dgm:pt>
    <dgm:pt modelId="{30FBA0D2-C85F-4758-A1A4-8E73BF50F855}" type="pres">
      <dgm:prSet presAssocID="{E1FE9973-6A45-448C-BD2E-45B878C3581C}" presName="node" presStyleLbl="node1" presStyleIdx="3" presStyleCnt="11">
        <dgm:presLayoutVars>
          <dgm:bulletEnabled val="1"/>
        </dgm:presLayoutVars>
      </dgm:prSet>
      <dgm:spPr/>
      <dgm:t>
        <a:bodyPr/>
        <a:lstStyle/>
        <a:p>
          <a:endParaRPr lang="en-US"/>
        </a:p>
      </dgm:t>
    </dgm:pt>
    <dgm:pt modelId="{04318641-597D-4AEA-A6C3-7985B038D2CE}" type="pres">
      <dgm:prSet presAssocID="{5E0515CA-D1F2-474A-859D-BB147259F5B7}" presName="sibTrans" presStyleCnt="0"/>
      <dgm:spPr/>
    </dgm:pt>
    <dgm:pt modelId="{AB79CA6C-D480-43AA-9436-1D9E47ED81F4}" type="pres">
      <dgm:prSet presAssocID="{3487BF0C-4098-446B-B3BF-8FB73E604515}" presName="node" presStyleLbl="node1" presStyleIdx="4" presStyleCnt="11">
        <dgm:presLayoutVars>
          <dgm:bulletEnabled val="1"/>
        </dgm:presLayoutVars>
      </dgm:prSet>
      <dgm:spPr/>
      <dgm:t>
        <a:bodyPr/>
        <a:lstStyle/>
        <a:p>
          <a:endParaRPr lang="en-US"/>
        </a:p>
      </dgm:t>
    </dgm:pt>
    <dgm:pt modelId="{ADDA87B7-0DC0-43B5-860A-7BB156FA903F}" type="pres">
      <dgm:prSet presAssocID="{1FF2192D-AB8F-4CEC-B985-A4D5BA4981AB}" presName="sibTrans" presStyleCnt="0"/>
      <dgm:spPr/>
    </dgm:pt>
    <dgm:pt modelId="{F191265D-52D7-49E2-829C-27156082C151}" type="pres">
      <dgm:prSet presAssocID="{A2CE046F-DBF7-4AF5-8BD3-9603E05083C2}" presName="node" presStyleLbl="node1" presStyleIdx="5" presStyleCnt="11">
        <dgm:presLayoutVars>
          <dgm:bulletEnabled val="1"/>
        </dgm:presLayoutVars>
      </dgm:prSet>
      <dgm:spPr/>
      <dgm:t>
        <a:bodyPr/>
        <a:lstStyle/>
        <a:p>
          <a:endParaRPr lang="en-US"/>
        </a:p>
      </dgm:t>
    </dgm:pt>
    <dgm:pt modelId="{944AF153-0090-4950-962B-1F82B3405733}" type="pres">
      <dgm:prSet presAssocID="{86BCADDA-B782-4C59-8F00-148EFDF22819}" presName="sibTrans" presStyleCnt="0"/>
      <dgm:spPr/>
    </dgm:pt>
    <dgm:pt modelId="{BF83F2DA-EFBE-4962-826D-9FB8D01926B3}" type="pres">
      <dgm:prSet presAssocID="{AD213E68-A060-4F66-AA2F-2FA5A6B70A11}" presName="node" presStyleLbl="node1" presStyleIdx="6" presStyleCnt="11">
        <dgm:presLayoutVars>
          <dgm:bulletEnabled val="1"/>
        </dgm:presLayoutVars>
      </dgm:prSet>
      <dgm:spPr/>
      <dgm:t>
        <a:bodyPr/>
        <a:lstStyle/>
        <a:p>
          <a:endParaRPr lang="en-US"/>
        </a:p>
      </dgm:t>
    </dgm:pt>
    <dgm:pt modelId="{B0A813B1-700E-4AE3-A269-ABBACEF13900}" type="pres">
      <dgm:prSet presAssocID="{39235CFC-2C6E-44D3-80E0-ECD4AC70CE8E}" presName="sibTrans" presStyleCnt="0"/>
      <dgm:spPr/>
    </dgm:pt>
    <dgm:pt modelId="{0FDF65CA-0179-4A46-8CFC-43C6AF8D027F}" type="pres">
      <dgm:prSet presAssocID="{02290A63-C0B6-4C65-8E77-EE96D93BF3FD}" presName="node" presStyleLbl="node1" presStyleIdx="7" presStyleCnt="11">
        <dgm:presLayoutVars>
          <dgm:bulletEnabled val="1"/>
        </dgm:presLayoutVars>
      </dgm:prSet>
      <dgm:spPr/>
      <dgm:t>
        <a:bodyPr/>
        <a:lstStyle/>
        <a:p>
          <a:endParaRPr lang="en-US"/>
        </a:p>
      </dgm:t>
    </dgm:pt>
    <dgm:pt modelId="{C0B9F526-ABE7-4F71-803B-D0333EEAB10D}" type="pres">
      <dgm:prSet presAssocID="{79365F3A-8050-4A1E-8E90-942712B25BC1}" presName="sibTrans" presStyleCnt="0"/>
      <dgm:spPr/>
    </dgm:pt>
    <dgm:pt modelId="{1E523C3B-56F5-43FC-8BC6-2C4E229B35CF}" type="pres">
      <dgm:prSet presAssocID="{E6330D1B-70CD-4B4B-B553-60E6388DECA0}" presName="node" presStyleLbl="node1" presStyleIdx="8" presStyleCnt="11">
        <dgm:presLayoutVars>
          <dgm:bulletEnabled val="1"/>
        </dgm:presLayoutVars>
      </dgm:prSet>
      <dgm:spPr/>
      <dgm:t>
        <a:bodyPr/>
        <a:lstStyle/>
        <a:p>
          <a:endParaRPr lang="en-US"/>
        </a:p>
      </dgm:t>
    </dgm:pt>
    <dgm:pt modelId="{10BBFB80-5DCB-4979-A600-00F4A658581B}" type="pres">
      <dgm:prSet presAssocID="{73136E16-8808-432D-85C7-11FD9E086915}" presName="sibTrans" presStyleCnt="0"/>
      <dgm:spPr/>
    </dgm:pt>
    <dgm:pt modelId="{68A38E1A-E16F-4C57-9D76-42FB62FE779B}" type="pres">
      <dgm:prSet presAssocID="{64F88702-ACF9-4DBB-805A-631E7AD19F6C}" presName="node" presStyleLbl="node1" presStyleIdx="9" presStyleCnt="11">
        <dgm:presLayoutVars>
          <dgm:bulletEnabled val="1"/>
        </dgm:presLayoutVars>
      </dgm:prSet>
      <dgm:spPr/>
      <dgm:t>
        <a:bodyPr/>
        <a:lstStyle/>
        <a:p>
          <a:endParaRPr lang="en-US"/>
        </a:p>
      </dgm:t>
    </dgm:pt>
    <dgm:pt modelId="{AE6AC7D2-9CC2-4D3C-B9E4-057C7CF8E453}" type="pres">
      <dgm:prSet presAssocID="{B41B54CA-1AC4-4375-B2EF-34186D90982E}" presName="sibTrans" presStyleCnt="0"/>
      <dgm:spPr/>
    </dgm:pt>
    <dgm:pt modelId="{8E8EC8AB-BF11-4821-895D-7FC68133DDAA}" type="pres">
      <dgm:prSet presAssocID="{95F4AD6D-A83D-42F9-8621-F47C94EE331D}" presName="node" presStyleLbl="node1" presStyleIdx="10" presStyleCnt="11">
        <dgm:presLayoutVars>
          <dgm:bulletEnabled val="1"/>
        </dgm:presLayoutVars>
      </dgm:prSet>
      <dgm:spPr/>
      <dgm:t>
        <a:bodyPr/>
        <a:lstStyle/>
        <a:p>
          <a:endParaRPr lang="en-US"/>
        </a:p>
      </dgm:t>
    </dgm:pt>
  </dgm:ptLst>
  <dgm:cxnLst>
    <dgm:cxn modelId="{39CA8DFC-0799-4953-B0D1-8BFE04121AB3}" type="presOf" srcId="{936F72B5-FC91-4314-B9E9-863DD21BC25A}" destId="{F752C5E4-48C3-4469-8F76-78BC89AA70A3}" srcOrd="0" destOrd="0" presId="urn:microsoft.com/office/officeart/2005/8/layout/default#1"/>
    <dgm:cxn modelId="{4344E01A-D57F-4E15-8037-A528FC0E4203}" srcId="{FB0E93F2-D8F1-4CC5-9009-131B4A92D5D0}" destId="{BF1364AE-B90A-4496-93E4-133C4F129667}" srcOrd="0" destOrd="0" parTransId="{137FC92E-A52E-42F5-8F0F-104F904D13DC}" sibTransId="{3149CAFD-D12B-459E-A165-62B8EE3DAC95}"/>
    <dgm:cxn modelId="{89EEEC02-5CAB-4339-BD4F-34BF529037A0}" srcId="{FB0E93F2-D8F1-4CC5-9009-131B4A92D5D0}" destId="{A2CE046F-DBF7-4AF5-8BD3-9603E05083C2}" srcOrd="5" destOrd="0" parTransId="{6012CC83-498D-4E46-8610-BBA2377589C8}" sibTransId="{86BCADDA-B782-4C59-8F00-148EFDF22819}"/>
    <dgm:cxn modelId="{99C4B915-172C-4665-AB23-021E4A14842F}" srcId="{FB0E93F2-D8F1-4CC5-9009-131B4A92D5D0}" destId="{E6330D1B-70CD-4B4B-B553-60E6388DECA0}" srcOrd="8" destOrd="0" parTransId="{7DD4093D-9355-4D33-B2A4-D57A328D21F2}" sibTransId="{73136E16-8808-432D-85C7-11FD9E086915}"/>
    <dgm:cxn modelId="{99E5E8FA-FB0B-4D59-838E-CAA8F83CEFB5}" type="presOf" srcId="{22F24090-FA16-41FF-A496-3B25C0397919}" destId="{46EB1AF6-161A-452B-BB6C-A4A627F4D618}" srcOrd="0" destOrd="0" presId="urn:microsoft.com/office/officeart/2005/8/layout/default#1"/>
    <dgm:cxn modelId="{8FF6D2A0-FC85-4A6F-A996-06AF909F1082}" type="presOf" srcId="{02290A63-C0B6-4C65-8E77-EE96D93BF3FD}" destId="{0FDF65CA-0179-4A46-8CFC-43C6AF8D027F}" srcOrd="0" destOrd="0" presId="urn:microsoft.com/office/officeart/2005/8/layout/default#1"/>
    <dgm:cxn modelId="{BB54C475-F3A5-43A5-BED7-9DCB52597B27}" srcId="{FB0E93F2-D8F1-4CC5-9009-131B4A92D5D0}" destId="{02290A63-C0B6-4C65-8E77-EE96D93BF3FD}" srcOrd="7" destOrd="0" parTransId="{5CF5AA9D-6B9D-469E-A507-BC148A662031}" sibTransId="{79365F3A-8050-4A1E-8E90-942712B25BC1}"/>
    <dgm:cxn modelId="{F71284A6-86A0-42A1-9F2A-3DB1D136DFAE}" srcId="{FB0E93F2-D8F1-4CC5-9009-131B4A92D5D0}" destId="{22F24090-FA16-41FF-A496-3B25C0397919}" srcOrd="2" destOrd="0" parTransId="{CABBEF8C-A66E-45A9-AEE2-61804C3B57B1}" sibTransId="{61CC2C26-678C-4BA6-98A8-BD4903479CF3}"/>
    <dgm:cxn modelId="{F73924F0-779B-4602-A95F-CDB0958FC514}" type="presOf" srcId="{BF1364AE-B90A-4496-93E4-133C4F129667}" destId="{8BFDFF34-C577-492F-89C2-9BE53AF5CA72}" srcOrd="0" destOrd="0" presId="urn:microsoft.com/office/officeart/2005/8/layout/default#1"/>
    <dgm:cxn modelId="{BA3BD215-7657-41E8-B824-20DE09DD6FDE}" type="presOf" srcId="{95F4AD6D-A83D-42F9-8621-F47C94EE331D}" destId="{8E8EC8AB-BF11-4821-895D-7FC68133DDAA}" srcOrd="0" destOrd="0" presId="urn:microsoft.com/office/officeart/2005/8/layout/default#1"/>
    <dgm:cxn modelId="{3FDE3A5E-09D8-494E-B037-03CD971948E6}" srcId="{FB0E93F2-D8F1-4CC5-9009-131B4A92D5D0}" destId="{AD213E68-A060-4F66-AA2F-2FA5A6B70A11}" srcOrd="6" destOrd="0" parTransId="{480BD881-83EB-4001-8583-DAAE7CAACFC2}" sibTransId="{39235CFC-2C6E-44D3-80E0-ECD4AC70CE8E}"/>
    <dgm:cxn modelId="{B396DF5B-D2C8-4718-8038-97BFD7CA80A8}" srcId="{FB0E93F2-D8F1-4CC5-9009-131B4A92D5D0}" destId="{64F88702-ACF9-4DBB-805A-631E7AD19F6C}" srcOrd="9" destOrd="0" parTransId="{252C20E5-F1E4-43E4-84F9-4BBE5201DB8F}" sibTransId="{B41B54CA-1AC4-4375-B2EF-34186D90982E}"/>
    <dgm:cxn modelId="{3690F3CF-B4FF-4E21-84BE-7F3DE21BDC0D}" type="presOf" srcId="{A2CE046F-DBF7-4AF5-8BD3-9603E05083C2}" destId="{F191265D-52D7-49E2-829C-27156082C151}" srcOrd="0" destOrd="0" presId="urn:microsoft.com/office/officeart/2005/8/layout/default#1"/>
    <dgm:cxn modelId="{A4FF50A6-1E16-4EB2-9748-3B3C660CD658}" type="presOf" srcId="{3487BF0C-4098-446B-B3BF-8FB73E604515}" destId="{AB79CA6C-D480-43AA-9436-1D9E47ED81F4}" srcOrd="0" destOrd="0" presId="urn:microsoft.com/office/officeart/2005/8/layout/default#1"/>
    <dgm:cxn modelId="{C1E52E65-AB61-4CCD-B6BE-2E20ADDB66F6}" type="presOf" srcId="{AD213E68-A060-4F66-AA2F-2FA5A6B70A11}" destId="{BF83F2DA-EFBE-4962-826D-9FB8D01926B3}" srcOrd="0" destOrd="0" presId="urn:microsoft.com/office/officeart/2005/8/layout/default#1"/>
    <dgm:cxn modelId="{3931CB00-BE96-4253-B5D9-B5D61EBFBA60}" type="presOf" srcId="{FB0E93F2-D8F1-4CC5-9009-131B4A92D5D0}" destId="{4EAF2B26-A320-4397-9D22-77AE8B7D92F6}" srcOrd="0" destOrd="0" presId="urn:microsoft.com/office/officeart/2005/8/layout/default#1"/>
    <dgm:cxn modelId="{57358998-F369-48D2-9F79-268C79046638}" type="presOf" srcId="{E1FE9973-6A45-448C-BD2E-45B878C3581C}" destId="{30FBA0D2-C85F-4758-A1A4-8E73BF50F855}" srcOrd="0" destOrd="0" presId="urn:microsoft.com/office/officeart/2005/8/layout/default#1"/>
    <dgm:cxn modelId="{FC666B28-ADDD-448D-AD2A-1E65B75495FB}" type="presOf" srcId="{E6330D1B-70CD-4B4B-B553-60E6388DECA0}" destId="{1E523C3B-56F5-43FC-8BC6-2C4E229B35CF}" srcOrd="0" destOrd="0" presId="urn:microsoft.com/office/officeart/2005/8/layout/default#1"/>
    <dgm:cxn modelId="{B21AAE7E-778E-45AD-A50F-FB0452248100}" srcId="{FB0E93F2-D8F1-4CC5-9009-131B4A92D5D0}" destId="{E1FE9973-6A45-448C-BD2E-45B878C3581C}" srcOrd="3" destOrd="0" parTransId="{E0430FE4-FA27-417F-A3B3-BC3CC6BE882E}" sibTransId="{5E0515CA-D1F2-474A-859D-BB147259F5B7}"/>
    <dgm:cxn modelId="{7E3E29EA-89D0-4620-BB1A-4EB868F0C878}" srcId="{FB0E93F2-D8F1-4CC5-9009-131B4A92D5D0}" destId="{936F72B5-FC91-4314-B9E9-863DD21BC25A}" srcOrd="1" destOrd="0" parTransId="{144AD60E-7F29-425A-9570-1E8FC118A73C}" sibTransId="{F8B8D2F9-3B3B-4A82-8AEA-A6F295B9B0D4}"/>
    <dgm:cxn modelId="{8B404EB1-3F7D-489F-A9A8-E701AF376836}" srcId="{FB0E93F2-D8F1-4CC5-9009-131B4A92D5D0}" destId="{3487BF0C-4098-446B-B3BF-8FB73E604515}" srcOrd="4" destOrd="0" parTransId="{812202D4-FF47-494D-961D-BDADF004A31E}" sibTransId="{1FF2192D-AB8F-4CEC-B985-A4D5BA4981AB}"/>
    <dgm:cxn modelId="{F401CF3B-7E7D-44B8-86A9-3C2B5DB5331D}" type="presOf" srcId="{64F88702-ACF9-4DBB-805A-631E7AD19F6C}" destId="{68A38E1A-E16F-4C57-9D76-42FB62FE779B}" srcOrd="0" destOrd="0" presId="urn:microsoft.com/office/officeart/2005/8/layout/default#1"/>
    <dgm:cxn modelId="{F37FDC8A-7869-486C-A2EC-9D2CB08C4230}" srcId="{FB0E93F2-D8F1-4CC5-9009-131B4A92D5D0}" destId="{95F4AD6D-A83D-42F9-8621-F47C94EE331D}" srcOrd="10" destOrd="0" parTransId="{CEC00580-B5D7-46E8-B53D-5B906F40C5E2}" sibTransId="{68E72811-CFD3-4501-AD7E-924758BF6299}"/>
    <dgm:cxn modelId="{6C515E04-55A4-40E5-BFDC-862683ECBBB1}" type="presParOf" srcId="{4EAF2B26-A320-4397-9D22-77AE8B7D92F6}" destId="{8BFDFF34-C577-492F-89C2-9BE53AF5CA72}" srcOrd="0" destOrd="0" presId="urn:microsoft.com/office/officeart/2005/8/layout/default#1"/>
    <dgm:cxn modelId="{B9F0249B-973B-4804-847B-49FB6E5FAE64}" type="presParOf" srcId="{4EAF2B26-A320-4397-9D22-77AE8B7D92F6}" destId="{09BDD9C3-CA60-4254-BB22-19A23F6DE240}" srcOrd="1" destOrd="0" presId="urn:microsoft.com/office/officeart/2005/8/layout/default#1"/>
    <dgm:cxn modelId="{5C542EE1-2E39-4E07-A5B0-CCD45D453CC5}" type="presParOf" srcId="{4EAF2B26-A320-4397-9D22-77AE8B7D92F6}" destId="{F752C5E4-48C3-4469-8F76-78BC89AA70A3}" srcOrd="2" destOrd="0" presId="urn:microsoft.com/office/officeart/2005/8/layout/default#1"/>
    <dgm:cxn modelId="{1DE1FC2D-4A0C-4B54-8597-4BFE24DCDEE0}" type="presParOf" srcId="{4EAF2B26-A320-4397-9D22-77AE8B7D92F6}" destId="{CD6FC86C-B0C0-480C-9FA6-1662F015DEE8}" srcOrd="3" destOrd="0" presId="urn:microsoft.com/office/officeart/2005/8/layout/default#1"/>
    <dgm:cxn modelId="{4308172C-124F-48EE-880C-6CD277EB72ED}" type="presParOf" srcId="{4EAF2B26-A320-4397-9D22-77AE8B7D92F6}" destId="{46EB1AF6-161A-452B-BB6C-A4A627F4D618}" srcOrd="4" destOrd="0" presId="urn:microsoft.com/office/officeart/2005/8/layout/default#1"/>
    <dgm:cxn modelId="{96266A43-A49C-4F69-B262-BE93EC99C3F9}" type="presParOf" srcId="{4EAF2B26-A320-4397-9D22-77AE8B7D92F6}" destId="{D0FA223C-7576-46B8-BEDE-2E1DDAC574DF}" srcOrd="5" destOrd="0" presId="urn:microsoft.com/office/officeart/2005/8/layout/default#1"/>
    <dgm:cxn modelId="{F15AEF64-CB44-4378-975E-15149CD4B5BD}" type="presParOf" srcId="{4EAF2B26-A320-4397-9D22-77AE8B7D92F6}" destId="{30FBA0D2-C85F-4758-A1A4-8E73BF50F855}" srcOrd="6" destOrd="0" presId="urn:microsoft.com/office/officeart/2005/8/layout/default#1"/>
    <dgm:cxn modelId="{9A554FE2-3285-44E5-8D75-FC765C844C40}" type="presParOf" srcId="{4EAF2B26-A320-4397-9D22-77AE8B7D92F6}" destId="{04318641-597D-4AEA-A6C3-7985B038D2CE}" srcOrd="7" destOrd="0" presId="urn:microsoft.com/office/officeart/2005/8/layout/default#1"/>
    <dgm:cxn modelId="{D60D728C-1BDB-452A-AE99-36E6BC09CAF4}" type="presParOf" srcId="{4EAF2B26-A320-4397-9D22-77AE8B7D92F6}" destId="{AB79CA6C-D480-43AA-9436-1D9E47ED81F4}" srcOrd="8" destOrd="0" presId="urn:microsoft.com/office/officeart/2005/8/layout/default#1"/>
    <dgm:cxn modelId="{4E1E1C2B-C9A0-4D53-9532-C235395E71E0}" type="presParOf" srcId="{4EAF2B26-A320-4397-9D22-77AE8B7D92F6}" destId="{ADDA87B7-0DC0-43B5-860A-7BB156FA903F}" srcOrd="9" destOrd="0" presId="urn:microsoft.com/office/officeart/2005/8/layout/default#1"/>
    <dgm:cxn modelId="{ABEBD3CF-3D6D-47C8-A360-2DE9D982D310}" type="presParOf" srcId="{4EAF2B26-A320-4397-9D22-77AE8B7D92F6}" destId="{F191265D-52D7-49E2-829C-27156082C151}" srcOrd="10" destOrd="0" presId="urn:microsoft.com/office/officeart/2005/8/layout/default#1"/>
    <dgm:cxn modelId="{66DE9284-1A98-4331-92D8-29FA343B3F04}" type="presParOf" srcId="{4EAF2B26-A320-4397-9D22-77AE8B7D92F6}" destId="{944AF153-0090-4950-962B-1F82B3405733}" srcOrd="11" destOrd="0" presId="urn:microsoft.com/office/officeart/2005/8/layout/default#1"/>
    <dgm:cxn modelId="{7721B6A9-E97E-4163-8DCA-A2F1C60307FD}" type="presParOf" srcId="{4EAF2B26-A320-4397-9D22-77AE8B7D92F6}" destId="{BF83F2DA-EFBE-4962-826D-9FB8D01926B3}" srcOrd="12" destOrd="0" presId="urn:microsoft.com/office/officeart/2005/8/layout/default#1"/>
    <dgm:cxn modelId="{2AB35841-9A56-41CA-9483-3E973106C7DB}" type="presParOf" srcId="{4EAF2B26-A320-4397-9D22-77AE8B7D92F6}" destId="{B0A813B1-700E-4AE3-A269-ABBACEF13900}" srcOrd="13" destOrd="0" presId="urn:microsoft.com/office/officeart/2005/8/layout/default#1"/>
    <dgm:cxn modelId="{BB10ED4D-24A0-4643-BDDF-18E3BDF5C278}" type="presParOf" srcId="{4EAF2B26-A320-4397-9D22-77AE8B7D92F6}" destId="{0FDF65CA-0179-4A46-8CFC-43C6AF8D027F}" srcOrd="14" destOrd="0" presId="urn:microsoft.com/office/officeart/2005/8/layout/default#1"/>
    <dgm:cxn modelId="{9EDC7125-9D26-4756-996B-AD0EEDFA1F16}" type="presParOf" srcId="{4EAF2B26-A320-4397-9D22-77AE8B7D92F6}" destId="{C0B9F526-ABE7-4F71-803B-D0333EEAB10D}" srcOrd="15" destOrd="0" presId="urn:microsoft.com/office/officeart/2005/8/layout/default#1"/>
    <dgm:cxn modelId="{901E7922-FE51-4717-959F-F3FBFF0D0F21}" type="presParOf" srcId="{4EAF2B26-A320-4397-9D22-77AE8B7D92F6}" destId="{1E523C3B-56F5-43FC-8BC6-2C4E229B35CF}" srcOrd="16" destOrd="0" presId="urn:microsoft.com/office/officeart/2005/8/layout/default#1"/>
    <dgm:cxn modelId="{4A50F916-29D4-4163-BC52-F8364A6D6608}" type="presParOf" srcId="{4EAF2B26-A320-4397-9D22-77AE8B7D92F6}" destId="{10BBFB80-5DCB-4979-A600-00F4A658581B}" srcOrd="17" destOrd="0" presId="urn:microsoft.com/office/officeart/2005/8/layout/default#1"/>
    <dgm:cxn modelId="{761B610D-113F-473A-B6B3-DB4BBAEB7DA4}" type="presParOf" srcId="{4EAF2B26-A320-4397-9D22-77AE8B7D92F6}" destId="{68A38E1A-E16F-4C57-9D76-42FB62FE779B}" srcOrd="18" destOrd="0" presId="urn:microsoft.com/office/officeart/2005/8/layout/default#1"/>
    <dgm:cxn modelId="{589B7443-AB40-4092-A508-62A67001CEE8}" type="presParOf" srcId="{4EAF2B26-A320-4397-9D22-77AE8B7D92F6}" destId="{AE6AC7D2-9CC2-4D3C-B9E4-057C7CF8E453}" srcOrd="19" destOrd="0" presId="urn:microsoft.com/office/officeart/2005/8/layout/default#1"/>
    <dgm:cxn modelId="{BD551A22-0F2B-4314-B3BF-AB65A169F4B5}" type="presParOf" srcId="{4EAF2B26-A320-4397-9D22-77AE8B7D92F6}" destId="{8E8EC8AB-BF11-4821-895D-7FC68133DDAA}" srcOrd="2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DCEC359-225E-41C2-8BCC-28D969855367}" type="doc">
      <dgm:prSet loTypeId="urn:microsoft.com/office/officeart/2005/8/layout/lProcess3" loCatId="process" qsTypeId="urn:microsoft.com/office/officeart/2005/8/quickstyle/simple5" qsCatId="simple" csTypeId="urn:microsoft.com/office/officeart/2005/8/colors/accent2_2" csCatId="accent2" phldr="1"/>
      <dgm:spPr/>
      <dgm:t>
        <a:bodyPr/>
        <a:lstStyle/>
        <a:p>
          <a:endParaRPr lang="en-US"/>
        </a:p>
      </dgm:t>
    </dgm:pt>
    <dgm:pt modelId="{6991DF2A-AE6C-4B3C-8F67-63D1F837B209}">
      <dgm:prSet custT="1"/>
      <dgm:spPr/>
      <dgm:t>
        <a:bodyPr/>
        <a:lstStyle/>
        <a:p>
          <a:pPr rtl="0"/>
          <a:r>
            <a:rPr lang="en-CA" sz="2400" b="1" i="0" baseline="0" dirty="0" smtClean="0">
              <a:solidFill>
                <a:schemeClr val="tx1"/>
              </a:solidFill>
            </a:rPr>
            <a:t>List Activities</a:t>
          </a:r>
          <a:endParaRPr lang="en-US" sz="2400" b="1" i="0" baseline="0" dirty="0">
            <a:solidFill>
              <a:schemeClr val="tx1"/>
            </a:solidFill>
          </a:endParaRPr>
        </a:p>
      </dgm:t>
    </dgm:pt>
    <dgm:pt modelId="{C46F9E71-DEC4-4AAC-84D7-5F05F714BE60}" type="parTrans" cxnId="{30BCEEDE-C310-4348-A4B8-7D6736DB473B}">
      <dgm:prSet/>
      <dgm:spPr/>
      <dgm:t>
        <a:bodyPr/>
        <a:lstStyle/>
        <a:p>
          <a:endParaRPr lang="en-US" sz="2000">
            <a:solidFill>
              <a:schemeClr val="tx1"/>
            </a:solidFill>
          </a:endParaRPr>
        </a:p>
      </dgm:t>
    </dgm:pt>
    <dgm:pt modelId="{931DDF32-6224-4F14-90E2-830199631E15}" type="sibTrans" cxnId="{30BCEEDE-C310-4348-A4B8-7D6736DB473B}">
      <dgm:prSet/>
      <dgm:spPr/>
      <dgm:t>
        <a:bodyPr/>
        <a:lstStyle/>
        <a:p>
          <a:endParaRPr lang="en-US" sz="2000">
            <a:solidFill>
              <a:schemeClr val="tx1"/>
            </a:solidFill>
          </a:endParaRPr>
        </a:p>
      </dgm:t>
    </dgm:pt>
    <dgm:pt modelId="{2342EE51-C072-4C37-BA66-4673B8B7AF0B}">
      <dgm:prSet custT="1"/>
      <dgm:spPr/>
      <dgm:t>
        <a:bodyPr/>
        <a:lstStyle/>
        <a:p>
          <a:pPr rtl="0"/>
          <a:r>
            <a:rPr lang="en-US" sz="2000" b="0" i="0" baseline="0" dirty="0" smtClean="0">
              <a:solidFill>
                <a:schemeClr val="tx1"/>
              </a:solidFill>
            </a:rPr>
            <a:t>List activities defined in WBS</a:t>
          </a:r>
          <a:endParaRPr lang="en-US" sz="2000" dirty="0">
            <a:solidFill>
              <a:schemeClr val="tx1"/>
            </a:solidFill>
          </a:endParaRPr>
        </a:p>
      </dgm:t>
    </dgm:pt>
    <dgm:pt modelId="{7D2B8B6B-793A-4C5A-B1CE-CDC62D823D8A}" type="parTrans" cxnId="{2351B573-C4CC-4916-B416-E311ECC0932E}">
      <dgm:prSet/>
      <dgm:spPr/>
      <dgm:t>
        <a:bodyPr/>
        <a:lstStyle/>
        <a:p>
          <a:endParaRPr lang="en-US" sz="2000">
            <a:solidFill>
              <a:schemeClr val="tx1"/>
            </a:solidFill>
          </a:endParaRPr>
        </a:p>
      </dgm:t>
    </dgm:pt>
    <dgm:pt modelId="{FF846DE6-DD5A-462C-B1AA-4804B9E987A6}" type="sibTrans" cxnId="{2351B573-C4CC-4916-B416-E311ECC0932E}">
      <dgm:prSet/>
      <dgm:spPr/>
      <dgm:t>
        <a:bodyPr/>
        <a:lstStyle/>
        <a:p>
          <a:endParaRPr lang="en-US" sz="2000">
            <a:solidFill>
              <a:schemeClr val="tx1"/>
            </a:solidFill>
          </a:endParaRPr>
        </a:p>
      </dgm:t>
    </dgm:pt>
    <dgm:pt modelId="{5458FACB-C00D-4FF9-8881-7DDA8B9F476D}">
      <dgm:prSet custT="1"/>
      <dgm:spPr/>
      <dgm:t>
        <a:bodyPr/>
        <a:lstStyle/>
        <a:p>
          <a:pPr rtl="0"/>
          <a:r>
            <a:rPr lang="en-CA" sz="2400" b="1" i="0" baseline="0" dirty="0" smtClean="0">
              <a:solidFill>
                <a:schemeClr val="tx1"/>
              </a:solidFill>
            </a:rPr>
            <a:t>Sequence</a:t>
          </a:r>
          <a:endParaRPr lang="en-US" sz="2400" b="1" i="0" baseline="0" dirty="0">
            <a:solidFill>
              <a:schemeClr val="tx1"/>
            </a:solidFill>
          </a:endParaRPr>
        </a:p>
      </dgm:t>
    </dgm:pt>
    <dgm:pt modelId="{7DECB085-0D71-47B0-8ED6-8CB10DAF7B56}" type="parTrans" cxnId="{2F418DF0-2DB3-45D4-8024-A3BAE1E8735E}">
      <dgm:prSet/>
      <dgm:spPr/>
      <dgm:t>
        <a:bodyPr/>
        <a:lstStyle/>
        <a:p>
          <a:endParaRPr lang="en-US" sz="2000">
            <a:solidFill>
              <a:schemeClr val="tx1"/>
            </a:solidFill>
          </a:endParaRPr>
        </a:p>
      </dgm:t>
    </dgm:pt>
    <dgm:pt modelId="{5F53A389-9A2C-4F55-8B9D-EC0587ED8E57}" type="sibTrans" cxnId="{2F418DF0-2DB3-45D4-8024-A3BAE1E8735E}">
      <dgm:prSet/>
      <dgm:spPr/>
      <dgm:t>
        <a:bodyPr/>
        <a:lstStyle/>
        <a:p>
          <a:endParaRPr lang="en-US" sz="2000">
            <a:solidFill>
              <a:schemeClr val="tx1"/>
            </a:solidFill>
          </a:endParaRPr>
        </a:p>
      </dgm:t>
    </dgm:pt>
    <dgm:pt modelId="{3171D31E-7D7B-457B-B248-F0E2F326BD40}">
      <dgm:prSet custT="1"/>
      <dgm:spPr/>
      <dgm:t>
        <a:bodyPr/>
        <a:lstStyle/>
        <a:p>
          <a:pPr rtl="0"/>
          <a:r>
            <a:rPr lang="en-US" sz="2000" b="0" i="0" baseline="0" dirty="0" smtClean="0">
              <a:solidFill>
                <a:schemeClr val="tx1"/>
              </a:solidFill>
            </a:rPr>
            <a:t>Identify logical sequence of activities</a:t>
          </a:r>
          <a:endParaRPr lang="en-US" sz="2000" dirty="0">
            <a:solidFill>
              <a:schemeClr val="tx1"/>
            </a:solidFill>
          </a:endParaRPr>
        </a:p>
      </dgm:t>
    </dgm:pt>
    <dgm:pt modelId="{D2EE4C8D-A7E2-4D71-9CDC-51D596805451}" type="parTrans" cxnId="{D6CEC70E-F047-4609-8025-9B1E687FF6E8}">
      <dgm:prSet/>
      <dgm:spPr/>
      <dgm:t>
        <a:bodyPr/>
        <a:lstStyle/>
        <a:p>
          <a:endParaRPr lang="en-US" sz="2000">
            <a:solidFill>
              <a:schemeClr val="tx1"/>
            </a:solidFill>
          </a:endParaRPr>
        </a:p>
      </dgm:t>
    </dgm:pt>
    <dgm:pt modelId="{9C277091-93A8-4DEC-B852-C0E11EB7DB67}" type="sibTrans" cxnId="{D6CEC70E-F047-4609-8025-9B1E687FF6E8}">
      <dgm:prSet/>
      <dgm:spPr/>
      <dgm:t>
        <a:bodyPr/>
        <a:lstStyle/>
        <a:p>
          <a:endParaRPr lang="en-US" sz="2000">
            <a:solidFill>
              <a:schemeClr val="tx1"/>
            </a:solidFill>
          </a:endParaRPr>
        </a:p>
      </dgm:t>
    </dgm:pt>
    <dgm:pt modelId="{A6D98F66-48C5-49B9-B639-F6CFCECCE730}">
      <dgm:prSet custT="1"/>
      <dgm:spPr/>
      <dgm:t>
        <a:bodyPr/>
        <a:lstStyle/>
        <a:p>
          <a:pPr rtl="0"/>
          <a:r>
            <a:rPr lang="en-CA" sz="2400" b="1" dirty="0" smtClean="0">
              <a:solidFill>
                <a:schemeClr val="tx1"/>
              </a:solidFill>
            </a:rPr>
            <a:t>Resources</a:t>
          </a:r>
          <a:endParaRPr lang="en-US" sz="2400" b="1" i="0" baseline="0" dirty="0">
            <a:solidFill>
              <a:schemeClr val="tx1"/>
            </a:solidFill>
          </a:endParaRPr>
        </a:p>
      </dgm:t>
    </dgm:pt>
    <dgm:pt modelId="{FCD53FE6-DE31-47A5-8BF6-75F6570991B1}" type="parTrans" cxnId="{1CE7F97F-5795-420A-B5CC-0066E379C370}">
      <dgm:prSet/>
      <dgm:spPr/>
      <dgm:t>
        <a:bodyPr/>
        <a:lstStyle/>
        <a:p>
          <a:endParaRPr lang="en-US" sz="2000">
            <a:solidFill>
              <a:schemeClr val="tx1"/>
            </a:solidFill>
          </a:endParaRPr>
        </a:p>
      </dgm:t>
    </dgm:pt>
    <dgm:pt modelId="{3F9F614B-45AA-4861-8184-EE196BC9449A}" type="sibTrans" cxnId="{1CE7F97F-5795-420A-B5CC-0066E379C370}">
      <dgm:prSet/>
      <dgm:spPr/>
      <dgm:t>
        <a:bodyPr/>
        <a:lstStyle/>
        <a:p>
          <a:endParaRPr lang="en-US" sz="2000">
            <a:solidFill>
              <a:schemeClr val="tx1"/>
            </a:solidFill>
          </a:endParaRPr>
        </a:p>
      </dgm:t>
    </dgm:pt>
    <dgm:pt modelId="{276B48FF-8B7A-44CE-8ACA-927ED79A8C11}">
      <dgm:prSet custT="1"/>
      <dgm:spPr/>
      <dgm:t>
        <a:bodyPr/>
        <a:lstStyle/>
        <a:p>
          <a:pPr rtl="0"/>
          <a:r>
            <a:rPr lang="en-US" sz="2000" b="0" i="0" baseline="0" dirty="0" smtClean="0">
              <a:solidFill>
                <a:schemeClr val="tx1"/>
              </a:solidFill>
            </a:rPr>
            <a:t>Identify resources needed for each activity</a:t>
          </a:r>
          <a:endParaRPr lang="en-US" sz="2000" dirty="0">
            <a:solidFill>
              <a:schemeClr val="tx1"/>
            </a:solidFill>
          </a:endParaRPr>
        </a:p>
      </dgm:t>
    </dgm:pt>
    <dgm:pt modelId="{D808C55B-DB27-4DC8-8268-BBC83F898707}" type="parTrans" cxnId="{14665881-66A7-4FD1-8819-36550D19B757}">
      <dgm:prSet/>
      <dgm:spPr/>
      <dgm:t>
        <a:bodyPr/>
        <a:lstStyle/>
        <a:p>
          <a:endParaRPr lang="en-US" sz="2000">
            <a:solidFill>
              <a:schemeClr val="tx1"/>
            </a:solidFill>
          </a:endParaRPr>
        </a:p>
      </dgm:t>
    </dgm:pt>
    <dgm:pt modelId="{E97CCADA-4A96-42A7-8888-74856D0CF85D}" type="sibTrans" cxnId="{14665881-66A7-4FD1-8819-36550D19B757}">
      <dgm:prSet/>
      <dgm:spPr/>
      <dgm:t>
        <a:bodyPr/>
        <a:lstStyle/>
        <a:p>
          <a:endParaRPr lang="en-US" sz="2000">
            <a:solidFill>
              <a:schemeClr val="tx1"/>
            </a:solidFill>
          </a:endParaRPr>
        </a:p>
      </dgm:t>
    </dgm:pt>
    <dgm:pt modelId="{2B31105D-A1BA-4E2F-A4A6-247956CF4F02}">
      <dgm:prSet custT="1"/>
      <dgm:spPr/>
      <dgm:t>
        <a:bodyPr/>
        <a:lstStyle/>
        <a:p>
          <a:pPr rtl="0"/>
          <a:r>
            <a:rPr lang="en-CA" sz="2400" b="1" i="0" baseline="0" dirty="0" smtClean="0">
              <a:solidFill>
                <a:schemeClr val="tx1"/>
              </a:solidFill>
            </a:rPr>
            <a:t>Duration</a:t>
          </a:r>
          <a:endParaRPr lang="en-US" sz="2400" b="1" i="0" baseline="0" dirty="0">
            <a:solidFill>
              <a:schemeClr val="tx1"/>
            </a:solidFill>
          </a:endParaRPr>
        </a:p>
      </dgm:t>
    </dgm:pt>
    <dgm:pt modelId="{290B3DDF-1851-498E-BFA1-2062D5562748}" type="parTrans" cxnId="{0C5D9541-15C8-465D-BEC7-F04EBF0B4179}">
      <dgm:prSet/>
      <dgm:spPr/>
      <dgm:t>
        <a:bodyPr/>
        <a:lstStyle/>
        <a:p>
          <a:endParaRPr lang="en-US" sz="2000">
            <a:solidFill>
              <a:schemeClr val="tx1"/>
            </a:solidFill>
          </a:endParaRPr>
        </a:p>
      </dgm:t>
    </dgm:pt>
    <dgm:pt modelId="{A3FC770F-35B4-4E86-B82F-C60CAB447F39}" type="sibTrans" cxnId="{0C5D9541-15C8-465D-BEC7-F04EBF0B4179}">
      <dgm:prSet/>
      <dgm:spPr/>
      <dgm:t>
        <a:bodyPr/>
        <a:lstStyle/>
        <a:p>
          <a:endParaRPr lang="en-US" sz="2000">
            <a:solidFill>
              <a:schemeClr val="tx1"/>
            </a:solidFill>
          </a:endParaRPr>
        </a:p>
      </dgm:t>
    </dgm:pt>
    <dgm:pt modelId="{57709476-A528-449D-954C-B6FB3B9B228A}">
      <dgm:prSet custT="1"/>
      <dgm:spPr/>
      <dgm:t>
        <a:bodyPr/>
        <a:lstStyle/>
        <a:p>
          <a:pPr rtl="0"/>
          <a:r>
            <a:rPr lang="en-US" sz="2000" b="0" i="0" baseline="0" dirty="0" smtClean="0">
              <a:solidFill>
                <a:schemeClr val="tx1"/>
              </a:solidFill>
            </a:rPr>
            <a:t>Identify duration of each activity</a:t>
          </a:r>
          <a:endParaRPr lang="en-US" sz="2000" dirty="0">
            <a:solidFill>
              <a:schemeClr val="tx1"/>
            </a:solidFill>
          </a:endParaRPr>
        </a:p>
      </dgm:t>
    </dgm:pt>
    <dgm:pt modelId="{FEAE4031-0765-47EF-B41A-65932BD3D435}" type="parTrans" cxnId="{3D94E95F-71AE-4DAB-B8E3-CC5E9F5FC7BD}">
      <dgm:prSet/>
      <dgm:spPr/>
      <dgm:t>
        <a:bodyPr/>
        <a:lstStyle/>
        <a:p>
          <a:endParaRPr lang="en-US" sz="2000">
            <a:solidFill>
              <a:schemeClr val="tx1"/>
            </a:solidFill>
          </a:endParaRPr>
        </a:p>
      </dgm:t>
    </dgm:pt>
    <dgm:pt modelId="{BC63BCD6-69B0-4F93-936F-35E713671DF4}" type="sibTrans" cxnId="{3D94E95F-71AE-4DAB-B8E3-CC5E9F5FC7BD}">
      <dgm:prSet/>
      <dgm:spPr/>
      <dgm:t>
        <a:bodyPr/>
        <a:lstStyle/>
        <a:p>
          <a:endParaRPr lang="en-US" sz="2000">
            <a:solidFill>
              <a:schemeClr val="tx1"/>
            </a:solidFill>
          </a:endParaRPr>
        </a:p>
      </dgm:t>
    </dgm:pt>
    <dgm:pt modelId="{C77E0925-289B-4A00-BCB8-3EEE573587E8}">
      <dgm:prSet custT="1"/>
      <dgm:spPr/>
      <dgm:t>
        <a:bodyPr/>
        <a:lstStyle/>
        <a:p>
          <a:pPr rtl="0"/>
          <a:r>
            <a:rPr lang="en-CA" sz="2400" b="1" i="0" baseline="0" dirty="0" smtClean="0">
              <a:solidFill>
                <a:schemeClr val="tx1"/>
              </a:solidFill>
            </a:rPr>
            <a:t>Schedule</a:t>
          </a:r>
          <a:endParaRPr lang="en-US" sz="2400" b="1" i="0" baseline="0" dirty="0">
            <a:solidFill>
              <a:schemeClr val="tx1"/>
            </a:solidFill>
          </a:endParaRPr>
        </a:p>
      </dgm:t>
    </dgm:pt>
    <dgm:pt modelId="{E56D3A40-AFE5-48CE-A274-967CDDD4C908}" type="parTrans" cxnId="{E8E398C1-AC70-4CD4-B81F-19F0621176FA}">
      <dgm:prSet/>
      <dgm:spPr/>
      <dgm:t>
        <a:bodyPr/>
        <a:lstStyle/>
        <a:p>
          <a:endParaRPr lang="en-US" sz="2000">
            <a:solidFill>
              <a:schemeClr val="tx1"/>
            </a:solidFill>
          </a:endParaRPr>
        </a:p>
      </dgm:t>
    </dgm:pt>
    <dgm:pt modelId="{508C2090-1872-42EF-8B8C-26711901AAD7}" type="sibTrans" cxnId="{E8E398C1-AC70-4CD4-B81F-19F0621176FA}">
      <dgm:prSet/>
      <dgm:spPr/>
      <dgm:t>
        <a:bodyPr/>
        <a:lstStyle/>
        <a:p>
          <a:endParaRPr lang="en-US" sz="2000">
            <a:solidFill>
              <a:schemeClr val="tx1"/>
            </a:solidFill>
          </a:endParaRPr>
        </a:p>
      </dgm:t>
    </dgm:pt>
    <dgm:pt modelId="{F204AE28-23F6-4E9B-B9D2-796550135364}">
      <dgm:prSet custT="1"/>
      <dgm:spPr/>
      <dgm:t>
        <a:bodyPr/>
        <a:lstStyle/>
        <a:p>
          <a:pPr rtl="0"/>
          <a:r>
            <a:rPr lang="en-US" sz="2000" b="0" i="0" baseline="0" dirty="0" smtClean="0">
              <a:solidFill>
                <a:schemeClr val="tx1"/>
              </a:solidFill>
            </a:rPr>
            <a:t>Develop schedule using PERT/CPM</a:t>
          </a:r>
          <a:endParaRPr lang="en-US" sz="2000" dirty="0">
            <a:solidFill>
              <a:schemeClr val="tx1"/>
            </a:solidFill>
          </a:endParaRPr>
        </a:p>
      </dgm:t>
    </dgm:pt>
    <dgm:pt modelId="{F1265320-D3B2-4770-9E2D-11A6624C7398}" type="parTrans" cxnId="{63AF55BD-0B15-459D-B90F-A7B847E7ECD9}">
      <dgm:prSet/>
      <dgm:spPr/>
      <dgm:t>
        <a:bodyPr/>
        <a:lstStyle/>
        <a:p>
          <a:endParaRPr lang="en-US" sz="2000">
            <a:solidFill>
              <a:schemeClr val="tx1"/>
            </a:solidFill>
          </a:endParaRPr>
        </a:p>
      </dgm:t>
    </dgm:pt>
    <dgm:pt modelId="{F4CE6933-1CD0-4B83-9072-9BB1C6198CE1}" type="sibTrans" cxnId="{63AF55BD-0B15-459D-B90F-A7B847E7ECD9}">
      <dgm:prSet/>
      <dgm:spPr/>
      <dgm:t>
        <a:bodyPr/>
        <a:lstStyle/>
        <a:p>
          <a:endParaRPr lang="en-US" sz="2000">
            <a:solidFill>
              <a:schemeClr val="tx1"/>
            </a:solidFill>
          </a:endParaRPr>
        </a:p>
      </dgm:t>
    </dgm:pt>
    <dgm:pt modelId="{2B9ECA90-CCFF-4DFC-921C-730BCB8A5FEC}">
      <dgm:prSet custT="1"/>
      <dgm:spPr/>
      <dgm:t>
        <a:bodyPr/>
        <a:lstStyle/>
        <a:p>
          <a:pPr rtl="0"/>
          <a:r>
            <a:rPr lang="en-CA" sz="2400" b="1" dirty="0" smtClean="0">
              <a:solidFill>
                <a:schemeClr val="tx1"/>
              </a:solidFill>
            </a:rPr>
            <a:t>Modify</a:t>
          </a:r>
          <a:endParaRPr lang="en-US" sz="2400" b="1" dirty="0">
            <a:solidFill>
              <a:schemeClr val="tx1"/>
            </a:solidFill>
          </a:endParaRPr>
        </a:p>
      </dgm:t>
    </dgm:pt>
    <dgm:pt modelId="{CDD82E77-0D99-4F3C-8C04-461D03FDB36F}" type="parTrans" cxnId="{C5A43583-6FF2-409C-8F37-2FACF0A6D964}">
      <dgm:prSet/>
      <dgm:spPr/>
      <dgm:t>
        <a:bodyPr/>
        <a:lstStyle/>
        <a:p>
          <a:endParaRPr lang="en-US" sz="2000">
            <a:solidFill>
              <a:schemeClr val="tx1"/>
            </a:solidFill>
          </a:endParaRPr>
        </a:p>
      </dgm:t>
    </dgm:pt>
    <dgm:pt modelId="{78C860FF-6AC0-4600-96A2-1DC955A04E0A}" type="sibTrans" cxnId="{C5A43583-6FF2-409C-8F37-2FACF0A6D964}">
      <dgm:prSet/>
      <dgm:spPr/>
      <dgm:t>
        <a:bodyPr/>
        <a:lstStyle/>
        <a:p>
          <a:endParaRPr lang="en-US" sz="2000">
            <a:solidFill>
              <a:schemeClr val="tx1"/>
            </a:solidFill>
          </a:endParaRPr>
        </a:p>
      </dgm:t>
    </dgm:pt>
    <dgm:pt modelId="{8D9EA906-A773-4ACE-9185-48B96C6D40AC}">
      <dgm:prSet custT="1"/>
      <dgm:spPr/>
      <dgm:t>
        <a:bodyPr/>
        <a:lstStyle/>
        <a:p>
          <a:pPr rtl="0"/>
          <a:r>
            <a:rPr lang="en-CA" sz="2000" dirty="0" smtClean="0">
              <a:solidFill>
                <a:schemeClr val="tx1"/>
              </a:solidFill>
            </a:rPr>
            <a:t>Modify as needed (level, compress, etc.)</a:t>
          </a:r>
          <a:endParaRPr lang="en-US" sz="2000" b="0" i="0" baseline="0" dirty="0">
            <a:solidFill>
              <a:schemeClr val="tx1"/>
            </a:solidFill>
          </a:endParaRPr>
        </a:p>
      </dgm:t>
    </dgm:pt>
    <dgm:pt modelId="{EFED647D-6F28-452B-A3F6-4D71D79081A5}" type="parTrans" cxnId="{25DE221E-5273-4ECD-93DE-64B5AED328CB}">
      <dgm:prSet/>
      <dgm:spPr/>
      <dgm:t>
        <a:bodyPr/>
        <a:lstStyle/>
        <a:p>
          <a:endParaRPr lang="en-US" sz="2000">
            <a:solidFill>
              <a:schemeClr val="tx1"/>
            </a:solidFill>
          </a:endParaRPr>
        </a:p>
      </dgm:t>
    </dgm:pt>
    <dgm:pt modelId="{51E85BC6-BCD2-4E28-8B11-16DF658AB8F6}" type="sibTrans" cxnId="{25DE221E-5273-4ECD-93DE-64B5AED328CB}">
      <dgm:prSet/>
      <dgm:spPr/>
      <dgm:t>
        <a:bodyPr/>
        <a:lstStyle/>
        <a:p>
          <a:endParaRPr lang="en-US" sz="2000">
            <a:solidFill>
              <a:schemeClr val="tx1"/>
            </a:solidFill>
          </a:endParaRPr>
        </a:p>
      </dgm:t>
    </dgm:pt>
    <dgm:pt modelId="{49B63E94-6B38-4F29-A4E9-3FDF1D27F74F}" type="pres">
      <dgm:prSet presAssocID="{CDCEC359-225E-41C2-8BCC-28D969855367}" presName="Name0" presStyleCnt="0">
        <dgm:presLayoutVars>
          <dgm:chPref val="3"/>
          <dgm:dir/>
          <dgm:animLvl val="lvl"/>
          <dgm:resizeHandles/>
        </dgm:presLayoutVars>
      </dgm:prSet>
      <dgm:spPr/>
      <dgm:t>
        <a:bodyPr/>
        <a:lstStyle/>
        <a:p>
          <a:endParaRPr lang="en-US"/>
        </a:p>
      </dgm:t>
    </dgm:pt>
    <dgm:pt modelId="{A973FC30-F413-4777-B140-479553F67E88}" type="pres">
      <dgm:prSet presAssocID="{6991DF2A-AE6C-4B3C-8F67-63D1F837B209}" presName="horFlow" presStyleCnt="0"/>
      <dgm:spPr/>
    </dgm:pt>
    <dgm:pt modelId="{2ACC830A-774B-43B8-9921-ED1D6E890248}" type="pres">
      <dgm:prSet presAssocID="{6991DF2A-AE6C-4B3C-8F67-63D1F837B209}" presName="bigChev" presStyleLbl="node1" presStyleIdx="0" presStyleCnt="6" custScaleX="185506"/>
      <dgm:spPr/>
      <dgm:t>
        <a:bodyPr/>
        <a:lstStyle/>
        <a:p>
          <a:endParaRPr lang="en-US"/>
        </a:p>
      </dgm:t>
    </dgm:pt>
    <dgm:pt modelId="{4683EB2F-1541-410C-8662-02A6AD72D475}" type="pres">
      <dgm:prSet presAssocID="{7D2B8B6B-793A-4C5A-B1CE-CDC62D823D8A}" presName="parTrans" presStyleCnt="0"/>
      <dgm:spPr/>
    </dgm:pt>
    <dgm:pt modelId="{CF7D7B9C-B302-4840-B2F3-7C5C663CD772}" type="pres">
      <dgm:prSet presAssocID="{2342EE51-C072-4C37-BA66-4673B8B7AF0B}" presName="node" presStyleLbl="alignAccFollowNode1" presStyleIdx="0" presStyleCnt="6" custScaleX="483064" custLinFactNeighborX="-15196" custLinFactNeighborY="5803">
        <dgm:presLayoutVars>
          <dgm:bulletEnabled val="1"/>
        </dgm:presLayoutVars>
      </dgm:prSet>
      <dgm:spPr/>
      <dgm:t>
        <a:bodyPr/>
        <a:lstStyle/>
        <a:p>
          <a:endParaRPr lang="en-US"/>
        </a:p>
      </dgm:t>
    </dgm:pt>
    <dgm:pt modelId="{756B62A0-939C-458C-86A1-5DE51FFA95DC}" type="pres">
      <dgm:prSet presAssocID="{6991DF2A-AE6C-4B3C-8F67-63D1F837B209}" presName="vSp" presStyleCnt="0"/>
      <dgm:spPr/>
    </dgm:pt>
    <dgm:pt modelId="{B40E9462-3D57-4D86-B532-32C8D17BEA74}" type="pres">
      <dgm:prSet presAssocID="{5458FACB-C00D-4FF9-8881-7DDA8B9F476D}" presName="horFlow" presStyleCnt="0"/>
      <dgm:spPr/>
    </dgm:pt>
    <dgm:pt modelId="{A7D22056-4070-4068-B58D-D70EB9B9C0FE}" type="pres">
      <dgm:prSet presAssocID="{5458FACB-C00D-4FF9-8881-7DDA8B9F476D}" presName="bigChev" presStyleLbl="node1" presStyleIdx="1" presStyleCnt="6" custScaleX="185506"/>
      <dgm:spPr/>
      <dgm:t>
        <a:bodyPr/>
        <a:lstStyle/>
        <a:p>
          <a:endParaRPr lang="en-US"/>
        </a:p>
      </dgm:t>
    </dgm:pt>
    <dgm:pt modelId="{8FFB607C-98EA-4037-A686-659060BE9880}" type="pres">
      <dgm:prSet presAssocID="{D2EE4C8D-A7E2-4D71-9CDC-51D596805451}" presName="parTrans" presStyleCnt="0"/>
      <dgm:spPr/>
    </dgm:pt>
    <dgm:pt modelId="{B425027A-EA05-49C7-9ACB-5C5EC9EBAB9A}" type="pres">
      <dgm:prSet presAssocID="{3171D31E-7D7B-457B-B248-F0E2F326BD40}" presName="node" presStyleLbl="alignAccFollowNode1" presStyleIdx="1" presStyleCnt="6" custScaleX="483064">
        <dgm:presLayoutVars>
          <dgm:bulletEnabled val="1"/>
        </dgm:presLayoutVars>
      </dgm:prSet>
      <dgm:spPr/>
      <dgm:t>
        <a:bodyPr/>
        <a:lstStyle/>
        <a:p>
          <a:endParaRPr lang="en-US"/>
        </a:p>
      </dgm:t>
    </dgm:pt>
    <dgm:pt modelId="{4C6D740E-0F8E-46B8-9167-106ED7A8BBBD}" type="pres">
      <dgm:prSet presAssocID="{5458FACB-C00D-4FF9-8881-7DDA8B9F476D}" presName="vSp" presStyleCnt="0"/>
      <dgm:spPr/>
    </dgm:pt>
    <dgm:pt modelId="{30442E18-442B-493B-A3BF-85A9CC005CF6}" type="pres">
      <dgm:prSet presAssocID="{A6D98F66-48C5-49B9-B639-F6CFCECCE730}" presName="horFlow" presStyleCnt="0"/>
      <dgm:spPr/>
    </dgm:pt>
    <dgm:pt modelId="{4A4691F2-F89E-4760-9CFB-98B40BA2E6D8}" type="pres">
      <dgm:prSet presAssocID="{A6D98F66-48C5-49B9-B639-F6CFCECCE730}" presName="bigChev" presStyleLbl="node1" presStyleIdx="2" presStyleCnt="6" custScaleX="185506"/>
      <dgm:spPr/>
      <dgm:t>
        <a:bodyPr/>
        <a:lstStyle/>
        <a:p>
          <a:endParaRPr lang="en-US"/>
        </a:p>
      </dgm:t>
    </dgm:pt>
    <dgm:pt modelId="{5590460B-9DA2-4E3E-A71F-4F05EEC494D6}" type="pres">
      <dgm:prSet presAssocID="{D808C55B-DB27-4DC8-8268-BBC83F898707}" presName="parTrans" presStyleCnt="0"/>
      <dgm:spPr/>
    </dgm:pt>
    <dgm:pt modelId="{13E71E91-A49D-41F7-AC32-91F6901A110A}" type="pres">
      <dgm:prSet presAssocID="{276B48FF-8B7A-44CE-8ACA-927ED79A8C11}" presName="node" presStyleLbl="alignAccFollowNode1" presStyleIdx="2" presStyleCnt="6" custScaleX="483064" custLinFactNeighborX="-15196" custLinFactNeighborY="11474">
        <dgm:presLayoutVars>
          <dgm:bulletEnabled val="1"/>
        </dgm:presLayoutVars>
      </dgm:prSet>
      <dgm:spPr/>
      <dgm:t>
        <a:bodyPr/>
        <a:lstStyle/>
        <a:p>
          <a:endParaRPr lang="en-US"/>
        </a:p>
      </dgm:t>
    </dgm:pt>
    <dgm:pt modelId="{5246746D-4D18-4546-B5B2-F43EB215DDE1}" type="pres">
      <dgm:prSet presAssocID="{A6D98F66-48C5-49B9-B639-F6CFCECCE730}" presName="vSp" presStyleCnt="0"/>
      <dgm:spPr/>
    </dgm:pt>
    <dgm:pt modelId="{844BC089-42EA-4C19-A1B3-B210CA076FAD}" type="pres">
      <dgm:prSet presAssocID="{2B31105D-A1BA-4E2F-A4A6-247956CF4F02}" presName="horFlow" presStyleCnt="0"/>
      <dgm:spPr/>
    </dgm:pt>
    <dgm:pt modelId="{BA4459B1-1B8D-48E2-8F34-2CF7BA740DB2}" type="pres">
      <dgm:prSet presAssocID="{2B31105D-A1BA-4E2F-A4A6-247956CF4F02}" presName="bigChev" presStyleLbl="node1" presStyleIdx="3" presStyleCnt="6" custScaleX="185506"/>
      <dgm:spPr/>
      <dgm:t>
        <a:bodyPr/>
        <a:lstStyle/>
        <a:p>
          <a:endParaRPr lang="en-US"/>
        </a:p>
      </dgm:t>
    </dgm:pt>
    <dgm:pt modelId="{DE0D0D21-4158-4772-91C8-424C1C424E7C}" type="pres">
      <dgm:prSet presAssocID="{FEAE4031-0765-47EF-B41A-65932BD3D435}" presName="parTrans" presStyleCnt="0"/>
      <dgm:spPr/>
    </dgm:pt>
    <dgm:pt modelId="{7FD08122-CBC8-4D86-990C-5152BBD07EDC}" type="pres">
      <dgm:prSet presAssocID="{57709476-A528-449D-954C-B6FB3B9B228A}" presName="node" presStyleLbl="alignAccFollowNode1" presStyleIdx="3" presStyleCnt="6" custScaleX="483064" custLinFactNeighborX="-15196" custLinFactNeighborY="5803">
        <dgm:presLayoutVars>
          <dgm:bulletEnabled val="1"/>
        </dgm:presLayoutVars>
      </dgm:prSet>
      <dgm:spPr/>
      <dgm:t>
        <a:bodyPr/>
        <a:lstStyle/>
        <a:p>
          <a:endParaRPr lang="en-US"/>
        </a:p>
      </dgm:t>
    </dgm:pt>
    <dgm:pt modelId="{B4A7FA72-A12D-45CE-8262-C8A95732099D}" type="pres">
      <dgm:prSet presAssocID="{2B31105D-A1BA-4E2F-A4A6-247956CF4F02}" presName="vSp" presStyleCnt="0"/>
      <dgm:spPr/>
    </dgm:pt>
    <dgm:pt modelId="{67857D09-01A0-45AF-95A5-02A5E88DCE3A}" type="pres">
      <dgm:prSet presAssocID="{C77E0925-289B-4A00-BCB8-3EEE573587E8}" presName="horFlow" presStyleCnt="0"/>
      <dgm:spPr/>
    </dgm:pt>
    <dgm:pt modelId="{3F391BA9-6EBA-4C08-92D5-2A9B2AA57143}" type="pres">
      <dgm:prSet presAssocID="{C77E0925-289B-4A00-BCB8-3EEE573587E8}" presName="bigChev" presStyleLbl="node1" presStyleIdx="4" presStyleCnt="6" custScaleX="185506"/>
      <dgm:spPr/>
      <dgm:t>
        <a:bodyPr/>
        <a:lstStyle/>
        <a:p>
          <a:endParaRPr lang="en-US"/>
        </a:p>
      </dgm:t>
    </dgm:pt>
    <dgm:pt modelId="{83BA4490-3981-404B-AE48-4C6F101EF720}" type="pres">
      <dgm:prSet presAssocID="{F1265320-D3B2-4770-9E2D-11A6624C7398}" presName="parTrans" presStyleCnt="0"/>
      <dgm:spPr/>
    </dgm:pt>
    <dgm:pt modelId="{D35F1408-D922-4E15-87E7-C12F0C32556D}" type="pres">
      <dgm:prSet presAssocID="{F204AE28-23F6-4E9B-B9D2-796550135364}" presName="node" presStyleLbl="alignAccFollowNode1" presStyleIdx="4" presStyleCnt="6" custScaleX="483064">
        <dgm:presLayoutVars>
          <dgm:bulletEnabled val="1"/>
        </dgm:presLayoutVars>
      </dgm:prSet>
      <dgm:spPr/>
      <dgm:t>
        <a:bodyPr/>
        <a:lstStyle/>
        <a:p>
          <a:endParaRPr lang="en-US"/>
        </a:p>
      </dgm:t>
    </dgm:pt>
    <dgm:pt modelId="{60AEC1FF-07EF-4FDA-ACD5-48CC341FEED0}" type="pres">
      <dgm:prSet presAssocID="{C77E0925-289B-4A00-BCB8-3EEE573587E8}" presName="vSp" presStyleCnt="0"/>
      <dgm:spPr/>
    </dgm:pt>
    <dgm:pt modelId="{B99E3FFB-8861-4E41-95FC-0FF1BDE69DEA}" type="pres">
      <dgm:prSet presAssocID="{2B9ECA90-CCFF-4DFC-921C-730BCB8A5FEC}" presName="horFlow" presStyleCnt="0"/>
      <dgm:spPr/>
    </dgm:pt>
    <dgm:pt modelId="{D8423CFD-874A-4114-87CC-A2F11EA446A4}" type="pres">
      <dgm:prSet presAssocID="{2B9ECA90-CCFF-4DFC-921C-730BCB8A5FEC}" presName="bigChev" presStyleLbl="node1" presStyleIdx="5" presStyleCnt="6" custScaleX="185506"/>
      <dgm:spPr/>
      <dgm:t>
        <a:bodyPr/>
        <a:lstStyle/>
        <a:p>
          <a:endParaRPr lang="en-US"/>
        </a:p>
      </dgm:t>
    </dgm:pt>
    <dgm:pt modelId="{14AA913D-230E-42F6-9108-ED89F4EFF9F2}" type="pres">
      <dgm:prSet presAssocID="{EFED647D-6F28-452B-A3F6-4D71D79081A5}" presName="parTrans" presStyleCnt="0"/>
      <dgm:spPr/>
    </dgm:pt>
    <dgm:pt modelId="{E7D07B2B-B0CA-4436-83F8-D5977BAB571F}" type="pres">
      <dgm:prSet presAssocID="{8D9EA906-A773-4ACE-9185-48B96C6D40AC}" presName="node" presStyleLbl="alignAccFollowNode1" presStyleIdx="5" presStyleCnt="6" custScaleX="483064">
        <dgm:presLayoutVars>
          <dgm:bulletEnabled val="1"/>
        </dgm:presLayoutVars>
      </dgm:prSet>
      <dgm:spPr/>
      <dgm:t>
        <a:bodyPr/>
        <a:lstStyle/>
        <a:p>
          <a:endParaRPr lang="en-US"/>
        </a:p>
      </dgm:t>
    </dgm:pt>
  </dgm:ptLst>
  <dgm:cxnLst>
    <dgm:cxn modelId="{0F7DF1C7-7F4D-49AC-A8B1-39C3CEBB31A1}" type="presOf" srcId="{276B48FF-8B7A-44CE-8ACA-927ED79A8C11}" destId="{13E71E91-A49D-41F7-AC32-91F6901A110A}" srcOrd="0" destOrd="0" presId="urn:microsoft.com/office/officeart/2005/8/layout/lProcess3"/>
    <dgm:cxn modelId="{F5FD2A15-1FA8-4FEC-90CE-A45EBDCBC285}" type="presOf" srcId="{5458FACB-C00D-4FF9-8881-7DDA8B9F476D}" destId="{A7D22056-4070-4068-B58D-D70EB9B9C0FE}" srcOrd="0" destOrd="0" presId="urn:microsoft.com/office/officeart/2005/8/layout/lProcess3"/>
    <dgm:cxn modelId="{E38B759C-C327-484D-B710-224D9E5A32C5}" type="presOf" srcId="{F204AE28-23F6-4E9B-B9D2-796550135364}" destId="{D35F1408-D922-4E15-87E7-C12F0C32556D}" srcOrd="0" destOrd="0" presId="urn:microsoft.com/office/officeart/2005/8/layout/lProcess3"/>
    <dgm:cxn modelId="{FB1253B9-FA8D-42E2-95F9-E98CE68ED51A}" type="presOf" srcId="{2342EE51-C072-4C37-BA66-4673B8B7AF0B}" destId="{CF7D7B9C-B302-4840-B2F3-7C5C663CD772}" srcOrd="0" destOrd="0" presId="urn:microsoft.com/office/officeart/2005/8/layout/lProcess3"/>
    <dgm:cxn modelId="{1CE7F97F-5795-420A-B5CC-0066E379C370}" srcId="{CDCEC359-225E-41C2-8BCC-28D969855367}" destId="{A6D98F66-48C5-49B9-B639-F6CFCECCE730}" srcOrd="2" destOrd="0" parTransId="{FCD53FE6-DE31-47A5-8BF6-75F6570991B1}" sibTransId="{3F9F614B-45AA-4861-8184-EE196BC9449A}"/>
    <dgm:cxn modelId="{701B5D62-6886-4A43-A0DB-9E9A95446E4A}" type="presOf" srcId="{6991DF2A-AE6C-4B3C-8F67-63D1F837B209}" destId="{2ACC830A-774B-43B8-9921-ED1D6E890248}" srcOrd="0" destOrd="0" presId="urn:microsoft.com/office/officeart/2005/8/layout/lProcess3"/>
    <dgm:cxn modelId="{7BBE7FFC-12AD-4826-A0DD-336BB031F4B7}" type="presOf" srcId="{CDCEC359-225E-41C2-8BCC-28D969855367}" destId="{49B63E94-6B38-4F29-A4E9-3FDF1D27F74F}" srcOrd="0" destOrd="0" presId="urn:microsoft.com/office/officeart/2005/8/layout/lProcess3"/>
    <dgm:cxn modelId="{E8E398C1-AC70-4CD4-B81F-19F0621176FA}" srcId="{CDCEC359-225E-41C2-8BCC-28D969855367}" destId="{C77E0925-289B-4A00-BCB8-3EEE573587E8}" srcOrd="4" destOrd="0" parTransId="{E56D3A40-AFE5-48CE-A274-967CDDD4C908}" sibTransId="{508C2090-1872-42EF-8B8C-26711901AAD7}"/>
    <dgm:cxn modelId="{A2F2618B-2EF0-4A71-8309-D9CE88331708}" type="presOf" srcId="{57709476-A528-449D-954C-B6FB3B9B228A}" destId="{7FD08122-CBC8-4D86-990C-5152BBD07EDC}" srcOrd="0" destOrd="0" presId="urn:microsoft.com/office/officeart/2005/8/layout/lProcess3"/>
    <dgm:cxn modelId="{1DFDDD57-8354-4870-952A-03D6DA4FA001}" type="presOf" srcId="{2B9ECA90-CCFF-4DFC-921C-730BCB8A5FEC}" destId="{D8423CFD-874A-4114-87CC-A2F11EA446A4}" srcOrd="0" destOrd="0" presId="urn:microsoft.com/office/officeart/2005/8/layout/lProcess3"/>
    <dgm:cxn modelId="{14665881-66A7-4FD1-8819-36550D19B757}" srcId="{A6D98F66-48C5-49B9-B639-F6CFCECCE730}" destId="{276B48FF-8B7A-44CE-8ACA-927ED79A8C11}" srcOrd="0" destOrd="0" parTransId="{D808C55B-DB27-4DC8-8268-BBC83F898707}" sibTransId="{E97CCADA-4A96-42A7-8888-74856D0CF85D}"/>
    <dgm:cxn modelId="{BA6E1AC0-1DDD-4EFC-AFA9-03CD087B9AC8}" type="presOf" srcId="{8D9EA906-A773-4ACE-9185-48B96C6D40AC}" destId="{E7D07B2B-B0CA-4436-83F8-D5977BAB571F}" srcOrd="0" destOrd="0" presId="urn:microsoft.com/office/officeart/2005/8/layout/lProcess3"/>
    <dgm:cxn modelId="{0CC8340B-5552-472D-A022-00385DBA820B}" type="presOf" srcId="{C77E0925-289B-4A00-BCB8-3EEE573587E8}" destId="{3F391BA9-6EBA-4C08-92D5-2A9B2AA57143}" srcOrd="0" destOrd="0" presId="urn:microsoft.com/office/officeart/2005/8/layout/lProcess3"/>
    <dgm:cxn modelId="{25DE221E-5273-4ECD-93DE-64B5AED328CB}" srcId="{2B9ECA90-CCFF-4DFC-921C-730BCB8A5FEC}" destId="{8D9EA906-A773-4ACE-9185-48B96C6D40AC}" srcOrd="0" destOrd="0" parTransId="{EFED647D-6F28-452B-A3F6-4D71D79081A5}" sibTransId="{51E85BC6-BCD2-4E28-8B11-16DF658AB8F6}"/>
    <dgm:cxn modelId="{D6CEC70E-F047-4609-8025-9B1E687FF6E8}" srcId="{5458FACB-C00D-4FF9-8881-7DDA8B9F476D}" destId="{3171D31E-7D7B-457B-B248-F0E2F326BD40}" srcOrd="0" destOrd="0" parTransId="{D2EE4C8D-A7E2-4D71-9CDC-51D596805451}" sibTransId="{9C277091-93A8-4DEC-B852-C0E11EB7DB67}"/>
    <dgm:cxn modelId="{0C5D9541-15C8-465D-BEC7-F04EBF0B4179}" srcId="{CDCEC359-225E-41C2-8BCC-28D969855367}" destId="{2B31105D-A1BA-4E2F-A4A6-247956CF4F02}" srcOrd="3" destOrd="0" parTransId="{290B3DDF-1851-498E-BFA1-2062D5562748}" sibTransId="{A3FC770F-35B4-4E86-B82F-C60CAB447F39}"/>
    <dgm:cxn modelId="{CE81F9D2-7D22-480D-9901-003896528CC8}" type="presOf" srcId="{A6D98F66-48C5-49B9-B639-F6CFCECCE730}" destId="{4A4691F2-F89E-4760-9CFB-98B40BA2E6D8}" srcOrd="0" destOrd="0" presId="urn:microsoft.com/office/officeart/2005/8/layout/lProcess3"/>
    <dgm:cxn modelId="{E9F99C2B-6CAB-4799-B9CD-543C0CF3600B}" type="presOf" srcId="{3171D31E-7D7B-457B-B248-F0E2F326BD40}" destId="{B425027A-EA05-49C7-9ACB-5C5EC9EBAB9A}" srcOrd="0" destOrd="0" presId="urn:microsoft.com/office/officeart/2005/8/layout/lProcess3"/>
    <dgm:cxn modelId="{30BCEEDE-C310-4348-A4B8-7D6736DB473B}" srcId="{CDCEC359-225E-41C2-8BCC-28D969855367}" destId="{6991DF2A-AE6C-4B3C-8F67-63D1F837B209}" srcOrd="0" destOrd="0" parTransId="{C46F9E71-DEC4-4AAC-84D7-5F05F714BE60}" sibTransId="{931DDF32-6224-4F14-90E2-830199631E15}"/>
    <dgm:cxn modelId="{2F418DF0-2DB3-45D4-8024-A3BAE1E8735E}" srcId="{CDCEC359-225E-41C2-8BCC-28D969855367}" destId="{5458FACB-C00D-4FF9-8881-7DDA8B9F476D}" srcOrd="1" destOrd="0" parTransId="{7DECB085-0D71-47B0-8ED6-8CB10DAF7B56}" sibTransId="{5F53A389-9A2C-4F55-8B9D-EC0587ED8E57}"/>
    <dgm:cxn modelId="{3D94E95F-71AE-4DAB-B8E3-CC5E9F5FC7BD}" srcId="{2B31105D-A1BA-4E2F-A4A6-247956CF4F02}" destId="{57709476-A528-449D-954C-B6FB3B9B228A}" srcOrd="0" destOrd="0" parTransId="{FEAE4031-0765-47EF-B41A-65932BD3D435}" sibTransId="{BC63BCD6-69B0-4F93-936F-35E713671DF4}"/>
    <dgm:cxn modelId="{480B110E-202F-4E65-97E3-22B941264FA5}" type="presOf" srcId="{2B31105D-A1BA-4E2F-A4A6-247956CF4F02}" destId="{BA4459B1-1B8D-48E2-8F34-2CF7BA740DB2}" srcOrd="0" destOrd="0" presId="urn:microsoft.com/office/officeart/2005/8/layout/lProcess3"/>
    <dgm:cxn modelId="{C5A43583-6FF2-409C-8F37-2FACF0A6D964}" srcId="{CDCEC359-225E-41C2-8BCC-28D969855367}" destId="{2B9ECA90-CCFF-4DFC-921C-730BCB8A5FEC}" srcOrd="5" destOrd="0" parTransId="{CDD82E77-0D99-4F3C-8C04-461D03FDB36F}" sibTransId="{78C860FF-6AC0-4600-96A2-1DC955A04E0A}"/>
    <dgm:cxn modelId="{2351B573-C4CC-4916-B416-E311ECC0932E}" srcId="{6991DF2A-AE6C-4B3C-8F67-63D1F837B209}" destId="{2342EE51-C072-4C37-BA66-4673B8B7AF0B}" srcOrd="0" destOrd="0" parTransId="{7D2B8B6B-793A-4C5A-B1CE-CDC62D823D8A}" sibTransId="{FF846DE6-DD5A-462C-B1AA-4804B9E987A6}"/>
    <dgm:cxn modelId="{63AF55BD-0B15-459D-B90F-A7B847E7ECD9}" srcId="{C77E0925-289B-4A00-BCB8-3EEE573587E8}" destId="{F204AE28-23F6-4E9B-B9D2-796550135364}" srcOrd="0" destOrd="0" parTransId="{F1265320-D3B2-4770-9E2D-11A6624C7398}" sibTransId="{F4CE6933-1CD0-4B83-9072-9BB1C6198CE1}"/>
    <dgm:cxn modelId="{2FAE3F2B-F7E1-4DE2-8F03-E86421A4911F}" type="presParOf" srcId="{49B63E94-6B38-4F29-A4E9-3FDF1D27F74F}" destId="{A973FC30-F413-4777-B140-479553F67E88}" srcOrd="0" destOrd="0" presId="urn:microsoft.com/office/officeart/2005/8/layout/lProcess3"/>
    <dgm:cxn modelId="{B05B89D8-4F8B-4458-9D59-C81E124DA446}" type="presParOf" srcId="{A973FC30-F413-4777-B140-479553F67E88}" destId="{2ACC830A-774B-43B8-9921-ED1D6E890248}" srcOrd="0" destOrd="0" presId="urn:microsoft.com/office/officeart/2005/8/layout/lProcess3"/>
    <dgm:cxn modelId="{85D3B01B-EC12-4596-A4C2-2CFA6055DD36}" type="presParOf" srcId="{A973FC30-F413-4777-B140-479553F67E88}" destId="{4683EB2F-1541-410C-8662-02A6AD72D475}" srcOrd="1" destOrd="0" presId="urn:microsoft.com/office/officeart/2005/8/layout/lProcess3"/>
    <dgm:cxn modelId="{E55187D8-32B5-43EA-BF86-EA91587DC511}" type="presParOf" srcId="{A973FC30-F413-4777-B140-479553F67E88}" destId="{CF7D7B9C-B302-4840-B2F3-7C5C663CD772}" srcOrd="2" destOrd="0" presId="urn:microsoft.com/office/officeart/2005/8/layout/lProcess3"/>
    <dgm:cxn modelId="{5BD95DED-71F5-4451-96CE-888C1E95918A}" type="presParOf" srcId="{49B63E94-6B38-4F29-A4E9-3FDF1D27F74F}" destId="{756B62A0-939C-458C-86A1-5DE51FFA95DC}" srcOrd="1" destOrd="0" presId="urn:microsoft.com/office/officeart/2005/8/layout/lProcess3"/>
    <dgm:cxn modelId="{3102AB75-0D78-4326-924F-9A5BE488C933}" type="presParOf" srcId="{49B63E94-6B38-4F29-A4E9-3FDF1D27F74F}" destId="{B40E9462-3D57-4D86-B532-32C8D17BEA74}" srcOrd="2" destOrd="0" presId="urn:microsoft.com/office/officeart/2005/8/layout/lProcess3"/>
    <dgm:cxn modelId="{933F5E49-F467-465F-9D4D-FE7EC5AAB6D1}" type="presParOf" srcId="{B40E9462-3D57-4D86-B532-32C8D17BEA74}" destId="{A7D22056-4070-4068-B58D-D70EB9B9C0FE}" srcOrd="0" destOrd="0" presId="urn:microsoft.com/office/officeart/2005/8/layout/lProcess3"/>
    <dgm:cxn modelId="{2E7DF2E9-5D9C-4595-ACC5-83B7C30845A6}" type="presParOf" srcId="{B40E9462-3D57-4D86-B532-32C8D17BEA74}" destId="{8FFB607C-98EA-4037-A686-659060BE9880}" srcOrd="1" destOrd="0" presId="urn:microsoft.com/office/officeart/2005/8/layout/lProcess3"/>
    <dgm:cxn modelId="{F2CBFE11-DBCD-40FA-AFCC-99843868F7C3}" type="presParOf" srcId="{B40E9462-3D57-4D86-B532-32C8D17BEA74}" destId="{B425027A-EA05-49C7-9ACB-5C5EC9EBAB9A}" srcOrd="2" destOrd="0" presId="urn:microsoft.com/office/officeart/2005/8/layout/lProcess3"/>
    <dgm:cxn modelId="{619B5F82-B8DB-4743-8F0F-875EEF42334E}" type="presParOf" srcId="{49B63E94-6B38-4F29-A4E9-3FDF1D27F74F}" destId="{4C6D740E-0F8E-46B8-9167-106ED7A8BBBD}" srcOrd="3" destOrd="0" presId="urn:microsoft.com/office/officeart/2005/8/layout/lProcess3"/>
    <dgm:cxn modelId="{7DA783F5-BCF0-463B-8F3E-26309B5BBDC9}" type="presParOf" srcId="{49B63E94-6B38-4F29-A4E9-3FDF1D27F74F}" destId="{30442E18-442B-493B-A3BF-85A9CC005CF6}" srcOrd="4" destOrd="0" presId="urn:microsoft.com/office/officeart/2005/8/layout/lProcess3"/>
    <dgm:cxn modelId="{4AB808BE-BF40-4935-92E0-0A6F12BAC5DA}" type="presParOf" srcId="{30442E18-442B-493B-A3BF-85A9CC005CF6}" destId="{4A4691F2-F89E-4760-9CFB-98B40BA2E6D8}" srcOrd="0" destOrd="0" presId="urn:microsoft.com/office/officeart/2005/8/layout/lProcess3"/>
    <dgm:cxn modelId="{8502F62D-2670-497F-95BC-5FECCBA4DC6E}" type="presParOf" srcId="{30442E18-442B-493B-A3BF-85A9CC005CF6}" destId="{5590460B-9DA2-4E3E-A71F-4F05EEC494D6}" srcOrd="1" destOrd="0" presId="urn:microsoft.com/office/officeart/2005/8/layout/lProcess3"/>
    <dgm:cxn modelId="{596CA75D-1CE7-4A0A-B374-91EADEB9787E}" type="presParOf" srcId="{30442E18-442B-493B-A3BF-85A9CC005CF6}" destId="{13E71E91-A49D-41F7-AC32-91F6901A110A}" srcOrd="2" destOrd="0" presId="urn:microsoft.com/office/officeart/2005/8/layout/lProcess3"/>
    <dgm:cxn modelId="{6F79201D-207E-4C44-9B92-BEA5B8ED7F5F}" type="presParOf" srcId="{49B63E94-6B38-4F29-A4E9-3FDF1D27F74F}" destId="{5246746D-4D18-4546-B5B2-F43EB215DDE1}" srcOrd="5" destOrd="0" presId="urn:microsoft.com/office/officeart/2005/8/layout/lProcess3"/>
    <dgm:cxn modelId="{2D1D40F4-CF29-4D17-8367-008BAA659C16}" type="presParOf" srcId="{49B63E94-6B38-4F29-A4E9-3FDF1D27F74F}" destId="{844BC089-42EA-4C19-A1B3-B210CA076FAD}" srcOrd="6" destOrd="0" presId="urn:microsoft.com/office/officeart/2005/8/layout/lProcess3"/>
    <dgm:cxn modelId="{8AC46D26-27B5-46A5-98A4-70B22C3D1805}" type="presParOf" srcId="{844BC089-42EA-4C19-A1B3-B210CA076FAD}" destId="{BA4459B1-1B8D-48E2-8F34-2CF7BA740DB2}" srcOrd="0" destOrd="0" presId="urn:microsoft.com/office/officeart/2005/8/layout/lProcess3"/>
    <dgm:cxn modelId="{E1B04B33-2ABB-4762-B999-191067406ED3}" type="presParOf" srcId="{844BC089-42EA-4C19-A1B3-B210CA076FAD}" destId="{DE0D0D21-4158-4772-91C8-424C1C424E7C}" srcOrd="1" destOrd="0" presId="urn:microsoft.com/office/officeart/2005/8/layout/lProcess3"/>
    <dgm:cxn modelId="{5B31E61E-B6B1-4427-A35E-B8B9D27DEEC4}" type="presParOf" srcId="{844BC089-42EA-4C19-A1B3-B210CA076FAD}" destId="{7FD08122-CBC8-4D86-990C-5152BBD07EDC}" srcOrd="2" destOrd="0" presId="urn:microsoft.com/office/officeart/2005/8/layout/lProcess3"/>
    <dgm:cxn modelId="{A4192A4A-1E97-4931-A494-2F3940FE7C39}" type="presParOf" srcId="{49B63E94-6B38-4F29-A4E9-3FDF1D27F74F}" destId="{B4A7FA72-A12D-45CE-8262-C8A95732099D}" srcOrd="7" destOrd="0" presId="urn:microsoft.com/office/officeart/2005/8/layout/lProcess3"/>
    <dgm:cxn modelId="{9C5B9BFD-C543-4286-9BF3-7DBD7B5DC454}" type="presParOf" srcId="{49B63E94-6B38-4F29-A4E9-3FDF1D27F74F}" destId="{67857D09-01A0-45AF-95A5-02A5E88DCE3A}" srcOrd="8" destOrd="0" presId="urn:microsoft.com/office/officeart/2005/8/layout/lProcess3"/>
    <dgm:cxn modelId="{6E6725F4-8159-4679-B5E7-9169CCEC6205}" type="presParOf" srcId="{67857D09-01A0-45AF-95A5-02A5E88DCE3A}" destId="{3F391BA9-6EBA-4C08-92D5-2A9B2AA57143}" srcOrd="0" destOrd="0" presId="urn:microsoft.com/office/officeart/2005/8/layout/lProcess3"/>
    <dgm:cxn modelId="{018ADBF0-9E50-4B89-B62B-8D0A6C5A80D9}" type="presParOf" srcId="{67857D09-01A0-45AF-95A5-02A5E88DCE3A}" destId="{83BA4490-3981-404B-AE48-4C6F101EF720}" srcOrd="1" destOrd="0" presId="urn:microsoft.com/office/officeart/2005/8/layout/lProcess3"/>
    <dgm:cxn modelId="{4F0B2B13-8EA2-466F-B780-26A8667BAD1A}" type="presParOf" srcId="{67857D09-01A0-45AF-95A5-02A5E88DCE3A}" destId="{D35F1408-D922-4E15-87E7-C12F0C32556D}" srcOrd="2" destOrd="0" presId="urn:microsoft.com/office/officeart/2005/8/layout/lProcess3"/>
    <dgm:cxn modelId="{A6ED445D-3556-459E-BCF1-1D2C9AB17C1B}" type="presParOf" srcId="{49B63E94-6B38-4F29-A4E9-3FDF1D27F74F}" destId="{60AEC1FF-07EF-4FDA-ACD5-48CC341FEED0}" srcOrd="9" destOrd="0" presId="urn:microsoft.com/office/officeart/2005/8/layout/lProcess3"/>
    <dgm:cxn modelId="{C9EBD643-EBAF-4420-B656-09E52CEA24F9}" type="presParOf" srcId="{49B63E94-6B38-4F29-A4E9-3FDF1D27F74F}" destId="{B99E3FFB-8861-4E41-95FC-0FF1BDE69DEA}" srcOrd="10" destOrd="0" presId="urn:microsoft.com/office/officeart/2005/8/layout/lProcess3"/>
    <dgm:cxn modelId="{F5E63D57-5361-4833-BBC1-143E7869AB69}" type="presParOf" srcId="{B99E3FFB-8861-4E41-95FC-0FF1BDE69DEA}" destId="{D8423CFD-874A-4114-87CC-A2F11EA446A4}" srcOrd="0" destOrd="0" presId="urn:microsoft.com/office/officeart/2005/8/layout/lProcess3"/>
    <dgm:cxn modelId="{D5411F48-21CD-4AE5-83DD-359ED6903111}" type="presParOf" srcId="{B99E3FFB-8861-4E41-95FC-0FF1BDE69DEA}" destId="{14AA913D-230E-42F6-9108-ED89F4EFF9F2}" srcOrd="1" destOrd="0" presId="urn:microsoft.com/office/officeart/2005/8/layout/lProcess3"/>
    <dgm:cxn modelId="{E697432E-2164-4BF2-B698-DB908384E102}" type="presParOf" srcId="{B99E3FFB-8861-4E41-95FC-0FF1BDE69DEA}" destId="{E7D07B2B-B0CA-4436-83F8-D5977BAB571F}"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C06FE71-D062-40B8-85A0-D68D912FEF0B}" type="doc">
      <dgm:prSet loTypeId="urn:microsoft.com/office/officeart/2005/8/layout/radial4" loCatId="relationship" qsTypeId="urn:microsoft.com/office/officeart/2005/8/quickstyle/simple5" qsCatId="simple" csTypeId="urn:microsoft.com/office/officeart/2005/8/colors/colorful3" csCatId="colorful" phldr="1"/>
      <dgm:spPr/>
      <dgm:t>
        <a:bodyPr/>
        <a:lstStyle/>
        <a:p>
          <a:endParaRPr lang="en-US"/>
        </a:p>
      </dgm:t>
    </dgm:pt>
    <dgm:pt modelId="{B1505233-F506-4CFF-A988-3C5BF3ED8033}">
      <dgm:prSet custT="1"/>
      <dgm:spPr/>
      <dgm:t>
        <a:bodyPr/>
        <a:lstStyle/>
        <a:p>
          <a:pPr rtl="0"/>
          <a:r>
            <a:rPr lang="en-US" sz="2000" b="0" i="0" baseline="0" smtClean="0"/>
            <a:t>Provides:</a:t>
          </a:r>
          <a:endParaRPr lang="en-US" sz="2000" b="0" dirty="0"/>
        </a:p>
      </dgm:t>
    </dgm:pt>
    <dgm:pt modelId="{3AEC68B2-6F2D-4DBD-A418-AD5B6E6E9497}" type="parTrans" cxnId="{1D1EFE22-8081-4143-AB00-A7256E6CB5F5}">
      <dgm:prSet/>
      <dgm:spPr/>
      <dgm:t>
        <a:bodyPr/>
        <a:lstStyle/>
        <a:p>
          <a:endParaRPr lang="en-US" sz="2400" b="1">
            <a:solidFill>
              <a:schemeClr val="tx1"/>
            </a:solidFill>
          </a:endParaRPr>
        </a:p>
      </dgm:t>
    </dgm:pt>
    <dgm:pt modelId="{055ACFE0-CCAE-41DE-AF25-7A36D1D024AA}" type="sibTrans" cxnId="{1D1EFE22-8081-4143-AB00-A7256E6CB5F5}">
      <dgm:prSet/>
      <dgm:spPr/>
      <dgm:t>
        <a:bodyPr/>
        <a:lstStyle/>
        <a:p>
          <a:endParaRPr lang="en-US" sz="2400" b="1">
            <a:solidFill>
              <a:schemeClr val="tx1"/>
            </a:solidFill>
          </a:endParaRPr>
        </a:p>
      </dgm:t>
    </dgm:pt>
    <dgm:pt modelId="{A973759A-F86C-4732-A49B-2CFC5087E1F0}">
      <dgm:prSet custT="1"/>
      <dgm:spPr/>
      <dgm:t>
        <a:bodyPr/>
        <a:lstStyle/>
        <a:p>
          <a:pPr rtl="0"/>
          <a:r>
            <a:rPr lang="en-US" sz="2000" b="1" i="0" baseline="0" smtClean="0"/>
            <a:t>graphical display of activities in sequence</a:t>
          </a:r>
          <a:endParaRPr lang="en-US" sz="2000" b="1" dirty="0"/>
        </a:p>
      </dgm:t>
    </dgm:pt>
    <dgm:pt modelId="{4DCF328E-4294-4482-9BF2-0F51D461E7F8}" type="parTrans" cxnId="{A61E2CA0-3EBD-47D3-8324-40C5005A1285}">
      <dgm:prSet/>
      <dgm:spPr/>
      <dgm:t>
        <a:bodyPr/>
        <a:lstStyle/>
        <a:p>
          <a:endParaRPr lang="en-US" sz="2400" b="1">
            <a:solidFill>
              <a:schemeClr val="tx1"/>
            </a:solidFill>
          </a:endParaRPr>
        </a:p>
      </dgm:t>
    </dgm:pt>
    <dgm:pt modelId="{B75C618A-6DB4-48FC-A6B5-96D61A735EAC}" type="sibTrans" cxnId="{A61E2CA0-3EBD-47D3-8324-40C5005A1285}">
      <dgm:prSet/>
      <dgm:spPr/>
      <dgm:t>
        <a:bodyPr/>
        <a:lstStyle/>
        <a:p>
          <a:endParaRPr lang="en-US" sz="2400" b="1">
            <a:solidFill>
              <a:schemeClr val="tx1"/>
            </a:solidFill>
          </a:endParaRPr>
        </a:p>
      </dgm:t>
    </dgm:pt>
    <dgm:pt modelId="{C1E6981C-6DD2-460F-A50D-E884AA3968F6}">
      <dgm:prSet custT="1"/>
      <dgm:spPr/>
      <dgm:t>
        <a:bodyPr/>
        <a:lstStyle/>
        <a:p>
          <a:pPr rtl="0"/>
          <a:r>
            <a:rPr lang="en-US" sz="2000" b="1" i="0" baseline="0" dirty="0" smtClean="0"/>
            <a:t>estimate of project length</a:t>
          </a:r>
          <a:endParaRPr lang="en-US" sz="2000" b="1" dirty="0"/>
        </a:p>
      </dgm:t>
    </dgm:pt>
    <dgm:pt modelId="{74683845-B21D-4D1F-9C95-5F25B9FFFEA6}" type="parTrans" cxnId="{5F467F11-043C-4233-804A-484A1E56A446}">
      <dgm:prSet/>
      <dgm:spPr/>
      <dgm:t>
        <a:bodyPr/>
        <a:lstStyle/>
        <a:p>
          <a:endParaRPr lang="en-US" sz="2400" b="1">
            <a:solidFill>
              <a:schemeClr val="tx1"/>
            </a:solidFill>
          </a:endParaRPr>
        </a:p>
      </dgm:t>
    </dgm:pt>
    <dgm:pt modelId="{573383EC-8B60-4F9E-AC78-90CE5FAE3C06}" type="sibTrans" cxnId="{5F467F11-043C-4233-804A-484A1E56A446}">
      <dgm:prSet/>
      <dgm:spPr/>
      <dgm:t>
        <a:bodyPr/>
        <a:lstStyle/>
        <a:p>
          <a:endParaRPr lang="en-US" sz="2400" b="1">
            <a:solidFill>
              <a:schemeClr val="tx1"/>
            </a:solidFill>
          </a:endParaRPr>
        </a:p>
      </dgm:t>
    </dgm:pt>
    <dgm:pt modelId="{0F637504-0345-44A8-B50E-B906AF0C665E}">
      <dgm:prSet custT="1"/>
      <dgm:spPr/>
      <dgm:t>
        <a:bodyPr/>
        <a:lstStyle/>
        <a:p>
          <a:pPr rtl="0"/>
          <a:r>
            <a:rPr lang="en-US" sz="2000" b="1" i="0" baseline="0" dirty="0" smtClean="0"/>
            <a:t>which activities most critical to timely completion</a:t>
          </a:r>
          <a:endParaRPr lang="en-US" sz="2000" b="1" dirty="0"/>
        </a:p>
      </dgm:t>
    </dgm:pt>
    <dgm:pt modelId="{89D0D5A4-EB96-43A5-88FE-2F07767CBFB8}" type="parTrans" cxnId="{48FCCF74-54FA-435B-8491-45E28D0EF97D}">
      <dgm:prSet/>
      <dgm:spPr/>
      <dgm:t>
        <a:bodyPr/>
        <a:lstStyle/>
        <a:p>
          <a:endParaRPr lang="en-US" sz="2400" b="1">
            <a:solidFill>
              <a:schemeClr val="tx1"/>
            </a:solidFill>
          </a:endParaRPr>
        </a:p>
      </dgm:t>
    </dgm:pt>
    <dgm:pt modelId="{ED843CFA-8DB3-4C61-85BD-7BDADC5856A4}" type="sibTrans" cxnId="{48FCCF74-54FA-435B-8491-45E28D0EF97D}">
      <dgm:prSet/>
      <dgm:spPr/>
      <dgm:t>
        <a:bodyPr/>
        <a:lstStyle/>
        <a:p>
          <a:endParaRPr lang="en-US" sz="2400" b="1">
            <a:solidFill>
              <a:schemeClr val="tx1"/>
            </a:solidFill>
          </a:endParaRPr>
        </a:p>
      </dgm:t>
    </dgm:pt>
    <dgm:pt modelId="{F35126E5-1F6F-44D7-88D2-8CA6DA1778CB}">
      <dgm:prSet custT="1"/>
      <dgm:spPr/>
      <dgm:t>
        <a:bodyPr/>
        <a:lstStyle/>
        <a:p>
          <a:pPr rtl="0"/>
          <a:r>
            <a:rPr lang="en-US" sz="2000" b="1" i="0" baseline="0" smtClean="0"/>
            <a:t>how long any activity can be delayed</a:t>
          </a:r>
          <a:endParaRPr lang="en-US" sz="2000" b="1" dirty="0"/>
        </a:p>
      </dgm:t>
    </dgm:pt>
    <dgm:pt modelId="{8EC7AAF6-77A4-46B5-BEA5-A705D113C81C}" type="parTrans" cxnId="{A72A369A-5CCB-49AF-8D2D-BF49430834C3}">
      <dgm:prSet/>
      <dgm:spPr/>
      <dgm:t>
        <a:bodyPr/>
        <a:lstStyle/>
        <a:p>
          <a:endParaRPr lang="en-US" sz="2400" b="1">
            <a:solidFill>
              <a:schemeClr val="tx1"/>
            </a:solidFill>
          </a:endParaRPr>
        </a:p>
      </dgm:t>
    </dgm:pt>
    <dgm:pt modelId="{906AF6A5-9743-4E35-B5C1-DE52123AE056}" type="sibTrans" cxnId="{A72A369A-5CCB-49AF-8D2D-BF49430834C3}">
      <dgm:prSet/>
      <dgm:spPr/>
      <dgm:t>
        <a:bodyPr/>
        <a:lstStyle/>
        <a:p>
          <a:endParaRPr lang="en-US" sz="2400" b="1">
            <a:solidFill>
              <a:schemeClr val="tx1"/>
            </a:solidFill>
          </a:endParaRPr>
        </a:p>
      </dgm:t>
    </dgm:pt>
    <dgm:pt modelId="{95D7C6C9-C7D7-46FE-A479-F1618A1ADEDA}" type="pres">
      <dgm:prSet presAssocID="{1C06FE71-D062-40B8-85A0-D68D912FEF0B}" presName="cycle" presStyleCnt="0">
        <dgm:presLayoutVars>
          <dgm:chMax val="1"/>
          <dgm:dir/>
          <dgm:animLvl val="ctr"/>
          <dgm:resizeHandles val="exact"/>
        </dgm:presLayoutVars>
      </dgm:prSet>
      <dgm:spPr/>
      <dgm:t>
        <a:bodyPr/>
        <a:lstStyle/>
        <a:p>
          <a:endParaRPr lang="en-US"/>
        </a:p>
      </dgm:t>
    </dgm:pt>
    <dgm:pt modelId="{68876A4E-8A2A-46F3-9C42-9CBDFC6E4E31}" type="pres">
      <dgm:prSet presAssocID="{B1505233-F506-4CFF-A988-3C5BF3ED8033}" presName="centerShape" presStyleLbl="node0" presStyleIdx="0" presStyleCnt="1"/>
      <dgm:spPr/>
      <dgm:t>
        <a:bodyPr/>
        <a:lstStyle/>
        <a:p>
          <a:endParaRPr lang="en-US"/>
        </a:p>
      </dgm:t>
    </dgm:pt>
    <dgm:pt modelId="{486122A0-51BA-4E00-9CE5-75D49A985ACF}" type="pres">
      <dgm:prSet presAssocID="{4DCF328E-4294-4482-9BF2-0F51D461E7F8}" presName="parTrans" presStyleLbl="bgSibTrans2D1" presStyleIdx="0" presStyleCnt="4" custFlipVert="1" custFlipHor="1" custScaleX="36108" custLinFactNeighborX="34503" custLinFactNeighborY="11284"/>
      <dgm:spPr/>
      <dgm:t>
        <a:bodyPr/>
        <a:lstStyle/>
        <a:p>
          <a:endParaRPr lang="en-US"/>
        </a:p>
      </dgm:t>
    </dgm:pt>
    <dgm:pt modelId="{126DF220-91A5-4D6D-96E6-B3068B274F3E}" type="pres">
      <dgm:prSet presAssocID="{A973759A-F86C-4732-A49B-2CFC5087E1F0}" presName="node" presStyleLbl="node1" presStyleIdx="0" presStyleCnt="4">
        <dgm:presLayoutVars>
          <dgm:bulletEnabled val="1"/>
        </dgm:presLayoutVars>
      </dgm:prSet>
      <dgm:spPr/>
      <dgm:t>
        <a:bodyPr/>
        <a:lstStyle/>
        <a:p>
          <a:endParaRPr lang="en-US"/>
        </a:p>
      </dgm:t>
    </dgm:pt>
    <dgm:pt modelId="{83D1C331-6515-4DB4-A8B9-340505AB4432}" type="pres">
      <dgm:prSet presAssocID="{74683845-B21D-4D1F-9C95-5F25B9FFFEA6}" presName="parTrans" presStyleLbl="bgSibTrans2D1" presStyleIdx="1" presStyleCnt="4" custAng="13649094" custFlipHor="1" custScaleX="39480" custLinFactNeighborX="15883" custLinFactNeighborY="80092"/>
      <dgm:spPr/>
      <dgm:t>
        <a:bodyPr/>
        <a:lstStyle/>
        <a:p>
          <a:endParaRPr lang="en-US"/>
        </a:p>
      </dgm:t>
    </dgm:pt>
    <dgm:pt modelId="{0985AE9C-EC26-463F-BAE2-A792D8ADFFD3}" type="pres">
      <dgm:prSet presAssocID="{C1E6981C-6DD2-460F-A50D-E884AA3968F6}" presName="node" presStyleLbl="node1" presStyleIdx="1" presStyleCnt="4" custScaleX="114213" custRadScaleRad="101414" custRadScaleInc="-3692">
        <dgm:presLayoutVars>
          <dgm:bulletEnabled val="1"/>
        </dgm:presLayoutVars>
      </dgm:prSet>
      <dgm:spPr/>
      <dgm:t>
        <a:bodyPr/>
        <a:lstStyle/>
        <a:p>
          <a:endParaRPr lang="en-US"/>
        </a:p>
      </dgm:t>
    </dgm:pt>
    <dgm:pt modelId="{969D4C86-D41C-46E9-9425-350C0544019F}" type="pres">
      <dgm:prSet presAssocID="{89D0D5A4-EB96-43A5-88FE-2F07767CBFB8}" presName="parTrans" presStyleLbl="bgSibTrans2D1" presStyleIdx="2" presStyleCnt="4" custAng="7332253" custFlipHor="1" custScaleX="43845" custLinFactNeighborX="-1595" custLinFactNeighborY="87450"/>
      <dgm:spPr/>
      <dgm:t>
        <a:bodyPr/>
        <a:lstStyle/>
        <a:p>
          <a:endParaRPr lang="en-US"/>
        </a:p>
      </dgm:t>
    </dgm:pt>
    <dgm:pt modelId="{40933185-F243-4387-BA65-E05E26C6A3ED}" type="pres">
      <dgm:prSet presAssocID="{0F637504-0345-44A8-B50E-B906AF0C665E}" presName="node" presStyleLbl="node1" presStyleIdx="2" presStyleCnt="4" custScaleX="114104" custRadScaleRad="101317" custRadScaleInc="3450">
        <dgm:presLayoutVars>
          <dgm:bulletEnabled val="1"/>
        </dgm:presLayoutVars>
      </dgm:prSet>
      <dgm:spPr/>
      <dgm:t>
        <a:bodyPr/>
        <a:lstStyle/>
        <a:p>
          <a:endParaRPr lang="en-US"/>
        </a:p>
      </dgm:t>
    </dgm:pt>
    <dgm:pt modelId="{322E38CF-2D6F-44AF-BE3E-BBE113D80C98}" type="pres">
      <dgm:prSet presAssocID="{8EC7AAF6-77A4-46B5-BEA5-A705D113C81C}" presName="parTrans" presStyleLbl="bgSibTrans2D1" presStyleIdx="3" presStyleCnt="4" custAng="2867938" custFlipHor="1" custScaleX="44793" custLinFactNeighborX="-34823" custLinFactNeighborY="-1851"/>
      <dgm:spPr/>
      <dgm:t>
        <a:bodyPr/>
        <a:lstStyle/>
        <a:p>
          <a:endParaRPr lang="en-US"/>
        </a:p>
      </dgm:t>
    </dgm:pt>
    <dgm:pt modelId="{B1699C64-E877-4BD0-80EE-F825BD034B0B}" type="pres">
      <dgm:prSet presAssocID="{F35126E5-1F6F-44D7-88D2-8CA6DA1778CB}" presName="node" presStyleLbl="node1" presStyleIdx="3" presStyleCnt="4">
        <dgm:presLayoutVars>
          <dgm:bulletEnabled val="1"/>
        </dgm:presLayoutVars>
      </dgm:prSet>
      <dgm:spPr/>
      <dgm:t>
        <a:bodyPr/>
        <a:lstStyle/>
        <a:p>
          <a:endParaRPr lang="en-US"/>
        </a:p>
      </dgm:t>
    </dgm:pt>
  </dgm:ptLst>
  <dgm:cxnLst>
    <dgm:cxn modelId="{48FCCF74-54FA-435B-8491-45E28D0EF97D}" srcId="{B1505233-F506-4CFF-A988-3C5BF3ED8033}" destId="{0F637504-0345-44A8-B50E-B906AF0C665E}" srcOrd="2" destOrd="0" parTransId="{89D0D5A4-EB96-43A5-88FE-2F07767CBFB8}" sibTransId="{ED843CFA-8DB3-4C61-85BD-7BDADC5856A4}"/>
    <dgm:cxn modelId="{2C315F32-E451-4D95-B08E-9F1E068A0E9B}" type="presOf" srcId="{0F637504-0345-44A8-B50E-B906AF0C665E}" destId="{40933185-F243-4387-BA65-E05E26C6A3ED}" srcOrd="0" destOrd="0" presId="urn:microsoft.com/office/officeart/2005/8/layout/radial4"/>
    <dgm:cxn modelId="{9AFCA9BA-FD37-47A7-8451-95B9EB30BF46}" type="presOf" srcId="{4DCF328E-4294-4482-9BF2-0F51D461E7F8}" destId="{486122A0-51BA-4E00-9CE5-75D49A985ACF}" srcOrd="0" destOrd="0" presId="urn:microsoft.com/office/officeart/2005/8/layout/radial4"/>
    <dgm:cxn modelId="{90BBFB3C-A5E9-4708-A948-1057C13DA883}" type="presOf" srcId="{B1505233-F506-4CFF-A988-3C5BF3ED8033}" destId="{68876A4E-8A2A-46F3-9C42-9CBDFC6E4E31}" srcOrd="0" destOrd="0" presId="urn:microsoft.com/office/officeart/2005/8/layout/radial4"/>
    <dgm:cxn modelId="{5F467F11-043C-4233-804A-484A1E56A446}" srcId="{B1505233-F506-4CFF-A988-3C5BF3ED8033}" destId="{C1E6981C-6DD2-460F-A50D-E884AA3968F6}" srcOrd="1" destOrd="0" parTransId="{74683845-B21D-4D1F-9C95-5F25B9FFFEA6}" sibTransId="{573383EC-8B60-4F9E-AC78-90CE5FAE3C06}"/>
    <dgm:cxn modelId="{1D1EFE22-8081-4143-AB00-A7256E6CB5F5}" srcId="{1C06FE71-D062-40B8-85A0-D68D912FEF0B}" destId="{B1505233-F506-4CFF-A988-3C5BF3ED8033}" srcOrd="0" destOrd="0" parTransId="{3AEC68B2-6F2D-4DBD-A418-AD5B6E6E9497}" sibTransId="{055ACFE0-CCAE-41DE-AF25-7A36D1D024AA}"/>
    <dgm:cxn modelId="{72FF4BBC-8020-4F5E-ADB8-2E0BFA01C672}" type="presOf" srcId="{C1E6981C-6DD2-460F-A50D-E884AA3968F6}" destId="{0985AE9C-EC26-463F-BAE2-A792D8ADFFD3}" srcOrd="0" destOrd="0" presId="urn:microsoft.com/office/officeart/2005/8/layout/radial4"/>
    <dgm:cxn modelId="{84E25075-2E39-4F8D-AC2A-C6AE4A1D2C8F}" type="presOf" srcId="{F35126E5-1F6F-44D7-88D2-8CA6DA1778CB}" destId="{B1699C64-E877-4BD0-80EE-F825BD034B0B}" srcOrd="0" destOrd="0" presId="urn:microsoft.com/office/officeart/2005/8/layout/radial4"/>
    <dgm:cxn modelId="{47486CD8-55D8-461E-8414-B7BBF8109B53}" type="presOf" srcId="{1C06FE71-D062-40B8-85A0-D68D912FEF0B}" destId="{95D7C6C9-C7D7-46FE-A479-F1618A1ADEDA}" srcOrd="0" destOrd="0" presId="urn:microsoft.com/office/officeart/2005/8/layout/radial4"/>
    <dgm:cxn modelId="{0496E3A7-DAD3-400B-B118-AF7EAEB4B714}" type="presOf" srcId="{89D0D5A4-EB96-43A5-88FE-2F07767CBFB8}" destId="{969D4C86-D41C-46E9-9425-350C0544019F}" srcOrd="0" destOrd="0" presId="urn:microsoft.com/office/officeart/2005/8/layout/radial4"/>
    <dgm:cxn modelId="{A61E2CA0-3EBD-47D3-8324-40C5005A1285}" srcId="{B1505233-F506-4CFF-A988-3C5BF3ED8033}" destId="{A973759A-F86C-4732-A49B-2CFC5087E1F0}" srcOrd="0" destOrd="0" parTransId="{4DCF328E-4294-4482-9BF2-0F51D461E7F8}" sibTransId="{B75C618A-6DB4-48FC-A6B5-96D61A735EAC}"/>
    <dgm:cxn modelId="{F1B8625A-0215-4E4E-AF66-B226073EA11D}" type="presOf" srcId="{8EC7AAF6-77A4-46B5-BEA5-A705D113C81C}" destId="{322E38CF-2D6F-44AF-BE3E-BBE113D80C98}" srcOrd="0" destOrd="0" presId="urn:microsoft.com/office/officeart/2005/8/layout/radial4"/>
    <dgm:cxn modelId="{CA2181E6-F98A-4AC4-9701-62775781EFC2}" type="presOf" srcId="{74683845-B21D-4D1F-9C95-5F25B9FFFEA6}" destId="{83D1C331-6515-4DB4-A8B9-340505AB4432}" srcOrd="0" destOrd="0" presId="urn:microsoft.com/office/officeart/2005/8/layout/radial4"/>
    <dgm:cxn modelId="{96073571-9345-4822-98AC-1C3A171FECA5}" type="presOf" srcId="{A973759A-F86C-4732-A49B-2CFC5087E1F0}" destId="{126DF220-91A5-4D6D-96E6-B3068B274F3E}" srcOrd="0" destOrd="0" presId="urn:microsoft.com/office/officeart/2005/8/layout/radial4"/>
    <dgm:cxn modelId="{A72A369A-5CCB-49AF-8D2D-BF49430834C3}" srcId="{B1505233-F506-4CFF-A988-3C5BF3ED8033}" destId="{F35126E5-1F6F-44D7-88D2-8CA6DA1778CB}" srcOrd="3" destOrd="0" parTransId="{8EC7AAF6-77A4-46B5-BEA5-A705D113C81C}" sibTransId="{906AF6A5-9743-4E35-B5C1-DE52123AE056}"/>
    <dgm:cxn modelId="{5FE9F483-DFB7-48A4-A104-600CCB41FB78}" type="presParOf" srcId="{95D7C6C9-C7D7-46FE-A479-F1618A1ADEDA}" destId="{68876A4E-8A2A-46F3-9C42-9CBDFC6E4E31}" srcOrd="0" destOrd="0" presId="urn:microsoft.com/office/officeart/2005/8/layout/radial4"/>
    <dgm:cxn modelId="{1F91401A-56AA-4EFC-8592-05DAE0EFEB93}" type="presParOf" srcId="{95D7C6C9-C7D7-46FE-A479-F1618A1ADEDA}" destId="{486122A0-51BA-4E00-9CE5-75D49A985ACF}" srcOrd="1" destOrd="0" presId="urn:microsoft.com/office/officeart/2005/8/layout/radial4"/>
    <dgm:cxn modelId="{9CC90D53-A2BC-447E-BA5A-845B258474A2}" type="presParOf" srcId="{95D7C6C9-C7D7-46FE-A479-F1618A1ADEDA}" destId="{126DF220-91A5-4D6D-96E6-B3068B274F3E}" srcOrd="2" destOrd="0" presId="urn:microsoft.com/office/officeart/2005/8/layout/radial4"/>
    <dgm:cxn modelId="{CD8E19BC-3F3D-4454-95AF-B1CC0B2DC797}" type="presParOf" srcId="{95D7C6C9-C7D7-46FE-A479-F1618A1ADEDA}" destId="{83D1C331-6515-4DB4-A8B9-340505AB4432}" srcOrd="3" destOrd="0" presId="urn:microsoft.com/office/officeart/2005/8/layout/radial4"/>
    <dgm:cxn modelId="{95384BB5-28A9-4158-9991-F0FC5551E44E}" type="presParOf" srcId="{95D7C6C9-C7D7-46FE-A479-F1618A1ADEDA}" destId="{0985AE9C-EC26-463F-BAE2-A792D8ADFFD3}" srcOrd="4" destOrd="0" presId="urn:microsoft.com/office/officeart/2005/8/layout/radial4"/>
    <dgm:cxn modelId="{642DECE2-7A19-443E-BA73-B3E96CC2CF8D}" type="presParOf" srcId="{95D7C6C9-C7D7-46FE-A479-F1618A1ADEDA}" destId="{969D4C86-D41C-46E9-9425-350C0544019F}" srcOrd="5" destOrd="0" presId="urn:microsoft.com/office/officeart/2005/8/layout/radial4"/>
    <dgm:cxn modelId="{98D1A8CD-B5CB-423A-B3A9-1370654273F7}" type="presParOf" srcId="{95D7C6C9-C7D7-46FE-A479-F1618A1ADEDA}" destId="{40933185-F243-4387-BA65-E05E26C6A3ED}" srcOrd="6" destOrd="0" presId="urn:microsoft.com/office/officeart/2005/8/layout/radial4"/>
    <dgm:cxn modelId="{CF08FF6F-FC68-477A-8825-E2D922648C03}" type="presParOf" srcId="{95D7C6C9-C7D7-46FE-A479-F1618A1ADEDA}" destId="{322E38CF-2D6F-44AF-BE3E-BBE113D80C98}" srcOrd="7" destOrd="0" presId="urn:microsoft.com/office/officeart/2005/8/layout/radial4"/>
    <dgm:cxn modelId="{A260288B-FFC1-4E34-8A7C-7D264209FFFE}" type="presParOf" srcId="{95D7C6C9-C7D7-46FE-A479-F1618A1ADEDA}" destId="{B1699C64-E877-4BD0-80EE-F825BD034B0B}"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1747F1C-002C-4502-B64A-4F3563094357}" type="doc">
      <dgm:prSet loTypeId="urn:microsoft.com/office/officeart/2005/8/layout/target2" loCatId="relationship" qsTypeId="urn:microsoft.com/office/officeart/2005/8/quickstyle/3d3" qsCatId="3D" csTypeId="urn:microsoft.com/office/officeart/2005/8/colors/colorful2" csCatId="colorful" phldr="1"/>
      <dgm:spPr/>
      <dgm:t>
        <a:bodyPr/>
        <a:lstStyle/>
        <a:p>
          <a:endParaRPr lang="en-US"/>
        </a:p>
      </dgm:t>
    </dgm:pt>
    <dgm:pt modelId="{8FF922F3-D606-46BC-9FCA-ACBFC302523E}">
      <dgm:prSet/>
      <dgm:spPr/>
      <dgm:t>
        <a:bodyPr/>
        <a:lstStyle/>
        <a:p>
          <a:pPr rtl="0"/>
          <a:r>
            <a:rPr lang="en-US" dirty="0" smtClean="0"/>
            <a:t>Crash least expensive activity on the critical path</a:t>
          </a:r>
          <a:endParaRPr lang="en-US" dirty="0"/>
        </a:p>
      </dgm:t>
    </dgm:pt>
    <dgm:pt modelId="{E36CD359-A2ED-459C-A2E8-C87287A3947B}" type="parTrans" cxnId="{B39E37C0-E381-4CC4-8F06-291916BDD96B}">
      <dgm:prSet/>
      <dgm:spPr/>
      <dgm:t>
        <a:bodyPr/>
        <a:lstStyle/>
        <a:p>
          <a:endParaRPr lang="en-US">
            <a:solidFill>
              <a:schemeClr val="tx1"/>
            </a:solidFill>
          </a:endParaRPr>
        </a:p>
      </dgm:t>
    </dgm:pt>
    <dgm:pt modelId="{F68A55AE-3CF8-4828-AE16-085207D82B89}" type="sibTrans" cxnId="{B39E37C0-E381-4CC4-8F06-291916BDD96B}">
      <dgm:prSet/>
      <dgm:spPr/>
      <dgm:t>
        <a:bodyPr/>
        <a:lstStyle/>
        <a:p>
          <a:endParaRPr lang="en-US">
            <a:solidFill>
              <a:schemeClr val="tx1"/>
            </a:solidFill>
          </a:endParaRPr>
        </a:p>
      </dgm:t>
    </dgm:pt>
    <dgm:pt modelId="{849A9BF2-2356-4F1B-A988-571871210560}">
      <dgm:prSet/>
      <dgm:spPr/>
      <dgm:t>
        <a:bodyPr/>
        <a:lstStyle/>
        <a:p>
          <a:pPr rtl="0"/>
          <a:r>
            <a:rPr lang="en-CA" dirty="0" smtClean="0"/>
            <a:t>After each crash, recalculate critical path</a:t>
          </a:r>
          <a:endParaRPr lang="en-US" dirty="0"/>
        </a:p>
      </dgm:t>
    </dgm:pt>
    <dgm:pt modelId="{05C9922C-41EC-469B-B9E7-C4D048918368}" type="parTrans" cxnId="{34E99622-8727-4270-98FE-667B462651F3}">
      <dgm:prSet/>
      <dgm:spPr/>
      <dgm:t>
        <a:bodyPr/>
        <a:lstStyle/>
        <a:p>
          <a:endParaRPr lang="en-US">
            <a:solidFill>
              <a:schemeClr val="tx1"/>
            </a:solidFill>
          </a:endParaRPr>
        </a:p>
      </dgm:t>
    </dgm:pt>
    <dgm:pt modelId="{43CCDC90-1B1D-486D-A1F0-75AE8CA175AF}" type="sibTrans" cxnId="{34E99622-8727-4270-98FE-667B462651F3}">
      <dgm:prSet/>
      <dgm:spPr/>
      <dgm:t>
        <a:bodyPr/>
        <a:lstStyle/>
        <a:p>
          <a:endParaRPr lang="en-US">
            <a:solidFill>
              <a:schemeClr val="tx1"/>
            </a:solidFill>
          </a:endParaRPr>
        </a:p>
      </dgm:t>
    </dgm:pt>
    <dgm:pt modelId="{20721B6B-543E-4044-B196-EE3B0863B6E1}">
      <dgm:prSet/>
      <dgm:spPr/>
      <dgm:t>
        <a:bodyPr/>
        <a:lstStyle/>
        <a:p>
          <a:pPr rtl="0"/>
          <a:r>
            <a:rPr lang="en-CA" dirty="0" smtClean="0"/>
            <a:t>start with the activity</a:t>
          </a:r>
          <a:br>
            <a:rPr lang="en-CA" dirty="0" smtClean="0"/>
          </a:br>
          <a:r>
            <a:rPr lang="en-CA" dirty="0" smtClean="0"/>
            <a:t> with the lowest</a:t>
          </a:r>
          <a:br>
            <a:rPr lang="en-CA" dirty="0" smtClean="0"/>
          </a:br>
          <a:r>
            <a:rPr lang="en-CA" dirty="0" smtClean="0"/>
            <a:t> crash cost per period</a:t>
          </a:r>
          <a:endParaRPr lang="en-US" dirty="0"/>
        </a:p>
      </dgm:t>
    </dgm:pt>
    <dgm:pt modelId="{C5989CD9-1D11-4551-8ABC-7BF98F491ECE}" type="parTrans" cxnId="{B9A9F800-3A73-4960-9A88-6B460FC70134}">
      <dgm:prSet/>
      <dgm:spPr/>
      <dgm:t>
        <a:bodyPr/>
        <a:lstStyle/>
        <a:p>
          <a:endParaRPr lang="en-US">
            <a:solidFill>
              <a:schemeClr val="tx1"/>
            </a:solidFill>
          </a:endParaRPr>
        </a:p>
      </dgm:t>
    </dgm:pt>
    <dgm:pt modelId="{33303EC1-4672-48EF-8B51-C66FECE366FC}" type="sibTrans" cxnId="{B9A9F800-3A73-4960-9A88-6B460FC70134}">
      <dgm:prSet/>
      <dgm:spPr/>
      <dgm:t>
        <a:bodyPr/>
        <a:lstStyle/>
        <a:p>
          <a:endParaRPr lang="en-US">
            <a:solidFill>
              <a:schemeClr val="tx1"/>
            </a:solidFill>
          </a:endParaRPr>
        </a:p>
      </dgm:t>
    </dgm:pt>
    <dgm:pt modelId="{FF398A5B-BA57-426F-8AF8-19BE4C5A47EC}">
      <dgm:prSet/>
      <dgm:spPr/>
      <dgm:t>
        <a:bodyPr/>
        <a:lstStyle/>
        <a:p>
          <a:pPr rtl="0"/>
          <a:r>
            <a:rPr lang="en-CA" smtClean="0"/>
            <a:t>if more than one critical path, crash the cheaper of</a:t>
          </a:r>
          <a:endParaRPr lang="en-US" dirty="0"/>
        </a:p>
      </dgm:t>
    </dgm:pt>
    <dgm:pt modelId="{280ED6A2-5911-4C3B-B984-FDC3E57FDDD9}" type="parTrans" cxnId="{41B68F6E-5366-4E2F-A713-BD8DE6E9A8CB}">
      <dgm:prSet/>
      <dgm:spPr/>
      <dgm:t>
        <a:bodyPr/>
        <a:lstStyle/>
        <a:p>
          <a:endParaRPr lang="en-US">
            <a:solidFill>
              <a:schemeClr val="tx1"/>
            </a:solidFill>
          </a:endParaRPr>
        </a:p>
      </dgm:t>
    </dgm:pt>
    <dgm:pt modelId="{FE483534-3507-48E7-B761-60949A26F499}" type="sibTrans" cxnId="{41B68F6E-5366-4E2F-A713-BD8DE6E9A8CB}">
      <dgm:prSet/>
      <dgm:spPr/>
      <dgm:t>
        <a:bodyPr/>
        <a:lstStyle/>
        <a:p>
          <a:endParaRPr lang="en-US">
            <a:solidFill>
              <a:schemeClr val="tx1"/>
            </a:solidFill>
          </a:endParaRPr>
        </a:p>
      </dgm:t>
    </dgm:pt>
    <dgm:pt modelId="{12734864-DD9D-405C-91FF-46BB89FA5C86}">
      <dgm:prSet/>
      <dgm:spPr/>
      <dgm:t>
        <a:bodyPr/>
        <a:lstStyle/>
        <a:p>
          <a:pPr rtl="0"/>
          <a:r>
            <a:rPr lang="en-CA" dirty="0" smtClean="0"/>
            <a:t>a common activity shared by the critical paths</a:t>
          </a:r>
          <a:endParaRPr lang="en-US" dirty="0"/>
        </a:p>
      </dgm:t>
    </dgm:pt>
    <dgm:pt modelId="{CAC4B39C-2288-42E2-80CD-91A185D7BC62}" type="parTrans" cxnId="{0885EC7C-DDC5-4D74-95FA-30778B5E940E}">
      <dgm:prSet/>
      <dgm:spPr/>
      <dgm:t>
        <a:bodyPr/>
        <a:lstStyle/>
        <a:p>
          <a:endParaRPr lang="en-US">
            <a:solidFill>
              <a:schemeClr val="tx1"/>
            </a:solidFill>
          </a:endParaRPr>
        </a:p>
      </dgm:t>
    </dgm:pt>
    <dgm:pt modelId="{09F5E0FA-B0F9-4388-9D58-CDF3D8DB6A82}" type="sibTrans" cxnId="{0885EC7C-DDC5-4D74-95FA-30778B5E940E}">
      <dgm:prSet/>
      <dgm:spPr/>
      <dgm:t>
        <a:bodyPr/>
        <a:lstStyle/>
        <a:p>
          <a:endParaRPr lang="en-US">
            <a:solidFill>
              <a:schemeClr val="tx1"/>
            </a:solidFill>
          </a:endParaRPr>
        </a:p>
      </dgm:t>
    </dgm:pt>
    <dgm:pt modelId="{CEFAA39A-E231-4AC2-BBC4-5008EE4595FB}">
      <dgm:prSet/>
      <dgm:spPr/>
      <dgm:t>
        <a:bodyPr/>
        <a:lstStyle/>
        <a:p>
          <a:pPr rtl="0"/>
          <a:r>
            <a:rPr lang="en-CA" smtClean="0"/>
            <a:t>sum of least expensive activities on each critical path</a:t>
          </a:r>
          <a:endParaRPr lang="en-US" dirty="0"/>
        </a:p>
      </dgm:t>
    </dgm:pt>
    <dgm:pt modelId="{AAEAD0F2-8656-4344-80BD-BD81E5E531CA}" type="parTrans" cxnId="{2ED90FC7-14E7-47AB-BF11-29A06AF38D4E}">
      <dgm:prSet/>
      <dgm:spPr/>
      <dgm:t>
        <a:bodyPr/>
        <a:lstStyle/>
        <a:p>
          <a:endParaRPr lang="en-US">
            <a:solidFill>
              <a:schemeClr val="tx1"/>
            </a:solidFill>
          </a:endParaRPr>
        </a:p>
      </dgm:t>
    </dgm:pt>
    <dgm:pt modelId="{49B5892F-AB16-415E-8B8B-52C9433A4053}" type="sibTrans" cxnId="{2ED90FC7-14E7-47AB-BF11-29A06AF38D4E}">
      <dgm:prSet/>
      <dgm:spPr/>
      <dgm:t>
        <a:bodyPr/>
        <a:lstStyle/>
        <a:p>
          <a:endParaRPr lang="en-US">
            <a:solidFill>
              <a:schemeClr val="tx1"/>
            </a:solidFill>
          </a:endParaRPr>
        </a:p>
      </dgm:t>
    </dgm:pt>
    <dgm:pt modelId="{A0297AD1-363F-44C1-BC23-9B8A4EA64CD2}">
      <dgm:prSet/>
      <dgm:spPr/>
      <dgm:t>
        <a:bodyPr/>
        <a:lstStyle/>
        <a:p>
          <a:pPr algn="ctr" rtl="0"/>
          <a:r>
            <a:rPr lang="en-US" dirty="0" smtClean="0"/>
            <a:t>Crash activities on critical path one period at a time, </a:t>
          </a:r>
          <a:r>
            <a:rPr lang="en-CA" dirty="0" smtClean="0"/>
            <a:t>until crash cost &gt; benefit</a:t>
          </a:r>
          <a:endParaRPr lang="en-US" dirty="0"/>
        </a:p>
      </dgm:t>
    </dgm:pt>
    <dgm:pt modelId="{18D97658-9D83-43D3-870D-D14C6534049F}" type="parTrans" cxnId="{8AAED2B2-2B4A-433C-A963-46772E2DDC99}">
      <dgm:prSet/>
      <dgm:spPr/>
      <dgm:t>
        <a:bodyPr/>
        <a:lstStyle/>
        <a:p>
          <a:endParaRPr lang="en-US">
            <a:solidFill>
              <a:schemeClr val="tx1"/>
            </a:solidFill>
          </a:endParaRPr>
        </a:p>
      </dgm:t>
    </dgm:pt>
    <dgm:pt modelId="{D2257672-F423-4A85-B410-D7AABE4417E8}" type="sibTrans" cxnId="{8AAED2B2-2B4A-433C-A963-46772E2DDC99}">
      <dgm:prSet/>
      <dgm:spPr/>
      <dgm:t>
        <a:bodyPr/>
        <a:lstStyle/>
        <a:p>
          <a:endParaRPr lang="en-US">
            <a:solidFill>
              <a:schemeClr val="tx1"/>
            </a:solidFill>
          </a:endParaRPr>
        </a:p>
      </dgm:t>
    </dgm:pt>
    <dgm:pt modelId="{250A6891-33A9-45D6-8247-46FEF9D58FE6}" type="pres">
      <dgm:prSet presAssocID="{01747F1C-002C-4502-B64A-4F3563094357}" presName="Name0" presStyleCnt="0">
        <dgm:presLayoutVars>
          <dgm:chMax val="3"/>
          <dgm:chPref val="1"/>
          <dgm:dir/>
          <dgm:animLvl val="lvl"/>
          <dgm:resizeHandles/>
        </dgm:presLayoutVars>
      </dgm:prSet>
      <dgm:spPr/>
      <dgm:t>
        <a:bodyPr/>
        <a:lstStyle/>
        <a:p>
          <a:endParaRPr lang="en-US"/>
        </a:p>
      </dgm:t>
    </dgm:pt>
    <dgm:pt modelId="{8AFFA839-7C11-44DB-B576-9B52C12C13F9}" type="pres">
      <dgm:prSet presAssocID="{01747F1C-002C-4502-B64A-4F3563094357}" presName="outerBox" presStyleCnt="0"/>
      <dgm:spPr/>
    </dgm:pt>
    <dgm:pt modelId="{27C132F9-658B-4328-8583-2A79B673712B}" type="pres">
      <dgm:prSet presAssocID="{01747F1C-002C-4502-B64A-4F3563094357}" presName="outerBoxParent" presStyleLbl="node1" presStyleIdx="0" presStyleCnt="3"/>
      <dgm:spPr/>
      <dgm:t>
        <a:bodyPr/>
        <a:lstStyle/>
        <a:p>
          <a:endParaRPr lang="en-US"/>
        </a:p>
      </dgm:t>
    </dgm:pt>
    <dgm:pt modelId="{8A393908-0D7C-4E27-B7C1-E458045FA8C4}" type="pres">
      <dgm:prSet presAssocID="{01747F1C-002C-4502-B64A-4F3563094357}" presName="outerBoxChildren" presStyleCnt="0"/>
      <dgm:spPr/>
    </dgm:pt>
    <dgm:pt modelId="{A5A6E9F2-9948-4C18-ABB2-4D6267577FCE}" type="pres">
      <dgm:prSet presAssocID="{01747F1C-002C-4502-B64A-4F3563094357}" presName="middleBox" presStyleCnt="0"/>
      <dgm:spPr/>
    </dgm:pt>
    <dgm:pt modelId="{A79964C5-DD8B-45A4-87DA-6FD10BA37057}" type="pres">
      <dgm:prSet presAssocID="{01747F1C-002C-4502-B64A-4F3563094357}" presName="middleBoxParent" presStyleLbl="node1" presStyleIdx="1" presStyleCnt="3" custScaleY="129959"/>
      <dgm:spPr/>
      <dgm:t>
        <a:bodyPr/>
        <a:lstStyle/>
        <a:p>
          <a:endParaRPr lang="en-US"/>
        </a:p>
      </dgm:t>
    </dgm:pt>
    <dgm:pt modelId="{7658EB83-5D2B-4CC0-A374-C53C83BDA8BE}" type="pres">
      <dgm:prSet presAssocID="{01747F1C-002C-4502-B64A-4F3563094357}" presName="middleBoxChildren" presStyleCnt="0"/>
      <dgm:spPr/>
    </dgm:pt>
    <dgm:pt modelId="{2877FC76-8270-4DE7-B6EB-4C1C6416AFCE}" type="pres">
      <dgm:prSet presAssocID="{01747F1C-002C-4502-B64A-4F3563094357}" presName="centerBox" presStyleCnt="0"/>
      <dgm:spPr/>
    </dgm:pt>
    <dgm:pt modelId="{A28B33F1-DB02-43C2-842E-14E776E407AF}" type="pres">
      <dgm:prSet presAssocID="{01747F1C-002C-4502-B64A-4F3563094357}" presName="centerBoxParent" presStyleLbl="node1" presStyleIdx="2" presStyleCnt="3" custScaleY="180959"/>
      <dgm:spPr/>
      <dgm:t>
        <a:bodyPr/>
        <a:lstStyle/>
        <a:p>
          <a:endParaRPr lang="en-US"/>
        </a:p>
      </dgm:t>
    </dgm:pt>
    <dgm:pt modelId="{C6A2DD62-09C8-425E-82B4-293267074CE0}" type="pres">
      <dgm:prSet presAssocID="{01747F1C-002C-4502-B64A-4F3563094357}" presName="centerBoxChildren" presStyleCnt="0"/>
      <dgm:spPr/>
    </dgm:pt>
    <dgm:pt modelId="{F6050E07-1059-4751-B0DC-9F049B6E5D3E}" type="pres">
      <dgm:prSet presAssocID="{20721B6B-543E-4044-B196-EE3B0863B6E1}" presName="cChild" presStyleLbl="fgAcc1" presStyleIdx="0" presStyleCnt="2" custScaleY="246247">
        <dgm:presLayoutVars>
          <dgm:bulletEnabled val="1"/>
        </dgm:presLayoutVars>
      </dgm:prSet>
      <dgm:spPr/>
      <dgm:t>
        <a:bodyPr/>
        <a:lstStyle/>
        <a:p>
          <a:endParaRPr lang="en-US"/>
        </a:p>
      </dgm:t>
    </dgm:pt>
    <dgm:pt modelId="{F7F7F8CA-9365-4038-BCC4-6752B75D917F}" type="pres">
      <dgm:prSet presAssocID="{33303EC1-4672-48EF-8B51-C66FECE366FC}" presName="centerSibTrans" presStyleCnt="0"/>
      <dgm:spPr/>
    </dgm:pt>
    <dgm:pt modelId="{E599B0D5-0DEB-4F0D-8BC1-B327339E72B3}" type="pres">
      <dgm:prSet presAssocID="{FF398A5B-BA57-426F-8AF8-19BE4C5A47EC}" presName="cChild" presStyleLbl="fgAcc1" presStyleIdx="1" presStyleCnt="2" custScaleY="246247">
        <dgm:presLayoutVars>
          <dgm:bulletEnabled val="1"/>
        </dgm:presLayoutVars>
      </dgm:prSet>
      <dgm:spPr/>
      <dgm:t>
        <a:bodyPr/>
        <a:lstStyle/>
        <a:p>
          <a:endParaRPr lang="en-US"/>
        </a:p>
      </dgm:t>
    </dgm:pt>
  </dgm:ptLst>
  <dgm:cxnLst>
    <dgm:cxn modelId="{34E99622-8727-4270-98FE-667B462651F3}" srcId="{01747F1C-002C-4502-B64A-4F3563094357}" destId="{849A9BF2-2356-4F1B-A988-571871210560}" srcOrd="1" destOrd="0" parTransId="{05C9922C-41EC-469B-B9E7-C4D048918368}" sibTransId="{43CCDC90-1B1D-486D-A1F0-75AE8CA175AF}"/>
    <dgm:cxn modelId="{A3098BCE-D4CA-44F5-BE67-7522A31A5E4C}" type="presOf" srcId="{CEFAA39A-E231-4AC2-BBC4-5008EE4595FB}" destId="{E599B0D5-0DEB-4F0D-8BC1-B327339E72B3}" srcOrd="0" destOrd="2" presId="urn:microsoft.com/office/officeart/2005/8/layout/target2"/>
    <dgm:cxn modelId="{3C8267A6-917A-451B-B215-8B9090827A72}" type="presOf" srcId="{8FF922F3-D606-46BC-9FCA-ACBFC302523E}" destId="{27C132F9-658B-4328-8583-2A79B673712B}" srcOrd="0" destOrd="0" presId="urn:microsoft.com/office/officeart/2005/8/layout/target2"/>
    <dgm:cxn modelId="{F142A3FF-EB6A-495B-A38B-FBD0145E99ED}" type="presOf" srcId="{FF398A5B-BA57-426F-8AF8-19BE4C5A47EC}" destId="{E599B0D5-0DEB-4F0D-8BC1-B327339E72B3}" srcOrd="0" destOrd="0" presId="urn:microsoft.com/office/officeart/2005/8/layout/target2"/>
    <dgm:cxn modelId="{2ED90FC7-14E7-47AB-BF11-29A06AF38D4E}" srcId="{FF398A5B-BA57-426F-8AF8-19BE4C5A47EC}" destId="{CEFAA39A-E231-4AC2-BBC4-5008EE4595FB}" srcOrd="1" destOrd="0" parTransId="{AAEAD0F2-8656-4344-80BD-BD81E5E531CA}" sibTransId="{49B5892F-AB16-415E-8B8B-52C9433A4053}"/>
    <dgm:cxn modelId="{D43FBE16-CDD8-4140-8C2A-FD7F4FEB8BEC}" type="presOf" srcId="{A0297AD1-363F-44C1-BC23-9B8A4EA64CD2}" destId="{A28B33F1-DB02-43C2-842E-14E776E407AF}" srcOrd="0" destOrd="0" presId="urn:microsoft.com/office/officeart/2005/8/layout/target2"/>
    <dgm:cxn modelId="{8AAED2B2-2B4A-433C-A963-46772E2DDC99}" srcId="{01747F1C-002C-4502-B64A-4F3563094357}" destId="{A0297AD1-363F-44C1-BC23-9B8A4EA64CD2}" srcOrd="2" destOrd="0" parTransId="{18D97658-9D83-43D3-870D-D14C6534049F}" sibTransId="{D2257672-F423-4A85-B410-D7AABE4417E8}"/>
    <dgm:cxn modelId="{0885EC7C-DDC5-4D74-95FA-30778B5E940E}" srcId="{FF398A5B-BA57-426F-8AF8-19BE4C5A47EC}" destId="{12734864-DD9D-405C-91FF-46BB89FA5C86}" srcOrd="0" destOrd="0" parTransId="{CAC4B39C-2288-42E2-80CD-91A185D7BC62}" sibTransId="{09F5E0FA-B0F9-4388-9D58-CDF3D8DB6A82}"/>
    <dgm:cxn modelId="{B9A9F800-3A73-4960-9A88-6B460FC70134}" srcId="{A0297AD1-363F-44C1-BC23-9B8A4EA64CD2}" destId="{20721B6B-543E-4044-B196-EE3B0863B6E1}" srcOrd="0" destOrd="0" parTransId="{C5989CD9-1D11-4551-8ABC-7BF98F491ECE}" sibTransId="{33303EC1-4672-48EF-8B51-C66FECE366FC}"/>
    <dgm:cxn modelId="{B6AAE8F1-E2CC-46A7-8155-995DB544BBA4}" type="presOf" srcId="{01747F1C-002C-4502-B64A-4F3563094357}" destId="{250A6891-33A9-45D6-8247-46FEF9D58FE6}" srcOrd="0" destOrd="0" presId="urn:microsoft.com/office/officeart/2005/8/layout/target2"/>
    <dgm:cxn modelId="{5CA40C4C-A0F2-471A-AC8A-7A72E62F21AD}" type="presOf" srcId="{20721B6B-543E-4044-B196-EE3B0863B6E1}" destId="{F6050E07-1059-4751-B0DC-9F049B6E5D3E}" srcOrd="0" destOrd="0" presId="urn:microsoft.com/office/officeart/2005/8/layout/target2"/>
    <dgm:cxn modelId="{04763C4F-045E-4BA3-8539-143D99EACF49}" type="presOf" srcId="{12734864-DD9D-405C-91FF-46BB89FA5C86}" destId="{E599B0D5-0DEB-4F0D-8BC1-B327339E72B3}" srcOrd="0" destOrd="1" presId="urn:microsoft.com/office/officeart/2005/8/layout/target2"/>
    <dgm:cxn modelId="{B39E37C0-E381-4CC4-8F06-291916BDD96B}" srcId="{01747F1C-002C-4502-B64A-4F3563094357}" destId="{8FF922F3-D606-46BC-9FCA-ACBFC302523E}" srcOrd="0" destOrd="0" parTransId="{E36CD359-A2ED-459C-A2E8-C87287A3947B}" sibTransId="{F68A55AE-3CF8-4828-AE16-085207D82B89}"/>
    <dgm:cxn modelId="{4907A227-65CC-4B00-8F87-037091CBC05B}" type="presOf" srcId="{849A9BF2-2356-4F1B-A988-571871210560}" destId="{A79964C5-DD8B-45A4-87DA-6FD10BA37057}" srcOrd="0" destOrd="0" presId="urn:microsoft.com/office/officeart/2005/8/layout/target2"/>
    <dgm:cxn modelId="{41B68F6E-5366-4E2F-A713-BD8DE6E9A8CB}" srcId="{A0297AD1-363F-44C1-BC23-9B8A4EA64CD2}" destId="{FF398A5B-BA57-426F-8AF8-19BE4C5A47EC}" srcOrd="1" destOrd="0" parTransId="{280ED6A2-5911-4C3B-B984-FDC3E57FDDD9}" sibTransId="{FE483534-3507-48E7-B761-60949A26F499}"/>
    <dgm:cxn modelId="{AB9CCEF7-1467-46CF-9FDC-241EB1B86F18}" type="presParOf" srcId="{250A6891-33A9-45D6-8247-46FEF9D58FE6}" destId="{8AFFA839-7C11-44DB-B576-9B52C12C13F9}" srcOrd="0" destOrd="0" presId="urn:microsoft.com/office/officeart/2005/8/layout/target2"/>
    <dgm:cxn modelId="{67BDFA80-AA29-4C09-AD94-B515C7C20471}" type="presParOf" srcId="{8AFFA839-7C11-44DB-B576-9B52C12C13F9}" destId="{27C132F9-658B-4328-8583-2A79B673712B}" srcOrd="0" destOrd="0" presId="urn:microsoft.com/office/officeart/2005/8/layout/target2"/>
    <dgm:cxn modelId="{49255E15-665C-4441-99CA-B4559C4BB73F}" type="presParOf" srcId="{8AFFA839-7C11-44DB-B576-9B52C12C13F9}" destId="{8A393908-0D7C-4E27-B7C1-E458045FA8C4}" srcOrd="1" destOrd="0" presId="urn:microsoft.com/office/officeart/2005/8/layout/target2"/>
    <dgm:cxn modelId="{5292805D-0AFB-4961-891D-0685D57D5663}" type="presParOf" srcId="{250A6891-33A9-45D6-8247-46FEF9D58FE6}" destId="{A5A6E9F2-9948-4C18-ABB2-4D6267577FCE}" srcOrd="1" destOrd="0" presId="urn:microsoft.com/office/officeart/2005/8/layout/target2"/>
    <dgm:cxn modelId="{12E2E8D7-300B-417A-B964-8051CC63E172}" type="presParOf" srcId="{A5A6E9F2-9948-4C18-ABB2-4D6267577FCE}" destId="{A79964C5-DD8B-45A4-87DA-6FD10BA37057}" srcOrd="0" destOrd="0" presId="urn:microsoft.com/office/officeart/2005/8/layout/target2"/>
    <dgm:cxn modelId="{8F4DD839-B702-4F67-85C4-3ACA90AA5BA0}" type="presParOf" srcId="{A5A6E9F2-9948-4C18-ABB2-4D6267577FCE}" destId="{7658EB83-5D2B-4CC0-A374-C53C83BDA8BE}" srcOrd="1" destOrd="0" presId="urn:microsoft.com/office/officeart/2005/8/layout/target2"/>
    <dgm:cxn modelId="{86728670-B94D-4C1B-A8D4-62EAA5217614}" type="presParOf" srcId="{250A6891-33A9-45D6-8247-46FEF9D58FE6}" destId="{2877FC76-8270-4DE7-B6EB-4C1C6416AFCE}" srcOrd="2" destOrd="0" presId="urn:microsoft.com/office/officeart/2005/8/layout/target2"/>
    <dgm:cxn modelId="{34619E16-E2D2-4EB8-B923-EDB6B8A091C3}" type="presParOf" srcId="{2877FC76-8270-4DE7-B6EB-4C1C6416AFCE}" destId="{A28B33F1-DB02-43C2-842E-14E776E407AF}" srcOrd="0" destOrd="0" presId="urn:microsoft.com/office/officeart/2005/8/layout/target2"/>
    <dgm:cxn modelId="{39D8EA79-4A6D-4363-9D89-1DBCED5028D3}" type="presParOf" srcId="{2877FC76-8270-4DE7-B6EB-4C1C6416AFCE}" destId="{C6A2DD62-09C8-425E-82B4-293267074CE0}" srcOrd="1" destOrd="0" presId="urn:microsoft.com/office/officeart/2005/8/layout/target2"/>
    <dgm:cxn modelId="{F67DDA5E-55C6-40D7-891F-878461C94F57}" type="presParOf" srcId="{C6A2DD62-09C8-425E-82B4-293267074CE0}" destId="{F6050E07-1059-4751-B0DC-9F049B6E5D3E}" srcOrd="0" destOrd="0" presId="urn:microsoft.com/office/officeart/2005/8/layout/target2"/>
    <dgm:cxn modelId="{97EF710F-0278-44CD-A91E-B59CB78DB4FD}" type="presParOf" srcId="{C6A2DD62-09C8-425E-82B4-293267074CE0}" destId="{F7F7F8CA-9365-4038-BCC4-6752B75D917F}" srcOrd="1" destOrd="0" presId="urn:microsoft.com/office/officeart/2005/8/layout/target2"/>
    <dgm:cxn modelId="{B2671FD0-56E8-4436-A2B6-3695AA7D4A96}" type="presParOf" srcId="{C6A2DD62-09C8-425E-82B4-293267074CE0}" destId="{E599B0D5-0DEB-4F0D-8BC1-B327339E72B3}" srcOrd="2" destOrd="0" presId="urn:microsoft.com/office/officeart/2005/8/layout/targe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8B42E1-7B2D-4EFA-895C-A9928A0F5C4C}">
      <dsp:nvSpPr>
        <dsp:cNvPr id="0" name=""/>
        <dsp:cNvSpPr/>
      </dsp:nvSpPr>
      <dsp:spPr>
        <a:xfrm>
          <a:off x="2994847" y="0"/>
          <a:ext cx="2294001" cy="2294001"/>
        </a:xfrm>
        <a:prstGeom prst="ellipse">
          <a:avLst/>
        </a:prstGeom>
        <a:solidFill>
          <a:schemeClr val="bg2">
            <a:lumMod val="20000"/>
            <a:lumOff val="8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en-US" sz="2400" kern="1200" dirty="0" smtClean="0">
              <a:solidFill>
                <a:schemeClr val="tx1"/>
              </a:solidFill>
            </a:rPr>
            <a:t>Complete the project within </a:t>
          </a:r>
          <a:endParaRPr lang="en-US" sz="2400" kern="1200" dirty="0">
            <a:solidFill>
              <a:schemeClr val="tx1"/>
            </a:solidFill>
          </a:endParaRPr>
        </a:p>
      </dsp:txBody>
      <dsp:txXfrm>
        <a:off x="3330796" y="335949"/>
        <a:ext cx="1622103" cy="1622103"/>
      </dsp:txXfrm>
    </dsp:sp>
    <dsp:sp modelId="{46179BA5-2148-4506-AF77-95D0511D8984}">
      <dsp:nvSpPr>
        <dsp:cNvPr id="0" name=""/>
        <dsp:cNvSpPr/>
      </dsp:nvSpPr>
      <dsp:spPr>
        <a:xfrm rot="9518189">
          <a:off x="1288014" y="1593972"/>
          <a:ext cx="1750897" cy="653790"/>
        </a:xfrm>
        <a:prstGeom prst="lef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39EB7D1-83CD-48F9-B2B1-37EC02D1BFC2}">
      <dsp:nvSpPr>
        <dsp:cNvPr id="0" name=""/>
        <dsp:cNvSpPr/>
      </dsp:nvSpPr>
      <dsp:spPr>
        <a:xfrm>
          <a:off x="164611" y="1368059"/>
          <a:ext cx="2367113" cy="174344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rtl="0">
            <a:lnSpc>
              <a:spcPct val="90000"/>
            </a:lnSpc>
            <a:spcBef>
              <a:spcPct val="0"/>
            </a:spcBef>
            <a:spcAft>
              <a:spcPct val="35000"/>
            </a:spcAft>
          </a:pPr>
          <a:r>
            <a:rPr lang="en-US" sz="2800" b="1" kern="1200" dirty="0" smtClean="0">
              <a:solidFill>
                <a:schemeClr val="tx1"/>
              </a:solidFill>
              <a:effectLst/>
            </a:rPr>
            <a:t>time/ schedule,</a:t>
          </a:r>
          <a:endParaRPr lang="en-US" sz="2800" b="1" kern="1200" dirty="0">
            <a:solidFill>
              <a:schemeClr val="tx1"/>
            </a:solidFill>
            <a:effectLst/>
          </a:endParaRPr>
        </a:p>
      </dsp:txBody>
      <dsp:txXfrm>
        <a:off x="215675" y="1419123"/>
        <a:ext cx="2264985" cy="1641312"/>
      </dsp:txXfrm>
    </dsp:sp>
    <dsp:sp modelId="{154EAC1C-6926-44FC-8C51-812330052B42}">
      <dsp:nvSpPr>
        <dsp:cNvPr id="0" name=""/>
        <dsp:cNvSpPr/>
      </dsp:nvSpPr>
      <dsp:spPr>
        <a:xfrm rot="5382187">
          <a:off x="3361399" y="2850115"/>
          <a:ext cx="1581932" cy="653790"/>
        </a:xfrm>
        <a:prstGeom prst="lef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3C9CD89-576E-4388-9368-767B4734313D}">
      <dsp:nvSpPr>
        <dsp:cNvPr id="0" name=""/>
        <dsp:cNvSpPr/>
      </dsp:nvSpPr>
      <dsp:spPr>
        <a:xfrm>
          <a:off x="2972908" y="3096245"/>
          <a:ext cx="2367113" cy="174344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rtl="0">
            <a:lnSpc>
              <a:spcPct val="90000"/>
            </a:lnSpc>
            <a:spcBef>
              <a:spcPct val="0"/>
            </a:spcBef>
            <a:spcAft>
              <a:spcPct val="35000"/>
            </a:spcAft>
          </a:pPr>
          <a:r>
            <a:rPr lang="en-US" sz="2800" b="1" kern="1200" dirty="0" smtClean="0">
              <a:solidFill>
                <a:schemeClr val="tx1"/>
              </a:solidFill>
              <a:effectLst/>
            </a:rPr>
            <a:t>cost/ budget, </a:t>
          </a:r>
          <a:endParaRPr lang="en-US" sz="2800" b="1" kern="1200" dirty="0">
            <a:solidFill>
              <a:schemeClr val="tx1"/>
            </a:solidFill>
            <a:effectLst/>
          </a:endParaRPr>
        </a:p>
      </dsp:txBody>
      <dsp:txXfrm>
        <a:off x="3023972" y="3147309"/>
        <a:ext cx="2264985" cy="1641312"/>
      </dsp:txXfrm>
    </dsp:sp>
    <dsp:sp modelId="{DF58294D-B797-4A54-95F0-BD34FA78E665}">
      <dsp:nvSpPr>
        <dsp:cNvPr id="0" name=""/>
        <dsp:cNvSpPr/>
      </dsp:nvSpPr>
      <dsp:spPr>
        <a:xfrm rot="1376896">
          <a:off x="5222460" y="1645834"/>
          <a:ext cx="1739155" cy="653790"/>
        </a:xfrm>
        <a:prstGeom prst="lef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8E6B3ACD-C9DF-412E-AA37-C846E397BE87}">
      <dsp:nvSpPr>
        <dsp:cNvPr id="0" name=""/>
        <dsp:cNvSpPr/>
      </dsp:nvSpPr>
      <dsp:spPr>
        <a:xfrm>
          <a:off x="5651737" y="1440057"/>
          <a:ext cx="2482114" cy="174344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rtl="0">
            <a:lnSpc>
              <a:spcPct val="90000"/>
            </a:lnSpc>
            <a:spcBef>
              <a:spcPct val="0"/>
            </a:spcBef>
            <a:spcAft>
              <a:spcPct val="35000"/>
            </a:spcAft>
          </a:pPr>
          <a:r>
            <a:rPr lang="en-US" sz="2800" b="1" kern="1200" dirty="0" smtClean="0">
              <a:solidFill>
                <a:schemeClr val="tx1"/>
              </a:solidFill>
              <a:effectLst/>
            </a:rPr>
            <a:t>performance/ quality guidelines.</a:t>
          </a:r>
          <a:endParaRPr lang="en-US" sz="2800" b="1" kern="1200" dirty="0">
            <a:solidFill>
              <a:schemeClr val="tx1"/>
            </a:solidFill>
            <a:effectLst/>
          </a:endParaRPr>
        </a:p>
      </dsp:txBody>
      <dsp:txXfrm>
        <a:off x="5702801" y="1491121"/>
        <a:ext cx="2379986" cy="16413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F798CD-02C1-464C-BEE2-9FF125AB6367}">
      <dsp:nvSpPr>
        <dsp:cNvPr id="0" name=""/>
        <dsp:cNvSpPr/>
      </dsp:nvSpPr>
      <dsp:spPr>
        <a:xfrm>
          <a:off x="0" y="4016227"/>
          <a:ext cx="8280920" cy="87865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rtl="0">
            <a:lnSpc>
              <a:spcPct val="90000"/>
            </a:lnSpc>
            <a:spcBef>
              <a:spcPct val="0"/>
            </a:spcBef>
            <a:spcAft>
              <a:spcPct val="35000"/>
            </a:spcAft>
          </a:pPr>
          <a:r>
            <a:rPr lang="en-US" sz="3200" b="1" kern="1200" smtClean="0"/>
            <a:t>closeout</a:t>
          </a:r>
          <a:endParaRPr lang="en-US" sz="3200" b="1" kern="1200" dirty="0"/>
        </a:p>
      </dsp:txBody>
      <dsp:txXfrm>
        <a:off x="0" y="4016227"/>
        <a:ext cx="8280920" cy="474472"/>
      </dsp:txXfrm>
    </dsp:sp>
    <dsp:sp modelId="{03FBD025-9EFC-4B5C-8454-97D8FAA2975E}">
      <dsp:nvSpPr>
        <dsp:cNvPr id="0" name=""/>
        <dsp:cNvSpPr/>
      </dsp:nvSpPr>
      <dsp:spPr>
        <a:xfrm>
          <a:off x="4043" y="4473126"/>
          <a:ext cx="2757611" cy="404180"/>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ensure completion</a:t>
          </a:r>
          <a:endParaRPr lang="en-US" sz="2000" b="0" kern="1200" dirty="0"/>
        </a:p>
      </dsp:txBody>
      <dsp:txXfrm>
        <a:off x="4043" y="4473126"/>
        <a:ext cx="2757611" cy="404180"/>
      </dsp:txXfrm>
    </dsp:sp>
    <dsp:sp modelId="{735D70EF-1460-4D1A-9017-B377FC846BE9}">
      <dsp:nvSpPr>
        <dsp:cNvPr id="0" name=""/>
        <dsp:cNvSpPr/>
      </dsp:nvSpPr>
      <dsp:spPr>
        <a:xfrm>
          <a:off x="2761654" y="4473126"/>
          <a:ext cx="2757611" cy="404180"/>
        </a:xfrm>
        <a:prstGeom prst="rect">
          <a:avLst/>
        </a:prstGeom>
        <a:solidFill>
          <a:schemeClr val="accent2">
            <a:tint val="40000"/>
            <a:alpha val="90000"/>
            <a:hueOff val="73037"/>
            <a:satOff val="-4991"/>
            <a:lumOff val="-788"/>
            <a:alphaOff val="0"/>
          </a:schemeClr>
        </a:solidFill>
        <a:ln w="9525" cap="flat" cmpd="sng" algn="ctr">
          <a:solidFill>
            <a:schemeClr val="accent2">
              <a:tint val="40000"/>
              <a:alpha val="90000"/>
              <a:hueOff val="73037"/>
              <a:satOff val="-4991"/>
              <a:lumOff val="-788"/>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paperwork</a:t>
          </a:r>
          <a:endParaRPr lang="en-US" sz="2000" b="0" kern="1200" dirty="0"/>
        </a:p>
      </dsp:txBody>
      <dsp:txXfrm>
        <a:off x="2761654" y="4473126"/>
        <a:ext cx="2757611" cy="404180"/>
      </dsp:txXfrm>
    </dsp:sp>
    <dsp:sp modelId="{8A446457-2D58-44B1-97AE-2F974606A775}">
      <dsp:nvSpPr>
        <dsp:cNvPr id="0" name=""/>
        <dsp:cNvSpPr/>
      </dsp:nvSpPr>
      <dsp:spPr>
        <a:xfrm>
          <a:off x="5519265" y="4473126"/>
          <a:ext cx="2757611" cy="404180"/>
        </a:xfrm>
        <a:prstGeom prst="rect">
          <a:avLst/>
        </a:prstGeom>
        <a:solidFill>
          <a:schemeClr val="accent2">
            <a:tint val="40000"/>
            <a:alpha val="90000"/>
            <a:hueOff val="146074"/>
            <a:satOff val="-9981"/>
            <a:lumOff val="-1576"/>
            <a:alphaOff val="0"/>
          </a:schemeClr>
        </a:solidFill>
        <a:ln w="9525" cap="flat" cmpd="sng" algn="ctr">
          <a:solidFill>
            <a:schemeClr val="accent2">
              <a:tint val="40000"/>
              <a:alpha val="90000"/>
              <a:hueOff val="146074"/>
              <a:satOff val="-9981"/>
              <a:lumOff val="-1576"/>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review</a:t>
          </a:r>
          <a:endParaRPr lang="en-US" sz="2000" b="0" kern="1200" dirty="0"/>
        </a:p>
      </dsp:txBody>
      <dsp:txXfrm>
        <a:off x="5519265" y="4473126"/>
        <a:ext cx="2757611" cy="404180"/>
      </dsp:txXfrm>
    </dsp:sp>
    <dsp:sp modelId="{A9B8B5A8-A6B4-400D-96DC-23DFD3A0077B}">
      <dsp:nvSpPr>
        <dsp:cNvPr id="0" name=""/>
        <dsp:cNvSpPr/>
      </dsp:nvSpPr>
      <dsp:spPr>
        <a:xfrm rot="10800000">
          <a:off x="0" y="2678039"/>
          <a:ext cx="8280920" cy="1351367"/>
        </a:xfrm>
        <a:prstGeom prst="upArrowCallout">
          <a:avLst/>
        </a:prstGeom>
        <a:gradFill rotWithShape="0">
          <a:gsLst>
            <a:gs pos="0">
              <a:schemeClr val="accent2">
                <a:hueOff val="174673"/>
                <a:satOff val="-8264"/>
                <a:lumOff val="-12811"/>
                <a:alphaOff val="0"/>
                <a:shade val="51000"/>
                <a:satMod val="130000"/>
              </a:schemeClr>
            </a:gs>
            <a:gs pos="80000">
              <a:schemeClr val="accent2">
                <a:hueOff val="174673"/>
                <a:satOff val="-8264"/>
                <a:lumOff val="-12811"/>
                <a:alphaOff val="0"/>
                <a:shade val="93000"/>
                <a:satMod val="130000"/>
              </a:schemeClr>
            </a:gs>
            <a:gs pos="100000">
              <a:schemeClr val="accent2">
                <a:hueOff val="174673"/>
                <a:satOff val="-8264"/>
                <a:lumOff val="-1281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rtl="0">
            <a:lnSpc>
              <a:spcPct val="90000"/>
            </a:lnSpc>
            <a:spcBef>
              <a:spcPct val="0"/>
            </a:spcBef>
            <a:spcAft>
              <a:spcPct val="35000"/>
            </a:spcAft>
          </a:pPr>
          <a:r>
            <a:rPr lang="en-US" sz="3200" b="1" kern="1200" smtClean="0"/>
            <a:t>execution and control</a:t>
          </a:r>
          <a:endParaRPr lang="en-US" sz="3200" b="1" kern="1200" dirty="0"/>
        </a:p>
      </dsp:txBody>
      <dsp:txXfrm rot="-10800000">
        <a:off x="0" y="2678039"/>
        <a:ext cx="8280920" cy="474329"/>
      </dsp:txXfrm>
    </dsp:sp>
    <dsp:sp modelId="{E95B3735-B0AD-4300-BED9-31E3BDE738C6}">
      <dsp:nvSpPr>
        <dsp:cNvPr id="0" name=""/>
        <dsp:cNvSpPr/>
      </dsp:nvSpPr>
      <dsp:spPr>
        <a:xfrm>
          <a:off x="4043" y="3152369"/>
          <a:ext cx="2757611" cy="404058"/>
        </a:xfrm>
        <a:prstGeom prst="rect">
          <a:avLst/>
        </a:prstGeom>
        <a:solidFill>
          <a:schemeClr val="accent2">
            <a:tint val="40000"/>
            <a:alpha val="90000"/>
            <a:hueOff val="219110"/>
            <a:satOff val="-14972"/>
            <a:lumOff val="-2364"/>
            <a:alphaOff val="0"/>
          </a:schemeClr>
        </a:solidFill>
        <a:ln w="9525" cap="flat" cmpd="sng" algn="ctr">
          <a:solidFill>
            <a:schemeClr val="accent2">
              <a:tint val="40000"/>
              <a:alpha val="90000"/>
              <a:hueOff val="219110"/>
              <a:satOff val="-14972"/>
              <a:lumOff val="-2364"/>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purchase</a:t>
          </a:r>
          <a:endParaRPr lang="en-US" sz="2000" b="0" kern="1200" dirty="0"/>
        </a:p>
      </dsp:txBody>
      <dsp:txXfrm>
        <a:off x="4043" y="3152369"/>
        <a:ext cx="2757611" cy="404058"/>
      </dsp:txXfrm>
    </dsp:sp>
    <dsp:sp modelId="{0DE8F3D2-08BC-4D9C-ACA1-65E78C3C4F4D}">
      <dsp:nvSpPr>
        <dsp:cNvPr id="0" name=""/>
        <dsp:cNvSpPr/>
      </dsp:nvSpPr>
      <dsp:spPr>
        <a:xfrm>
          <a:off x="2761654" y="3152369"/>
          <a:ext cx="2757611" cy="404058"/>
        </a:xfrm>
        <a:prstGeom prst="rect">
          <a:avLst/>
        </a:prstGeom>
        <a:solidFill>
          <a:schemeClr val="accent2">
            <a:tint val="40000"/>
            <a:alpha val="90000"/>
            <a:hueOff val="292147"/>
            <a:satOff val="-19962"/>
            <a:lumOff val="-3152"/>
            <a:alphaOff val="0"/>
          </a:schemeClr>
        </a:solidFill>
        <a:ln w="9525" cap="flat" cmpd="sng" algn="ctr">
          <a:solidFill>
            <a:schemeClr val="accent2">
              <a:tint val="40000"/>
              <a:alpha val="90000"/>
              <a:hueOff val="292147"/>
              <a:satOff val="-19962"/>
              <a:lumOff val="-3152"/>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monitor</a:t>
          </a:r>
          <a:endParaRPr lang="en-US" sz="2000" b="0" kern="1200" dirty="0"/>
        </a:p>
      </dsp:txBody>
      <dsp:txXfrm>
        <a:off x="2761654" y="3152369"/>
        <a:ext cx="2757611" cy="404058"/>
      </dsp:txXfrm>
    </dsp:sp>
    <dsp:sp modelId="{4DF9C1E9-8E74-4C3C-B2D8-9D82350B6169}">
      <dsp:nvSpPr>
        <dsp:cNvPr id="0" name=""/>
        <dsp:cNvSpPr/>
      </dsp:nvSpPr>
      <dsp:spPr>
        <a:xfrm>
          <a:off x="5519265" y="3152369"/>
          <a:ext cx="2757611" cy="404058"/>
        </a:xfrm>
        <a:prstGeom prst="rect">
          <a:avLst/>
        </a:prstGeom>
        <a:solidFill>
          <a:schemeClr val="accent2">
            <a:tint val="40000"/>
            <a:alpha val="90000"/>
            <a:hueOff val="365184"/>
            <a:satOff val="-24953"/>
            <a:lumOff val="-3940"/>
            <a:alphaOff val="0"/>
          </a:schemeClr>
        </a:solidFill>
        <a:ln w="9525" cap="flat" cmpd="sng" algn="ctr">
          <a:solidFill>
            <a:schemeClr val="accent2">
              <a:tint val="40000"/>
              <a:alpha val="90000"/>
              <a:hueOff val="365184"/>
              <a:satOff val="-24953"/>
              <a:lumOff val="-394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adjust</a:t>
          </a:r>
          <a:endParaRPr lang="en-US" sz="2000" b="0" kern="1200" dirty="0"/>
        </a:p>
      </dsp:txBody>
      <dsp:txXfrm>
        <a:off x="5519265" y="3152369"/>
        <a:ext cx="2757611" cy="404058"/>
      </dsp:txXfrm>
    </dsp:sp>
    <dsp:sp modelId="{DE431872-6BD5-498C-B77C-519BDFBC793F}">
      <dsp:nvSpPr>
        <dsp:cNvPr id="0" name=""/>
        <dsp:cNvSpPr/>
      </dsp:nvSpPr>
      <dsp:spPr>
        <a:xfrm rot="10800000">
          <a:off x="0" y="1339852"/>
          <a:ext cx="8280920" cy="1351367"/>
        </a:xfrm>
        <a:prstGeom prst="upArrowCallout">
          <a:avLst/>
        </a:prstGeom>
        <a:gradFill rotWithShape="0">
          <a:gsLst>
            <a:gs pos="0">
              <a:schemeClr val="accent2">
                <a:hueOff val="349346"/>
                <a:satOff val="-16527"/>
                <a:lumOff val="-25621"/>
                <a:alphaOff val="0"/>
                <a:shade val="51000"/>
                <a:satMod val="130000"/>
              </a:schemeClr>
            </a:gs>
            <a:gs pos="80000">
              <a:schemeClr val="accent2">
                <a:hueOff val="349346"/>
                <a:satOff val="-16527"/>
                <a:lumOff val="-25621"/>
                <a:alphaOff val="0"/>
                <a:shade val="93000"/>
                <a:satMod val="130000"/>
              </a:schemeClr>
            </a:gs>
            <a:gs pos="100000">
              <a:schemeClr val="accent2">
                <a:hueOff val="349346"/>
                <a:satOff val="-16527"/>
                <a:lumOff val="-2562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rtl="0">
            <a:lnSpc>
              <a:spcPct val="90000"/>
            </a:lnSpc>
            <a:spcBef>
              <a:spcPct val="0"/>
            </a:spcBef>
            <a:spcAft>
              <a:spcPct val="35000"/>
            </a:spcAft>
          </a:pPr>
          <a:r>
            <a:rPr lang="en-US" sz="3200" b="1" kern="1200" smtClean="0"/>
            <a:t>planning and scheduling</a:t>
          </a:r>
          <a:endParaRPr lang="en-US" sz="3200" b="1" kern="1200" dirty="0"/>
        </a:p>
      </dsp:txBody>
      <dsp:txXfrm rot="-10800000">
        <a:off x="0" y="1339852"/>
        <a:ext cx="8280920" cy="474329"/>
      </dsp:txXfrm>
    </dsp:sp>
    <dsp:sp modelId="{2661CAD9-53A1-4091-9B15-51C111FDD5C8}">
      <dsp:nvSpPr>
        <dsp:cNvPr id="0" name=""/>
        <dsp:cNvSpPr/>
      </dsp:nvSpPr>
      <dsp:spPr>
        <a:xfrm>
          <a:off x="4043" y="1814182"/>
          <a:ext cx="2757611" cy="404058"/>
        </a:xfrm>
        <a:prstGeom prst="rect">
          <a:avLst/>
        </a:prstGeom>
        <a:solidFill>
          <a:schemeClr val="accent2">
            <a:tint val="40000"/>
            <a:alpha val="90000"/>
            <a:hueOff val="438221"/>
            <a:satOff val="-29943"/>
            <a:lumOff val="-4728"/>
            <a:alphaOff val="0"/>
          </a:schemeClr>
        </a:solidFill>
        <a:ln w="9525" cap="flat" cmpd="sng" algn="ctr">
          <a:solidFill>
            <a:schemeClr val="accent2">
              <a:tint val="40000"/>
              <a:alpha val="90000"/>
              <a:hueOff val="438221"/>
              <a:satOff val="-29943"/>
              <a:lumOff val="-4728"/>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activity breakdown</a:t>
          </a:r>
          <a:endParaRPr lang="en-US" sz="2000" b="0" kern="1200" dirty="0"/>
        </a:p>
      </dsp:txBody>
      <dsp:txXfrm>
        <a:off x="4043" y="1814182"/>
        <a:ext cx="2757611" cy="404058"/>
      </dsp:txXfrm>
    </dsp:sp>
    <dsp:sp modelId="{E06BD5C0-BDB6-4C08-828C-23A0F7596BEC}">
      <dsp:nvSpPr>
        <dsp:cNvPr id="0" name=""/>
        <dsp:cNvSpPr/>
      </dsp:nvSpPr>
      <dsp:spPr>
        <a:xfrm>
          <a:off x="2761654" y="1814182"/>
          <a:ext cx="2757611" cy="404058"/>
        </a:xfrm>
        <a:prstGeom prst="rect">
          <a:avLst/>
        </a:prstGeom>
        <a:solidFill>
          <a:schemeClr val="accent2">
            <a:tint val="40000"/>
            <a:alpha val="90000"/>
            <a:hueOff val="511257"/>
            <a:satOff val="-34934"/>
            <a:lumOff val="-5516"/>
            <a:alphaOff val="0"/>
          </a:schemeClr>
        </a:solidFill>
        <a:ln w="9525" cap="flat" cmpd="sng" algn="ctr">
          <a:solidFill>
            <a:schemeClr val="accent2">
              <a:tint val="40000"/>
              <a:alpha val="90000"/>
              <a:hueOff val="511257"/>
              <a:satOff val="-34934"/>
              <a:lumOff val="-5516"/>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determine resources/costs/risks</a:t>
          </a:r>
          <a:endParaRPr lang="en-US" sz="2000" b="0" kern="1200" dirty="0"/>
        </a:p>
      </dsp:txBody>
      <dsp:txXfrm>
        <a:off x="2761654" y="1814182"/>
        <a:ext cx="2757611" cy="404058"/>
      </dsp:txXfrm>
    </dsp:sp>
    <dsp:sp modelId="{2BC6CC5B-FF7D-49D9-99FF-4B95DC4CBB50}">
      <dsp:nvSpPr>
        <dsp:cNvPr id="0" name=""/>
        <dsp:cNvSpPr/>
      </dsp:nvSpPr>
      <dsp:spPr>
        <a:xfrm>
          <a:off x="5519265" y="1814182"/>
          <a:ext cx="2757611" cy="404058"/>
        </a:xfrm>
        <a:prstGeom prst="rect">
          <a:avLst/>
        </a:prstGeom>
        <a:solidFill>
          <a:schemeClr val="accent2">
            <a:tint val="40000"/>
            <a:alpha val="90000"/>
            <a:hueOff val="584294"/>
            <a:satOff val="-39924"/>
            <a:lumOff val="-6304"/>
            <a:alphaOff val="0"/>
          </a:schemeClr>
        </a:solidFill>
        <a:ln w="9525" cap="flat" cmpd="sng" algn="ctr">
          <a:solidFill>
            <a:schemeClr val="accent2">
              <a:tint val="40000"/>
              <a:alpha val="90000"/>
              <a:hueOff val="584294"/>
              <a:satOff val="-39924"/>
              <a:lumOff val="-6304"/>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42240" tIns="25400" rIns="142240" bIns="25400" numCol="1" spcCol="1270" anchor="ctr" anchorCtr="0">
          <a:noAutofit/>
        </a:bodyPr>
        <a:lstStyle/>
        <a:p>
          <a:pPr lvl="0" algn="ctr" defTabSz="889000" rtl="0">
            <a:lnSpc>
              <a:spcPct val="90000"/>
            </a:lnSpc>
            <a:spcBef>
              <a:spcPct val="0"/>
            </a:spcBef>
            <a:spcAft>
              <a:spcPct val="35000"/>
            </a:spcAft>
          </a:pPr>
          <a:r>
            <a:rPr lang="en-CA" sz="2000" b="0" kern="1200" smtClean="0"/>
            <a:t>schedule/subcontract</a:t>
          </a:r>
          <a:endParaRPr lang="en-US" sz="2000" b="0" kern="1200" dirty="0"/>
        </a:p>
      </dsp:txBody>
      <dsp:txXfrm>
        <a:off x="5519265" y="1814182"/>
        <a:ext cx="2757611" cy="404058"/>
      </dsp:txXfrm>
    </dsp:sp>
    <dsp:sp modelId="{C95A9B47-B06A-43B1-A98E-F68FB1AD704C}">
      <dsp:nvSpPr>
        <dsp:cNvPr id="0" name=""/>
        <dsp:cNvSpPr/>
      </dsp:nvSpPr>
      <dsp:spPr>
        <a:xfrm rot="10800000">
          <a:off x="0" y="1664"/>
          <a:ext cx="8280920" cy="1351367"/>
        </a:xfrm>
        <a:prstGeom prst="upArrowCallout">
          <a:avLst/>
        </a:prstGeom>
        <a:gradFill rotWithShape="0">
          <a:gsLst>
            <a:gs pos="0">
              <a:schemeClr val="accent2">
                <a:hueOff val="524019"/>
                <a:satOff val="-24791"/>
                <a:lumOff val="-38432"/>
                <a:alphaOff val="0"/>
                <a:shade val="51000"/>
                <a:satMod val="130000"/>
              </a:schemeClr>
            </a:gs>
            <a:gs pos="80000">
              <a:schemeClr val="accent2">
                <a:hueOff val="524019"/>
                <a:satOff val="-24791"/>
                <a:lumOff val="-38432"/>
                <a:alphaOff val="0"/>
                <a:shade val="93000"/>
                <a:satMod val="130000"/>
              </a:schemeClr>
            </a:gs>
            <a:gs pos="100000">
              <a:schemeClr val="accent2">
                <a:hueOff val="524019"/>
                <a:satOff val="-24791"/>
                <a:lumOff val="-3843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rtl="0">
            <a:lnSpc>
              <a:spcPct val="90000"/>
            </a:lnSpc>
            <a:spcBef>
              <a:spcPct val="0"/>
            </a:spcBef>
            <a:spcAft>
              <a:spcPct val="35000"/>
            </a:spcAft>
          </a:pPr>
          <a:r>
            <a:rPr lang="en-US" sz="3200" b="1" kern="1200" smtClean="0"/>
            <a:t>project initiation </a:t>
          </a:r>
          <a:endParaRPr lang="en-US" sz="3200" b="1" kern="1200" dirty="0"/>
        </a:p>
      </dsp:txBody>
      <dsp:txXfrm rot="-10800000">
        <a:off x="0" y="1664"/>
        <a:ext cx="8280920" cy="474329"/>
      </dsp:txXfrm>
    </dsp:sp>
    <dsp:sp modelId="{E5C25AD6-2975-4B21-9317-AD36AAADD399}">
      <dsp:nvSpPr>
        <dsp:cNvPr id="0" name=""/>
        <dsp:cNvSpPr/>
      </dsp:nvSpPr>
      <dsp:spPr>
        <a:xfrm>
          <a:off x="4043" y="475994"/>
          <a:ext cx="2757611" cy="404058"/>
        </a:xfrm>
        <a:prstGeom prst="rect">
          <a:avLst/>
        </a:prstGeom>
        <a:solidFill>
          <a:schemeClr val="accent2">
            <a:tint val="40000"/>
            <a:alpha val="90000"/>
            <a:hueOff val="657331"/>
            <a:satOff val="-44915"/>
            <a:lumOff val="-7092"/>
            <a:alphaOff val="0"/>
          </a:schemeClr>
        </a:solidFill>
        <a:ln w="9525" cap="flat" cmpd="sng" algn="ctr">
          <a:solidFill>
            <a:schemeClr val="accent2">
              <a:tint val="40000"/>
              <a:alpha val="90000"/>
              <a:hueOff val="657331"/>
              <a:satOff val="-44915"/>
              <a:lumOff val="-7092"/>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70688" tIns="30480" rIns="170688" bIns="30480" numCol="1" spcCol="1270" anchor="ctr" anchorCtr="0">
          <a:noAutofit/>
        </a:bodyPr>
        <a:lstStyle/>
        <a:p>
          <a:pPr lvl="0" algn="ctr" defTabSz="1066800" rtl="0">
            <a:lnSpc>
              <a:spcPct val="90000"/>
            </a:lnSpc>
            <a:spcBef>
              <a:spcPct val="0"/>
            </a:spcBef>
            <a:spcAft>
              <a:spcPct val="35000"/>
            </a:spcAft>
          </a:pPr>
          <a:r>
            <a:rPr lang="en-US" sz="2400" kern="1200" dirty="0" smtClean="0"/>
            <a:t>conception</a:t>
          </a:r>
          <a:endParaRPr lang="en-US" sz="2400" kern="1200" dirty="0"/>
        </a:p>
      </dsp:txBody>
      <dsp:txXfrm>
        <a:off x="4043" y="475994"/>
        <a:ext cx="2757611" cy="404058"/>
      </dsp:txXfrm>
    </dsp:sp>
    <dsp:sp modelId="{8911A3DD-4A55-4C87-B8CB-A40654B17E15}">
      <dsp:nvSpPr>
        <dsp:cNvPr id="0" name=""/>
        <dsp:cNvSpPr/>
      </dsp:nvSpPr>
      <dsp:spPr>
        <a:xfrm>
          <a:off x="2761654" y="475994"/>
          <a:ext cx="2757611" cy="404058"/>
        </a:xfrm>
        <a:prstGeom prst="rect">
          <a:avLst/>
        </a:prstGeom>
        <a:solidFill>
          <a:schemeClr val="accent2">
            <a:tint val="40000"/>
            <a:alpha val="90000"/>
            <a:hueOff val="730368"/>
            <a:satOff val="-49905"/>
            <a:lumOff val="-7880"/>
            <a:alphaOff val="0"/>
          </a:schemeClr>
        </a:solidFill>
        <a:ln w="9525" cap="flat" cmpd="sng" algn="ctr">
          <a:solidFill>
            <a:schemeClr val="accent2">
              <a:tint val="40000"/>
              <a:alpha val="90000"/>
              <a:hueOff val="730368"/>
              <a:satOff val="-49905"/>
              <a:lumOff val="-788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70688" tIns="30480" rIns="170688" bIns="30480" numCol="1" spcCol="1270" anchor="ctr" anchorCtr="0">
          <a:noAutofit/>
        </a:bodyPr>
        <a:lstStyle/>
        <a:p>
          <a:pPr lvl="0" algn="ctr" defTabSz="1066800" rtl="0">
            <a:lnSpc>
              <a:spcPct val="90000"/>
            </a:lnSpc>
            <a:spcBef>
              <a:spcPct val="0"/>
            </a:spcBef>
            <a:spcAft>
              <a:spcPct val="35000"/>
            </a:spcAft>
          </a:pPr>
          <a:r>
            <a:rPr lang="en-US" sz="2400" kern="1200" smtClean="0"/>
            <a:t>feasibility study</a:t>
          </a:r>
          <a:endParaRPr lang="en-US" sz="2400" kern="1200" dirty="0"/>
        </a:p>
      </dsp:txBody>
      <dsp:txXfrm>
        <a:off x="2761654" y="475994"/>
        <a:ext cx="2757611" cy="404058"/>
      </dsp:txXfrm>
    </dsp:sp>
    <dsp:sp modelId="{57C22F03-ECD5-460A-AF6E-9BF4C0EA4666}">
      <dsp:nvSpPr>
        <dsp:cNvPr id="0" name=""/>
        <dsp:cNvSpPr/>
      </dsp:nvSpPr>
      <dsp:spPr>
        <a:xfrm>
          <a:off x="5519265" y="475994"/>
          <a:ext cx="2757611" cy="404058"/>
        </a:xfrm>
        <a:prstGeom prst="rect">
          <a:avLst/>
        </a:prstGeom>
        <a:solidFill>
          <a:schemeClr val="accent2">
            <a:tint val="40000"/>
            <a:alpha val="90000"/>
            <a:hueOff val="803405"/>
            <a:satOff val="-54896"/>
            <a:lumOff val="-8668"/>
            <a:alphaOff val="0"/>
          </a:schemeClr>
        </a:solidFill>
        <a:ln w="9525" cap="flat" cmpd="sng" algn="ctr">
          <a:solidFill>
            <a:schemeClr val="accent2">
              <a:tint val="40000"/>
              <a:alpha val="90000"/>
              <a:hueOff val="803405"/>
              <a:satOff val="-54896"/>
              <a:lumOff val="-8668"/>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70688" tIns="30480" rIns="170688" bIns="30480" numCol="1" spcCol="1270" anchor="ctr" anchorCtr="0">
          <a:noAutofit/>
        </a:bodyPr>
        <a:lstStyle/>
        <a:p>
          <a:pPr lvl="0" algn="ctr" defTabSz="1066800" rtl="0">
            <a:lnSpc>
              <a:spcPct val="90000"/>
            </a:lnSpc>
            <a:spcBef>
              <a:spcPct val="0"/>
            </a:spcBef>
            <a:spcAft>
              <a:spcPct val="35000"/>
            </a:spcAft>
          </a:pPr>
          <a:r>
            <a:rPr lang="en-US" sz="2400" kern="1200" smtClean="0"/>
            <a:t>selection</a:t>
          </a:r>
          <a:endParaRPr lang="en-US" sz="2400" kern="1200" dirty="0"/>
        </a:p>
      </dsp:txBody>
      <dsp:txXfrm>
        <a:off x="5519265" y="475994"/>
        <a:ext cx="2757611" cy="4040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8FDE7B-39A1-4DE1-AF84-CF157EB90479}">
      <dsp:nvSpPr>
        <dsp:cNvPr id="0" name=""/>
        <dsp:cNvSpPr/>
      </dsp:nvSpPr>
      <dsp:spPr>
        <a:xfrm>
          <a:off x="493305" y="0"/>
          <a:ext cx="7905868" cy="4941168"/>
        </a:xfrm>
        <a:prstGeom prst="swooshArrow">
          <a:avLst>
            <a:gd name="adj1" fmla="val 25000"/>
            <a:gd name="adj2" fmla="val 2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25D1A7-083C-4614-870B-6053A9716268}">
      <dsp:nvSpPr>
        <dsp:cNvPr id="0" name=""/>
        <dsp:cNvSpPr/>
      </dsp:nvSpPr>
      <dsp:spPr>
        <a:xfrm>
          <a:off x="1272033" y="3674252"/>
          <a:ext cx="181834" cy="181834"/>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5B73B5-0627-40E2-A2E9-B045A44D8E7B}">
      <dsp:nvSpPr>
        <dsp:cNvPr id="0" name=""/>
        <dsp:cNvSpPr/>
      </dsp:nvSpPr>
      <dsp:spPr>
        <a:xfrm>
          <a:off x="1152124" y="3312363"/>
          <a:ext cx="1567018" cy="1175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351" tIns="0" rIns="0" bIns="0" numCol="1" spcCol="1270" anchor="t" anchorCtr="0">
          <a:noAutofit/>
        </a:bodyPr>
        <a:lstStyle/>
        <a:p>
          <a:pPr lvl="0" algn="l" defTabSz="889000" rtl="0">
            <a:lnSpc>
              <a:spcPct val="90000"/>
            </a:lnSpc>
            <a:spcBef>
              <a:spcPct val="0"/>
            </a:spcBef>
            <a:spcAft>
              <a:spcPct val="35000"/>
            </a:spcAft>
          </a:pPr>
          <a:r>
            <a:rPr lang="en-US" sz="2000" kern="1200" dirty="0" smtClean="0"/>
            <a:t>motivate</a:t>
          </a:r>
          <a:endParaRPr lang="en-US" sz="2000" kern="1200" dirty="0"/>
        </a:p>
      </dsp:txBody>
      <dsp:txXfrm>
        <a:off x="1152124" y="3312363"/>
        <a:ext cx="1567018" cy="1175997"/>
      </dsp:txXfrm>
    </dsp:sp>
    <dsp:sp modelId="{70EF0000-E7A9-4266-8E90-4BAA3B94B300}">
      <dsp:nvSpPr>
        <dsp:cNvPr id="0" name=""/>
        <dsp:cNvSpPr/>
      </dsp:nvSpPr>
      <dsp:spPr>
        <a:xfrm>
          <a:off x="2256313" y="2728512"/>
          <a:ext cx="284611" cy="28461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E7420A-F782-4F94-AC12-7A7CC5926570}">
      <dsp:nvSpPr>
        <dsp:cNvPr id="0" name=""/>
        <dsp:cNvSpPr/>
      </dsp:nvSpPr>
      <dsp:spPr>
        <a:xfrm>
          <a:off x="1368156" y="2520287"/>
          <a:ext cx="1312374" cy="2070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810" tIns="0" rIns="0" bIns="0" numCol="1" spcCol="1270" anchor="t" anchorCtr="0">
          <a:noAutofit/>
        </a:bodyPr>
        <a:lstStyle/>
        <a:p>
          <a:pPr lvl="0" algn="l" defTabSz="889000" rtl="0">
            <a:lnSpc>
              <a:spcPct val="90000"/>
            </a:lnSpc>
            <a:spcBef>
              <a:spcPct val="0"/>
            </a:spcBef>
            <a:spcAft>
              <a:spcPct val="35000"/>
            </a:spcAft>
          </a:pPr>
          <a:r>
            <a:rPr lang="en-US" sz="2000" kern="1200" dirty="0" smtClean="0"/>
            <a:t>build a team</a:t>
          </a:r>
          <a:endParaRPr lang="en-US" sz="2000" kern="1200" dirty="0"/>
        </a:p>
      </dsp:txBody>
      <dsp:txXfrm>
        <a:off x="1368156" y="2520287"/>
        <a:ext cx="1312374" cy="2070349"/>
      </dsp:txXfrm>
    </dsp:sp>
    <dsp:sp modelId="{61EC4480-735E-49A0-BEAF-A8E915863B00}">
      <dsp:nvSpPr>
        <dsp:cNvPr id="0" name=""/>
        <dsp:cNvSpPr/>
      </dsp:nvSpPr>
      <dsp:spPr>
        <a:xfrm>
          <a:off x="3521252" y="1974490"/>
          <a:ext cx="379481" cy="379481"/>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35D8AF-A02F-4F85-88F1-8E86517C9FC8}">
      <dsp:nvSpPr>
        <dsp:cNvPr id="0" name=""/>
        <dsp:cNvSpPr/>
      </dsp:nvSpPr>
      <dsp:spPr>
        <a:xfrm>
          <a:off x="3744409" y="1656191"/>
          <a:ext cx="1525832" cy="2776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1079" tIns="0" rIns="0" bIns="0" numCol="1" spcCol="1270" anchor="t" anchorCtr="0">
          <a:noAutofit/>
        </a:bodyPr>
        <a:lstStyle/>
        <a:p>
          <a:pPr lvl="0" algn="l" defTabSz="889000" rtl="0">
            <a:lnSpc>
              <a:spcPct val="90000"/>
            </a:lnSpc>
            <a:spcBef>
              <a:spcPct val="0"/>
            </a:spcBef>
            <a:spcAft>
              <a:spcPct val="35000"/>
            </a:spcAft>
          </a:pPr>
          <a:r>
            <a:rPr lang="en-US" sz="2000" kern="1200" dirty="0" smtClean="0"/>
            <a:t>make trade-off decisions</a:t>
          </a:r>
          <a:endParaRPr lang="en-US" sz="2000" kern="1200" dirty="0"/>
        </a:p>
      </dsp:txBody>
      <dsp:txXfrm>
        <a:off x="3744409" y="1656191"/>
        <a:ext cx="1525832" cy="2776936"/>
      </dsp:txXfrm>
    </dsp:sp>
    <dsp:sp modelId="{CCAA335B-46F0-4351-9764-AC48FDB1724F}">
      <dsp:nvSpPr>
        <dsp:cNvPr id="0" name=""/>
        <dsp:cNvSpPr/>
      </dsp:nvSpPr>
      <dsp:spPr>
        <a:xfrm>
          <a:off x="4991744" y="1385503"/>
          <a:ext cx="490163" cy="490163"/>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369B77-B997-4470-B8A3-25BB7898280D}">
      <dsp:nvSpPr>
        <dsp:cNvPr id="0" name=""/>
        <dsp:cNvSpPr/>
      </dsp:nvSpPr>
      <dsp:spPr>
        <a:xfrm>
          <a:off x="5236826" y="1630585"/>
          <a:ext cx="1581173" cy="33105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9728" tIns="0" rIns="0" bIns="0" numCol="1" spcCol="1270" anchor="t" anchorCtr="0">
          <a:noAutofit/>
        </a:bodyPr>
        <a:lstStyle/>
        <a:p>
          <a:pPr lvl="0" algn="l" defTabSz="889000" rtl="0">
            <a:lnSpc>
              <a:spcPct val="90000"/>
            </a:lnSpc>
            <a:spcBef>
              <a:spcPct val="0"/>
            </a:spcBef>
            <a:spcAft>
              <a:spcPct val="35000"/>
            </a:spcAft>
          </a:pPr>
          <a:r>
            <a:rPr lang="en-US" sz="2000" kern="1200" dirty="0" smtClean="0"/>
            <a:t>expedite work</a:t>
          </a:r>
          <a:endParaRPr lang="en-US" sz="2000" kern="1200" dirty="0"/>
        </a:p>
      </dsp:txBody>
      <dsp:txXfrm>
        <a:off x="5236826" y="1630585"/>
        <a:ext cx="1581173" cy="3310582"/>
      </dsp:txXfrm>
    </dsp:sp>
    <dsp:sp modelId="{F1F09E05-B5A9-44F9-81EE-F75FE6B27D81}">
      <dsp:nvSpPr>
        <dsp:cNvPr id="0" name=""/>
        <dsp:cNvSpPr/>
      </dsp:nvSpPr>
      <dsp:spPr>
        <a:xfrm>
          <a:off x="6505718" y="992186"/>
          <a:ext cx="624563" cy="624563"/>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1634F9-CB8A-4612-A3CC-B4D1193C5DC8}">
      <dsp:nvSpPr>
        <dsp:cNvPr id="0" name=""/>
        <dsp:cNvSpPr/>
      </dsp:nvSpPr>
      <dsp:spPr>
        <a:xfrm>
          <a:off x="6818000" y="1304468"/>
          <a:ext cx="1581173" cy="36366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943" tIns="0" rIns="0" bIns="0" numCol="1" spcCol="1270" anchor="t" anchorCtr="0">
          <a:noAutofit/>
        </a:bodyPr>
        <a:lstStyle/>
        <a:p>
          <a:pPr lvl="0" algn="l" defTabSz="889000" rtl="0">
            <a:lnSpc>
              <a:spcPct val="90000"/>
            </a:lnSpc>
            <a:spcBef>
              <a:spcPct val="0"/>
            </a:spcBef>
            <a:spcAft>
              <a:spcPct val="35000"/>
            </a:spcAft>
          </a:pPr>
          <a:r>
            <a:rPr lang="en-US" sz="2000" kern="1200" dirty="0" smtClean="0"/>
            <a:t>deal with obstacles</a:t>
          </a:r>
          <a:endParaRPr lang="en-US" sz="2000" kern="1200" dirty="0"/>
        </a:p>
      </dsp:txBody>
      <dsp:txXfrm>
        <a:off x="6818000" y="1304468"/>
        <a:ext cx="1581173" cy="36366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0CBF98-B75F-4E72-AEEA-1A83EEB3D7CC}">
      <dsp:nvSpPr>
        <dsp:cNvPr id="0" name=""/>
        <dsp:cNvSpPr/>
      </dsp:nvSpPr>
      <dsp:spPr>
        <a:xfrm>
          <a:off x="3459918" y="1176724"/>
          <a:ext cx="1576463" cy="1576463"/>
        </a:xfrm>
        <a:prstGeom prst="ellipse">
          <a:avLst/>
        </a:prstGeom>
        <a:gradFill rotWithShape="0">
          <a:gsLst>
            <a:gs pos="0">
              <a:schemeClr val="accent3">
                <a:alpha val="50000"/>
                <a:hueOff val="0"/>
                <a:satOff val="0"/>
                <a:lumOff val="0"/>
                <a:alphaOff val="0"/>
                <a:shade val="51000"/>
                <a:satMod val="130000"/>
              </a:schemeClr>
            </a:gs>
            <a:gs pos="80000">
              <a:schemeClr val="accent3">
                <a:alpha val="50000"/>
                <a:hueOff val="0"/>
                <a:satOff val="0"/>
                <a:lumOff val="0"/>
                <a:alphaOff val="0"/>
                <a:shade val="93000"/>
                <a:satMod val="130000"/>
              </a:schemeClr>
            </a:gs>
            <a:gs pos="100000">
              <a:schemeClr val="accent3">
                <a:alpha val="50000"/>
                <a:hueOff val="0"/>
                <a:satOff val="0"/>
                <a:lumOff val="0"/>
                <a:alphaOff val="0"/>
                <a:shade val="94000"/>
                <a:satMod val="135000"/>
              </a:schemeClr>
            </a:gs>
          </a:gsLst>
          <a:lin ang="16200000" scaled="0"/>
        </a:gradFill>
        <a:ln>
          <a:noFill/>
        </a:ln>
        <a:effectLst/>
      </dsp:spPr>
      <dsp:style>
        <a:lnRef idx="0">
          <a:scrgbClr r="0" g="0" b="0"/>
        </a:lnRef>
        <a:fillRef idx="3">
          <a:scrgbClr r="0" g="0" b="0"/>
        </a:fillRef>
        <a:effectRef idx="0">
          <a:scrgbClr r="0" g="0" b="0"/>
        </a:effectRef>
        <a:fontRef idx="minor">
          <a:schemeClr val="tx1"/>
        </a:fontRef>
      </dsp:style>
    </dsp:sp>
    <dsp:sp modelId="{6FEEA707-488D-4BA0-BDBF-725B289791CC}">
      <dsp:nvSpPr>
        <dsp:cNvPr id="0" name=""/>
        <dsp:cNvSpPr/>
      </dsp:nvSpPr>
      <dsp:spPr>
        <a:xfrm>
          <a:off x="3262860" y="0"/>
          <a:ext cx="1970579" cy="107346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155700" rtl="0">
            <a:lnSpc>
              <a:spcPct val="90000"/>
            </a:lnSpc>
            <a:spcBef>
              <a:spcPct val="0"/>
            </a:spcBef>
            <a:spcAft>
              <a:spcPct val="35000"/>
            </a:spcAft>
          </a:pPr>
          <a:r>
            <a:rPr lang="en-US" sz="2600" kern="1200" dirty="0" smtClean="0"/>
            <a:t>Temptation to understate costs</a:t>
          </a:r>
          <a:endParaRPr lang="en-US" sz="2600" kern="1200" dirty="0"/>
        </a:p>
      </dsp:txBody>
      <dsp:txXfrm>
        <a:off x="3262860" y="0"/>
        <a:ext cx="1970579" cy="1073467"/>
      </dsp:txXfrm>
    </dsp:sp>
    <dsp:sp modelId="{549502FC-B29D-4473-BB3B-29084A5DE79B}">
      <dsp:nvSpPr>
        <dsp:cNvPr id="0" name=""/>
        <dsp:cNvSpPr/>
      </dsp:nvSpPr>
      <dsp:spPr>
        <a:xfrm>
          <a:off x="3971611" y="1472184"/>
          <a:ext cx="1576463" cy="1576463"/>
        </a:xfrm>
        <a:prstGeom prst="ellipse">
          <a:avLst/>
        </a:prstGeom>
        <a:gradFill rotWithShape="0">
          <a:gsLst>
            <a:gs pos="0">
              <a:schemeClr val="accent3">
                <a:alpha val="50000"/>
                <a:hueOff val="-425120"/>
                <a:satOff val="-2674"/>
                <a:lumOff val="9059"/>
                <a:alphaOff val="0"/>
                <a:shade val="51000"/>
                <a:satMod val="130000"/>
              </a:schemeClr>
            </a:gs>
            <a:gs pos="80000">
              <a:schemeClr val="accent3">
                <a:alpha val="50000"/>
                <a:hueOff val="-425120"/>
                <a:satOff val="-2674"/>
                <a:lumOff val="9059"/>
                <a:alphaOff val="0"/>
                <a:shade val="93000"/>
                <a:satMod val="130000"/>
              </a:schemeClr>
            </a:gs>
            <a:gs pos="100000">
              <a:schemeClr val="accent3">
                <a:alpha val="50000"/>
                <a:hueOff val="-425120"/>
                <a:satOff val="-2674"/>
                <a:lumOff val="9059"/>
                <a:alphaOff val="0"/>
                <a:shade val="94000"/>
                <a:satMod val="135000"/>
              </a:schemeClr>
            </a:gs>
          </a:gsLst>
          <a:lin ang="16200000" scaled="0"/>
        </a:gradFill>
        <a:ln>
          <a:noFill/>
        </a:ln>
        <a:effectLst/>
      </dsp:spPr>
      <dsp:style>
        <a:lnRef idx="0">
          <a:scrgbClr r="0" g="0" b="0"/>
        </a:lnRef>
        <a:fillRef idx="3">
          <a:scrgbClr r="0" g="0" b="0"/>
        </a:fillRef>
        <a:effectRef idx="0">
          <a:scrgbClr r="0" g="0" b="0"/>
        </a:effectRef>
        <a:fontRef idx="minor">
          <a:schemeClr val="tx1"/>
        </a:fontRef>
      </dsp:style>
    </dsp:sp>
    <dsp:sp modelId="{56579B26-7A49-4666-AAF1-9C037C242FEA}">
      <dsp:nvSpPr>
        <dsp:cNvPr id="0" name=""/>
        <dsp:cNvSpPr/>
      </dsp:nvSpPr>
      <dsp:spPr>
        <a:xfrm>
          <a:off x="5664996" y="1022350"/>
          <a:ext cx="1867452" cy="117570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155700" rtl="0">
            <a:lnSpc>
              <a:spcPct val="90000"/>
            </a:lnSpc>
            <a:spcBef>
              <a:spcPct val="0"/>
            </a:spcBef>
            <a:spcAft>
              <a:spcPct val="35000"/>
            </a:spcAft>
          </a:pPr>
          <a:r>
            <a:rPr lang="en-US" sz="2600" kern="1200" dirty="0" smtClean="0"/>
            <a:t>Withhold information</a:t>
          </a:r>
          <a:endParaRPr lang="en-US" sz="2600" kern="1200" dirty="0"/>
        </a:p>
      </dsp:txBody>
      <dsp:txXfrm>
        <a:off x="5664996" y="1022350"/>
        <a:ext cx="1867452" cy="1175702"/>
      </dsp:txXfrm>
    </dsp:sp>
    <dsp:sp modelId="{EA8AD850-CDA8-4C91-B10D-27AB209403B6}">
      <dsp:nvSpPr>
        <dsp:cNvPr id="0" name=""/>
        <dsp:cNvSpPr/>
      </dsp:nvSpPr>
      <dsp:spPr>
        <a:xfrm>
          <a:off x="3971611" y="2063102"/>
          <a:ext cx="1576463" cy="1576463"/>
        </a:xfrm>
        <a:prstGeom prst="ellipse">
          <a:avLst/>
        </a:prstGeom>
        <a:gradFill rotWithShape="0">
          <a:gsLst>
            <a:gs pos="0">
              <a:schemeClr val="accent3">
                <a:alpha val="50000"/>
                <a:hueOff val="-850239"/>
                <a:satOff val="-5348"/>
                <a:lumOff val="18118"/>
                <a:alphaOff val="0"/>
                <a:shade val="51000"/>
                <a:satMod val="130000"/>
              </a:schemeClr>
            </a:gs>
            <a:gs pos="80000">
              <a:schemeClr val="accent3">
                <a:alpha val="50000"/>
                <a:hueOff val="-850239"/>
                <a:satOff val="-5348"/>
                <a:lumOff val="18118"/>
                <a:alphaOff val="0"/>
                <a:shade val="93000"/>
                <a:satMod val="130000"/>
              </a:schemeClr>
            </a:gs>
            <a:gs pos="100000">
              <a:schemeClr val="accent3">
                <a:alpha val="50000"/>
                <a:hueOff val="-850239"/>
                <a:satOff val="-5348"/>
                <a:lumOff val="18118"/>
                <a:alphaOff val="0"/>
                <a:shade val="94000"/>
                <a:satMod val="135000"/>
              </a:schemeClr>
            </a:gs>
          </a:gsLst>
          <a:lin ang="16200000" scaled="0"/>
        </a:gradFill>
        <a:ln>
          <a:noFill/>
        </a:ln>
        <a:effectLst/>
      </dsp:spPr>
      <dsp:style>
        <a:lnRef idx="0">
          <a:scrgbClr r="0" g="0" b="0"/>
        </a:lnRef>
        <a:fillRef idx="3">
          <a:scrgbClr r="0" g="0" b="0"/>
        </a:fillRef>
        <a:effectRef idx="0">
          <a:scrgbClr r="0" g="0" b="0"/>
        </a:effectRef>
        <a:fontRef idx="minor">
          <a:schemeClr val="tx1"/>
        </a:fontRef>
      </dsp:style>
    </dsp:sp>
    <dsp:sp modelId="{C9862995-16E9-4D8E-9604-BD786874F8C9}">
      <dsp:nvSpPr>
        <dsp:cNvPr id="0" name=""/>
        <dsp:cNvSpPr/>
      </dsp:nvSpPr>
      <dsp:spPr>
        <a:xfrm>
          <a:off x="5664996" y="2775680"/>
          <a:ext cx="1867452" cy="131371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155700" rtl="0">
            <a:lnSpc>
              <a:spcPct val="90000"/>
            </a:lnSpc>
            <a:spcBef>
              <a:spcPct val="0"/>
            </a:spcBef>
            <a:spcAft>
              <a:spcPct val="35000"/>
            </a:spcAft>
          </a:pPr>
          <a:r>
            <a:rPr lang="en-US" sz="2600" kern="1200" dirty="0" smtClean="0"/>
            <a:t>Misleading status reports</a:t>
          </a:r>
          <a:endParaRPr lang="en-US" sz="2600" kern="1200" dirty="0"/>
        </a:p>
      </dsp:txBody>
      <dsp:txXfrm>
        <a:off x="5664996" y="2775680"/>
        <a:ext cx="1867452" cy="1313719"/>
      </dsp:txXfrm>
    </dsp:sp>
    <dsp:sp modelId="{21989761-3C26-42F0-B91A-A8D034B3C37E}">
      <dsp:nvSpPr>
        <dsp:cNvPr id="0" name=""/>
        <dsp:cNvSpPr/>
      </dsp:nvSpPr>
      <dsp:spPr>
        <a:xfrm>
          <a:off x="3459918" y="2359072"/>
          <a:ext cx="1576463" cy="1576463"/>
        </a:xfrm>
        <a:prstGeom prst="ellipse">
          <a:avLst/>
        </a:prstGeom>
        <a:gradFill rotWithShape="0">
          <a:gsLst>
            <a:gs pos="0">
              <a:schemeClr val="accent3">
                <a:alpha val="50000"/>
                <a:hueOff val="-1275359"/>
                <a:satOff val="-8021"/>
                <a:lumOff val="27176"/>
                <a:alphaOff val="0"/>
                <a:shade val="51000"/>
                <a:satMod val="130000"/>
              </a:schemeClr>
            </a:gs>
            <a:gs pos="80000">
              <a:schemeClr val="accent3">
                <a:alpha val="50000"/>
                <a:hueOff val="-1275359"/>
                <a:satOff val="-8021"/>
                <a:lumOff val="27176"/>
                <a:alphaOff val="0"/>
                <a:shade val="93000"/>
                <a:satMod val="130000"/>
              </a:schemeClr>
            </a:gs>
            <a:gs pos="100000">
              <a:schemeClr val="accent3">
                <a:alpha val="50000"/>
                <a:hueOff val="-1275359"/>
                <a:satOff val="-8021"/>
                <a:lumOff val="27176"/>
                <a:alphaOff val="0"/>
                <a:shade val="94000"/>
                <a:satMod val="135000"/>
              </a:schemeClr>
            </a:gs>
          </a:gsLst>
          <a:lin ang="16200000" scaled="0"/>
        </a:gradFill>
        <a:ln>
          <a:noFill/>
        </a:ln>
        <a:effectLst/>
      </dsp:spPr>
      <dsp:style>
        <a:lnRef idx="0">
          <a:scrgbClr r="0" g="0" b="0"/>
        </a:lnRef>
        <a:fillRef idx="3">
          <a:scrgbClr r="0" g="0" b="0"/>
        </a:fillRef>
        <a:effectRef idx="0">
          <a:scrgbClr r="0" g="0" b="0"/>
        </a:effectRef>
        <a:fontRef idx="minor">
          <a:schemeClr val="tx1"/>
        </a:fontRef>
      </dsp:style>
    </dsp:sp>
    <dsp:sp modelId="{3556AE00-25B8-4492-BE02-C2D98CE39817}">
      <dsp:nvSpPr>
        <dsp:cNvPr id="0" name=""/>
        <dsp:cNvSpPr/>
      </dsp:nvSpPr>
      <dsp:spPr>
        <a:xfrm>
          <a:off x="3262860" y="4038282"/>
          <a:ext cx="1970579" cy="107346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155700" rtl="0">
            <a:lnSpc>
              <a:spcPct val="90000"/>
            </a:lnSpc>
            <a:spcBef>
              <a:spcPct val="0"/>
            </a:spcBef>
            <a:spcAft>
              <a:spcPct val="35000"/>
            </a:spcAft>
          </a:pPr>
          <a:r>
            <a:rPr lang="en-US" sz="2600" kern="1200" dirty="0" smtClean="0"/>
            <a:t>Falsifying records</a:t>
          </a:r>
          <a:endParaRPr lang="en-US" sz="2600" kern="1200" dirty="0"/>
        </a:p>
      </dsp:txBody>
      <dsp:txXfrm>
        <a:off x="3262860" y="4038282"/>
        <a:ext cx="1970579" cy="1073467"/>
      </dsp:txXfrm>
    </dsp:sp>
    <dsp:sp modelId="{C9ECE78C-288B-466A-B94E-0F2934E782A9}">
      <dsp:nvSpPr>
        <dsp:cNvPr id="0" name=""/>
        <dsp:cNvSpPr/>
      </dsp:nvSpPr>
      <dsp:spPr>
        <a:xfrm>
          <a:off x="2948224" y="2063102"/>
          <a:ext cx="1576463" cy="1576463"/>
        </a:xfrm>
        <a:prstGeom prst="ellipse">
          <a:avLst/>
        </a:prstGeom>
        <a:gradFill rotWithShape="0">
          <a:gsLst>
            <a:gs pos="0">
              <a:schemeClr val="accent3">
                <a:alpha val="50000"/>
                <a:hueOff val="-1700479"/>
                <a:satOff val="-10695"/>
                <a:lumOff val="36235"/>
                <a:alphaOff val="0"/>
                <a:shade val="51000"/>
                <a:satMod val="130000"/>
              </a:schemeClr>
            </a:gs>
            <a:gs pos="80000">
              <a:schemeClr val="accent3">
                <a:alpha val="50000"/>
                <a:hueOff val="-1700479"/>
                <a:satOff val="-10695"/>
                <a:lumOff val="36235"/>
                <a:alphaOff val="0"/>
                <a:shade val="93000"/>
                <a:satMod val="130000"/>
              </a:schemeClr>
            </a:gs>
            <a:gs pos="100000">
              <a:schemeClr val="accent3">
                <a:alpha val="50000"/>
                <a:hueOff val="-1700479"/>
                <a:satOff val="-10695"/>
                <a:lumOff val="36235"/>
                <a:alphaOff val="0"/>
                <a:shade val="94000"/>
                <a:satMod val="135000"/>
              </a:schemeClr>
            </a:gs>
          </a:gsLst>
          <a:lin ang="16200000" scaled="0"/>
        </a:gradFill>
        <a:ln>
          <a:noFill/>
        </a:ln>
        <a:effectLst/>
      </dsp:spPr>
      <dsp:style>
        <a:lnRef idx="0">
          <a:scrgbClr r="0" g="0" b="0"/>
        </a:lnRef>
        <a:fillRef idx="3">
          <a:scrgbClr r="0" g="0" b="0"/>
        </a:fillRef>
        <a:effectRef idx="0">
          <a:scrgbClr r="0" g="0" b="0"/>
        </a:effectRef>
        <a:fontRef idx="minor">
          <a:schemeClr val="tx1"/>
        </a:fontRef>
      </dsp:style>
    </dsp:sp>
    <dsp:sp modelId="{879C8228-6037-4E64-9026-1C074D6FC367}">
      <dsp:nvSpPr>
        <dsp:cNvPr id="0" name=""/>
        <dsp:cNvSpPr/>
      </dsp:nvSpPr>
      <dsp:spPr>
        <a:xfrm>
          <a:off x="963850" y="2775680"/>
          <a:ext cx="1867452" cy="131371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155700" rtl="0">
            <a:lnSpc>
              <a:spcPct val="90000"/>
            </a:lnSpc>
            <a:spcBef>
              <a:spcPct val="0"/>
            </a:spcBef>
            <a:spcAft>
              <a:spcPct val="35000"/>
            </a:spcAft>
          </a:pPr>
          <a:r>
            <a:rPr lang="en-US" sz="2600" kern="1200" dirty="0" smtClean="0"/>
            <a:t>Comprising workers’ safety</a:t>
          </a:r>
          <a:endParaRPr lang="en-US" sz="2600" kern="1200" dirty="0"/>
        </a:p>
      </dsp:txBody>
      <dsp:txXfrm>
        <a:off x="963850" y="2775680"/>
        <a:ext cx="1867452" cy="1313719"/>
      </dsp:txXfrm>
    </dsp:sp>
    <dsp:sp modelId="{2D8B4906-27AE-4B26-B331-CEAE413DA96C}">
      <dsp:nvSpPr>
        <dsp:cNvPr id="0" name=""/>
        <dsp:cNvSpPr/>
      </dsp:nvSpPr>
      <dsp:spPr>
        <a:xfrm>
          <a:off x="2948224" y="1472184"/>
          <a:ext cx="1576463" cy="1576463"/>
        </a:xfrm>
        <a:prstGeom prst="ellipse">
          <a:avLst/>
        </a:prstGeom>
        <a:gradFill rotWithShape="0">
          <a:gsLst>
            <a:gs pos="0">
              <a:schemeClr val="accent3">
                <a:alpha val="50000"/>
                <a:hueOff val="-2125598"/>
                <a:satOff val="-13369"/>
                <a:lumOff val="45294"/>
                <a:alphaOff val="0"/>
                <a:shade val="51000"/>
                <a:satMod val="130000"/>
              </a:schemeClr>
            </a:gs>
            <a:gs pos="80000">
              <a:schemeClr val="accent3">
                <a:alpha val="50000"/>
                <a:hueOff val="-2125598"/>
                <a:satOff val="-13369"/>
                <a:lumOff val="45294"/>
                <a:alphaOff val="0"/>
                <a:shade val="93000"/>
                <a:satMod val="130000"/>
              </a:schemeClr>
            </a:gs>
            <a:gs pos="100000">
              <a:schemeClr val="accent3">
                <a:alpha val="50000"/>
                <a:hueOff val="-2125598"/>
                <a:satOff val="-13369"/>
                <a:lumOff val="45294"/>
                <a:alphaOff val="0"/>
                <a:shade val="94000"/>
                <a:satMod val="135000"/>
              </a:schemeClr>
            </a:gs>
          </a:gsLst>
          <a:lin ang="16200000" scaled="0"/>
        </a:gradFill>
        <a:ln>
          <a:noFill/>
        </a:ln>
        <a:effectLst/>
      </dsp:spPr>
      <dsp:style>
        <a:lnRef idx="0">
          <a:scrgbClr r="0" g="0" b="0"/>
        </a:lnRef>
        <a:fillRef idx="3">
          <a:scrgbClr r="0" g="0" b="0"/>
        </a:fillRef>
        <a:effectRef idx="0">
          <a:scrgbClr r="0" g="0" b="0"/>
        </a:effectRef>
        <a:fontRef idx="minor">
          <a:schemeClr val="tx1"/>
        </a:fontRef>
      </dsp:style>
    </dsp:sp>
    <dsp:sp modelId="{560432F0-E08A-4A80-B3D4-9D6A10AF25F3}">
      <dsp:nvSpPr>
        <dsp:cNvPr id="0" name=""/>
        <dsp:cNvSpPr/>
      </dsp:nvSpPr>
      <dsp:spPr>
        <a:xfrm>
          <a:off x="963850" y="1022350"/>
          <a:ext cx="1867452" cy="131371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155700" rtl="0">
            <a:lnSpc>
              <a:spcPct val="90000"/>
            </a:lnSpc>
            <a:spcBef>
              <a:spcPct val="0"/>
            </a:spcBef>
            <a:spcAft>
              <a:spcPct val="35000"/>
            </a:spcAft>
          </a:pPr>
          <a:r>
            <a:rPr lang="en-US" sz="2600" kern="1200" dirty="0" smtClean="0"/>
            <a:t>Approving substandard work</a:t>
          </a:r>
          <a:endParaRPr lang="en-US" sz="2600" kern="1200" dirty="0"/>
        </a:p>
      </dsp:txBody>
      <dsp:txXfrm>
        <a:off x="963850" y="1022350"/>
        <a:ext cx="1867452" cy="13137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FDFF34-C577-492F-89C2-9BE53AF5CA72}">
      <dsp:nvSpPr>
        <dsp:cNvPr id="0" name=""/>
        <dsp:cNvSpPr/>
      </dsp:nvSpPr>
      <dsp:spPr>
        <a:xfrm>
          <a:off x="2489" y="581149"/>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Redundant (backup) systems </a:t>
          </a:r>
          <a:endParaRPr lang="en-US" sz="1900" kern="1200" dirty="0">
            <a:solidFill>
              <a:schemeClr val="tx1"/>
            </a:solidFill>
          </a:endParaRPr>
        </a:p>
      </dsp:txBody>
      <dsp:txXfrm>
        <a:off x="2489" y="581149"/>
        <a:ext cx="1974725" cy="1184835"/>
      </dsp:txXfrm>
    </dsp:sp>
    <dsp:sp modelId="{F752C5E4-48C3-4469-8F76-78BC89AA70A3}">
      <dsp:nvSpPr>
        <dsp:cNvPr id="0" name=""/>
        <dsp:cNvSpPr/>
      </dsp:nvSpPr>
      <dsp:spPr>
        <a:xfrm>
          <a:off x="2174687" y="581149"/>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Simplify process</a:t>
          </a:r>
          <a:endParaRPr lang="en-US" sz="1900" kern="1200" dirty="0">
            <a:solidFill>
              <a:schemeClr val="tx1"/>
            </a:solidFill>
          </a:endParaRPr>
        </a:p>
      </dsp:txBody>
      <dsp:txXfrm>
        <a:off x="2174687" y="581149"/>
        <a:ext cx="1974725" cy="1184835"/>
      </dsp:txXfrm>
    </dsp:sp>
    <dsp:sp modelId="{46EB1AF6-161A-452B-BB6C-A4A627F4D618}">
      <dsp:nvSpPr>
        <dsp:cNvPr id="0" name=""/>
        <dsp:cNvSpPr/>
      </dsp:nvSpPr>
      <dsp:spPr>
        <a:xfrm>
          <a:off x="4346886" y="581149"/>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Use a more stable supplier</a:t>
          </a:r>
          <a:endParaRPr lang="en-US" sz="1900" kern="1200" dirty="0">
            <a:solidFill>
              <a:schemeClr val="tx1"/>
            </a:solidFill>
          </a:endParaRPr>
        </a:p>
      </dsp:txBody>
      <dsp:txXfrm>
        <a:off x="4346886" y="581149"/>
        <a:ext cx="1974725" cy="1184835"/>
      </dsp:txXfrm>
    </dsp:sp>
    <dsp:sp modelId="{30FBA0D2-C85F-4758-A1A4-8E73BF50F855}">
      <dsp:nvSpPr>
        <dsp:cNvPr id="0" name=""/>
        <dsp:cNvSpPr/>
      </dsp:nvSpPr>
      <dsp:spPr>
        <a:xfrm>
          <a:off x="6519084" y="581149"/>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smtClean="0">
              <a:solidFill>
                <a:schemeClr val="tx1"/>
              </a:solidFill>
            </a:rPr>
            <a:t>Reducing project scope</a:t>
          </a:r>
          <a:endParaRPr lang="en-US" sz="1900" kern="1200" dirty="0">
            <a:solidFill>
              <a:schemeClr val="tx1"/>
            </a:solidFill>
          </a:endParaRPr>
        </a:p>
      </dsp:txBody>
      <dsp:txXfrm>
        <a:off x="6519084" y="581149"/>
        <a:ext cx="1974725" cy="1184835"/>
      </dsp:txXfrm>
    </dsp:sp>
    <dsp:sp modelId="{AB79CA6C-D480-43AA-9436-1D9E47ED81F4}">
      <dsp:nvSpPr>
        <dsp:cNvPr id="0" name=""/>
        <dsp:cNvSpPr/>
      </dsp:nvSpPr>
      <dsp:spPr>
        <a:xfrm>
          <a:off x="2489" y="1963457"/>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Risk transfer</a:t>
          </a:r>
          <a:endParaRPr lang="en-US" sz="1900" kern="1200" dirty="0">
            <a:solidFill>
              <a:schemeClr val="tx1"/>
            </a:solidFill>
          </a:endParaRPr>
        </a:p>
      </dsp:txBody>
      <dsp:txXfrm>
        <a:off x="2489" y="1963457"/>
        <a:ext cx="1974725" cy="1184835"/>
      </dsp:txXfrm>
    </dsp:sp>
    <dsp:sp modelId="{F191265D-52D7-49E2-829C-27156082C151}">
      <dsp:nvSpPr>
        <dsp:cNvPr id="0" name=""/>
        <dsp:cNvSpPr/>
      </dsp:nvSpPr>
      <dsp:spPr>
        <a:xfrm>
          <a:off x="2174687" y="1963457"/>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Risk-sharing (partnering)</a:t>
          </a:r>
          <a:endParaRPr lang="en-US" sz="1900" kern="1200" dirty="0">
            <a:solidFill>
              <a:schemeClr val="tx1"/>
            </a:solidFill>
          </a:endParaRPr>
        </a:p>
      </dsp:txBody>
      <dsp:txXfrm>
        <a:off x="2174687" y="1963457"/>
        <a:ext cx="1974725" cy="1184835"/>
      </dsp:txXfrm>
    </dsp:sp>
    <dsp:sp modelId="{BF83F2DA-EFBE-4962-826D-9FB8D01926B3}">
      <dsp:nvSpPr>
        <dsp:cNvPr id="0" name=""/>
        <dsp:cNvSpPr/>
      </dsp:nvSpPr>
      <dsp:spPr>
        <a:xfrm>
          <a:off x="4346886" y="1963457"/>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Extending the schedule</a:t>
          </a:r>
          <a:endParaRPr lang="en-US" sz="1900" kern="1200" dirty="0">
            <a:solidFill>
              <a:schemeClr val="tx1"/>
            </a:solidFill>
          </a:endParaRPr>
        </a:p>
      </dsp:txBody>
      <dsp:txXfrm>
        <a:off x="4346886" y="1963457"/>
        <a:ext cx="1974725" cy="1184835"/>
      </dsp:txXfrm>
    </dsp:sp>
    <dsp:sp modelId="{0FDF65CA-0179-4A46-8CFC-43C6AF8D027F}">
      <dsp:nvSpPr>
        <dsp:cNvPr id="0" name=""/>
        <dsp:cNvSpPr/>
      </dsp:nvSpPr>
      <dsp:spPr>
        <a:xfrm>
          <a:off x="6519084" y="1963457"/>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Creating contingency funds</a:t>
          </a:r>
          <a:endParaRPr lang="en-US" sz="1900" kern="1200" dirty="0">
            <a:solidFill>
              <a:schemeClr val="tx1"/>
            </a:solidFill>
          </a:endParaRPr>
        </a:p>
      </dsp:txBody>
      <dsp:txXfrm>
        <a:off x="6519084" y="1963457"/>
        <a:ext cx="1974725" cy="1184835"/>
      </dsp:txXfrm>
    </dsp:sp>
    <dsp:sp modelId="{1E523C3B-56F5-43FC-8BC6-2C4E229B35CF}">
      <dsp:nvSpPr>
        <dsp:cNvPr id="0" name=""/>
        <dsp:cNvSpPr/>
      </dsp:nvSpPr>
      <dsp:spPr>
        <a:xfrm>
          <a:off x="1088588" y="3345765"/>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Frequent monitoring to eliminate problems early</a:t>
          </a:r>
          <a:endParaRPr lang="en-US" sz="1900" kern="1200" dirty="0">
            <a:solidFill>
              <a:schemeClr val="tx1"/>
            </a:solidFill>
          </a:endParaRPr>
        </a:p>
      </dsp:txBody>
      <dsp:txXfrm>
        <a:off x="1088588" y="3345765"/>
        <a:ext cx="1974725" cy="1184835"/>
      </dsp:txXfrm>
    </dsp:sp>
    <dsp:sp modelId="{68A38E1A-E16F-4C57-9D76-42FB62FE779B}">
      <dsp:nvSpPr>
        <dsp:cNvPr id="0" name=""/>
        <dsp:cNvSpPr/>
      </dsp:nvSpPr>
      <dsp:spPr>
        <a:xfrm>
          <a:off x="3260787" y="3345765"/>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Clarifying requirements</a:t>
          </a:r>
          <a:endParaRPr lang="en-US" sz="1900" kern="1200" dirty="0">
            <a:solidFill>
              <a:schemeClr val="tx1"/>
            </a:solidFill>
          </a:endParaRPr>
        </a:p>
      </dsp:txBody>
      <dsp:txXfrm>
        <a:off x="3260787" y="3345765"/>
        <a:ext cx="1974725" cy="1184835"/>
      </dsp:txXfrm>
    </dsp:sp>
    <dsp:sp modelId="{8E8EC8AB-BF11-4821-895D-7FC68133DDAA}">
      <dsp:nvSpPr>
        <dsp:cNvPr id="0" name=""/>
        <dsp:cNvSpPr/>
      </dsp:nvSpPr>
      <dsp:spPr>
        <a:xfrm>
          <a:off x="5432985" y="3345765"/>
          <a:ext cx="1974725" cy="118483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dirty="0" smtClean="0">
              <a:solidFill>
                <a:schemeClr val="tx1"/>
              </a:solidFill>
            </a:rPr>
            <a:t>Improving communication</a:t>
          </a:r>
          <a:endParaRPr lang="en-US" sz="1900" kern="1200" dirty="0">
            <a:solidFill>
              <a:schemeClr val="tx1"/>
            </a:solidFill>
          </a:endParaRPr>
        </a:p>
      </dsp:txBody>
      <dsp:txXfrm>
        <a:off x="5432985" y="3345765"/>
        <a:ext cx="1974725" cy="11848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CC830A-774B-43B8-9921-ED1D6E890248}">
      <dsp:nvSpPr>
        <dsp:cNvPr id="0" name=""/>
        <dsp:cNvSpPr/>
      </dsp:nvSpPr>
      <dsp:spPr>
        <a:xfrm>
          <a:off x="245479" y="1569"/>
          <a:ext cx="2589660" cy="558399"/>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15240" rIns="0" bIns="15240" numCol="1" spcCol="1270" anchor="ctr" anchorCtr="0">
          <a:noAutofit/>
        </a:bodyPr>
        <a:lstStyle/>
        <a:p>
          <a:pPr lvl="0" algn="ctr" defTabSz="1066800" rtl="0">
            <a:lnSpc>
              <a:spcPct val="90000"/>
            </a:lnSpc>
            <a:spcBef>
              <a:spcPct val="0"/>
            </a:spcBef>
            <a:spcAft>
              <a:spcPct val="35000"/>
            </a:spcAft>
          </a:pPr>
          <a:r>
            <a:rPr lang="en-CA" sz="2400" b="1" i="0" kern="1200" baseline="0" dirty="0" smtClean="0">
              <a:solidFill>
                <a:schemeClr val="tx1"/>
              </a:solidFill>
            </a:rPr>
            <a:t>List Activities</a:t>
          </a:r>
          <a:endParaRPr lang="en-US" sz="2400" b="1" i="0" kern="1200" baseline="0" dirty="0">
            <a:solidFill>
              <a:schemeClr val="tx1"/>
            </a:solidFill>
          </a:endParaRPr>
        </a:p>
      </dsp:txBody>
      <dsp:txXfrm>
        <a:off x="524679" y="1569"/>
        <a:ext cx="2031261" cy="558399"/>
      </dsp:txXfrm>
    </dsp:sp>
    <dsp:sp modelId="{CF7D7B9C-B302-4840-B2F3-7C5C663CD772}">
      <dsp:nvSpPr>
        <dsp:cNvPr id="0" name=""/>
        <dsp:cNvSpPr/>
      </dsp:nvSpPr>
      <dsp:spPr>
        <a:xfrm>
          <a:off x="2626082" y="75929"/>
          <a:ext cx="5597159" cy="463471"/>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5400" tIns="12700" rIns="0" bIns="12700" numCol="1" spcCol="1270" anchor="ctr" anchorCtr="0">
          <a:noAutofit/>
        </a:bodyPr>
        <a:lstStyle/>
        <a:p>
          <a:pPr lvl="0" algn="ctr" defTabSz="889000" rtl="0">
            <a:lnSpc>
              <a:spcPct val="90000"/>
            </a:lnSpc>
            <a:spcBef>
              <a:spcPct val="0"/>
            </a:spcBef>
            <a:spcAft>
              <a:spcPct val="35000"/>
            </a:spcAft>
          </a:pPr>
          <a:r>
            <a:rPr lang="en-US" sz="2000" b="0" i="0" kern="1200" baseline="0" dirty="0" smtClean="0">
              <a:solidFill>
                <a:schemeClr val="tx1"/>
              </a:solidFill>
            </a:rPr>
            <a:t>List activities defined in WBS</a:t>
          </a:r>
          <a:endParaRPr lang="en-US" sz="2000" kern="1200" dirty="0">
            <a:solidFill>
              <a:schemeClr val="tx1"/>
            </a:solidFill>
          </a:endParaRPr>
        </a:p>
      </dsp:txBody>
      <dsp:txXfrm>
        <a:off x="2857818" y="75929"/>
        <a:ext cx="5133688" cy="463471"/>
      </dsp:txXfrm>
    </dsp:sp>
    <dsp:sp modelId="{A7D22056-4070-4068-B58D-D70EB9B9C0FE}">
      <dsp:nvSpPr>
        <dsp:cNvPr id="0" name=""/>
        <dsp:cNvSpPr/>
      </dsp:nvSpPr>
      <dsp:spPr>
        <a:xfrm>
          <a:off x="245479" y="638145"/>
          <a:ext cx="2589660" cy="558399"/>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15240" rIns="0" bIns="15240" numCol="1" spcCol="1270" anchor="ctr" anchorCtr="0">
          <a:noAutofit/>
        </a:bodyPr>
        <a:lstStyle/>
        <a:p>
          <a:pPr lvl="0" algn="ctr" defTabSz="1066800" rtl="0">
            <a:lnSpc>
              <a:spcPct val="90000"/>
            </a:lnSpc>
            <a:spcBef>
              <a:spcPct val="0"/>
            </a:spcBef>
            <a:spcAft>
              <a:spcPct val="35000"/>
            </a:spcAft>
          </a:pPr>
          <a:r>
            <a:rPr lang="en-CA" sz="2400" b="1" i="0" kern="1200" baseline="0" dirty="0" smtClean="0">
              <a:solidFill>
                <a:schemeClr val="tx1"/>
              </a:solidFill>
            </a:rPr>
            <a:t>Sequence</a:t>
          </a:r>
          <a:endParaRPr lang="en-US" sz="2400" b="1" i="0" kern="1200" baseline="0" dirty="0">
            <a:solidFill>
              <a:schemeClr val="tx1"/>
            </a:solidFill>
          </a:endParaRPr>
        </a:p>
      </dsp:txBody>
      <dsp:txXfrm>
        <a:off x="524679" y="638145"/>
        <a:ext cx="2031261" cy="558399"/>
      </dsp:txXfrm>
    </dsp:sp>
    <dsp:sp modelId="{B425027A-EA05-49C7-9ACB-5C5EC9EBAB9A}">
      <dsp:nvSpPr>
        <dsp:cNvPr id="0" name=""/>
        <dsp:cNvSpPr/>
      </dsp:nvSpPr>
      <dsp:spPr>
        <a:xfrm>
          <a:off x="2653660" y="685609"/>
          <a:ext cx="5597159" cy="463471"/>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5400" tIns="12700" rIns="0" bIns="12700" numCol="1" spcCol="1270" anchor="ctr" anchorCtr="0">
          <a:noAutofit/>
        </a:bodyPr>
        <a:lstStyle/>
        <a:p>
          <a:pPr lvl="0" algn="ctr" defTabSz="889000" rtl="0">
            <a:lnSpc>
              <a:spcPct val="90000"/>
            </a:lnSpc>
            <a:spcBef>
              <a:spcPct val="0"/>
            </a:spcBef>
            <a:spcAft>
              <a:spcPct val="35000"/>
            </a:spcAft>
          </a:pPr>
          <a:r>
            <a:rPr lang="en-US" sz="2000" b="0" i="0" kern="1200" baseline="0" dirty="0" smtClean="0">
              <a:solidFill>
                <a:schemeClr val="tx1"/>
              </a:solidFill>
            </a:rPr>
            <a:t>Identify logical sequence of activities</a:t>
          </a:r>
          <a:endParaRPr lang="en-US" sz="2000" kern="1200" dirty="0">
            <a:solidFill>
              <a:schemeClr val="tx1"/>
            </a:solidFill>
          </a:endParaRPr>
        </a:p>
      </dsp:txBody>
      <dsp:txXfrm>
        <a:off x="2885396" y="685609"/>
        <a:ext cx="5133688" cy="463471"/>
      </dsp:txXfrm>
    </dsp:sp>
    <dsp:sp modelId="{4A4691F2-F89E-4760-9CFB-98B40BA2E6D8}">
      <dsp:nvSpPr>
        <dsp:cNvPr id="0" name=""/>
        <dsp:cNvSpPr/>
      </dsp:nvSpPr>
      <dsp:spPr>
        <a:xfrm>
          <a:off x="245479" y="1274720"/>
          <a:ext cx="2589660" cy="558399"/>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15240" rIns="0" bIns="15240" numCol="1" spcCol="1270" anchor="ctr" anchorCtr="0">
          <a:noAutofit/>
        </a:bodyPr>
        <a:lstStyle/>
        <a:p>
          <a:pPr lvl="0" algn="ctr" defTabSz="1066800" rtl="0">
            <a:lnSpc>
              <a:spcPct val="90000"/>
            </a:lnSpc>
            <a:spcBef>
              <a:spcPct val="0"/>
            </a:spcBef>
            <a:spcAft>
              <a:spcPct val="35000"/>
            </a:spcAft>
          </a:pPr>
          <a:r>
            <a:rPr lang="en-CA" sz="2400" b="1" kern="1200" dirty="0" smtClean="0">
              <a:solidFill>
                <a:schemeClr val="tx1"/>
              </a:solidFill>
            </a:rPr>
            <a:t>Resources</a:t>
          </a:r>
          <a:endParaRPr lang="en-US" sz="2400" b="1" i="0" kern="1200" baseline="0" dirty="0">
            <a:solidFill>
              <a:schemeClr val="tx1"/>
            </a:solidFill>
          </a:endParaRPr>
        </a:p>
      </dsp:txBody>
      <dsp:txXfrm>
        <a:off x="524679" y="1274720"/>
        <a:ext cx="2031261" cy="558399"/>
      </dsp:txXfrm>
    </dsp:sp>
    <dsp:sp modelId="{13E71E91-A49D-41F7-AC32-91F6901A110A}">
      <dsp:nvSpPr>
        <dsp:cNvPr id="0" name=""/>
        <dsp:cNvSpPr/>
      </dsp:nvSpPr>
      <dsp:spPr>
        <a:xfrm>
          <a:off x="2626082" y="1375363"/>
          <a:ext cx="5597159" cy="463471"/>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5400" tIns="12700" rIns="0" bIns="12700" numCol="1" spcCol="1270" anchor="ctr" anchorCtr="0">
          <a:noAutofit/>
        </a:bodyPr>
        <a:lstStyle/>
        <a:p>
          <a:pPr lvl="0" algn="ctr" defTabSz="889000" rtl="0">
            <a:lnSpc>
              <a:spcPct val="90000"/>
            </a:lnSpc>
            <a:spcBef>
              <a:spcPct val="0"/>
            </a:spcBef>
            <a:spcAft>
              <a:spcPct val="35000"/>
            </a:spcAft>
          </a:pPr>
          <a:r>
            <a:rPr lang="en-US" sz="2000" b="0" i="0" kern="1200" baseline="0" dirty="0" smtClean="0">
              <a:solidFill>
                <a:schemeClr val="tx1"/>
              </a:solidFill>
            </a:rPr>
            <a:t>Identify resources needed for each activity</a:t>
          </a:r>
          <a:endParaRPr lang="en-US" sz="2000" kern="1200" dirty="0">
            <a:solidFill>
              <a:schemeClr val="tx1"/>
            </a:solidFill>
          </a:endParaRPr>
        </a:p>
      </dsp:txBody>
      <dsp:txXfrm>
        <a:off x="2857818" y="1375363"/>
        <a:ext cx="5133688" cy="463471"/>
      </dsp:txXfrm>
    </dsp:sp>
    <dsp:sp modelId="{BA4459B1-1B8D-48E2-8F34-2CF7BA740DB2}">
      <dsp:nvSpPr>
        <dsp:cNvPr id="0" name=""/>
        <dsp:cNvSpPr/>
      </dsp:nvSpPr>
      <dsp:spPr>
        <a:xfrm>
          <a:off x="245479" y="1911295"/>
          <a:ext cx="2589660" cy="558399"/>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15240" rIns="0" bIns="15240" numCol="1" spcCol="1270" anchor="ctr" anchorCtr="0">
          <a:noAutofit/>
        </a:bodyPr>
        <a:lstStyle/>
        <a:p>
          <a:pPr lvl="0" algn="ctr" defTabSz="1066800" rtl="0">
            <a:lnSpc>
              <a:spcPct val="90000"/>
            </a:lnSpc>
            <a:spcBef>
              <a:spcPct val="0"/>
            </a:spcBef>
            <a:spcAft>
              <a:spcPct val="35000"/>
            </a:spcAft>
          </a:pPr>
          <a:r>
            <a:rPr lang="en-CA" sz="2400" b="1" i="0" kern="1200" baseline="0" dirty="0" smtClean="0">
              <a:solidFill>
                <a:schemeClr val="tx1"/>
              </a:solidFill>
            </a:rPr>
            <a:t>Duration</a:t>
          </a:r>
          <a:endParaRPr lang="en-US" sz="2400" b="1" i="0" kern="1200" baseline="0" dirty="0">
            <a:solidFill>
              <a:schemeClr val="tx1"/>
            </a:solidFill>
          </a:endParaRPr>
        </a:p>
      </dsp:txBody>
      <dsp:txXfrm>
        <a:off x="524679" y="1911295"/>
        <a:ext cx="2031261" cy="558399"/>
      </dsp:txXfrm>
    </dsp:sp>
    <dsp:sp modelId="{7FD08122-CBC8-4D86-990C-5152BBD07EDC}">
      <dsp:nvSpPr>
        <dsp:cNvPr id="0" name=""/>
        <dsp:cNvSpPr/>
      </dsp:nvSpPr>
      <dsp:spPr>
        <a:xfrm>
          <a:off x="2626082" y="1985655"/>
          <a:ext cx="5597159" cy="463471"/>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5400" tIns="12700" rIns="0" bIns="12700" numCol="1" spcCol="1270" anchor="ctr" anchorCtr="0">
          <a:noAutofit/>
        </a:bodyPr>
        <a:lstStyle/>
        <a:p>
          <a:pPr lvl="0" algn="ctr" defTabSz="889000" rtl="0">
            <a:lnSpc>
              <a:spcPct val="90000"/>
            </a:lnSpc>
            <a:spcBef>
              <a:spcPct val="0"/>
            </a:spcBef>
            <a:spcAft>
              <a:spcPct val="35000"/>
            </a:spcAft>
          </a:pPr>
          <a:r>
            <a:rPr lang="en-US" sz="2000" b="0" i="0" kern="1200" baseline="0" dirty="0" smtClean="0">
              <a:solidFill>
                <a:schemeClr val="tx1"/>
              </a:solidFill>
            </a:rPr>
            <a:t>Identify duration of each activity</a:t>
          </a:r>
          <a:endParaRPr lang="en-US" sz="2000" kern="1200" dirty="0">
            <a:solidFill>
              <a:schemeClr val="tx1"/>
            </a:solidFill>
          </a:endParaRPr>
        </a:p>
      </dsp:txBody>
      <dsp:txXfrm>
        <a:off x="2857818" y="1985655"/>
        <a:ext cx="5133688" cy="463471"/>
      </dsp:txXfrm>
    </dsp:sp>
    <dsp:sp modelId="{3F391BA9-6EBA-4C08-92D5-2A9B2AA57143}">
      <dsp:nvSpPr>
        <dsp:cNvPr id="0" name=""/>
        <dsp:cNvSpPr/>
      </dsp:nvSpPr>
      <dsp:spPr>
        <a:xfrm>
          <a:off x="245479" y="2547871"/>
          <a:ext cx="2589660" cy="558399"/>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15240" rIns="0" bIns="15240" numCol="1" spcCol="1270" anchor="ctr" anchorCtr="0">
          <a:noAutofit/>
        </a:bodyPr>
        <a:lstStyle/>
        <a:p>
          <a:pPr lvl="0" algn="ctr" defTabSz="1066800" rtl="0">
            <a:lnSpc>
              <a:spcPct val="90000"/>
            </a:lnSpc>
            <a:spcBef>
              <a:spcPct val="0"/>
            </a:spcBef>
            <a:spcAft>
              <a:spcPct val="35000"/>
            </a:spcAft>
          </a:pPr>
          <a:r>
            <a:rPr lang="en-CA" sz="2400" b="1" i="0" kern="1200" baseline="0" dirty="0" smtClean="0">
              <a:solidFill>
                <a:schemeClr val="tx1"/>
              </a:solidFill>
            </a:rPr>
            <a:t>Schedule</a:t>
          </a:r>
          <a:endParaRPr lang="en-US" sz="2400" b="1" i="0" kern="1200" baseline="0" dirty="0">
            <a:solidFill>
              <a:schemeClr val="tx1"/>
            </a:solidFill>
          </a:endParaRPr>
        </a:p>
      </dsp:txBody>
      <dsp:txXfrm>
        <a:off x="524679" y="2547871"/>
        <a:ext cx="2031261" cy="558399"/>
      </dsp:txXfrm>
    </dsp:sp>
    <dsp:sp modelId="{D35F1408-D922-4E15-87E7-C12F0C32556D}">
      <dsp:nvSpPr>
        <dsp:cNvPr id="0" name=""/>
        <dsp:cNvSpPr/>
      </dsp:nvSpPr>
      <dsp:spPr>
        <a:xfrm>
          <a:off x="2653660" y="2595335"/>
          <a:ext cx="5597159" cy="463471"/>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5400" tIns="12700" rIns="0" bIns="12700" numCol="1" spcCol="1270" anchor="ctr" anchorCtr="0">
          <a:noAutofit/>
        </a:bodyPr>
        <a:lstStyle/>
        <a:p>
          <a:pPr lvl="0" algn="ctr" defTabSz="889000" rtl="0">
            <a:lnSpc>
              <a:spcPct val="90000"/>
            </a:lnSpc>
            <a:spcBef>
              <a:spcPct val="0"/>
            </a:spcBef>
            <a:spcAft>
              <a:spcPct val="35000"/>
            </a:spcAft>
          </a:pPr>
          <a:r>
            <a:rPr lang="en-US" sz="2000" b="0" i="0" kern="1200" baseline="0" dirty="0" smtClean="0">
              <a:solidFill>
                <a:schemeClr val="tx1"/>
              </a:solidFill>
            </a:rPr>
            <a:t>Develop schedule using PERT/CPM</a:t>
          </a:r>
          <a:endParaRPr lang="en-US" sz="2000" kern="1200" dirty="0">
            <a:solidFill>
              <a:schemeClr val="tx1"/>
            </a:solidFill>
          </a:endParaRPr>
        </a:p>
      </dsp:txBody>
      <dsp:txXfrm>
        <a:off x="2885396" y="2595335"/>
        <a:ext cx="5133688" cy="463471"/>
      </dsp:txXfrm>
    </dsp:sp>
    <dsp:sp modelId="{D8423CFD-874A-4114-87CC-A2F11EA446A4}">
      <dsp:nvSpPr>
        <dsp:cNvPr id="0" name=""/>
        <dsp:cNvSpPr/>
      </dsp:nvSpPr>
      <dsp:spPr>
        <a:xfrm>
          <a:off x="245479" y="3184446"/>
          <a:ext cx="2589660" cy="558399"/>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15240" rIns="0" bIns="15240" numCol="1" spcCol="1270" anchor="ctr" anchorCtr="0">
          <a:noAutofit/>
        </a:bodyPr>
        <a:lstStyle/>
        <a:p>
          <a:pPr lvl="0" algn="ctr" defTabSz="1066800" rtl="0">
            <a:lnSpc>
              <a:spcPct val="90000"/>
            </a:lnSpc>
            <a:spcBef>
              <a:spcPct val="0"/>
            </a:spcBef>
            <a:spcAft>
              <a:spcPct val="35000"/>
            </a:spcAft>
          </a:pPr>
          <a:r>
            <a:rPr lang="en-CA" sz="2400" b="1" kern="1200" dirty="0" smtClean="0">
              <a:solidFill>
                <a:schemeClr val="tx1"/>
              </a:solidFill>
            </a:rPr>
            <a:t>Modify</a:t>
          </a:r>
          <a:endParaRPr lang="en-US" sz="2400" b="1" kern="1200" dirty="0">
            <a:solidFill>
              <a:schemeClr val="tx1"/>
            </a:solidFill>
          </a:endParaRPr>
        </a:p>
      </dsp:txBody>
      <dsp:txXfrm>
        <a:off x="524679" y="3184446"/>
        <a:ext cx="2031261" cy="558399"/>
      </dsp:txXfrm>
    </dsp:sp>
    <dsp:sp modelId="{E7D07B2B-B0CA-4436-83F8-D5977BAB571F}">
      <dsp:nvSpPr>
        <dsp:cNvPr id="0" name=""/>
        <dsp:cNvSpPr/>
      </dsp:nvSpPr>
      <dsp:spPr>
        <a:xfrm>
          <a:off x="2653660" y="3231910"/>
          <a:ext cx="5597159" cy="463471"/>
        </a:xfrm>
        <a:prstGeom prst="chevron">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5400" tIns="12700" rIns="0" bIns="12700" numCol="1" spcCol="1270" anchor="ctr" anchorCtr="0">
          <a:noAutofit/>
        </a:bodyPr>
        <a:lstStyle/>
        <a:p>
          <a:pPr lvl="0" algn="ctr" defTabSz="889000" rtl="0">
            <a:lnSpc>
              <a:spcPct val="90000"/>
            </a:lnSpc>
            <a:spcBef>
              <a:spcPct val="0"/>
            </a:spcBef>
            <a:spcAft>
              <a:spcPct val="35000"/>
            </a:spcAft>
          </a:pPr>
          <a:r>
            <a:rPr lang="en-CA" sz="2000" kern="1200" dirty="0" smtClean="0">
              <a:solidFill>
                <a:schemeClr val="tx1"/>
              </a:solidFill>
            </a:rPr>
            <a:t>Modify as needed (level, compress, etc.)</a:t>
          </a:r>
          <a:endParaRPr lang="en-US" sz="2000" b="0" i="0" kern="1200" baseline="0" dirty="0">
            <a:solidFill>
              <a:schemeClr val="tx1"/>
            </a:solidFill>
          </a:endParaRPr>
        </a:p>
      </dsp:txBody>
      <dsp:txXfrm>
        <a:off x="2885396" y="3231910"/>
        <a:ext cx="5133688" cy="46347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876A4E-8A2A-46F3-9C42-9CBDFC6E4E31}">
      <dsp:nvSpPr>
        <dsp:cNvPr id="0" name=""/>
        <dsp:cNvSpPr/>
      </dsp:nvSpPr>
      <dsp:spPr>
        <a:xfrm>
          <a:off x="3386779" y="1804929"/>
          <a:ext cx="1722740" cy="1722740"/>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en-US" sz="2000" b="0" i="0" kern="1200" baseline="0" smtClean="0"/>
            <a:t>Provides:</a:t>
          </a:r>
          <a:endParaRPr lang="en-US" sz="2000" b="0" kern="1200" dirty="0"/>
        </a:p>
      </dsp:txBody>
      <dsp:txXfrm>
        <a:off x="3639068" y="2057218"/>
        <a:ext cx="1218162" cy="1218162"/>
      </dsp:txXfrm>
    </dsp:sp>
    <dsp:sp modelId="{486122A0-51BA-4E00-9CE5-75D49A985ACF}">
      <dsp:nvSpPr>
        <dsp:cNvPr id="0" name=""/>
        <dsp:cNvSpPr/>
      </dsp:nvSpPr>
      <dsp:spPr>
        <a:xfrm rot="11700000" flipH="1" flipV="1">
          <a:off x="2935197" y="2067835"/>
          <a:ext cx="463461" cy="490981"/>
        </a:xfrm>
        <a:prstGeom prst="leftArrow">
          <a:avLst>
            <a:gd name="adj1" fmla="val 60000"/>
            <a:gd name="adj2" fmla="val 5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126DF220-91A5-4D6D-96E6-B3068B274F3E}">
      <dsp:nvSpPr>
        <dsp:cNvPr id="0" name=""/>
        <dsp:cNvSpPr/>
      </dsp:nvSpPr>
      <dsp:spPr>
        <a:xfrm>
          <a:off x="1285861" y="1437179"/>
          <a:ext cx="1636603" cy="1309283"/>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0">
            <a:lnSpc>
              <a:spcPct val="90000"/>
            </a:lnSpc>
            <a:spcBef>
              <a:spcPct val="0"/>
            </a:spcBef>
            <a:spcAft>
              <a:spcPct val="35000"/>
            </a:spcAft>
          </a:pPr>
          <a:r>
            <a:rPr lang="en-US" sz="2000" b="1" i="0" kern="1200" baseline="0" smtClean="0"/>
            <a:t>graphical display of activities in sequence</a:t>
          </a:r>
          <a:endParaRPr lang="en-US" sz="2000" b="1" kern="1200" dirty="0"/>
        </a:p>
      </dsp:txBody>
      <dsp:txXfrm>
        <a:off x="1324209" y="1475527"/>
        <a:ext cx="1559907" cy="1232587"/>
      </dsp:txXfrm>
    </dsp:sp>
    <dsp:sp modelId="{83D1C331-6515-4DB4-A8B9-340505AB4432}">
      <dsp:nvSpPr>
        <dsp:cNvPr id="0" name=""/>
        <dsp:cNvSpPr/>
      </dsp:nvSpPr>
      <dsp:spPr>
        <a:xfrm rot="14950593" flipH="1">
          <a:off x="3482064" y="1389173"/>
          <a:ext cx="518451" cy="490981"/>
        </a:xfrm>
        <a:prstGeom prst="leftArrow">
          <a:avLst>
            <a:gd name="adj1" fmla="val 60000"/>
            <a:gd name="adj2" fmla="val 50000"/>
          </a:avLst>
        </a:prstGeom>
        <a:gradFill rotWithShape="0">
          <a:gsLst>
            <a:gs pos="0">
              <a:schemeClr val="accent3">
                <a:hueOff val="-708533"/>
                <a:satOff val="-4456"/>
                <a:lumOff val="15098"/>
                <a:alphaOff val="0"/>
                <a:shade val="51000"/>
                <a:satMod val="130000"/>
              </a:schemeClr>
            </a:gs>
            <a:gs pos="80000">
              <a:schemeClr val="accent3">
                <a:hueOff val="-708533"/>
                <a:satOff val="-4456"/>
                <a:lumOff val="15098"/>
                <a:alphaOff val="0"/>
                <a:shade val="93000"/>
                <a:satMod val="130000"/>
              </a:schemeClr>
            </a:gs>
            <a:gs pos="100000">
              <a:schemeClr val="accent3">
                <a:hueOff val="-708533"/>
                <a:satOff val="-4456"/>
                <a:lumOff val="15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0985AE9C-EC26-463F-BAE2-A792D8ADFFD3}">
      <dsp:nvSpPr>
        <dsp:cNvPr id="0" name=""/>
        <dsp:cNvSpPr/>
      </dsp:nvSpPr>
      <dsp:spPr>
        <a:xfrm>
          <a:off x="2303479" y="0"/>
          <a:ext cx="1869214" cy="1309283"/>
        </a:xfrm>
        <a:prstGeom prst="roundRect">
          <a:avLst>
            <a:gd name="adj" fmla="val 10000"/>
          </a:avLst>
        </a:prstGeom>
        <a:gradFill rotWithShape="0">
          <a:gsLst>
            <a:gs pos="0">
              <a:schemeClr val="accent3">
                <a:hueOff val="-708533"/>
                <a:satOff val="-4456"/>
                <a:lumOff val="15098"/>
                <a:alphaOff val="0"/>
                <a:shade val="51000"/>
                <a:satMod val="130000"/>
              </a:schemeClr>
            </a:gs>
            <a:gs pos="80000">
              <a:schemeClr val="accent3">
                <a:hueOff val="-708533"/>
                <a:satOff val="-4456"/>
                <a:lumOff val="15098"/>
                <a:alphaOff val="0"/>
                <a:shade val="93000"/>
                <a:satMod val="130000"/>
              </a:schemeClr>
            </a:gs>
            <a:gs pos="100000">
              <a:schemeClr val="accent3">
                <a:hueOff val="-708533"/>
                <a:satOff val="-4456"/>
                <a:lumOff val="15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0">
            <a:lnSpc>
              <a:spcPct val="90000"/>
            </a:lnSpc>
            <a:spcBef>
              <a:spcPct val="0"/>
            </a:spcBef>
            <a:spcAft>
              <a:spcPct val="35000"/>
            </a:spcAft>
          </a:pPr>
          <a:r>
            <a:rPr lang="en-US" sz="2000" b="1" i="0" kern="1200" baseline="0" dirty="0" smtClean="0"/>
            <a:t>estimate of project length</a:t>
          </a:r>
          <a:endParaRPr lang="en-US" sz="2000" b="1" kern="1200" dirty="0"/>
        </a:p>
      </dsp:txBody>
      <dsp:txXfrm>
        <a:off x="2341827" y="38348"/>
        <a:ext cx="1792518" cy="1232587"/>
      </dsp:txXfrm>
    </dsp:sp>
    <dsp:sp modelId="{969D4C86-D41C-46E9-9425-350C0544019F}">
      <dsp:nvSpPr>
        <dsp:cNvPr id="0" name=""/>
        <dsp:cNvSpPr/>
      </dsp:nvSpPr>
      <dsp:spPr>
        <a:xfrm rot="18074597" flipH="1">
          <a:off x="4652014" y="1424955"/>
          <a:ext cx="574881" cy="490981"/>
        </a:xfrm>
        <a:prstGeom prst="leftArrow">
          <a:avLst>
            <a:gd name="adj1" fmla="val 60000"/>
            <a:gd name="adj2" fmla="val 50000"/>
          </a:avLst>
        </a:prstGeom>
        <a:gradFill rotWithShape="0">
          <a:gsLst>
            <a:gs pos="0">
              <a:schemeClr val="accent3">
                <a:hueOff val="-1417065"/>
                <a:satOff val="-8913"/>
                <a:lumOff val="30196"/>
                <a:alphaOff val="0"/>
                <a:shade val="51000"/>
                <a:satMod val="130000"/>
              </a:schemeClr>
            </a:gs>
            <a:gs pos="80000">
              <a:schemeClr val="accent3">
                <a:hueOff val="-1417065"/>
                <a:satOff val="-8913"/>
                <a:lumOff val="30196"/>
                <a:alphaOff val="0"/>
                <a:shade val="93000"/>
                <a:satMod val="130000"/>
              </a:schemeClr>
            </a:gs>
            <a:gs pos="100000">
              <a:schemeClr val="accent3">
                <a:hueOff val="-1417065"/>
                <a:satOff val="-8913"/>
                <a:lumOff val="3019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40933185-F243-4387-BA65-E05E26C6A3ED}">
      <dsp:nvSpPr>
        <dsp:cNvPr id="0" name=""/>
        <dsp:cNvSpPr/>
      </dsp:nvSpPr>
      <dsp:spPr>
        <a:xfrm>
          <a:off x="4319710" y="5"/>
          <a:ext cx="1867430" cy="1309283"/>
        </a:xfrm>
        <a:prstGeom prst="roundRect">
          <a:avLst>
            <a:gd name="adj" fmla="val 10000"/>
          </a:avLst>
        </a:prstGeom>
        <a:gradFill rotWithShape="0">
          <a:gsLst>
            <a:gs pos="0">
              <a:schemeClr val="accent3">
                <a:hueOff val="-1417065"/>
                <a:satOff val="-8913"/>
                <a:lumOff val="30196"/>
                <a:alphaOff val="0"/>
                <a:shade val="51000"/>
                <a:satMod val="130000"/>
              </a:schemeClr>
            </a:gs>
            <a:gs pos="80000">
              <a:schemeClr val="accent3">
                <a:hueOff val="-1417065"/>
                <a:satOff val="-8913"/>
                <a:lumOff val="30196"/>
                <a:alphaOff val="0"/>
                <a:shade val="93000"/>
                <a:satMod val="130000"/>
              </a:schemeClr>
            </a:gs>
            <a:gs pos="100000">
              <a:schemeClr val="accent3">
                <a:hueOff val="-1417065"/>
                <a:satOff val="-8913"/>
                <a:lumOff val="3019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0">
            <a:lnSpc>
              <a:spcPct val="90000"/>
            </a:lnSpc>
            <a:spcBef>
              <a:spcPct val="0"/>
            </a:spcBef>
            <a:spcAft>
              <a:spcPct val="35000"/>
            </a:spcAft>
          </a:pPr>
          <a:r>
            <a:rPr lang="en-US" sz="2000" b="1" i="0" kern="1200" baseline="0" dirty="0" smtClean="0"/>
            <a:t>which activities most critical to timely completion</a:t>
          </a:r>
          <a:endParaRPr lang="en-US" sz="2000" b="1" kern="1200" dirty="0"/>
        </a:p>
      </dsp:txBody>
      <dsp:txXfrm>
        <a:off x="4358058" y="38353"/>
        <a:ext cx="1790734" cy="1232587"/>
      </dsp:txXfrm>
    </dsp:sp>
    <dsp:sp modelId="{322E38CF-2D6F-44AF-BE3E-BBE113D80C98}">
      <dsp:nvSpPr>
        <dsp:cNvPr id="0" name=""/>
        <dsp:cNvSpPr/>
      </dsp:nvSpPr>
      <dsp:spPr>
        <a:xfrm rot="19632062" flipH="1">
          <a:off x="5037794" y="2003344"/>
          <a:ext cx="574937" cy="490981"/>
        </a:xfrm>
        <a:prstGeom prst="leftArrow">
          <a:avLst>
            <a:gd name="adj1" fmla="val 60000"/>
            <a:gd name="adj2" fmla="val 50000"/>
          </a:avLst>
        </a:prstGeom>
        <a:gradFill rotWithShape="0">
          <a:gsLst>
            <a:gs pos="0">
              <a:schemeClr val="accent3">
                <a:hueOff val="-2125598"/>
                <a:satOff val="-13369"/>
                <a:lumOff val="45294"/>
                <a:alphaOff val="0"/>
                <a:shade val="51000"/>
                <a:satMod val="130000"/>
              </a:schemeClr>
            </a:gs>
            <a:gs pos="80000">
              <a:schemeClr val="accent3">
                <a:hueOff val="-2125598"/>
                <a:satOff val="-13369"/>
                <a:lumOff val="45294"/>
                <a:alphaOff val="0"/>
                <a:shade val="93000"/>
                <a:satMod val="130000"/>
              </a:schemeClr>
            </a:gs>
            <a:gs pos="100000">
              <a:schemeClr val="accent3">
                <a:hueOff val="-2125598"/>
                <a:satOff val="-13369"/>
                <a:lumOff val="4529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B1699C64-E877-4BD0-80EE-F825BD034B0B}">
      <dsp:nvSpPr>
        <dsp:cNvPr id="0" name=""/>
        <dsp:cNvSpPr/>
      </dsp:nvSpPr>
      <dsp:spPr>
        <a:xfrm>
          <a:off x="5573834" y="1437179"/>
          <a:ext cx="1636603" cy="1309283"/>
        </a:xfrm>
        <a:prstGeom prst="roundRect">
          <a:avLst>
            <a:gd name="adj" fmla="val 10000"/>
          </a:avLst>
        </a:prstGeom>
        <a:gradFill rotWithShape="0">
          <a:gsLst>
            <a:gs pos="0">
              <a:schemeClr val="accent3">
                <a:hueOff val="-2125598"/>
                <a:satOff val="-13369"/>
                <a:lumOff val="45294"/>
                <a:alphaOff val="0"/>
                <a:shade val="51000"/>
                <a:satMod val="130000"/>
              </a:schemeClr>
            </a:gs>
            <a:gs pos="80000">
              <a:schemeClr val="accent3">
                <a:hueOff val="-2125598"/>
                <a:satOff val="-13369"/>
                <a:lumOff val="45294"/>
                <a:alphaOff val="0"/>
                <a:shade val="93000"/>
                <a:satMod val="130000"/>
              </a:schemeClr>
            </a:gs>
            <a:gs pos="100000">
              <a:schemeClr val="accent3">
                <a:hueOff val="-2125598"/>
                <a:satOff val="-13369"/>
                <a:lumOff val="4529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rtl="0">
            <a:lnSpc>
              <a:spcPct val="90000"/>
            </a:lnSpc>
            <a:spcBef>
              <a:spcPct val="0"/>
            </a:spcBef>
            <a:spcAft>
              <a:spcPct val="35000"/>
            </a:spcAft>
          </a:pPr>
          <a:r>
            <a:rPr lang="en-US" sz="2000" b="1" i="0" kern="1200" baseline="0" smtClean="0"/>
            <a:t>how long any activity can be delayed</a:t>
          </a:r>
          <a:endParaRPr lang="en-US" sz="2000" b="1" kern="1200" dirty="0"/>
        </a:p>
      </dsp:txBody>
      <dsp:txXfrm>
        <a:off x="5612182" y="1475527"/>
        <a:ext cx="1559907" cy="12325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6" Type="http://schemas.openxmlformats.org/officeDocument/2006/relationships/image" Target="../media/image25.wmf"/><Relationship Id="rId5" Type="http://schemas.openxmlformats.org/officeDocument/2006/relationships/image" Target="../media/image24.wmf"/><Relationship Id="rId4" Type="http://schemas.openxmlformats.org/officeDocument/2006/relationships/image" Target="../media/image2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5.wmf"/><Relationship Id="rId1" Type="http://schemas.openxmlformats.org/officeDocument/2006/relationships/image" Target="../media/image4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53.wmf"/><Relationship Id="rId1" Type="http://schemas.openxmlformats.org/officeDocument/2006/relationships/image" Target="../media/image5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53.wmf"/><Relationship Id="rId1" Type="http://schemas.openxmlformats.org/officeDocument/2006/relationships/image" Target="../media/image52.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69.wmf"/><Relationship Id="rId1" Type="http://schemas.openxmlformats.org/officeDocument/2006/relationships/image" Target="../media/image68.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0.wmf"/><Relationship Id="rId2" Type="http://schemas.openxmlformats.org/officeDocument/2006/relationships/image" Target="../media/image69.wmf"/><Relationship Id="rId1" Type="http://schemas.openxmlformats.org/officeDocument/2006/relationships/image" Target="../media/image7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4AE64B6-DB78-481E-97E3-AB192FA1DA01}" type="datetimeFigureOut">
              <a:rPr lang="en-CA" smtClean="0"/>
              <a:t>21/09/2016</a:t>
            </a:fld>
            <a:endParaRPr lang="en-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C588AD3-61D0-47D3-8C0C-D0F89A0386B5}" type="slidenum">
              <a:rPr lang="en-CA" smtClean="0"/>
              <a:t>‹#›</a:t>
            </a:fld>
            <a:endParaRPr lang="en-CA"/>
          </a:p>
        </p:txBody>
      </p:sp>
    </p:spTree>
    <p:extLst>
      <p:ext uri="{BB962C8B-B14F-4D97-AF65-F5344CB8AC3E}">
        <p14:creationId xmlns:p14="http://schemas.microsoft.com/office/powerpoint/2010/main" val="3422249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7EEFF4-8FF2-4D4D-BBEF-9D3A3508437D}" type="datetimeFigureOut">
              <a:rPr lang="en-CA" smtClean="0"/>
              <a:t>21/09/2016</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0D03E0-BE0F-4A5E-B181-15CBC1E6695F}" type="slidenum">
              <a:rPr lang="en-CA" smtClean="0"/>
              <a:t>‹#›</a:t>
            </a:fld>
            <a:endParaRPr lang="en-CA"/>
          </a:p>
        </p:txBody>
      </p:sp>
    </p:spTree>
    <p:extLst>
      <p:ext uri="{BB962C8B-B14F-4D97-AF65-F5344CB8AC3E}">
        <p14:creationId xmlns:p14="http://schemas.microsoft.com/office/powerpoint/2010/main" val="1818209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A related term is program.  A </a:t>
            </a:r>
            <a:r>
              <a:rPr lang="en-US" altLang="en-US" i="1" dirty="0" smtClean="0"/>
              <a:t>program</a:t>
            </a:r>
            <a:r>
              <a:rPr lang="en-US" altLang="en-US" dirty="0" smtClean="0"/>
              <a:t> is a collection or series of projects</a:t>
            </a:r>
          </a:p>
        </p:txBody>
      </p:sp>
    </p:spTree>
    <p:extLst>
      <p:ext uri="{BB962C8B-B14F-4D97-AF65-F5344CB8AC3E}">
        <p14:creationId xmlns:p14="http://schemas.microsoft.com/office/powerpoint/2010/main" val="3744094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dirty="0" smtClean="0"/>
          </a:p>
        </p:txBody>
      </p:sp>
    </p:spTree>
    <p:extLst>
      <p:ext uri="{BB962C8B-B14F-4D97-AF65-F5344CB8AC3E}">
        <p14:creationId xmlns:p14="http://schemas.microsoft.com/office/powerpoint/2010/main" val="1841898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5BDF956-490C-4FA3-A601-D305B19EE5A4}" type="slidenum">
              <a:rPr lang="en-US" smtClean="0"/>
              <a:pPr/>
              <a:t>4</a:t>
            </a:fld>
            <a:endParaRPr lang="en-US"/>
          </a:p>
        </p:txBody>
      </p:sp>
    </p:spTree>
    <p:extLst>
      <p:ext uri="{BB962C8B-B14F-4D97-AF65-F5344CB8AC3E}">
        <p14:creationId xmlns:p14="http://schemas.microsoft.com/office/powerpoint/2010/main" val="766018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378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C5C161B-D31B-4ED7-8745-ED6674448242}" type="slidenum">
              <a:rPr lang="en-US"/>
              <a:pPr fontAlgn="base">
                <a:spcBef>
                  <a:spcPct val="0"/>
                </a:spcBef>
                <a:spcAft>
                  <a:spcPct val="0"/>
                </a:spcAft>
                <a:defRPr/>
              </a:pPr>
              <a:t>5</a:t>
            </a:fld>
            <a:endParaRPr lang="en-US"/>
          </a:p>
        </p:txBody>
      </p:sp>
    </p:spTree>
    <p:extLst>
      <p:ext uri="{BB962C8B-B14F-4D97-AF65-F5344CB8AC3E}">
        <p14:creationId xmlns:p14="http://schemas.microsoft.com/office/powerpoint/2010/main" val="2034687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pPr>
            <a:r>
              <a:rPr lang="en-US" altLang="en-US" b="1" smtClean="0"/>
              <a:t>The role of the project manager</a:t>
            </a:r>
            <a:r>
              <a:rPr lang="en-US" altLang="en-US" smtClean="0"/>
              <a:t>.</a:t>
            </a:r>
          </a:p>
          <a:p>
            <a:pPr marL="685800" lvl="1" indent="-228600" eaLnBrk="1" hangingPunct="1">
              <a:spcBef>
                <a:spcPct val="0"/>
              </a:spcBef>
            </a:pPr>
            <a:r>
              <a:rPr lang="en-US" altLang="en-US" smtClean="0"/>
              <a:t>a.  The only real influence project managers have is their communication skills and their power of persuasion.</a:t>
            </a:r>
          </a:p>
          <a:p>
            <a:pPr marL="685800" lvl="1" indent="-228600" eaLnBrk="1" hangingPunct="1">
              <a:spcBef>
                <a:spcPct val="0"/>
              </a:spcBef>
              <a:buFontTx/>
              <a:buAutoNum type="alphaLcPeriod" startAt="2"/>
            </a:pPr>
            <a:r>
              <a:rPr lang="en-US" altLang="en-US" smtClean="0"/>
              <a:t>Team members seldom work on just one project; they’re usually assigned to two or three at any given time.</a:t>
            </a:r>
          </a:p>
          <a:p>
            <a:pPr marL="228600" indent="-228600" eaLnBrk="1" hangingPunct="1">
              <a:spcBef>
                <a:spcPct val="0"/>
              </a:spcBef>
            </a:pPr>
            <a:endParaRPr lang="en-US" altLang="en-US" smtClean="0"/>
          </a:p>
        </p:txBody>
      </p:sp>
    </p:spTree>
    <p:extLst>
      <p:ext uri="{BB962C8B-B14F-4D97-AF65-F5344CB8AC3E}">
        <p14:creationId xmlns:p14="http://schemas.microsoft.com/office/powerpoint/2010/main" val="3431540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The point is that a project manager needs a lot of skills.  It is an exciting, challenging job.</a:t>
            </a:r>
            <a:endParaRPr lang="en-US" altLang="en-US" dirty="0" smtClean="0"/>
          </a:p>
        </p:txBody>
      </p:sp>
      <p:sp>
        <p:nvSpPr>
          <p:cNvPr id="4710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A9F4612-15CC-4FA0-A126-6CDDE92AAA6E}" type="slidenum">
              <a:rPr lang="en-US"/>
              <a:pPr fontAlgn="base">
                <a:spcBef>
                  <a:spcPct val="0"/>
                </a:spcBef>
                <a:spcAft>
                  <a:spcPct val="0"/>
                </a:spcAft>
                <a:defRPr/>
              </a:pPr>
              <a:t>7</a:t>
            </a:fld>
            <a:endParaRPr lang="en-US"/>
          </a:p>
        </p:txBody>
      </p:sp>
    </p:spTree>
    <p:extLst>
      <p:ext uri="{BB962C8B-B14F-4D97-AF65-F5344CB8AC3E}">
        <p14:creationId xmlns:p14="http://schemas.microsoft.com/office/powerpoint/2010/main" val="859786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9693D6-F424-4794-A445-2A8FD5AD1831}" type="slidenum">
              <a:rPr lang="en-US" smtClean="0"/>
              <a:pPr/>
              <a:t>8</a:t>
            </a:fld>
            <a:endParaRPr lang="en-US"/>
          </a:p>
        </p:txBody>
      </p:sp>
    </p:spTree>
    <p:extLst>
      <p:ext uri="{BB962C8B-B14F-4D97-AF65-F5344CB8AC3E}">
        <p14:creationId xmlns:p14="http://schemas.microsoft.com/office/powerpoint/2010/main" val="1784167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CA" altLang="en-US" smtClean="0"/>
          </a:p>
        </p:txBody>
      </p:sp>
      <p:sp>
        <p:nvSpPr>
          <p:cNvPr id="5325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20361F-2C84-44F7-8F57-73A166483802}" type="slidenum">
              <a:rPr lang="en-US"/>
              <a:pPr fontAlgn="base">
                <a:spcBef>
                  <a:spcPct val="0"/>
                </a:spcBef>
                <a:spcAft>
                  <a:spcPct val="0"/>
                </a:spcAft>
                <a:defRPr/>
              </a:pPr>
              <a:t>9</a:t>
            </a:fld>
            <a:endParaRPr lang="en-US"/>
          </a:p>
        </p:txBody>
      </p:sp>
    </p:spTree>
    <p:extLst>
      <p:ext uri="{BB962C8B-B14F-4D97-AF65-F5344CB8AC3E}">
        <p14:creationId xmlns:p14="http://schemas.microsoft.com/office/powerpoint/2010/main" val="39435766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CA" altLang="en-US" smtClean="0"/>
          </a:p>
        </p:txBody>
      </p:sp>
      <p:sp>
        <p:nvSpPr>
          <p:cNvPr id="5529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5E7A05A-C7A5-4679-95C0-1419457E40AB}" type="slidenum">
              <a:rPr lang="en-US"/>
              <a:pPr fontAlgn="base">
                <a:spcBef>
                  <a:spcPct val="0"/>
                </a:spcBef>
                <a:spcAft>
                  <a:spcPct val="0"/>
                </a:spcAft>
                <a:defRPr/>
              </a:pPr>
              <a:t>10</a:t>
            </a:fld>
            <a:endParaRPr lang="en-US"/>
          </a:p>
        </p:txBody>
      </p:sp>
    </p:spTree>
    <p:extLst>
      <p:ext uri="{BB962C8B-B14F-4D97-AF65-F5344CB8AC3E}">
        <p14:creationId xmlns:p14="http://schemas.microsoft.com/office/powerpoint/2010/main" val="17743675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5BDF956-490C-4FA3-A601-D305B19EE5A4}" type="slidenum">
              <a:rPr lang="en-US" smtClean="0"/>
              <a:pPr/>
              <a:t>11</a:t>
            </a:fld>
            <a:endParaRPr lang="en-US"/>
          </a:p>
        </p:txBody>
      </p:sp>
    </p:spTree>
    <p:extLst>
      <p:ext uri="{BB962C8B-B14F-4D97-AF65-F5344CB8AC3E}">
        <p14:creationId xmlns:p14="http://schemas.microsoft.com/office/powerpoint/2010/main" val="1403848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smtClean="0"/>
              <a:t>summary slide</a:t>
            </a:r>
            <a:endParaRPr lang="en-US" altLang="en-US" smtClean="0"/>
          </a:p>
        </p:txBody>
      </p:sp>
    </p:spTree>
    <p:extLst>
      <p:ext uri="{BB962C8B-B14F-4D97-AF65-F5344CB8AC3E}">
        <p14:creationId xmlns:p14="http://schemas.microsoft.com/office/powerpoint/2010/main" val="2083416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6144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6A66329-4A37-4871-8187-263B0E28768E}" type="slidenum">
              <a:rPr lang="en-US"/>
              <a:pPr fontAlgn="base">
                <a:spcBef>
                  <a:spcPct val="0"/>
                </a:spcBef>
                <a:spcAft>
                  <a:spcPct val="0"/>
                </a:spcAft>
                <a:defRPr/>
              </a:pPr>
              <a:t>13</a:t>
            </a:fld>
            <a:endParaRPr lang="en-US"/>
          </a:p>
        </p:txBody>
      </p:sp>
    </p:spTree>
    <p:extLst>
      <p:ext uri="{BB962C8B-B14F-4D97-AF65-F5344CB8AC3E}">
        <p14:creationId xmlns:p14="http://schemas.microsoft.com/office/powerpoint/2010/main" val="39756462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Related</a:t>
            </a:r>
            <a:r>
              <a:rPr lang="en-CA" altLang="en-US" baseline="0" dirty="0" smtClean="0"/>
              <a:t> to </a:t>
            </a:r>
            <a:r>
              <a:rPr lang="en-CA" altLang="en-US" dirty="0" smtClean="0"/>
              <a:t>Figure 17-1</a:t>
            </a:r>
            <a:endParaRPr lang="en-US" altLang="en-US" dirty="0" smtClean="0"/>
          </a:p>
        </p:txBody>
      </p:sp>
      <p:sp>
        <p:nvSpPr>
          <p:cNvPr id="634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83B9597-CD2E-4B59-8F36-B19D08F61EB8}" type="slidenum">
              <a:rPr lang="en-US"/>
              <a:pPr fontAlgn="base">
                <a:spcBef>
                  <a:spcPct val="0"/>
                </a:spcBef>
                <a:spcAft>
                  <a:spcPct val="0"/>
                </a:spcAft>
                <a:defRPr/>
              </a:pPr>
              <a:t>14</a:t>
            </a:fld>
            <a:endParaRPr lang="en-US"/>
          </a:p>
        </p:txBody>
      </p:sp>
    </p:spTree>
    <p:extLst>
      <p:ext uri="{BB962C8B-B14F-4D97-AF65-F5344CB8AC3E}">
        <p14:creationId xmlns:p14="http://schemas.microsoft.com/office/powerpoint/2010/main" val="1711167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655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59D858D-43E6-4E91-9181-ED7EF1018074}" type="slidenum">
              <a:rPr lang="en-US"/>
              <a:pPr fontAlgn="base">
                <a:spcBef>
                  <a:spcPct val="0"/>
                </a:spcBef>
                <a:spcAft>
                  <a:spcPct val="0"/>
                </a:spcAft>
                <a:defRPr/>
              </a:pPr>
              <a:t>15</a:t>
            </a:fld>
            <a:endParaRPr lang="en-US"/>
          </a:p>
        </p:txBody>
      </p:sp>
    </p:spTree>
    <p:extLst>
      <p:ext uri="{BB962C8B-B14F-4D97-AF65-F5344CB8AC3E}">
        <p14:creationId xmlns:p14="http://schemas.microsoft.com/office/powerpoint/2010/main" val="3809488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Fig 17-2, </a:t>
            </a:r>
          </a:p>
          <a:p>
            <a:pPr eaLnBrk="1" hangingPunct="1">
              <a:spcBef>
                <a:spcPct val="0"/>
              </a:spcBef>
            </a:pPr>
            <a:r>
              <a:rPr lang="en-US" altLang="en-US" dirty="0" smtClean="0"/>
              <a:t>Advantages:  visual and simple</a:t>
            </a:r>
          </a:p>
          <a:p>
            <a:pPr eaLnBrk="1" hangingPunct="1">
              <a:spcBef>
                <a:spcPct val="0"/>
              </a:spcBef>
            </a:pPr>
            <a:r>
              <a:rPr lang="en-US" altLang="en-US" dirty="0" smtClean="0"/>
              <a:t>Disadvantage: fails to reveal relationships among activities that can be crucial (e.g. if an early activity suffers a delay, need to be able to easily determine which later activities are affected. Conversely, some activities may safely be delayed without affecting the overall schedule.)</a:t>
            </a:r>
          </a:p>
          <a:p>
            <a:pPr eaLnBrk="1" hangingPunct="1">
              <a:spcBef>
                <a:spcPct val="0"/>
              </a:spcBef>
            </a:pPr>
            <a:r>
              <a:rPr lang="en-US" altLang="en-US" dirty="0" smtClean="0"/>
              <a:t>On more complex projects, a </a:t>
            </a:r>
            <a:r>
              <a:rPr lang="en-US" altLang="en-US" i="1" dirty="0" smtClean="0"/>
              <a:t>precedence network</a:t>
            </a:r>
            <a:r>
              <a:rPr lang="en-US" altLang="en-US" dirty="0" smtClean="0"/>
              <a:t>, is used.</a:t>
            </a:r>
          </a:p>
          <a:p>
            <a:pPr eaLnBrk="1" hangingPunct="1">
              <a:spcBef>
                <a:spcPct val="0"/>
              </a:spcBef>
            </a:pPr>
            <a:endParaRPr lang="en-US" altLang="en-US" dirty="0" smtClean="0"/>
          </a:p>
        </p:txBody>
      </p:sp>
      <p:sp>
        <p:nvSpPr>
          <p:cNvPr id="6758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8B8C89-82C0-4E06-ACAD-CFFDCAC7B31B}" type="slidenum">
              <a:rPr lang="en-US"/>
              <a:pPr fontAlgn="base">
                <a:spcBef>
                  <a:spcPct val="0"/>
                </a:spcBef>
                <a:spcAft>
                  <a:spcPct val="0"/>
                </a:spcAft>
                <a:defRPr/>
              </a:pPr>
              <a:t>16</a:t>
            </a:fld>
            <a:endParaRPr lang="en-US"/>
          </a:p>
        </p:txBody>
      </p:sp>
    </p:spTree>
    <p:extLst>
      <p:ext uri="{BB962C8B-B14F-4D97-AF65-F5344CB8AC3E}">
        <p14:creationId xmlns:p14="http://schemas.microsoft.com/office/powerpoint/2010/main" val="2182675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D9693D6-F424-4794-A445-2A8FD5AD1831}" type="slidenum">
              <a:rPr lang="en-US" smtClean="0"/>
              <a:pPr/>
              <a:t>17</a:t>
            </a:fld>
            <a:endParaRPr lang="en-US"/>
          </a:p>
        </p:txBody>
      </p:sp>
    </p:spTree>
    <p:extLst>
      <p:ext uri="{BB962C8B-B14F-4D97-AF65-F5344CB8AC3E}">
        <p14:creationId xmlns:p14="http://schemas.microsoft.com/office/powerpoint/2010/main" val="2821862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Notes Placeholder 1"/>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Tree>
    <p:extLst>
      <p:ext uri="{BB962C8B-B14F-4D97-AF65-F5344CB8AC3E}">
        <p14:creationId xmlns:p14="http://schemas.microsoft.com/office/powerpoint/2010/main" val="1191843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Fig 17-4</a:t>
            </a:r>
            <a:endParaRPr lang="en-US" altLang="en-US" dirty="0" smtClean="0"/>
          </a:p>
        </p:txBody>
      </p:sp>
      <p:sp>
        <p:nvSpPr>
          <p:cNvPr id="737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2803D6F-E4FB-4458-A3E5-29A5121CD192}" type="slidenum">
              <a:rPr lang="en-US"/>
              <a:pPr fontAlgn="base">
                <a:spcBef>
                  <a:spcPct val="0"/>
                </a:spcBef>
                <a:spcAft>
                  <a:spcPct val="0"/>
                </a:spcAft>
                <a:defRPr/>
              </a:pPr>
              <a:t>19</a:t>
            </a:fld>
            <a:endParaRPr lang="en-US"/>
          </a:p>
        </p:txBody>
      </p:sp>
    </p:spTree>
    <p:extLst>
      <p:ext uri="{BB962C8B-B14F-4D97-AF65-F5344CB8AC3E}">
        <p14:creationId xmlns:p14="http://schemas.microsoft.com/office/powerpoint/2010/main" val="10437370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Notes Placeholder 1"/>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Note:  critical path has 0 slack time</a:t>
            </a:r>
          </a:p>
        </p:txBody>
      </p:sp>
    </p:spTree>
    <p:extLst>
      <p:ext uri="{BB962C8B-B14F-4D97-AF65-F5344CB8AC3E}">
        <p14:creationId xmlns:p14="http://schemas.microsoft.com/office/powerpoint/2010/main" val="3954513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CA" altLang="en-US" smtClean="0"/>
          </a:p>
        </p:txBody>
      </p:sp>
      <p:sp>
        <p:nvSpPr>
          <p:cNvPr id="7782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B38A23B-4B80-4759-A744-ED38F6DF8324}" type="slidenum">
              <a:rPr lang="en-US"/>
              <a:pPr fontAlgn="base">
                <a:spcBef>
                  <a:spcPct val="0"/>
                </a:spcBef>
                <a:spcAft>
                  <a:spcPct val="0"/>
                </a:spcAft>
                <a:defRPr/>
              </a:pPr>
              <a:t>21</a:t>
            </a:fld>
            <a:endParaRPr lang="en-US"/>
          </a:p>
        </p:txBody>
      </p:sp>
    </p:spTree>
    <p:extLst>
      <p:ext uri="{BB962C8B-B14F-4D97-AF65-F5344CB8AC3E}">
        <p14:creationId xmlns:p14="http://schemas.microsoft.com/office/powerpoint/2010/main" val="7051716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7987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CC31269-EEA3-4F73-A8D1-0BB34A119835}" type="slidenum">
              <a:rPr lang="en-US"/>
              <a:pPr fontAlgn="base">
                <a:spcBef>
                  <a:spcPct val="0"/>
                </a:spcBef>
                <a:spcAft>
                  <a:spcPct val="0"/>
                </a:spcAft>
                <a:defRPr/>
              </a:pPr>
              <a:t>22</a:t>
            </a:fld>
            <a:endParaRPr lang="en-US"/>
          </a:p>
        </p:txBody>
      </p:sp>
    </p:spTree>
    <p:extLst>
      <p:ext uri="{BB962C8B-B14F-4D97-AF65-F5344CB8AC3E}">
        <p14:creationId xmlns:p14="http://schemas.microsoft.com/office/powerpoint/2010/main" val="2771466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819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FF30151-0A5F-4302-8B0A-2C160E60AE9C}" type="slidenum">
              <a:rPr lang="en-US"/>
              <a:pPr fontAlgn="base">
                <a:spcBef>
                  <a:spcPct val="0"/>
                </a:spcBef>
                <a:spcAft>
                  <a:spcPct val="0"/>
                </a:spcAft>
                <a:defRPr/>
              </a:pPr>
              <a:t>23</a:t>
            </a:fld>
            <a:endParaRPr lang="en-US"/>
          </a:p>
        </p:txBody>
      </p:sp>
    </p:spTree>
    <p:extLst>
      <p:ext uri="{BB962C8B-B14F-4D97-AF65-F5344CB8AC3E}">
        <p14:creationId xmlns:p14="http://schemas.microsoft.com/office/powerpoint/2010/main" val="4528595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849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DCDAFA-7AE4-413A-A5DD-7B16FF8BD834}" type="slidenum">
              <a:rPr lang="en-US"/>
              <a:pPr fontAlgn="base">
                <a:spcBef>
                  <a:spcPct val="0"/>
                </a:spcBef>
                <a:spcAft>
                  <a:spcPct val="0"/>
                </a:spcAft>
                <a:defRPr/>
              </a:pPr>
              <a:t>25</a:t>
            </a:fld>
            <a:endParaRPr lang="en-US"/>
          </a:p>
        </p:txBody>
      </p:sp>
    </p:spTree>
    <p:extLst>
      <p:ext uri="{BB962C8B-B14F-4D97-AF65-F5344CB8AC3E}">
        <p14:creationId xmlns:p14="http://schemas.microsoft.com/office/powerpoint/2010/main" val="29840803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8704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DD0363-B534-496B-AEC7-2529E96AAFEE}" type="slidenum">
              <a:rPr lang="en-US"/>
              <a:pPr fontAlgn="base">
                <a:spcBef>
                  <a:spcPct val="0"/>
                </a:spcBef>
                <a:spcAft>
                  <a:spcPct val="0"/>
                </a:spcAft>
                <a:defRPr/>
              </a:pPr>
              <a:t>26</a:t>
            </a:fld>
            <a:endParaRPr lang="en-US"/>
          </a:p>
        </p:txBody>
      </p:sp>
    </p:spTree>
    <p:extLst>
      <p:ext uri="{BB962C8B-B14F-4D97-AF65-F5344CB8AC3E}">
        <p14:creationId xmlns:p14="http://schemas.microsoft.com/office/powerpoint/2010/main" val="23798736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CA" altLang="en-US" smtClean="0"/>
          </a:p>
        </p:txBody>
      </p:sp>
      <p:sp>
        <p:nvSpPr>
          <p:cNvPr id="890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60466BA-5B5C-44CA-AA20-866A0A3970FF}" type="slidenum">
              <a:rPr lang="en-US"/>
              <a:pPr fontAlgn="base">
                <a:spcBef>
                  <a:spcPct val="0"/>
                </a:spcBef>
                <a:spcAft>
                  <a:spcPct val="0"/>
                </a:spcAft>
                <a:defRPr/>
              </a:pPr>
              <a:t>27</a:t>
            </a:fld>
            <a:endParaRPr lang="en-US"/>
          </a:p>
        </p:txBody>
      </p:sp>
    </p:spTree>
    <p:extLst>
      <p:ext uri="{BB962C8B-B14F-4D97-AF65-F5344CB8AC3E}">
        <p14:creationId xmlns:p14="http://schemas.microsoft.com/office/powerpoint/2010/main" val="37249227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CA" altLang="en-US" smtClean="0"/>
          </a:p>
        </p:txBody>
      </p:sp>
      <p:sp>
        <p:nvSpPr>
          <p:cNvPr id="911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3EFB966-C18E-4A70-86C1-8D1DD846BB99}" type="slidenum">
              <a:rPr lang="en-US"/>
              <a:pPr fontAlgn="base">
                <a:spcBef>
                  <a:spcPct val="0"/>
                </a:spcBef>
                <a:spcAft>
                  <a:spcPct val="0"/>
                </a:spcAft>
                <a:defRPr/>
              </a:pPr>
              <a:t>28</a:t>
            </a:fld>
            <a:endParaRPr lang="en-US"/>
          </a:p>
        </p:txBody>
      </p:sp>
    </p:spTree>
    <p:extLst>
      <p:ext uri="{BB962C8B-B14F-4D97-AF65-F5344CB8AC3E}">
        <p14:creationId xmlns:p14="http://schemas.microsoft.com/office/powerpoint/2010/main" val="19004340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CA" altLang="en-US" smtClean="0"/>
          </a:p>
        </p:txBody>
      </p:sp>
      <p:sp>
        <p:nvSpPr>
          <p:cNvPr id="9318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A4D8619-7794-4A41-BE76-E39A762719ED}" type="slidenum">
              <a:rPr lang="en-US"/>
              <a:pPr fontAlgn="base">
                <a:spcBef>
                  <a:spcPct val="0"/>
                </a:spcBef>
                <a:spcAft>
                  <a:spcPct val="0"/>
                </a:spcAft>
                <a:defRPr/>
              </a:pPr>
              <a:t>29</a:t>
            </a:fld>
            <a:endParaRPr lang="en-US"/>
          </a:p>
        </p:txBody>
      </p:sp>
    </p:spTree>
    <p:extLst>
      <p:ext uri="{BB962C8B-B14F-4D97-AF65-F5344CB8AC3E}">
        <p14:creationId xmlns:p14="http://schemas.microsoft.com/office/powerpoint/2010/main" val="40255644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993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8F5E4A7-F020-426E-9503-CAE9A42D09E7}" type="slidenum">
              <a:rPr lang="en-US"/>
              <a:pPr fontAlgn="base">
                <a:spcBef>
                  <a:spcPct val="0"/>
                </a:spcBef>
                <a:spcAft>
                  <a:spcPct val="0"/>
                </a:spcAft>
                <a:defRPr/>
              </a:pPr>
              <a:t>31</a:t>
            </a:fld>
            <a:endParaRPr lang="en-US"/>
          </a:p>
        </p:txBody>
      </p:sp>
    </p:spTree>
    <p:extLst>
      <p:ext uri="{BB962C8B-B14F-4D97-AF65-F5344CB8AC3E}">
        <p14:creationId xmlns:p14="http://schemas.microsoft.com/office/powerpoint/2010/main" val="41271207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80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Knowledge of expected path times and their standard deviations enables managers to compute probabilistic estimates about project completion such as:</a:t>
            </a:r>
          </a:p>
          <a:p>
            <a:pPr lvl="1" eaLnBrk="1" hangingPunct="1">
              <a:spcBef>
                <a:spcPct val="0"/>
              </a:spcBef>
            </a:pPr>
            <a:r>
              <a:rPr lang="en-US" altLang="en-US" dirty="0" smtClean="0"/>
              <a:t>The probability that the project will be completed by a certain time</a:t>
            </a:r>
          </a:p>
          <a:p>
            <a:pPr lvl="1" eaLnBrk="1" hangingPunct="1">
              <a:spcBef>
                <a:spcPct val="0"/>
              </a:spcBef>
            </a:pPr>
            <a:r>
              <a:rPr lang="en-US" altLang="en-US" dirty="0" smtClean="0"/>
              <a:t>The probability that the project will take longer than its expected completion time</a:t>
            </a:r>
          </a:p>
          <a:p>
            <a:pPr eaLnBrk="1" hangingPunct="1">
              <a:spcBef>
                <a:spcPct val="0"/>
              </a:spcBef>
            </a:pPr>
            <a:endParaRPr lang="en-US" altLang="en-US" dirty="0" smtClean="0"/>
          </a:p>
        </p:txBody>
      </p:sp>
      <p:sp>
        <p:nvSpPr>
          <p:cNvPr id="10240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F5783D4-8278-4897-BCDD-47077E044FCE}" type="slidenum">
              <a:rPr lang="en-US"/>
              <a:pPr fontAlgn="base">
                <a:spcBef>
                  <a:spcPct val="0"/>
                </a:spcBef>
                <a:spcAft>
                  <a:spcPct val="0"/>
                </a:spcAft>
                <a:defRPr/>
              </a:pPr>
              <a:t>32</a:t>
            </a:fld>
            <a:endParaRPr lang="en-US"/>
          </a:p>
        </p:txBody>
      </p:sp>
    </p:spTree>
    <p:extLst>
      <p:ext uri="{BB962C8B-B14F-4D97-AF65-F5344CB8AC3E}">
        <p14:creationId xmlns:p14="http://schemas.microsoft.com/office/powerpoint/2010/main" val="9185771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2" eaLnBrk="1" hangingPunct="1">
              <a:spcBef>
                <a:spcPct val="0"/>
              </a:spcBef>
            </a:pPr>
            <a:r>
              <a:rPr lang="en-US" altLang="en-US" dirty="0" smtClean="0"/>
              <a:t>The assumption of independence can be considered to be met if only a </a:t>
            </a:r>
            <a:r>
              <a:rPr lang="en-US" altLang="en-US" i="1" dirty="0" smtClean="0"/>
              <a:t>few</a:t>
            </a:r>
            <a:r>
              <a:rPr lang="en-US" altLang="en-US" dirty="0" smtClean="0"/>
              <a:t> activities in a large project are on multiple paths</a:t>
            </a:r>
          </a:p>
          <a:p>
            <a:pPr eaLnBrk="1" hangingPunct="1">
              <a:spcBef>
                <a:spcPct val="0"/>
              </a:spcBef>
            </a:pPr>
            <a:endParaRPr lang="en-US" altLang="en-US" dirty="0" smtClean="0"/>
          </a:p>
        </p:txBody>
      </p:sp>
      <p:sp>
        <p:nvSpPr>
          <p:cNvPr id="10445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4EAB06F-A196-471B-B438-AEC134FFC4AB}" type="slidenum">
              <a:rPr lang="en-US"/>
              <a:pPr fontAlgn="base">
                <a:spcBef>
                  <a:spcPct val="0"/>
                </a:spcBef>
                <a:spcAft>
                  <a:spcPct val="0"/>
                </a:spcAft>
                <a:defRPr/>
              </a:pPr>
              <a:t>33</a:t>
            </a:fld>
            <a:endParaRPr lang="en-US"/>
          </a:p>
        </p:txBody>
      </p:sp>
    </p:spTree>
    <p:extLst>
      <p:ext uri="{BB962C8B-B14F-4D97-AF65-F5344CB8AC3E}">
        <p14:creationId xmlns:p14="http://schemas.microsoft.com/office/powerpoint/2010/main" val="4306182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Fig 17-7 </a:t>
            </a:r>
            <a:r>
              <a:rPr lang="en-US" altLang="en-US" dirty="0" smtClean="0"/>
              <a:t>Although path activities are represented by the beta distribution, the path distribution can be represented by a normal distribution</a:t>
            </a:r>
          </a:p>
        </p:txBody>
      </p:sp>
      <p:sp>
        <p:nvSpPr>
          <p:cNvPr id="18739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AA115BF-9547-49EF-A121-A9F055F7ED98}" type="slidenum">
              <a:rPr lang="en-US"/>
              <a:pPr fontAlgn="base">
                <a:spcBef>
                  <a:spcPct val="0"/>
                </a:spcBef>
                <a:spcAft>
                  <a:spcPct val="0"/>
                </a:spcAft>
                <a:defRPr/>
              </a:pPr>
              <a:t>34</a:t>
            </a:fld>
            <a:endParaRPr lang="en-US"/>
          </a:p>
        </p:txBody>
      </p:sp>
    </p:spTree>
    <p:extLst>
      <p:ext uri="{BB962C8B-B14F-4D97-AF65-F5344CB8AC3E}">
        <p14:creationId xmlns:p14="http://schemas.microsoft.com/office/powerpoint/2010/main" val="28900293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Calibri" pitchFamily="34" charset="0"/>
            </a:endParaRPr>
          </a:p>
        </p:txBody>
      </p:sp>
      <p:sp>
        <p:nvSpPr>
          <p:cNvPr id="131075"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en-US" altLang="en-US" sz="1000">
                <a:latin typeface="Times New Roman" pitchFamily="18" charset="0"/>
              </a:rPr>
              <a:t>15</a:t>
            </a:r>
          </a:p>
        </p:txBody>
      </p:sp>
      <p:sp>
        <p:nvSpPr>
          <p:cNvPr id="131076"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Calibri" pitchFamily="34" charset="0"/>
            </a:endParaRPr>
          </a:p>
        </p:txBody>
      </p:sp>
      <p:sp>
        <p:nvSpPr>
          <p:cNvPr id="131077"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Calibri" pitchFamily="34" charset="0"/>
            </a:endParaRPr>
          </a:p>
        </p:txBody>
      </p:sp>
      <p:sp>
        <p:nvSpPr>
          <p:cNvPr id="131078" name="Rectangle 6"/>
          <p:cNvSpPr>
            <a:spLocks noGrp="1" noChangeArrowheads="1"/>
          </p:cNvSpPr>
          <p:nvPr>
            <p:ph type="body" idx="1"/>
          </p:nvPr>
        </p:nvSpPr>
        <p:spPr bwMode="auto">
          <a:xfrm>
            <a:off x="457200" y="3322638"/>
            <a:ext cx="5867400" cy="51355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Summary or procedure.  See example6 in text</a:t>
            </a:r>
            <a:endParaRPr lang="en-US" altLang="en-US" dirty="0" smtClean="0"/>
          </a:p>
        </p:txBody>
      </p:sp>
      <p:sp>
        <p:nvSpPr>
          <p:cNvPr id="131079" name="Rectangle 7"/>
          <p:cNvSpPr>
            <a:spLocks noGrp="1" noRot="1" noChangeAspect="1" noChangeArrowheads="1" noTextEdit="1"/>
          </p:cNvSpPr>
          <p:nvPr>
            <p:ph type="sldImg"/>
          </p:nvPr>
        </p:nvSpPr>
        <p:spPr bwMode="auto">
          <a:xfrm>
            <a:off x="1150938" y="692150"/>
            <a:ext cx="4556125"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extLst>
      <p:ext uri="{BB962C8B-B14F-4D97-AF65-F5344CB8AC3E}">
        <p14:creationId xmlns:p14="http://schemas.microsoft.com/office/powerpoint/2010/main" val="14935252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ts val="1200"/>
              </a:spcBef>
            </a:pPr>
            <a:r>
              <a:rPr lang="en-US" altLang="en-US" smtClean="0"/>
              <a:t>A project is not complete until all project activities are complete</a:t>
            </a:r>
          </a:p>
          <a:p>
            <a:pPr eaLnBrk="1" hangingPunct="1">
              <a:spcBef>
                <a:spcPts val="1200"/>
              </a:spcBef>
            </a:pPr>
            <a:r>
              <a:rPr lang="en-US" altLang="en-US" smtClean="0"/>
              <a:t>It is risky to only consider the critical path when assessing the probability of completing a project within a specified time.</a:t>
            </a:r>
            <a:endParaRPr lang="en-US" altLang="en-US" sz="1100" smtClean="0"/>
          </a:p>
          <a:p>
            <a:pPr eaLnBrk="1" hangingPunct="1">
              <a:spcBef>
                <a:spcPct val="0"/>
              </a:spcBef>
            </a:pPr>
            <a:endParaRPr lang="en-US" altLang="en-US" smtClean="0"/>
          </a:p>
        </p:txBody>
      </p:sp>
      <p:sp>
        <p:nvSpPr>
          <p:cNvPr id="2549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40C0ED7-4D9E-4AC8-98F9-4DAA06B64692}" type="slidenum">
              <a:rPr lang="en-US"/>
              <a:pPr fontAlgn="base">
                <a:spcBef>
                  <a:spcPct val="0"/>
                </a:spcBef>
                <a:spcAft>
                  <a:spcPct val="0"/>
                </a:spcAft>
                <a:defRPr/>
              </a:pPr>
              <a:t>36</a:t>
            </a:fld>
            <a:endParaRPr lang="en-US"/>
          </a:p>
        </p:txBody>
      </p:sp>
    </p:spTree>
    <p:extLst>
      <p:ext uri="{BB962C8B-B14F-4D97-AF65-F5344CB8AC3E}">
        <p14:creationId xmlns:p14="http://schemas.microsoft.com/office/powerpoint/2010/main" val="17681749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Ex 6</a:t>
            </a:r>
            <a:endParaRPr lang="en-US" altLang="en-US" dirty="0" smtClean="0"/>
          </a:p>
        </p:txBody>
      </p:sp>
      <p:sp>
        <p:nvSpPr>
          <p:cNvPr id="25805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F7CA0ED-E44A-4B0E-A15E-A2C1C0BDFF28}" type="slidenum">
              <a:rPr lang="en-US"/>
              <a:pPr fontAlgn="base">
                <a:spcBef>
                  <a:spcPct val="0"/>
                </a:spcBef>
                <a:spcAft>
                  <a:spcPct val="0"/>
                </a:spcAft>
                <a:defRPr/>
              </a:pPr>
              <a:t>37</a:t>
            </a:fld>
            <a:endParaRPr lang="en-US"/>
          </a:p>
        </p:txBody>
      </p:sp>
    </p:spTree>
    <p:extLst>
      <p:ext uri="{BB962C8B-B14F-4D97-AF65-F5344CB8AC3E}">
        <p14:creationId xmlns:p14="http://schemas.microsoft.com/office/powerpoint/2010/main" val="18951620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Ex 6</a:t>
            </a:r>
            <a:endParaRPr lang="en-US" altLang="en-US" dirty="0" smtClean="0"/>
          </a:p>
        </p:txBody>
      </p:sp>
      <p:sp>
        <p:nvSpPr>
          <p:cNvPr id="26112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052F95F-38FB-4239-9405-CFDBB0C80CD1}" type="slidenum">
              <a:rPr lang="en-US"/>
              <a:pPr fontAlgn="base">
                <a:spcBef>
                  <a:spcPct val="0"/>
                </a:spcBef>
                <a:spcAft>
                  <a:spcPct val="0"/>
                </a:spcAft>
                <a:defRPr/>
              </a:pPr>
              <a:t>38</a:t>
            </a:fld>
            <a:endParaRPr lang="en-US"/>
          </a:p>
        </p:txBody>
      </p:sp>
    </p:spTree>
    <p:extLst>
      <p:ext uri="{BB962C8B-B14F-4D97-AF65-F5344CB8AC3E}">
        <p14:creationId xmlns:p14="http://schemas.microsoft.com/office/powerpoint/2010/main" val="9360935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6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26521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6B4BE06-15FD-43FD-966B-20D9AEB07263}" type="slidenum">
              <a:rPr lang="en-US"/>
              <a:pPr fontAlgn="base">
                <a:spcBef>
                  <a:spcPct val="0"/>
                </a:spcBef>
                <a:spcAft>
                  <a:spcPct val="0"/>
                </a:spcAft>
                <a:defRPr/>
              </a:pPr>
              <a:t>39</a:t>
            </a:fld>
            <a:endParaRPr lang="en-US"/>
          </a:p>
        </p:txBody>
      </p:sp>
    </p:spTree>
    <p:extLst>
      <p:ext uri="{BB962C8B-B14F-4D97-AF65-F5344CB8AC3E}">
        <p14:creationId xmlns:p14="http://schemas.microsoft.com/office/powerpoint/2010/main" val="10128896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26726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F14937B-A618-4C3C-9885-C234BEE97493}" type="slidenum">
              <a:rPr lang="en-US"/>
              <a:pPr fontAlgn="base">
                <a:spcBef>
                  <a:spcPct val="0"/>
                </a:spcBef>
                <a:spcAft>
                  <a:spcPct val="0"/>
                </a:spcAft>
                <a:defRPr/>
              </a:pPr>
              <a:t>40</a:t>
            </a:fld>
            <a:endParaRPr lang="en-US"/>
          </a:p>
        </p:txBody>
      </p:sp>
    </p:spTree>
    <p:extLst>
      <p:ext uri="{BB962C8B-B14F-4D97-AF65-F5344CB8AC3E}">
        <p14:creationId xmlns:p14="http://schemas.microsoft.com/office/powerpoint/2010/main" val="8437896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Calibri" pitchFamily="34" charset="0"/>
            </a:endParaRPr>
          </a:p>
        </p:txBody>
      </p:sp>
      <p:sp>
        <p:nvSpPr>
          <p:cNvPr id="138243"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9050" tIns="0" rIns="19050" bIns="0" anchor="b"/>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a:r>
              <a:rPr lang="en-US" altLang="en-US" sz="1000">
                <a:latin typeface="Calibri" pitchFamily="34" charset="0"/>
              </a:rPr>
              <a:t>11</a:t>
            </a:r>
          </a:p>
        </p:txBody>
      </p:sp>
      <p:sp>
        <p:nvSpPr>
          <p:cNvPr id="138244"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Calibri" pitchFamily="34" charset="0"/>
            </a:endParaRPr>
          </a:p>
        </p:txBody>
      </p:sp>
      <p:sp>
        <p:nvSpPr>
          <p:cNvPr id="138245"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Calibri" pitchFamily="34" charset="0"/>
            </a:endParaRPr>
          </a:p>
        </p:txBody>
      </p:sp>
      <p:sp>
        <p:nvSpPr>
          <p:cNvPr id="138246" name="Rectangle 6"/>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Fig 12-3</a:t>
            </a:r>
            <a:endParaRPr lang="en-US" altLang="en-US" dirty="0" smtClean="0"/>
          </a:p>
        </p:txBody>
      </p:sp>
      <p:sp>
        <p:nvSpPr>
          <p:cNvPr id="138247" name="Rectangle 7"/>
          <p:cNvSpPr>
            <a:spLocks noGrp="1" noRot="1" noChangeAspect="1" noChangeArrowheads="1" noTextEdit="1"/>
          </p:cNvSpPr>
          <p:nvPr>
            <p:ph type="sldImg"/>
          </p:nvPr>
        </p:nvSpPr>
        <p:spPr bwMode="auto">
          <a:xfrm>
            <a:off x="1150938" y="692150"/>
            <a:ext cx="4556125"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Tree>
    <p:extLst>
      <p:ext uri="{BB962C8B-B14F-4D97-AF65-F5344CB8AC3E}">
        <p14:creationId xmlns:p14="http://schemas.microsoft.com/office/powerpoint/2010/main" val="12665332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27136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D92CCFB-B7C7-402C-849C-2C762631E125}" type="slidenum">
              <a:rPr lang="en-US"/>
              <a:pPr fontAlgn="base">
                <a:spcBef>
                  <a:spcPct val="0"/>
                </a:spcBef>
                <a:spcAft>
                  <a:spcPct val="0"/>
                </a:spcAft>
                <a:defRPr/>
              </a:pPr>
              <a:t>42</a:t>
            </a:fld>
            <a:endParaRPr lang="en-US"/>
          </a:p>
        </p:txBody>
      </p:sp>
    </p:spTree>
    <p:extLst>
      <p:ext uri="{BB962C8B-B14F-4D97-AF65-F5344CB8AC3E}">
        <p14:creationId xmlns:p14="http://schemas.microsoft.com/office/powerpoint/2010/main" val="20564789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0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dirty="0" smtClean="0"/>
              <a:t>Example 7</a:t>
            </a:r>
            <a:endParaRPr lang="en-US" altLang="en-US" dirty="0" smtClean="0"/>
          </a:p>
        </p:txBody>
      </p:sp>
      <p:sp>
        <p:nvSpPr>
          <p:cNvPr id="27341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CD72FBA-FE6C-423C-B251-A853E2FA6E18}" type="slidenum">
              <a:rPr lang="en-US"/>
              <a:pPr fontAlgn="base">
                <a:spcBef>
                  <a:spcPct val="0"/>
                </a:spcBef>
                <a:spcAft>
                  <a:spcPct val="0"/>
                </a:spcAft>
                <a:defRPr/>
              </a:pPr>
              <a:t>43</a:t>
            </a:fld>
            <a:endParaRPr lang="en-US"/>
          </a:p>
        </p:txBody>
      </p:sp>
    </p:spTree>
    <p:extLst>
      <p:ext uri="{BB962C8B-B14F-4D97-AF65-F5344CB8AC3E}">
        <p14:creationId xmlns:p14="http://schemas.microsoft.com/office/powerpoint/2010/main" val="22948639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329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CA" altLang="en-US" smtClean="0"/>
              <a:t>New Example </a:t>
            </a:r>
          </a:p>
          <a:p>
            <a:pPr>
              <a:spcBef>
                <a:spcPct val="0"/>
              </a:spcBef>
            </a:pPr>
            <a:r>
              <a:rPr lang="en-AU" altLang="en-US" smtClean="0"/>
              <a:t>If crash cost  is &lt; indirect cost of extra time, or penalty cost, or other benefit from earlier finish, do it.</a:t>
            </a:r>
          </a:p>
        </p:txBody>
      </p:sp>
    </p:spTree>
    <p:extLst>
      <p:ext uri="{BB962C8B-B14F-4D97-AF65-F5344CB8AC3E}">
        <p14:creationId xmlns:p14="http://schemas.microsoft.com/office/powerpoint/2010/main" val="33303111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53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CA" altLang="en-US" smtClean="0"/>
              <a:t>Start with B as it is cheapest on critical path</a:t>
            </a:r>
            <a:endParaRPr lang="en-US" altLang="en-US" smtClean="0"/>
          </a:p>
        </p:txBody>
      </p:sp>
    </p:spTree>
    <p:extLst>
      <p:ext uri="{BB962C8B-B14F-4D97-AF65-F5344CB8AC3E}">
        <p14:creationId xmlns:p14="http://schemas.microsoft.com/office/powerpoint/2010/main" val="30355184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7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CA" altLang="en-US" smtClean="0"/>
              <a:t>Finally crash C and D 1 week each for $2000</a:t>
            </a:r>
            <a:endParaRPr lang="en-US" altLang="en-US" smtClean="0"/>
          </a:p>
        </p:txBody>
      </p:sp>
      <p:sp>
        <p:nvSpPr>
          <p:cNvPr id="18739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D00B68A0-91CC-49A5-8167-BCDD878B3F45}" type="slidenum">
              <a:rPr lang="en-US" altLang="en-US" sz="1200">
                <a:solidFill>
                  <a:srgbClr val="000000"/>
                </a:solidFill>
                <a:latin typeface="Calibri" pitchFamily="34" charset="0"/>
              </a:rPr>
              <a:pPr algn="r" eaLnBrk="1" hangingPunct="1"/>
              <a:t>46</a:t>
            </a:fld>
            <a:endParaRPr lang="en-US" altLang="en-US" sz="1200">
              <a:solidFill>
                <a:srgbClr val="000000"/>
              </a:solidFill>
              <a:latin typeface="Calibri" pitchFamily="34" charset="0"/>
            </a:endParaRPr>
          </a:p>
        </p:txBody>
      </p:sp>
    </p:spTree>
    <p:extLst>
      <p:ext uri="{BB962C8B-B14F-4D97-AF65-F5344CB8AC3E}">
        <p14:creationId xmlns:p14="http://schemas.microsoft.com/office/powerpoint/2010/main" val="8342185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9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CA" altLang="en-US" smtClean="0"/>
          </a:p>
        </p:txBody>
      </p:sp>
      <p:sp>
        <p:nvSpPr>
          <p:cNvPr id="189444"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866504CA-0A7A-44ED-A363-E1E875249715}" type="slidenum">
              <a:rPr lang="en-US" altLang="en-US" sz="1200">
                <a:solidFill>
                  <a:srgbClr val="000000"/>
                </a:solidFill>
                <a:latin typeface="Calibri" pitchFamily="34" charset="0"/>
              </a:rPr>
              <a:pPr algn="r" eaLnBrk="1" hangingPunct="1"/>
              <a:t>47</a:t>
            </a:fld>
            <a:endParaRPr lang="en-US" altLang="en-US" sz="1200">
              <a:solidFill>
                <a:srgbClr val="000000"/>
              </a:solidFill>
              <a:latin typeface="Calibri" pitchFamily="34" charset="0"/>
            </a:endParaRPr>
          </a:p>
        </p:txBody>
      </p:sp>
    </p:spTree>
    <p:extLst>
      <p:ext uri="{BB962C8B-B14F-4D97-AF65-F5344CB8AC3E}">
        <p14:creationId xmlns:p14="http://schemas.microsoft.com/office/powerpoint/2010/main" val="5039522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smtClean="0"/>
              <a:t>This example is based on the scenario and numbers found in</a:t>
            </a:r>
            <a:endParaRPr lang="en-US" altLang="en-US" smtClean="0"/>
          </a:p>
          <a:p>
            <a:pPr eaLnBrk="1" hangingPunct="1">
              <a:spcBef>
                <a:spcPct val="0"/>
              </a:spcBef>
            </a:pPr>
            <a:r>
              <a:rPr lang="en-US" altLang="en-US" i="1" smtClean="0"/>
              <a:t>Decision Sciences Journal of Innovative Education Spring 2004 Volume 2 Number 1  p65-69</a:t>
            </a:r>
          </a:p>
          <a:p>
            <a:pPr eaLnBrk="1" hangingPunct="1">
              <a:spcBef>
                <a:spcPct val="0"/>
              </a:spcBef>
            </a:pPr>
            <a:r>
              <a:rPr lang="en-US" altLang="en-US" b="1" smtClean="0"/>
              <a:t>Introducing Project Management Concepts using a Jewelry Store Robbery</a:t>
            </a:r>
            <a:endParaRPr lang="en-US" altLang="en-US" smtClean="0"/>
          </a:p>
          <a:p>
            <a:pPr eaLnBrk="1" hangingPunct="1">
              <a:spcBef>
                <a:spcPct val="0"/>
              </a:spcBef>
            </a:pPr>
            <a:r>
              <a:rPr lang="en-US" altLang="en-US" smtClean="0"/>
              <a:t>By </a:t>
            </a:r>
          </a:p>
          <a:p>
            <a:pPr eaLnBrk="1" hangingPunct="1">
              <a:spcBef>
                <a:spcPct val="0"/>
              </a:spcBef>
            </a:pPr>
            <a:r>
              <a:rPr lang="en-US" altLang="en-US" smtClean="0"/>
              <a:t>Edward D. Walker II, Ph.D.</a:t>
            </a:r>
          </a:p>
          <a:p>
            <a:pPr eaLnBrk="1" hangingPunct="1">
              <a:spcBef>
                <a:spcPct val="0"/>
              </a:spcBef>
            </a:pPr>
            <a:r>
              <a:rPr lang="en-US" altLang="en-US" smtClean="0"/>
              <a:t>Department of Information Systems and Logistics</a:t>
            </a:r>
          </a:p>
          <a:p>
            <a:pPr eaLnBrk="1" hangingPunct="1">
              <a:spcBef>
                <a:spcPct val="0"/>
              </a:spcBef>
            </a:pPr>
            <a:r>
              <a:rPr lang="en-US" altLang="en-US" smtClean="0"/>
              <a:t>College of Business Administration</a:t>
            </a:r>
          </a:p>
          <a:p>
            <a:pPr eaLnBrk="1" hangingPunct="1">
              <a:spcBef>
                <a:spcPct val="0"/>
              </a:spcBef>
            </a:pPr>
            <a:r>
              <a:rPr lang="en-US" altLang="en-US" smtClean="0"/>
              <a:t>Georgia Southern University</a:t>
            </a:r>
          </a:p>
          <a:p>
            <a:pPr eaLnBrk="1" hangingPunct="1">
              <a:spcBef>
                <a:spcPct val="0"/>
              </a:spcBef>
            </a:pPr>
            <a:r>
              <a:rPr lang="en-US" altLang="en-US" smtClean="0"/>
              <a:t>P. O. Box 8152</a:t>
            </a:r>
          </a:p>
          <a:p>
            <a:pPr eaLnBrk="1" hangingPunct="1">
              <a:spcBef>
                <a:spcPct val="0"/>
              </a:spcBef>
            </a:pPr>
            <a:r>
              <a:rPr lang="en-US" altLang="en-US" smtClean="0"/>
              <a:t>Statesboro, GA 30460</a:t>
            </a:r>
          </a:p>
          <a:p>
            <a:pPr eaLnBrk="1" hangingPunct="1">
              <a:spcBef>
                <a:spcPct val="0"/>
              </a:spcBef>
            </a:pPr>
            <a:r>
              <a:rPr lang="en-US" altLang="en-US" smtClean="0"/>
              <a:t>(912) 681-5085</a:t>
            </a:r>
          </a:p>
          <a:p>
            <a:pPr eaLnBrk="1" hangingPunct="1">
              <a:spcBef>
                <a:spcPct val="0"/>
              </a:spcBef>
            </a:pPr>
            <a:r>
              <a:rPr lang="en-US" altLang="en-US" i="1" smtClean="0"/>
              <a:t>edwalker@GeorgiaSouthern.edu</a:t>
            </a:r>
            <a:endParaRPr lang="en-US" altLang="en-US" smtClean="0"/>
          </a:p>
        </p:txBody>
      </p:sp>
      <p:sp>
        <p:nvSpPr>
          <p:cNvPr id="29798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D4597A9-95C6-4FCD-B0D1-72263E25DD7F}" type="slidenum">
              <a:rPr lang="en-US"/>
              <a:pPr fontAlgn="base">
                <a:spcBef>
                  <a:spcPct val="0"/>
                </a:spcBef>
                <a:spcAft>
                  <a:spcPct val="0"/>
                </a:spcAft>
                <a:defRPr/>
              </a:pPr>
              <a:t>49</a:t>
            </a:fld>
            <a:endParaRPr lang="en-US"/>
          </a:p>
        </p:txBody>
      </p:sp>
    </p:spTree>
    <p:extLst>
      <p:ext uri="{BB962C8B-B14F-4D97-AF65-F5344CB8AC3E}">
        <p14:creationId xmlns:p14="http://schemas.microsoft.com/office/powerpoint/2010/main" val="8128989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0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smtClean="0"/>
              <a:t>Total = 62.  Should it be aborted as &gt; 50?</a:t>
            </a:r>
          </a:p>
          <a:p>
            <a:pPr eaLnBrk="1" hangingPunct="1">
              <a:spcBef>
                <a:spcPct val="0"/>
              </a:spcBef>
            </a:pPr>
            <a:r>
              <a:rPr lang="en-CA" altLang="en-US" smtClean="0"/>
              <a:t>Decide order.</a:t>
            </a:r>
            <a:endParaRPr lang="en-US" altLang="en-US" smtClean="0"/>
          </a:p>
        </p:txBody>
      </p:sp>
    </p:spTree>
    <p:extLst>
      <p:ext uri="{BB962C8B-B14F-4D97-AF65-F5344CB8AC3E}">
        <p14:creationId xmlns:p14="http://schemas.microsoft.com/office/powerpoint/2010/main" val="42457778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CA" altLang="en-US" smtClean="0"/>
              <a:t>Total = 62.  Should it be aborted as &gt; 50?</a:t>
            </a:r>
          </a:p>
          <a:p>
            <a:pPr eaLnBrk="1" hangingPunct="1">
              <a:spcBef>
                <a:spcPct val="0"/>
              </a:spcBef>
            </a:pPr>
            <a:r>
              <a:rPr lang="en-CA" altLang="en-US" smtClean="0"/>
              <a:t>Decide order.</a:t>
            </a:r>
          </a:p>
          <a:p>
            <a:pPr eaLnBrk="1" hangingPunct="1">
              <a:spcBef>
                <a:spcPct val="0"/>
              </a:spcBef>
            </a:pPr>
            <a:r>
              <a:rPr lang="en-CA" altLang="en-US" smtClean="0"/>
              <a:t>Ask what would happen if it took longer to disarm the exterior alarm.</a:t>
            </a:r>
          </a:p>
          <a:p>
            <a:pPr eaLnBrk="1" hangingPunct="1">
              <a:spcBef>
                <a:spcPct val="0"/>
              </a:spcBef>
            </a:pPr>
            <a:r>
              <a:rPr lang="en-CA" altLang="en-US" smtClean="0"/>
              <a:t>- as on CP, would affect time</a:t>
            </a:r>
          </a:p>
          <a:p>
            <a:pPr eaLnBrk="1" hangingPunct="1">
              <a:spcBef>
                <a:spcPct val="0"/>
              </a:spcBef>
            </a:pPr>
            <a:r>
              <a:rPr lang="en-CA" altLang="en-US" smtClean="0"/>
              <a:t>What would happen if it took longer to disarm office alarm?</a:t>
            </a:r>
          </a:p>
          <a:p>
            <a:pPr eaLnBrk="1" hangingPunct="1">
              <a:spcBef>
                <a:spcPct val="0"/>
              </a:spcBef>
            </a:pPr>
            <a:r>
              <a:rPr lang="en-CA" altLang="en-US" smtClean="0"/>
              <a:t>Can take an extra 4 minutes and not affect time = path slack</a:t>
            </a:r>
            <a:endParaRPr lang="en-US" altLang="en-US" smtClean="0"/>
          </a:p>
        </p:txBody>
      </p:sp>
    </p:spTree>
    <p:extLst>
      <p:ext uri="{BB962C8B-B14F-4D97-AF65-F5344CB8AC3E}">
        <p14:creationId xmlns:p14="http://schemas.microsoft.com/office/powerpoint/2010/main" val="6527496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9693D6-F424-4794-A445-2A8FD5AD1831}" type="slidenum">
              <a:rPr lang="en-US" smtClean="0">
                <a:solidFill>
                  <a:prstClr val="black"/>
                </a:solidFill>
              </a:rPr>
              <a:pPr/>
              <a:t>52</a:t>
            </a:fld>
            <a:endParaRPr lang="en-US">
              <a:solidFill>
                <a:prstClr val="black"/>
              </a:solidFill>
            </a:endParaRPr>
          </a:p>
        </p:txBody>
      </p:sp>
    </p:spTree>
    <p:extLst>
      <p:ext uri="{BB962C8B-B14F-4D97-AF65-F5344CB8AC3E}">
        <p14:creationId xmlns:p14="http://schemas.microsoft.com/office/powerpoint/2010/main" val="18838413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9693D6-F424-4794-A445-2A8FD5AD1831}" type="slidenum">
              <a:rPr lang="en-US" smtClean="0"/>
              <a:pPr/>
              <a:t>53</a:t>
            </a:fld>
            <a:endParaRPr lang="en-US"/>
          </a:p>
        </p:txBody>
      </p:sp>
    </p:spTree>
    <p:extLst>
      <p:ext uri="{BB962C8B-B14F-4D97-AF65-F5344CB8AC3E}">
        <p14:creationId xmlns:p14="http://schemas.microsoft.com/office/powerpoint/2010/main" val="160973171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as the 2</a:t>
            </a:r>
            <a:r>
              <a:rPr lang="en-US" baseline="0" dirty="0" smtClean="0"/>
              <a:t> paths do have some activities in common, they are not independent and thus this method of calculating probabilities (multiplying them together) may be inaccurate.  However, as it is fairly certain the other path will finish on time it does not affect the overall probability and the independence assumption is still reasonable.</a:t>
            </a:r>
            <a:endParaRPr lang="en-US" dirty="0"/>
          </a:p>
        </p:txBody>
      </p:sp>
      <p:sp>
        <p:nvSpPr>
          <p:cNvPr id="4" name="Slide Number Placeholder 3"/>
          <p:cNvSpPr>
            <a:spLocks noGrp="1"/>
          </p:cNvSpPr>
          <p:nvPr>
            <p:ph type="sldNum" sz="quarter" idx="10"/>
          </p:nvPr>
        </p:nvSpPr>
        <p:spPr/>
        <p:txBody>
          <a:bodyPr/>
          <a:lstStyle/>
          <a:p>
            <a:fld id="{1D9693D6-F424-4794-A445-2A8FD5AD1831}" type="slidenum">
              <a:rPr lang="en-US" smtClean="0"/>
              <a:pPr/>
              <a:t>54</a:t>
            </a:fld>
            <a:endParaRPr lang="en-US"/>
          </a:p>
        </p:txBody>
      </p:sp>
    </p:spTree>
    <p:extLst>
      <p:ext uri="{BB962C8B-B14F-4D97-AF65-F5344CB8AC3E}">
        <p14:creationId xmlns:p14="http://schemas.microsoft.com/office/powerpoint/2010/main" val="32152813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0.jpe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6" name="Picture 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rot="5400000" flipV="1">
            <a:off x="3335603" y="1074522"/>
            <a:ext cx="6882924" cy="4733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rot="16200000">
            <a:off x="-1236400" y="1236400"/>
            <a:ext cx="6882924" cy="4410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7544" y="1244734"/>
            <a:ext cx="9179081" cy="12104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45764" name="Rectangle 4"/>
          <p:cNvSpPr>
            <a:spLocks noGrp="1" noChangeArrowheads="1"/>
          </p:cNvSpPr>
          <p:nvPr>
            <p:ph type="subTitle" idx="1"/>
          </p:nvPr>
        </p:nvSpPr>
        <p:spPr>
          <a:xfrm>
            <a:off x="4859338" y="2924175"/>
            <a:ext cx="3959225" cy="1512888"/>
          </a:xfrm>
          <a:solidFill>
            <a:schemeClr val="bg1"/>
          </a:solidFill>
          <a:ln w="76200">
            <a:solidFill>
              <a:schemeClr val="tx2"/>
            </a:solidFill>
          </a:ln>
        </p:spPr>
        <p:txBody>
          <a:bodyPr anchor="ctr" anchorCtr="1"/>
          <a:lstStyle>
            <a:lvl1pPr marL="0" indent="0" algn="ctr">
              <a:buFont typeface="Wingdings" pitchFamily="2" charset="2"/>
              <a:buNone/>
              <a:defRPr b="1"/>
            </a:lvl1pPr>
          </a:lstStyle>
          <a:p>
            <a:r>
              <a:rPr lang="en-US" smtClean="0"/>
              <a:t>Click to edit Master subtitle style</a:t>
            </a:r>
            <a:endParaRPr lang="en-US"/>
          </a:p>
        </p:txBody>
      </p:sp>
      <p:sp>
        <p:nvSpPr>
          <p:cNvPr id="245782" name="Rectangle 22"/>
          <p:cNvSpPr>
            <a:spLocks noChangeArrowheads="1"/>
          </p:cNvSpPr>
          <p:nvPr/>
        </p:nvSpPr>
        <p:spPr bwMode="auto">
          <a:xfrm>
            <a:off x="4572000" y="1268413"/>
            <a:ext cx="2411413" cy="914400"/>
          </a:xfrm>
          <a:prstGeom prst="rect">
            <a:avLst/>
          </a:prstGeom>
          <a:noFill/>
          <a:ln w="9525">
            <a:noFill/>
            <a:miter lim="800000"/>
            <a:headEnd/>
            <a:tailEnd/>
          </a:ln>
          <a:effectLst/>
        </p:spPr>
        <p:txBody>
          <a:bodyPr>
            <a:spAutoFit/>
          </a:bodyPr>
          <a:lstStyle/>
          <a:p>
            <a:r>
              <a:rPr lang="en-US" sz="5400" dirty="0">
                <a:solidFill>
                  <a:schemeClr val="bg1"/>
                </a:solidFill>
                <a:effectLst>
                  <a:outerShdw blurRad="38100" dist="38100" dir="2700000" algn="tl">
                    <a:srgbClr val="C0C0C0"/>
                  </a:outerShdw>
                </a:effectLst>
                <a:latin typeface="Tw Cen MT" pitchFamily="34" charset="0"/>
              </a:rPr>
              <a:t>Chapter</a:t>
            </a:r>
          </a:p>
        </p:txBody>
      </p:sp>
      <p:pic>
        <p:nvPicPr>
          <p:cNvPr id="13"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 y="2415296"/>
            <a:ext cx="9144001" cy="79791"/>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4"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543" y="1197777"/>
            <a:ext cx="9179081" cy="8009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9512" y="476672"/>
            <a:ext cx="4230611" cy="5493229"/>
          </a:xfrm>
          <a:prstGeom prst="rect">
            <a:avLst/>
          </a:prstGeom>
        </p:spPr>
      </p:pic>
      <p:sp>
        <p:nvSpPr>
          <p:cNvPr id="18" name="Rectangle 2061"/>
          <p:cNvSpPr>
            <a:spLocks noChangeArrowheads="1"/>
          </p:cNvSpPr>
          <p:nvPr/>
        </p:nvSpPr>
        <p:spPr bwMode="auto">
          <a:xfrm>
            <a:off x="4876800" y="4724400"/>
            <a:ext cx="38862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200" dirty="0">
                <a:solidFill>
                  <a:schemeClr val="bg1"/>
                </a:solidFill>
                <a:latin typeface="Times New Roman" pitchFamily="18" charset="0"/>
              </a:rPr>
              <a:t>Slides prepared by</a:t>
            </a:r>
          </a:p>
          <a:p>
            <a:pPr eaLnBrk="1" hangingPunct="1"/>
            <a:r>
              <a:rPr lang="en-US" altLang="en-US" sz="2200" dirty="0">
                <a:solidFill>
                  <a:schemeClr val="bg1"/>
                </a:solidFill>
                <a:latin typeface="Times New Roman" pitchFamily="18" charset="0"/>
              </a:rPr>
              <a:t>Laurel Donaldson</a:t>
            </a:r>
          </a:p>
          <a:p>
            <a:pPr eaLnBrk="1" hangingPunct="1"/>
            <a:r>
              <a:rPr lang="en-CA" altLang="en-US" sz="2200" dirty="0">
                <a:solidFill>
                  <a:schemeClr val="bg1"/>
                </a:solidFill>
                <a:latin typeface="Times New Roman" pitchFamily="18" charset="0"/>
              </a:rPr>
              <a:t>Douglas College</a:t>
            </a:r>
            <a:endParaRPr lang="en-US" altLang="en-US" sz="2200" dirty="0">
              <a:solidFill>
                <a:schemeClr val="bg1"/>
              </a:solidFill>
              <a:latin typeface="Times New Roman" pitchFamily="18" charset="0"/>
            </a:endParaRPr>
          </a:p>
        </p:txBody>
      </p:sp>
      <p:pic>
        <p:nvPicPr>
          <p:cNvPr id="20" name="Picture 4"/>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2" y="2415296"/>
            <a:ext cx="9144001" cy="79791"/>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23" name="Rectangle 2061"/>
          <p:cNvSpPr>
            <a:spLocks noChangeArrowheads="1"/>
          </p:cNvSpPr>
          <p:nvPr userDrawn="1"/>
        </p:nvSpPr>
        <p:spPr bwMode="auto">
          <a:xfrm>
            <a:off x="4876800" y="4724400"/>
            <a:ext cx="38862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200" dirty="0">
                <a:solidFill>
                  <a:schemeClr val="bg1"/>
                </a:solidFill>
                <a:latin typeface="Times New Roman" pitchFamily="18" charset="0"/>
              </a:rPr>
              <a:t>Slides prepared by</a:t>
            </a:r>
          </a:p>
          <a:p>
            <a:pPr eaLnBrk="1" hangingPunct="1"/>
            <a:r>
              <a:rPr lang="en-US" altLang="en-US" sz="2200" dirty="0">
                <a:solidFill>
                  <a:schemeClr val="bg1"/>
                </a:solidFill>
                <a:latin typeface="Times New Roman" pitchFamily="18" charset="0"/>
              </a:rPr>
              <a:t>Laurel Donaldson</a:t>
            </a:r>
          </a:p>
          <a:p>
            <a:pPr eaLnBrk="1" hangingPunct="1"/>
            <a:r>
              <a:rPr lang="en-CA" altLang="en-US" sz="2200" dirty="0">
                <a:solidFill>
                  <a:schemeClr val="bg1"/>
                </a:solidFill>
                <a:latin typeface="Times New Roman" pitchFamily="18" charset="0"/>
              </a:rPr>
              <a:t>Douglas College</a:t>
            </a:r>
            <a:endParaRPr lang="en-US" altLang="en-US" sz="2200" dirty="0">
              <a:solidFill>
                <a:schemeClr val="bg1"/>
              </a:solidFill>
              <a:latin typeface="Times New Roman" pitchFamily="18" charset="0"/>
            </a:endParaRPr>
          </a:p>
        </p:txBody>
      </p:sp>
      <p:sp>
        <p:nvSpPr>
          <p:cNvPr id="12" name="Title 11"/>
          <p:cNvSpPr>
            <a:spLocks noGrp="1"/>
          </p:cNvSpPr>
          <p:nvPr>
            <p:ph type="title"/>
          </p:nvPr>
        </p:nvSpPr>
        <p:spPr>
          <a:xfrm>
            <a:off x="7308304" y="1401179"/>
            <a:ext cx="1656309" cy="850900"/>
          </a:xfrm>
        </p:spPr>
        <p:txBody>
          <a:bodyPr/>
          <a:lstStyle>
            <a:lvl1pPr>
              <a:defRPr lang="en-US" sz="5400" kern="1200" smtClean="0">
                <a:solidFill>
                  <a:schemeClr val="bg1"/>
                </a:solidFill>
                <a:effectLst>
                  <a:outerShdw blurRad="38100" dist="38100" dir="2700000" algn="tl">
                    <a:srgbClr val="C0C0C0"/>
                  </a:outerShdw>
                </a:effectLst>
                <a:latin typeface="Tw Cen MT" pitchFamily="34" charset="0"/>
                <a:ea typeface="+mn-ea"/>
                <a:cs typeface="+mn-cs"/>
              </a:defRPr>
            </a:lvl1pPr>
          </a:lstStyle>
          <a:p>
            <a:r>
              <a:rPr lang="en-US" smtClean="0"/>
              <a:t>Click to edit Master title style</a:t>
            </a:r>
            <a:endParaRPr lang="en-C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buClr>
                <a:schemeClr val="bg2"/>
              </a:buClr>
              <a:defRPr/>
            </a:lvl1pPr>
            <a:lvl2pPr>
              <a:buClr>
                <a:schemeClr val="accent6"/>
              </a:buClr>
              <a:defRPr/>
            </a:lvl2pPr>
            <a:lvl3pPr>
              <a:buClr>
                <a:schemeClr val="tx2"/>
              </a:buClr>
              <a:defRPr/>
            </a:lvl3pPr>
            <a:lvl5pPr>
              <a:buClr>
                <a:srgbClr val="F68B1F"/>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dirty="0"/>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1</a:t>
            </a:r>
            <a:endParaRPr lang="en-US" b="1" dirty="0">
              <a:solidFill>
                <a:schemeClr val="bg1"/>
              </a:solidFill>
              <a:latin typeface="Tw Cen MT"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r>
              <a:rPr lang="en-CA" b="1" dirty="0" smtClean="0">
                <a:solidFill>
                  <a:schemeClr val="bg1"/>
                </a:solidFill>
                <a:latin typeface="Tw Cen MT" pitchFamily="34" charset="0"/>
              </a:rPr>
              <a:t>2</a:t>
            </a:r>
            <a:endParaRPr lang="en-US" b="1" dirty="0">
              <a:solidFill>
                <a:schemeClr val="bg1"/>
              </a:solidFill>
              <a:latin typeface="Tw Cen MT"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r>
              <a:rPr lang="en-CA" b="1" dirty="0" smtClean="0">
                <a:solidFill>
                  <a:schemeClr val="bg1"/>
                </a:solidFill>
                <a:latin typeface="Tw Cen MT" pitchFamily="34" charset="0"/>
              </a:rPr>
              <a:t>3</a:t>
            </a:r>
            <a:endParaRPr lang="en-US" b="1" dirty="0">
              <a:solidFill>
                <a:schemeClr val="bg1"/>
              </a:solidFill>
              <a:latin typeface="Tw Cen MT"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r>
              <a:rPr lang="en-CA" b="1" dirty="0" smtClean="0">
                <a:solidFill>
                  <a:schemeClr val="bg1"/>
                </a:solidFill>
                <a:latin typeface="Tw Cen MT" pitchFamily="34" charset="0"/>
              </a:rPr>
              <a:t>4</a:t>
            </a:r>
            <a:endParaRPr lang="en-US" b="1" dirty="0">
              <a:solidFill>
                <a:schemeClr val="bg1"/>
              </a:solidFill>
              <a:latin typeface="Tw Cen MT"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r>
              <a:rPr lang="en-CA" b="1" dirty="0" smtClean="0">
                <a:solidFill>
                  <a:schemeClr val="bg1"/>
                </a:solidFill>
                <a:latin typeface="Tw Cen MT" pitchFamily="34" charset="0"/>
              </a:rPr>
              <a:t>5</a:t>
            </a:r>
            <a:endParaRPr lang="en-US" b="1" dirty="0">
              <a:solidFill>
                <a:schemeClr val="bg1"/>
              </a:solidFill>
              <a:latin typeface="Tw Cen MT"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6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r>
              <a:rPr lang="en-CA" b="1" dirty="0" smtClean="0">
                <a:solidFill>
                  <a:schemeClr val="bg1"/>
                </a:solidFill>
                <a:latin typeface="Tw Cen MT" pitchFamily="34" charset="0"/>
              </a:rPr>
              <a:t>6</a:t>
            </a:r>
            <a:endParaRPr lang="en-US" b="1" dirty="0">
              <a:solidFill>
                <a:schemeClr val="bg1"/>
              </a:solidFill>
              <a:latin typeface="Tw Cen MT"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7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r>
              <a:rPr lang="en-CA" b="1" dirty="0" smtClean="0">
                <a:solidFill>
                  <a:schemeClr val="bg1"/>
                </a:solidFill>
                <a:latin typeface="Tw Cen MT" pitchFamily="34" charset="0"/>
              </a:rPr>
              <a:t>7</a:t>
            </a:r>
            <a:endParaRPr lang="en-US" b="1" dirty="0">
              <a:solidFill>
                <a:schemeClr val="bg1"/>
              </a:solidFill>
              <a:latin typeface="Tw Cen MT"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r>
              <a:rPr lang="en-CA" b="1" dirty="0" smtClean="0">
                <a:solidFill>
                  <a:schemeClr val="bg1"/>
                </a:solidFill>
                <a:latin typeface="Tw Cen MT" pitchFamily="34" charset="0"/>
              </a:rPr>
              <a:t>8</a:t>
            </a:r>
            <a:endParaRPr lang="en-US" b="1" dirty="0">
              <a:solidFill>
                <a:schemeClr val="bg1"/>
              </a:solidFill>
              <a:latin typeface="Tw Cen MT"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LObj">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12" name="Rectangle 21"/>
          <p:cNvSpPr>
            <a:spLocks noChangeArrowheads="1"/>
          </p:cNvSpPr>
          <p:nvPr/>
        </p:nvSpPr>
        <p:spPr bwMode="auto">
          <a:xfrm>
            <a:off x="468313" y="260350"/>
            <a:ext cx="4784725" cy="762000"/>
          </a:xfrm>
          <a:prstGeom prst="rect">
            <a:avLst/>
          </a:prstGeom>
          <a:noFill/>
          <a:ln w="9525">
            <a:noFill/>
            <a:miter lim="800000"/>
            <a:headEnd/>
            <a:tailEnd/>
          </a:ln>
          <a:effectLst/>
        </p:spPr>
        <p:txBody>
          <a:bodyPr wrap="none">
            <a:spAutoFit/>
          </a:bodyPr>
          <a:lstStyle/>
          <a:p>
            <a:r>
              <a:rPr lang="en-US" sz="4400" b="0" dirty="0">
                <a:solidFill>
                  <a:schemeClr val="bg2"/>
                </a:solidFill>
                <a:latin typeface="Tw Cen MT" pitchFamily="34" charset="0"/>
              </a:rPr>
              <a:t>Learning Objectives</a:t>
            </a:r>
          </a:p>
        </p:txBody>
      </p:sp>
      <p:sp>
        <p:nvSpPr>
          <p:cNvPr id="15" name="Content Placeholder 2"/>
          <p:cNvSpPr>
            <a:spLocks noGrp="1"/>
          </p:cNvSpPr>
          <p:nvPr>
            <p:ph idx="1"/>
          </p:nvPr>
        </p:nvSpPr>
        <p:spPr>
          <a:xfrm>
            <a:off x="1115616" y="1268760"/>
            <a:ext cx="7704980" cy="5111750"/>
          </a:xfrm>
          <a:solidFill>
            <a:schemeClr val="accent4"/>
          </a:solidFill>
        </p:spPr>
        <p:style>
          <a:lnRef idx="1">
            <a:schemeClr val="accent2"/>
          </a:lnRef>
          <a:fillRef idx="2">
            <a:schemeClr val="accent2"/>
          </a:fillRef>
          <a:effectRef idx="1">
            <a:schemeClr val="accent2"/>
          </a:effectRef>
          <a:fontRef idx="none"/>
        </p:style>
        <p:txBody>
          <a:bodyPr/>
          <a:lstStyle>
            <a:lvl1pPr>
              <a:buNone/>
              <a:defRPr/>
            </a:lvl1pPr>
            <a:lvl2pPr>
              <a:buNone/>
              <a:defRPr/>
            </a:lvl2pPr>
            <a:lvl3pPr>
              <a:buNone/>
              <a:defRPr/>
            </a:lvl3pPr>
            <a:lvl4pPr>
              <a:buNone/>
              <a:defRPr/>
            </a:lvl4pPr>
            <a:lvl5pPr>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Outlin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7" name="Rectangle 21"/>
          <p:cNvSpPr>
            <a:spLocks noChangeArrowheads="1"/>
          </p:cNvSpPr>
          <p:nvPr/>
        </p:nvSpPr>
        <p:spPr bwMode="auto">
          <a:xfrm>
            <a:off x="468313" y="260350"/>
            <a:ext cx="3781805" cy="769441"/>
          </a:xfrm>
          <a:prstGeom prst="rect">
            <a:avLst/>
          </a:prstGeom>
          <a:noFill/>
          <a:ln w="9525">
            <a:noFill/>
            <a:miter lim="800000"/>
            <a:headEnd/>
            <a:tailEnd/>
          </a:ln>
          <a:effectLst/>
        </p:spPr>
        <p:txBody>
          <a:bodyPr wrap="none">
            <a:spAutoFit/>
          </a:bodyPr>
          <a:lstStyle/>
          <a:p>
            <a:r>
              <a:rPr lang="en-US" sz="4400" b="0" dirty="0" smtClean="0">
                <a:solidFill>
                  <a:schemeClr val="bg2"/>
                </a:solidFill>
                <a:latin typeface="Tw Cen MT" pitchFamily="34" charset="0"/>
              </a:rPr>
              <a:t>Chapter Outline</a:t>
            </a:r>
            <a:endParaRPr lang="en-US" sz="4400" b="0" dirty="0">
              <a:solidFill>
                <a:schemeClr val="bg2"/>
              </a:solidFill>
              <a:latin typeface="Tw Cen MT"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Outlin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7" name="Rectangle 21"/>
          <p:cNvSpPr>
            <a:spLocks noChangeArrowheads="1"/>
          </p:cNvSpPr>
          <p:nvPr/>
        </p:nvSpPr>
        <p:spPr bwMode="auto">
          <a:xfrm>
            <a:off x="468313" y="260350"/>
            <a:ext cx="4235455" cy="769441"/>
          </a:xfrm>
          <a:prstGeom prst="rect">
            <a:avLst/>
          </a:prstGeom>
          <a:noFill/>
          <a:ln w="9525">
            <a:noFill/>
            <a:miter lim="800000"/>
            <a:headEnd/>
            <a:tailEnd/>
          </a:ln>
          <a:effectLst/>
        </p:spPr>
        <p:txBody>
          <a:bodyPr wrap="none">
            <a:spAutoFit/>
          </a:bodyPr>
          <a:lstStyle/>
          <a:p>
            <a:r>
              <a:rPr lang="en-US" sz="4400" b="0" dirty="0" smtClean="0">
                <a:solidFill>
                  <a:schemeClr val="bg2"/>
                </a:solidFill>
                <a:latin typeface="Tw Cen MT" pitchFamily="34" charset="0"/>
              </a:rPr>
              <a:t>Chapter Summary</a:t>
            </a:r>
            <a:endParaRPr lang="en-US" sz="4400" b="0" dirty="0">
              <a:solidFill>
                <a:schemeClr val="bg2"/>
              </a:solidFill>
              <a:latin typeface="Tw Cen MT" pitchFamily="34" charset="0"/>
            </a:endParaRPr>
          </a:p>
        </p:txBody>
      </p:sp>
    </p:spTree>
    <p:extLst>
      <p:ext uri="{BB962C8B-B14F-4D97-AF65-F5344CB8AC3E}">
        <p14:creationId xmlns:p14="http://schemas.microsoft.com/office/powerpoint/2010/main" val="3315436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hecklis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buFont typeface="Wingdings" pitchFamily="2" charset="2"/>
              <a:buChar char=""/>
              <a:defRPr/>
            </a:lvl1pPr>
            <a:lvl2pPr>
              <a:buFont typeface="Wingdings" pitchFamily="2" charset="2"/>
              <a:buChar char="þ"/>
              <a:defRPr/>
            </a:lvl2pPr>
          </a:lstStyle>
          <a:p>
            <a:pPr lvl="0"/>
            <a:r>
              <a:rPr lang="en-US" smtClean="0"/>
              <a:t>Click to edit Master text styles</a:t>
            </a:r>
          </a:p>
          <a:p>
            <a:pPr lvl="1"/>
            <a:r>
              <a:rPr lang="en-US" smtClean="0"/>
              <a:t>Second level</a:t>
            </a:r>
          </a:p>
          <a:p>
            <a:pPr lvl="2"/>
            <a:r>
              <a:rPr lang="en-US" smtClean="0"/>
              <a:t>Third level</a:t>
            </a:r>
          </a:p>
        </p:txBody>
      </p:sp>
      <p:sp>
        <p:nvSpPr>
          <p:cNvPr id="4" name="Footer Placeholder 3"/>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Rectangle 21"/>
          <p:cNvSpPr>
            <a:spLocks noChangeArrowheads="1"/>
          </p:cNvSpPr>
          <p:nvPr/>
        </p:nvSpPr>
        <p:spPr bwMode="auto">
          <a:xfrm>
            <a:off x="468313" y="260350"/>
            <a:ext cx="4208332" cy="769441"/>
          </a:xfrm>
          <a:prstGeom prst="rect">
            <a:avLst/>
          </a:prstGeom>
          <a:noFill/>
          <a:ln w="9525">
            <a:noFill/>
            <a:miter lim="800000"/>
            <a:headEnd/>
            <a:tailEnd/>
          </a:ln>
          <a:effectLst/>
        </p:spPr>
        <p:txBody>
          <a:bodyPr wrap="none">
            <a:spAutoFit/>
          </a:bodyPr>
          <a:lstStyle/>
          <a:p>
            <a:r>
              <a:rPr lang="en-US" sz="4400" b="0" dirty="0">
                <a:solidFill>
                  <a:schemeClr val="bg2"/>
                </a:solidFill>
                <a:latin typeface="Tw Cen MT" pitchFamily="34" charset="0"/>
              </a:rPr>
              <a:t>Learning </a:t>
            </a:r>
            <a:r>
              <a:rPr lang="en-US" sz="4400" b="0" dirty="0" smtClean="0">
                <a:solidFill>
                  <a:schemeClr val="bg2"/>
                </a:solidFill>
                <a:latin typeface="Tw Cen MT" pitchFamily="34" charset="0"/>
              </a:rPr>
              <a:t>Checklist</a:t>
            </a:r>
            <a:endParaRPr lang="en-US" sz="4400" b="0" dirty="0">
              <a:solidFill>
                <a:schemeClr val="bg2"/>
              </a:solidFill>
              <a:latin typeface="Tw Cen MT"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Blue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5" y="1268761"/>
            <a:ext cx="8604324" cy="5112568"/>
          </a:xfrm>
          <a:solidFill>
            <a:schemeClr val="accent2">
              <a:lumMod val="40000"/>
              <a:lumOff val="60000"/>
            </a:schemeClr>
          </a:solidFill>
        </p:spPr>
        <p:style>
          <a:lnRef idx="1">
            <a:schemeClr val="accent2"/>
          </a:lnRef>
          <a:fillRef idx="2">
            <a:schemeClr val="accent2"/>
          </a:fillRef>
          <a:effectRef idx="1">
            <a:schemeClr val="accent2"/>
          </a:effectRef>
          <a:fontRef idx="none"/>
        </p:style>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0"/>
          </p:nvPr>
        </p:nvSpPr>
        <p:spPr>
          <a:xfrm>
            <a:off x="431677" y="6597650"/>
            <a:ext cx="288032" cy="260350"/>
          </a:xfrm>
          <a:prstGeom prst="rect">
            <a:avLst/>
          </a:prstGeom>
        </p:spPr>
        <p:txBody>
          <a:bodyPr/>
          <a:lstStyle>
            <a:lvl1pPr>
              <a:defRPr b="1">
                <a:solidFill>
                  <a:schemeClr val="bg1"/>
                </a:solidFill>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10852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endParaRPr lang="en-US" b="1" dirty="0">
              <a:solidFill>
                <a:schemeClr val="bg1"/>
              </a:solidFill>
              <a:latin typeface="Tw Cen MT"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Green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67544" y="1340768"/>
            <a:ext cx="8496300" cy="5040560"/>
          </a:xfrm>
          <a:solidFill>
            <a:schemeClr val="accent1">
              <a:lumMod val="20000"/>
              <a:lumOff val="80000"/>
            </a:schemeClr>
          </a:solidFill>
          <a:ln/>
        </p:spPr>
        <p:style>
          <a:lnRef idx="1">
            <a:schemeClr val="accent1"/>
          </a:lnRef>
          <a:fillRef idx="2">
            <a:schemeClr val="accent1"/>
          </a:fillRef>
          <a:effectRef idx="1">
            <a:schemeClr val="accent1"/>
          </a:effectRef>
          <a:fontRef idx="none"/>
        </p:style>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Footer Placeholder 3"/>
          <p:cNvSpPr>
            <a:spLocks noGrp="1"/>
          </p:cNvSpPr>
          <p:nvPr>
            <p:ph type="ftr" sz="quarter" idx="10"/>
          </p:nvPr>
        </p:nvSpPr>
        <p:spPr>
          <a:xfrm>
            <a:off x="467545" y="6597650"/>
            <a:ext cx="288032" cy="260350"/>
          </a:xfrm>
          <a:prstGeom prst="rect">
            <a:avLst/>
          </a:prstGeom>
        </p:spPr>
        <p:txBody>
          <a:bodyPr/>
          <a:lstStyle>
            <a:lvl1pPr>
              <a:defRPr b="1">
                <a:solidFill>
                  <a:schemeClr val="bg1"/>
                </a:solidFill>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endParaRPr lang="en-US" b="1" dirty="0">
              <a:solidFill>
                <a:schemeClr val="bg1"/>
              </a:solidFill>
              <a:latin typeface="Tw Cen MT"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1412875"/>
            <a:ext cx="4171950" cy="5111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92663" y="1412875"/>
            <a:ext cx="4171950" cy="5111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467545" y="6597650"/>
            <a:ext cx="288032" cy="260350"/>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7"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endParaRPr lang="en-US" b="1" dirty="0">
              <a:solidFill>
                <a:schemeClr val="bg1"/>
              </a:solidFill>
              <a:latin typeface="Tw Cen MT"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a:xfrm>
            <a:off x="467545" y="6597650"/>
            <a:ext cx="360040" cy="260350"/>
          </a:xfrm>
          <a:prstGeom prst="rect">
            <a:avLst/>
          </a:prstGeom>
        </p:spPr>
        <p:txBody>
          <a:bodyPr/>
          <a:lstStyle>
            <a:lvl1pPr>
              <a:defRPr>
                <a:solidFill>
                  <a:schemeClr val="bg1"/>
                </a:solidFill>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5"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endParaRPr lang="en-US" b="1" dirty="0">
              <a:solidFill>
                <a:schemeClr val="bg1"/>
              </a:solidFill>
              <a:latin typeface="Tw Cen MT"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Colours">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a:xfrm>
            <a:off x="3132138" y="6308725"/>
            <a:ext cx="2592387" cy="260350"/>
          </a:xfrm>
          <a:prstGeom prst="rect">
            <a:avLst/>
          </a:prstGeom>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81CA19F0-AEA9-426E-8158-2648828C24C7}" type="slidenum">
              <a:rPr lang="en-US" smtClean="0"/>
              <a:pPr/>
              <a:t>‹#›</a:t>
            </a:fld>
            <a:endParaRPr lang="en-US"/>
          </a:p>
        </p:txBody>
      </p:sp>
      <p:sp>
        <p:nvSpPr>
          <p:cNvPr id="16" name="Oval 13"/>
          <p:cNvSpPr>
            <a:spLocks noChangeArrowheads="1"/>
          </p:cNvSpPr>
          <p:nvPr/>
        </p:nvSpPr>
        <p:spPr bwMode="auto">
          <a:xfrm>
            <a:off x="0" y="6669088"/>
            <a:ext cx="684213" cy="188912"/>
          </a:xfrm>
          <a:prstGeom prst="ellipse">
            <a:avLst/>
          </a:prstGeom>
          <a:noFill/>
          <a:ln w="28575">
            <a:noFill/>
            <a:round/>
            <a:headEnd/>
            <a:tailEnd/>
          </a:ln>
          <a:effectLst/>
        </p:spPr>
        <p:txBody>
          <a:bodyPr wrap="none" anchor="ctr"/>
          <a:lstStyle/>
          <a:p>
            <a:pPr algn="ctr"/>
            <a:r>
              <a:rPr lang="en-CA" b="1" dirty="0">
                <a:solidFill>
                  <a:schemeClr val="bg1"/>
                </a:solidFill>
                <a:latin typeface="Tw Cen MT" pitchFamily="34" charset="0"/>
              </a:rPr>
              <a:t>LO </a:t>
            </a:r>
            <a:endParaRPr lang="en-US" b="1" dirty="0">
              <a:solidFill>
                <a:schemeClr val="bg1"/>
              </a:solidFill>
              <a:latin typeface="Tw Cen MT" pitchFamily="34" charset="0"/>
            </a:endParaRPr>
          </a:p>
        </p:txBody>
      </p:sp>
      <p:sp>
        <p:nvSpPr>
          <p:cNvPr id="17" name="Rectangle 16"/>
          <p:cNvSpPr/>
          <p:nvPr/>
        </p:nvSpPr>
        <p:spPr>
          <a:xfrm>
            <a:off x="1690351" y="4547342"/>
            <a:ext cx="1692188" cy="792088"/>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18" name="Rectangle 17"/>
          <p:cNvSpPr/>
          <p:nvPr/>
        </p:nvSpPr>
        <p:spPr>
          <a:xfrm>
            <a:off x="2545448" y="1232756"/>
            <a:ext cx="1692188" cy="792088"/>
          </a:xfrm>
          <a:prstGeom prst="rect">
            <a:avLst/>
          </a:prstGeom>
          <a:solidFill>
            <a:srgbClr val="BDE0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19" name="Rectangle 18"/>
          <p:cNvSpPr/>
          <p:nvPr/>
        </p:nvSpPr>
        <p:spPr>
          <a:xfrm>
            <a:off x="1699354" y="1607526"/>
            <a:ext cx="1692188" cy="792088"/>
          </a:xfrm>
          <a:prstGeom prst="rect">
            <a:avLst/>
          </a:prstGeom>
          <a:solidFill>
            <a:srgbClr val="E3F2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0" name="Rectangle 19"/>
          <p:cNvSpPr/>
          <p:nvPr/>
        </p:nvSpPr>
        <p:spPr>
          <a:xfrm>
            <a:off x="3741201" y="2600908"/>
            <a:ext cx="1692188" cy="792088"/>
          </a:xfrm>
          <a:prstGeom prst="rect">
            <a:avLst/>
          </a:prstGeom>
          <a:solidFill>
            <a:srgbClr val="2E5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1" name="Rectangle 20"/>
          <p:cNvSpPr/>
          <p:nvPr/>
        </p:nvSpPr>
        <p:spPr>
          <a:xfrm>
            <a:off x="3715592" y="5634839"/>
            <a:ext cx="1692188" cy="792088"/>
          </a:xfrm>
          <a:prstGeom prst="rect">
            <a:avLst/>
          </a:prstGeom>
          <a:solidFill>
            <a:srgbClr val="60BB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2" name="Rectangle 21"/>
          <p:cNvSpPr/>
          <p:nvPr/>
        </p:nvSpPr>
        <p:spPr>
          <a:xfrm>
            <a:off x="3704344" y="4689140"/>
            <a:ext cx="1692188" cy="792088"/>
          </a:xfrm>
          <a:prstGeom prst="rect">
            <a:avLst/>
          </a:prstGeom>
          <a:solidFill>
            <a:srgbClr val="00B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3" name="Rectangle 22"/>
          <p:cNvSpPr/>
          <p:nvPr/>
        </p:nvSpPr>
        <p:spPr>
          <a:xfrm>
            <a:off x="3707904" y="1628800"/>
            <a:ext cx="1692188" cy="792088"/>
          </a:xfrm>
          <a:prstGeom prst="rect">
            <a:avLst/>
          </a:prstGeom>
          <a:solidFill>
            <a:srgbClr val="007A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4" name="Rectangle 23"/>
          <p:cNvSpPr/>
          <p:nvPr/>
        </p:nvSpPr>
        <p:spPr>
          <a:xfrm>
            <a:off x="3746924" y="3681028"/>
            <a:ext cx="1692188" cy="792088"/>
          </a:xfrm>
          <a:prstGeom prst="rect">
            <a:avLst/>
          </a:prstGeom>
          <a:solidFill>
            <a:srgbClr val="913C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5" name="Rectangle 24"/>
          <p:cNvSpPr/>
          <p:nvPr/>
        </p:nvSpPr>
        <p:spPr>
          <a:xfrm>
            <a:off x="1650815" y="2600908"/>
            <a:ext cx="1692188" cy="792088"/>
          </a:xfrm>
          <a:prstGeom prst="rect">
            <a:avLst/>
          </a:prstGeom>
          <a:solidFill>
            <a:srgbClr val="D4EF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6" name="Rectangle 25"/>
          <p:cNvSpPr/>
          <p:nvPr/>
        </p:nvSpPr>
        <p:spPr>
          <a:xfrm>
            <a:off x="1699354" y="5623549"/>
            <a:ext cx="1692188" cy="792088"/>
          </a:xfrm>
          <a:prstGeom prst="rect">
            <a:avLst/>
          </a:prstGeom>
          <a:solidFill>
            <a:srgbClr val="F0F6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27"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83423" y="2276872"/>
            <a:ext cx="55245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203674" y="2276872"/>
            <a:ext cx="571500"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2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867741" y="2448470"/>
            <a:ext cx="638129" cy="548482"/>
          </a:xfrm>
          <a:prstGeom prst="rect">
            <a:avLst/>
          </a:prstGeom>
        </p:spPr>
      </p:pic>
      <p:pic>
        <p:nvPicPr>
          <p:cNvPr id="30" name="Picture 2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67741" y="1567759"/>
            <a:ext cx="638129" cy="584342"/>
          </a:xfrm>
          <a:prstGeom prst="rect">
            <a:avLst/>
          </a:prstGeom>
        </p:spPr>
      </p:pic>
      <p:sp>
        <p:nvSpPr>
          <p:cNvPr id="31" name="Rectangle 30"/>
          <p:cNvSpPr/>
          <p:nvPr userDrawn="1"/>
        </p:nvSpPr>
        <p:spPr>
          <a:xfrm>
            <a:off x="1690351" y="4547342"/>
            <a:ext cx="1692188" cy="792088"/>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2" name="Rectangle 31"/>
          <p:cNvSpPr/>
          <p:nvPr userDrawn="1"/>
        </p:nvSpPr>
        <p:spPr>
          <a:xfrm>
            <a:off x="2545448" y="1232756"/>
            <a:ext cx="1692188" cy="792088"/>
          </a:xfrm>
          <a:prstGeom prst="rect">
            <a:avLst/>
          </a:prstGeom>
          <a:solidFill>
            <a:srgbClr val="BDE0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3" name="Rectangle 32"/>
          <p:cNvSpPr/>
          <p:nvPr userDrawn="1"/>
        </p:nvSpPr>
        <p:spPr>
          <a:xfrm>
            <a:off x="1699354" y="1607526"/>
            <a:ext cx="1692188" cy="792088"/>
          </a:xfrm>
          <a:prstGeom prst="rect">
            <a:avLst/>
          </a:prstGeom>
          <a:solidFill>
            <a:srgbClr val="E3F2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4" name="Rectangle 33"/>
          <p:cNvSpPr/>
          <p:nvPr userDrawn="1"/>
        </p:nvSpPr>
        <p:spPr>
          <a:xfrm>
            <a:off x="3741201" y="2600908"/>
            <a:ext cx="1692188" cy="792088"/>
          </a:xfrm>
          <a:prstGeom prst="rect">
            <a:avLst/>
          </a:prstGeom>
          <a:solidFill>
            <a:srgbClr val="2E5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5" name="Rectangle 34"/>
          <p:cNvSpPr/>
          <p:nvPr userDrawn="1"/>
        </p:nvSpPr>
        <p:spPr>
          <a:xfrm>
            <a:off x="3715592" y="5634839"/>
            <a:ext cx="1692188" cy="792088"/>
          </a:xfrm>
          <a:prstGeom prst="rect">
            <a:avLst/>
          </a:prstGeom>
          <a:solidFill>
            <a:srgbClr val="60BB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6" name="Rectangle 35"/>
          <p:cNvSpPr/>
          <p:nvPr userDrawn="1"/>
        </p:nvSpPr>
        <p:spPr>
          <a:xfrm>
            <a:off x="3704344" y="4689140"/>
            <a:ext cx="1692188" cy="792088"/>
          </a:xfrm>
          <a:prstGeom prst="rect">
            <a:avLst/>
          </a:prstGeom>
          <a:solidFill>
            <a:srgbClr val="00B2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7" name="Rectangle 36"/>
          <p:cNvSpPr/>
          <p:nvPr userDrawn="1"/>
        </p:nvSpPr>
        <p:spPr>
          <a:xfrm>
            <a:off x="3707904" y="1628800"/>
            <a:ext cx="1692188" cy="792088"/>
          </a:xfrm>
          <a:prstGeom prst="rect">
            <a:avLst/>
          </a:prstGeom>
          <a:solidFill>
            <a:srgbClr val="007A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8" name="Rectangle 37"/>
          <p:cNvSpPr/>
          <p:nvPr userDrawn="1"/>
        </p:nvSpPr>
        <p:spPr>
          <a:xfrm>
            <a:off x="3746924" y="3681028"/>
            <a:ext cx="1692188" cy="792088"/>
          </a:xfrm>
          <a:prstGeom prst="rect">
            <a:avLst/>
          </a:prstGeom>
          <a:solidFill>
            <a:srgbClr val="913C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39" name="Rectangle 38"/>
          <p:cNvSpPr/>
          <p:nvPr userDrawn="1"/>
        </p:nvSpPr>
        <p:spPr>
          <a:xfrm>
            <a:off x="1650815" y="2600908"/>
            <a:ext cx="1692188" cy="792088"/>
          </a:xfrm>
          <a:prstGeom prst="rect">
            <a:avLst/>
          </a:prstGeom>
          <a:solidFill>
            <a:srgbClr val="D4EF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40" name="Rectangle 39"/>
          <p:cNvSpPr/>
          <p:nvPr userDrawn="1"/>
        </p:nvSpPr>
        <p:spPr>
          <a:xfrm>
            <a:off x="1699354" y="5623549"/>
            <a:ext cx="1692188" cy="792088"/>
          </a:xfrm>
          <a:prstGeom prst="rect">
            <a:avLst/>
          </a:prstGeom>
          <a:solidFill>
            <a:srgbClr val="F0F6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41" name="Picture 3"/>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5483423" y="2276872"/>
            <a:ext cx="55245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2" name="Picture 5"/>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6203674" y="2276872"/>
            <a:ext cx="571500"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42"/>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7867741" y="2448470"/>
            <a:ext cx="638129" cy="548482"/>
          </a:xfrm>
          <a:prstGeom prst="rect">
            <a:avLst/>
          </a:prstGeom>
        </p:spPr>
      </p:pic>
      <p:pic>
        <p:nvPicPr>
          <p:cNvPr id="44" name="Picture 43"/>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7867741" y="1567759"/>
            <a:ext cx="638129" cy="584342"/>
          </a:xfrm>
          <a:prstGeom prst="rect">
            <a:avLst/>
          </a:prstGeom>
        </p:spPr>
      </p:pic>
      <p:grpSp>
        <p:nvGrpSpPr>
          <p:cNvPr id="54" name="Group 53"/>
          <p:cNvGrpSpPr/>
          <p:nvPr userDrawn="1"/>
        </p:nvGrpSpPr>
        <p:grpSpPr>
          <a:xfrm>
            <a:off x="7006011" y="4152695"/>
            <a:ext cx="566445" cy="441887"/>
            <a:chOff x="7083314" y="4152695"/>
            <a:chExt cx="566445" cy="441887"/>
          </a:xfrm>
        </p:grpSpPr>
        <p:grpSp>
          <p:nvGrpSpPr>
            <p:cNvPr id="55" name="Group 54"/>
            <p:cNvGrpSpPr/>
            <p:nvPr userDrawn="1"/>
          </p:nvGrpSpPr>
          <p:grpSpPr>
            <a:xfrm>
              <a:off x="7122329" y="4152695"/>
              <a:ext cx="495997" cy="441887"/>
              <a:chOff x="7140625" y="4519219"/>
              <a:chExt cx="495997" cy="441887"/>
            </a:xfrm>
          </p:grpSpPr>
          <p:sp>
            <p:nvSpPr>
              <p:cNvPr id="57" name="Rectangle 56"/>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58" name="Picture 5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56" name="Oval 13"/>
            <p:cNvSpPr>
              <a:spLocks noChangeArrowheads="1"/>
            </p:cNvSpPr>
            <p:nvPr userDrawn="1"/>
          </p:nvSpPr>
          <p:spPr bwMode="auto">
            <a:xfrm>
              <a:off x="7083314" y="4279182"/>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LO6</a:t>
              </a:r>
              <a:endParaRPr lang="en-US" sz="1400" b="1" dirty="0">
                <a:solidFill>
                  <a:schemeClr val="bg1"/>
                </a:solidFill>
                <a:latin typeface="Tw Cen MT" pitchFamily="34" charset="0"/>
              </a:endParaRPr>
            </a:p>
          </p:txBody>
        </p:sp>
      </p:grpSp>
      <p:grpSp>
        <p:nvGrpSpPr>
          <p:cNvPr id="59" name="Group 58"/>
          <p:cNvGrpSpPr/>
          <p:nvPr userDrawn="1"/>
        </p:nvGrpSpPr>
        <p:grpSpPr>
          <a:xfrm>
            <a:off x="7006011" y="1372401"/>
            <a:ext cx="566445" cy="441887"/>
            <a:chOff x="7006011" y="1372401"/>
            <a:chExt cx="566445" cy="441887"/>
          </a:xfrm>
        </p:grpSpPr>
        <p:grpSp>
          <p:nvGrpSpPr>
            <p:cNvPr id="60" name="Group 59"/>
            <p:cNvGrpSpPr/>
            <p:nvPr userDrawn="1"/>
          </p:nvGrpSpPr>
          <p:grpSpPr>
            <a:xfrm>
              <a:off x="7045026" y="1372401"/>
              <a:ext cx="495997" cy="441887"/>
              <a:chOff x="7140625" y="4519219"/>
              <a:chExt cx="495997" cy="441887"/>
            </a:xfrm>
          </p:grpSpPr>
          <p:sp>
            <p:nvSpPr>
              <p:cNvPr id="62" name="Rectangle 61"/>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63" name="Picture 6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61" name="Oval 13"/>
            <p:cNvSpPr>
              <a:spLocks noChangeArrowheads="1"/>
            </p:cNvSpPr>
            <p:nvPr userDrawn="1"/>
          </p:nvSpPr>
          <p:spPr bwMode="auto">
            <a:xfrm>
              <a:off x="7006011" y="1498888"/>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a:t>
              </a:r>
              <a:r>
                <a:rPr lang="en-CA" sz="1400" b="1" baseline="0" dirty="0" smtClean="0">
                  <a:solidFill>
                    <a:schemeClr val="bg1"/>
                  </a:solidFill>
                  <a:latin typeface="Tw Cen MT" pitchFamily="34" charset="0"/>
                </a:rPr>
                <a:t>1</a:t>
              </a:r>
              <a:endParaRPr lang="en-US" sz="1400" b="1" dirty="0">
                <a:solidFill>
                  <a:schemeClr val="bg1"/>
                </a:solidFill>
                <a:latin typeface="Tw Cen MT" pitchFamily="34" charset="0"/>
              </a:endParaRPr>
            </a:p>
          </p:txBody>
        </p:sp>
      </p:grpSp>
      <p:grpSp>
        <p:nvGrpSpPr>
          <p:cNvPr id="64" name="Group 63"/>
          <p:cNvGrpSpPr/>
          <p:nvPr userDrawn="1"/>
        </p:nvGrpSpPr>
        <p:grpSpPr>
          <a:xfrm>
            <a:off x="7006011" y="1954343"/>
            <a:ext cx="566445" cy="441887"/>
            <a:chOff x="7029674" y="1954343"/>
            <a:chExt cx="566445" cy="441887"/>
          </a:xfrm>
        </p:grpSpPr>
        <p:grpSp>
          <p:nvGrpSpPr>
            <p:cNvPr id="65" name="Group 64"/>
            <p:cNvGrpSpPr/>
            <p:nvPr userDrawn="1"/>
          </p:nvGrpSpPr>
          <p:grpSpPr>
            <a:xfrm>
              <a:off x="7068689" y="1954343"/>
              <a:ext cx="495997" cy="441887"/>
              <a:chOff x="7140625" y="4519219"/>
              <a:chExt cx="495997" cy="441887"/>
            </a:xfrm>
          </p:grpSpPr>
          <p:sp>
            <p:nvSpPr>
              <p:cNvPr id="67" name="Rectangle 66"/>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68" name="Picture 6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66" name="Oval 13"/>
            <p:cNvSpPr>
              <a:spLocks noChangeArrowheads="1"/>
            </p:cNvSpPr>
            <p:nvPr userDrawn="1"/>
          </p:nvSpPr>
          <p:spPr bwMode="auto">
            <a:xfrm>
              <a:off x="7029674" y="2080830"/>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LO2</a:t>
              </a:r>
              <a:endParaRPr lang="en-US" sz="1400" b="1" dirty="0">
                <a:solidFill>
                  <a:schemeClr val="bg1"/>
                </a:solidFill>
                <a:latin typeface="Tw Cen MT" pitchFamily="34" charset="0"/>
              </a:endParaRPr>
            </a:p>
          </p:txBody>
        </p:sp>
      </p:grpSp>
      <p:grpSp>
        <p:nvGrpSpPr>
          <p:cNvPr id="69" name="Group 68"/>
          <p:cNvGrpSpPr/>
          <p:nvPr userDrawn="1"/>
        </p:nvGrpSpPr>
        <p:grpSpPr>
          <a:xfrm>
            <a:off x="7006011" y="2520209"/>
            <a:ext cx="566445" cy="441887"/>
            <a:chOff x="7037444" y="2520209"/>
            <a:chExt cx="566445" cy="441887"/>
          </a:xfrm>
        </p:grpSpPr>
        <p:grpSp>
          <p:nvGrpSpPr>
            <p:cNvPr id="70" name="Group 69"/>
            <p:cNvGrpSpPr/>
            <p:nvPr userDrawn="1"/>
          </p:nvGrpSpPr>
          <p:grpSpPr>
            <a:xfrm>
              <a:off x="7076459" y="2520209"/>
              <a:ext cx="495997" cy="441887"/>
              <a:chOff x="7140625" y="4519219"/>
              <a:chExt cx="495997" cy="441887"/>
            </a:xfrm>
          </p:grpSpPr>
          <p:sp>
            <p:nvSpPr>
              <p:cNvPr id="72" name="Rectangle 71"/>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73" name="Picture 7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71" name="Oval 13"/>
            <p:cNvSpPr>
              <a:spLocks noChangeArrowheads="1"/>
            </p:cNvSpPr>
            <p:nvPr userDrawn="1"/>
          </p:nvSpPr>
          <p:spPr bwMode="auto">
            <a:xfrm>
              <a:off x="7037444" y="2646696"/>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LO3</a:t>
              </a:r>
              <a:endParaRPr lang="en-US" sz="1400" b="1" dirty="0">
                <a:solidFill>
                  <a:schemeClr val="bg1"/>
                </a:solidFill>
                <a:latin typeface="Tw Cen MT" pitchFamily="34" charset="0"/>
              </a:endParaRPr>
            </a:p>
          </p:txBody>
        </p:sp>
      </p:grpSp>
      <p:grpSp>
        <p:nvGrpSpPr>
          <p:cNvPr id="74" name="Group 73"/>
          <p:cNvGrpSpPr/>
          <p:nvPr userDrawn="1"/>
        </p:nvGrpSpPr>
        <p:grpSpPr>
          <a:xfrm>
            <a:off x="7006011" y="3046768"/>
            <a:ext cx="566445" cy="441887"/>
            <a:chOff x="7044299" y="3046768"/>
            <a:chExt cx="566445" cy="441887"/>
          </a:xfrm>
        </p:grpSpPr>
        <p:grpSp>
          <p:nvGrpSpPr>
            <p:cNvPr id="75" name="Group 74"/>
            <p:cNvGrpSpPr/>
            <p:nvPr userDrawn="1"/>
          </p:nvGrpSpPr>
          <p:grpSpPr>
            <a:xfrm>
              <a:off x="7083314" y="3046768"/>
              <a:ext cx="495997" cy="441887"/>
              <a:chOff x="7140625" y="4519219"/>
              <a:chExt cx="495997" cy="441887"/>
            </a:xfrm>
          </p:grpSpPr>
          <p:sp>
            <p:nvSpPr>
              <p:cNvPr id="77" name="Rectangle 76"/>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78" name="Picture 7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76" name="Oval 13"/>
            <p:cNvSpPr>
              <a:spLocks noChangeArrowheads="1"/>
            </p:cNvSpPr>
            <p:nvPr userDrawn="1"/>
          </p:nvSpPr>
          <p:spPr bwMode="auto">
            <a:xfrm>
              <a:off x="7044299" y="3173255"/>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LO4</a:t>
              </a:r>
              <a:endParaRPr lang="en-US" sz="1400" b="1" dirty="0">
                <a:solidFill>
                  <a:schemeClr val="bg1"/>
                </a:solidFill>
                <a:latin typeface="Tw Cen MT" pitchFamily="34" charset="0"/>
              </a:endParaRPr>
            </a:p>
          </p:txBody>
        </p:sp>
      </p:grpSp>
      <p:grpSp>
        <p:nvGrpSpPr>
          <p:cNvPr id="79" name="Group 78"/>
          <p:cNvGrpSpPr/>
          <p:nvPr userDrawn="1"/>
        </p:nvGrpSpPr>
        <p:grpSpPr>
          <a:xfrm>
            <a:off x="7006011" y="3625694"/>
            <a:ext cx="566445" cy="441887"/>
            <a:chOff x="7057315" y="3625694"/>
            <a:chExt cx="566445" cy="441887"/>
          </a:xfrm>
        </p:grpSpPr>
        <p:grpSp>
          <p:nvGrpSpPr>
            <p:cNvPr id="80" name="Group 79"/>
            <p:cNvGrpSpPr/>
            <p:nvPr userDrawn="1"/>
          </p:nvGrpSpPr>
          <p:grpSpPr>
            <a:xfrm>
              <a:off x="7096330" y="3625694"/>
              <a:ext cx="495997" cy="441887"/>
              <a:chOff x="7140625" y="4519219"/>
              <a:chExt cx="495997" cy="441887"/>
            </a:xfrm>
          </p:grpSpPr>
          <p:sp>
            <p:nvSpPr>
              <p:cNvPr id="82" name="Rectangle 81"/>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83" name="Picture 8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81" name="Oval 13"/>
            <p:cNvSpPr>
              <a:spLocks noChangeArrowheads="1"/>
            </p:cNvSpPr>
            <p:nvPr userDrawn="1"/>
          </p:nvSpPr>
          <p:spPr bwMode="auto">
            <a:xfrm>
              <a:off x="7057315" y="3752181"/>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LO5</a:t>
              </a:r>
              <a:endParaRPr lang="en-US" sz="1400" b="1" dirty="0">
                <a:solidFill>
                  <a:schemeClr val="bg1"/>
                </a:solidFill>
                <a:latin typeface="Tw Cen MT" pitchFamily="34" charset="0"/>
              </a:endParaRPr>
            </a:p>
          </p:txBody>
        </p:sp>
      </p:grpSp>
      <p:grpSp>
        <p:nvGrpSpPr>
          <p:cNvPr id="84" name="Group 83"/>
          <p:cNvGrpSpPr/>
          <p:nvPr userDrawn="1"/>
        </p:nvGrpSpPr>
        <p:grpSpPr>
          <a:xfrm>
            <a:off x="7006011" y="4614887"/>
            <a:ext cx="566445" cy="441887"/>
            <a:chOff x="7067961" y="4614887"/>
            <a:chExt cx="566445" cy="441887"/>
          </a:xfrm>
        </p:grpSpPr>
        <p:grpSp>
          <p:nvGrpSpPr>
            <p:cNvPr id="85" name="Group 84"/>
            <p:cNvGrpSpPr/>
            <p:nvPr userDrawn="1"/>
          </p:nvGrpSpPr>
          <p:grpSpPr>
            <a:xfrm>
              <a:off x="7106976" y="4614887"/>
              <a:ext cx="495997" cy="441887"/>
              <a:chOff x="7140625" y="4519219"/>
              <a:chExt cx="495997" cy="441887"/>
            </a:xfrm>
          </p:grpSpPr>
          <p:sp>
            <p:nvSpPr>
              <p:cNvPr id="87" name="Rectangle 86"/>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88" name="Picture 8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86" name="Oval 13"/>
            <p:cNvSpPr>
              <a:spLocks noChangeArrowheads="1"/>
            </p:cNvSpPr>
            <p:nvPr userDrawn="1"/>
          </p:nvSpPr>
          <p:spPr bwMode="auto">
            <a:xfrm>
              <a:off x="7067961" y="4741374"/>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LO7</a:t>
              </a:r>
              <a:endParaRPr lang="en-US" sz="1400" b="1" dirty="0">
                <a:solidFill>
                  <a:schemeClr val="bg1"/>
                </a:solidFill>
                <a:latin typeface="Tw Cen MT" pitchFamily="34" charset="0"/>
              </a:endParaRPr>
            </a:p>
          </p:txBody>
        </p:sp>
      </p:grpSp>
      <p:grpSp>
        <p:nvGrpSpPr>
          <p:cNvPr id="89" name="Group 88"/>
          <p:cNvGrpSpPr/>
          <p:nvPr userDrawn="1"/>
        </p:nvGrpSpPr>
        <p:grpSpPr>
          <a:xfrm>
            <a:off x="7006011" y="5154899"/>
            <a:ext cx="566445" cy="441887"/>
            <a:chOff x="7067962" y="5154899"/>
            <a:chExt cx="566445" cy="441887"/>
          </a:xfrm>
        </p:grpSpPr>
        <p:grpSp>
          <p:nvGrpSpPr>
            <p:cNvPr id="90" name="Group 89"/>
            <p:cNvGrpSpPr/>
            <p:nvPr userDrawn="1"/>
          </p:nvGrpSpPr>
          <p:grpSpPr>
            <a:xfrm>
              <a:off x="7106977" y="5154899"/>
              <a:ext cx="495997" cy="441887"/>
              <a:chOff x="7140625" y="4519219"/>
              <a:chExt cx="495997" cy="441887"/>
            </a:xfrm>
          </p:grpSpPr>
          <p:sp>
            <p:nvSpPr>
              <p:cNvPr id="92" name="Rectangle 91"/>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93" name="Picture 9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91" name="Oval 13"/>
            <p:cNvSpPr>
              <a:spLocks noChangeArrowheads="1"/>
            </p:cNvSpPr>
            <p:nvPr userDrawn="1"/>
          </p:nvSpPr>
          <p:spPr bwMode="auto">
            <a:xfrm>
              <a:off x="7067962" y="5281386"/>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LO8</a:t>
              </a:r>
              <a:endParaRPr lang="en-US" sz="1400" b="1" dirty="0">
                <a:solidFill>
                  <a:schemeClr val="bg1"/>
                </a:solidFill>
                <a:latin typeface="Tw Cen MT" pitchFamily="34" charset="0"/>
              </a:endParaRPr>
            </a:p>
          </p:txBody>
        </p:sp>
      </p:grpSp>
      <p:grpSp>
        <p:nvGrpSpPr>
          <p:cNvPr id="94" name="Group 93"/>
          <p:cNvGrpSpPr/>
          <p:nvPr userDrawn="1"/>
        </p:nvGrpSpPr>
        <p:grpSpPr>
          <a:xfrm>
            <a:off x="6341615" y="5723416"/>
            <a:ext cx="495997" cy="441887"/>
            <a:chOff x="7140625" y="4519219"/>
            <a:chExt cx="495997" cy="441887"/>
          </a:xfrm>
        </p:grpSpPr>
        <p:sp>
          <p:nvSpPr>
            <p:cNvPr id="95" name="Rectangle 94"/>
            <p:cNvSpPr/>
            <p:nvPr userDrawn="1"/>
          </p:nvSpPr>
          <p:spPr>
            <a:xfrm>
              <a:off x="7140625" y="4519219"/>
              <a:ext cx="495997" cy="441887"/>
            </a:xfrm>
            <a:prstGeom prst="rect">
              <a:avLst/>
            </a:prstGeom>
            <a:solidFill>
              <a:srgbClr val="C7DC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pic>
          <p:nvPicPr>
            <p:cNvPr id="96" name="Picture 9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64288" y="4547342"/>
              <a:ext cx="448675" cy="385643"/>
            </a:xfrm>
            <a:prstGeom prst="rect">
              <a:avLst/>
            </a:prstGeom>
          </p:spPr>
        </p:pic>
      </p:grpSp>
      <p:sp>
        <p:nvSpPr>
          <p:cNvPr id="97" name="Oval 13"/>
          <p:cNvSpPr>
            <a:spLocks noChangeArrowheads="1"/>
          </p:cNvSpPr>
          <p:nvPr userDrawn="1"/>
        </p:nvSpPr>
        <p:spPr bwMode="auto">
          <a:xfrm>
            <a:off x="6302600" y="5849903"/>
            <a:ext cx="566445" cy="188912"/>
          </a:xfrm>
          <a:prstGeom prst="ellipse">
            <a:avLst/>
          </a:prstGeom>
          <a:noFill/>
          <a:ln w="28575">
            <a:noFill/>
            <a:round/>
            <a:headEnd/>
            <a:tailEnd/>
          </a:ln>
          <a:effectLst/>
        </p:spPr>
        <p:txBody>
          <a:bodyPr wrap="none" anchor="ctr"/>
          <a:lstStyle/>
          <a:p>
            <a:pPr algn="ctr"/>
            <a:r>
              <a:rPr lang="en-CA" sz="1400" b="1" dirty="0" smtClean="0">
                <a:solidFill>
                  <a:schemeClr val="bg1"/>
                </a:solidFill>
                <a:latin typeface="Tw Cen MT" pitchFamily="34" charset="0"/>
              </a:rPr>
              <a:t>LO</a:t>
            </a:r>
            <a:endParaRPr lang="en-US" sz="1400" b="1" dirty="0">
              <a:solidFill>
                <a:schemeClr val="bg1"/>
              </a:solidFill>
              <a:latin typeface="Tw Cen MT" pitchFamily="34" charset="0"/>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5.png"/><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3.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28" Type="http://schemas.openxmlformats.org/officeDocument/2006/relationships/image" Target="../media/image7.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 Id="rId27"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1" name="Picture 2"/>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rot="16200000">
            <a:off x="8668294" y="6389491"/>
            <a:ext cx="411864" cy="5395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5"/>
          <p:cNvPicPr>
            <a:picLocks noChangeAspect="1" noChangeArrowheads="1"/>
          </p:cNvPicPr>
          <p:nvPr/>
        </p:nvPicPr>
        <p:blipFill rotWithShape="1">
          <a:blip r:embed="rId23" cstate="email">
            <a:extLst>
              <a:ext uri="{28A0092B-C50C-407E-A947-70E740481C1C}">
                <a14:useLocalDpi xmlns:a14="http://schemas.microsoft.com/office/drawing/2010/main"/>
              </a:ext>
            </a:extLst>
          </a:blip>
          <a:srcRect l="23093" t="2" b="-2"/>
          <a:stretch/>
        </p:blipFill>
        <p:spPr bwMode="auto">
          <a:xfrm>
            <a:off x="8604449" y="6413217"/>
            <a:ext cx="57038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6"/>
          <p:cNvPicPr>
            <a:picLocks noChangeAspect="1" noChangeArrowheads="1"/>
          </p:cNvPicPr>
          <p:nvPr/>
        </p:nvPicPr>
        <p:blipFill rotWithShape="1">
          <a:blip r:embed="rId24" cstate="email">
            <a:extLst>
              <a:ext uri="{28A0092B-C50C-407E-A947-70E740481C1C}">
                <a14:useLocalDpi xmlns:a14="http://schemas.microsoft.com/office/drawing/2010/main"/>
              </a:ext>
            </a:extLst>
          </a:blip>
          <a:srcRect t="2" r="26377" b="-2"/>
          <a:stretch/>
        </p:blipFill>
        <p:spPr bwMode="auto">
          <a:xfrm rot="16200000">
            <a:off x="8361621" y="6628039"/>
            <a:ext cx="486375" cy="5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25">
            <a:extLst>
              <a:ext uri="{28A0092B-C50C-407E-A947-70E740481C1C}">
                <a14:useLocalDpi xmlns:a14="http://schemas.microsoft.com/office/drawing/2010/main"/>
              </a:ext>
            </a:extLst>
          </a:blip>
          <a:srcRect/>
          <a:stretch>
            <a:fillRect/>
          </a:stretch>
        </p:blipFill>
        <p:spPr bwMode="auto">
          <a:xfrm rot="16200000">
            <a:off x="4157080" y="-3786321"/>
            <a:ext cx="1200602" cy="8773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26" cstate="email">
            <a:extLst>
              <a:ext uri="{28A0092B-C50C-407E-A947-70E740481C1C}">
                <a14:useLocalDpi xmlns:a14="http://schemas.microsoft.com/office/drawing/2010/main"/>
              </a:ext>
            </a:extLst>
          </a:blip>
          <a:srcRect/>
          <a:stretch>
            <a:fillRect/>
          </a:stretch>
        </p:blipFill>
        <p:spPr bwMode="auto">
          <a:xfrm>
            <a:off x="398948" y="6688630"/>
            <a:ext cx="8205500" cy="2025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4738" name="Rectangle 2"/>
          <p:cNvSpPr>
            <a:spLocks noGrp="1" noChangeArrowheads="1"/>
          </p:cNvSpPr>
          <p:nvPr>
            <p:ph type="body" idx="1"/>
          </p:nvPr>
        </p:nvSpPr>
        <p:spPr bwMode="auto">
          <a:xfrm>
            <a:off x="468313" y="1412875"/>
            <a:ext cx="8496300" cy="51117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44740" name="Rectangle 4"/>
          <p:cNvSpPr>
            <a:spLocks noGrp="1" noChangeArrowheads="1"/>
          </p:cNvSpPr>
          <p:nvPr>
            <p:ph type="title"/>
          </p:nvPr>
        </p:nvSpPr>
        <p:spPr bwMode="auto">
          <a:xfrm>
            <a:off x="457200" y="274638"/>
            <a:ext cx="8507413" cy="8509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244747" name="Rectangle 11"/>
          <p:cNvSpPr>
            <a:spLocks noChangeArrowheads="1"/>
          </p:cNvSpPr>
          <p:nvPr/>
        </p:nvSpPr>
        <p:spPr bwMode="auto">
          <a:xfrm>
            <a:off x="539750" y="6629400"/>
            <a:ext cx="5410200" cy="457200"/>
          </a:xfrm>
          <a:prstGeom prst="rect">
            <a:avLst/>
          </a:prstGeom>
          <a:noFill/>
          <a:ln w="12700" cap="sq">
            <a:noFill/>
            <a:miter lim="800000"/>
            <a:headEnd type="none" w="sm" len="sm"/>
            <a:tailEnd type="none" w="sm" len="sm"/>
          </a:ln>
          <a:effectLst/>
        </p:spPr>
        <p:txBody>
          <a:bodyPr/>
          <a:lstStyle/>
          <a:p>
            <a:pPr algn="r" eaLnBrk="0" hangingPunct="0">
              <a:spcBef>
                <a:spcPct val="50000"/>
              </a:spcBef>
            </a:pPr>
            <a:r>
              <a:rPr lang="en-US" sz="1200" b="1" i="1" dirty="0">
                <a:solidFill>
                  <a:schemeClr val="bg1"/>
                </a:solidFill>
                <a:latin typeface="Book Antiqua" pitchFamily="18" charset="0"/>
              </a:rPr>
              <a:t>Copyright</a:t>
            </a:r>
            <a:r>
              <a:rPr lang="en-US" sz="1200" dirty="0">
                <a:solidFill>
                  <a:schemeClr val="bg1"/>
                </a:solidFill>
                <a:latin typeface="Book Antiqua" pitchFamily="18" charset="0"/>
              </a:rPr>
              <a:t> </a:t>
            </a:r>
            <a:r>
              <a:rPr lang="en-US" sz="1200" b="1" i="1" dirty="0">
                <a:solidFill>
                  <a:schemeClr val="bg1"/>
                </a:solidFill>
                <a:latin typeface="Book Antiqua" pitchFamily="18" charset="0"/>
              </a:rPr>
              <a:t>© </a:t>
            </a:r>
            <a:r>
              <a:rPr lang="en-US" sz="1200" b="1" i="1" dirty="0" smtClean="0">
                <a:solidFill>
                  <a:schemeClr val="bg1"/>
                </a:solidFill>
                <a:latin typeface="Book Antiqua" pitchFamily="18" charset="0"/>
              </a:rPr>
              <a:t>2015 </a:t>
            </a:r>
            <a:r>
              <a:rPr lang="en-US" sz="1200" b="1" i="1" dirty="0">
                <a:solidFill>
                  <a:schemeClr val="bg1"/>
                </a:solidFill>
                <a:latin typeface="Book Antiqua" pitchFamily="18" charset="0"/>
              </a:rPr>
              <a:t>by The McGraw-Hill Companies, Inc. All rights reserved.</a:t>
            </a:r>
          </a:p>
        </p:txBody>
      </p:sp>
      <p:pic>
        <p:nvPicPr>
          <p:cNvPr id="15" name="Picture 5"/>
          <p:cNvPicPr>
            <a:picLocks noChangeAspect="1" noChangeArrowheads="1"/>
          </p:cNvPicPr>
          <p:nvPr/>
        </p:nvPicPr>
        <p:blipFill>
          <a:blip r:embed="rId27" cstate="email">
            <a:extLst>
              <a:ext uri="{28A0092B-C50C-407E-A947-70E740481C1C}">
                <a14:useLocalDpi xmlns:a14="http://schemas.microsoft.com/office/drawing/2010/main"/>
              </a:ext>
            </a:extLst>
          </a:blip>
          <a:srcRect/>
          <a:stretch>
            <a:fillRect/>
          </a:stretch>
        </p:blipFill>
        <p:spPr bwMode="auto">
          <a:xfrm rot="16200000">
            <a:off x="-3243694" y="3243694"/>
            <a:ext cx="6882924" cy="395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4"/>
          <p:cNvPicPr>
            <a:picLocks noChangeAspect="1" noChangeArrowheads="1"/>
          </p:cNvPicPr>
          <p:nvPr/>
        </p:nvPicPr>
        <p:blipFill>
          <a:blip r:embed="rId28" cstate="email">
            <a:extLst>
              <a:ext uri="{28A0092B-C50C-407E-A947-70E740481C1C}">
                <a14:useLocalDpi xmlns:a14="http://schemas.microsoft.com/office/drawing/2010/main"/>
              </a:ext>
            </a:extLst>
          </a:blip>
          <a:srcRect/>
          <a:stretch>
            <a:fillRect/>
          </a:stretch>
        </p:blipFill>
        <p:spPr bwMode="auto">
          <a:xfrm>
            <a:off x="-2" y="1108758"/>
            <a:ext cx="9144001" cy="797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22">
            <a:extLst>
              <a:ext uri="{28A0092B-C50C-407E-A947-70E740481C1C}">
                <a14:useLocalDpi xmlns:a14="http://schemas.microsoft.com/office/drawing/2010/main"/>
              </a:ext>
            </a:extLst>
          </a:blip>
          <a:srcRect/>
          <a:stretch>
            <a:fillRect/>
          </a:stretch>
        </p:blipFill>
        <p:spPr bwMode="auto">
          <a:xfrm rot="16200000">
            <a:off x="-388958" y="388958"/>
            <a:ext cx="1101448" cy="3235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4749" name="Rectangle 13"/>
          <p:cNvSpPr>
            <a:spLocks noGrp="1" noChangeArrowheads="1"/>
          </p:cNvSpPr>
          <p:nvPr>
            <p:ph type="sldNum" sz="quarter" idx="4"/>
          </p:nvPr>
        </p:nvSpPr>
        <p:spPr bwMode="auto">
          <a:xfrm>
            <a:off x="8661501" y="6458936"/>
            <a:ext cx="425450" cy="369332"/>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lvl1pPr algn="r">
              <a:defRPr sz="2400" b="1">
                <a:solidFill>
                  <a:schemeClr val="bg1"/>
                </a:solidFill>
                <a:latin typeface="Tw Cen MT Condensed" pitchFamily="34" charset="0"/>
              </a:defRPr>
            </a:lvl1pPr>
          </a:lstStyle>
          <a:p>
            <a:fld id="{81CA19F0-AEA9-426E-8158-2648828C24C7}" type="slidenum">
              <a:rPr lang="en-US" smtClean="0"/>
              <a:pPr/>
              <a:t>‹#›</a:t>
            </a:fld>
            <a:endParaRPr lang="en-US" dirty="0"/>
          </a:p>
        </p:txBody>
      </p:sp>
      <p:pic>
        <p:nvPicPr>
          <p:cNvPr id="19" name="Picture 5"/>
          <p:cNvPicPr>
            <a:picLocks noChangeAspect="1" noChangeArrowheads="1"/>
          </p:cNvPicPr>
          <p:nvPr/>
        </p:nvPicPr>
        <p:blipFill rotWithShape="1">
          <a:blip r:embed="rId23" cstate="email">
            <a:extLst>
              <a:ext uri="{28A0092B-C50C-407E-A947-70E740481C1C}">
                <a14:useLocalDpi xmlns:a14="http://schemas.microsoft.com/office/drawing/2010/main"/>
              </a:ext>
            </a:extLst>
          </a:blip>
          <a:srcRect l="23093" t="2" b="-2"/>
          <a:stretch/>
        </p:blipFill>
        <p:spPr bwMode="auto">
          <a:xfrm>
            <a:off x="8604449" y="6413217"/>
            <a:ext cx="57038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6"/>
          <p:cNvPicPr>
            <a:picLocks noChangeAspect="1" noChangeArrowheads="1"/>
          </p:cNvPicPr>
          <p:nvPr/>
        </p:nvPicPr>
        <p:blipFill rotWithShape="1">
          <a:blip r:embed="rId24" cstate="email">
            <a:extLst>
              <a:ext uri="{28A0092B-C50C-407E-A947-70E740481C1C}">
                <a14:useLocalDpi xmlns:a14="http://schemas.microsoft.com/office/drawing/2010/main"/>
              </a:ext>
            </a:extLst>
          </a:blip>
          <a:srcRect t="2" r="26377" b="-2"/>
          <a:stretch/>
        </p:blipFill>
        <p:spPr bwMode="auto">
          <a:xfrm rot="16200000">
            <a:off x="8361621" y="6628039"/>
            <a:ext cx="486375" cy="56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700" r:id="rId13"/>
    <p:sldLayoutId id="2147483693" r:id="rId14"/>
    <p:sldLayoutId id="2147483694" r:id="rId15"/>
    <p:sldLayoutId id="2147483695" r:id="rId16"/>
    <p:sldLayoutId id="2147483696" r:id="rId17"/>
    <p:sldLayoutId id="2147483697" r:id="rId18"/>
    <p:sldLayoutId id="2147483698" r:id="rId19"/>
    <p:sldLayoutId id="2147483699" r:id="rId20"/>
  </p:sldLayoutIdLst>
  <p:hf hdr="0" ftr="0" dt="0"/>
  <p:txStyles>
    <p:titleStyle>
      <a:lvl1pPr algn="l" rtl="0" eaLnBrk="1" fontAlgn="base" hangingPunct="1">
        <a:spcBef>
          <a:spcPct val="0"/>
        </a:spcBef>
        <a:spcAft>
          <a:spcPct val="0"/>
        </a:spcAft>
        <a:defRPr sz="4400">
          <a:solidFill>
            <a:schemeClr val="accent6"/>
          </a:solidFill>
          <a:latin typeface="+mj-lt"/>
          <a:ea typeface="+mj-ea"/>
          <a:cs typeface="+mj-cs"/>
        </a:defRPr>
      </a:lvl1pPr>
      <a:lvl2pPr algn="l" rtl="0" eaLnBrk="1" fontAlgn="base" hangingPunct="1">
        <a:spcBef>
          <a:spcPct val="0"/>
        </a:spcBef>
        <a:spcAft>
          <a:spcPct val="0"/>
        </a:spcAft>
        <a:defRPr sz="4400">
          <a:solidFill>
            <a:srgbClr val="1E8AD4"/>
          </a:solidFill>
          <a:latin typeface="Tw Cen MT" pitchFamily="34" charset="0"/>
        </a:defRPr>
      </a:lvl2pPr>
      <a:lvl3pPr algn="l" rtl="0" eaLnBrk="1" fontAlgn="base" hangingPunct="1">
        <a:spcBef>
          <a:spcPct val="0"/>
        </a:spcBef>
        <a:spcAft>
          <a:spcPct val="0"/>
        </a:spcAft>
        <a:defRPr sz="4400">
          <a:solidFill>
            <a:srgbClr val="1E8AD4"/>
          </a:solidFill>
          <a:latin typeface="Tw Cen MT" pitchFamily="34" charset="0"/>
        </a:defRPr>
      </a:lvl3pPr>
      <a:lvl4pPr algn="l" rtl="0" eaLnBrk="1" fontAlgn="base" hangingPunct="1">
        <a:spcBef>
          <a:spcPct val="0"/>
        </a:spcBef>
        <a:spcAft>
          <a:spcPct val="0"/>
        </a:spcAft>
        <a:defRPr sz="4400">
          <a:solidFill>
            <a:srgbClr val="1E8AD4"/>
          </a:solidFill>
          <a:latin typeface="Tw Cen MT" pitchFamily="34" charset="0"/>
        </a:defRPr>
      </a:lvl4pPr>
      <a:lvl5pPr algn="l" rtl="0" eaLnBrk="1" fontAlgn="base" hangingPunct="1">
        <a:spcBef>
          <a:spcPct val="0"/>
        </a:spcBef>
        <a:spcAft>
          <a:spcPct val="0"/>
        </a:spcAft>
        <a:defRPr sz="4400">
          <a:solidFill>
            <a:srgbClr val="1E8AD4"/>
          </a:solidFill>
          <a:latin typeface="Tw Cen MT" pitchFamily="34" charset="0"/>
        </a:defRPr>
      </a:lvl5pPr>
      <a:lvl6pPr marL="457200" algn="l" rtl="0" eaLnBrk="1" fontAlgn="base" hangingPunct="1">
        <a:spcBef>
          <a:spcPct val="0"/>
        </a:spcBef>
        <a:spcAft>
          <a:spcPct val="0"/>
        </a:spcAft>
        <a:defRPr sz="4400">
          <a:solidFill>
            <a:srgbClr val="1E8AD4"/>
          </a:solidFill>
          <a:latin typeface="Tw Cen MT" pitchFamily="34" charset="0"/>
        </a:defRPr>
      </a:lvl6pPr>
      <a:lvl7pPr marL="914400" algn="l" rtl="0" eaLnBrk="1" fontAlgn="base" hangingPunct="1">
        <a:spcBef>
          <a:spcPct val="0"/>
        </a:spcBef>
        <a:spcAft>
          <a:spcPct val="0"/>
        </a:spcAft>
        <a:defRPr sz="4400">
          <a:solidFill>
            <a:srgbClr val="1E8AD4"/>
          </a:solidFill>
          <a:latin typeface="Tw Cen MT" pitchFamily="34" charset="0"/>
        </a:defRPr>
      </a:lvl7pPr>
      <a:lvl8pPr marL="1371600" algn="l" rtl="0" eaLnBrk="1" fontAlgn="base" hangingPunct="1">
        <a:spcBef>
          <a:spcPct val="0"/>
        </a:spcBef>
        <a:spcAft>
          <a:spcPct val="0"/>
        </a:spcAft>
        <a:defRPr sz="4400">
          <a:solidFill>
            <a:srgbClr val="1E8AD4"/>
          </a:solidFill>
          <a:latin typeface="Tw Cen MT" pitchFamily="34" charset="0"/>
        </a:defRPr>
      </a:lvl8pPr>
      <a:lvl9pPr marL="1828800" algn="l" rtl="0" eaLnBrk="1" fontAlgn="base" hangingPunct="1">
        <a:spcBef>
          <a:spcPct val="0"/>
        </a:spcBef>
        <a:spcAft>
          <a:spcPct val="0"/>
        </a:spcAft>
        <a:defRPr sz="4400">
          <a:solidFill>
            <a:srgbClr val="1E8AD4"/>
          </a:solidFill>
          <a:latin typeface="Tw Cen MT" pitchFamily="34" charset="0"/>
        </a:defRPr>
      </a:lvl9pPr>
    </p:titleStyle>
    <p:bodyStyle>
      <a:lvl1pPr marL="342900" indent="-342900" algn="l" rtl="0" eaLnBrk="1" fontAlgn="base" hangingPunct="1">
        <a:spcBef>
          <a:spcPct val="20000"/>
        </a:spcBef>
        <a:spcAft>
          <a:spcPct val="0"/>
        </a:spcAft>
        <a:buClr>
          <a:schemeClr val="bg2"/>
        </a:buClr>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6"/>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tx2"/>
        </a:buClr>
        <a:buFont typeface="Wingdings" pitchFamily="2" charset="2"/>
        <a:buChar char="®"/>
        <a:defRPr sz="2400">
          <a:solidFill>
            <a:schemeClr val="tx1"/>
          </a:solidFill>
          <a:latin typeface="+mn-lt"/>
        </a:defRPr>
      </a:lvl3pPr>
      <a:lvl4pPr marL="1600200" indent="-228600" algn="l" rtl="0" eaLnBrk="1" fontAlgn="base" hangingPunct="1">
        <a:spcBef>
          <a:spcPct val="20000"/>
        </a:spcBef>
        <a:spcAft>
          <a:spcPct val="0"/>
        </a:spcAft>
        <a:buClr>
          <a:srgbClr val="26A6FF"/>
        </a:buClr>
        <a:buFont typeface="Wingdings 2" pitchFamily="18" charset="2"/>
        <a:buChar char="ð"/>
        <a:defRPr sz="2000">
          <a:solidFill>
            <a:schemeClr val="tx1"/>
          </a:solidFill>
          <a:latin typeface="+mn-lt"/>
        </a:defRPr>
      </a:lvl4pPr>
      <a:lvl5pPr marL="2057400" indent="-228600" algn="l" rtl="0" eaLnBrk="1" fontAlgn="base" hangingPunct="1">
        <a:spcBef>
          <a:spcPct val="20000"/>
        </a:spcBef>
        <a:spcAft>
          <a:spcPct val="0"/>
        </a:spcAft>
        <a:buClr>
          <a:srgbClr val="F68B1F"/>
        </a:buClr>
        <a:buFont typeface="Wingdings 2" pitchFamily="18" charset="2"/>
        <a:buChar char="ð"/>
        <a:defRPr sz="2000">
          <a:solidFill>
            <a:schemeClr val="tx1"/>
          </a:solidFill>
          <a:latin typeface="+mn-lt"/>
        </a:defRPr>
      </a:lvl5pPr>
      <a:lvl6pPr marL="2514600" indent="-228600" algn="l" rtl="0" eaLnBrk="1" fontAlgn="base" hangingPunct="1">
        <a:spcBef>
          <a:spcPct val="20000"/>
        </a:spcBef>
        <a:spcAft>
          <a:spcPct val="0"/>
        </a:spcAft>
        <a:buClr>
          <a:srgbClr val="54B14D"/>
        </a:buClr>
        <a:buFont typeface="Wingdings 2" pitchFamily="18" charset="2"/>
        <a:buChar char="ð"/>
        <a:defRPr sz="2000">
          <a:solidFill>
            <a:schemeClr val="tx1"/>
          </a:solidFill>
          <a:latin typeface="+mn-lt"/>
        </a:defRPr>
      </a:lvl6pPr>
      <a:lvl7pPr marL="2971800" indent="-228600" algn="l" rtl="0" eaLnBrk="1" fontAlgn="base" hangingPunct="1">
        <a:spcBef>
          <a:spcPct val="20000"/>
        </a:spcBef>
        <a:spcAft>
          <a:spcPct val="0"/>
        </a:spcAft>
        <a:buClr>
          <a:srgbClr val="54B14D"/>
        </a:buClr>
        <a:buFont typeface="Wingdings 2" pitchFamily="18" charset="2"/>
        <a:buChar char="ð"/>
        <a:defRPr sz="2000">
          <a:solidFill>
            <a:schemeClr val="tx1"/>
          </a:solidFill>
          <a:latin typeface="+mn-lt"/>
        </a:defRPr>
      </a:lvl7pPr>
      <a:lvl8pPr marL="3429000" indent="-228600" algn="l" rtl="0" eaLnBrk="1" fontAlgn="base" hangingPunct="1">
        <a:spcBef>
          <a:spcPct val="20000"/>
        </a:spcBef>
        <a:spcAft>
          <a:spcPct val="0"/>
        </a:spcAft>
        <a:buClr>
          <a:srgbClr val="54B14D"/>
        </a:buClr>
        <a:buFont typeface="Wingdings 2" pitchFamily="18" charset="2"/>
        <a:buChar char="ð"/>
        <a:defRPr sz="2000">
          <a:solidFill>
            <a:schemeClr val="tx1"/>
          </a:solidFill>
          <a:latin typeface="+mn-lt"/>
        </a:defRPr>
      </a:lvl8pPr>
      <a:lvl9pPr marL="3886200" indent="-228600" algn="l" rtl="0" eaLnBrk="1" fontAlgn="base" hangingPunct="1">
        <a:spcBef>
          <a:spcPct val="20000"/>
        </a:spcBef>
        <a:spcAft>
          <a:spcPct val="0"/>
        </a:spcAft>
        <a:buClr>
          <a:srgbClr val="54B14D"/>
        </a:buClr>
        <a:buFont typeface="Wingdings 2" pitchFamily="18" charset="2"/>
        <a:buChar char="ð"/>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24.wmf"/><Relationship Id="rId3" Type="http://schemas.openxmlformats.org/officeDocument/2006/relationships/notesSlide" Target="../notesSlides/notesSlide5.xml"/><Relationship Id="rId7" Type="http://schemas.openxmlformats.org/officeDocument/2006/relationships/image" Target="../media/image21.wmf"/><Relationship Id="rId12" Type="http://schemas.openxmlformats.org/officeDocument/2006/relationships/oleObject" Target="../embeddings/oleObject5.bin"/><Relationship Id="rId2" Type="http://schemas.openxmlformats.org/officeDocument/2006/relationships/slideLayout" Target="../slideLayouts/slideLayout3.xml"/><Relationship Id="rId16" Type="http://schemas.openxmlformats.org/officeDocument/2006/relationships/image" Target="../media/image26.wmf"/><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23.wmf"/><Relationship Id="rId5" Type="http://schemas.openxmlformats.org/officeDocument/2006/relationships/image" Target="../media/image20.wmf"/><Relationship Id="rId15" Type="http://schemas.openxmlformats.org/officeDocument/2006/relationships/image" Target="../media/image25.w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22.wmf"/><Relationship Id="rId14" Type="http://schemas.openxmlformats.org/officeDocument/2006/relationships/oleObject" Target="../embeddings/oleObject6.bin"/></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45.w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8.bin"/><Relationship Id="rId5" Type="http://schemas.openxmlformats.org/officeDocument/2006/relationships/image" Target="../media/image44.wmf"/><Relationship Id="rId4" Type="http://schemas.openxmlformats.org/officeDocument/2006/relationships/oleObject" Target="../embeddings/oleObject7.bin"/></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notesSlide" Target="../notesSlides/notesSlide29.xml"/><Relationship Id="rId7" Type="http://schemas.openxmlformats.org/officeDocument/2006/relationships/image" Target="../media/image47.w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10.bin"/><Relationship Id="rId5" Type="http://schemas.openxmlformats.org/officeDocument/2006/relationships/image" Target="../media/image46.wmf"/><Relationship Id="rId4" Type="http://schemas.openxmlformats.org/officeDocument/2006/relationships/oleObject" Target="../embeddings/oleObject9.bin"/><Relationship Id="rId9" Type="http://schemas.openxmlformats.org/officeDocument/2006/relationships/image" Target="../media/image48.wmf"/></Relationships>
</file>

<file path=ppt/slides/_rels/slide33.x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51.jpeg"/><Relationship Id="rId5" Type="http://schemas.openxmlformats.org/officeDocument/2006/relationships/image" Target="../media/image50.wmf"/><Relationship Id="rId4" Type="http://schemas.openxmlformats.org/officeDocument/2006/relationships/oleObject" Target="../embeddings/oleObject12.bin"/></Relationships>
</file>

<file path=ppt/slides/_rels/slide35.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notesSlide" Target="../notesSlides/notesSlide32.xml"/><Relationship Id="rId7" Type="http://schemas.openxmlformats.org/officeDocument/2006/relationships/image" Target="../media/image53.w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14.bin"/><Relationship Id="rId5" Type="http://schemas.openxmlformats.org/officeDocument/2006/relationships/image" Target="../media/image52.wmf"/><Relationship Id="rId4" Type="http://schemas.openxmlformats.org/officeDocument/2006/relationships/oleObject" Target="../embeddings/oleObject13.bin"/><Relationship Id="rId9" Type="http://schemas.openxmlformats.org/officeDocument/2006/relationships/image" Target="../media/image50.wmf"/></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4.xml"/><Relationship Id="rId7"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7.bin"/><Relationship Id="rId5" Type="http://schemas.openxmlformats.org/officeDocument/2006/relationships/image" Target="../media/image54.wmf"/><Relationship Id="rId4" Type="http://schemas.openxmlformats.org/officeDocument/2006/relationships/oleObject" Target="../embeddings/oleObject16.bin"/></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oleObject" Target="../embeddings/oleObject21.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20.bin"/><Relationship Id="rId5" Type="http://schemas.openxmlformats.org/officeDocument/2006/relationships/image" Target="../media/image54.wmf"/><Relationship Id="rId4" Type="http://schemas.openxmlformats.org/officeDocument/2006/relationships/oleObject" Target="../embeddings/oleObject19.bin"/></Relationships>
</file>

<file path=ppt/slides/_rels/slide39.x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notesSlide" Target="../notesSlides/notesSlide36.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9.xml"/><Relationship Id="rId1" Type="http://schemas.openxmlformats.org/officeDocument/2006/relationships/slideLayout" Target="../slideLayouts/slideLayout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3.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5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notesSlide" Target="../notesSlides/notesSlide40.xml"/><Relationship Id="rId1" Type="http://schemas.openxmlformats.org/officeDocument/2006/relationships/slideLayout" Target="../slideLayouts/slideLayout8.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oleObject" Target="../embeddings/oleObject24.bin"/><Relationship Id="rId3" Type="http://schemas.openxmlformats.org/officeDocument/2006/relationships/notesSlide" Target="../notesSlides/notesSlide48.xml"/><Relationship Id="rId7" Type="http://schemas.openxmlformats.org/officeDocument/2006/relationships/image" Target="../media/image53.w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23.bin"/><Relationship Id="rId5" Type="http://schemas.openxmlformats.org/officeDocument/2006/relationships/image" Target="../media/image52.wmf"/><Relationship Id="rId4" Type="http://schemas.openxmlformats.org/officeDocument/2006/relationships/oleObject" Target="../embeddings/oleObject22.bin"/><Relationship Id="rId9" Type="http://schemas.openxmlformats.org/officeDocument/2006/relationships/image" Target="../media/image47.wmf"/></Relationships>
</file>

<file path=ppt/slides/_rels/slide53.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notesSlide" Target="../notesSlides/notesSlide49.xml"/><Relationship Id="rId7" Type="http://schemas.openxmlformats.org/officeDocument/2006/relationships/image" Target="../media/image69.wmf"/><Relationship Id="rId2" Type="http://schemas.openxmlformats.org/officeDocument/2006/relationships/slideLayout" Target="../slideLayouts/slideLayout7.xml"/><Relationship Id="rId1" Type="http://schemas.openxmlformats.org/officeDocument/2006/relationships/vmlDrawing" Target="../drawings/vmlDrawing9.vml"/><Relationship Id="rId6" Type="http://schemas.openxmlformats.org/officeDocument/2006/relationships/oleObject" Target="../embeddings/oleObject26.bin"/><Relationship Id="rId5" Type="http://schemas.openxmlformats.org/officeDocument/2006/relationships/image" Target="../media/image68.wmf"/><Relationship Id="rId4" Type="http://schemas.openxmlformats.org/officeDocument/2006/relationships/oleObject" Target="../embeddings/oleObject25.bin"/><Relationship Id="rId9" Type="http://schemas.openxmlformats.org/officeDocument/2006/relationships/image" Target="../media/image50.wmf"/></Relationships>
</file>

<file path=ppt/slides/_rels/slide54.xml.rels><?xml version="1.0" encoding="UTF-8" standalone="yes"?>
<Relationships xmlns="http://schemas.openxmlformats.org/package/2006/relationships"><Relationship Id="rId8" Type="http://schemas.openxmlformats.org/officeDocument/2006/relationships/oleObject" Target="../embeddings/oleObject30.bin"/><Relationship Id="rId3" Type="http://schemas.openxmlformats.org/officeDocument/2006/relationships/notesSlide" Target="../notesSlides/notesSlide50.xml"/><Relationship Id="rId7" Type="http://schemas.openxmlformats.org/officeDocument/2006/relationships/image" Target="../media/image69.wmf"/><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oleObject" Target="../embeddings/oleObject29.bin"/><Relationship Id="rId5" Type="http://schemas.openxmlformats.org/officeDocument/2006/relationships/image" Target="../media/image70.wmf"/><Relationship Id="rId4" Type="http://schemas.openxmlformats.org/officeDocument/2006/relationships/oleObject" Target="../embeddings/oleObject28.bin"/><Relationship Id="rId9" Type="http://schemas.openxmlformats.org/officeDocument/2006/relationships/image" Target="../media/image50.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altLang="en-US" dirty="0"/>
              <a:t>Project </a:t>
            </a:r>
            <a:r>
              <a:rPr lang="en-US" altLang="en-US" dirty="0" smtClean="0"/>
              <a:t>Management</a:t>
            </a:r>
            <a:endParaRPr lang="en-US" altLang="en-US" dirty="0"/>
          </a:p>
        </p:txBody>
      </p:sp>
      <p:sp>
        <p:nvSpPr>
          <p:cNvPr id="2" name="Title 1"/>
          <p:cNvSpPr>
            <a:spLocks noGrp="1"/>
          </p:cNvSpPr>
          <p:nvPr>
            <p:ph type="ctrTitle"/>
          </p:nvPr>
        </p:nvSpPr>
        <p:spPr>
          <a:xfrm>
            <a:off x="7235825" y="1412875"/>
            <a:ext cx="1368425" cy="720725"/>
          </a:xfrm>
        </p:spPr>
        <p:txBody>
          <a:bodyPr/>
          <a:lstStyle/>
          <a:p>
            <a:r>
              <a:rPr lang="en-US" dirty="0" smtClean="0"/>
              <a:t>17</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3"/>
          <p:cNvSpPr>
            <a:spLocks noGrp="1" noChangeArrowheads="1"/>
          </p:cNvSpPr>
          <p:nvPr>
            <p:ph type="title"/>
          </p:nvPr>
        </p:nvSpPr>
        <p:spPr/>
        <p:txBody>
          <a:bodyPr lIns="90488" tIns="44450" rIns="90488" bIns="44450" anchor="b"/>
          <a:lstStyle/>
          <a:p>
            <a:pPr eaLnBrk="1" hangingPunct="1"/>
            <a:r>
              <a:rPr lang="en-US" altLang="en-US" smtClean="0"/>
              <a:t>Projects</a:t>
            </a:r>
            <a:endParaRPr lang="en-US" altLang="en-US" sz="2600" b="1" smtClean="0">
              <a:solidFill>
                <a:srgbClr val="2D8AD8"/>
              </a:solidFill>
            </a:endParaRPr>
          </a:p>
        </p:txBody>
      </p:sp>
      <p:sp>
        <p:nvSpPr>
          <p:cNvPr id="33795" name="Rectangle 3"/>
          <p:cNvSpPr>
            <a:spLocks noGrp="1" noChangeArrowheads="1"/>
          </p:cNvSpPr>
          <p:nvPr>
            <p:ph idx="1"/>
          </p:nvPr>
        </p:nvSpPr>
        <p:spPr/>
        <p:txBody>
          <a:bodyPr lIns="90488" tIns="44450" rIns="90488" bIns="44450"/>
          <a:lstStyle/>
          <a:p>
            <a:pPr eaLnBrk="1" hangingPunct="1"/>
            <a:r>
              <a:rPr lang="en-US" altLang="en-US" sz="2400" smtClean="0"/>
              <a:t>unique, one-time operations</a:t>
            </a:r>
          </a:p>
          <a:p>
            <a:pPr eaLnBrk="1" hangingPunct="1"/>
            <a:r>
              <a:rPr lang="en-US" altLang="en-US" sz="2400" smtClean="0"/>
              <a:t>specific set of objectives</a:t>
            </a:r>
          </a:p>
          <a:p>
            <a:pPr eaLnBrk="1" hangingPunct="1"/>
            <a:r>
              <a:rPr lang="en-US" altLang="en-US" sz="2400" smtClean="0"/>
              <a:t>limited time frame</a:t>
            </a:r>
          </a:p>
        </p:txBody>
      </p:sp>
      <p:grpSp>
        <p:nvGrpSpPr>
          <p:cNvPr id="33796" name="Group 4"/>
          <p:cNvGrpSpPr>
            <a:grpSpLocks/>
          </p:cNvGrpSpPr>
          <p:nvPr/>
        </p:nvGrpSpPr>
        <p:grpSpPr bwMode="auto">
          <a:xfrm>
            <a:off x="2124075" y="2997200"/>
            <a:ext cx="5702300" cy="3473450"/>
            <a:chOff x="1324" y="868"/>
            <a:chExt cx="3592" cy="2188"/>
          </a:xfrm>
        </p:grpSpPr>
        <p:sp>
          <p:nvSpPr>
            <p:cNvPr id="33798" name="Rectangle 5"/>
            <p:cNvSpPr>
              <a:spLocks noChangeArrowheads="1"/>
            </p:cNvSpPr>
            <p:nvPr/>
          </p:nvSpPr>
          <p:spPr bwMode="auto">
            <a:xfrm>
              <a:off x="1324" y="868"/>
              <a:ext cx="568" cy="2188"/>
            </a:xfrm>
            <a:prstGeom prst="rect">
              <a:avLst/>
            </a:prstGeom>
            <a:solidFill>
              <a:schemeClr val="accent2"/>
            </a:solidFill>
            <a:ln w="12700">
              <a:solidFill>
                <a:srgbClr val="000000"/>
              </a:solidFill>
              <a:miter lim="800000"/>
              <a:headEnd/>
              <a:tailEnd/>
            </a:ln>
          </p:spPr>
          <p:txBody>
            <a:bodyPr lIns="103188" tIns="514350" rIns="103188" bIns="514350"/>
            <a:lstStyle>
              <a:lvl1pPr defTabSz="514350" eaLnBrk="0" hangingPunct="0">
                <a:defRPr>
                  <a:solidFill>
                    <a:schemeClr val="tx1"/>
                  </a:solidFill>
                  <a:latin typeface="Arial" pitchFamily="34" charset="0"/>
                </a:defRPr>
              </a:lvl1pPr>
              <a:lvl2pPr marL="742950" indent="-285750" defTabSz="514350" eaLnBrk="0" hangingPunct="0">
                <a:defRPr>
                  <a:solidFill>
                    <a:schemeClr val="tx1"/>
                  </a:solidFill>
                  <a:latin typeface="Arial" pitchFamily="34" charset="0"/>
                </a:defRPr>
              </a:lvl2pPr>
              <a:lvl3pPr marL="1143000" indent="-228600" defTabSz="514350" eaLnBrk="0" hangingPunct="0">
                <a:defRPr>
                  <a:solidFill>
                    <a:schemeClr val="tx1"/>
                  </a:solidFill>
                  <a:latin typeface="Arial" pitchFamily="34" charset="0"/>
                </a:defRPr>
              </a:lvl3pPr>
              <a:lvl4pPr marL="1600200" indent="-228600" defTabSz="514350" eaLnBrk="0" hangingPunct="0">
                <a:defRPr>
                  <a:solidFill>
                    <a:schemeClr val="tx1"/>
                  </a:solidFill>
                  <a:latin typeface="Arial" pitchFamily="34" charset="0"/>
                </a:defRPr>
              </a:lvl4pPr>
              <a:lvl5pPr marL="2057400" indent="-228600" defTabSz="514350" eaLnBrk="0" hangingPunct="0">
                <a:defRPr>
                  <a:solidFill>
                    <a:schemeClr val="tx1"/>
                  </a:solidFill>
                  <a:latin typeface="Arial" pitchFamily="34" charset="0"/>
                </a:defRPr>
              </a:lvl5pPr>
              <a:lvl6pPr marL="2514600" indent="-228600" defTabSz="514350" eaLnBrk="0" fontAlgn="base" hangingPunct="0">
                <a:spcBef>
                  <a:spcPct val="0"/>
                </a:spcBef>
                <a:spcAft>
                  <a:spcPct val="0"/>
                </a:spcAft>
                <a:defRPr>
                  <a:solidFill>
                    <a:schemeClr val="tx1"/>
                  </a:solidFill>
                  <a:latin typeface="Arial" pitchFamily="34" charset="0"/>
                </a:defRPr>
              </a:lvl6pPr>
              <a:lvl7pPr marL="2971800" indent="-228600" defTabSz="514350" eaLnBrk="0" fontAlgn="base" hangingPunct="0">
                <a:spcBef>
                  <a:spcPct val="0"/>
                </a:spcBef>
                <a:spcAft>
                  <a:spcPct val="0"/>
                </a:spcAft>
                <a:defRPr>
                  <a:solidFill>
                    <a:schemeClr val="tx1"/>
                  </a:solidFill>
                  <a:latin typeface="Arial" pitchFamily="34" charset="0"/>
                </a:defRPr>
              </a:lvl7pPr>
              <a:lvl8pPr marL="3429000" indent="-228600" defTabSz="514350" eaLnBrk="0" fontAlgn="base" hangingPunct="0">
                <a:spcBef>
                  <a:spcPct val="0"/>
                </a:spcBef>
                <a:spcAft>
                  <a:spcPct val="0"/>
                </a:spcAft>
                <a:defRPr>
                  <a:solidFill>
                    <a:schemeClr val="tx1"/>
                  </a:solidFill>
                  <a:latin typeface="Arial" pitchFamily="34" charset="0"/>
                </a:defRPr>
              </a:lvl8pPr>
              <a:lvl9pPr marL="3886200" indent="-228600" defTabSz="514350" eaLnBrk="0" fontAlgn="base" hangingPunct="0">
                <a:spcBef>
                  <a:spcPct val="0"/>
                </a:spcBef>
                <a:spcAft>
                  <a:spcPct val="0"/>
                </a:spcAft>
                <a:defRPr>
                  <a:solidFill>
                    <a:schemeClr val="tx1"/>
                  </a:solidFill>
                  <a:latin typeface="Arial" pitchFamily="34" charset="0"/>
                </a:defRPr>
              </a:lvl9pPr>
            </a:lstStyle>
            <a:p>
              <a:pPr eaLnBrk="1" hangingPunct="1">
                <a:spcBef>
                  <a:spcPct val="80000"/>
                </a:spcBef>
              </a:pPr>
              <a:r>
                <a:rPr lang="en-US" altLang="en-US" sz="1400" i="1">
                  <a:solidFill>
                    <a:srgbClr val="000000"/>
                  </a:solidFill>
                </a:rPr>
                <a:t>Build A</a:t>
              </a:r>
            </a:p>
            <a:p>
              <a:pPr eaLnBrk="1" hangingPunct="1">
                <a:spcBef>
                  <a:spcPct val="80000"/>
                </a:spcBef>
              </a:pPr>
              <a:r>
                <a:rPr lang="en-US" altLang="en-US" sz="1400" i="1">
                  <a:solidFill>
                    <a:srgbClr val="000000"/>
                  </a:solidFill>
                </a:rPr>
                <a:t>A Done</a:t>
              </a:r>
            </a:p>
            <a:p>
              <a:pPr eaLnBrk="1" hangingPunct="1">
                <a:spcBef>
                  <a:spcPct val="80000"/>
                </a:spcBef>
              </a:pPr>
              <a:r>
                <a:rPr lang="en-US" altLang="en-US" sz="1400" i="1">
                  <a:solidFill>
                    <a:srgbClr val="000000"/>
                  </a:solidFill>
                </a:rPr>
                <a:t>Build B</a:t>
              </a:r>
            </a:p>
            <a:p>
              <a:pPr eaLnBrk="1" hangingPunct="1">
                <a:spcBef>
                  <a:spcPct val="80000"/>
                </a:spcBef>
              </a:pPr>
              <a:r>
                <a:rPr lang="en-US" altLang="en-US" sz="1400" i="1">
                  <a:solidFill>
                    <a:srgbClr val="000000"/>
                  </a:solidFill>
                </a:rPr>
                <a:t>B Done</a:t>
              </a:r>
            </a:p>
            <a:p>
              <a:pPr eaLnBrk="1" hangingPunct="1">
                <a:spcBef>
                  <a:spcPct val="80000"/>
                </a:spcBef>
              </a:pPr>
              <a:r>
                <a:rPr lang="en-US" altLang="en-US" sz="1400" i="1">
                  <a:solidFill>
                    <a:srgbClr val="000000"/>
                  </a:solidFill>
                </a:rPr>
                <a:t>Build C</a:t>
              </a:r>
            </a:p>
            <a:p>
              <a:pPr eaLnBrk="1" hangingPunct="1">
                <a:spcBef>
                  <a:spcPct val="80000"/>
                </a:spcBef>
              </a:pPr>
              <a:r>
                <a:rPr lang="en-US" altLang="en-US" sz="1400" i="1">
                  <a:solidFill>
                    <a:srgbClr val="000000"/>
                  </a:solidFill>
                </a:rPr>
                <a:t>C Done</a:t>
              </a:r>
            </a:p>
            <a:p>
              <a:pPr eaLnBrk="1" hangingPunct="1">
                <a:spcBef>
                  <a:spcPct val="80000"/>
                </a:spcBef>
              </a:pPr>
              <a:r>
                <a:rPr lang="en-US" altLang="en-US" sz="1400" i="1">
                  <a:solidFill>
                    <a:srgbClr val="000000"/>
                  </a:solidFill>
                </a:rPr>
                <a:t>Build D</a:t>
              </a:r>
            </a:p>
            <a:p>
              <a:pPr eaLnBrk="1" hangingPunct="1">
                <a:spcBef>
                  <a:spcPct val="80000"/>
                </a:spcBef>
              </a:pPr>
              <a:r>
                <a:rPr lang="en-US" altLang="en-US" sz="1400" i="1">
                  <a:solidFill>
                    <a:srgbClr val="000000"/>
                  </a:solidFill>
                </a:rPr>
                <a:t>Ship</a:t>
              </a:r>
            </a:p>
          </p:txBody>
        </p:sp>
        <p:grpSp>
          <p:nvGrpSpPr>
            <p:cNvPr id="33799" name="Group 6"/>
            <p:cNvGrpSpPr>
              <a:grpSpLocks/>
            </p:cNvGrpSpPr>
            <p:nvPr/>
          </p:nvGrpSpPr>
          <p:grpSpPr bwMode="auto">
            <a:xfrm>
              <a:off x="1900" y="868"/>
              <a:ext cx="3016" cy="2188"/>
              <a:chOff x="1900" y="868"/>
              <a:chExt cx="3016" cy="2188"/>
            </a:xfrm>
          </p:grpSpPr>
          <p:sp>
            <p:nvSpPr>
              <p:cNvPr id="33821" name="Rectangle 7"/>
              <p:cNvSpPr>
                <a:spLocks noChangeArrowheads="1"/>
              </p:cNvSpPr>
              <p:nvPr/>
            </p:nvSpPr>
            <p:spPr bwMode="auto">
              <a:xfrm>
                <a:off x="1900" y="868"/>
                <a:ext cx="3016" cy="2188"/>
              </a:xfrm>
              <a:prstGeom prst="rect">
                <a:avLst/>
              </a:prstGeom>
              <a:solidFill>
                <a:srgbClr val="FFFFFF"/>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33822" name="Rectangle 8"/>
              <p:cNvSpPr>
                <a:spLocks noChangeArrowheads="1"/>
              </p:cNvSpPr>
              <p:nvPr/>
            </p:nvSpPr>
            <p:spPr bwMode="auto">
              <a:xfrm>
                <a:off x="1900" y="868"/>
                <a:ext cx="496" cy="208"/>
              </a:xfrm>
              <a:prstGeom prst="rect">
                <a:avLst/>
              </a:prstGeom>
              <a:solidFill>
                <a:schemeClr val="hlink"/>
              </a:solidFill>
              <a:ln w="12700">
                <a:solidFill>
                  <a:srgbClr val="000000"/>
                </a:solidFill>
                <a:miter lim="800000"/>
                <a:headEnd/>
                <a:tailEnd/>
              </a:ln>
            </p:spPr>
            <p:txBody>
              <a:bodyPr wrap="none" lIns="96838" tIns="49212" rIns="96838" bIns="49212" anchor="ctr"/>
              <a:lstStyle>
                <a:lvl1pPr defTabSz="720725" eaLnBrk="0" hangingPunct="0">
                  <a:defRPr>
                    <a:solidFill>
                      <a:schemeClr val="tx1"/>
                    </a:solidFill>
                    <a:latin typeface="Arial" pitchFamily="34" charset="0"/>
                  </a:defRPr>
                </a:lvl1pPr>
                <a:lvl2pPr marL="742950" indent="-285750" defTabSz="720725" eaLnBrk="0" hangingPunct="0">
                  <a:defRPr>
                    <a:solidFill>
                      <a:schemeClr val="tx1"/>
                    </a:solidFill>
                    <a:latin typeface="Arial" pitchFamily="34" charset="0"/>
                  </a:defRPr>
                </a:lvl2pPr>
                <a:lvl3pPr marL="1143000" indent="-228600" defTabSz="720725" eaLnBrk="0" hangingPunct="0">
                  <a:defRPr>
                    <a:solidFill>
                      <a:schemeClr val="tx1"/>
                    </a:solidFill>
                    <a:latin typeface="Arial" pitchFamily="34" charset="0"/>
                  </a:defRPr>
                </a:lvl3pPr>
                <a:lvl4pPr marL="1600200" indent="-228600" defTabSz="720725" eaLnBrk="0" hangingPunct="0">
                  <a:defRPr>
                    <a:solidFill>
                      <a:schemeClr val="tx1"/>
                    </a:solidFill>
                    <a:latin typeface="Arial" pitchFamily="34" charset="0"/>
                  </a:defRPr>
                </a:lvl4pPr>
                <a:lvl5pPr marL="2057400" indent="-228600" defTabSz="720725" eaLnBrk="0" hangingPunct="0">
                  <a:defRPr>
                    <a:solidFill>
                      <a:schemeClr val="tx1"/>
                    </a:solidFill>
                    <a:latin typeface="Arial" pitchFamily="34" charset="0"/>
                  </a:defRPr>
                </a:lvl5pPr>
                <a:lvl6pPr marL="2514600" indent="-228600" defTabSz="720725" eaLnBrk="0" fontAlgn="base" hangingPunct="0">
                  <a:spcBef>
                    <a:spcPct val="0"/>
                  </a:spcBef>
                  <a:spcAft>
                    <a:spcPct val="0"/>
                  </a:spcAft>
                  <a:defRPr>
                    <a:solidFill>
                      <a:schemeClr val="tx1"/>
                    </a:solidFill>
                    <a:latin typeface="Arial" pitchFamily="34" charset="0"/>
                  </a:defRPr>
                </a:lvl6pPr>
                <a:lvl7pPr marL="2971800" indent="-228600" defTabSz="720725" eaLnBrk="0" fontAlgn="base" hangingPunct="0">
                  <a:spcBef>
                    <a:spcPct val="0"/>
                  </a:spcBef>
                  <a:spcAft>
                    <a:spcPct val="0"/>
                  </a:spcAft>
                  <a:defRPr>
                    <a:solidFill>
                      <a:schemeClr val="tx1"/>
                    </a:solidFill>
                    <a:latin typeface="Arial" pitchFamily="34" charset="0"/>
                  </a:defRPr>
                </a:lvl7pPr>
                <a:lvl8pPr marL="3429000" indent="-228600" defTabSz="720725" eaLnBrk="0" fontAlgn="base" hangingPunct="0">
                  <a:spcBef>
                    <a:spcPct val="0"/>
                  </a:spcBef>
                  <a:spcAft>
                    <a:spcPct val="0"/>
                  </a:spcAft>
                  <a:defRPr>
                    <a:solidFill>
                      <a:schemeClr val="tx1"/>
                    </a:solidFill>
                    <a:latin typeface="Arial" pitchFamily="34" charset="0"/>
                  </a:defRPr>
                </a:lvl8pPr>
                <a:lvl9pPr marL="3886200" indent="-228600" defTabSz="720725"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solidFill>
                      <a:srgbClr val="000000"/>
                    </a:solidFill>
                  </a:rPr>
                  <a:t>JAN</a:t>
                </a:r>
              </a:p>
            </p:txBody>
          </p:sp>
          <p:sp>
            <p:nvSpPr>
              <p:cNvPr id="33823" name="Rectangle 9"/>
              <p:cNvSpPr>
                <a:spLocks noChangeArrowheads="1"/>
              </p:cNvSpPr>
              <p:nvPr/>
            </p:nvSpPr>
            <p:spPr bwMode="auto">
              <a:xfrm>
                <a:off x="2404" y="868"/>
                <a:ext cx="496" cy="208"/>
              </a:xfrm>
              <a:prstGeom prst="rect">
                <a:avLst/>
              </a:prstGeom>
              <a:solidFill>
                <a:schemeClr val="hlink"/>
              </a:solidFill>
              <a:ln w="12700">
                <a:solidFill>
                  <a:srgbClr val="000000"/>
                </a:solidFill>
                <a:miter lim="800000"/>
                <a:headEnd/>
                <a:tailEnd/>
              </a:ln>
            </p:spPr>
            <p:txBody>
              <a:bodyPr wrap="none" lIns="96838" tIns="49212" rIns="96838" bIns="49212" anchor="ctr"/>
              <a:lstStyle>
                <a:lvl1pPr defTabSz="720725" eaLnBrk="0" hangingPunct="0">
                  <a:defRPr>
                    <a:solidFill>
                      <a:schemeClr val="tx1"/>
                    </a:solidFill>
                    <a:latin typeface="Arial" pitchFamily="34" charset="0"/>
                  </a:defRPr>
                </a:lvl1pPr>
                <a:lvl2pPr marL="742950" indent="-285750" defTabSz="720725" eaLnBrk="0" hangingPunct="0">
                  <a:defRPr>
                    <a:solidFill>
                      <a:schemeClr val="tx1"/>
                    </a:solidFill>
                    <a:latin typeface="Arial" pitchFamily="34" charset="0"/>
                  </a:defRPr>
                </a:lvl2pPr>
                <a:lvl3pPr marL="1143000" indent="-228600" defTabSz="720725" eaLnBrk="0" hangingPunct="0">
                  <a:defRPr>
                    <a:solidFill>
                      <a:schemeClr val="tx1"/>
                    </a:solidFill>
                    <a:latin typeface="Arial" pitchFamily="34" charset="0"/>
                  </a:defRPr>
                </a:lvl3pPr>
                <a:lvl4pPr marL="1600200" indent="-228600" defTabSz="720725" eaLnBrk="0" hangingPunct="0">
                  <a:defRPr>
                    <a:solidFill>
                      <a:schemeClr val="tx1"/>
                    </a:solidFill>
                    <a:latin typeface="Arial" pitchFamily="34" charset="0"/>
                  </a:defRPr>
                </a:lvl4pPr>
                <a:lvl5pPr marL="2057400" indent="-228600" defTabSz="720725" eaLnBrk="0" hangingPunct="0">
                  <a:defRPr>
                    <a:solidFill>
                      <a:schemeClr val="tx1"/>
                    </a:solidFill>
                    <a:latin typeface="Arial" pitchFamily="34" charset="0"/>
                  </a:defRPr>
                </a:lvl5pPr>
                <a:lvl6pPr marL="2514600" indent="-228600" defTabSz="720725" eaLnBrk="0" fontAlgn="base" hangingPunct="0">
                  <a:spcBef>
                    <a:spcPct val="0"/>
                  </a:spcBef>
                  <a:spcAft>
                    <a:spcPct val="0"/>
                  </a:spcAft>
                  <a:defRPr>
                    <a:solidFill>
                      <a:schemeClr val="tx1"/>
                    </a:solidFill>
                    <a:latin typeface="Arial" pitchFamily="34" charset="0"/>
                  </a:defRPr>
                </a:lvl6pPr>
                <a:lvl7pPr marL="2971800" indent="-228600" defTabSz="720725" eaLnBrk="0" fontAlgn="base" hangingPunct="0">
                  <a:spcBef>
                    <a:spcPct val="0"/>
                  </a:spcBef>
                  <a:spcAft>
                    <a:spcPct val="0"/>
                  </a:spcAft>
                  <a:defRPr>
                    <a:solidFill>
                      <a:schemeClr val="tx1"/>
                    </a:solidFill>
                    <a:latin typeface="Arial" pitchFamily="34" charset="0"/>
                  </a:defRPr>
                </a:lvl7pPr>
                <a:lvl8pPr marL="3429000" indent="-228600" defTabSz="720725" eaLnBrk="0" fontAlgn="base" hangingPunct="0">
                  <a:spcBef>
                    <a:spcPct val="0"/>
                  </a:spcBef>
                  <a:spcAft>
                    <a:spcPct val="0"/>
                  </a:spcAft>
                  <a:defRPr>
                    <a:solidFill>
                      <a:schemeClr val="tx1"/>
                    </a:solidFill>
                    <a:latin typeface="Arial" pitchFamily="34" charset="0"/>
                  </a:defRPr>
                </a:lvl8pPr>
                <a:lvl9pPr marL="3886200" indent="-228600" defTabSz="720725"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solidFill>
                      <a:srgbClr val="000000"/>
                    </a:solidFill>
                  </a:rPr>
                  <a:t>FEB</a:t>
                </a:r>
              </a:p>
            </p:txBody>
          </p:sp>
          <p:sp>
            <p:nvSpPr>
              <p:cNvPr id="33824" name="Rectangle 10"/>
              <p:cNvSpPr>
                <a:spLocks noChangeArrowheads="1"/>
              </p:cNvSpPr>
              <p:nvPr/>
            </p:nvSpPr>
            <p:spPr bwMode="auto">
              <a:xfrm>
                <a:off x="2908" y="868"/>
                <a:ext cx="496" cy="208"/>
              </a:xfrm>
              <a:prstGeom prst="rect">
                <a:avLst/>
              </a:prstGeom>
              <a:solidFill>
                <a:schemeClr val="hlink"/>
              </a:solidFill>
              <a:ln w="12700">
                <a:solidFill>
                  <a:srgbClr val="000000"/>
                </a:solidFill>
                <a:miter lim="800000"/>
                <a:headEnd/>
                <a:tailEnd/>
              </a:ln>
            </p:spPr>
            <p:txBody>
              <a:bodyPr wrap="none" lIns="96838" tIns="49212" rIns="96838" bIns="49212" anchor="ctr"/>
              <a:lstStyle>
                <a:lvl1pPr defTabSz="720725" eaLnBrk="0" hangingPunct="0">
                  <a:defRPr>
                    <a:solidFill>
                      <a:schemeClr val="tx1"/>
                    </a:solidFill>
                    <a:latin typeface="Arial" pitchFamily="34" charset="0"/>
                  </a:defRPr>
                </a:lvl1pPr>
                <a:lvl2pPr marL="742950" indent="-285750" defTabSz="720725" eaLnBrk="0" hangingPunct="0">
                  <a:defRPr>
                    <a:solidFill>
                      <a:schemeClr val="tx1"/>
                    </a:solidFill>
                    <a:latin typeface="Arial" pitchFamily="34" charset="0"/>
                  </a:defRPr>
                </a:lvl2pPr>
                <a:lvl3pPr marL="1143000" indent="-228600" defTabSz="720725" eaLnBrk="0" hangingPunct="0">
                  <a:defRPr>
                    <a:solidFill>
                      <a:schemeClr val="tx1"/>
                    </a:solidFill>
                    <a:latin typeface="Arial" pitchFamily="34" charset="0"/>
                  </a:defRPr>
                </a:lvl3pPr>
                <a:lvl4pPr marL="1600200" indent="-228600" defTabSz="720725" eaLnBrk="0" hangingPunct="0">
                  <a:defRPr>
                    <a:solidFill>
                      <a:schemeClr val="tx1"/>
                    </a:solidFill>
                    <a:latin typeface="Arial" pitchFamily="34" charset="0"/>
                  </a:defRPr>
                </a:lvl4pPr>
                <a:lvl5pPr marL="2057400" indent="-228600" defTabSz="720725" eaLnBrk="0" hangingPunct="0">
                  <a:defRPr>
                    <a:solidFill>
                      <a:schemeClr val="tx1"/>
                    </a:solidFill>
                    <a:latin typeface="Arial" pitchFamily="34" charset="0"/>
                  </a:defRPr>
                </a:lvl5pPr>
                <a:lvl6pPr marL="2514600" indent="-228600" defTabSz="720725" eaLnBrk="0" fontAlgn="base" hangingPunct="0">
                  <a:spcBef>
                    <a:spcPct val="0"/>
                  </a:spcBef>
                  <a:spcAft>
                    <a:spcPct val="0"/>
                  </a:spcAft>
                  <a:defRPr>
                    <a:solidFill>
                      <a:schemeClr val="tx1"/>
                    </a:solidFill>
                    <a:latin typeface="Arial" pitchFamily="34" charset="0"/>
                  </a:defRPr>
                </a:lvl6pPr>
                <a:lvl7pPr marL="2971800" indent="-228600" defTabSz="720725" eaLnBrk="0" fontAlgn="base" hangingPunct="0">
                  <a:spcBef>
                    <a:spcPct val="0"/>
                  </a:spcBef>
                  <a:spcAft>
                    <a:spcPct val="0"/>
                  </a:spcAft>
                  <a:defRPr>
                    <a:solidFill>
                      <a:schemeClr val="tx1"/>
                    </a:solidFill>
                    <a:latin typeface="Arial" pitchFamily="34" charset="0"/>
                  </a:defRPr>
                </a:lvl7pPr>
                <a:lvl8pPr marL="3429000" indent="-228600" defTabSz="720725" eaLnBrk="0" fontAlgn="base" hangingPunct="0">
                  <a:spcBef>
                    <a:spcPct val="0"/>
                  </a:spcBef>
                  <a:spcAft>
                    <a:spcPct val="0"/>
                  </a:spcAft>
                  <a:defRPr>
                    <a:solidFill>
                      <a:schemeClr val="tx1"/>
                    </a:solidFill>
                    <a:latin typeface="Arial" pitchFamily="34" charset="0"/>
                  </a:defRPr>
                </a:lvl8pPr>
                <a:lvl9pPr marL="3886200" indent="-228600" defTabSz="720725"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solidFill>
                      <a:srgbClr val="000000"/>
                    </a:solidFill>
                  </a:rPr>
                  <a:t>MAR</a:t>
                </a:r>
              </a:p>
            </p:txBody>
          </p:sp>
          <p:sp>
            <p:nvSpPr>
              <p:cNvPr id="33825" name="Rectangle 11"/>
              <p:cNvSpPr>
                <a:spLocks noChangeArrowheads="1"/>
              </p:cNvSpPr>
              <p:nvPr/>
            </p:nvSpPr>
            <p:spPr bwMode="auto">
              <a:xfrm>
                <a:off x="3412" y="868"/>
                <a:ext cx="496" cy="208"/>
              </a:xfrm>
              <a:prstGeom prst="rect">
                <a:avLst/>
              </a:prstGeom>
              <a:solidFill>
                <a:schemeClr val="hlink"/>
              </a:solidFill>
              <a:ln w="12700">
                <a:solidFill>
                  <a:srgbClr val="000000"/>
                </a:solidFill>
                <a:miter lim="800000"/>
                <a:headEnd/>
                <a:tailEnd/>
              </a:ln>
            </p:spPr>
            <p:txBody>
              <a:bodyPr wrap="none" lIns="96838" tIns="49212" rIns="96838" bIns="49212" anchor="ctr"/>
              <a:lstStyle>
                <a:lvl1pPr defTabSz="720725" eaLnBrk="0" hangingPunct="0">
                  <a:defRPr>
                    <a:solidFill>
                      <a:schemeClr val="tx1"/>
                    </a:solidFill>
                    <a:latin typeface="Arial" pitchFamily="34" charset="0"/>
                  </a:defRPr>
                </a:lvl1pPr>
                <a:lvl2pPr marL="742950" indent="-285750" defTabSz="720725" eaLnBrk="0" hangingPunct="0">
                  <a:defRPr>
                    <a:solidFill>
                      <a:schemeClr val="tx1"/>
                    </a:solidFill>
                    <a:latin typeface="Arial" pitchFamily="34" charset="0"/>
                  </a:defRPr>
                </a:lvl2pPr>
                <a:lvl3pPr marL="1143000" indent="-228600" defTabSz="720725" eaLnBrk="0" hangingPunct="0">
                  <a:defRPr>
                    <a:solidFill>
                      <a:schemeClr val="tx1"/>
                    </a:solidFill>
                    <a:latin typeface="Arial" pitchFamily="34" charset="0"/>
                  </a:defRPr>
                </a:lvl3pPr>
                <a:lvl4pPr marL="1600200" indent="-228600" defTabSz="720725" eaLnBrk="0" hangingPunct="0">
                  <a:defRPr>
                    <a:solidFill>
                      <a:schemeClr val="tx1"/>
                    </a:solidFill>
                    <a:latin typeface="Arial" pitchFamily="34" charset="0"/>
                  </a:defRPr>
                </a:lvl4pPr>
                <a:lvl5pPr marL="2057400" indent="-228600" defTabSz="720725" eaLnBrk="0" hangingPunct="0">
                  <a:defRPr>
                    <a:solidFill>
                      <a:schemeClr val="tx1"/>
                    </a:solidFill>
                    <a:latin typeface="Arial" pitchFamily="34" charset="0"/>
                  </a:defRPr>
                </a:lvl5pPr>
                <a:lvl6pPr marL="2514600" indent="-228600" defTabSz="720725" eaLnBrk="0" fontAlgn="base" hangingPunct="0">
                  <a:spcBef>
                    <a:spcPct val="0"/>
                  </a:spcBef>
                  <a:spcAft>
                    <a:spcPct val="0"/>
                  </a:spcAft>
                  <a:defRPr>
                    <a:solidFill>
                      <a:schemeClr val="tx1"/>
                    </a:solidFill>
                    <a:latin typeface="Arial" pitchFamily="34" charset="0"/>
                  </a:defRPr>
                </a:lvl6pPr>
                <a:lvl7pPr marL="2971800" indent="-228600" defTabSz="720725" eaLnBrk="0" fontAlgn="base" hangingPunct="0">
                  <a:spcBef>
                    <a:spcPct val="0"/>
                  </a:spcBef>
                  <a:spcAft>
                    <a:spcPct val="0"/>
                  </a:spcAft>
                  <a:defRPr>
                    <a:solidFill>
                      <a:schemeClr val="tx1"/>
                    </a:solidFill>
                    <a:latin typeface="Arial" pitchFamily="34" charset="0"/>
                  </a:defRPr>
                </a:lvl7pPr>
                <a:lvl8pPr marL="3429000" indent="-228600" defTabSz="720725" eaLnBrk="0" fontAlgn="base" hangingPunct="0">
                  <a:spcBef>
                    <a:spcPct val="0"/>
                  </a:spcBef>
                  <a:spcAft>
                    <a:spcPct val="0"/>
                  </a:spcAft>
                  <a:defRPr>
                    <a:solidFill>
                      <a:schemeClr val="tx1"/>
                    </a:solidFill>
                    <a:latin typeface="Arial" pitchFamily="34" charset="0"/>
                  </a:defRPr>
                </a:lvl8pPr>
                <a:lvl9pPr marL="3886200" indent="-228600" defTabSz="720725"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solidFill>
                      <a:srgbClr val="000000"/>
                    </a:solidFill>
                  </a:rPr>
                  <a:t>APR</a:t>
                </a:r>
              </a:p>
            </p:txBody>
          </p:sp>
          <p:sp>
            <p:nvSpPr>
              <p:cNvPr id="33826" name="Rectangle 12"/>
              <p:cNvSpPr>
                <a:spLocks noChangeArrowheads="1"/>
              </p:cNvSpPr>
              <p:nvPr/>
            </p:nvSpPr>
            <p:spPr bwMode="auto">
              <a:xfrm>
                <a:off x="3916" y="868"/>
                <a:ext cx="496" cy="208"/>
              </a:xfrm>
              <a:prstGeom prst="rect">
                <a:avLst/>
              </a:prstGeom>
              <a:solidFill>
                <a:schemeClr val="hlink"/>
              </a:solidFill>
              <a:ln w="12700">
                <a:solidFill>
                  <a:srgbClr val="000000"/>
                </a:solidFill>
                <a:miter lim="800000"/>
                <a:headEnd/>
                <a:tailEnd/>
              </a:ln>
            </p:spPr>
            <p:txBody>
              <a:bodyPr wrap="none" lIns="96838" tIns="49212" rIns="96838" bIns="49212" anchor="ctr"/>
              <a:lstStyle>
                <a:lvl1pPr defTabSz="720725" eaLnBrk="0" hangingPunct="0">
                  <a:defRPr>
                    <a:solidFill>
                      <a:schemeClr val="tx1"/>
                    </a:solidFill>
                    <a:latin typeface="Arial" pitchFamily="34" charset="0"/>
                  </a:defRPr>
                </a:lvl1pPr>
                <a:lvl2pPr marL="742950" indent="-285750" defTabSz="720725" eaLnBrk="0" hangingPunct="0">
                  <a:defRPr>
                    <a:solidFill>
                      <a:schemeClr val="tx1"/>
                    </a:solidFill>
                    <a:latin typeface="Arial" pitchFamily="34" charset="0"/>
                  </a:defRPr>
                </a:lvl2pPr>
                <a:lvl3pPr marL="1143000" indent="-228600" defTabSz="720725" eaLnBrk="0" hangingPunct="0">
                  <a:defRPr>
                    <a:solidFill>
                      <a:schemeClr val="tx1"/>
                    </a:solidFill>
                    <a:latin typeface="Arial" pitchFamily="34" charset="0"/>
                  </a:defRPr>
                </a:lvl3pPr>
                <a:lvl4pPr marL="1600200" indent="-228600" defTabSz="720725" eaLnBrk="0" hangingPunct="0">
                  <a:defRPr>
                    <a:solidFill>
                      <a:schemeClr val="tx1"/>
                    </a:solidFill>
                    <a:latin typeface="Arial" pitchFamily="34" charset="0"/>
                  </a:defRPr>
                </a:lvl4pPr>
                <a:lvl5pPr marL="2057400" indent="-228600" defTabSz="720725" eaLnBrk="0" hangingPunct="0">
                  <a:defRPr>
                    <a:solidFill>
                      <a:schemeClr val="tx1"/>
                    </a:solidFill>
                    <a:latin typeface="Arial" pitchFamily="34" charset="0"/>
                  </a:defRPr>
                </a:lvl5pPr>
                <a:lvl6pPr marL="2514600" indent="-228600" defTabSz="720725" eaLnBrk="0" fontAlgn="base" hangingPunct="0">
                  <a:spcBef>
                    <a:spcPct val="0"/>
                  </a:spcBef>
                  <a:spcAft>
                    <a:spcPct val="0"/>
                  </a:spcAft>
                  <a:defRPr>
                    <a:solidFill>
                      <a:schemeClr val="tx1"/>
                    </a:solidFill>
                    <a:latin typeface="Arial" pitchFamily="34" charset="0"/>
                  </a:defRPr>
                </a:lvl6pPr>
                <a:lvl7pPr marL="2971800" indent="-228600" defTabSz="720725" eaLnBrk="0" fontAlgn="base" hangingPunct="0">
                  <a:spcBef>
                    <a:spcPct val="0"/>
                  </a:spcBef>
                  <a:spcAft>
                    <a:spcPct val="0"/>
                  </a:spcAft>
                  <a:defRPr>
                    <a:solidFill>
                      <a:schemeClr val="tx1"/>
                    </a:solidFill>
                    <a:latin typeface="Arial" pitchFamily="34" charset="0"/>
                  </a:defRPr>
                </a:lvl7pPr>
                <a:lvl8pPr marL="3429000" indent="-228600" defTabSz="720725" eaLnBrk="0" fontAlgn="base" hangingPunct="0">
                  <a:spcBef>
                    <a:spcPct val="0"/>
                  </a:spcBef>
                  <a:spcAft>
                    <a:spcPct val="0"/>
                  </a:spcAft>
                  <a:defRPr>
                    <a:solidFill>
                      <a:schemeClr val="tx1"/>
                    </a:solidFill>
                    <a:latin typeface="Arial" pitchFamily="34" charset="0"/>
                  </a:defRPr>
                </a:lvl8pPr>
                <a:lvl9pPr marL="3886200" indent="-228600" defTabSz="720725"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solidFill>
                      <a:srgbClr val="000000"/>
                    </a:solidFill>
                  </a:rPr>
                  <a:t>MAY</a:t>
                </a:r>
              </a:p>
            </p:txBody>
          </p:sp>
          <p:sp>
            <p:nvSpPr>
              <p:cNvPr id="33827" name="Rectangle 13"/>
              <p:cNvSpPr>
                <a:spLocks noChangeArrowheads="1"/>
              </p:cNvSpPr>
              <p:nvPr/>
            </p:nvSpPr>
            <p:spPr bwMode="auto">
              <a:xfrm>
                <a:off x="4420" y="868"/>
                <a:ext cx="496" cy="208"/>
              </a:xfrm>
              <a:prstGeom prst="rect">
                <a:avLst/>
              </a:prstGeom>
              <a:solidFill>
                <a:schemeClr val="hlink"/>
              </a:solidFill>
              <a:ln w="12700">
                <a:solidFill>
                  <a:srgbClr val="000000"/>
                </a:solidFill>
                <a:miter lim="800000"/>
                <a:headEnd/>
                <a:tailEnd/>
              </a:ln>
            </p:spPr>
            <p:txBody>
              <a:bodyPr wrap="none" lIns="96838" tIns="49212" rIns="96838" bIns="49212" anchor="ctr"/>
              <a:lstStyle>
                <a:lvl1pPr defTabSz="720725" eaLnBrk="0" hangingPunct="0">
                  <a:defRPr>
                    <a:solidFill>
                      <a:schemeClr val="tx1"/>
                    </a:solidFill>
                    <a:latin typeface="Arial" pitchFamily="34" charset="0"/>
                  </a:defRPr>
                </a:lvl1pPr>
                <a:lvl2pPr marL="742950" indent="-285750" defTabSz="720725" eaLnBrk="0" hangingPunct="0">
                  <a:defRPr>
                    <a:solidFill>
                      <a:schemeClr val="tx1"/>
                    </a:solidFill>
                    <a:latin typeface="Arial" pitchFamily="34" charset="0"/>
                  </a:defRPr>
                </a:lvl2pPr>
                <a:lvl3pPr marL="1143000" indent="-228600" defTabSz="720725" eaLnBrk="0" hangingPunct="0">
                  <a:defRPr>
                    <a:solidFill>
                      <a:schemeClr val="tx1"/>
                    </a:solidFill>
                    <a:latin typeface="Arial" pitchFamily="34" charset="0"/>
                  </a:defRPr>
                </a:lvl3pPr>
                <a:lvl4pPr marL="1600200" indent="-228600" defTabSz="720725" eaLnBrk="0" hangingPunct="0">
                  <a:defRPr>
                    <a:solidFill>
                      <a:schemeClr val="tx1"/>
                    </a:solidFill>
                    <a:latin typeface="Arial" pitchFamily="34" charset="0"/>
                  </a:defRPr>
                </a:lvl4pPr>
                <a:lvl5pPr marL="2057400" indent="-228600" defTabSz="720725" eaLnBrk="0" hangingPunct="0">
                  <a:defRPr>
                    <a:solidFill>
                      <a:schemeClr val="tx1"/>
                    </a:solidFill>
                    <a:latin typeface="Arial" pitchFamily="34" charset="0"/>
                  </a:defRPr>
                </a:lvl5pPr>
                <a:lvl6pPr marL="2514600" indent="-228600" defTabSz="720725" eaLnBrk="0" fontAlgn="base" hangingPunct="0">
                  <a:spcBef>
                    <a:spcPct val="0"/>
                  </a:spcBef>
                  <a:spcAft>
                    <a:spcPct val="0"/>
                  </a:spcAft>
                  <a:defRPr>
                    <a:solidFill>
                      <a:schemeClr val="tx1"/>
                    </a:solidFill>
                    <a:latin typeface="Arial" pitchFamily="34" charset="0"/>
                  </a:defRPr>
                </a:lvl6pPr>
                <a:lvl7pPr marL="2971800" indent="-228600" defTabSz="720725" eaLnBrk="0" fontAlgn="base" hangingPunct="0">
                  <a:spcBef>
                    <a:spcPct val="0"/>
                  </a:spcBef>
                  <a:spcAft>
                    <a:spcPct val="0"/>
                  </a:spcAft>
                  <a:defRPr>
                    <a:solidFill>
                      <a:schemeClr val="tx1"/>
                    </a:solidFill>
                    <a:latin typeface="Arial" pitchFamily="34" charset="0"/>
                  </a:defRPr>
                </a:lvl7pPr>
                <a:lvl8pPr marL="3429000" indent="-228600" defTabSz="720725" eaLnBrk="0" fontAlgn="base" hangingPunct="0">
                  <a:spcBef>
                    <a:spcPct val="0"/>
                  </a:spcBef>
                  <a:spcAft>
                    <a:spcPct val="0"/>
                  </a:spcAft>
                  <a:defRPr>
                    <a:solidFill>
                      <a:schemeClr val="tx1"/>
                    </a:solidFill>
                    <a:latin typeface="Arial" pitchFamily="34" charset="0"/>
                  </a:defRPr>
                </a:lvl8pPr>
                <a:lvl9pPr marL="3886200" indent="-228600" defTabSz="720725"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solidFill>
                      <a:srgbClr val="000000"/>
                    </a:solidFill>
                  </a:rPr>
                  <a:t>JUN</a:t>
                </a:r>
              </a:p>
            </p:txBody>
          </p:sp>
          <p:sp>
            <p:nvSpPr>
              <p:cNvPr id="33828" name="Line 14"/>
              <p:cNvSpPr>
                <a:spLocks noChangeShapeType="1"/>
              </p:cNvSpPr>
              <p:nvPr/>
            </p:nvSpPr>
            <p:spPr bwMode="auto">
              <a:xfrm>
                <a:off x="1913" y="1080"/>
                <a:ext cx="2991"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29" name="Line 15"/>
              <p:cNvSpPr>
                <a:spLocks noChangeShapeType="1"/>
              </p:cNvSpPr>
              <p:nvPr/>
            </p:nvSpPr>
            <p:spPr bwMode="auto">
              <a:xfrm>
                <a:off x="2400" y="1089"/>
                <a:ext cx="0" cy="196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30" name="Line 16"/>
              <p:cNvSpPr>
                <a:spLocks noChangeShapeType="1"/>
              </p:cNvSpPr>
              <p:nvPr/>
            </p:nvSpPr>
            <p:spPr bwMode="auto">
              <a:xfrm>
                <a:off x="2904" y="1089"/>
                <a:ext cx="0" cy="196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31" name="Line 17"/>
              <p:cNvSpPr>
                <a:spLocks noChangeShapeType="1"/>
              </p:cNvSpPr>
              <p:nvPr/>
            </p:nvSpPr>
            <p:spPr bwMode="auto">
              <a:xfrm>
                <a:off x="3408" y="1089"/>
                <a:ext cx="0" cy="196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32" name="Line 18"/>
              <p:cNvSpPr>
                <a:spLocks noChangeShapeType="1"/>
              </p:cNvSpPr>
              <p:nvPr/>
            </p:nvSpPr>
            <p:spPr bwMode="auto">
              <a:xfrm>
                <a:off x="3912" y="1089"/>
                <a:ext cx="0" cy="196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33" name="Line 19"/>
              <p:cNvSpPr>
                <a:spLocks noChangeShapeType="1"/>
              </p:cNvSpPr>
              <p:nvPr/>
            </p:nvSpPr>
            <p:spPr bwMode="auto">
              <a:xfrm>
                <a:off x="4416" y="1089"/>
                <a:ext cx="0" cy="196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grpSp>
        <p:grpSp>
          <p:nvGrpSpPr>
            <p:cNvPr id="33800" name="Group 20"/>
            <p:cNvGrpSpPr>
              <a:grpSpLocks/>
            </p:cNvGrpSpPr>
            <p:nvPr/>
          </p:nvGrpSpPr>
          <p:grpSpPr bwMode="auto">
            <a:xfrm>
              <a:off x="1972" y="1192"/>
              <a:ext cx="640" cy="100"/>
              <a:chOff x="1972" y="1192"/>
              <a:chExt cx="640" cy="100"/>
            </a:xfrm>
          </p:grpSpPr>
          <p:sp>
            <p:nvSpPr>
              <p:cNvPr id="33818" name="Line 21"/>
              <p:cNvSpPr>
                <a:spLocks noChangeShapeType="1"/>
              </p:cNvSpPr>
              <p:nvPr/>
            </p:nvSpPr>
            <p:spPr bwMode="auto">
              <a:xfrm>
                <a:off x="2049" y="1251"/>
                <a:ext cx="487"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19" name="AutoShape 22"/>
              <p:cNvSpPr>
                <a:spLocks noChangeArrowheads="1"/>
              </p:cNvSpPr>
              <p:nvPr/>
            </p:nvSpPr>
            <p:spPr bwMode="auto">
              <a:xfrm>
                <a:off x="1972" y="1192"/>
                <a:ext cx="100" cy="100"/>
              </a:xfrm>
              <a:prstGeom prst="triangle">
                <a:avLst>
                  <a:gd name="adj" fmla="val 49986"/>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33820" name="AutoShape 23"/>
              <p:cNvSpPr>
                <a:spLocks noChangeArrowheads="1"/>
              </p:cNvSpPr>
              <p:nvPr/>
            </p:nvSpPr>
            <p:spPr bwMode="auto">
              <a:xfrm rot="10800000" flipH="1">
                <a:off x="2512" y="1192"/>
                <a:ext cx="100" cy="100"/>
              </a:xfrm>
              <a:prstGeom prst="triangle">
                <a:avLst>
                  <a:gd name="adj" fmla="val 49986"/>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33801" name="Oval 24"/>
            <p:cNvSpPr>
              <a:spLocks noChangeArrowheads="1"/>
            </p:cNvSpPr>
            <p:nvPr/>
          </p:nvSpPr>
          <p:spPr bwMode="auto">
            <a:xfrm>
              <a:off x="2512" y="1426"/>
              <a:ext cx="100" cy="100"/>
            </a:xfrm>
            <a:prstGeom prst="ellipse">
              <a:avLst/>
            </a:prstGeom>
            <a:solidFill>
              <a:schemeClr val="accent2"/>
            </a:solidFill>
            <a:ln w="12700">
              <a:solidFill>
                <a:srgbClr val="000000"/>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nvGrpSpPr>
            <p:cNvPr id="33802" name="Group 25"/>
            <p:cNvGrpSpPr>
              <a:grpSpLocks/>
            </p:cNvGrpSpPr>
            <p:nvPr/>
          </p:nvGrpSpPr>
          <p:grpSpPr bwMode="auto">
            <a:xfrm>
              <a:off x="2512" y="1678"/>
              <a:ext cx="640" cy="100"/>
              <a:chOff x="2512" y="1678"/>
              <a:chExt cx="640" cy="100"/>
            </a:xfrm>
          </p:grpSpPr>
          <p:sp>
            <p:nvSpPr>
              <p:cNvPr id="33815" name="Line 26"/>
              <p:cNvSpPr>
                <a:spLocks noChangeShapeType="1"/>
              </p:cNvSpPr>
              <p:nvPr/>
            </p:nvSpPr>
            <p:spPr bwMode="auto">
              <a:xfrm>
                <a:off x="2589" y="1728"/>
                <a:ext cx="487"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16" name="Oval 27"/>
              <p:cNvSpPr>
                <a:spLocks noChangeArrowheads="1"/>
              </p:cNvSpPr>
              <p:nvPr/>
            </p:nvSpPr>
            <p:spPr bwMode="auto">
              <a:xfrm>
                <a:off x="2512" y="1678"/>
                <a:ext cx="100" cy="100"/>
              </a:xfrm>
              <a:prstGeom prst="ellipse">
                <a:avLst/>
              </a:prstGeom>
              <a:solidFill>
                <a:schemeClr val="accent2"/>
              </a:solidFill>
              <a:ln w="12700">
                <a:solidFill>
                  <a:srgbClr val="000000"/>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33817" name="AutoShape 28"/>
              <p:cNvSpPr>
                <a:spLocks noChangeArrowheads="1"/>
              </p:cNvSpPr>
              <p:nvPr/>
            </p:nvSpPr>
            <p:spPr bwMode="auto">
              <a:xfrm>
                <a:off x="3052" y="1678"/>
                <a:ext cx="100" cy="100"/>
              </a:xfrm>
              <a:prstGeom prst="diamond">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33803" name="AutoShape 29"/>
            <p:cNvSpPr>
              <a:spLocks noChangeArrowheads="1"/>
            </p:cNvSpPr>
            <p:nvPr/>
          </p:nvSpPr>
          <p:spPr bwMode="auto">
            <a:xfrm>
              <a:off x="3052" y="1903"/>
              <a:ext cx="100" cy="100"/>
            </a:xfrm>
            <a:prstGeom prst="diamond">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nvGrpSpPr>
            <p:cNvPr id="33804" name="Group 30"/>
            <p:cNvGrpSpPr>
              <a:grpSpLocks/>
            </p:cNvGrpSpPr>
            <p:nvPr/>
          </p:nvGrpSpPr>
          <p:grpSpPr bwMode="auto">
            <a:xfrm>
              <a:off x="3052" y="2128"/>
              <a:ext cx="640" cy="100"/>
              <a:chOff x="3052" y="2128"/>
              <a:chExt cx="640" cy="100"/>
            </a:xfrm>
          </p:grpSpPr>
          <p:sp>
            <p:nvSpPr>
              <p:cNvPr id="33812" name="Line 31"/>
              <p:cNvSpPr>
                <a:spLocks noChangeShapeType="1"/>
              </p:cNvSpPr>
              <p:nvPr/>
            </p:nvSpPr>
            <p:spPr bwMode="auto">
              <a:xfrm>
                <a:off x="3129" y="2178"/>
                <a:ext cx="487"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13" name="AutoShape 32"/>
              <p:cNvSpPr>
                <a:spLocks noChangeArrowheads="1"/>
              </p:cNvSpPr>
              <p:nvPr/>
            </p:nvSpPr>
            <p:spPr bwMode="auto">
              <a:xfrm>
                <a:off x="3052" y="2128"/>
                <a:ext cx="100" cy="100"/>
              </a:xfrm>
              <a:prstGeom prst="diamond">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33814" name="AutoShape 33"/>
              <p:cNvSpPr>
                <a:spLocks noChangeArrowheads="1"/>
              </p:cNvSpPr>
              <p:nvPr/>
            </p:nvSpPr>
            <p:spPr bwMode="auto">
              <a:xfrm>
                <a:off x="3592" y="2128"/>
                <a:ext cx="100" cy="100"/>
              </a:xfrm>
              <a:prstGeom prst="diamond">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33805" name="AutoShape 34"/>
            <p:cNvSpPr>
              <a:spLocks noChangeArrowheads="1"/>
            </p:cNvSpPr>
            <p:nvPr/>
          </p:nvSpPr>
          <p:spPr bwMode="auto">
            <a:xfrm>
              <a:off x="3592" y="2362"/>
              <a:ext cx="100" cy="100"/>
            </a:xfrm>
            <a:prstGeom prst="cube">
              <a:avLst>
                <a:gd name="adj" fmla="val 20000"/>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nvGrpSpPr>
            <p:cNvPr id="33806" name="Group 35"/>
            <p:cNvGrpSpPr>
              <a:grpSpLocks/>
            </p:cNvGrpSpPr>
            <p:nvPr/>
          </p:nvGrpSpPr>
          <p:grpSpPr bwMode="auto">
            <a:xfrm>
              <a:off x="3592" y="2614"/>
              <a:ext cx="640" cy="100"/>
              <a:chOff x="3592" y="2614"/>
              <a:chExt cx="640" cy="100"/>
            </a:xfrm>
          </p:grpSpPr>
          <p:sp>
            <p:nvSpPr>
              <p:cNvPr id="33809" name="Line 36"/>
              <p:cNvSpPr>
                <a:spLocks noChangeShapeType="1"/>
              </p:cNvSpPr>
              <p:nvPr/>
            </p:nvSpPr>
            <p:spPr bwMode="auto">
              <a:xfrm>
                <a:off x="3669" y="2673"/>
                <a:ext cx="487"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33810" name="AutoShape 37"/>
              <p:cNvSpPr>
                <a:spLocks noChangeArrowheads="1"/>
              </p:cNvSpPr>
              <p:nvPr/>
            </p:nvSpPr>
            <p:spPr bwMode="auto">
              <a:xfrm>
                <a:off x="3592" y="2614"/>
                <a:ext cx="100" cy="100"/>
              </a:xfrm>
              <a:prstGeom prst="cube">
                <a:avLst>
                  <a:gd name="adj" fmla="val 24986"/>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33811" name="AutoShape 38"/>
              <p:cNvSpPr>
                <a:spLocks noChangeArrowheads="1"/>
              </p:cNvSpPr>
              <p:nvPr/>
            </p:nvSpPr>
            <p:spPr bwMode="auto">
              <a:xfrm>
                <a:off x="4132" y="2614"/>
                <a:ext cx="100" cy="100"/>
              </a:xfrm>
              <a:prstGeom prst="cube">
                <a:avLst>
                  <a:gd name="adj" fmla="val 24986"/>
                </a:avLst>
              </a:prstGeom>
              <a:solidFill>
                <a:schemeClr val="accent2"/>
              </a:solidFill>
              <a:ln w="12700">
                <a:solidFill>
                  <a:srgbClr val="000000"/>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8231" name="AutoShape 39"/>
            <p:cNvSpPr>
              <a:spLocks noChangeArrowheads="1"/>
            </p:cNvSpPr>
            <p:nvPr/>
          </p:nvSpPr>
          <p:spPr bwMode="auto">
            <a:xfrm>
              <a:off x="4528" y="2776"/>
              <a:ext cx="172" cy="172"/>
            </a:xfrm>
            <a:prstGeom prst="star5">
              <a:avLst/>
            </a:prstGeom>
            <a:solidFill>
              <a:schemeClr val="folHlink"/>
            </a:solidFill>
            <a:ln w="12700">
              <a:solidFill>
                <a:srgbClr val="000000"/>
              </a:solid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33808" name="AutoShape 40"/>
            <p:cNvSpPr>
              <a:spLocks noChangeArrowheads="1"/>
            </p:cNvSpPr>
            <p:nvPr/>
          </p:nvSpPr>
          <p:spPr bwMode="auto">
            <a:xfrm flipH="1">
              <a:off x="4312" y="2524"/>
              <a:ext cx="532" cy="203"/>
            </a:xfrm>
            <a:prstGeom prst="wedgeRoundRectCallout">
              <a:avLst>
                <a:gd name="adj1" fmla="val -18347"/>
                <a:gd name="adj2" fmla="val 66667"/>
                <a:gd name="adj3" fmla="val 16667"/>
              </a:avLst>
            </a:prstGeom>
            <a:solidFill>
              <a:srgbClr val="FFFFFF"/>
            </a:solidFill>
            <a:ln w="12700">
              <a:solidFill>
                <a:srgbClr val="000000"/>
              </a:solidFill>
              <a:miter lim="800000"/>
              <a:headEnd/>
              <a:tailEnd/>
            </a:ln>
          </p:spPr>
          <p:txBody>
            <a:bodyPr wrap="none" lIns="69850" tIns="34925" rIns="69850" bIns="34925" anchor="ctr"/>
            <a:lstStyle>
              <a:lvl1pPr defTabSz="514350" eaLnBrk="0" hangingPunct="0">
                <a:defRPr>
                  <a:solidFill>
                    <a:schemeClr val="tx1"/>
                  </a:solidFill>
                  <a:latin typeface="Arial" pitchFamily="34" charset="0"/>
                </a:defRPr>
              </a:lvl1pPr>
              <a:lvl2pPr marL="742950" indent="-285750" defTabSz="514350" eaLnBrk="0" hangingPunct="0">
                <a:defRPr>
                  <a:solidFill>
                    <a:schemeClr val="tx1"/>
                  </a:solidFill>
                  <a:latin typeface="Arial" pitchFamily="34" charset="0"/>
                </a:defRPr>
              </a:lvl2pPr>
              <a:lvl3pPr marL="1143000" indent="-228600" defTabSz="514350" eaLnBrk="0" hangingPunct="0">
                <a:defRPr>
                  <a:solidFill>
                    <a:schemeClr val="tx1"/>
                  </a:solidFill>
                  <a:latin typeface="Arial" pitchFamily="34" charset="0"/>
                </a:defRPr>
              </a:lvl3pPr>
              <a:lvl4pPr marL="1600200" indent="-228600" defTabSz="514350" eaLnBrk="0" hangingPunct="0">
                <a:defRPr>
                  <a:solidFill>
                    <a:schemeClr val="tx1"/>
                  </a:solidFill>
                  <a:latin typeface="Arial" pitchFamily="34" charset="0"/>
                </a:defRPr>
              </a:lvl4pPr>
              <a:lvl5pPr marL="2057400" indent="-228600" defTabSz="514350" eaLnBrk="0" hangingPunct="0">
                <a:defRPr>
                  <a:solidFill>
                    <a:schemeClr val="tx1"/>
                  </a:solidFill>
                  <a:latin typeface="Arial" pitchFamily="34" charset="0"/>
                </a:defRPr>
              </a:lvl5pPr>
              <a:lvl6pPr marL="2514600" indent="-228600" defTabSz="514350" eaLnBrk="0" fontAlgn="base" hangingPunct="0">
                <a:spcBef>
                  <a:spcPct val="0"/>
                </a:spcBef>
                <a:spcAft>
                  <a:spcPct val="0"/>
                </a:spcAft>
                <a:defRPr>
                  <a:solidFill>
                    <a:schemeClr val="tx1"/>
                  </a:solidFill>
                  <a:latin typeface="Arial" pitchFamily="34" charset="0"/>
                </a:defRPr>
              </a:lvl6pPr>
              <a:lvl7pPr marL="2971800" indent="-228600" defTabSz="514350" eaLnBrk="0" fontAlgn="base" hangingPunct="0">
                <a:spcBef>
                  <a:spcPct val="0"/>
                </a:spcBef>
                <a:spcAft>
                  <a:spcPct val="0"/>
                </a:spcAft>
                <a:defRPr>
                  <a:solidFill>
                    <a:schemeClr val="tx1"/>
                  </a:solidFill>
                  <a:latin typeface="Arial" pitchFamily="34" charset="0"/>
                </a:defRPr>
              </a:lvl7pPr>
              <a:lvl8pPr marL="3429000" indent="-228600" defTabSz="514350" eaLnBrk="0" fontAlgn="base" hangingPunct="0">
                <a:spcBef>
                  <a:spcPct val="0"/>
                </a:spcBef>
                <a:spcAft>
                  <a:spcPct val="0"/>
                </a:spcAft>
                <a:defRPr>
                  <a:solidFill>
                    <a:schemeClr val="tx1"/>
                  </a:solidFill>
                  <a:latin typeface="Arial" pitchFamily="34" charset="0"/>
                </a:defRPr>
              </a:lvl8pPr>
              <a:lvl9pPr marL="3886200" indent="-228600" defTabSz="51435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1400">
                  <a:solidFill>
                    <a:srgbClr val="000000"/>
                  </a:solidFill>
                </a:rPr>
                <a:t>On time!</a:t>
              </a:r>
            </a:p>
          </p:txBody>
        </p:sp>
      </p:grpSp>
      <p:sp>
        <p:nvSpPr>
          <p:cNvPr id="2" name="Slide Number Placeholder 1"/>
          <p:cNvSpPr>
            <a:spLocks noGrp="1"/>
          </p:cNvSpPr>
          <p:nvPr>
            <p:ph type="sldNum" sz="quarter" idx="11"/>
          </p:nvPr>
        </p:nvSpPr>
        <p:spPr/>
        <p:txBody>
          <a:bodyPr/>
          <a:lstStyle/>
          <a:p>
            <a:fld id="{81CA19F0-AEA9-426E-8158-2648828C24C7}" type="slidenum">
              <a:rPr lang="en-US" smtClean="0"/>
              <a:pPr/>
              <a:t>2</a:t>
            </a:fld>
            <a:endParaRPr lang="en-US" dirty="0"/>
          </a:p>
        </p:txBody>
      </p:sp>
    </p:spTree>
    <p:extLst>
      <p:ext uri="{BB962C8B-B14F-4D97-AF65-F5344CB8AC3E}">
        <p14:creationId xmlns:p14="http://schemas.microsoft.com/office/powerpoint/2010/main" val="4281965528"/>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title"/>
          </p:nvPr>
        </p:nvSpPr>
        <p:spPr/>
        <p:txBody>
          <a:bodyPr/>
          <a:lstStyle/>
          <a:p>
            <a:pPr eaLnBrk="1" hangingPunct="1"/>
            <a:r>
              <a:rPr lang="en-US" altLang="en-US" smtClean="0"/>
              <a:t>Examples of Projects</a:t>
            </a:r>
          </a:p>
        </p:txBody>
      </p:sp>
      <p:sp>
        <p:nvSpPr>
          <p:cNvPr id="34819" name="Rectangle 5"/>
          <p:cNvSpPr>
            <a:spLocks noChangeArrowheads="1"/>
          </p:cNvSpPr>
          <p:nvPr/>
        </p:nvSpPr>
        <p:spPr bwMode="auto">
          <a:xfrm>
            <a:off x="611188" y="1300163"/>
            <a:ext cx="39957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44500" indent="-4445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90000"/>
              </a:lnSpc>
              <a:spcBef>
                <a:spcPct val="40000"/>
              </a:spcBef>
              <a:buFont typeface="Wingdings" pitchFamily="2" charset="2"/>
              <a:buChar char="v"/>
            </a:pPr>
            <a:r>
              <a:rPr lang="en-US" altLang="en-US" sz="2800">
                <a:latin typeface="Futura-Heavy"/>
              </a:rPr>
              <a:t>Building Construction</a:t>
            </a:r>
          </a:p>
        </p:txBody>
      </p:sp>
      <p:sp>
        <p:nvSpPr>
          <p:cNvPr id="34820" name="Rectangle 6"/>
          <p:cNvSpPr>
            <a:spLocks noChangeArrowheads="1"/>
          </p:cNvSpPr>
          <p:nvPr/>
        </p:nvSpPr>
        <p:spPr bwMode="auto">
          <a:xfrm>
            <a:off x="5292725" y="1300163"/>
            <a:ext cx="336073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44500" indent="-4445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90000"/>
              </a:lnSpc>
              <a:spcBef>
                <a:spcPct val="40000"/>
              </a:spcBef>
              <a:buFont typeface="Wingdings" pitchFamily="2" charset="2"/>
              <a:buChar char="v"/>
            </a:pPr>
            <a:r>
              <a:rPr lang="en-US" altLang="en-US" sz="2800">
                <a:latin typeface="Futura-Heavy"/>
              </a:rPr>
              <a:t>Research Project</a:t>
            </a:r>
          </a:p>
        </p:txBody>
      </p:sp>
      <p:sp>
        <p:nvSpPr>
          <p:cNvPr id="34821" name="Rectangle 7"/>
          <p:cNvSpPr>
            <a:spLocks noChangeArrowheads="1"/>
          </p:cNvSpPr>
          <p:nvPr/>
        </p:nvSpPr>
        <p:spPr bwMode="auto">
          <a:xfrm>
            <a:off x="684213" y="5734050"/>
            <a:ext cx="4348162" cy="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44500" indent="-4445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90000"/>
              </a:lnSpc>
              <a:spcBef>
                <a:spcPct val="40000"/>
              </a:spcBef>
              <a:buFont typeface="Wingdings" pitchFamily="2" charset="2"/>
              <a:buChar char="v"/>
            </a:pPr>
            <a:r>
              <a:rPr lang="en-US" altLang="en-US" sz="2800">
                <a:latin typeface="Futura-Heavy"/>
              </a:rPr>
              <a:t>System, software, new </a:t>
            </a:r>
            <a:br>
              <a:rPr lang="en-US" altLang="en-US" sz="2800">
                <a:latin typeface="Futura-Heavy"/>
              </a:rPr>
            </a:br>
            <a:r>
              <a:rPr lang="en-US" altLang="en-US" sz="2800">
                <a:latin typeface="Futura-Heavy"/>
              </a:rPr>
              <a:t>product development</a:t>
            </a:r>
          </a:p>
        </p:txBody>
      </p:sp>
      <p:sp>
        <p:nvSpPr>
          <p:cNvPr id="34822" name="Rectangle 8"/>
          <p:cNvSpPr>
            <a:spLocks noChangeArrowheads="1"/>
          </p:cNvSpPr>
          <p:nvPr/>
        </p:nvSpPr>
        <p:spPr bwMode="auto">
          <a:xfrm>
            <a:off x="5867400" y="5876925"/>
            <a:ext cx="169703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44500" indent="-4445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lnSpc>
                <a:spcPct val="90000"/>
              </a:lnSpc>
              <a:spcBef>
                <a:spcPct val="40000"/>
              </a:spcBef>
              <a:buFont typeface="Wingdings" pitchFamily="2" charset="2"/>
              <a:buChar char="v"/>
            </a:pPr>
            <a:r>
              <a:rPr lang="en-US" altLang="en-US" sz="2800">
                <a:latin typeface="Futura-Heavy"/>
              </a:rPr>
              <a:t>Event </a:t>
            </a:r>
          </a:p>
        </p:txBody>
      </p:sp>
      <p:pic>
        <p:nvPicPr>
          <p:cNvPr id="34823" name="Picture 9" descr="j0363350[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771775" y="3933825"/>
            <a:ext cx="1828800" cy="183038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4824" name="Picture 10" descr="pe06239_[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95963" y="4076700"/>
            <a:ext cx="2005012" cy="174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Picture 1" descr="E:\My Pictures\Microsoft Clip Organizer\pe02281_.wmf"/>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084888" y="1874838"/>
            <a:ext cx="1916112"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6" name="Picture 3" descr="C:\Documents and Settings\user\Local Settings\Temporary Internet Files\Content.IE5\YPO7N450\MC900287115[1].wmf"/>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31913" y="1844675"/>
            <a:ext cx="17589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3</a:t>
            </a:fld>
            <a:endParaRPr lang="en-US" dirty="0"/>
          </a:p>
        </p:txBody>
      </p:sp>
    </p:spTree>
    <p:extLst>
      <p:ext uri="{BB962C8B-B14F-4D97-AF65-F5344CB8AC3E}">
        <p14:creationId xmlns:p14="http://schemas.microsoft.com/office/powerpoint/2010/main" val="2565846275"/>
      </p:ext>
    </p:extLst>
  </p:cSld>
  <p:clrMapOvr>
    <a:masterClrMapping/>
  </p:clrMapOvr>
  <p:transition>
    <p:pull dir="l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Performance Goals</a:t>
            </a:r>
            <a:endParaRPr lang="en-US" dirty="0"/>
          </a:p>
        </p:txBody>
      </p:sp>
      <p:graphicFrame>
        <p:nvGraphicFramePr>
          <p:cNvPr id="4" name="Content Placeholder 3"/>
          <p:cNvGraphicFramePr>
            <a:graphicFrameLocks noGrp="1"/>
          </p:cNvGraphicFramePr>
          <p:nvPr>
            <p:ph idx="1"/>
          </p:nvPr>
        </p:nvGraphicFramePr>
        <p:xfrm>
          <a:off x="468313" y="1412875"/>
          <a:ext cx="8496300" cy="5111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1"/>
          </p:nvPr>
        </p:nvSpPr>
        <p:spPr/>
        <p:txBody>
          <a:bodyPr/>
          <a:lstStyle/>
          <a:p>
            <a:fld id="{2C2708B7-CDDB-4188-A41B-C82F604DA70B}" type="slidenum">
              <a:rPr lang="en-US" smtClean="0"/>
              <a:pPr/>
              <a:t>4</a:t>
            </a:fld>
            <a:endParaRPr lang="en-US"/>
          </a:p>
        </p:txBody>
      </p:sp>
    </p:spTree>
    <p:extLst>
      <p:ext uri="{BB962C8B-B14F-4D97-AF65-F5344CB8AC3E}">
        <p14:creationId xmlns:p14="http://schemas.microsoft.com/office/powerpoint/2010/main" val="40373416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CA" altLang="en-US" smtClean="0"/>
              <a:t>Project Phases</a:t>
            </a:r>
            <a:endParaRPr lang="en-US" altLang="en-US" smtClean="0"/>
          </a:p>
        </p:txBody>
      </p:sp>
      <p:sp>
        <p:nvSpPr>
          <p:cNvPr id="2" name="Slide Number Placeholder 1"/>
          <p:cNvSpPr>
            <a:spLocks noGrp="1"/>
          </p:cNvSpPr>
          <p:nvPr>
            <p:ph type="sldNum" sz="quarter" idx="11"/>
          </p:nvPr>
        </p:nvSpPr>
        <p:spPr/>
        <p:txBody>
          <a:bodyPr/>
          <a:lstStyle/>
          <a:p>
            <a:fld id="{81CA19F0-AEA9-426E-8158-2648828C24C7}" type="slidenum">
              <a:rPr lang="en-US" smtClean="0"/>
              <a:pPr/>
              <a:t>5</a:t>
            </a:fld>
            <a:endParaRPr lang="en-US" dirty="0"/>
          </a:p>
        </p:txBody>
      </p:sp>
      <p:graphicFrame>
        <p:nvGraphicFramePr>
          <p:cNvPr id="7" name="Content Placeholder 5"/>
          <p:cNvGraphicFramePr>
            <a:graphicFrameLocks noGrp="1"/>
          </p:cNvGraphicFramePr>
          <p:nvPr>
            <p:ph idx="1"/>
            <p:extLst>
              <p:ext uri="{D42A27DB-BD31-4B8C-83A1-F6EECF244321}">
                <p14:modId xmlns:p14="http://schemas.microsoft.com/office/powerpoint/2010/main" val="773199397"/>
              </p:ext>
            </p:extLst>
          </p:nvPr>
        </p:nvGraphicFramePr>
        <p:xfrm>
          <a:off x="467544" y="1268760"/>
          <a:ext cx="828092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861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graphicEl>
                                              <a:dgm id="{C95A9B47-B06A-43B1-A98E-F68FB1AD704C}"/>
                                            </p:graphicEl>
                                          </p:spTgt>
                                        </p:tgtEl>
                                        <p:attrNameLst>
                                          <p:attrName>style.visibility</p:attrName>
                                        </p:attrNameLst>
                                      </p:cBhvr>
                                      <p:to>
                                        <p:strVal val="visible"/>
                                      </p:to>
                                    </p:set>
                                    <p:animEffect transition="in" filter="wipe(up)">
                                      <p:cBhvr>
                                        <p:cTn id="7" dur="1000"/>
                                        <p:tgtEl>
                                          <p:spTgt spid="7">
                                            <p:graphicEl>
                                              <a:dgm id="{C95A9B47-B06A-43B1-A98E-F68FB1AD704C}"/>
                                            </p:graphicEl>
                                          </p:spTgt>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
                                            <p:graphicEl>
                                              <a:dgm id="{E5C25AD6-2975-4B21-9317-AD36AAADD399}"/>
                                            </p:graphicEl>
                                          </p:spTgt>
                                        </p:tgtEl>
                                        <p:attrNameLst>
                                          <p:attrName>style.visibility</p:attrName>
                                        </p:attrNameLst>
                                      </p:cBhvr>
                                      <p:to>
                                        <p:strVal val="visible"/>
                                      </p:to>
                                    </p:set>
                                    <p:animEffect transition="in" filter="wipe(up)">
                                      <p:cBhvr>
                                        <p:cTn id="11" dur="1000"/>
                                        <p:tgtEl>
                                          <p:spTgt spid="7">
                                            <p:graphicEl>
                                              <a:dgm id="{E5C25AD6-2975-4B21-9317-AD36AAADD399}"/>
                                            </p:graphicEl>
                                          </p:spTgt>
                                        </p:tgtEl>
                                      </p:cBhvr>
                                    </p:animEffect>
                                  </p:childTnLst>
                                </p:cTn>
                              </p:par>
                            </p:childTnLst>
                          </p:cTn>
                        </p:par>
                        <p:par>
                          <p:cTn id="12" fill="hold">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7">
                                            <p:graphicEl>
                                              <a:dgm id="{8911A3DD-4A55-4C87-B8CB-A40654B17E15}"/>
                                            </p:graphicEl>
                                          </p:spTgt>
                                        </p:tgtEl>
                                        <p:attrNameLst>
                                          <p:attrName>style.visibility</p:attrName>
                                        </p:attrNameLst>
                                      </p:cBhvr>
                                      <p:to>
                                        <p:strVal val="visible"/>
                                      </p:to>
                                    </p:set>
                                    <p:animEffect transition="in" filter="wipe(up)">
                                      <p:cBhvr>
                                        <p:cTn id="15" dur="1000"/>
                                        <p:tgtEl>
                                          <p:spTgt spid="7">
                                            <p:graphicEl>
                                              <a:dgm id="{8911A3DD-4A55-4C87-B8CB-A40654B17E15}"/>
                                            </p:graphicEl>
                                          </p:spTgt>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7">
                                            <p:graphicEl>
                                              <a:dgm id="{57C22F03-ECD5-460A-AF6E-9BF4C0EA4666}"/>
                                            </p:graphicEl>
                                          </p:spTgt>
                                        </p:tgtEl>
                                        <p:attrNameLst>
                                          <p:attrName>style.visibility</p:attrName>
                                        </p:attrNameLst>
                                      </p:cBhvr>
                                      <p:to>
                                        <p:strVal val="visible"/>
                                      </p:to>
                                    </p:set>
                                    <p:animEffect transition="in" filter="wipe(up)">
                                      <p:cBhvr>
                                        <p:cTn id="19" dur="1000"/>
                                        <p:tgtEl>
                                          <p:spTgt spid="7">
                                            <p:graphicEl>
                                              <a:dgm id="{57C22F03-ECD5-460A-AF6E-9BF4C0EA4666}"/>
                                            </p:graphicEl>
                                          </p:spTgt>
                                        </p:tgtEl>
                                      </p:cBhvr>
                                    </p:animEffect>
                                  </p:childTnLst>
                                </p:cTn>
                              </p:par>
                            </p:childTnLst>
                          </p:cTn>
                        </p:par>
                        <p:par>
                          <p:cTn id="20" fill="hold">
                            <p:stCondLst>
                              <p:cond delay="4000"/>
                            </p:stCondLst>
                            <p:childTnLst>
                              <p:par>
                                <p:cTn id="21" presetID="22" presetClass="entr" presetSubtype="1" fill="hold" grpId="0" nodeType="afterEffect">
                                  <p:stCondLst>
                                    <p:cond delay="0"/>
                                  </p:stCondLst>
                                  <p:childTnLst>
                                    <p:set>
                                      <p:cBhvr>
                                        <p:cTn id="22" dur="1" fill="hold">
                                          <p:stCondLst>
                                            <p:cond delay="0"/>
                                          </p:stCondLst>
                                        </p:cTn>
                                        <p:tgtEl>
                                          <p:spTgt spid="7">
                                            <p:graphicEl>
                                              <a:dgm id="{DE431872-6BD5-498C-B77C-519BDFBC793F}"/>
                                            </p:graphicEl>
                                          </p:spTgt>
                                        </p:tgtEl>
                                        <p:attrNameLst>
                                          <p:attrName>style.visibility</p:attrName>
                                        </p:attrNameLst>
                                      </p:cBhvr>
                                      <p:to>
                                        <p:strVal val="visible"/>
                                      </p:to>
                                    </p:set>
                                    <p:animEffect transition="in" filter="wipe(up)">
                                      <p:cBhvr>
                                        <p:cTn id="23" dur="1000"/>
                                        <p:tgtEl>
                                          <p:spTgt spid="7">
                                            <p:graphicEl>
                                              <a:dgm id="{DE431872-6BD5-498C-B77C-519BDFBC793F}"/>
                                            </p:graphicEl>
                                          </p:spTgt>
                                        </p:tgtEl>
                                      </p:cBhvr>
                                    </p:animEffect>
                                  </p:childTnLst>
                                </p:cTn>
                              </p:par>
                            </p:childTnLst>
                          </p:cTn>
                        </p:par>
                        <p:par>
                          <p:cTn id="24" fill="hold">
                            <p:stCondLst>
                              <p:cond delay="5000"/>
                            </p:stCondLst>
                            <p:childTnLst>
                              <p:par>
                                <p:cTn id="25" presetID="22" presetClass="entr" presetSubtype="1" fill="hold" grpId="0" nodeType="afterEffect">
                                  <p:stCondLst>
                                    <p:cond delay="0"/>
                                  </p:stCondLst>
                                  <p:childTnLst>
                                    <p:set>
                                      <p:cBhvr>
                                        <p:cTn id="26" dur="1" fill="hold">
                                          <p:stCondLst>
                                            <p:cond delay="0"/>
                                          </p:stCondLst>
                                        </p:cTn>
                                        <p:tgtEl>
                                          <p:spTgt spid="7">
                                            <p:graphicEl>
                                              <a:dgm id="{2661CAD9-53A1-4091-9B15-51C111FDD5C8}"/>
                                            </p:graphicEl>
                                          </p:spTgt>
                                        </p:tgtEl>
                                        <p:attrNameLst>
                                          <p:attrName>style.visibility</p:attrName>
                                        </p:attrNameLst>
                                      </p:cBhvr>
                                      <p:to>
                                        <p:strVal val="visible"/>
                                      </p:to>
                                    </p:set>
                                    <p:animEffect transition="in" filter="wipe(up)">
                                      <p:cBhvr>
                                        <p:cTn id="27" dur="1000"/>
                                        <p:tgtEl>
                                          <p:spTgt spid="7">
                                            <p:graphicEl>
                                              <a:dgm id="{2661CAD9-53A1-4091-9B15-51C111FDD5C8}"/>
                                            </p:graphicEl>
                                          </p:spTgt>
                                        </p:tgtEl>
                                      </p:cBhvr>
                                    </p:animEffect>
                                  </p:childTnLst>
                                </p:cTn>
                              </p:par>
                            </p:childTnLst>
                          </p:cTn>
                        </p:par>
                        <p:par>
                          <p:cTn id="28" fill="hold">
                            <p:stCondLst>
                              <p:cond delay="6000"/>
                            </p:stCondLst>
                            <p:childTnLst>
                              <p:par>
                                <p:cTn id="29" presetID="22" presetClass="entr" presetSubtype="1" fill="hold" grpId="0" nodeType="afterEffect">
                                  <p:stCondLst>
                                    <p:cond delay="0"/>
                                  </p:stCondLst>
                                  <p:childTnLst>
                                    <p:set>
                                      <p:cBhvr>
                                        <p:cTn id="30" dur="1" fill="hold">
                                          <p:stCondLst>
                                            <p:cond delay="0"/>
                                          </p:stCondLst>
                                        </p:cTn>
                                        <p:tgtEl>
                                          <p:spTgt spid="7">
                                            <p:graphicEl>
                                              <a:dgm id="{E06BD5C0-BDB6-4C08-828C-23A0F7596BEC}"/>
                                            </p:graphicEl>
                                          </p:spTgt>
                                        </p:tgtEl>
                                        <p:attrNameLst>
                                          <p:attrName>style.visibility</p:attrName>
                                        </p:attrNameLst>
                                      </p:cBhvr>
                                      <p:to>
                                        <p:strVal val="visible"/>
                                      </p:to>
                                    </p:set>
                                    <p:animEffect transition="in" filter="wipe(up)">
                                      <p:cBhvr>
                                        <p:cTn id="31" dur="1000"/>
                                        <p:tgtEl>
                                          <p:spTgt spid="7">
                                            <p:graphicEl>
                                              <a:dgm id="{E06BD5C0-BDB6-4C08-828C-23A0F7596BEC}"/>
                                            </p:graphicEl>
                                          </p:spTgt>
                                        </p:tgtEl>
                                      </p:cBhvr>
                                    </p:animEffect>
                                  </p:childTnLst>
                                </p:cTn>
                              </p:par>
                            </p:childTnLst>
                          </p:cTn>
                        </p:par>
                        <p:par>
                          <p:cTn id="32" fill="hold">
                            <p:stCondLst>
                              <p:cond delay="7000"/>
                            </p:stCondLst>
                            <p:childTnLst>
                              <p:par>
                                <p:cTn id="33" presetID="22" presetClass="entr" presetSubtype="1" fill="hold" grpId="0" nodeType="afterEffect">
                                  <p:stCondLst>
                                    <p:cond delay="0"/>
                                  </p:stCondLst>
                                  <p:childTnLst>
                                    <p:set>
                                      <p:cBhvr>
                                        <p:cTn id="34" dur="1" fill="hold">
                                          <p:stCondLst>
                                            <p:cond delay="0"/>
                                          </p:stCondLst>
                                        </p:cTn>
                                        <p:tgtEl>
                                          <p:spTgt spid="7">
                                            <p:graphicEl>
                                              <a:dgm id="{2BC6CC5B-FF7D-49D9-99FF-4B95DC4CBB50}"/>
                                            </p:graphicEl>
                                          </p:spTgt>
                                        </p:tgtEl>
                                        <p:attrNameLst>
                                          <p:attrName>style.visibility</p:attrName>
                                        </p:attrNameLst>
                                      </p:cBhvr>
                                      <p:to>
                                        <p:strVal val="visible"/>
                                      </p:to>
                                    </p:set>
                                    <p:animEffect transition="in" filter="wipe(up)">
                                      <p:cBhvr>
                                        <p:cTn id="35" dur="1000"/>
                                        <p:tgtEl>
                                          <p:spTgt spid="7">
                                            <p:graphicEl>
                                              <a:dgm id="{2BC6CC5B-FF7D-49D9-99FF-4B95DC4CBB50}"/>
                                            </p:graphicEl>
                                          </p:spTgt>
                                        </p:tgtEl>
                                      </p:cBhvr>
                                    </p:animEffect>
                                  </p:childTnLst>
                                </p:cTn>
                              </p:par>
                            </p:childTnLst>
                          </p:cTn>
                        </p:par>
                        <p:par>
                          <p:cTn id="36" fill="hold">
                            <p:stCondLst>
                              <p:cond delay="8000"/>
                            </p:stCondLst>
                            <p:childTnLst>
                              <p:par>
                                <p:cTn id="37" presetID="22" presetClass="entr" presetSubtype="1" fill="hold" grpId="0" nodeType="afterEffect">
                                  <p:stCondLst>
                                    <p:cond delay="0"/>
                                  </p:stCondLst>
                                  <p:childTnLst>
                                    <p:set>
                                      <p:cBhvr>
                                        <p:cTn id="38" dur="1" fill="hold">
                                          <p:stCondLst>
                                            <p:cond delay="0"/>
                                          </p:stCondLst>
                                        </p:cTn>
                                        <p:tgtEl>
                                          <p:spTgt spid="7">
                                            <p:graphicEl>
                                              <a:dgm id="{A9B8B5A8-A6B4-400D-96DC-23DFD3A0077B}"/>
                                            </p:graphicEl>
                                          </p:spTgt>
                                        </p:tgtEl>
                                        <p:attrNameLst>
                                          <p:attrName>style.visibility</p:attrName>
                                        </p:attrNameLst>
                                      </p:cBhvr>
                                      <p:to>
                                        <p:strVal val="visible"/>
                                      </p:to>
                                    </p:set>
                                    <p:animEffect transition="in" filter="wipe(up)">
                                      <p:cBhvr>
                                        <p:cTn id="39" dur="1000"/>
                                        <p:tgtEl>
                                          <p:spTgt spid="7">
                                            <p:graphicEl>
                                              <a:dgm id="{A9B8B5A8-A6B4-400D-96DC-23DFD3A0077B}"/>
                                            </p:graphicEl>
                                          </p:spTgt>
                                        </p:tgtEl>
                                      </p:cBhvr>
                                    </p:animEffect>
                                  </p:childTnLst>
                                </p:cTn>
                              </p:par>
                            </p:childTnLst>
                          </p:cTn>
                        </p:par>
                        <p:par>
                          <p:cTn id="40" fill="hold">
                            <p:stCondLst>
                              <p:cond delay="9000"/>
                            </p:stCondLst>
                            <p:childTnLst>
                              <p:par>
                                <p:cTn id="41" presetID="22" presetClass="entr" presetSubtype="1" fill="hold" grpId="0" nodeType="afterEffect">
                                  <p:stCondLst>
                                    <p:cond delay="0"/>
                                  </p:stCondLst>
                                  <p:childTnLst>
                                    <p:set>
                                      <p:cBhvr>
                                        <p:cTn id="42" dur="1" fill="hold">
                                          <p:stCondLst>
                                            <p:cond delay="0"/>
                                          </p:stCondLst>
                                        </p:cTn>
                                        <p:tgtEl>
                                          <p:spTgt spid="7">
                                            <p:graphicEl>
                                              <a:dgm id="{E95B3735-B0AD-4300-BED9-31E3BDE738C6}"/>
                                            </p:graphicEl>
                                          </p:spTgt>
                                        </p:tgtEl>
                                        <p:attrNameLst>
                                          <p:attrName>style.visibility</p:attrName>
                                        </p:attrNameLst>
                                      </p:cBhvr>
                                      <p:to>
                                        <p:strVal val="visible"/>
                                      </p:to>
                                    </p:set>
                                    <p:animEffect transition="in" filter="wipe(up)">
                                      <p:cBhvr>
                                        <p:cTn id="43" dur="1000"/>
                                        <p:tgtEl>
                                          <p:spTgt spid="7">
                                            <p:graphicEl>
                                              <a:dgm id="{E95B3735-B0AD-4300-BED9-31E3BDE738C6}"/>
                                            </p:graphicEl>
                                          </p:spTgt>
                                        </p:tgtEl>
                                      </p:cBhvr>
                                    </p:animEffect>
                                  </p:childTnLst>
                                </p:cTn>
                              </p:par>
                            </p:childTnLst>
                          </p:cTn>
                        </p:par>
                        <p:par>
                          <p:cTn id="44" fill="hold">
                            <p:stCondLst>
                              <p:cond delay="10000"/>
                            </p:stCondLst>
                            <p:childTnLst>
                              <p:par>
                                <p:cTn id="45" presetID="22" presetClass="entr" presetSubtype="1" fill="hold" grpId="0" nodeType="afterEffect">
                                  <p:stCondLst>
                                    <p:cond delay="0"/>
                                  </p:stCondLst>
                                  <p:childTnLst>
                                    <p:set>
                                      <p:cBhvr>
                                        <p:cTn id="46" dur="1" fill="hold">
                                          <p:stCondLst>
                                            <p:cond delay="0"/>
                                          </p:stCondLst>
                                        </p:cTn>
                                        <p:tgtEl>
                                          <p:spTgt spid="7">
                                            <p:graphicEl>
                                              <a:dgm id="{0DE8F3D2-08BC-4D9C-ACA1-65E78C3C4F4D}"/>
                                            </p:graphicEl>
                                          </p:spTgt>
                                        </p:tgtEl>
                                        <p:attrNameLst>
                                          <p:attrName>style.visibility</p:attrName>
                                        </p:attrNameLst>
                                      </p:cBhvr>
                                      <p:to>
                                        <p:strVal val="visible"/>
                                      </p:to>
                                    </p:set>
                                    <p:animEffect transition="in" filter="wipe(up)">
                                      <p:cBhvr>
                                        <p:cTn id="47" dur="1000"/>
                                        <p:tgtEl>
                                          <p:spTgt spid="7">
                                            <p:graphicEl>
                                              <a:dgm id="{0DE8F3D2-08BC-4D9C-ACA1-65E78C3C4F4D}"/>
                                            </p:graphicEl>
                                          </p:spTgt>
                                        </p:tgtEl>
                                      </p:cBhvr>
                                    </p:animEffect>
                                  </p:childTnLst>
                                </p:cTn>
                              </p:par>
                            </p:childTnLst>
                          </p:cTn>
                        </p:par>
                        <p:par>
                          <p:cTn id="48" fill="hold">
                            <p:stCondLst>
                              <p:cond delay="11000"/>
                            </p:stCondLst>
                            <p:childTnLst>
                              <p:par>
                                <p:cTn id="49" presetID="22" presetClass="entr" presetSubtype="1" fill="hold" grpId="0" nodeType="afterEffect">
                                  <p:stCondLst>
                                    <p:cond delay="0"/>
                                  </p:stCondLst>
                                  <p:childTnLst>
                                    <p:set>
                                      <p:cBhvr>
                                        <p:cTn id="50" dur="1" fill="hold">
                                          <p:stCondLst>
                                            <p:cond delay="0"/>
                                          </p:stCondLst>
                                        </p:cTn>
                                        <p:tgtEl>
                                          <p:spTgt spid="7">
                                            <p:graphicEl>
                                              <a:dgm id="{4DF9C1E9-8E74-4C3C-B2D8-9D82350B6169}"/>
                                            </p:graphicEl>
                                          </p:spTgt>
                                        </p:tgtEl>
                                        <p:attrNameLst>
                                          <p:attrName>style.visibility</p:attrName>
                                        </p:attrNameLst>
                                      </p:cBhvr>
                                      <p:to>
                                        <p:strVal val="visible"/>
                                      </p:to>
                                    </p:set>
                                    <p:animEffect transition="in" filter="wipe(up)">
                                      <p:cBhvr>
                                        <p:cTn id="51" dur="1000"/>
                                        <p:tgtEl>
                                          <p:spTgt spid="7">
                                            <p:graphicEl>
                                              <a:dgm id="{4DF9C1E9-8E74-4C3C-B2D8-9D82350B6169}"/>
                                            </p:graphicEl>
                                          </p:spTgt>
                                        </p:tgtEl>
                                      </p:cBhvr>
                                    </p:animEffect>
                                  </p:childTnLst>
                                </p:cTn>
                              </p:par>
                            </p:childTnLst>
                          </p:cTn>
                        </p:par>
                        <p:par>
                          <p:cTn id="52" fill="hold">
                            <p:stCondLst>
                              <p:cond delay="12000"/>
                            </p:stCondLst>
                            <p:childTnLst>
                              <p:par>
                                <p:cTn id="53" presetID="22" presetClass="entr" presetSubtype="1" fill="hold" grpId="0" nodeType="afterEffect">
                                  <p:stCondLst>
                                    <p:cond delay="0"/>
                                  </p:stCondLst>
                                  <p:childTnLst>
                                    <p:set>
                                      <p:cBhvr>
                                        <p:cTn id="54" dur="1" fill="hold">
                                          <p:stCondLst>
                                            <p:cond delay="0"/>
                                          </p:stCondLst>
                                        </p:cTn>
                                        <p:tgtEl>
                                          <p:spTgt spid="7">
                                            <p:graphicEl>
                                              <a:dgm id="{64F798CD-02C1-464C-BEE2-9FF125AB6367}"/>
                                            </p:graphicEl>
                                          </p:spTgt>
                                        </p:tgtEl>
                                        <p:attrNameLst>
                                          <p:attrName>style.visibility</p:attrName>
                                        </p:attrNameLst>
                                      </p:cBhvr>
                                      <p:to>
                                        <p:strVal val="visible"/>
                                      </p:to>
                                    </p:set>
                                    <p:animEffect transition="in" filter="wipe(up)">
                                      <p:cBhvr>
                                        <p:cTn id="55" dur="1000"/>
                                        <p:tgtEl>
                                          <p:spTgt spid="7">
                                            <p:graphicEl>
                                              <a:dgm id="{64F798CD-02C1-464C-BEE2-9FF125AB6367}"/>
                                            </p:graphicEl>
                                          </p:spTgt>
                                        </p:tgtEl>
                                      </p:cBhvr>
                                    </p:animEffect>
                                  </p:childTnLst>
                                </p:cTn>
                              </p:par>
                            </p:childTnLst>
                          </p:cTn>
                        </p:par>
                        <p:par>
                          <p:cTn id="56" fill="hold">
                            <p:stCondLst>
                              <p:cond delay="13000"/>
                            </p:stCondLst>
                            <p:childTnLst>
                              <p:par>
                                <p:cTn id="57" presetID="22" presetClass="entr" presetSubtype="1" fill="hold" grpId="0" nodeType="afterEffect">
                                  <p:stCondLst>
                                    <p:cond delay="0"/>
                                  </p:stCondLst>
                                  <p:childTnLst>
                                    <p:set>
                                      <p:cBhvr>
                                        <p:cTn id="58" dur="1" fill="hold">
                                          <p:stCondLst>
                                            <p:cond delay="0"/>
                                          </p:stCondLst>
                                        </p:cTn>
                                        <p:tgtEl>
                                          <p:spTgt spid="7">
                                            <p:graphicEl>
                                              <a:dgm id="{03FBD025-9EFC-4B5C-8454-97D8FAA2975E}"/>
                                            </p:graphicEl>
                                          </p:spTgt>
                                        </p:tgtEl>
                                        <p:attrNameLst>
                                          <p:attrName>style.visibility</p:attrName>
                                        </p:attrNameLst>
                                      </p:cBhvr>
                                      <p:to>
                                        <p:strVal val="visible"/>
                                      </p:to>
                                    </p:set>
                                    <p:animEffect transition="in" filter="wipe(up)">
                                      <p:cBhvr>
                                        <p:cTn id="59" dur="1000"/>
                                        <p:tgtEl>
                                          <p:spTgt spid="7">
                                            <p:graphicEl>
                                              <a:dgm id="{03FBD025-9EFC-4B5C-8454-97D8FAA2975E}"/>
                                            </p:graphicEl>
                                          </p:spTgt>
                                        </p:tgtEl>
                                      </p:cBhvr>
                                    </p:animEffect>
                                  </p:childTnLst>
                                </p:cTn>
                              </p:par>
                            </p:childTnLst>
                          </p:cTn>
                        </p:par>
                        <p:par>
                          <p:cTn id="60" fill="hold">
                            <p:stCondLst>
                              <p:cond delay="14000"/>
                            </p:stCondLst>
                            <p:childTnLst>
                              <p:par>
                                <p:cTn id="61" presetID="22" presetClass="entr" presetSubtype="1" fill="hold" grpId="0" nodeType="afterEffect">
                                  <p:stCondLst>
                                    <p:cond delay="0"/>
                                  </p:stCondLst>
                                  <p:childTnLst>
                                    <p:set>
                                      <p:cBhvr>
                                        <p:cTn id="62" dur="1" fill="hold">
                                          <p:stCondLst>
                                            <p:cond delay="0"/>
                                          </p:stCondLst>
                                        </p:cTn>
                                        <p:tgtEl>
                                          <p:spTgt spid="7">
                                            <p:graphicEl>
                                              <a:dgm id="{735D70EF-1460-4D1A-9017-B377FC846BE9}"/>
                                            </p:graphicEl>
                                          </p:spTgt>
                                        </p:tgtEl>
                                        <p:attrNameLst>
                                          <p:attrName>style.visibility</p:attrName>
                                        </p:attrNameLst>
                                      </p:cBhvr>
                                      <p:to>
                                        <p:strVal val="visible"/>
                                      </p:to>
                                    </p:set>
                                    <p:animEffect transition="in" filter="wipe(up)">
                                      <p:cBhvr>
                                        <p:cTn id="63" dur="1000"/>
                                        <p:tgtEl>
                                          <p:spTgt spid="7">
                                            <p:graphicEl>
                                              <a:dgm id="{735D70EF-1460-4D1A-9017-B377FC846BE9}"/>
                                            </p:graphicEl>
                                          </p:spTgt>
                                        </p:tgtEl>
                                      </p:cBhvr>
                                    </p:animEffect>
                                  </p:childTnLst>
                                </p:cTn>
                              </p:par>
                            </p:childTnLst>
                          </p:cTn>
                        </p:par>
                        <p:par>
                          <p:cTn id="64" fill="hold">
                            <p:stCondLst>
                              <p:cond delay="15000"/>
                            </p:stCondLst>
                            <p:childTnLst>
                              <p:par>
                                <p:cTn id="65" presetID="22" presetClass="entr" presetSubtype="1" fill="hold" grpId="0" nodeType="afterEffect">
                                  <p:stCondLst>
                                    <p:cond delay="0"/>
                                  </p:stCondLst>
                                  <p:childTnLst>
                                    <p:set>
                                      <p:cBhvr>
                                        <p:cTn id="66" dur="1" fill="hold">
                                          <p:stCondLst>
                                            <p:cond delay="0"/>
                                          </p:stCondLst>
                                        </p:cTn>
                                        <p:tgtEl>
                                          <p:spTgt spid="7">
                                            <p:graphicEl>
                                              <a:dgm id="{8A446457-2D58-44B1-97AE-2F974606A775}"/>
                                            </p:graphicEl>
                                          </p:spTgt>
                                        </p:tgtEl>
                                        <p:attrNameLst>
                                          <p:attrName>style.visibility</p:attrName>
                                        </p:attrNameLst>
                                      </p:cBhvr>
                                      <p:to>
                                        <p:strVal val="visible"/>
                                      </p:to>
                                    </p:set>
                                    <p:animEffect transition="in" filter="wipe(up)">
                                      <p:cBhvr>
                                        <p:cTn id="67" dur="1000"/>
                                        <p:tgtEl>
                                          <p:spTgt spid="7">
                                            <p:graphicEl>
                                              <a:dgm id="{8A446457-2D58-44B1-97AE-2F974606A77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uiExpand="1">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2" name="Rectangle 2"/>
          <p:cNvSpPr>
            <a:spLocks noGrp="1" noChangeArrowheads="1"/>
          </p:cNvSpPr>
          <p:nvPr>
            <p:ph type="title"/>
          </p:nvPr>
        </p:nvSpPr>
        <p:spPr/>
        <p:txBody>
          <a:bodyPr lIns="90488" tIns="44450" rIns="90488" bIns="44450" anchor="b"/>
          <a:lstStyle/>
          <a:p>
            <a:pPr eaLnBrk="1" hangingPunct="1"/>
            <a:r>
              <a:rPr lang="en-US" altLang="en-US" smtClean="0"/>
              <a:t>Project Manager</a:t>
            </a:r>
            <a:endParaRPr lang="en-US" altLang="en-US" b="1" smtClean="0"/>
          </a:p>
        </p:txBody>
      </p:sp>
      <p:sp>
        <p:nvSpPr>
          <p:cNvPr id="1033" name="Rectangle 3"/>
          <p:cNvSpPr>
            <a:spLocks noGrp="1" noChangeArrowheads="1"/>
          </p:cNvSpPr>
          <p:nvPr>
            <p:ph idx="1"/>
          </p:nvPr>
        </p:nvSpPr>
        <p:spPr/>
        <p:txBody>
          <a:bodyPr lIns="90488" tIns="44450" rIns="90488" bIns="44450"/>
          <a:lstStyle/>
          <a:p>
            <a:pPr eaLnBrk="1" hangingPunct="1">
              <a:buFontTx/>
              <a:buNone/>
            </a:pPr>
            <a:r>
              <a:rPr lang="en-US" altLang="en-US" smtClean="0"/>
              <a:t>Responsible for:</a:t>
            </a:r>
          </a:p>
        </p:txBody>
      </p:sp>
      <p:grpSp>
        <p:nvGrpSpPr>
          <p:cNvPr id="1034" name="Group 20"/>
          <p:cNvGrpSpPr>
            <a:grpSpLocks/>
          </p:cNvGrpSpPr>
          <p:nvPr/>
        </p:nvGrpSpPr>
        <p:grpSpPr bwMode="auto">
          <a:xfrm>
            <a:off x="684213" y="2276475"/>
            <a:ext cx="4725987" cy="1363663"/>
            <a:chOff x="2108200" y="2046288"/>
            <a:chExt cx="4727006" cy="1362864"/>
          </a:xfrm>
        </p:grpSpPr>
        <p:sp>
          <p:nvSpPr>
            <p:cNvPr id="1037" name="Rectangle 5"/>
            <p:cNvSpPr>
              <a:spLocks noChangeArrowheads="1"/>
            </p:cNvSpPr>
            <p:nvPr/>
          </p:nvSpPr>
          <p:spPr bwMode="auto">
            <a:xfrm>
              <a:off x="2462213" y="2211388"/>
              <a:ext cx="4372993" cy="119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defTabSz="457200" eaLnBrk="0" hangingPunct="0">
                <a:defRPr>
                  <a:solidFill>
                    <a:schemeClr val="tx1"/>
                  </a:solidFill>
                  <a:latin typeface="Arial" pitchFamily="34" charset="0"/>
                </a:defRPr>
              </a:lvl1pPr>
              <a:lvl2pPr marL="742950" indent="-285750" defTabSz="457200" eaLnBrk="0" hangingPunct="0">
                <a:defRPr>
                  <a:solidFill>
                    <a:schemeClr val="tx1"/>
                  </a:solidFill>
                  <a:latin typeface="Arial" pitchFamily="34" charset="0"/>
                </a:defRPr>
              </a:lvl2pPr>
              <a:lvl3pPr marL="1143000" indent="-228600" defTabSz="457200" eaLnBrk="0" hangingPunct="0">
                <a:defRPr>
                  <a:solidFill>
                    <a:schemeClr val="tx1"/>
                  </a:solidFill>
                  <a:latin typeface="Arial" pitchFamily="34" charset="0"/>
                </a:defRPr>
              </a:lvl3pPr>
              <a:lvl4pPr marL="1600200" indent="-228600" defTabSz="457200" eaLnBrk="0" hangingPunct="0">
                <a:defRPr>
                  <a:solidFill>
                    <a:schemeClr val="tx1"/>
                  </a:solidFill>
                  <a:latin typeface="Arial" pitchFamily="34" charset="0"/>
                </a:defRPr>
              </a:lvl4pPr>
              <a:lvl5pPr marL="2057400" indent="-228600" defTabSz="457200" eaLnBrk="0" hangingPunct="0">
                <a:defRPr>
                  <a:solidFill>
                    <a:schemeClr val="tx1"/>
                  </a:solidFill>
                  <a:latin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defRPr>
              </a:lvl9pPr>
            </a:lstStyle>
            <a:p>
              <a:pPr eaLnBrk="1" hangingPunct="1"/>
              <a:r>
                <a:rPr lang="en-US" altLang="en-US" sz="2400">
                  <a:latin typeface="Futura-Heavy"/>
                </a:rPr>
                <a:t>Work						Quality</a:t>
              </a:r>
            </a:p>
            <a:p>
              <a:pPr eaLnBrk="1" hangingPunct="1"/>
              <a:r>
                <a:rPr lang="en-US" altLang="en-US" sz="2400">
                  <a:latin typeface="Futura-Heavy"/>
                </a:rPr>
                <a:t>Human Resources		Time</a:t>
              </a:r>
            </a:p>
            <a:p>
              <a:pPr eaLnBrk="1" hangingPunct="1"/>
              <a:r>
                <a:rPr lang="en-US" altLang="en-US" sz="2400">
                  <a:latin typeface="Futura-Heavy"/>
                </a:rPr>
                <a:t>Communications			Costs</a:t>
              </a:r>
            </a:p>
          </p:txBody>
        </p:sp>
        <p:grpSp>
          <p:nvGrpSpPr>
            <p:cNvPr id="1038" name="Group 6"/>
            <p:cNvGrpSpPr>
              <a:grpSpLocks/>
            </p:cNvGrpSpPr>
            <p:nvPr/>
          </p:nvGrpSpPr>
          <p:grpSpPr bwMode="auto">
            <a:xfrm>
              <a:off x="2108200" y="2046288"/>
              <a:ext cx="339725" cy="1222375"/>
              <a:chOff x="1328" y="1289"/>
              <a:chExt cx="214" cy="770"/>
            </a:xfrm>
          </p:grpSpPr>
          <p:graphicFrame>
            <p:nvGraphicFramePr>
              <p:cNvPr id="1029" name="Object 6">
                <a:hlinkClick r:id="" action="ppaction://ole?verb=0"/>
              </p:cNvPr>
              <p:cNvGraphicFramePr>
                <a:graphicFrameLocks/>
              </p:cNvGraphicFramePr>
              <p:nvPr/>
            </p:nvGraphicFramePr>
            <p:xfrm>
              <a:off x="1328" y="1289"/>
              <a:ext cx="214" cy="314"/>
            </p:xfrm>
            <a:graphic>
              <a:graphicData uri="http://schemas.openxmlformats.org/presentationml/2006/ole">
                <mc:AlternateContent xmlns:mc="http://schemas.openxmlformats.org/markup-compatibility/2006">
                  <mc:Choice xmlns:v="urn:schemas-microsoft-com:vml" Requires="v">
                    <p:oleObj spid="_x0000_s1092" name="Clip" r:id="rId4" imgW="338040" imgH="496800" progId="">
                      <p:embed/>
                    </p:oleObj>
                  </mc:Choice>
                  <mc:Fallback>
                    <p:oleObj name="Clip" r:id="rId4" imgW="338040" imgH="49680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8" y="1289"/>
                            <a:ext cx="214" cy="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0" name="Object 7">
                <a:hlinkClick r:id="" action="ppaction://ole?verb=0"/>
              </p:cNvPr>
              <p:cNvGraphicFramePr>
                <a:graphicFrameLocks/>
              </p:cNvGraphicFramePr>
              <p:nvPr/>
            </p:nvGraphicFramePr>
            <p:xfrm>
              <a:off x="1328" y="1517"/>
              <a:ext cx="214" cy="314"/>
            </p:xfrm>
            <a:graphic>
              <a:graphicData uri="http://schemas.openxmlformats.org/presentationml/2006/ole">
                <mc:AlternateContent xmlns:mc="http://schemas.openxmlformats.org/markup-compatibility/2006">
                  <mc:Choice xmlns:v="urn:schemas-microsoft-com:vml" Requires="v">
                    <p:oleObj spid="_x0000_s1093" name="Clip" r:id="rId6" imgW="338040" imgH="496800" progId="">
                      <p:embed/>
                    </p:oleObj>
                  </mc:Choice>
                  <mc:Fallback>
                    <p:oleObj name="Clip" r:id="rId6" imgW="338040" imgH="496800" progId="">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8" y="1517"/>
                            <a:ext cx="214" cy="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1" name="Object 8">
                <a:hlinkClick r:id="" action="ppaction://ole?verb=0"/>
              </p:cNvPr>
              <p:cNvGraphicFramePr>
                <a:graphicFrameLocks/>
              </p:cNvGraphicFramePr>
              <p:nvPr/>
            </p:nvGraphicFramePr>
            <p:xfrm>
              <a:off x="1328" y="1745"/>
              <a:ext cx="214" cy="314"/>
            </p:xfrm>
            <a:graphic>
              <a:graphicData uri="http://schemas.openxmlformats.org/presentationml/2006/ole">
                <mc:AlternateContent xmlns:mc="http://schemas.openxmlformats.org/markup-compatibility/2006">
                  <mc:Choice xmlns:v="urn:schemas-microsoft-com:vml" Requires="v">
                    <p:oleObj spid="_x0000_s1094" name="Clip" r:id="rId8" imgW="338040" imgH="496800" progId="">
                      <p:embed/>
                    </p:oleObj>
                  </mc:Choice>
                  <mc:Fallback>
                    <p:oleObj name="Clip" r:id="rId8" imgW="338040" imgH="496800" progId="">
                      <p:embed/>
                      <p:pic>
                        <p:nvPicPr>
                          <p:cNvPr id="0" name=""/>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28" y="1745"/>
                            <a:ext cx="214" cy="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16" name="Group 10"/>
            <p:cNvGrpSpPr>
              <a:grpSpLocks/>
            </p:cNvGrpSpPr>
            <p:nvPr/>
          </p:nvGrpSpPr>
          <p:grpSpPr bwMode="auto">
            <a:xfrm>
              <a:off x="5220371" y="2133550"/>
              <a:ext cx="339798" cy="1221659"/>
              <a:chOff x="3356" y="1313"/>
              <a:chExt cx="214" cy="770"/>
            </a:xfrm>
            <a:solidFill>
              <a:schemeClr val="bg2"/>
            </a:solidFill>
          </p:grpSpPr>
          <p:graphicFrame>
            <p:nvGraphicFramePr>
              <p:cNvPr id="1026" name="Object 3">
                <a:hlinkClick r:id="" action="ppaction://ole?verb=0"/>
              </p:cNvPr>
              <p:cNvGraphicFramePr>
                <a:graphicFrameLocks/>
              </p:cNvGraphicFramePr>
              <p:nvPr/>
            </p:nvGraphicFramePr>
            <p:xfrm>
              <a:off x="3356" y="1313"/>
              <a:ext cx="214" cy="314"/>
            </p:xfrm>
            <a:graphic>
              <a:graphicData uri="http://schemas.openxmlformats.org/presentationml/2006/ole">
                <mc:AlternateContent xmlns:mc="http://schemas.openxmlformats.org/markup-compatibility/2006">
                  <mc:Choice xmlns:v="urn:schemas-microsoft-com:vml" Requires="v">
                    <p:oleObj spid="_x0000_s1095" name="Clip" r:id="rId10" imgW="338040" imgH="496800" progId="">
                      <p:embed/>
                    </p:oleObj>
                  </mc:Choice>
                  <mc:Fallback>
                    <p:oleObj name="Clip" r:id="rId10" imgW="338040" imgH="496800" progId="">
                      <p:embed/>
                      <p:pic>
                        <p:nvPicPr>
                          <p:cNvPr id="0" name=""/>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356" y="1313"/>
                            <a:ext cx="214" cy="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7" name="Object 4">
                <a:hlinkClick r:id="" action="ppaction://ole?verb=0"/>
              </p:cNvPr>
              <p:cNvGraphicFramePr>
                <a:graphicFrameLocks/>
              </p:cNvGraphicFramePr>
              <p:nvPr/>
            </p:nvGraphicFramePr>
            <p:xfrm>
              <a:off x="3356" y="1541"/>
              <a:ext cx="214" cy="314"/>
            </p:xfrm>
            <a:graphic>
              <a:graphicData uri="http://schemas.openxmlformats.org/presentationml/2006/ole">
                <mc:AlternateContent xmlns:mc="http://schemas.openxmlformats.org/markup-compatibility/2006">
                  <mc:Choice xmlns:v="urn:schemas-microsoft-com:vml" Requires="v">
                    <p:oleObj spid="_x0000_s1096" name="Clip" r:id="rId12" imgW="338040" imgH="496800" progId="">
                      <p:embed/>
                    </p:oleObj>
                  </mc:Choice>
                  <mc:Fallback>
                    <p:oleObj name="Clip" r:id="rId12" imgW="338040" imgH="496800" progId="">
                      <p:embed/>
                      <p:pic>
                        <p:nvPicPr>
                          <p:cNvPr id="0" name=""/>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356" y="1541"/>
                            <a:ext cx="214" cy="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8" name="Object 5">
                <a:hlinkClick r:id="" action="ppaction://ole?verb=0"/>
              </p:cNvPr>
              <p:cNvGraphicFramePr>
                <a:graphicFrameLocks/>
              </p:cNvGraphicFramePr>
              <p:nvPr/>
            </p:nvGraphicFramePr>
            <p:xfrm>
              <a:off x="3356" y="1769"/>
              <a:ext cx="214" cy="314"/>
            </p:xfrm>
            <a:graphic>
              <a:graphicData uri="http://schemas.openxmlformats.org/presentationml/2006/ole">
                <mc:AlternateContent xmlns:mc="http://schemas.openxmlformats.org/markup-compatibility/2006">
                  <mc:Choice xmlns:v="urn:schemas-microsoft-com:vml" Requires="v">
                    <p:oleObj spid="_x0000_s1097" name="Clip" r:id="rId14" imgW="338040" imgH="496800" progId="">
                      <p:embed/>
                    </p:oleObj>
                  </mc:Choice>
                  <mc:Fallback>
                    <p:oleObj name="Clip" r:id="rId14" imgW="338040" imgH="496800" progId="">
                      <p:embed/>
                      <p:pic>
                        <p:nvPicPr>
                          <p:cNvPr id="0" name=""/>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356" y="1769"/>
                            <a:ext cx="214" cy="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pic>
        <p:nvPicPr>
          <p:cNvPr id="1036" name="Picture 10" descr="C:\Documents and Settings\user\Local Settings\Temporary Internet Files\Content.IE5\YPO7N450\MC900090563[1].wmf"/>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5076825" y="3860800"/>
            <a:ext cx="3478213" cy="254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6</a:t>
            </a:fld>
            <a:endParaRPr lang="en-US" dirty="0"/>
          </a:p>
        </p:txBody>
      </p:sp>
    </p:spTree>
    <p:extLst>
      <p:ext uri="{BB962C8B-B14F-4D97-AF65-F5344CB8AC3E}">
        <p14:creationId xmlns:p14="http://schemas.microsoft.com/office/powerpoint/2010/main" val="3900167419"/>
      </p:ext>
    </p:extLst>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en-CA" altLang="en-US" smtClean="0"/>
              <a:t>Project Manager’s Abilities</a:t>
            </a:r>
            <a:endParaRPr lang="en-US" altLang="en-US" smtClean="0"/>
          </a:p>
        </p:txBody>
      </p:sp>
      <p:graphicFrame>
        <p:nvGraphicFramePr>
          <p:cNvPr id="5" name="Content Placeholder 4"/>
          <p:cNvGraphicFramePr>
            <a:graphicFrameLocks noGrp="1"/>
          </p:cNvGraphicFramePr>
          <p:nvPr>
            <p:ph idx="1"/>
          </p:nvPr>
        </p:nvGraphicFramePr>
        <p:xfrm>
          <a:off x="251521" y="1916832"/>
          <a:ext cx="8892479" cy="4941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9941" name="Group 5"/>
          <p:cNvGrpSpPr>
            <a:grpSpLocks/>
          </p:cNvGrpSpPr>
          <p:nvPr/>
        </p:nvGrpSpPr>
        <p:grpSpPr bwMode="auto">
          <a:xfrm rot="10800000" flipV="1">
            <a:off x="684213" y="908050"/>
            <a:ext cx="7570787" cy="4027488"/>
            <a:chOff x="971600" y="1630849"/>
            <a:chExt cx="7020272" cy="4387670"/>
          </a:xfrm>
        </p:grpSpPr>
        <p:sp>
          <p:nvSpPr>
            <p:cNvPr id="7" name="Shape 6"/>
            <p:cNvSpPr/>
            <p:nvPr/>
          </p:nvSpPr>
          <p:spPr>
            <a:xfrm>
              <a:off x="971600" y="1630849"/>
              <a:ext cx="7020272" cy="4387670"/>
            </a:xfrm>
            <a:prstGeom prst="swooshArrow">
              <a:avLst>
                <a:gd name="adj1" fmla="val 25000"/>
                <a:gd name="adj2" fmla="val 25000"/>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Oval 7"/>
            <p:cNvSpPr/>
            <p:nvPr/>
          </p:nvSpPr>
          <p:spPr>
            <a:xfrm>
              <a:off x="1663470" y="4894362"/>
              <a:ext cx="160454" cy="16084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Freeform 8"/>
            <p:cNvSpPr/>
            <p:nvPr/>
          </p:nvSpPr>
          <p:spPr>
            <a:xfrm>
              <a:off x="1516264" y="4977377"/>
              <a:ext cx="1146737" cy="1044601"/>
            </a:xfrm>
            <a:custGeom>
              <a:avLst/>
              <a:gdLst>
                <a:gd name="connsiteX0" fmla="*/ 0 w 919655"/>
                <a:gd name="connsiteY0" fmla="*/ 0 h 1044265"/>
                <a:gd name="connsiteX1" fmla="*/ 919655 w 919655"/>
                <a:gd name="connsiteY1" fmla="*/ 0 h 1044265"/>
                <a:gd name="connsiteX2" fmla="*/ 919655 w 919655"/>
                <a:gd name="connsiteY2" fmla="*/ 1044265 h 1044265"/>
                <a:gd name="connsiteX3" fmla="*/ 0 w 919655"/>
                <a:gd name="connsiteY3" fmla="*/ 1044265 h 1044265"/>
                <a:gd name="connsiteX4" fmla="*/ 0 w 919655"/>
                <a:gd name="connsiteY4" fmla="*/ 0 h 10442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655" h="1044265">
                  <a:moveTo>
                    <a:pt x="0" y="0"/>
                  </a:moveTo>
                  <a:lnTo>
                    <a:pt x="919655" y="0"/>
                  </a:lnTo>
                  <a:lnTo>
                    <a:pt x="919655" y="1044265"/>
                  </a:lnTo>
                  <a:lnTo>
                    <a:pt x="0" y="10442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85558" tIns="0" rIns="0" bIns="0" spcCol="1270"/>
            <a:lstStyle/>
            <a:p>
              <a:pPr defTabSz="800100" fontAlgn="auto">
                <a:lnSpc>
                  <a:spcPct val="90000"/>
                </a:lnSpc>
                <a:spcAft>
                  <a:spcPct val="35000"/>
                </a:spcAft>
                <a:defRPr/>
              </a:pPr>
              <a:r>
                <a:rPr lang="en-US" sz="2000" dirty="0"/>
                <a:t>manage conflict</a:t>
              </a:r>
            </a:p>
          </p:txBody>
        </p:sp>
        <p:sp>
          <p:nvSpPr>
            <p:cNvPr id="10" name="Oval 9"/>
            <p:cNvSpPr/>
            <p:nvPr/>
          </p:nvSpPr>
          <p:spPr>
            <a:xfrm>
              <a:off x="2533459" y="4057298"/>
              <a:ext cx="253195" cy="252503"/>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Freeform 10"/>
            <p:cNvSpPr/>
            <p:nvPr/>
          </p:nvSpPr>
          <p:spPr>
            <a:xfrm>
              <a:off x="2218438" y="3282495"/>
              <a:ext cx="1099632" cy="705624"/>
            </a:xfrm>
            <a:custGeom>
              <a:avLst/>
              <a:gdLst>
                <a:gd name="connsiteX0" fmla="*/ 0 w 1165365"/>
                <a:gd name="connsiteY0" fmla="*/ 0 h 1838433"/>
                <a:gd name="connsiteX1" fmla="*/ 1165365 w 1165365"/>
                <a:gd name="connsiteY1" fmla="*/ 0 h 1838433"/>
                <a:gd name="connsiteX2" fmla="*/ 1165365 w 1165365"/>
                <a:gd name="connsiteY2" fmla="*/ 1838433 h 1838433"/>
                <a:gd name="connsiteX3" fmla="*/ 0 w 1165365"/>
                <a:gd name="connsiteY3" fmla="*/ 1838433 h 1838433"/>
                <a:gd name="connsiteX4" fmla="*/ 0 w 1165365"/>
                <a:gd name="connsiteY4" fmla="*/ 0 h 18384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5365" h="1838433">
                  <a:moveTo>
                    <a:pt x="0" y="0"/>
                  </a:moveTo>
                  <a:lnTo>
                    <a:pt x="1165365" y="0"/>
                  </a:lnTo>
                  <a:lnTo>
                    <a:pt x="1165365" y="1838433"/>
                  </a:lnTo>
                  <a:lnTo>
                    <a:pt x="0" y="18384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33916" tIns="0" rIns="0" bIns="0" spcCol="1270"/>
            <a:lstStyle/>
            <a:p>
              <a:pPr defTabSz="800100" fontAlgn="auto">
                <a:lnSpc>
                  <a:spcPct val="90000"/>
                </a:lnSpc>
                <a:spcAft>
                  <a:spcPct val="35000"/>
                </a:spcAft>
                <a:defRPr/>
              </a:pPr>
              <a:r>
                <a:rPr lang="en-US" sz="2000" dirty="0"/>
                <a:t>solve problems</a:t>
              </a:r>
            </a:p>
          </p:txBody>
        </p:sp>
        <p:sp>
          <p:nvSpPr>
            <p:cNvPr id="12" name="Oval 11"/>
            <p:cNvSpPr/>
            <p:nvPr/>
          </p:nvSpPr>
          <p:spPr>
            <a:xfrm>
              <a:off x="3658116" y="3384533"/>
              <a:ext cx="335631" cy="33724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Freeform 12"/>
            <p:cNvSpPr/>
            <p:nvPr/>
          </p:nvSpPr>
          <p:spPr>
            <a:xfrm>
              <a:off x="3558016" y="2575140"/>
              <a:ext cx="1159986" cy="2466227"/>
            </a:xfrm>
            <a:custGeom>
              <a:avLst/>
              <a:gdLst>
                <a:gd name="connsiteX0" fmla="*/ 0 w 1354912"/>
                <a:gd name="connsiteY0" fmla="*/ 0 h 2465870"/>
                <a:gd name="connsiteX1" fmla="*/ 1354912 w 1354912"/>
                <a:gd name="connsiteY1" fmla="*/ 0 h 2465870"/>
                <a:gd name="connsiteX2" fmla="*/ 1354912 w 1354912"/>
                <a:gd name="connsiteY2" fmla="*/ 2465870 h 2465870"/>
                <a:gd name="connsiteX3" fmla="*/ 0 w 1354912"/>
                <a:gd name="connsiteY3" fmla="*/ 2465870 h 2465870"/>
                <a:gd name="connsiteX4" fmla="*/ 0 w 1354912"/>
                <a:gd name="connsiteY4" fmla="*/ 0 h 24658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4912" h="2465870">
                  <a:moveTo>
                    <a:pt x="0" y="0"/>
                  </a:moveTo>
                  <a:lnTo>
                    <a:pt x="1354912" y="0"/>
                  </a:lnTo>
                  <a:lnTo>
                    <a:pt x="1354912" y="2465870"/>
                  </a:lnTo>
                  <a:lnTo>
                    <a:pt x="0" y="246587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78555" tIns="0" rIns="0" bIns="0" spcCol="1270"/>
            <a:lstStyle/>
            <a:p>
              <a:pPr defTabSz="800100" fontAlgn="auto">
                <a:lnSpc>
                  <a:spcPct val="90000"/>
                </a:lnSpc>
                <a:spcAft>
                  <a:spcPct val="35000"/>
                </a:spcAft>
                <a:defRPr/>
              </a:pPr>
              <a:r>
                <a:rPr lang="en-US" sz="2000" dirty="0"/>
                <a:t>handle failure and fear</a:t>
              </a:r>
            </a:p>
          </p:txBody>
        </p:sp>
        <p:sp>
          <p:nvSpPr>
            <p:cNvPr id="14" name="Oval 13"/>
            <p:cNvSpPr/>
            <p:nvPr/>
          </p:nvSpPr>
          <p:spPr>
            <a:xfrm>
              <a:off x="4966781" y="2863963"/>
              <a:ext cx="434258" cy="435827"/>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Freeform 14"/>
            <p:cNvSpPr/>
            <p:nvPr/>
          </p:nvSpPr>
          <p:spPr>
            <a:xfrm>
              <a:off x="4965309" y="3382804"/>
              <a:ext cx="1086383" cy="2639174"/>
            </a:xfrm>
            <a:custGeom>
              <a:avLst/>
              <a:gdLst>
                <a:gd name="connsiteX0" fmla="*/ 0 w 1404054"/>
                <a:gd name="connsiteY0" fmla="*/ 0 h 2939738"/>
                <a:gd name="connsiteX1" fmla="*/ 1404054 w 1404054"/>
                <a:gd name="connsiteY1" fmla="*/ 0 h 2939738"/>
                <a:gd name="connsiteX2" fmla="*/ 1404054 w 1404054"/>
                <a:gd name="connsiteY2" fmla="*/ 2939738 h 2939738"/>
                <a:gd name="connsiteX3" fmla="*/ 0 w 1404054"/>
                <a:gd name="connsiteY3" fmla="*/ 2939738 h 2939738"/>
                <a:gd name="connsiteX4" fmla="*/ 0 w 1404054"/>
                <a:gd name="connsiteY4" fmla="*/ 0 h 2939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4054" h="2939738">
                  <a:moveTo>
                    <a:pt x="0" y="0"/>
                  </a:moveTo>
                  <a:lnTo>
                    <a:pt x="1404054" y="0"/>
                  </a:lnTo>
                  <a:lnTo>
                    <a:pt x="1404054" y="2939738"/>
                  </a:lnTo>
                  <a:lnTo>
                    <a:pt x="0" y="29397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30634" tIns="0" rIns="0" bIns="0" spcCol="1270"/>
            <a:lstStyle/>
            <a:p>
              <a:pPr defTabSz="800100" fontAlgn="auto">
                <a:lnSpc>
                  <a:spcPct val="90000"/>
                </a:lnSpc>
                <a:spcAft>
                  <a:spcPct val="35000"/>
                </a:spcAft>
                <a:defRPr/>
              </a:pPr>
              <a:r>
                <a:rPr lang="en-US" sz="2000" dirty="0"/>
                <a:t>monitor details</a:t>
              </a:r>
            </a:p>
          </p:txBody>
        </p:sp>
        <p:sp>
          <p:nvSpPr>
            <p:cNvPr id="16" name="Oval 15"/>
            <p:cNvSpPr/>
            <p:nvPr/>
          </p:nvSpPr>
          <p:spPr>
            <a:xfrm>
              <a:off x="6310775" y="2511151"/>
              <a:ext cx="554969" cy="55516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Freeform 16"/>
            <p:cNvSpPr/>
            <p:nvPr/>
          </p:nvSpPr>
          <p:spPr>
            <a:xfrm>
              <a:off x="6278390" y="3246175"/>
              <a:ext cx="920040" cy="2772344"/>
            </a:xfrm>
            <a:custGeom>
              <a:avLst/>
              <a:gdLst>
                <a:gd name="connsiteX0" fmla="*/ 0 w 1404054"/>
                <a:gd name="connsiteY0" fmla="*/ 0 h 3229325"/>
                <a:gd name="connsiteX1" fmla="*/ 1404054 w 1404054"/>
                <a:gd name="connsiteY1" fmla="*/ 0 h 3229325"/>
                <a:gd name="connsiteX2" fmla="*/ 1404054 w 1404054"/>
                <a:gd name="connsiteY2" fmla="*/ 3229325 h 3229325"/>
                <a:gd name="connsiteX3" fmla="*/ 0 w 1404054"/>
                <a:gd name="connsiteY3" fmla="*/ 3229325 h 3229325"/>
                <a:gd name="connsiteX4" fmla="*/ 0 w 1404054"/>
                <a:gd name="connsiteY4" fmla="*/ 0 h 3229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4054" h="3229325">
                  <a:moveTo>
                    <a:pt x="0" y="0"/>
                  </a:moveTo>
                  <a:lnTo>
                    <a:pt x="1404054" y="0"/>
                  </a:lnTo>
                  <a:lnTo>
                    <a:pt x="1404054" y="3229325"/>
                  </a:lnTo>
                  <a:lnTo>
                    <a:pt x="0" y="322932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93872" tIns="0" rIns="0" bIns="0" spcCol="1270"/>
            <a:lstStyle/>
            <a:p>
              <a:pPr defTabSz="800100" fontAlgn="auto">
                <a:lnSpc>
                  <a:spcPct val="90000"/>
                </a:lnSpc>
                <a:spcAft>
                  <a:spcPct val="35000"/>
                </a:spcAft>
                <a:defRPr/>
              </a:pPr>
              <a:r>
                <a:rPr lang="en-US" sz="2000" dirty="0"/>
                <a:t>lead</a:t>
              </a:r>
            </a:p>
          </p:txBody>
        </p:sp>
      </p:grpSp>
      <p:grpSp>
        <p:nvGrpSpPr>
          <p:cNvPr id="39942" name="Group 17"/>
          <p:cNvGrpSpPr>
            <a:grpSpLocks/>
          </p:cNvGrpSpPr>
          <p:nvPr/>
        </p:nvGrpSpPr>
        <p:grpSpPr bwMode="auto">
          <a:xfrm rot="2877909">
            <a:off x="2874169" y="4252119"/>
            <a:ext cx="3898900" cy="2347912"/>
            <a:chOff x="3143405" y="3284984"/>
            <a:chExt cx="3898240" cy="2348879"/>
          </a:xfrm>
        </p:grpSpPr>
        <p:sp>
          <p:nvSpPr>
            <p:cNvPr id="19" name="Shape 18"/>
            <p:cNvSpPr/>
            <p:nvPr/>
          </p:nvSpPr>
          <p:spPr>
            <a:xfrm>
              <a:off x="3266097" y="3285619"/>
              <a:ext cx="3758564" cy="2348879"/>
            </a:xfrm>
            <a:prstGeom prst="swooshArrow">
              <a:avLst>
                <a:gd name="adj1" fmla="val 25000"/>
                <a:gd name="adj2" fmla="val 25000"/>
              </a:avLst>
            </a:prstGeom>
          </p:spPr>
          <p:style>
            <a:lnRef idx="0">
              <a:schemeClr val="dk2">
                <a:hueOff val="0"/>
                <a:satOff val="0"/>
                <a:lumOff val="0"/>
                <a:alphaOff val="0"/>
              </a:schemeClr>
            </a:lnRef>
            <a:fillRef idx="1">
              <a:schemeClr val="dk2">
                <a:tint val="40000"/>
                <a:hueOff val="0"/>
                <a:satOff val="0"/>
                <a:lumOff val="0"/>
                <a:alphaOff val="0"/>
              </a:schemeClr>
            </a:fillRef>
            <a:effectRef idx="0">
              <a:schemeClr val="dk2">
                <a:tint val="40000"/>
                <a:hueOff val="0"/>
                <a:satOff val="0"/>
                <a:lumOff val="0"/>
                <a:alphaOff val="0"/>
              </a:schemeClr>
            </a:effectRef>
            <a:fontRef idx="minor">
              <a:schemeClr val="dk1">
                <a:hueOff val="0"/>
                <a:satOff val="0"/>
                <a:lumOff val="0"/>
                <a:alphaOff val="0"/>
              </a:schemeClr>
            </a:fontRef>
          </p:style>
        </p:sp>
        <p:sp>
          <p:nvSpPr>
            <p:cNvPr id="20" name="Oval 19"/>
            <p:cNvSpPr/>
            <p:nvPr/>
          </p:nvSpPr>
          <p:spPr>
            <a:xfrm>
              <a:off x="3746417" y="4906114"/>
              <a:ext cx="96821" cy="96877"/>
            </a:xfrm>
            <a:prstGeom prst="ellipse">
              <a:avLst/>
            </a:pr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sp>
        <p:sp>
          <p:nvSpPr>
            <p:cNvPr id="21" name="Freeform 20"/>
            <p:cNvSpPr/>
            <p:nvPr/>
          </p:nvSpPr>
          <p:spPr>
            <a:xfrm rot="18368143">
              <a:off x="2754845" y="4502894"/>
              <a:ext cx="1454749" cy="679335"/>
            </a:xfrm>
            <a:custGeom>
              <a:avLst/>
              <a:gdLst>
                <a:gd name="connsiteX0" fmla="*/ 0 w 875662"/>
                <a:gd name="connsiteY0" fmla="*/ 0 h 678826"/>
                <a:gd name="connsiteX1" fmla="*/ 875662 w 875662"/>
                <a:gd name="connsiteY1" fmla="*/ 0 h 678826"/>
                <a:gd name="connsiteX2" fmla="*/ 875662 w 875662"/>
                <a:gd name="connsiteY2" fmla="*/ 678826 h 678826"/>
                <a:gd name="connsiteX3" fmla="*/ 0 w 875662"/>
                <a:gd name="connsiteY3" fmla="*/ 678826 h 678826"/>
                <a:gd name="connsiteX4" fmla="*/ 0 w 875662"/>
                <a:gd name="connsiteY4" fmla="*/ 0 h 67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662" h="678826">
                  <a:moveTo>
                    <a:pt x="0" y="0"/>
                  </a:moveTo>
                  <a:lnTo>
                    <a:pt x="875662" y="0"/>
                  </a:lnTo>
                  <a:lnTo>
                    <a:pt x="875662" y="678826"/>
                  </a:lnTo>
                  <a:lnTo>
                    <a:pt x="0" y="678826"/>
                  </a:lnTo>
                  <a:lnTo>
                    <a:pt x="0" y="0"/>
                  </a:lnTo>
                  <a:close/>
                </a:path>
              </a:pathLst>
            </a:cu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txBody>
            <a:bodyPr lIns="51776" tIns="0" rIns="0" bIns="0" spcCol="1270"/>
            <a:lstStyle/>
            <a:p>
              <a:pPr defTabSz="889000" fontAlgn="auto">
                <a:lnSpc>
                  <a:spcPct val="90000"/>
                </a:lnSpc>
                <a:spcAft>
                  <a:spcPct val="35000"/>
                </a:spcAft>
                <a:defRPr/>
              </a:pPr>
              <a:r>
                <a:rPr lang="en-US" sz="2000" dirty="0"/>
                <a:t>adapt to changes</a:t>
              </a:r>
            </a:p>
          </p:txBody>
        </p:sp>
        <p:sp>
          <p:nvSpPr>
            <p:cNvPr id="22" name="Oval 21"/>
            <p:cNvSpPr/>
            <p:nvPr/>
          </p:nvSpPr>
          <p:spPr>
            <a:xfrm>
              <a:off x="4605164" y="4267718"/>
              <a:ext cx="176183" cy="176285"/>
            </a:xfrm>
            <a:prstGeom prst="ellipse">
              <a:avLst/>
            </a:pr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sp>
        <p:sp>
          <p:nvSpPr>
            <p:cNvPr id="23" name="Freeform 22"/>
            <p:cNvSpPr/>
            <p:nvPr/>
          </p:nvSpPr>
          <p:spPr>
            <a:xfrm rot="18651882">
              <a:off x="4591108" y="4400123"/>
              <a:ext cx="1029124" cy="1277722"/>
            </a:xfrm>
            <a:custGeom>
              <a:avLst/>
              <a:gdLst>
                <a:gd name="connsiteX0" fmla="*/ 0 w 901969"/>
                <a:gd name="connsiteY0" fmla="*/ 0 h 1277790"/>
                <a:gd name="connsiteX1" fmla="*/ 901969 w 901969"/>
                <a:gd name="connsiteY1" fmla="*/ 0 h 1277790"/>
                <a:gd name="connsiteX2" fmla="*/ 901969 w 901969"/>
                <a:gd name="connsiteY2" fmla="*/ 1277790 h 1277790"/>
                <a:gd name="connsiteX3" fmla="*/ 0 w 901969"/>
                <a:gd name="connsiteY3" fmla="*/ 1277790 h 1277790"/>
                <a:gd name="connsiteX4" fmla="*/ 0 w 901969"/>
                <a:gd name="connsiteY4" fmla="*/ 0 h 1277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1969" h="1277790">
                  <a:moveTo>
                    <a:pt x="0" y="0"/>
                  </a:moveTo>
                  <a:lnTo>
                    <a:pt x="901969" y="0"/>
                  </a:lnTo>
                  <a:lnTo>
                    <a:pt x="901969" y="1277790"/>
                  </a:lnTo>
                  <a:lnTo>
                    <a:pt x="0" y="1277790"/>
                  </a:lnTo>
                  <a:lnTo>
                    <a:pt x="0" y="0"/>
                  </a:lnTo>
                  <a:close/>
                </a:path>
              </a:pathLst>
            </a:cu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txBody>
            <a:bodyPr lIns="93596" tIns="0" rIns="0" bIns="0" spcCol="1270"/>
            <a:lstStyle/>
            <a:p>
              <a:pPr defTabSz="889000" fontAlgn="auto">
                <a:lnSpc>
                  <a:spcPct val="90000"/>
                </a:lnSpc>
                <a:spcAft>
                  <a:spcPct val="35000"/>
                </a:spcAft>
                <a:defRPr/>
              </a:pPr>
              <a:r>
                <a:rPr lang="en-US" sz="2000" dirty="0"/>
                <a:t>manage change</a:t>
              </a:r>
            </a:p>
          </p:txBody>
        </p:sp>
        <p:sp>
          <p:nvSpPr>
            <p:cNvPr id="24" name="Oval 23"/>
            <p:cNvSpPr/>
            <p:nvPr/>
          </p:nvSpPr>
          <p:spPr>
            <a:xfrm>
              <a:off x="5643815" y="3876606"/>
              <a:ext cx="244434" cy="244576"/>
            </a:xfrm>
            <a:prstGeom prst="ellipse">
              <a:avLst/>
            </a:pr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sp>
        <p:sp>
          <p:nvSpPr>
            <p:cNvPr id="25" name="Freeform 24"/>
            <p:cNvSpPr/>
            <p:nvPr/>
          </p:nvSpPr>
          <p:spPr>
            <a:xfrm rot="19059142">
              <a:off x="5680700" y="3770504"/>
              <a:ext cx="1358670" cy="1631033"/>
            </a:xfrm>
            <a:custGeom>
              <a:avLst/>
              <a:gdLst>
                <a:gd name="connsiteX0" fmla="*/ 0 w 901969"/>
                <a:gd name="connsiteY0" fmla="*/ 0 h 1632471"/>
                <a:gd name="connsiteX1" fmla="*/ 901969 w 901969"/>
                <a:gd name="connsiteY1" fmla="*/ 0 h 1632471"/>
                <a:gd name="connsiteX2" fmla="*/ 901969 w 901969"/>
                <a:gd name="connsiteY2" fmla="*/ 1632471 h 1632471"/>
                <a:gd name="connsiteX3" fmla="*/ 0 w 901969"/>
                <a:gd name="connsiteY3" fmla="*/ 1632471 h 1632471"/>
                <a:gd name="connsiteX4" fmla="*/ 0 w 901969"/>
                <a:gd name="connsiteY4" fmla="*/ 0 h 1632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1969" h="1632471">
                  <a:moveTo>
                    <a:pt x="0" y="0"/>
                  </a:moveTo>
                  <a:lnTo>
                    <a:pt x="901969" y="0"/>
                  </a:lnTo>
                  <a:lnTo>
                    <a:pt x="901969" y="1632471"/>
                  </a:lnTo>
                  <a:lnTo>
                    <a:pt x="0" y="1632471"/>
                  </a:lnTo>
                  <a:lnTo>
                    <a:pt x="0" y="0"/>
                  </a:lnTo>
                  <a:close/>
                </a:path>
              </a:pathLst>
            </a:cu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txBody>
            <a:bodyPr lIns="129441" tIns="0" rIns="0" bIns="0" spcCol="1270"/>
            <a:lstStyle/>
            <a:p>
              <a:pPr defTabSz="889000" fontAlgn="auto">
                <a:lnSpc>
                  <a:spcPct val="90000"/>
                </a:lnSpc>
                <a:spcAft>
                  <a:spcPct val="35000"/>
                </a:spcAft>
                <a:defRPr/>
              </a:pPr>
              <a:r>
                <a:rPr lang="en-US" sz="2000" dirty="0"/>
                <a:t>be politically sensitive</a:t>
              </a:r>
            </a:p>
          </p:txBody>
        </p:sp>
      </p:grpSp>
      <p:sp>
        <p:nvSpPr>
          <p:cNvPr id="2" name="Slide Number Placeholder 1"/>
          <p:cNvSpPr>
            <a:spLocks noGrp="1"/>
          </p:cNvSpPr>
          <p:nvPr>
            <p:ph type="sldNum" sz="quarter" idx="11"/>
          </p:nvPr>
        </p:nvSpPr>
        <p:spPr/>
        <p:txBody>
          <a:bodyPr/>
          <a:lstStyle/>
          <a:p>
            <a:fld id="{81CA19F0-AEA9-426E-8158-2648828C24C7}" type="slidenum">
              <a:rPr lang="en-US" smtClean="0"/>
              <a:pPr/>
              <a:t>7</a:t>
            </a:fld>
            <a:endParaRPr lang="en-US" dirty="0"/>
          </a:p>
        </p:txBody>
      </p:sp>
    </p:spTree>
    <p:extLst>
      <p:ext uri="{BB962C8B-B14F-4D97-AF65-F5344CB8AC3E}">
        <p14:creationId xmlns:p14="http://schemas.microsoft.com/office/powerpoint/2010/main" val="2956041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4"/>
          <p:cNvSpPr>
            <a:spLocks noGrp="1" noChangeArrowheads="1"/>
          </p:cNvSpPr>
          <p:nvPr>
            <p:ph type="title"/>
          </p:nvPr>
        </p:nvSpPr>
        <p:spPr>
          <a:noFill/>
          <a:ln/>
        </p:spPr>
        <p:txBody>
          <a:bodyPr/>
          <a:lstStyle/>
          <a:p>
            <a:r>
              <a:rPr lang="en-US" dirty="0" smtClean="0"/>
              <a:t>Ethical </a:t>
            </a:r>
            <a:r>
              <a:rPr lang="en-US" dirty="0"/>
              <a:t>Issues</a:t>
            </a:r>
          </a:p>
        </p:txBody>
      </p:sp>
      <p:graphicFrame>
        <p:nvGraphicFramePr>
          <p:cNvPr id="5" name="Content Placeholder 4"/>
          <p:cNvGraphicFramePr>
            <a:graphicFrameLocks noGrp="1"/>
          </p:cNvGraphicFramePr>
          <p:nvPr>
            <p:ph idx="1"/>
          </p:nvPr>
        </p:nvGraphicFramePr>
        <p:xfrm>
          <a:off x="468313" y="1412875"/>
          <a:ext cx="8496300" cy="5111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1"/>
          </p:nvPr>
        </p:nvSpPr>
        <p:spPr/>
        <p:txBody>
          <a:bodyPr/>
          <a:lstStyle/>
          <a:p>
            <a:fld id="{2C2708B7-CDDB-4188-A41B-C82F604DA70B}" type="slidenum">
              <a:rPr lang="en-US" smtClean="0"/>
              <a:pPr/>
              <a:t>8</a:t>
            </a:fld>
            <a:endParaRPr lang="en-US"/>
          </a:p>
        </p:txBody>
      </p:sp>
    </p:spTree>
    <p:extLst>
      <p:ext uri="{BB962C8B-B14F-4D97-AF65-F5344CB8AC3E}">
        <p14:creationId xmlns:p14="http://schemas.microsoft.com/office/powerpoint/2010/main" val="474773082"/>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altLang="en-US" smtClean="0"/>
              <a:t>Project Planning</a:t>
            </a:r>
          </a:p>
        </p:txBody>
      </p:sp>
      <p:sp>
        <p:nvSpPr>
          <p:cNvPr id="66562" name="Rectangle 2"/>
          <p:cNvSpPr>
            <a:spLocks noGrp="1" noChangeArrowheads="1"/>
          </p:cNvSpPr>
          <p:nvPr>
            <p:ph idx="1"/>
          </p:nvPr>
        </p:nvSpPr>
        <p:spPr>
          <a:xfrm>
            <a:off x="468313" y="1268413"/>
            <a:ext cx="8496300" cy="4968875"/>
          </a:xfrm>
        </p:spPr>
        <p:style>
          <a:lnRef idx="1">
            <a:schemeClr val="accent2"/>
          </a:lnRef>
          <a:fillRef idx="2">
            <a:schemeClr val="accent2"/>
          </a:fillRef>
          <a:effectRef idx="1">
            <a:schemeClr val="accent2"/>
          </a:effectRef>
          <a:fontRef idx="minor">
            <a:schemeClr val="dk1"/>
          </a:fontRef>
        </p:style>
        <p:txBody>
          <a:bodyPr/>
          <a:lstStyle/>
          <a:p>
            <a:pPr eaLnBrk="1" hangingPunct="1">
              <a:defRPr/>
            </a:pPr>
            <a:r>
              <a:rPr lang="en-US" sz="2400" b="1" dirty="0"/>
              <a:t>Project planning</a:t>
            </a:r>
          </a:p>
          <a:p>
            <a:pPr lvl="1" eaLnBrk="1" hangingPunct="1">
              <a:defRPr/>
            </a:pPr>
            <a:r>
              <a:rPr lang="en-US" sz="2400" dirty="0" smtClean="0"/>
              <a:t>analyzing </a:t>
            </a:r>
            <a:r>
              <a:rPr lang="en-US" sz="2400" dirty="0"/>
              <a:t>the project into work packages </a:t>
            </a:r>
            <a:r>
              <a:rPr lang="en-US" sz="2400" dirty="0" smtClean="0"/>
              <a:t>&amp; activities</a:t>
            </a:r>
            <a:r>
              <a:rPr lang="en-US" sz="2400" dirty="0"/>
              <a:t>, estimating </a:t>
            </a:r>
            <a:r>
              <a:rPr lang="en-US" sz="2400" dirty="0" smtClean="0"/>
              <a:t>resources,  durations</a:t>
            </a:r>
            <a:r>
              <a:rPr lang="en-US" sz="2400" dirty="0"/>
              <a:t>, scheduling, etc.</a:t>
            </a:r>
          </a:p>
          <a:p>
            <a:pPr eaLnBrk="1" hangingPunct="1">
              <a:defRPr/>
            </a:pPr>
            <a:r>
              <a:rPr lang="en-US" sz="2400" b="1" dirty="0"/>
              <a:t>Quality planning</a:t>
            </a:r>
          </a:p>
          <a:p>
            <a:pPr lvl="1" eaLnBrk="1" hangingPunct="1">
              <a:defRPr/>
            </a:pPr>
            <a:r>
              <a:rPr lang="en-US" sz="2400" dirty="0"/>
              <a:t>How project and product quality is to be assured and controlled</a:t>
            </a:r>
          </a:p>
          <a:p>
            <a:pPr eaLnBrk="1" hangingPunct="1">
              <a:defRPr/>
            </a:pPr>
            <a:r>
              <a:rPr lang="en-US" sz="2400" b="1" dirty="0"/>
              <a:t>Communications planning</a:t>
            </a:r>
          </a:p>
          <a:p>
            <a:pPr lvl="1" eaLnBrk="1" hangingPunct="1">
              <a:defRPr/>
            </a:pPr>
            <a:r>
              <a:rPr lang="en-US" sz="2400" dirty="0"/>
              <a:t>Determining the nature of information needed by stakeholders and how to satisfy these needs </a:t>
            </a:r>
          </a:p>
          <a:p>
            <a:pPr eaLnBrk="1" hangingPunct="1">
              <a:defRPr/>
            </a:pPr>
            <a:r>
              <a:rPr lang="en-US" sz="2400" b="1" dirty="0"/>
              <a:t>Purchase planning</a:t>
            </a:r>
          </a:p>
          <a:p>
            <a:pPr lvl="1" eaLnBrk="1" hangingPunct="1">
              <a:defRPr/>
            </a:pPr>
            <a:r>
              <a:rPr lang="en-US" sz="2400" dirty="0"/>
              <a:t>What to purchase, </a:t>
            </a:r>
            <a:r>
              <a:rPr lang="en-US" sz="2400" dirty="0" smtClean="0"/>
              <a:t>specifications, </a:t>
            </a:r>
            <a:r>
              <a:rPr lang="en-US" sz="2400" dirty="0"/>
              <a:t>supplier evaluation and </a:t>
            </a:r>
            <a:r>
              <a:rPr lang="en-US" sz="2400" dirty="0" smtClean="0"/>
              <a:t>selection, awarding contracts</a:t>
            </a:r>
            <a:endParaRPr lang="en-US" sz="2400" dirty="0"/>
          </a:p>
        </p:txBody>
      </p:sp>
      <p:sp>
        <p:nvSpPr>
          <p:cNvPr id="2" name="Slide Number Placeholder 1"/>
          <p:cNvSpPr>
            <a:spLocks noGrp="1"/>
          </p:cNvSpPr>
          <p:nvPr>
            <p:ph type="sldNum" sz="quarter" idx="11"/>
          </p:nvPr>
        </p:nvSpPr>
        <p:spPr/>
        <p:txBody>
          <a:bodyPr/>
          <a:lstStyle/>
          <a:p>
            <a:fld id="{81CA19F0-AEA9-426E-8158-2648828C24C7}" type="slidenum">
              <a:rPr lang="en-US" smtClean="0"/>
              <a:pPr/>
              <a:t>9</a:t>
            </a:fld>
            <a:endParaRPr lang="en-US"/>
          </a:p>
        </p:txBody>
      </p:sp>
    </p:spTree>
    <p:extLst>
      <p:ext uri="{BB962C8B-B14F-4D97-AF65-F5344CB8AC3E}">
        <p14:creationId xmlns:p14="http://schemas.microsoft.com/office/powerpoint/2010/main" val="1217982340"/>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028"/>
          <p:cNvSpPr>
            <a:spLocks noGrp="1" noChangeArrowheads="1"/>
          </p:cNvSpPr>
          <p:nvPr>
            <p:ph type="title"/>
          </p:nvPr>
        </p:nvSpPr>
        <p:spPr/>
        <p:txBody>
          <a:bodyPr/>
          <a:lstStyle/>
          <a:p>
            <a:pPr eaLnBrk="1" hangingPunct="1"/>
            <a:r>
              <a:rPr lang="en-US" altLang="en-US" smtClean="0"/>
              <a:t>Risk Management Planning</a:t>
            </a:r>
          </a:p>
        </p:txBody>
      </p:sp>
      <p:sp>
        <p:nvSpPr>
          <p:cNvPr id="47107" name="Rectangle 1027"/>
          <p:cNvSpPr>
            <a:spLocks noGrp="1" noChangeArrowheads="1"/>
          </p:cNvSpPr>
          <p:nvPr>
            <p:ph idx="1"/>
          </p:nvPr>
        </p:nvSpPr>
        <p:spPr>
          <a:xfrm>
            <a:off x="468313" y="1412875"/>
            <a:ext cx="8496300" cy="2592388"/>
          </a:xfrm>
        </p:spPr>
        <p:style>
          <a:lnRef idx="1">
            <a:schemeClr val="accent2"/>
          </a:lnRef>
          <a:fillRef idx="2">
            <a:schemeClr val="accent2"/>
          </a:fillRef>
          <a:effectRef idx="1">
            <a:schemeClr val="accent2"/>
          </a:effectRef>
          <a:fontRef idx="minor">
            <a:schemeClr val="dk1"/>
          </a:fontRef>
        </p:style>
        <p:txBody>
          <a:bodyPr/>
          <a:lstStyle/>
          <a:p>
            <a:pPr eaLnBrk="1" hangingPunct="1">
              <a:defRPr/>
            </a:pPr>
            <a:r>
              <a:rPr lang="en-US" sz="2400" dirty="0"/>
              <a:t>Risk: occurrence of events that have undesirable </a:t>
            </a:r>
            <a:r>
              <a:rPr lang="en-US" sz="2400" dirty="0" smtClean="0"/>
              <a:t>consequences such as:</a:t>
            </a:r>
            <a:endParaRPr lang="en-US" sz="2400" dirty="0"/>
          </a:p>
          <a:p>
            <a:pPr lvl="1" eaLnBrk="1" hangingPunct="1">
              <a:defRPr/>
            </a:pPr>
            <a:r>
              <a:rPr lang="en-US" sz="2400" dirty="0" smtClean="0"/>
              <a:t>delays</a:t>
            </a:r>
            <a:endParaRPr lang="en-US" sz="2400" dirty="0"/>
          </a:p>
          <a:p>
            <a:pPr lvl="1" eaLnBrk="1" hangingPunct="1">
              <a:defRPr/>
            </a:pPr>
            <a:r>
              <a:rPr lang="en-US" sz="2400" dirty="0" smtClean="0"/>
              <a:t>increased </a:t>
            </a:r>
            <a:r>
              <a:rPr lang="en-US" sz="2400" dirty="0"/>
              <a:t>costs</a:t>
            </a:r>
          </a:p>
          <a:p>
            <a:pPr lvl="1" eaLnBrk="1" hangingPunct="1">
              <a:defRPr/>
            </a:pPr>
            <a:r>
              <a:rPr lang="en-US" sz="2400" dirty="0" smtClean="0"/>
              <a:t>inability </a:t>
            </a:r>
            <a:r>
              <a:rPr lang="en-US" sz="2400" dirty="0"/>
              <a:t>to meet specifications</a:t>
            </a:r>
          </a:p>
          <a:p>
            <a:pPr lvl="1" eaLnBrk="1" hangingPunct="1">
              <a:defRPr/>
            </a:pPr>
            <a:r>
              <a:rPr lang="en-US" sz="2400" dirty="0" smtClean="0"/>
              <a:t>project termination</a:t>
            </a:r>
            <a:endParaRPr lang="en-US" sz="2400" dirty="0"/>
          </a:p>
        </p:txBody>
      </p:sp>
      <p:sp>
        <p:nvSpPr>
          <p:cNvPr id="5" name="Rectangle 1027"/>
          <p:cNvSpPr txBox="1">
            <a:spLocks noChangeArrowheads="1"/>
          </p:cNvSpPr>
          <p:nvPr/>
        </p:nvSpPr>
        <p:spPr bwMode="auto">
          <a:xfrm>
            <a:off x="468313" y="4076700"/>
            <a:ext cx="8496300" cy="22320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marL="342900" indent="-342900">
              <a:spcBef>
                <a:spcPct val="20000"/>
              </a:spcBef>
              <a:buClr>
                <a:srgbClr val="2881BE"/>
              </a:buClr>
              <a:buFont typeface="Wingdings" pitchFamily="2" charset="2"/>
              <a:buChar char="®"/>
              <a:defRPr/>
            </a:pPr>
            <a:r>
              <a:rPr lang="en-US" sz="2400" kern="0" dirty="0">
                <a:solidFill>
                  <a:schemeClr val="tx1"/>
                </a:solidFill>
              </a:rPr>
              <a:t>Risk management:</a:t>
            </a:r>
          </a:p>
          <a:p>
            <a:pPr marL="914400" lvl="1" indent="-457200">
              <a:spcBef>
                <a:spcPct val="20000"/>
              </a:spcBef>
              <a:buClr>
                <a:srgbClr val="EE2EA9"/>
              </a:buClr>
              <a:buFont typeface="+mj-lt"/>
              <a:buAutoNum type="arabicPeriod"/>
              <a:defRPr/>
            </a:pPr>
            <a:r>
              <a:rPr lang="en-US" sz="2400" kern="0" dirty="0">
                <a:solidFill>
                  <a:schemeClr val="tx1"/>
                </a:solidFill>
              </a:rPr>
              <a:t>Identify potential risks</a:t>
            </a:r>
          </a:p>
          <a:p>
            <a:pPr marL="914400" lvl="1" indent="-457200">
              <a:spcBef>
                <a:spcPct val="20000"/>
              </a:spcBef>
              <a:buClr>
                <a:srgbClr val="EE2EA9"/>
              </a:buClr>
              <a:buFont typeface="+mj-lt"/>
              <a:buAutoNum type="arabicPeriod"/>
              <a:defRPr/>
            </a:pPr>
            <a:r>
              <a:rPr lang="en-US" sz="2400" kern="0" dirty="0">
                <a:solidFill>
                  <a:schemeClr val="tx1"/>
                </a:solidFill>
              </a:rPr>
              <a:t>Analyze and assess risks</a:t>
            </a:r>
          </a:p>
          <a:p>
            <a:pPr marL="914400" lvl="1" indent="-457200">
              <a:spcBef>
                <a:spcPct val="20000"/>
              </a:spcBef>
              <a:buClr>
                <a:srgbClr val="EE2EA9"/>
              </a:buClr>
              <a:buFont typeface="+mj-lt"/>
              <a:buAutoNum type="arabicPeriod"/>
              <a:defRPr/>
            </a:pPr>
            <a:r>
              <a:rPr lang="en-US" sz="2400" kern="0" dirty="0">
                <a:solidFill>
                  <a:schemeClr val="tx1"/>
                </a:solidFill>
              </a:rPr>
              <a:t>Work to minimize occurrence of risk</a:t>
            </a:r>
          </a:p>
          <a:p>
            <a:pPr marL="914400" lvl="1" indent="-457200">
              <a:spcBef>
                <a:spcPct val="20000"/>
              </a:spcBef>
              <a:buClr>
                <a:srgbClr val="EE2EA9"/>
              </a:buClr>
              <a:buFont typeface="+mj-lt"/>
              <a:buAutoNum type="arabicPeriod"/>
              <a:defRPr/>
            </a:pPr>
            <a:r>
              <a:rPr lang="en-US" sz="2400" kern="0" dirty="0">
                <a:solidFill>
                  <a:schemeClr val="tx1"/>
                </a:solidFill>
              </a:rPr>
              <a:t>Establish contingency plans</a:t>
            </a:r>
          </a:p>
        </p:txBody>
      </p:sp>
      <p:sp>
        <p:nvSpPr>
          <p:cNvPr id="2" name="Slide Number Placeholder 1"/>
          <p:cNvSpPr>
            <a:spLocks noGrp="1"/>
          </p:cNvSpPr>
          <p:nvPr>
            <p:ph type="sldNum" sz="quarter" idx="11"/>
          </p:nvPr>
        </p:nvSpPr>
        <p:spPr/>
        <p:txBody>
          <a:bodyPr/>
          <a:lstStyle/>
          <a:p>
            <a:fld id="{81CA19F0-AEA9-426E-8158-2648828C24C7}" type="slidenum">
              <a:rPr lang="en-US" smtClean="0"/>
              <a:pPr/>
              <a:t>10</a:t>
            </a:fld>
            <a:endParaRPr lang="en-US"/>
          </a:p>
        </p:txBody>
      </p:sp>
    </p:spTree>
    <p:extLst>
      <p:ext uri="{BB962C8B-B14F-4D97-AF65-F5344CB8AC3E}">
        <p14:creationId xmlns:p14="http://schemas.microsoft.com/office/powerpoint/2010/main" val="3174209282"/>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Risk Response</a:t>
            </a:r>
            <a:endParaRPr lang="en-US" dirty="0"/>
          </a:p>
        </p:txBody>
      </p:sp>
      <p:graphicFrame>
        <p:nvGraphicFramePr>
          <p:cNvPr id="5" name="Content Placeholder 4"/>
          <p:cNvGraphicFramePr>
            <a:graphicFrameLocks noGrp="1"/>
          </p:cNvGraphicFramePr>
          <p:nvPr>
            <p:ph idx="1"/>
          </p:nvPr>
        </p:nvGraphicFramePr>
        <p:xfrm>
          <a:off x="468313" y="1412875"/>
          <a:ext cx="8496300" cy="5111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1"/>
          </p:nvPr>
        </p:nvSpPr>
        <p:spPr/>
        <p:txBody>
          <a:bodyPr/>
          <a:lstStyle/>
          <a:p>
            <a:fld id="{2C2708B7-CDDB-4188-A41B-C82F604DA70B}" type="slidenum">
              <a:rPr lang="en-US" smtClean="0"/>
              <a:pPr/>
              <a:t>11</a:t>
            </a:fld>
            <a:endParaRPr lang="en-US"/>
          </a:p>
        </p:txBody>
      </p:sp>
    </p:spTree>
    <p:extLst>
      <p:ext uri="{BB962C8B-B14F-4D97-AF65-F5344CB8AC3E}">
        <p14:creationId xmlns:p14="http://schemas.microsoft.com/office/powerpoint/2010/main" val="38914710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Grp="1" noChangeArrowheads="1"/>
          </p:cNvSpPr>
          <p:nvPr>
            <p:ph type="title"/>
          </p:nvPr>
        </p:nvSpPr>
        <p:spPr/>
        <p:txBody>
          <a:bodyPr/>
          <a:lstStyle/>
          <a:p>
            <a:pPr eaLnBrk="1" hangingPunct="1"/>
            <a:r>
              <a:rPr lang="en-US" altLang="en-US" smtClean="0"/>
              <a:t>Project Management Tools</a:t>
            </a:r>
          </a:p>
        </p:txBody>
      </p:sp>
      <p:sp>
        <p:nvSpPr>
          <p:cNvPr id="106499" name="Rectangle 3"/>
          <p:cNvSpPr>
            <a:spLocks noGrp="1" noChangeArrowheads="1"/>
          </p:cNvSpPr>
          <p:nvPr>
            <p:ph idx="1"/>
          </p:nvPr>
        </p:nvSpPr>
        <p:spPr>
          <a:xfrm>
            <a:off x="468313" y="1412875"/>
            <a:ext cx="8496300" cy="3384550"/>
          </a:xfrm>
        </p:spPr>
        <p:style>
          <a:lnRef idx="1">
            <a:schemeClr val="accent1"/>
          </a:lnRef>
          <a:fillRef idx="2">
            <a:schemeClr val="accent1"/>
          </a:fillRef>
          <a:effectRef idx="1">
            <a:schemeClr val="accent1"/>
          </a:effectRef>
          <a:fontRef idx="minor">
            <a:schemeClr val="dk1"/>
          </a:fontRef>
        </p:style>
        <p:txBody>
          <a:bodyPr lIns="90475" tIns="44444" rIns="90475" bIns="44444"/>
          <a:lstStyle/>
          <a:p>
            <a:pPr marL="444500" indent="-444500" eaLnBrk="1" hangingPunct="1">
              <a:lnSpc>
                <a:spcPct val="90000"/>
              </a:lnSpc>
              <a:buFont typeface="Wingdings" pitchFamily="48" charset="2"/>
              <a:buChar char="þ"/>
              <a:defRPr/>
            </a:pPr>
            <a:r>
              <a:rPr lang="en-US" dirty="0"/>
              <a:t>Work Breakdown Structure (WBS)</a:t>
            </a:r>
          </a:p>
          <a:p>
            <a:pPr marL="444500" indent="-444500" eaLnBrk="1" hangingPunct="1">
              <a:lnSpc>
                <a:spcPct val="90000"/>
              </a:lnSpc>
              <a:buFont typeface="Wingdings" pitchFamily="48" charset="2"/>
              <a:buChar char="þ"/>
              <a:defRPr/>
            </a:pPr>
            <a:r>
              <a:rPr lang="en-US" dirty="0" smtClean="0"/>
              <a:t>Gantt </a:t>
            </a:r>
            <a:r>
              <a:rPr lang="en-US" dirty="0"/>
              <a:t>chart</a:t>
            </a:r>
          </a:p>
          <a:p>
            <a:pPr marL="444500" indent="-444500" eaLnBrk="1" hangingPunct="1">
              <a:lnSpc>
                <a:spcPct val="90000"/>
              </a:lnSpc>
              <a:buFont typeface="Wingdings" pitchFamily="48" charset="2"/>
              <a:buChar char="þ"/>
              <a:defRPr/>
            </a:pPr>
            <a:r>
              <a:rPr lang="en-US" dirty="0"/>
              <a:t>CPM/PERT</a:t>
            </a:r>
          </a:p>
          <a:p>
            <a:pPr marL="444500" indent="-444500" eaLnBrk="1" hangingPunct="1">
              <a:lnSpc>
                <a:spcPct val="90000"/>
              </a:lnSpc>
              <a:buFont typeface="Wingdings" pitchFamily="48" charset="2"/>
              <a:buChar char="þ"/>
              <a:defRPr/>
            </a:pPr>
            <a:r>
              <a:rPr lang="en-CA" dirty="0"/>
              <a:t>Software </a:t>
            </a:r>
            <a:br>
              <a:rPr lang="en-CA" dirty="0"/>
            </a:br>
            <a:r>
              <a:rPr lang="en-CA" dirty="0"/>
              <a:t>(e.g. Microsoft Project)</a:t>
            </a:r>
            <a:endParaRPr lang="en-US" dirty="0"/>
          </a:p>
        </p:txBody>
      </p:sp>
      <p:pic>
        <p:nvPicPr>
          <p:cNvPr id="46085" name="Picture 1" descr="E:\My Pictures\Microsoft Clip Organizer\j0230997.wm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48263" y="4005263"/>
            <a:ext cx="3430587"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12</a:t>
            </a:fld>
            <a:endParaRPr lang="en-US"/>
          </a:p>
        </p:txBody>
      </p:sp>
    </p:spTree>
    <p:extLst>
      <p:ext uri="{BB962C8B-B14F-4D97-AF65-F5344CB8AC3E}">
        <p14:creationId xmlns:p14="http://schemas.microsoft.com/office/powerpoint/2010/main" val="1038514374"/>
      </p:ext>
    </p:extLst>
  </p:cSld>
  <p:clrMapOvr>
    <a:masterClrMapping/>
  </p:clrMapOvr>
  <p:transition>
    <p:pull dir="l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en-US" altLang="en-US" smtClean="0"/>
              <a:t>Work Breakdown Structure (WBS)</a:t>
            </a:r>
          </a:p>
        </p:txBody>
      </p:sp>
      <p:sp>
        <p:nvSpPr>
          <p:cNvPr id="47107" name="Content Placeholder 2"/>
          <p:cNvSpPr>
            <a:spLocks noGrp="1"/>
          </p:cNvSpPr>
          <p:nvPr>
            <p:ph idx="1"/>
          </p:nvPr>
        </p:nvSpPr>
        <p:spPr/>
        <p:txBody>
          <a:bodyPr/>
          <a:lstStyle/>
          <a:p>
            <a:pPr eaLnBrk="1" hangingPunct="1">
              <a:buFont typeface="Wingdings" pitchFamily="2" charset="2"/>
              <a:buNone/>
            </a:pPr>
            <a:r>
              <a:rPr lang="en-US" altLang="en-US" b="1" smtClean="0"/>
              <a:t>WBS</a:t>
            </a:r>
          </a:p>
          <a:p>
            <a:pPr lvl="1" eaLnBrk="1" hangingPunct="1"/>
            <a:r>
              <a:rPr lang="en-US" altLang="en-US" smtClean="0"/>
              <a:t>A hierarchical listing of what must be done during a project</a:t>
            </a:r>
          </a:p>
          <a:p>
            <a:pPr lvl="2" eaLnBrk="1" hangingPunct="1"/>
            <a:r>
              <a:rPr lang="en-US" altLang="en-US" smtClean="0"/>
              <a:t>Establishes a logical framework for identifying the required activities for the project</a:t>
            </a:r>
          </a:p>
          <a:p>
            <a:pPr marL="1828800" lvl="3" indent="-457200" eaLnBrk="1" hangingPunct="1">
              <a:buFontTx/>
              <a:buAutoNum type="arabicPeriod"/>
            </a:pPr>
            <a:r>
              <a:rPr lang="en-US" altLang="en-US" smtClean="0"/>
              <a:t>Identify the major components of the project</a:t>
            </a:r>
          </a:p>
          <a:p>
            <a:pPr marL="1828800" lvl="3" indent="-457200" eaLnBrk="1" hangingPunct="1">
              <a:buFontTx/>
              <a:buAutoNum type="arabicPeriod"/>
            </a:pPr>
            <a:r>
              <a:rPr lang="en-US" altLang="en-US" smtClean="0"/>
              <a:t>Identify the major subcomponents</a:t>
            </a:r>
          </a:p>
          <a:p>
            <a:pPr marL="1828800" lvl="3" indent="-457200" eaLnBrk="1" hangingPunct="1">
              <a:buFontTx/>
              <a:buAutoNum type="arabicPeriod"/>
            </a:pPr>
            <a:r>
              <a:rPr lang="en-CA" altLang="en-US" smtClean="0"/>
              <a:t>Break down subcomponents into work packages</a:t>
            </a:r>
            <a:endParaRPr lang="en-US" altLang="en-US" smtClean="0"/>
          </a:p>
          <a:p>
            <a:pPr marL="1828800" lvl="3" indent="-457200" eaLnBrk="1" hangingPunct="1">
              <a:buFontTx/>
              <a:buAutoNum type="arabicPeriod"/>
            </a:pPr>
            <a:r>
              <a:rPr lang="en-US" altLang="en-US" smtClean="0"/>
              <a:t>Break down each work package into a list of the activities that will be needed to accomplish it</a:t>
            </a:r>
          </a:p>
          <a:p>
            <a:pPr marL="1828800" lvl="3" indent="-457200" eaLnBrk="1" hangingPunct="1"/>
            <a:endParaRPr lang="en-US" altLang="en-US" smtClean="0"/>
          </a:p>
        </p:txBody>
      </p:sp>
      <p:sp>
        <p:nvSpPr>
          <p:cNvPr id="2" name="Slide Number Placeholder 1"/>
          <p:cNvSpPr>
            <a:spLocks noGrp="1"/>
          </p:cNvSpPr>
          <p:nvPr>
            <p:ph type="sldNum" sz="quarter" idx="11"/>
          </p:nvPr>
        </p:nvSpPr>
        <p:spPr/>
        <p:txBody>
          <a:bodyPr/>
          <a:lstStyle/>
          <a:p>
            <a:fld id="{81CA19F0-AEA9-426E-8158-2648828C24C7}" type="slidenum">
              <a:rPr lang="en-US" smtClean="0"/>
              <a:pPr/>
              <a:t>13</a:t>
            </a:fld>
            <a:endParaRPr lang="en-US"/>
          </a:p>
        </p:txBody>
      </p:sp>
    </p:spTree>
    <p:extLst>
      <p:ext uri="{BB962C8B-B14F-4D97-AF65-F5344CB8AC3E}">
        <p14:creationId xmlns:p14="http://schemas.microsoft.com/office/powerpoint/2010/main" val="39969573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en-US" altLang="en-US" smtClean="0"/>
              <a:t>WBS</a:t>
            </a:r>
          </a:p>
        </p:txBody>
      </p:sp>
      <p:pic>
        <p:nvPicPr>
          <p:cNvPr id="48132" name="Picture 1" descr="C:\Documents and Settings\user\My Documents\Stevenson\4ce\Stevenson 4Ce Image Bank Files\ste69574_ch17\ste69574_1701.jpg"/>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757238" y="1341438"/>
            <a:ext cx="8135937" cy="4967287"/>
          </a:xfrm>
        </p:spPr>
      </p:pic>
      <p:sp>
        <p:nvSpPr>
          <p:cNvPr id="2" name="Slide Number Placeholder 1"/>
          <p:cNvSpPr>
            <a:spLocks noGrp="1"/>
          </p:cNvSpPr>
          <p:nvPr>
            <p:ph type="sldNum" sz="quarter" idx="11"/>
          </p:nvPr>
        </p:nvSpPr>
        <p:spPr/>
        <p:txBody>
          <a:bodyPr/>
          <a:lstStyle/>
          <a:p>
            <a:fld id="{81CA19F0-AEA9-426E-8158-2648828C24C7}" type="slidenum">
              <a:rPr lang="en-US" smtClean="0"/>
              <a:pPr/>
              <a:t>14</a:t>
            </a:fld>
            <a:endParaRPr lang="en-US"/>
          </a:p>
        </p:txBody>
      </p:sp>
    </p:spTree>
    <p:extLst>
      <p:ext uri="{BB962C8B-B14F-4D97-AF65-F5344CB8AC3E}">
        <p14:creationId xmlns:p14="http://schemas.microsoft.com/office/powerpoint/2010/main" val="11842094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title"/>
          </p:nvPr>
        </p:nvSpPr>
        <p:spPr/>
        <p:txBody>
          <a:bodyPr/>
          <a:lstStyle/>
          <a:p>
            <a:pPr eaLnBrk="1" hangingPunct="1"/>
            <a:r>
              <a:rPr lang="en-US" altLang="en-US" smtClean="0"/>
              <a:t>Project Scheduling</a:t>
            </a:r>
          </a:p>
        </p:txBody>
      </p:sp>
      <p:sp>
        <p:nvSpPr>
          <p:cNvPr id="67586" name="Rectangle 2"/>
          <p:cNvSpPr>
            <a:spLocks noGrp="1" noChangeArrowheads="1"/>
          </p:cNvSpPr>
          <p:nvPr>
            <p:ph idx="1"/>
          </p:nvPr>
        </p:nvSpPr>
        <p:spPr>
          <a:xfrm>
            <a:off x="468313" y="1268413"/>
            <a:ext cx="8496300" cy="1081087"/>
          </a:xfrm>
        </p:spPr>
        <p:style>
          <a:lnRef idx="1">
            <a:schemeClr val="accent2"/>
          </a:lnRef>
          <a:fillRef idx="2">
            <a:schemeClr val="accent2"/>
          </a:fillRef>
          <a:effectRef idx="1">
            <a:schemeClr val="accent2"/>
          </a:effectRef>
          <a:fontRef idx="minor">
            <a:schemeClr val="dk1"/>
          </a:fontRef>
        </p:style>
        <p:txBody>
          <a:bodyPr/>
          <a:lstStyle/>
          <a:p>
            <a:pPr algn="ctr" eaLnBrk="1" hangingPunct="1">
              <a:buFont typeface="Wingdings" pitchFamily="2" charset="2"/>
              <a:buNone/>
              <a:defRPr/>
            </a:pPr>
            <a:r>
              <a:rPr lang="en-US" sz="2800" dirty="0" smtClean="0"/>
              <a:t>Determining </a:t>
            </a:r>
            <a:r>
              <a:rPr lang="en-US" sz="2800" dirty="0"/>
              <a:t>the </a:t>
            </a:r>
            <a:r>
              <a:rPr lang="en-US" sz="2800" dirty="0" smtClean="0"/>
              <a:t/>
            </a:r>
            <a:br>
              <a:rPr lang="en-US" sz="2800" dirty="0" smtClean="0"/>
            </a:br>
            <a:r>
              <a:rPr lang="en-US" sz="2800" dirty="0" smtClean="0"/>
              <a:t>timing </a:t>
            </a:r>
            <a:r>
              <a:rPr lang="en-US" sz="2800" dirty="0"/>
              <a:t>of </a:t>
            </a:r>
            <a:r>
              <a:rPr lang="en-US" sz="2800" dirty="0" smtClean="0"/>
              <a:t>activities </a:t>
            </a:r>
            <a:r>
              <a:rPr lang="en-US" sz="2800" dirty="0"/>
              <a:t>of the </a:t>
            </a:r>
            <a:r>
              <a:rPr lang="en-US" sz="2800" dirty="0" smtClean="0"/>
              <a:t>project</a:t>
            </a:r>
            <a:endParaRPr lang="en-US" sz="2800" dirty="0"/>
          </a:p>
        </p:txBody>
      </p:sp>
      <p:graphicFrame>
        <p:nvGraphicFramePr>
          <p:cNvPr id="6" name="Diagram 5"/>
          <p:cNvGraphicFramePr/>
          <p:nvPr/>
        </p:nvGraphicFramePr>
        <p:xfrm>
          <a:off x="467544" y="2636912"/>
          <a:ext cx="8496300" cy="3744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p:cNvSpPr>
            <a:spLocks noGrp="1"/>
          </p:cNvSpPr>
          <p:nvPr>
            <p:ph type="sldNum" sz="quarter" idx="11"/>
          </p:nvPr>
        </p:nvSpPr>
        <p:spPr/>
        <p:txBody>
          <a:bodyPr/>
          <a:lstStyle/>
          <a:p>
            <a:fld id="{81CA19F0-AEA9-426E-8158-2648828C24C7}" type="slidenum">
              <a:rPr lang="en-US" smtClean="0"/>
              <a:pPr/>
              <a:t>15</a:t>
            </a:fld>
            <a:endParaRPr lang="en-US"/>
          </a:p>
        </p:txBody>
      </p:sp>
    </p:spTree>
    <p:extLst>
      <p:ext uri="{BB962C8B-B14F-4D97-AF65-F5344CB8AC3E}">
        <p14:creationId xmlns:p14="http://schemas.microsoft.com/office/powerpoint/2010/main" val="2482001206"/>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r>
              <a:rPr lang="en-US" altLang="en-US" smtClean="0"/>
              <a:t>Gantt Chart</a:t>
            </a:r>
          </a:p>
        </p:txBody>
      </p:sp>
      <p:pic>
        <p:nvPicPr>
          <p:cNvPr id="50180" name="Picture 1" descr="C:\Documents and Settings\user\My Documents\Stevenson\4ce\Stevenson 4Ce Image Bank Files\ste69574_ch17\ste69574_1702.jpg"/>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611188" y="1268413"/>
            <a:ext cx="7416800" cy="5394325"/>
          </a:xfrm>
        </p:spPr>
      </p:pic>
      <p:sp>
        <p:nvSpPr>
          <p:cNvPr id="2" name="Slide Number Placeholder 1"/>
          <p:cNvSpPr>
            <a:spLocks noGrp="1"/>
          </p:cNvSpPr>
          <p:nvPr>
            <p:ph type="sldNum" sz="quarter" idx="11"/>
          </p:nvPr>
        </p:nvSpPr>
        <p:spPr/>
        <p:txBody>
          <a:bodyPr/>
          <a:lstStyle/>
          <a:p>
            <a:fld id="{81CA19F0-AEA9-426E-8158-2648828C24C7}" type="slidenum">
              <a:rPr lang="en-US" smtClean="0"/>
              <a:pPr/>
              <a:t>16</a:t>
            </a:fld>
            <a:endParaRPr lang="en-US"/>
          </a:p>
        </p:txBody>
      </p:sp>
    </p:spTree>
    <p:extLst>
      <p:ext uri="{BB962C8B-B14F-4D97-AF65-F5344CB8AC3E}">
        <p14:creationId xmlns:p14="http://schemas.microsoft.com/office/powerpoint/2010/main" val="7853556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US" smtClean="0"/>
              <a:t>PERT and CPM</a:t>
            </a:r>
          </a:p>
        </p:txBody>
      </p:sp>
      <p:sp>
        <p:nvSpPr>
          <p:cNvPr id="19459" name="Content Placeholder 2"/>
          <p:cNvSpPr>
            <a:spLocks noGrp="1"/>
          </p:cNvSpPr>
          <p:nvPr>
            <p:ph idx="1"/>
          </p:nvPr>
        </p:nvSpPr>
        <p:spPr>
          <a:xfrm>
            <a:off x="468313" y="1412875"/>
            <a:ext cx="8496300" cy="1368053"/>
          </a:xfrm>
        </p:spPr>
        <p:style>
          <a:lnRef idx="1">
            <a:schemeClr val="accent2"/>
          </a:lnRef>
          <a:fillRef idx="2">
            <a:schemeClr val="accent2"/>
          </a:fillRef>
          <a:effectRef idx="1">
            <a:schemeClr val="accent2"/>
          </a:effectRef>
          <a:fontRef idx="minor">
            <a:schemeClr val="dk1"/>
          </a:fontRef>
        </p:style>
        <p:txBody>
          <a:bodyPr/>
          <a:lstStyle/>
          <a:p>
            <a:pPr eaLnBrk="1" hangingPunct="1"/>
            <a:r>
              <a:rPr lang="en-US" sz="2400" dirty="0" smtClean="0"/>
              <a:t>PERT (program evaluation and review technique) and CPM (critical path method) </a:t>
            </a:r>
          </a:p>
          <a:p>
            <a:pPr eaLnBrk="1" hangingPunct="1"/>
            <a:r>
              <a:rPr lang="en-US" sz="2400" dirty="0" smtClean="0"/>
              <a:t>techniques used to schedule and control large projects</a:t>
            </a:r>
          </a:p>
        </p:txBody>
      </p:sp>
      <p:sp>
        <p:nvSpPr>
          <p:cNvPr id="4" name="Slide Number Placeholder 3"/>
          <p:cNvSpPr>
            <a:spLocks noGrp="1"/>
          </p:cNvSpPr>
          <p:nvPr>
            <p:ph type="sldNum" sz="quarter" idx="11"/>
          </p:nvPr>
        </p:nvSpPr>
        <p:spPr/>
        <p:txBody>
          <a:bodyPr/>
          <a:lstStyle/>
          <a:p>
            <a:fld id="{2C2708B7-CDDB-4188-A41B-C82F604DA70B}" type="slidenum">
              <a:rPr lang="en-US" smtClean="0"/>
              <a:pPr/>
              <a:t>17</a:t>
            </a:fld>
            <a:endParaRPr lang="en-US"/>
          </a:p>
        </p:txBody>
      </p:sp>
      <p:graphicFrame>
        <p:nvGraphicFramePr>
          <p:cNvPr id="6" name="Diagram 5"/>
          <p:cNvGraphicFramePr/>
          <p:nvPr/>
        </p:nvGraphicFramePr>
        <p:xfrm>
          <a:off x="468313" y="2996953"/>
          <a:ext cx="8496300" cy="3527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159249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lIns="90488" tIns="44450" rIns="90488" bIns="44450" anchor="b"/>
          <a:lstStyle/>
          <a:p>
            <a:pPr eaLnBrk="1" hangingPunct="1"/>
            <a:r>
              <a:rPr lang="en-US" altLang="en-US" smtClean="0"/>
              <a:t>The Precedence Network Diagram</a:t>
            </a:r>
          </a:p>
        </p:txBody>
      </p:sp>
      <p:sp>
        <p:nvSpPr>
          <p:cNvPr id="69635" name="Rectangle 3"/>
          <p:cNvSpPr>
            <a:spLocks noGrp="1" noChangeArrowheads="1"/>
          </p:cNvSpPr>
          <p:nvPr>
            <p:ph idx="1"/>
          </p:nvPr>
        </p:nvSpPr>
        <p:spPr>
          <a:xfrm>
            <a:off x="468313" y="1412875"/>
            <a:ext cx="8496300" cy="4752975"/>
          </a:xfrm>
        </p:spPr>
        <p:style>
          <a:lnRef idx="1">
            <a:schemeClr val="accent2"/>
          </a:lnRef>
          <a:fillRef idx="2">
            <a:schemeClr val="accent2"/>
          </a:fillRef>
          <a:effectRef idx="1">
            <a:schemeClr val="accent2"/>
          </a:effectRef>
          <a:fontRef idx="minor">
            <a:schemeClr val="dk1"/>
          </a:fontRef>
        </p:style>
        <p:txBody>
          <a:bodyPr lIns="90488" tIns="44450" rIns="90488" bIns="44450"/>
          <a:lstStyle/>
          <a:p>
            <a:pPr eaLnBrk="1" hangingPunct="1">
              <a:lnSpc>
                <a:spcPct val="80000"/>
              </a:lnSpc>
              <a:spcBef>
                <a:spcPts val="1800"/>
              </a:spcBef>
              <a:defRPr/>
            </a:pPr>
            <a:r>
              <a:rPr lang="en-US" sz="2200" b="1" dirty="0">
                <a:solidFill>
                  <a:schemeClr val="accent6"/>
                </a:solidFill>
              </a:rPr>
              <a:t>Precedence </a:t>
            </a:r>
            <a:r>
              <a:rPr lang="en-US" sz="2200" b="1" dirty="0" smtClean="0">
                <a:solidFill>
                  <a:schemeClr val="accent6"/>
                </a:solidFill>
              </a:rPr>
              <a:t>Network:</a:t>
            </a:r>
            <a:endParaRPr lang="en-US" sz="2200" b="1" dirty="0">
              <a:solidFill>
                <a:schemeClr val="accent6"/>
              </a:solidFill>
            </a:endParaRPr>
          </a:p>
          <a:p>
            <a:pPr lvl="1" eaLnBrk="1" hangingPunct="1">
              <a:lnSpc>
                <a:spcPct val="80000"/>
              </a:lnSpc>
              <a:spcBef>
                <a:spcPts val="1800"/>
              </a:spcBef>
              <a:defRPr/>
            </a:pPr>
            <a:r>
              <a:rPr lang="en-US" sz="2200" dirty="0"/>
              <a:t>Diagram of project activities that shows sequential relationships by use of arrows and nodes</a:t>
            </a:r>
          </a:p>
          <a:p>
            <a:pPr eaLnBrk="1" hangingPunct="1">
              <a:lnSpc>
                <a:spcPct val="80000"/>
              </a:lnSpc>
              <a:spcBef>
                <a:spcPts val="1800"/>
              </a:spcBef>
              <a:defRPr/>
            </a:pPr>
            <a:r>
              <a:rPr lang="en-US" sz="2200" b="1" dirty="0">
                <a:solidFill>
                  <a:schemeClr val="accent6"/>
                </a:solidFill>
              </a:rPr>
              <a:t>Activity on arrow (AOA): </a:t>
            </a:r>
          </a:p>
          <a:p>
            <a:pPr lvl="1" eaLnBrk="1" hangingPunct="1">
              <a:lnSpc>
                <a:spcPct val="80000"/>
              </a:lnSpc>
              <a:spcBef>
                <a:spcPts val="1800"/>
              </a:spcBef>
              <a:defRPr/>
            </a:pPr>
            <a:r>
              <a:rPr lang="en-US" sz="2200" dirty="0"/>
              <a:t>Network </a:t>
            </a:r>
            <a:r>
              <a:rPr lang="en-US" sz="2200" dirty="0" smtClean="0"/>
              <a:t>in </a:t>
            </a:r>
            <a:r>
              <a:rPr lang="en-US" sz="2200" dirty="0"/>
              <a:t>which arrows designate activities</a:t>
            </a:r>
          </a:p>
          <a:p>
            <a:pPr eaLnBrk="1" hangingPunct="1">
              <a:lnSpc>
                <a:spcPct val="80000"/>
              </a:lnSpc>
              <a:spcBef>
                <a:spcPts val="1800"/>
              </a:spcBef>
              <a:defRPr/>
            </a:pPr>
            <a:r>
              <a:rPr lang="en-US" sz="2200" b="1" dirty="0">
                <a:solidFill>
                  <a:schemeClr val="accent6"/>
                </a:solidFill>
              </a:rPr>
              <a:t>Activity on node (AON</a:t>
            </a:r>
            <a:r>
              <a:rPr lang="en-US" sz="2200" b="1" dirty="0" smtClean="0">
                <a:solidFill>
                  <a:schemeClr val="accent6"/>
                </a:solidFill>
              </a:rPr>
              <a:t>):</a:t>
            </a:r>
            <a:endParaRPr lang="en-US" sz="2200" b="1" dirty="0">
              <a:solidFill>
                <a:schemeClr val="accent6"/>
              </a:solidFill>
            </a:endParaRPr>
          </a:p>
          <a:p>
            <a:pPr lvl="1" eaLnBrk="1" hangingPunct="1">
              <a:lnSpc>
                <a:spcPct val="80000"/>
              </a:lnSpc>
              <a:spcBef>
                <a:spcPts val="1800"/>
              </a:spcBef>
              <a:defRPr/>
            </a:pPr>
            <a:r>
              <a:rPr lang="en-US" sz="2200" dirty="0"/>
              <a:t>Network </a:t>
            </a:r>
            <a:r>
              <a:rPr lang="en-US" sz="2200" dirty="0" smtClean="0"/>
              <a:t>in </a:t>
            </a:r>
            <a:r>
              <a:rPr lang="en-US" sz="2200" dirty="0"/>
              <a:t>which nodes designate activities</a:t>
            </a:r>
          </a:p>
          <a:p>
            <a:pPr eaLnBrk="1" hangingPunct="1">
              <a:lnSpc>
                <a:spcPct val="80000"/>
              </a:lnSpc>
              <a:spcBef>
                <a:spcPts val="1800"/>
              </a:spcBef>
              <a:defRPr/>
            </a:pPr>
            <a:r>
              <a:rPr lang="en-US" sz="2200" b="1" dirty="0" smtClean="0">
                <a:solidFill>
                  <a:schemeClr val="accent6"/>
                </a:solidFill>
              </a:rPr>
              <a:t>Path:</a:t>
            </a:r>
            <a:endParaRPr lang="en-US" sz="2200" b="1" dirty="0">
              <a:solidFill>
                <a:schemeClr val="accent6"/>
              </a:solidFill>
            </a:endParaRPr>
          </a:p>
          <a:p>
            <a:pPr lvl="1" eaLnBrk="1" hangingPunct="1">
              <a:lnSpc>
                <a:spcPct val="80000"/>
              </a:lnSpc>
              <a:spcBef>
                <a:spcPts val="1800"/>
              </a:spcBef>
              <a:defRPr/>
            </a:pPr>
            <a:r>
              <a:rPr lang="en-US" sz="2200" dirty="0"/>
              <a:t>A sequence of activities that leads from the starting node to the finishing node</a:t>
            </a:r>
          </a:p>
        </p:txBody>
      </p:sp>
      <p:pic>
        <p:nvPicPr>
          <p:cNvPr id="52229" name="Picture 2" descr="C:\Documents and Settings\user\My Documents\Stevenson\4ce\Stevenson 4Ce Image Bank Files\ste69574_ch17\ste69574_1703.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75463" y="2276475"/>
            <a:ext cx="2089150"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0" name="Picture 1" descr="C:\Documents and Settings\user\My Documents\Stevenson\4ce\Stevenson 4Ce Image Bank Files\ste69574_ch17\ste69574_1703.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875463" y="3860800"/>
            <a:ext cx="2089150"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18</a:t>
            </a:fld>
            <a:endParaRPr lang="en-US"/>
          </a:p>
        </p:txBody>
      </p:sp>
    </p:spTree>
    <p:extLst>
      <p:ext uri="{BB962C8B-B14F-4D97-AF65-F5344CB8AC3E}">
        <p14:creationId xmlns:p14="http://schemas.microsoft.com/office/powerpoint/2010/main" val="239400258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r>
              <a:rPr lang="en-US" altLang="en-US" smtClean="0"/>
              <a:t>Network Conventions</a:t>
            </a:r>
          </a:p>
        </p:txBody>
      </p:sp>
      <p:pic>
        <p:nvPicPr>
          <p:cNvPr id="53252" name="Picture 1" descr="C:\Documents and Settings\user\My Documents\Stevenson\4ce\Stevenson 4Ce Image Bank Files\ste69574_ch17\ste69574_1704.jpg"/>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1042988" y="1341438"/>
            <a:ext cx="7015162" cy="5222875"/>
          </a:xfrm>
        </p:spPr>
      </p:pic>
      <p:sp>
        <p:nvSpPr>
          <p:cNvPr id="2" name="Slide Number Placeholder 1"/>
          <p:cNvSpPr>
            <a:spLocks noGrp="1"/>
          </p:cNvSpPr>
          <p:nvPr>
            <p:ph type="sldNum" sz="quarter" idx="11"/>
          </p:nvPr>
        </p:nvSpPr>
        <p:spPr/>
        <p:txBody>
          <a:bodyPr/>
          <a:lstStyle/>
          <a:p>
            <a:fld id="{81CA19F0-AEA9-426E-8158-2648828C24C7}" type="slidenum">
              <a:rPr lang="en-US" smtClean="0"/>
              <a:pPr/>
              <a:t>19</a:t>
            </a:fld>
            <a:endParaRPr lang="en-US"/>
          </a:p>
        </p:txBody>
      </p:sp>
    </p:spTree>
    <p:extLst>
      <p:ext uri="{BB962C8B-B14F-4D97-AF65-F5344CB8AC3E}">
        <p14:creationId xmlns:p14="http://schemas.microsoft.com/office/powerpoint/2010/main" val="41671908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lIns="90488" tIns="44450" rIns="90488" bIns="44450" anchor="b"/>
          <a:lstStyle/>
          <a:p>
            <a:pPr eaLnBrk="1" hangingPunct="1"/>
            <a:r>
              <a:rPr lang="en-US" altLang="en-US" smtClean="0"/>
              <a:t>Precedence Network</a:t>
            </a:r>
          </a:p>
        </p:txBody>
      </p:sp>
      <p:sp>
        <p:nvSpPr>
          <p:cNvPr id="70659" name="Rectangle 3"/>
          <p:cNvSpPr>
            <a:spLocks noGrp="1" noChangeArrowheads="1"/>
          </p:cNvSpPr>
          <p:nvPr>
            <p:ph idx="1"/>
          </p:nvPr>
        </p:nvSpPr>
        <p:spPr>
          <a:xfrm>
            <a:off x="468313" y="1412875"/>
            <a:ext cx="8496300" cy="4679950"/>
          </a:xfrm>
        </p:spPr>
        <p:style>
          <a:lnRef idx="1">
            <a:schemeClr val="accent2"/>
          </a:lnRef>
          <a:fillRef idx="2">
            <a:schemeClr val="accent2"/>
          </a:fillRef>
          <a:effectRef idx="1">
            <a:schemeClr val="accent2"/>
          </a:effectRef>
          <a:fontRef idx="minor">
            <a:schemeClr val="dk1"/>
          </a:fontRef>
        </p:style>
        <p:txBody>
          <a:bodyPr lIns="90488" tIns="44450" rIns="90488" bIns="44450">
            <a:normAutofit/>
          </a:bodyPr>
          <a:lstStyle/>
          <a:p>
            <a:pPr eaLnBrk="1" hangingPunct="1">
              <a:spcBef>
                <a:spcPct val="50000"/>
              </a:spcBef>
              <a:defRPr/>
            </a:pPr>
            <a:r>
              <a:rPr lang="en-US" sz="2400" b="1" dirty="0">
                <a:solidFill>
                  <a:schemeClr val="accent6"/>
                </a:solidFill>
              </a:rPr>
              <a:t>Critical </a:t>
            </a:r>
            <a:r>
              <a:rPr lang="en-US" sz="2400" b="1" dirty="0" smtClean="0">
                <a:solidFill>
                  <a:schemeClr val="accent6"/>
                </a:solidFill>
              </a:rPr>
              <a:t>path</a:t>
            </a:r>
            <a:r>
              <a:rPr lang="en-US" sz="2400" b="1" dirty="0">
                <a:solidFill>
                  <a:schemeClr val="accent6"/>
                </a:solidFill>
              </a:rPr>
              <a:t>:</a:t>
            </a:r>
          </a:p>
          <a:p>
            <a:pPr lvl="1" eaLnBrk="1" hangingPunct="1">
              <a:spcBef>
                <a:spcPct val="50000"/>
              </a:spcBef>
              <a:defRPr/>
            </a:pPr>
            <a:r>
              <a:rPr lang="en-US" sz="2400" dirty="0"/>
              <a:t>The longest path from start to </a:t>
            </a:r>
            <a:r>
              <a:rPr lang="en-US" sz="2400" dirty="0" smtClean="0"/>
              <a:t>end</a:t>
            </a:r>
          </a:p>
          <a:p>
            <a:pPr lvl="1" eaLnBrk="1" hangingPunct="1">
              <a:spcBef>
                <a:spcPct val="50000"/>
              </a:spcBef>
              <a:defRPr/>
            </a:pPr>
            <a:r>
              <a:rPr lang="en-US" sz="2400" dirty="0" smtClean="0"/>
              <a:t>determines </a:t>
            </a:r>
            <a:r>
              <a:rPr lang="en-US" sz="2400" dirty="0"/>
              <a:t>expected project duration</a:t>
            </a:r>
          </a:p>
          <a:p>
            <a:pPr eaLnBrk="1" hangingPunct="1">
              <a:spcBef>
                <a:spcPct val="50000"/>
              </a:spcBef>
              <a:defRPr/>
            </a:pPr>
            <a:r>
              <a:rPr lang="en-US" sz="2400" b="1" dirty="0">
                <a:solidFill>
                  <a:schemeClr val="accent6"/>
                </a:solidFill>
              </a:rPr>
              <a:t>Critical </a:t>
            </a:r>
            <a:r>
              <a:rPr lang="en-US" sz="2400" b="1" dirty="0" smtClean="0">
                <a:solidFill>
                  <a:schemeClr val="accent6"/>
                </a:solidFill>
              </a:rPr>
              <a:t>activities</a:t>
            </a:r>
            <a:r>
              <a:rPr lang="en-US" sz="2400" b="1" dirty="0">
                <a:solidFill>
                  <a:schemeClr val="accent6"/>
                </a:solidFill>
              </a:rPr>
              <a:t>: </a:t>
            </a:r>
          </a:p>
          <a:p>
            <a:pPr lvl="1" eaLnBrk="1" hangingPunct="1">
              <a:spcBef>
                <a:spcPct val="50000"/>
              </a:spcBef>
              <a:defRPr/>
            </a:pPr>
            <a:r>
              <a:rPr lang="en-US" sz="2400" dirty="0"/>
              <a:t>Activities on the critical path</a:t>
            </a:r>
          </a:p>
          <a:p>
            <a:pPr eaLnBrk="1" hangingPunct="1">
              <a:spcBef>
                <a:spcPct val="50000"/>
              </a:spcBef>
              <a:defRPr/>
            </a:pPr>
            <a:r>
              <a:rPr lang="en-US" sz="2400" b="1" dirty="0">
                <a:solidFill>
                  <a:schemeClr val="accent6"/>
                </a:solidFill>
              </a:rPr>
              <a:t>Path </a:t>
            </a:r>
            <a:r>
              <a:rPr lang="en-US" sz="2400" b="1" dirty="0" smtClean="0">
                <a:solidFill>
                  <a:schemeClr val="accent6"/>
                </a:solidFill>
              </a:rPr>
              <a:t>slack time:</a:t>
            </a:r>
            <a:endParaRPr lang="en-US" sz="2400" b="1" dirty="0">
              <a:solidFill>
                <a:schemeClr val="accent6"/>
              </a:solidFill>
            </a:endParaRPr>
          </a:p>
          <a:p>
            <a:pPr lvl="1" eaLnBrk="1" hangingPunct="1">
              <a:spcBef>
                <a:spcPct val="50000"/>
              </a:spcBef>
              <a:defRPr/>
            </a:pPr>
            <a:r>
              <a:rPr lang="en-US" sz="2400" dirty="0"/>
              <a:t>Allowable slippage for a </a:t>
            </a:r>
            <a:r>
              <a:rPr lang="en-US" sz="2400" dirty="0" smtClean="0"/>
              <a:t>path</a:t>
            </a:r>
          </a:p>
          <a:p>
            <a:pPr lvl="1" eaLnBrk="1" hangingPunct="1">
              <a:spcBef>
                <a:spcPct val="50000"/>
              </a:spcBef>
              <a:defRPr/>
            </a:pPr>
            <a:r>
              <a:rPr lang="en-US" sz="2400" dirty="0" smtClean="0"/>
              <a:t>length </a:t>
            </a:r>
            <a:r>
              <a:rPr lang="en-US" sz="2400" dirty="0"/>
              <a:t>of a path </a:t>
            </a:r>
            <a:r>
              <a:rPr lang="en-US" sz="2400" dirty="0" smtClean="0"/>
              <a:t>-- </a:t>
            </a:r>
            <a:r>
              <a:rPr lang="en-US" sz="2400" dirty="0"/>
              <a:t>length of </a:t>
            </a:r>
            <a:r>
              <a:rPr lang="en-US" sz="2400" dirty="0" smtClean="0"/>
              <a:t>critical path</a:t>
            </a:r>
            <a:endParaRPr lang="en-US" sz="2400" dirty="0"/>
          </a:p>
        </p:txBody>
      </p:sp>
      <p:sp>
        <p:nvSpPr>
          <p:cNvPr id="2" name="Slide Number Placeholder 1"/>
          <p:cNvSpPr>
            <a:spLocks noGrp="1"/>
          </p:cNvSpPr>
          <p:nvPr>
            <p:ph type="sldNum" sz="quarter" idx="11"/>
          </p:nvPr>
        </p:nvSpPr>
        <p:spPr/>
        <p:txBody>
          <a:bodyPr/>
          <a:lstStyle/>
          <a:p>
            <a:fld id="{81CA19F0-AEA9-426E-8158-2648828C24C7}" type="slidenum">
              <a:rPr lang="en-US" smtClean="0"/>
              <a:pPr/>
              <a:t>20</a:t>
            </a:fld>
            <a:endParaRPr lang="en-US"/>
          </a:p>
        </p:txBody>
      </p:sp>
    </p:spTree>
    <p:extLst>
      <p:ext uri="{BB962C8B-B14F-4D97-AF65-F5344CB8AC3E}">
        <p14:creationId xmlns:p14="http://schemas.microsoft.com/office/powerpoint/2010/main" val="1715227374"/>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26"/>
          <p:cNvSpPr>
            <a:spLocks noGrp="1" noChangeArrowheads="1"/>
          </p:cNvSpPr>
          <p:nvPr>
            <p:ph type="title"/>
          </p:nvPr>
        </p:nvSpPr>
        <p:spPr/>
        <p:txBody>
          <a:bodyPr lIns="90488" tIns="44450" rIns="90488" bIns="44450" anchor="b"/>
          <a:lstStyle/>
          <a:p>
            <a:pPr eaLnBrk="1" hangingPunct="1"/>
            <a:r>
              <a:rPr lang="en-US" altLang="en-US" smtClean="0"/>
              <a:t>Example: Precedence Network</a:t>
            </a:r>
          </a:p>
        </p:txBody>
      </p:sp>
      <p:sp>
        <p:nvSpPr>
          <p:cNvPr id="38" name="Content Placeholder 37"/>
          <p:cNvSpPr>
            <a:spLocks noGrp="1"/>
          </p:cNvSpPr>
          <p:nvPr>
            <p:ph idx="1"/>
          </p:nvPr>
        </p:nvSpPr>
        <p:spPr>
          <a:xfrm>
            <a:off x="6372225" y="2852738"/>
            <a:ext cx="2484438" cy="503237"/>
          </a:xfrm>
        </p:spPr>
        <p:txBody>
          <a:bodyPr/>
          <a:lstStyle/>
          <a:p>
            <a:pPr eaLnBrk="1" hangingPunct="1">
              <a:buFont typeface="Wingdings" pitchFamily="2" charset="2"/>
              <a:buNone/>
              <a:defRPr/>
            </a:pPr>
            <a:r>
              <a:rPr lang="en-CA" dirty="0" smtClean="0">
                <a:solidFill>
                  <a:schemeClr val="accent6"/>
                </a:solidFill>
              </a:rPr>
              <a:t>Critical Path</a:t>
            </a:r>
            <a:endParaRPr lang="en-US" dirty="0">
              <a:solidFill>
                <a:schemeClr val="accent6"/>
              </a:solidFill>
            </a:endParaRPr>
          </a:p>
        </p:txBody>
      </p:sp>
      <p:pic>
        <p:nvPicPr>
          <p:cNvPr id="55301" name="Picture 1" descr="C:\Documents and Settings\user\My Documents\Stevenson\4ce\Stevenson 4Ce Image Bank Files\ste69574_ch17\ste69574_1705.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87450" y="1196975"/>
            <a:ext cx="5256213"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6" name="Rectangle 2"/>
          <p:cNvSpPr>
            <a:spLocks noChangeArrowheads="1"/>
          </p:cNvSpPr>
          <p:nvPr/>
        </p:nvSpPr>
        <p:spPr bwMode="auto">
          <a:xfrm>
            <a:off x="611188" y="5084763"/>
            <a:ext cx="8532812" cy="1570037"/>
          </a:xfrm>
          <a:prstGeom prst="rect">
            <a:avLst/>
          </a:prstGeom>
          <a:noFill/>
          <a:ln w="9525">
            <a:noFill/>
            <a:miter lim="800000"/>
            <a:headEnd/>
            <a:tailEnd/>
          </a:ln>
          <a:effectLst/>
        </p:spPr>
        <p:txBody>
          <a:bodyPr anchor="ctr">
            <a:spAutoFit/>
          </a:bodyPr>
          <a:lstStyle/>
          <a:p>
            <a:pPr>
              <a:tabLst>
                <a:tab pos="355600" algn="ctr"/>
                <a:tab pos="914400" algn="l"/>
                <a:tab pos="2143125" algn="l"/>
              </a:tabLst>
              <a:defRPr/>
            </a:pPr>
            <a:r>
              <a:rPr lang="en-US" sz="2400" b="1" u="sng" dirty="0">
                <a:latin typeface="+mn-lt"/>
                <a:ea typeface="Times New Roman" pitchFamily="18" charset="0"/>
              </a:rPr>
              <a:t>Path		Length (weeks)		Path Slack (weeks)</a:t>
            </a:r>
            <a:endParaRPr lang="en-US" sz="2400" dirty="0">
              <a:latin typeface="+mn-lt"/>
            </a:endParaRPr>
          </a:p>
          <a:p>
            <a:pPr eaLnBrk="0" hangingPunct="0">
              <a:tabLst>
                <a:tab pos="355600" algn="ctr"/>
                <a:tab pos="914400" algn="l"/>
                <a:tab pos="2143125" algn="l"/>
              </a:tabLst>
              <a:defRPr/>
            </a:pPr>
            <a:r>
              <a:rPr lang="en-US" sz="2400" dirty="0">
                <a:latin typeface="+mn-lt"/>
                <a:ea typeface="Times New Roman" pitchFamily="18" charset="0"/>
              </a:rPr>
              <a:t>S-1-2-6-7	8 + 6 + 3 + 1 = 18		</a:t>
            </a:r>
            <a:endParaRPr lang="en-US" sz="2400" dirty="0">
              <a:latin typeface="+mn-lt"/>
              <a:sym typeface="Symbol" pitchFamily="18" charset="2"/>
            </a:endParaRPr>
          </a:p>
          <a:p>
            <a:pPr eaLnBrk="0" hangingPunct="0">
              <a:tabLst>
                <a:tab pos="355600" algn="ctr"/>
                <a:tab pos="914400" algn="l"/>
                <a:tab pos="2143125" algn="l"/>
              </a:tabLst>
              <a:defRPr/>
            </a:pPr>
            <a:r>
              <a:rPr lang="en-US" sz="2400" b="1" dirty="0">
                <a:solidFill>
                  <a:schemeClr val="tx2"/>
                </a:solidFill>
                <a:latin typeface="+mn-lt"/>
                <a:ea typeface="Times New Roman" pitchFamily="18" charset="0"/>
                <a:sym typeface="Symbol" pitchFamily="18" charset="2"/>
              </a:rPr>
              <a:t>S-1-5-7	8 + 11 + 1 </a:t>
            </a:r>
            <a:r>
              <a:rPr lang="en-US" sz="2400" b="1" dirty="0" smtClean="0">
                <a:solidFill>
                  <a:schemeClr val="tx2"/>
                </a:solidFill>
                <a:latin typeface="+mn-lt"/>
                <a:ea typeface="Times New Roman" pitchFamily="18" charset="0"/>
                <a:sym typeface="Symbol" pitchFamily="18" charset="2"/>
              </a:rPr>
              <a:t>= </a:t>
            </a:r>
            <a:r>
              <a:rPr lang="en-US" sz="2400" b="1" dirty="0">
                <a:solidFill>
                  <a:schemeClr val="tx2"/>
                </a:solidFill>
                <a:latin typeface="+mn-lt"/>
                <a:ea typeface="Times New Roman" pitchFamily="18" charset="0"/>
                <a:sym typeface="Symbol" pitchFamily="18" charset="2"/>
              </a:rPr>
              <a:t>20		</a:t>
            </a:r>
            <a:endParaRPr lang="en-US" sz="2400" b="1" dirty="0">
              <a:solidFill>
                <a:schemeClr val="tx2"/>
              </a:solidFill>
              <a:latin typeface="+mn-lt"/>
              <a:sym typeface="Symbol" pitchFamily="18" charset="2"/>
            </a:endParaRPr>
          </a:p>
          <a:p>
            <a:pPr eaLnBrk="0" hangingPunct="0">
              <a:tabLst>
                <a:tab pos="355600" algn="ctr"/>
                <a:tab pos="914400" algn="l"/>
                <a:tab pos="2143125" algn="l"/>
              </a:tabLst>
              <a:defRPr/>
            </a:pPr>
            <a:r>
              <a:rPr lang="en-US" sz="2400" dirty="0">
                <a:solidFill>
                  <a:schemeClr val="accent3"/>
                </a:solidFill>
                <a:latin typeface="+mn-lt"/>
                <a:ea typeface="Times New Roman" pitchFamily="18" charset="0"/>
                <a:sym typeface="Symbol" pitchFamily="18" charset="2"/>
              </a:rPr>
              <a:t>S-3-4-7	4 + 9 + 1 = 14		</a:t>
            </a:r>
          </a:p>
        </p:txBody>
      </p:sp>
      <p:cxnSp>
        <p:nvCxnSpPr>
          <p:cNvPr id="43" name="Straight Arrow Connector 42"/>
          <p:cNvCxnSpPr/>
          <p:nvPr/>
        </p:nvCxnSpPr>
        <p:spPr>
          <a:xfrm flipV="1">
            <a:off x="1547813" y="2349500"/>
            <a:ext cx="1008062" cy="6477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V="1">
            <a:off x="2987675" y="1773238"/>
            <a:ext cx="1008063" cy="4318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427538" y="1773238"/>
            <a:ext cx="1008062" cy="287337"/>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rot="16200000" flipH="1">
            <a:off x="5436394" y="2420144"/>
            <a:ext cx="719137" cy="28892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2987675" y="2349500"/>
            <a:ext cx="1079500" cy="647700"/>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a:off x="4427538" y="3068638"/>
            <a:ext cx="1439862" cy="1587"/>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a:off x="1547813" y="3213100"/>
            <a:ext cx="1079500" cy="792163"/>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a:off x="2987675" y="4076700"/>
            <a:ext cx="1008063" cy="1588"/>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V="1">
            <a:off x="4427538" y="3141663"/>
            <a:ext cx="1512887" cy="863600"/>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sp>
        <p:nvSpPr>
          <p:cNvPr id="67" name="Rectangle 66"/>
          <p:cNvSpPr>
            <a:spLocks noChangeArrowheads="1"/>
          </p:cNvSpPr>
          <p:nvPr/>
        </p:nvSpPr>
        <p:spPr bwMode="auto">
          <a:xfrm>
            <a:off x="6443663" y="5516563"/>
            <a:ext cx="17303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400">
                <a:solidFill>
                  <a:srgbClr val="000000"/>
                </a:solidFill>
                <a:latin typeface="Futura-Heavy"/>
                <a:cs typeface="Times New Roman" pitchFamily="18" charset="0"/>
              </a:rPr>
              <a:t>20 </a:t>
            </a:r>
            <a:r>
              <a:rPr lang="en-US" altLang="en-US" sz="2400">
                <a:solidFill>
                  <a:srgbClr val="000000"/>
                </a:solidFill>
                <a:latin typeface="Futura-Heavy"/>
                <a:cs typeface="Times New Roman" pitchFamily="18" charset="0"/>
                <a:sym typeface="Symbol" pitchFamily="18" charset="2"/>
              </a:rPr>
              <a:t></a:t>
            </a:r>
            <a:r>
              <a:rPr lang="en-US" altLang="en-US" sz="2400">
                <a:solidFill>
                  <a:srgbClr val="000000"/>
                </a:solidFill>
                <a:latin typeface="Futura-Heavy"/>
                <a:cs typeface="Times New Roman" pitchFamily="18" charset="0"/>
              </a:rPr>
              <a:t> 18 = 2</a:t>
            </a:r>
            <a:endParaRPr lang="en-US" altLang="en-US">
              <a:latin typeface="Futura-Heavy"/>
            </a:endParaRPr>
          </a:p>
        </p:txBody>
      </p:sp>
      <p:sp>
        <p:nvSpPr>
          <p:cNvPr id="68" name="Rectangle 67"/>
          <p:cNvSpPr/>
          <p:nvPr/>
        </p:nvSpPr>
        <p:spPr>
          <a:xfrm>
            <a:off x="6443663" y="5805488"/>
            <a:ext cx="1730375" cy="461962"/>
          </a:xfrm>
          <a:prstGeom prst="rect">
            <a:avLst/>
          </a:prstGeom>
        </p:spPr>
        <p:txBody>
          <a:bodyPr wrap="none">
            <a:spAutoFit/>
          </a:bodyPr>
          <a:lstStyle/>
          <a:p>
            <a:pPr fontAlgn="auto">
              <a:spcBef>
                <a:spcPts val="0"/>
              </a:spcBef>
              <a:spcAft>
                <a:spcPts val="0"/>
              </a:spcAft>
              <a:defRPr/>
            </a:pPr>
            <a:r>
              <a:rPr lang="en-US" sz="2400" b="1" dirty="0">
                <a:solidFill>
                  <a:schemeClr val="accent6"/>
                </a:solidFill>
                <a:latin typeface="+mn-lt"/>
                <a:ea typeface="Times New Roman" pitchFamily="18" charset="0"/>
                <a:sym typeface="Symbol" pitchFamily="18" charset="2"/>
              </a:rPr>
              <a:t>20 </a:t>
            </a:r>
            <a:r>
              <a:rPr lang="en-US" sz="2400" b="1" dirty="0">
                <a:solidFill>
                  <a:schemeClr val="accent6"/>
                </a:solidFill>
                <a:latin typeface="+mn-lt"/>
                <a:ea typeface="Times New Roman" pitchFamily="18" charset="0"/>
              </a:rPr>
              <a:t> 20 = 0</a:t>
            </a:r>
            <a:endParaRPr lang="en-US" dirty="0">
              <a:solidFill>
                <a:schemeClr val="accent6"/>
              </a:solidFill>
              <a:latin typeface="+mn-lt"/>
            </a:endParaRPr>
          </a:p>
        </p:txBody>
      </p:sp>
      <p:sp>
        <p:nvSpPr>
          <p:cNvPr id="69" name="Rectangle 68"/>
          <p:cNvSpPr>
            <a:spLocks noChangeArrowheads="1"/>
          </p:cNvSpPr>
          <p:nvPr/>
        </p:nvSpPr>
        <p:spPr bwMode="auto">
          <a:xfrm>
            <a:off x="6443663" y="6165850"/>
            <a:ext cx="1730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400">
                <a:solidFill>
                  <a:srgbClr val="2D2D8A"/>
                </a:solidFill>
                <a:latin typeface="Futura-Heavy"/>
                <a:cs typeface="Times New Roman" pitchFamily="18" charset="0"/>
                <a:sym typeface="Symbol" pitchFamily="18" charset="2"/>
              </a:rPr>
              <a:t>20 </a:t>
            </a:r>
            <a:r>
              <a:rPr lang="en-US" altLang="en-US" sz="2400">
                <a:solidFill>
                  <a:srgbClr val="2D2D8A"/>
                </a:solidFill>
                <a:latin typeface="Futura-Heavy"/>
                <a:cs typeface="Times New Roman" pitchFamily="18" charset="0"/>
              </a:rPr>
              <a:t> 14 = 6</a:t>
            </a:r>
            <a:endParaRPr lang="en-US" altLang="en-US">
              <a:latin typeface="Futura-Heavy"/>
            </a:endParaRPr>
          </a:p>
        </p:txBody>
      </p:sp>
      <p:sp>
        <p:nvSpPr>
          <p:cNvPr id="2" name="Slide Number Placeholder 1"/>
          <p:cNvSpPr>
            <a:spLocks noGrp="1"/>
          </p:cNvSpPr>
          <p:nvPr>
            <p:ph type="sldNum" sz="quarter" idx="11"/>
          </p:nvPr>
        </p:nvSpPr>
        <p:spPr/>
        <p:txBody>
          <a:bodyPr/>
          <a:lstStyle/>
          <a:p>
            <a:fld id="{81CA19F0-AEA9-426E-8158-2648828C24C7}" type="slidenum">
              <a:rPr lang="en-US" smtClean="0"/>
              <a:pPr/>
              <a:t>21</a:t>
            </a:fld>
            <a:endParaRPr lang="en-US"/>
          </a:p>
        </p:txBody>
      </p:sp>
    </p:spTree>
    <p:extLst>
      <p:ext uri="{BB962C8B-B14F-4D97-AF65-F5344CB8AC3E}">
        <p14:creationId xmlns:p14="http://schemas.microsoft.com/office/powerpoint/2010/main" val="25157276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500"/>
                                        <p:tgtEl>
                                          <p:spTgt spid="43"/>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wipe(left)">
                                      <p:cBhvr>
                                        <p:cTn id="11" dur="500"/>
                                        <p:tgtEl>
                                          <p:spTgt spid="4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left)">
                                      <p:cBhvr>
                                        <p:cTn id="15" dur="500"/>
                                        <p:tgtEl>
                                          <p:spTgt spid="46"/>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wipe(left)">
                                      <p:cBhvr>
                                        <p:cTn id="19" dur="500"/>
                                        <p:tgtEl>
                                          <p:spTgt spid="48"/>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52226">
                                            <p:txEl>
                                              <p:pRg st="1" end="1"/>
                                            </p:txEl>
                                          </p:spTgt>
                                        </p:tgtEl>
                                        <p:attrNameLst>
                                          <p:attrName>style.visibility</p:attrName>
                                        </p:attrNameLst>
                                      </p:cBhvr>
                                      <p:to>
                                        <p:strVal val="visible"/>
                                      </p:to>
                                    </p:set>
                                    <p:animEffect transition="in" filter="wipe(left)">
                                      <p:cBhvr>
                                        <p:cTn id="23" dur="500"/>
                                        <p:tgtEl>
                                          <p:spTgt spid="52226">
                                            <p:txEl>
                                              <p:pRg st="1" end="1"/>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7" presetClass="emph" presetSubtype="2" fill="hold" nodeType="clickEffect">
                                  <p:stCondLst>
                                    <p:cond delay="0"/>
                                  </p:stCondLst>
                                  <p:childTnLst>
                                    <p:animClr clrSpc="rgb" dir="cw">
                                      <p:cBhvr>
                                        <p:cTn id="27" dur="500" fill="hold"/>
                                        <p:tgtEl>
                                          <p:spTgt spid="43"/>
                                        </p:tgtEl>
                                        <p:attrNameLst>
                                          <p:attrName>stroke.color</p:attrName>
                                        </p:attrNameLst>
                                      </p:cBhvr>
                                      <p:to>
                                        <a:schemeClr val="tx2"/>
                                      </p:to>
                                    </p:animClr>
                                    <p:set>
                                      <p:cBhvr>
                                        <p:cTn id="28" dur="500" fill="hold"/>
                                        <p:tgtEl>
                                          <p:spTgt spid="43"/>
                                        </p:tgtEl>
                                        <p:attrNameLst>
                                          <p:attrName>stroke.on</p:attrName>
                                        </p:attrNameLst>
                                      </p:cBhvr>
                                      <p:to>
                                        <p:strVal val="true"/>
                                      </p:to>
                                    </p:set>
                                  </p:childTnLst>
                                </p:cTn>
                              </p:par>
                            </p:childTnLst>
                          </p:cTn>
                        </p:par>
                        <p:par>
                          <p:cTn id="29" fill="hold" nodeType="afterGroup">
                            <p:stCondLst>
                              <p:cond delay="500"/>
                            </p:stCondLst>
                            <p:childTnLst>
                              <p:par>
                                <p:cTn id="30" presetID="22" presetClass="entr" presetSubtype="8" fill="hold" nodeType="afterEffect">
                                  <p:stCondLst>
                                    <p:cond delay="0"/>
                                  </p:stCondLst>
                                  <p:childTnLst>
                                    <p:set>
                                      <p:cBhvr>
                                        <p:cTn id="31" dur="1" fill="hold">
                                          <p:stCondLst>
                                            <p:cond delay="0"/>
                                          </p:stCondLst>
                                        </p:cTn>
                                        <p:tgtEl>
                                          <p:spTgt spid="54"/>
                                        </p:tgtEl>
                                        <p:attrNameLst>
                                          <p:attrName>style.visibility</p:attrName>
                                        </p:attrNameLst>
                                      </p:cBhvr>
                                      <p:to>
                                        <p:strVal val="visible"/>
                                      </p:to>
                                    </p:set>
                                    <p:animEffect transition="in" filter="wipe(left)">
                                      <p:cBhvr>
                                        <p:cTn id="32" dur="500"/>
                                        <p:tgtEl>
                                          <p:spTgt spid="54"/>
                                        </p:tgtEl>
                                      </p:cBhvr>
                                    </p:animEffect>
                                  </p:childTnLst>
                                </p:cTn>
                              </p:par>
                            </p:childTnLst>
                          </p:cTn>
                        </p:par>
                        <p:par>
                          <p:cTn id="33" fill="hold" nodeType="afterGroup">
                            <p:stCondLst>
                              <p:cond delay="1000"/>
                            </p:stCondLst>
                            <p:childTnLst>
                              <p:par>
                                <p:cTn id="34" presetID="22" presetClass="entr" presetSubtype="8"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left)">
                                      <p:cBhvr>
                                        <p:cTn id="36" dur="500"/>
                                        <p:tgtEl>
                                          <p:spTgt spid="58"/>
                                        </p:tgtEl>
                                      </p:cBhvr>
                                    </p:animEffect>
                                  </p:childTnLst>
                                </p:cTn>
                              </p:par>
                            </p:childTnLst>
                          </p:cTn>
                        </p:par>
                        <p:par>
                          <p:cTn id="37" fill="hold" nodeType="afterGroup">
                            <p:stCondLst>
                              <p:cond delay="1500"/>
                            </p:stCondLst>
                            <p:childTnLst>
                              <p:par>
                                <p:cTn id="38" presetID="22" presetClass="entr" presetSubtype="8" fill="hold" nodeType="afterEffect">
                                  <p:stCondLst>
                                    <p:cond delay="0"/>
                                  </p:stCondLst>
                                  <p:childTnLst>
                                    <p:set>
                                      <p:cBhvr>
                                        <p:cTn id="39" dur="1" fill="hold">
                                          <p:stCondLst>
                                            <p:cond delay="0"/>
                                          </p:stCondLst>
                                        </p:cTn>
                                        <p:tgtEl>
                                          <p:spTgt spid="52226">
                                            <p:txEl>
                                              <p:pRg st="2" end="2"/>
                                            </p:txEl>
                                          </p:spTgt>
                                        </p:tgtEl>
                                        <p:attrNameLst>
                                          <p:attrName>style.visibility</p:attrName>
                                        </p:attrNameLst>
                                      </p:cBhvr>
                                      <p:to>
                                        <p:strVal val="visible"/>
                                      </p:to>
                                    </p:set>
                                    <p:animEffect transition="in" filter="wipe(left)">
                                      <p:cBhvr>
                                        <p:cTn id="40" dur="500"/>
                                        <p:tgtEl>
                                          <p:spTgt spid="52226">
                                            <p:txEl>
                                              <p:pRg st="2" end="2"/>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nodeType="click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wipe(left)">
                                      <p:cBhvr>
                                        <p:cTn id="45" dur="500"/>
                                        <p:tgtEl>
                                          <p:spTgt spid="60"/>
                                        </p:tgtEl>
                                      </p:cBhvr>
                                    </p:animEffect>
                                  </p:childTnLst>
                                </p:cTn>
                              </p:par>
                            </p:childTnLst>
                          </p:cTn>
                        </p:par>
                        <p:par>
                          <p:cTn id="46" fill="hold" nodeType="afterGroup">
                            <p:stCondLst>
                              <p:cond delay="500"/>
                            </p:stCondLst>
                            <p:childTnLst>
                              <p:par>
                                <p:cTn id="47" presetID="22" presetClass="entr" presetSubtype="8" fill="hold" nodeType="after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wipe(left)">
                                      <p:cBhvr>
                                        <p:cTn id="49" dur="500"/>
                                        <p:tgtEl>
                                          <p:spTgt spid="62"/>
                                        </p:tgtEl>
                                      </p:cBhvr>
                                    </p:animEffect>
                                  </p:childTnLst>
                                </p:cTn>
                              </p:par>
                            </p:childTnLst>
                          </p:cTn>
                        </p:par>
                        <p:par>
                          <p:cTn id="50" fill="hold" nodeType="afterGroup">
                            <p:stCondLst>
                              <p:cond delay="1000"/>
                            </p:stCondLst>
                            <p:childTnLst>
                              <p:par>
                                <p:cTn id="51" presetID="22" presetClass="entr" presetSubtype="8" fill="hold" nodeType="afterEffect">
                                  <p:stCondLst>
                                    <p:cond delay="0"/>
                                  </p:stCondLst>
                                  <p:childTnLst>
                                    <p:set>
                                      <p:cBhvr>
                                        <p:cTn id="52" dur="1" fill="hold">
                                          <p:stCondLst>
                                            <p:cond delay="0"/>
                                          </p:stCondLst>
                                        </p:cTn>
                                        <p:tgtEl>
                                          <p:spTgt spid="65"/>
                                        </p:tgtEl>
                                        <p:attrNameLst>
                                          <p:attrName>style.visibility</p:attrName>
                                        </p:attrNameLst>
                                      </p:cBhvr>
                                      <p:to>
                                        <p:strVal val="visible"/>
                                      </p:to>
                                    </p:set>
                                    <p:animEffect transition="in" filter="wipe(left)">
                                      <p:cBhvr>
                                        <p:cTn id="53" dur="500"/>
                                        <p:tgtEl>
                                          <p:spTgt spid="65"/>
                                        </p:tgtEl>
                                      </p:cBhvr>
                                    </p:animEffect>
                                  </p:childTnLst>
                                </p:cTn>
                              </p:par>
                            </p:childTnLst>
                          </p:cTn>
                        </p:par>
                        <p:par>
                          <p:cTn id="54" fill="hold" nodeType="afterGroup">
                            <p:stCondLst>
                              <p:cond delay="1500"/>
                            </p:stCondLst>
                            <p:childTnLst>
                              <p:par>
                                <p:cTn id="55" presetID="22" presetClass="entr" presetSubtype="8" fill="hold" nodeType="afterEffect">
                                  <p:stCondLst>
                                    <p:cond delay="0"/>
                                  </p:stCondLst>
                                  <p:childTnLst>
                                    <p:set>
                                      <p:cBhvr>
                                        <p:cTn id="56" dur="1" fill="hold">
                                          <p:stCondLst>
                                            <p:cond delay="0"/>
                                          </p:stCondLst>
                                        </p:cTn>
                                        <p:tgtEl>
                                          <p:spTgt spid="52226">
                                            <p:txEl>
                                              <p:pRg st="3" end="3"/>
                                            </p:txEl>
                                          </p:spTgt>
                                        </p:tgtEl>
                                        <p:attrNameLst>
                                          <p:attrName>style.visibility</p:attrName>
                                        </p:attrNameLst>
                                      </p:cBhvr>
                                      <p:to>
                                        <p:strVal val="visible"/>
                                      </p:to>
                                    </p:set>
                                    <p:animEffect transition="in" filter="wipe(left)">
                                      <p:cBhvr>
                                        <p:cTn id="57" dur="500"/>
                                        <p:tgtEl>
                                          <p:spTgt spid="52226">
                                            <p:txEl>
                                              <p:pRg st="3" end="3"/>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38">
                                            <p:txEl>
                                              <p:pRg st="0" end="0"/>
                                            </p:txEl>
                                          </p:spTgt>
                                        </p:tgtEl>
                                        <p:attrNameLst>
                                          <p:attrName>style.visibility</p:attrName>
                                        </p:attrNameLst>
                                      </p:cBhvr>
                                      <p:to>
                                        <p:strVal val="visible"/>
                                      </p:to>
                                    </p:set>
                                    <p:animEffect transition="in" filter="dissolve">
                                      <p:cBhvr>
                                        <p:cTn id="62" dur="500"/>
                                        <p:tgtEl>
                                          <p:spTgt spid="38">
                                            <p:txEl>
                                              <p:pRg st="0" end="0"/>
                                            </p:txEl>
                                          </p:spTgt>
                                        </p:tgtEl>
                                      </p:cBhvr>
                                    </p:animEffect>
                                  </p:childTnLst>
                                </p:cTn>
                              </p:par>
                            </p:childTnLst>
                          </p:cTn>
                        </p:par>
                        <p:par>
                          <p:cTn id="63" fill="hold" nodeType="afterGroup">
                            <p:stCondLst>
                              <p:cond delay="500"/>
                            </p:stCondLst>
                            <p:childTnLst>
                              <p:par>
                                <p:cTn id="64" presetID="3" presetClass="emph" presetSubtype="2" fill="hold" nodeType="afterEffect">
                                  <p:stCondLst>
                                    <p:cond delay="0"/>
                                  </p:stCondLst>
                                  <p:childTnLst>
                                    <p:animClr clrSpc="rgb" dir="cw">
                                      <p:cBhvr override="childStyle">
                                        <p:cTn id="65" dur="1000" fill="hold"/>
                                        <p:tgtEl>
                                          <p:spTgt spid="52226">
                                            <p:txEl>
                                              <p:pRg st="2" end="2"/>
                                            </p:txEl>
                                          </p:spTgt>
                                        </p:tgtEl>
                                        <p:attrNameLst>
                                          <p:attrName>style.color</p:attrName>
                                        </p:attrNameLst>
                                      </p:cBhvr>
                                      <p:to>
                                        <a:srgbClr val="D60093"/>
                                      </p:to>
                                    </p:animClr>
                                  </p:childTnLst>
                                </p:cTn>
                              </p:par>
                              <p:par>
                                <p:cTn id="66" presetID="7" presetClass="emph" presetSubtype="2" fill="hold" nodeType="withEffect">
                                  <p:stCondLst>
                                    <p:cond delay="0"/>
                                  </p:stCondLst>
                                  <p:childTnLst>
                                    <p:animClr clrSpc="rgb" dir="cw">
                                      <p:cBhvr>
                                        <p:cTn id="67" dur="500" fill="hold"/>
                                        <p:tgtEl>
                                          <p:spTgt spid="43"/>
                                        </p:tgtEl>
                                        <p:attrNameLst>
                                          <p:attrName>stroke.color</p:attrName>
                                        </p:attrNameLst>
                                      </p:cBhvr>
                                      <p:to>
                                        <a:srgbClr val="D60093"/>
                                      </p:to>
                                    </p:animClr>
                                    <p:set>
                                      <p:cBhvr>
                                        <p:cTn id="68" dur="500" fill="hold"/>
                                        <p:tgtEl>
                                          <p:spTgt spid="43"/>
                                        </p:tgtEl>
                                        <p:attrNameLst>
                                          <p:attrName>stroke.on</p:attrName>
                                        </p:attrNameLst>
                                      </p:cBhvr>
                                      <p:to>
                                        <p:strVal val="true"/>
                                      </p:to>
                                    </p:set>
                                  </p:childTnLst>
                                </p:cTn>
                              </p:par>
                            </p:childTnLst>
                          </p:cTn>
                        </p:par>
                        <p:par>
                          <p:cTn id="69" fill="hold" nodeType="afterGroup">
                            <p:stCondLst>
                              <p:cond delay="1500"/>
                            </p:stCondLst>
                            <p:childTnLst>
                              <p:par>
                                <p:cTn id="70" presetID="7" presetClass="emph" presetSubtype="2" fill="hold" nodeType="afterEffect">
                                  <p:stCondLst>
                                    <p:cond delay="0"/>
                                  </p:stCondLst>
                                  <p:childTnLst>
                                    <p:animClr clrSpc="rgb" dir="cw">
                                      <p:cBhvr>
                                        <p:cTn id="71" dur="500" fill="hold"/>
                                        <p:tgtEl>
                                          <p:spTgt spid="54"/>
                                        </p:tgtEl>
                                        <p:attrNameLst>
                                          <p:attrName>stroke.color</p:attrName>
                                        </p:attrNameLst>
                                      </p:cBhvr>
                                      <p:to>
                                        <a:srgbClr val="D60093"/>
                                      </p:to>
                                    </p:animClr>
                                    <p:set>
                                      <p:cBhvr>
                                        <p:cTn id="72" dur="500" fill="hold"/>
                                        <p:tgtEl>
                                          <p:spTgt spid="54"/>
                                        </p:tgtEl>
                                        <p:attrNameLst>
                                          <p:attrName>stroke.on</p:attrName>
                                        </p:attrNameLst>
                                      </p:cBhvr>
                                      <p:to>
                                        <p:strVal val="true"/>
                                      </p:to>
                                    </p:set>
                                  </p:childTnLst>
                                </p:cTn>
                              </p:par>
                            </p:childTnLst>
                          </p:cTn>
                        </p:par>
                        <p:par>
                          <p:cTn id="73" fill="hold" nodeType="afterGroup">
                            <p:stCondLst>
                              <p:cond delay="2000"/>
                            </p:stCondLst>
                            <p:childTnLst>
                              <p:par>
                                <p:cTn id="74" presetID="7" presetClass="emph" presetSubtype="2" fill="hold" nodeType="afterEffect">
                                  <p:stCondLst>
                                    <p:cond delay="0"/>
                                  </p:stCondLst>
                                  <p:childTnLst>
                                    <p:animClr clrSpc="rgb" dir="cw">
                                      <p:cBhvr>
                                        <p:cTn id="75" dur="500" fill="hold"/>
                                        <p:tgtEl>
                                          <p:spTgt spid="58"/>
                                        </p:tgtEl>
                                        <p:attrNameLst>
                                          <p:attrName>stroke.color</p:attrName>
                                        </p:attrNameLst>
                                      </p:cBhvr>
                                      <p:to>
                                        <a:srgbClr val="D60093"/>
                                      </p:to>
                                    </p:animClr>
                                    <p:set>
                                      <p:cBhvr>
                                        <p:cTn id="76" dur="500" fill="hold"/>
                                        <p:tgtEl>
                                          <p:spTgt spid="58"/>
                                        </p:tgtEl>
                                        <p:attrNameLst>
                                          <p:attrName>stroke.on</p:attrName>
                                        </p:attrNameLst>
                                      </p:cBhvr>
                                      <p:to>
                                        <p:strVal val="tru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1" fill="hold" grpId="0" nodeType="clickEffect">
                                  <p:stCondLst>
                                    <p:cond delay="0"/>
                                  </p:stCondLst>
                                  <p:childTnLst>
                                    <p:set>
                                      <p:cBhvr>
                                        <p:cTn id="80" dur="1" fill="hold">
                                          <p:stCondLst>
                                            <p:cond delay="0"/>
                                          </p:stCondLst>
                                        </p:cTn>
                                        <p:tgtEl>
                                          <p:spTgt spid="67"/>
                                        </p:tgtEl>
                                        <p:attrNameLst>
                                          <p:attrName>style.visibility</p:attrName>
                                        </p:attrNameLst>
                                      </p:cBhvr>
                                      <p:to>
                                        <p:strVal val="visible"/>
                                      </p:to>
                                    </p:set>
                                    <p:animEffect transition="in" filter="wipe(up)">
                                      <p:cBhvr>
                                        <p:cTn id="81" dur="500"/>
                                        <p:tgtEl>
                                          <p:spTgt spid="67"/>
                                        </p:tgtEl>
                                      </p:cBhvr>
                                    </p:animEffect>
                                  </p:childTnLst>
                                </p:cTn>
                              </p:par>
                            </p:childTnLst>
                          </p:cTn>
                        </p:par>
                        <p:par>
                          <p:cTn id="82" fill="hold" nodeType="afterGroup">
                            <p:stCondLst>
                              <p:cond delay="500"/>
                            </p:stCondLst>
                            <p:childTnLst>
                              <p:par>
                                <p:cTn id="83" presetID="22" presetClass="entr" presetSubtype="1" fill="hold" grpId="0" nodeType="afterEffect">
                                  <p:stCondLst>
                                    <p:cond delay="0"/>
                                  </p:stCondLst>
                                  <p:childTnLst>
                                    <p:set>
                                      <p:cBhvr>
                                        <p:cTn id="84" dur="1" fill="hold">
                                          <p:stCondLst>
                                            <p:cond delay="0"/>
                                          </p:stCondLst>
                                        </p:cTn>
                                        <p:tgtEl>
                                          <p:spTgt spid="68"/>
                                        </p:tgtEl>
                                        <p:attrNameLst>
                                          <p:attrName>style.visibility</p:attrName>
                                        </p:attrNameLst>
                                      </p:cBhvr>
                                      <p:to>
                                        <p:strVal val="visible"/>
                                      </p:to>
                                    </p:set>
                                    <p:animEffect transition="in" filter="wipe(up)">
                                      <p:cBhvr>
                                        <p:cTn id="85" dur="500"/>
                                        <p:tgtEl>
                                          <p:spTgt spid="68"/>
                                        </p:tgtEl>
                                      </p:cBhvr>
                                    </p:animEffect>
                                  </p:childTnLst>
                                </p:cTn>
                              </p:par>
                            </p:childTnLst>
                          </p:cTn>
                        </p:par>
                        <p:par>
                          <p:cTn id="86" fill="hold" nodeType="afterGroup">
                            <p:stCondLst>
                              <p:cond delay="1000"/>
                            </p:stCondLst>
                            <p:childTnLst>
                              <p:par>
                                <p:cTn id="87" presetID="22" presetClass="entr" presetSubtype="1" fill="hold" grpId="0" nodeType="afterEffect">
                                  <p:stCondLst>
                                    <p:cond delay="0"/>
                                  </p:stCondLst>
                                  <p:childTnLst>
                                    <p:set>
                                      <p:cBhvr>
                                        <p:cTn id="88" dur="1" fill="hold">
                                          <p:stCondLst>
                                            <p:cond delay="0"/>
                                          </p:stCondLst>
                                        </p:cTn>
                                        <p:tgtEl>
                                          <p:spTgt spid="69"/>
                                        </p:tgtEl>
                                        <p:attrNameLst>
                                          <p:attrName>style.visibility</p:attrName>
                                        </p:attrNameLst>
                                      </p:cBhvr>
                                      <p:to>
                                        <p:strVal val="visible"/>
                                      </p:to>
                                    </p:set>
                                    <p:animEffect transition="in" filter="wipe(up)">
                                      <p:cBhvr>
                                        <p:cTn id="8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uild="p"/>
      <p:bldP spid="67" grpId="0"/>
      <p:bldP spid="68" grpId="0"/>
      <p:bldP spid="6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r>
              <a:rPr lang="en-US" altLang="en-US" smtClean="0"/>
              <a:t>Deterministic Activity Durations</a:t>
            </a:r>
          </a:p>
        </p:txBody>
      </p:sp>
      <p:sp>
        <p:nvSpPr>
          <p:cNvPr id="22531" name="Content Placeholder 2"/>
          <p:cNvSpPr>
            <a:spLocks noGrp="1"/>
          </p:cNvSpPr>
          <p:nvPr>
            <p:ph idx="1"/>
          </p:nvPr>
        </p:nvSpPr>
        <p:spPr>
          <a:xfrm>
            <a:off x="468313" y="1412875"/>
            <a:ext cx="8496300" cy="2447925"/>
          </a:xfrm>
        </p:spPr>
        <p:style>
          <a:lnRef idx="1">
            <a:schemeClr val="accent2"/>
          </a:lnRef>
          <a:fillRef idx="2">
            <a:schemeClr val="accent2"/>
          </a:fillRef>
          <a:effectRef idx="1">
            <a:schemeClr val="accent2"/>
          </a:effectRef>
          <a:fontRef idx="minor">
            <a:schemeClr val="dk1"/>
          </a:fontRef>
        </p:style>
        <p:txBody>
          <a:bodyPr/>
          <a:lstStyle/>
          <a:p>
            <a:pPr eaLnBrk="1" hangingPunct="1">
              <a:defRPr/>
            </a:pPr>
            <a:r>
              <a:rPr lang="en-US" b="1" dirty="0" smtClean="0"/>
              <a:t>Deterministic</a:t>
            </a:r>
          </a:p>
          <a:p>
            <a:pPr lvl="1" eaLnBrk="1" hangingPunct="1">
              <a:defRPr/>
            </a:pPr>
            <a:r>
              <a:rPr lang="en-US" dirty="0" smtClean="0"/>
              <a:t>Time estimates that are fairly certain</a:t>
            </a:r>
          </a:p>
          <a:p>
            <a:pPr eaLnBrk="1" hangingPunct="1">
              <a:defRPr/>
            </a:pPr>
            <a:r>
              <a:rPr lang="en-US" b="1" dirty="0" smtClean="0"/>
              <a:t>Probabilistic</a:t>
            </a:r>
          </a:p>
          <a:p>
            <a:pPr lvl="1" eaLnBrk="1" hangingPunct="1">
              <a:defRPr/>
            </a:pPr>
            <a:r>
              <a:rPr lang="en-US" dirty="0" smtClean="0"/>
              <a:t>Time estimates that allow for variation</a:t>
            </a:r>
          </a:p>
        </p:txBody>
      </p:sp>
      <p:pic>
        <p:nvPicPr>
          <p:cNvPr id="56325" name="Picture 2" descr="C:\Documents and Settings\user\Local Settings\Temporary Internet Files\Content.IE5\3CTVPRN2\MC900335671[1].wm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64163" y="3622675"/>
            <a:ext cx="3240087"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22</a:t>
            </a:fld>
            <a:endParaRPr lang="en-US"/>
          </a:p>
        </p:txBody>
      </p:sp>
    </p:spTree>
    <p:extLst>
      <p:ext uri="{BB962C8B-B14F-4D97-AF65-F5344CB8AC3E}">
        <p14:creationId xmlns:p14="http://schemas.microsoft.com/office/powerpoint/2010/main" val="28032584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1"/>
          <p:cNvSpPr>
            <a:spLocks noGrp="1" noChangeArrowheads="1"/>
          </p:cNvSpPr>
          <p:nvPr>
            <p:ph type="title"/>
          </p:nvPr>
        </p:nvSpPr>
        <p:spPr/>
        <p:txBody>
          <a:bodyPr lIns="90488" tIns="44450" rIns="90488" bIns="44450" anchor="b"/>
          <a:lstStyle/>
          <a:p>
            <a:pPr eaLnBrk="1" hangingPunct="1"/>
            <a:r>
              <a:rPr lang="en-US" altLang="en-US" smtClean="0"/>
              <a:t>Solution Technique</a:t>
            </a:r>
          </a:p>
        </p:txBody>
      </p:sp>
      <p:sp>
        <p:nvSpPr>
          <p:cNvPr id="50179" name="Rectangle 3"/>
          <p:cNvSpPr>
            <a:spLocks noGrp="1" noChangeArrowheads="1"/>
          </p:cNvSpPr>
          <p:nvPr>
            <p:ph idx="1"/>
          </p:nvPr>
        </p:nvSpPr>
        <p:spPr>
          <a:xfrm>
            <a:off x="468313" y="1412875"/>
            <a:ext cx="8496300" cy="2520950"/>
          </a:xfrm>
        </p:spPr>
        <p:style>
          <a:lnRef idx="1">
            <a:schemeClr val="accent2"/>
          </a:lnRef>
          <a:fillRef idx="2">
            <a:schemeClr val="accent2"/>
          </a:fillRef>
          <a:effectRef idx="1">
            <a:schemeClr val="accent2"/>
          </a:effectRef>
          <a:fontRef idx="minor">
            <a:schemeClr val="dk1"/>
          </a:fontRef>
        </p:style>
        <p:txBody>
          <a:bodyPr/>
          <a:lstStyle/>
          <a:p>
            <a:pPr eaLnBrk="1" hangingPunct="1">
              <a:lnSpc>
                <a:spcPct val="90000"/>
              </a:lnSpc>
              <a:defRPr/>
            </a:pPr>
            <a:r>
              <a:rPr lang="en-US" dirty="0"/>
              <a:t>Network activities</a:t>
            </a:r>
          </a:p>
          <a:p>
            <a:pPr lvl="1" eaLnBrk="1" hangingPunct="1">
              <a:lnSpc>
                <a:spcPct val="90000"/>
              </a:lnSpc>
              <a:defRPr/>
            </a:pPr>
            <a:r>
              <a:rPr lang="en-US" dirty="0"/>
              <a:t>ES: </a:t>
            </a:r>
            <a:r>
              <a:rPr lang="en-US" b="1" dirty="0"/>
              <a:t>earliest</a:t>
            </a:r>
            <a:r>
              <a:rPr lang="en-US" dirty="0"/>
              <a:t> time the activity can </a:t>
            </a:r>
            <a:r>
              <a:rPr lang="en-US" b="1" dirty="0"/>
              <a:t>start</a:t>
            </a:r>
          </a:p>
          <a:p>
            <a:pPr lvl="1" eaLnBrk="1" hangingPunct="1">
              <a:lnSpc>
                <a:spcPct val="90000"/>
              </a:lnSpc>
              <a:defRPr/>
            </a:pPr>
            <a:r>
              <a:rPr lang="en-US" dirty="0"/>
              <a:t>EF: </a:t>
            </a:r>
            <a:r>
              <a:rPr lang="en-US" b="1" dirty="0"/>
              <a:t>earliest </a:t>
            </a:r>
            <a:r>
              <a:rPr lang="en-US" dirty="0"/>
              <a:t>time the activity can</a:t>
            </a:r>
            <a:r>
              <a:rPr lang="en-US" b="1" dirty="0"/>
              <a:t> finish</a:t>
            </a:r>
          </a:p>
          <a:p>
            <a:pPr lvl="1" eaLnBrk="1" hangingPunct="1">
              <a:lnSpc>
                <a:spcPct val="90000"/>
              </a:lnSpc>
              <a:defRPr/>
            </a:pPr>
            <a:r>
              <a:rPr lang="en-US" dirty="0"/>
              <a:t>LS: </a:t>
            </a:r>
            <a:r>
              <a:rPr lang="en-US" b="1" dirty="0"/>
              <a:t>latest</a:t>
            </a:r>
            <a:r>
              <a:rPr lang="en-US" dirty="0"/>
              <a:t> time the activity can</a:t>
            </a:r>
            <a:r>
              <a:rPr lang="en-US" b="1" dirty="0"/>
              <a:t> start</a:t>
            </a:r>
          </a:p>
          <a:p>
            <a:pPr lvl="1" eaLnBrk="1" hangingPunct="1">
              <a:lnSpc>
                <a:spcPct val="90000"/>
              </a:lnSpc>
              <a:defRPr/>
            </a:pPr>
            <a:r>
              <a:rPr lang="en-US" dirty="0"/>
              <a:t>LF: </a:t>
            </a:r>
            <a:r>
              <a:rPr lang="en-US" b="1" dirty="0"/>
              <a:t>latest </a:t>
            </a:r>
            <a:r>
              <a:rPr lang="en-US" dirty="0"/>
              <a:t>time the activity can</a:t>
            </a:r>
            <a:r>
              <a:rPr lang="en-US" b="1" dirty="0"/>
              <a:t> </a:t>
            </a:r>
            <a:r>
              <a:rPr lang="en-US" b="1" dirty="0" smtClean="0"/>
              <a:t>finish</a:t>
            </a:r>
            <a:endParaRPr lang="en-US" b="1" dirty="0"/>
          </a:p>
        </p:txBody>
      </p:sp>
      <p:sp>
        <p:nvSpPr>
          <p:cNvPr id="5" name="Rectangle 3"/>
          <p:cNvSpPr txBox="1">
            <a:spLocks noChangeArrowheads="1"/>
          </p:cNvSpPr>
          <p:nvPr/>
        </p:nvSpPr>
        <p:spPr bwMode="auto">
          <a:xfrm>
            <a:off x="468313" y="4149725"/>
            <a:ext cx="8496300" cy="20161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marL="342900" indent="-342900">
              <a:lnSpc>
                <a:spcPct val="90000"/>
              </a:lnSpc>
              <a:spcBef>
                <a:spcPct val="20000"/>
              </a:spcBef>
              <a:buClr>
                <a:srgbClr val="2881BE"/>
              </a:buClr>
              <a:buFont typeface="Wingdings" pitchFamily="2" charset="2"/>
              <a:buChar char="®"/>
              <a:defRPr/>
            </a:pPr>
            <a:r>
              <a:rPr lang="en-US" sz="3200" kern="0" dirty="0">
                <a:solidFill>
                  <a:schemeClr val="tx1"/>
                </a:solidFill>
              </a:rPr>
              <a:t>Used to determine</a:t>
            </a:r>
          </a:p>
          <a:p>
            <a:pPr marL="742950" lvl="1" indent="-285750">
              <a:lnSpc>
                <a:spcPct val="90000"/>
              </a:lnSpc>
              <a:spcBef>
                <a:spcPct val="20000"/>
              </a:spcBef>
              <a:buClr>
                <a:srgbClr val="EE2EA9"/>
              </a:buClr>
              <a:buFont typeface="Wingdings" pitchFamily="2" charset="2"/>
              <a:buChar char="®"/>
              <a:defRPr/>
            </a:pPr>
            <a:r>
              <a:rPr lang="en-US" sz="2800" kern="0" dirty="0">
                <a:solidFill>
                  <a:schemeClr val="tx1"/>
                </a:solidFill>
              </a:rPr>
              <a:t>Expected project duration</a:t>
            </a:r>
          </a:p>
          <a:p>
            <a:pPr marL="742950" lvl="1" indent="-285750">
              <a:lnSpc>
                <a:spcPct val="90000"/>
              </a:lnSpc>
              <a:spcBef>
                <a:spcPct val="20000"/>
              </a:spcBef>
              <a:buClr>
                <a:srgbClr val="EE2EA9"/>
              </a:buClr>
              <a:buFont typeface="Wingdings" pitchFamily="2" charset="2"/>
              <a:buChar char="®"/>
              <a:defRPr/>
            </a:pPr>
            <a:r>
              <a:rPr lang="en-US" sz="2800" kern="0" dirty="0">
                <a:solidFill>
                  <a:schemeClr val="tx1"/>
                </a:solidFill>
              </a:rPr>
              <a:t>Activity slack times</a:t>
            </a:r>
          </a:p>
          <a:p>
            <a:pPr marL="742950" lvl="1" indent="-285750">
              <a:lnSpc>
                <a:spcPct val="90000"/>
              </a:lnSpc>
              <a:spcBef>
                <a:spcPct val="20000"/>
              </a:spcBef>
              <a:buClr>
                <a:srgbClr val="EE2EA9"/>
              </a:buClr>
              <a:buFont typeface="Wingdings" pitchFamily="2" charset="2"/>
              <a:buChar char="®"/>
              <a:defRPr/>
            </a:pPr>
            <a:r>
              <a:rPr lang="en-US" sz="2800" kern="0" dirty="0">
                <a:solidFill>
                  <a:schemeClr val="tx1"/>
                </a:solidFill>
              </a:rPr>
              <a:t>Critical path</a:t>
            </a:r>
          </a:p>
        </p:txBody>
      </p:sp>
      <p:pic>
        <p:nvPicPr>
          <p:cNvPr id="57350" name="Picture 1" descr="C:\Documents and Settings\user\Local Settings\Temporary Internet Files\Content.IE5\WL0JET8D\MC900234047[1].wm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00788" y="4149725"/>
            <a:ext cx="2290762"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23</a:t>
            </a:fld>
            <a:endParaRPr lang="en-US"/>
          </a:p>
        </p:txBody>
      </p:sp>
    </p:spTree>
    <p:extLst>
      <p:ext uri="{BB962C8B-B14F-4D97-AF65-F5344CB8AC3E}">
        <p14:creationId xmlns:p14="http://schemas.microsoft.com/office/powerpoint/2010/main" val="3134500986"/>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r>
              <a:rPr lang="en-CA" altLang="en-US" smtClean="0"/>
              <a:t>PERT/CPM Solution Technique</a:t>
            </a:r>
            <a:endParaRPr lang="en-US" altLang="en-US" smtClean="0"/>
          </a:p>
        </p:txBody>
      </p:sp>
      <p:pic>
        <p:nvPicPr>
          <p:cNvPr id="58372" name="Picture 3" descr="C:\Documents and Settings\user\My Documents\Stevenson\4ce\Stevenson 4Ce Image Bank Files\ste69574_ch17\ste69574_un1714.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44650" y="1557338"/>
            <a:ext cx="7316788"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Picture 2" descr="C:\Documents and Settings\user\My Documents\Stevenson\4ce\Stevenson 4Ce Image Bank Files\ste69574_ch17\ste69574_un1721.jpg"/>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a:xfrm>
            <a:off x="539750" y="1628775"/>
            <a:ext cx="1728788" cy="1728788"/>
          </a:xfrm>
        </p:spPr>
      </p:pic>
      <p:sp>
        <p:nvSpPr>
          <p:cNvPr id="2" name="Slide Number Placeholder 1"/>
          <p:cNvSpPr>
            <a:spLocks noGrp="1"/>
          </p:cNvSpPr>
          <p:nvPr>
            <p:ph type="sldNum" sz="quarter" idx="11"/>
          </p:nvPr>
        </p:nvSpPr>
        <p:spPr/>
        <p:txBody>
          <a:bodyPr/>
          <a:lstStyle/>
          <a:p>
            <a:fld id="{81CA19F0-AEA9-426E-8158-2648828C24C7}" type="slidenum">
              <a:rPr lang="en-US" smtClean="0"/>
              <a:pPr/>
              <a:t>24</a:t>
            </a:fld>
            <a:endParaRPr lang="en-US"/>
          </a:p>
        </p:txBody>
      </p:sp>
    </p:spTree>
    <p:extLst>
      <p:ext uri="{BB962C8B-B14F-4D97-AF65-F5344CB8AC3E}">
        <p14:creationId xmlns:p14="http://schemas.microsoft.com/office/powerpoint/2010/main" val="19533420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395288" y="274638"/>
            <a:ext cx="8569325" cy="850900"/>
          </a:xfrm>
        </p:spPr>
        <p:txBody>
          <a:bodyPr/>
          <a:lstStyle/>
          <a:p>
            <a:pPr eaLnBrk="1" hangingPunct="1"/>
            <a:r>
              <a:rPr lang="en-US" altLang="en-US" sz="4000" smtClean="0"/>
              <a:t>Forward Pass: Earliest Start and Finish</a:t>
            </a:r>
          </a:p>
        </p:txBody>
      </p:sp>
      <p:sp>
        <p:nvSpPr>
          <p:cNvPr id="23555" name="Content Placeholder 2"/>
          <p:cNvSpPr>
            <a:spLocks noGrp="1"/>
          </p:cNvSpPr>
          <p:nvPr>
            <p:ph idx="1"/>
          </p:nvPr>
        </p:nvSpPr>
        <p:spPr>
          <a:xfrm>
            <a:off x="468313" y="1412875"/>
            <a:ext cx="8496300" cy="4824413"/>
          </a:xfrm>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pPr lvl="1" eaLnBrk="1" hangingPunct="1">
              <a:defRPr/>
            </a:pPr>
            <a:r>
              <a:rPr lang="en-US" dirty="0" smtClean="0"/>
              <a:t>Start at the left side of the precedence network (the start node) and work toward the right side.</a:t>
            </a:r>
          </a:p>
          <a:p>
            <a:pPr eaLnBrk="1" hangingPunct="1">
              <a:defRPr/>
            </a:pPr>
            <a:r>
              <a:rPr lang="en-US" dirty="0" smtClean="0"/>
              <a:t>For the start activity: ES = 0.</a:t>
            </a:r>
          </a:p>
          <a:p>
            <a:pPr lvl="1" eaLnBrk="1" hangingPunct="1">
              <a:defRPr/>
            </a:pPr>
            <a:endParaRPr lang="en-US" dirty="0" smtClean="0"/>
          </a:p>
          <a:p>
            <a:pPr lvl="1" eaLnBrk="1" hangingPunct="1">
              <a:defRPr/>
            </a:pPr>
            <a:r>
              <a:rPr lang="en-US" dirty="0" smtClean="0"/>
              <a:t>If an activity has a </a:t>
            </a:r>
            <a:r>
              <a:rPr lang="en-US" i="1" dirty="0" smtClean="0"/>
              <a:t>unique</a:t>
            </a:r>
            <a:r>
              <a:rPr lang="en-US" dirty="0" smtClean="0"/>
              <a:t> immediately preceding activity: </a:t>
            </a:r>
          </a:p>
          <a:p>
            <a:pPr eaLnBrk="1" hangingPunct="1">
              <a:defRPr/>
            </a:pPr>
            <a:r>
              <a:rPr lang="en-US" dirty="0" smtClean="0"/>
              <a:t>ES = EF of the immediately preceding activity. </a:t>
            </a:r>
          </a:p>
          <a:p>
            <a:pPr lvl="1" eaLnBrk="1" hangingPunct="1">
              <a:defRPr/>
            </a:pPr>
            <a:r>
              <a:rPr lang="en-US" dirty="0" smtClean="0"/>
              <a:t>If an activity has </a:t>
            </a:r>
            <a:r>
              <a:rPr lang="en-US" i="1" dirty="0" smtClean="0"/>
              <a:t>multiple</a:t>
            </a:r>
            <a:r>
              <a:rPr lang="en-US" dirty="0" smtClean="0"/>
              <a:t> immediately preceding activities:</a:t>
            </a:r>
          </a:p>
          <a:p>
            <a:pPr eaLnBrk="1" hangingPunct="1">
              <a:defRPr/>
            </a:pPr>
            <a:r>
              <a:rPr lang="en-US" b="1" dirty="0" smtClean="0"/>
              <a:t>ES = largest EF of immediate predecessors</a:t>
            </a:r>
            <a:r>
              <a:rPr lang="en-US" dirty="0" smtClean="0"/>
              <a:t>. </a:t>
            </a:r>
          </a:p>
          <a:p>
            <a:pPr lvl="1" eaLnBrk="1" hangingPunct="1">
              <a:defRPr/>
            </a:pPr>
            <a:endParaRPr lang="en-US" dirty="0" smtClean="0"/>
          </a:p>
          <a:p>
            <a:pPr lvl="1" eaLnBrk="1" hangingPunct="1">
              <a:defRPr/>
            </a:pPr>
            <a:r>
              <a:rPr lang="en-US" dirty="0" smtClean="0"/>
              <a:t>For each activity: </a:t>
            </a:r>
          </a:p>
          <a:p>
            <a:pPr eaLnBrk="1" hangingPunct="1">
              <a:defRPr/>
            </a:pPr>
            <a:r>
              <a:rPr lang="en-US" b="1" dirty="0" smtClean="0"/>
              <a:t>EF= ES + Activity duration </a:t>
            </a:r>
          </a:p>
          <a:p>
            <a:pPr eaLnBrk="1" hangingPunct="1">
              <a:defRPr/>
            </a:pPr>
            <a:endParaRPr lang="en-US" dirty="0"/>
          </a:p>
        </p:txBody>
      </p:sp>
      <p:grpSp>
        <p:nvGrpSpPr>
          <p:cNvPr id="5" name="Right Arrow 4"/>
          <p:cNvGrpSpPr>
            <a:grpSpLocks/>
          </p:cNvGrpSpPr>
          <p:nvPr/>
        </p:nvGrpSpPr>
        <p:grpSpPr bwMode="auto">
          <a:xfrm>
            <a:off x="6456363" y="4833938"/>
            <a:ext cx="2133600" cy="1335087"/>
            <a:chOff x="4067" y="3045"/>
            <a:chExt cx="1344" cy="841"/>
          </a:xfrm>
        </p:grpSpPr>
        <p:pic>
          <p:nvPicPr>
            <p:cNvPr id="59397" name="Right Arrow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67" y="3045"/>
              <a:ext cx="1344" cy="841"/>
            </a:xfrm>
            <a:prstGeom prst="rect">
              <a:avLst/>
            </a:prstGeom>
            <a:noFill/>
            <a:extLst>
              <a:ext uri="{909E8E84-426E-40DD-AFC4-6F175D3DCCD1}">
                <a14:hiddenFill xmlns:a14="http://schemas.microsoft.com/office/drawing/2010/main">
                  <a:solidFill>
                    <a:srgbClr val="FFFFFF"/>
                  </a:solidFill>
                </a14:hiddenFill>
              </a:ext>
            </a:extLst>
          </p:spPr>
        </p:pic>
        <p:sp>
          <p:nvSpPr>
            <p:cNvPr id="59398" name="Text Box 6"/>
            <p:cNvSpPr txBox="1">
              <a:spLocks noChangeArrowheads="1"/>
            </p:cNvSpPr>
            <p:nvPr/>
          </p:nvSpPr>
          <p:spPr bwMode="auto">
            <a:xfrm>
              <a:off x="4105" y="3260"/>
              <a:ext cx="1077" cy="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CA" altLang="en-US">
                <a:solidFill>
                  <a:srgbClr val="FFFFFF"/>
                </a:solidFill>
                <a:latin typeface="Futura-Heavy"/>
              </a:endParaRPr>
            </a:p>
          </p:txBody>
        </p:sp>
      </p:grpSp>
      <p:sp>
        <p:nvSpPr>
          <p:cNvPr id="2" name="Slide Number Placeholder 1"/>
          <p:cNvSpPr>
            <a:spLocks noGrp="1"/>
          </p:cNvSpPr>
          <p:nvPr>
            <p:ph type="sldNum" sz="quarter" idx="11"/>
          </p:nvPr>
        </p:nvSpPr>
        <p:spPr/>
        <p:txBody>
          <a:bodyPr/>
          <a:lstStyle/>
          <a:p>
            <a:fld id="{81CA19F0-AEA9-426E-8158-2648828C24C7}" type="slidenum">
              <a:rPr lang="en-US" smtClean="0"/>
              <a:pPr/>
              <a:t>25</a:t>
            </a:fld>
            <a:endParaRPr lang="en-US"/>
          </a:p>
        </p:txBody>
      </p:sp>
    </p:spTree>
    <p:extLst>
      <p:ext uri="{BB962C8B-B14F-4D97-AF65-F5344CB8AC3E}">
        <p14:creationId xmlns:p14="http://schemas.microsoft.com/office/powerpoint/2010/main" val="9658691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395288" y="274638"/>
            <a:ext cx="8569325" cy="850900"/>
          </a:xfrm>
        </p:spPr>
        <p:txBody>
          <a:bodyPr/>
          <a:lstStyle/>
          <a:p>
            <a:pPr eaLnBrk="1" hangingPunct="1"/>
            <a:r>
              <a:rPr lang="en-US" altLang="en-US" sz="4000" smtClean="0"/>
              <a:t>Backward Pass: Latest Start and Finish</a:t>
            </a:r>
          </a:p>
        </p:txBody>
      </p:sp>
      <p:sp>
        <p:nvSpPr>
          <p:cNvPr id="23555" name="Content Placeholder 2"/>
          <p:cNvSpPr>
            <a:spLocks noGrp="1"/>
          </p:cNvSpPr>
          <p:nvPr>
            <p:ph idx="1"/>
          </p:nvPr>
        </p:nvSpPr>
        <p:spPr>
          <a:xfrm>
            <a:off x="468313" y="1412875"/>
            <a:ext cx="8496300" cy="4824413"/>
          </a:xfrm>
        </p:spPr>
        <p:style>
          <a:lnRef idx="1">
            <a:schemeClr val="accent2"/>
          </a:lnRef>
          <a:fillRef idx="2">
            <a:schemeClr val="accent2"/>
          </a:fillRef>
          <a:effectRef idx="1">
            <a:schemeClr val="accent2"/>
          </a:effectRef>
          <a:fontRef idx="minor">
            <a:schemeClr val="dk1"/>
          </a:fontRef>
        </p:style>
        <p:txBody>
          <a:bodyPr>
            <a:normAutofit fontScale="92500" lnSpcReduction="20000"/>
          </a:bodyPr>
          <a:lstStyle/>
          <a:p>
            <a:pPr marL="542925" lvl="1" indent="-271463" eaLnBrk="1" hangingPunct="1">
              <a:defRPr/>
            </a:pPr>
            <a:r>
              <a:rPr lang="en-US" dirty="0" smtClean="0"/>
              <a:t>Start at the right side of the precedence network (the end node) and work toward the left side.</a:t>
            </a:r>
          </a:p>
          <a:p>
            <a:pPr eaLnBrk="1" hangingPunct="1">
              <a:defRPr/>
            </a:pPr>
            <a:r>
              <a:rPr lang="en-US" dirty="0" smtClean="0"/>
              <a:t>For the end activity: LF = EF</a:t>
            </a:r>
          </a:p>
          <a:p>
            <a:pPr lvl="1" eaLnBrk="1" hangingPunct="1">
              <a:defRPr/>
            </a:pPr>
            <a:endParaRPr lang="en-US" dirty="0" smtClean="0"/>
          </a:p>
          <a:p>
            <a:pPr lvl="1" eaLnBrk="1" hangingPunct="1">
              <a:defRPr/>
            </a:pPr>
            <a:r>
              <a:rPr lang="en-US" dirty="0" smtClean="0"/>
              <a:t>If an activity has a </a:t>
            </a:r>
            <a:r>
              <a:rPr lang="en-US" i="1" dirty="0" smtClean="0"/>
              <a:t>unique</a:t>
            </a:r>
            <a:r>
              <a:rPr lang="en-US" dirty="0" smtClean="0"/>
              <a:t> immediate follower: </a:t>
            </a:r>
          </a:p>
          <a:p>
            <a:pPr eaLnBrk="1" hangingPunct="1">
              <a:defRPr/>
            </a:pPr>
            <a:r>
              <a:rPr lang="en-US" dirty="0" smtClean="0"/>
              <a:t>LF = LS of the immediately follower</a:t>
            </a:r>
          </a:p>
          <a:p>
            <a:pPr lvl="1" eaLnBrk="1" hangingPunct="1">
              <a:defRPr/>
            </a:pPr>
            <a:r>
              <a:rPr lang="en-US" dirty="0" smtClean="0"/>
              <a:t>If an activity has </a:t>
            </a:r>
            <a:r>
              <a:rPr lang="en-US" i="1" dirty="0" smtClean="0"/>
              <a:t>multiple</a:t>
            </a:r>
            <a:r>
              <a:rPr lang="en-US" dirty="0" smtClean="0"/>
              <a:t> immediate followers :</a:t>
            </a:r>
          </a:p>
          <a:p>
            <a:pPr eaLnBrk="1" hangingPunct="1">
              <a:defRPr/>
            </a:pPr>
            <a:r>
              <a:rPr lang="en-US" b="1" dirty="0" smtClean="0"/>
              <a:t>LF = smallest LS of immediate followers</a:t>
            </a:r>
            <a:r>
              <a:rPr lang="en-US" dirty="0" smtClean="0"/>
              <a:t>. </a:t>
            </a:r>
          </a:p>
          <a:p>
            <a:pPr lvl="1" eaLnBrk="1" hangingPunct="1">
              <a:defRPr/>
            </a:pPr>
            <a:endParaRPr lang="en-US" dirty="0" smtClean="0"/>
          </a:p>
          <a:p>
            <a:pPr lvl="1" eaLnBrk="1" hangingPunct="1">
              <a:defRPr/>
            </a:pPr>
            <a:r>
              <a:rPr lang="en-US" dirty="0" smtClean="0"/>
              <a:t>For each activity: </a:t>
            </a:r>
          </a:p>
          <a:p>
            <a:pPr eaLnBrk="1" hangingPunct="1">
              <a:defRPr/>
            </a:pPr>
            <a:r>
              <a:rPr lang="en-US" b="1" dirty="0" smtClean="0"/>
              <a:t>LS = LF - Activity duration </a:t>
            </a:r>
          </a:p>
          <a:p>
            <a:pPr eaLnBrk="1" hangingPunct="1">
              <a:defRPr/>
            </a:pPr>
            <a:endParaRPr lang="en-US" dirty="0"/>
          </a:p>
        </p:txBody>
      </p:sp>
      <p:grpSp>
        <p:nvGrpSpPr>
          <p:cNvPr id="5" name="Right Arrow 4"/>
          <p:cNvGrpSpPr>
            <a:grpSpLocks/>
          </p:cNvGrpSpPr>
          <p:nvPr/>
        </p:nvGrpSpPr>
        <p:grpSpPr bwMode="auto">
          <a:xfrm>
            <a:off x="6456363" y="4833938"/>
            <a:ext cx="2133600" cy="1335087"/>
            <a:chOff x="4067" y="3045"/>
            <a:chExt cx="1344" cy="841"/>
          </a:xfrm>
        </p:grpSpPr>
        <p:pic>
          <p:nvPicPr>
            <p:cNvPr id="60421" name="Right Arrow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67" y="3045"/>
              <a:ext cx="1344" cy="841"/>
            </a:xfrm>
            <a:prstGeom prst="rect">
              <a:avLst/>
            </a:prstGeom>
            <a:noFill/>
            <a:extLst>
              <a:ext uri="{909E8E84-426E-40DD-AFC4-6F175D3DCCD1}">
                <a14:hiddenFill xmlns:a14="http://schemas.microsoft.com/office/drawing/2010/main">
                  <a:solidFill>
                    <a:srgbClr val="FFFFFF"/>
                  </a:solidFill>
                </a14:hiddenFill>
              </a:ext>
            </a:extLst>
          </p:spPr>
        </p:pic>
        <p:sp>
          <p:nvSpPr>
            <p:cNvPr id="60422" name="Text Box 6"/>
            <p:cNvSpPr txBox="1">
              <a:spLocks noChangeArrowheads="1"/>
            </p:cNvSpPr>
            <p:nvPr/>
          </p:nvSpPr>
          <p:spPr bwMode="auto">
            <a:xfrm>
              <a:off x="4297" y="3260"/>
              <a:ext cx="1078" cy="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endParaRPr lang="en-CA" altLang="en-US">
                <a:solidFill>
                  <a:srgbClr val="FFFFFF"/>
                </a:solidFill>
                <a:latin typeface="Futura-Heavy"/>
              </a:endParaRPr>
            </a:p>
          </p:txBody>
        </p:sp>
      </p:grpSp>
      <p:sp>
        <p:nvSpPr>
          <p:cNvPr id="2" name="Slide Number Placeholder 1"/>
          <p:cNvSpPr>
            <a:spLocks noGrp="1"/>
          </p:cNvSpPr>
          <p:nvPr>
            <p:ph type="sldNum" sz="quarter" idx="11"/>
          </p:nvPr>
        </p:nvSpPr>
        <p:spPr/>
        <p:txBody>
          <a:bodyPr/>
          <a:lstStyle/>
          <a:p>
            <a:fld id="{81CA19F0-AEA9-426E-8158-2648828C24C7}" type="slidenum">
              <a:rPr lang="en-US" smtClean="0"/>
              <a:pPr/>
              <a:t>26</a:t>
            </a:fld>
            <a:endParaRPr lang="en-US"/>
          </a:p>
        </p:txBody>
      </p:sp>
    </p:spTree>
    <p:extLst>
      <p:ext uri="{BB962C8B-B14F-4D97-AF65-F5344CB8AC3E}">
        <p14:creationId xmlns:p14="http://schemas.microsoft.com/office/powerpoint/2010/main" val="32084938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pPr eaLnBrk="1" hangingPunct="1"/>
            <a:r>
              <a:rPr lang="en-US" altLang="en-US" smtClean="0"/>
              <a:t>Slack and the Critical Path</a:t>
            </a:r>
          </a:p>
        </p:txBody>
      </p:sp>
      <p:sp>
        <p:nvSpPr>
          <p:cNvPr id="25603" name="Content Placeholder 2"/>
          <p:cNvSpPr>
            <a:spLocks noGrp="1"/>
          </p:cNvSpPr>
          <p:nvPr>
            <p:ph idx="1"/>
          </p:nvPr>
        </p:nvSpPr>
        <p:spPr>
          <a:xfrm>
            <a:off x="468313" y="1412875"/>
            <a:ext cx="8496300" cy="3600450"/>
          </a:xfrm>
        </p:spPr>
        <p:style>
          <a:lnRef idx="1">
            <a:schemeClr val="accent2"/>
          </a:lnRef>
          <a:fillRef idx="2">
            <a:schemeClr val="accent2"/>
          </a:fillRef>
          <a:effectRef idx="1">
            <a:schemeClr val="accent2"/>
          </a:effectRef>
          <a:fontRef idx="minor">
            <a:schemeClr val="dk1"/>
          </a:fontRef>
        </p:style>
        <p:txBody>
          <a:bodyPr/>
          <a:lstStyle/>
          <a:p>
            <a:pPr eaLnBrk="1" hangingPunct="1">
              <a:defRPr/>
            </a:pPr>
            <a:r>
              <a:rPr lang="en-US" dirty="0" smtClean="0"/>
              <a:t>Slack can be computed one of two ways:</a:t>
            </a:r>
          </a:p>
          <a:p>
            <a:pPr lvl="1" eaLnBrk="1" hangingPunct="1">
              <a:defRPr/>
            </a:pPr>
            <a:r>
              <a:rPr lang="en-US" b="1" dirty="0" smtClean="0"/>
              <a:t>Slack = LS – ES</a:t>
            </a:r>
          </a:p>
          <a:p>
            <a:pPr lvl="1" eaLnBrk="1" hangingPunct="1">
              <a:defRPr/>
            </a:pPr>
            <a:r>
              <a:rPr lang="en-US" b="1" dirty="0" smtClean="0"/>
              <a:t>Slack = LF – EF</a:t>
            </a:r>
          </a:p>
          <a:p>
            <a:pPr eaLnBrk="1" hangingPunct="1">
              <a:defRPr/>
            </a:pPr>
            <a:r>
              <a:rPr lang="en-US" dirty="0" smtClean="0"/>
              <a:t>Critical path</a:t>
            </a:r>
          </a:p>
          <a:p>
            <a:pPr lvl="1" eaLnBrk="1" hangingPunct="1">
              <a:defRPr/>
            </a:pPr>
            <a:r>
              <a:rPr lang="en-US" dirty="0" smtClean="0"/>
              <a:t>The critical path is indicated by the activities with zero slack</a:t>
            </a:r>
          </a:p>
          <a:p>
            <a:pPr eaLnBrk="1" hangingPunct="1">
              <a:defRPr/>
            </a:pPr>
            <a:endParaRPr lang="en-US" dirty="0" smtClean="0"/>
          </a:p>
        </p:txBody>
      </p:sp>
      <p:pic>
        <p:nvPicPr>
          <p:cNvPr id="61445" name="Picture 4" descr="C:\Documents and Settings\user\Local Settings\Temporary Internet Files\Content.IE5\3CTVPRN2\MC900058902[1].wmf"/>
          <p:cNvPicPr>
            <a:picLocks noChangeAspect="1" noChangeArrowheads="1"/>
          </p:cNvPicPr>
          <p:nvPr/>
        </p:nvPicPr>
        <p:blipFill>
          <a:blip r:embed="rId3" cstate="email">
            <a:clrChange>
              <a:clrFrom>
                <a:srgbClr val="000000"/>
              </a:clrFrom>
              <a:clrTo>
                <a:srgbClr val="000000">
                  <a:alpha val="0"/>
                </a:srgbClr>
              </a:clrTo>
            </a:clrChange>
            <a:extLst>
              <a:ext uri="{28A0092B-C50C-407E-A947-70E740481C1C}">
                <a14:useLocalDpi xmlns:a14="http://schemas.microsoft.com/office/drawing/2010/main"/>
              </a:ext>
            </a:extLst>
          </a:blip>
          <a:srcRect/>
          <a:stretch>
            <a:fillRect/>
          </a:stretch>
        </p:blipFill>
        <p:spPr bwMode="auto">
          <a:xfrm>
            <a:off x="6372225" y="4581525"/>
            <a:ext cx="1920875"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27</a:t>
            </a:fld>
            <a:endParaRPr lang="en-US"/>
          </a:p>
        </p:txBody>
      </p:sp>
    </p:spTree>
    <p:extLst>
      <p:ext uri="{BB962C8B-B14F-4D97-AF65-F5344CB8AC3E}">
        <p14:creationId xmlns:p14="http://schemas.microsoft.com/office/powerpoint/2010/main" val="28598944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r>
              <a:rPr lang="en-US" altLang="en-US" smtClean="0"/>
              <a:t>Using Slack Times</a:t>
            </a:r>
          </a:p>
        </p:txBody>
      </p:sp>
      <p:sp>
        <p:nvSpPr>
          <p:cNvPr id="26627" name="Content Placeholder 2"/>
          <p:cNvSpPr>
            <a:spLocks noGrp="1"/>
          </p:cNvSpPr>
          <p:nvPr>
            <p:ph idx="1"/>
          </p:nvPr>
        </p:nvSpPr>
        <p:spPr>
          <a:xfrm>
            <a:off x="468313" y="1412875"/>
            <a:ext cx="8496300" cy="4103688"/>
          </a:xfrm>
        </p:spPr>
        <p:style>
          <a:lnRef idx="1">
            <a:schemeClr val="accent1"/>
          </a:lnRef>
          <a:fillRef idx="2">
            <a:schemeClr val="accent1"/>
          </a:fillRef>
          <a:effectRef idx="1">
            <a:schemeClr val="accent1"/>
          </a:effectRef>
          <a:fontRef idx="minor">
            <a:schemeClr val="dk1"/>
          </a:fontRef>
        </p:style>
        <p:txBody>
          <a:bodyPr/>
          <a:lstStyle/>
          <a:p>
            <a:pPr eaLnBrk="1" hangingPunct="1">
              <a:spcBef>
                <a:spcPts val="1200"/>
              </a:spcBef>
              <a:defRPr/>
            </a:pPr>
            <a:r>
              <a:rPr lang="en-US" sz="2800" dirty="0" smtClean="0"/>
              <a:t>Helps planning of allocation of scarce resources</a:t>
            </a:r>
          </a:p>
          <a:p>
            <a:pPr lvl="1" eaLnBrk="1" hangingPunct="1">
              <a:spcBef>
                <a:spcPts val="1200"/>
              </a:spcBef>
              <a:defRPr/>
            </a:pPr>
            <a:r>
              <a:rPr lang="en-US" sz="2400" dirty="0" smtClean="0"/>
              <a:t>efforts directed toward activities that might delay project</a:t>
            </a:r>
          </a:p>
          <a:p>
            <a:pPr lvl="1" eaLnBrk="1" hangingPunct="1">
              <a:spcBef>
                <a:spcPts val="1200"/>
              </a:spcBef>
              <a:defRPr/>
            </a:pPr>
            <a:r>
              <a:rPr lang="en-US" sz="2400" dirty="0" smtClean="0"/>
              <a:t>assumption that activities will be started as early as possible and not exceed their expected time</a:t>
            </a:r>
          </a:p>
          <a:p>
            <a:pPr eaLnBrk="1" hangingPunct="1">
              <a:spcBef>
                <a:spcPts val="1200"/>
              </a:spcBef>
              <a:defRPr/>
            </a:pPr>
            <a:r>
              <a:rPr lang="en-CA" sz="2800" dirty="0" smtClean="0"/>
              <a:t>Slack is </a:t>
            </a:r>
            <a:r>
              <a:rPr lang="en-CA" sz="2800" b="1" dirty="0" smtClean="0"/>
              <a:t>SHARED</a:t>
            </a:r>
            <a:endParaRPr lang="en-US" sz="2800" b="1" dirty="0" smtClean="0"/>
          </a:p>
          <a:p>
            <a:pPr lvl="1" eaLnBrk="1" hangingPunct="1">
              <a:spcBef>
                <a:spcPts val="1200"/>
              </a:spcBef>
              <a:defRPr/>
            </a:pPr>
            <a:r>
              <a:rPr lang="en-US" sz="2400" dirty="0" smtClean="0"/>
              <a:t>If two activities on the same path have the same slack, </a:t>
            </a:r>
            <a:br>
              <a:rPr lang="en-US" sz="2400" dirty="0" smtClean="0"/>
            </a:br>
            <a:r>
              <a:rPr lang="en-US" sz="2400" dirty="0" smtClean="0"/>
              <a:t>this is </a:t>
            </a:r>
            <a:r>
              <a:rPr lang="en-US" sz="2400" i="1" dirty="0" smtClean="0"/>
              <a:t>total slack</a:t>
            </a:r>
            <a:r>
              <a:rPr lang="en-US" sz="2400" dirty="0" smtClean="0"/>
              <a:t> available to both</a:t>
            </a:r>
          </a:p>
        </p:txBody>
      </p:sp>
      <p:pic>
        <p:nvPicPr>
          <p:cNvPr id="62469" name="Picture 2" descr="C:\Documents and Settings\user\Local Settings\Temporary Internet Files\Content.IE5\3CTVPRN2\MC900250064[1].wm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8313" y="4808538"/>
            <a:ext cx="1800225" cy="165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28</a:t>
            </a:fld>
            <a:endParaRPr lang="en-US"/>
          </a:p>
        </p:txBody>
      </p:sp>
    </p:spTree>
    <p:extLst>
      <p:ext uri="{BB962C8B-B14F-4D97-AF65-F5344CB8AC3E}">
        <p14:creationId xmlns:p14="http://schemas.microsoft.com/office/powerpoint/2010/main" val="7367912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pPr eaLnBrk="1" hangingPunct="1"/>
            <a:r>
              <a:rPr lang="en-US" altLang="en-US" smtClean="0"/>
              <a:t>Probabilistic Time Estimates</a:t>
            </a:r>
          </a:p>
        </p:txBody>
      </p:sp>
      <p:sp>
        <p:nvSpPr>
          <p:cNvPr id="63491" name="Content Placeholder 2"/>
          <p:cNvSpPr>
            <a:spLocks noGrp="1"/>
          </p:cNvSpPr>
          <p:nvPr>
            <p:ph idx="1"/>
          </p:nvPr>
        </p:nvSpPr>
        <p:spPr>
          <a:xfrm>
            <a:off x="468313" y="1412875"/>
            <a:ext cx="8496300" cy="1368425"/>
          </a:xfrm>
        </p:spPr>
        <p:txBody>
          <a:bodyPr/>
          <a:lstStyle/>
          <a:p>
            <a:pPr eaLnBrk="1" hangingPunct="1"/>
            <a:r>
              <a:rPr lang="en-US" altLang="en-US" sz="2400" smtClean="0"/>
              <a:t>The beta distribution is used to describe the inherent variability in activity durations</a:t>
            </a:r>
          </a:p>
          <a:p>
            <a:pPr eaLnBrk="1" hangingPunct="1"/>
            <a:r>
              <a:rPr lang="en-US" altLang="en-US" sz="2400" smtClean="0"/>
              <a:t>The probabilistic approach involves three time estimates:</a:t>
            </a:r>
          </a:p>
        </p:txBody>
      </p:sp>
      <p:pic>
        <p:nvPicPr>
          <p:cNvPr id="63493" name="Picture 1" descr="C:\Documents and Settings\user\Local Settings\Temporary Internet Files\Content.IE5\WL0JET8D\MC900250935[1].wm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75463" y="4292600"/>
            <a:ext cx="1914525" cy="225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bwMode="auto">
          <a:xfrm>
            <a:off x="612775" y="2852738"/>
            <a:ext cx="5038725" cy="3384550"/>
          </a:xfrm>
          <a:prstGeom prst="rect">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a:lstStyle/>
          <a:p>
            <a:pPr marL="742950" lvl="1" indent="-285750">
              <a:spcBef>
                <a:spcPct val="20000"/>
              </a:spcBef>
              <a:buClr>
                <a:srgbClr val="EE2EA9"/>
              </a:buClr>
              <a:buFont typeface="Wingdings" pitchFamily="2" charset="2"/>
              <a:buChar char="®"/>
              <a:defRPr/>
            </a:pPr>
            <a:r>
              <a:rPr lang="en-US" sz="2000" b="1" kern="0" dirty="0">
                <a:solidFill>
                  <a:schemeClr val="tx1"/>
                </a:solidFill>
              </a:rPr>
              <a:t>Optimistic time, (</a:t>
            </a:r>
            <a:r>
              <a:rPr lang="en-US" sz="2000" b="1" i="1" kern="0" dirty="0">
                <a:solidFill>
                  <a:schemeClr val="tx1"/>
                </a:solidFill>
              </a:rPr>
              <a:t>t</a:t>
            </a:r>
            <a:r>
              <a:rPr lang="en-US" sz="2000" b="1" i="1" kern="0" baseline="-25000" dirty="0">
                <a:solidFill>
                  <a:schemeClr val="tx1"/>
                </a:solidFill>
              </a:rPr>
              <a:t>o</a:t>
            </a:r>
            <a:r>
              <a:rPr lang="en-US" sz="2000" b="1" kern="0" dirty="0">
                <a:solidFill>
                  <a:schemeClr val="tx1"/>
                </a:solidFill>
              </a:rPr>
              <a:t>)</a:t>
            </a:r>
          </a:p>
          <a:p>
            <a:pPr marL="1143000" lvl="2" indent="-228600">
              <a:spcBef>
                <a:spcPct val="20000"/>
              </a:spcBef>
              <a:buClr>
                <a:srgbClr val="FF7300"/>
              </a:buClr>
              <a:buFont typeface="Wingdings" pitchFamily="2" charset="2"/>
              <a:buChar char="®"/>
              <a:defRPr/>
            </a:pPr>
            <a:r>
              <a:rPr lang="en-US" sz="2000" kern="0" dirty="0">
                <a:solidFill>
                  <a:schemeClr val="tx1"/>
                </a:solidFill>
              </a:rPr>
              <a:t>The length of time required under optimal conditions</a:t>
            </a:r>
          </a:p>
          <a:p>
            <a:pPr marL="742950" lvl="1" indent="-285750">
              <a:spcBef>
                <a:spcPct val="20000"/>
              </a:spcBef>
              <a:buClr>
                <a:srgbClr val="EE2EA9"/>
              </a:buClr>
              <a:buFont typeface="Wingdings" pitchFamily="2" charset="2"/>
              <a:buChar char="®"/>
              <a:defRPr/>
            </a:pPr>
            <a:r>
              <a:rPr lang="en-US" sz="2000" b="1" kern="0" dirty="0">
                <a:solidFill>
                  <a:schemeClr val="tx1"/>
                </a:solidFill>
              </a:rPr>
              <a:t>Pessimistic time, (</a:t>
            </a:r>
            <a:r>
              <a:rPr lang="en-US" sz="2000" b="1" i="1" kern="0" dirty="0" err="1">
                <a:solidFill>
                  <a:schemeClr val="tx1"/>
                </a:solidFill>
              </a:rPr>
              <a:t>t</a:t>
            </a:r>
            <a:r>
              <a:rPr lang="en-US" sz="2000" b="1" i="1" kern="0" baseline="-25000" dirty="0" err="1">
                <a:solidFill>
                  <a:schemeClr val="tx1"/>
                </a:solidFill>
              </a:rPr>
              <a:t>p</a:t>
            </a:r>
            <a:r>
              <a:rPr lang="en-US" sz="2000" b="1" kern="0" dirty="0">
                <a:solidFill>
                  <a:schemeClr val="tx1"/>
                </a:solidFill>
              </a:rPr>
              <a:t>)</a:t>
            </a:r>
          </a:p>
          <a:p>
            <a:pPr marL="1143000" lvl="2" indent="-228600">
              <a:spcBef>
                <a:spcPct val="20000"/>
              </a:spcBef>
              <a:buClr>
                <a:srgbClr val="FF7300"/>
              </a:buClr>
              <a:buFont typeface="Wingdings" pitchFamily="2" charset="2"/>
              <a:buChar char="®"/>
              <a:defRPr/>
            </a:pPr>
            <a:r>
              <a:rPr lang="en-US" sz="2000" kern="0" dirty="0">
                <a:solidFill>
                  <a:schemeClr val="tx1"/>
                </a:solidFill>
              </a:rPr>
              <a:t>The length of time required under the worst conditions</a:t>
            </a:r>
          </a:p>
          <a:p>
            <a:pPr marL="742950" lvl="1" indent="-285750">
              <a:spcBef>
                <a:spcPct val="20000"/>
              </a:spcBef>
              <a:buClr>
                <a:srgbClr val="EE2EA9"/>
              </a:buClr>
              <a:buFont typeface="Wingdings" pitchFamily="2" charset="2"/>
              <a:buChar char="®"/>
              <a:defRPr/>
            </a:pPr>
            <a:r>
              <a:rPr lang="en-US" sz="2000" b="1" kern="0" dirty="0">
                <a:solidFill>
                  <a:schemeClr val="tx1"/>
                </a:solidFill>
              </a:rPr>
              <a:t>Most likely time, (</a:t>
            </a:r>
            <a:r>
              <a:rPr lang="en-US" sz="2000" b="1" i="1" kern="0" dirty="0">
                <a:solidFill>
                  <a:schemeClr val="tx1"/>
                </a:solidFill>
              </a:rPr>
              <a:t>t</a:t>
            </a:r>
            <a:r>
              <a:rPr lang="en-US" sz="2000" b="1" i="1" kern="0" baseline="-25000" dirty="0">
                <a:solidFill>
                  <a:schemeClr val="tx1"/>
                </a:solidFill>
              </a:rPr>
              <a:t>m</a:t>
            </a:r>
            <a:r>
              <a:rPr lang="en-US" sz="2000" b="1" kern="0" dirty="0">
                <a:solidFill>
                  <a:schemeClr val="tx1"/>
                </a:solidFill>
              </a:rPr>
              <a:t>)</a:t>
            </a:r>
          </a:p>
          <a:p>
            <a:pPr marL="1143000" lvl="2" indent="-228600">
              <a:spcBef>
                <a:spcPct val="20000"/>
              </a:spcBef>
              <a:buClr>
                <a:srgbClr val="FF7300"/>
              </a:buClr>
              <a:buFont typeface="Wingdings" pitchFamily="2" charset="2"/>
              <a:buChar char="®"/>
              <a:defRPr/>
            </a:pPr>
            <a:r>
              <a:rPr lang="en-US" sz="2000" kern="0" dirty="0">
                <a:solidFill>
                  <a:schemeClr val="tx1"/>
                </a:solidFill>
              </a:rPr>
              <a:t>The most probable </a:t>
            </a:r>
            <a:br>
              <a:rPr lang="en-US" sz="2000" kern="0" dirty="0">
                <a:solidFill>
                  <a:schemeClr val="tx1"/>
                </a:solidFill>
              </a:rPr>
            </a:br>
            <a:r>
              <a:rPr lang="en-US" sz="2000" kern="0" dirty="0">
                <a:solidFill>
                  <a:schemeClr val="tx1"/>
                </a:solidFill>
              </a:rPr>
              <a:t>length of time required</a:t>
            </a:r>
          </a:p>
        </p:txBody>
      </p:sp>
      <p:sp>
        <p:nvSpPr>
          <p:cNvPr id="2" name="Slide Number Placeholder 1"/>
          <p:cNvSpPr>
            <a:spLocks noGrp="1"/>
          </p:cNvSpPr>
          <p:nvPr>
            <p:ph type="sldNum" sz="quarter" idx="11"/>
          </p:nvPr>
        </p:nvSpPr>
        <p:spPr/>
        <p:txBody>
          <a:bodyPr/>
          <a:lstStyle/>
          <a:p>
            <a:fld id="{81CA19F0-AEA9-426E-8158-2648828C24C7}" type="slidenum">
              <a:rPr lang="en-US" smtClean="0"/>
              <a:pPr/>
              <a:t>29</a:t>
            </a:fld>
            <a:endParaRPr lang="en-US"/>
          </a:p>
        </p:txBody>
      </p:sp>
    </p:spTree>
    <p:extLst>
      <p:ext uri="{BB962C8B-B14F-4D97-AF65-F5344CB8AC3E}">
        <p14:creationId xmlns:p14="http://schemas.microsoft.com/office/powerpoint/2010/main" val="31666081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pPr eaLnBrk="1" hangingPunct="1"/>
            <a:r>
              <a:rPr lang="en-US" altLang="en-US" smtClean="0"/>
              <a:t>Probabilistic Time Estimates</a:t>
            </a:r>
          </a:p>
        </p:txBody>
      </p:sp>
      <p:sp>
        <p:nvSpPr>
          <p:cNvPr id="64516" name="Text Box 31"/>
          <p:cNvSpPr txBox="1">
            <a:spLocks noChangeArrowheads="1"/>
          </p:cNvSpPr>
          <p:nvPr/>
        </p:nvSpPr>
        <p:spPr bwMode="auto">
          <a:xfrm>
            <a:off x="2408238" y="1371600"/>
            <a:ext cx="13144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Optimistic</a:t>
            </a:r>
          </a:p>
          <a:p>
            <a:pPr algn="ctr" eaLnBrk="1" hangingPunct="1"/>
            <a:r>
              <a:rPr lang="en-US" altLang="en-US" b="1">
                <a:latin typeface="Futura-Heavy"/>
              </a:rPr>
              <a:t>time</a:t>
            </a:r>
          </a:p>
        </p:txBody>
      </p:sp>
      <p:sp>
        <p:nvSpPr>
          <p:cNvPr id="64517" name="Text Box 32"/>
          <p:cNvSpPr txBox="1">
            <a:spLocks noChangeArrowheads="1"/>
          </p:cNvSpPr>
          <p:nvPr/>
        </p:nvSpPr>
        <p:spPr bwMode="auto">
          <a:xfrm>
            <a:off x="4081463" y="1371600"/>
            <a:ext cx="13636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Most likely</a:t>
            </a:r>
          </a:p>
          <a:p>
            <a:pPr algn="ctr" eaLnBrk="1" hangingPunct="1"/>
            <a:r>
              <a:rPr lang="en-US" altLang="en-US" b="1">
                <a:latin typeface="Futura-Heavy"/>
              </a:rPr>
              <a:t>time</a:t>
            </a:r>
          </a:p>
        </p:txBody>
      </p:sp>
      <p:sp>
        <p:nvSpPr>
          <p:cNvPr id="64518" name="Text Box 33"/>
          <p:cNvSpPr txBox="1">
            <a:spLocks noChangeArrowheads="1"/>
          </p:cNvSpPr>
          <p:nvPr/>
        </p:nvSpPr>
        <p:spPr bwMode="auto">
          <a:xfrm>
            <a:off x="5826125" y="1371600"/>
            <a:ext cx="14541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Pessimistic</a:t>
            </a:r>
          </a:p>
          <a:p>
            <a:pPr algn="ctr" eaLnBrk="1" hangingPunct="1"/>
            <a:r>
              <a:rPr lang="en-US" altLang="en-US" b="1">
                <a:latin typeface="Futura-Heavy"/>
              </a:rPr>
              <a:t>time</a:t>
            </a:r>
          </a:p>
        </p:txBody>
      </p:sp>
      <p:sp>
        <p:nvSpPr>
          <p:cNvPr id="64519" name="Line 34"/>
          <p:cNvSpPr>
            <a:spLocks noChangeShapeType="1"/>
          </p:cNvSpPr>
          <p:nvPr/>
        </p:nvSpPr>
        <p:spPr bwMode="auto">
          <a:xfrm>
            <a:off x="4724400" y="1905000"/>
            <a:ext cx="0" cy="533400"/>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
        <p:nvSpPr>
          <p:cNvPr id="64520" name="Line 35"/>
          <p:cNvSpPr>
            <a:spLocks noChangeShapeType="1"/>
          </p:cNvSpPr>
          <p:nvPr/>
        </p:nvSpPr>
        <p:spPr bwMode="auto">
          <a:xfrm flipH="1">
            <a:off x="5029200" y="1676400"/>
            <a:ext cx="990600" cy="762000"/>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
        <p:nvSpPr>
          <p:cNvPr id="64521" name="Line 36"/>
          <p:cNvSpPr>
            <a:spLocks noChangeShapeType="1"/>
          </p:cNvSpPr>
          <p:nvPr/>
        </p:nvSpPr>
        <p:spPr bwMode="auto">
          <a:xfrm>
            <a:off x="3352800" y="1676400"/>
            <a:ext cx="1066800" cy="762000"/>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pic>
        <p:nvPicPr>
          <p:cNvPr id="64522" name="Picture 2" descr="C:\Documents and Settings\user\My Documents\Stevenson\4ce\Stevenson 4Ce Image Bank Files\ste69574_ch17\ste69574_un1715.jpg"/>
          <p:cNvPicPr>
            <a:picLocks noGrp="1" noChangeAspect="1" noChangeArrowheads="1"/>
          </p:cNvPicPr>
          <p:nvPr>
            <p:ph idx="1"/>
          </p:nvPr>
        </p:nvPicPr>
        <p:blipFill>
          <a:blip r:embed="rId2">
            <a:extLst>
              <a:ext uri="{28A0092B-C50C-407E-A947-70E740481C1C}">
                <a14:useLocalDpi xmlns:a14="http://schemas.microsoft.com/office/drawing/2010/main"/>
              </a:ext>
            </a:extLst>
          </a:blip>
          <a:srcRect/>
          <a:stretch>
            <a:fillRect/>
          </a:stretch>
        </p:blipFill>
        <p:spPr>
          <a:xfrm>
            <a:off x="1187450" y="2565400"/>
            <a:ext cx="6913563" cy="2879725"/>
          </a:xfrm>
        </p:spPr>
      </p:pic>
      <p:sp>
        <p:nvSpPr>
          <p:cNvPr id="2" name="Slide Number Placeholder 1"/>
          <p:cNvSpPr>
            <a:spLocks noGrp="1"/>
          </p:cNvSpPr>
          <p:nvPr>
            <p:ph type="sldNum" sz="quarter" idx="11"/>
          </p:nvPr>
        </p:nvSpPr>
        <p:spPr/>
        <p:txBody>
          <a:bodyPr/>
          <a:lstStyle/>
          <a:p>
            <a:fld id="{81CA19F0-AEA9-426E-8158-2648828C24C7}" type="slidenum">
              <a:rPr lang="en-US" smtClean="0"/>
              <a:pPr/>
              <a:t>30</a:t>
            </a:fld>
            <a:endParaRPr lang="en-US"/>
          </a:p>
        </p:txBody>
      </p:sp>
    </p:spTree>
    <p:extLst>
      <p:ext uri="{BB962C8B-B14F-4D97-AF65-F5344CB8AC3E}">
        <p14:creationId xmlns:p14="http://schemas.microsoft.com/office/powerpoint/2010/main" val="350925854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itle 1"/>
          <p:cNvSpPr>
            <a:spLocks noGrp="1"/>
          </p:cNvSpPr>
          <p:nvPr>
            <p:ph type="title"/>
          </p:nvPr>
        </p:nvSpPr>
        <p:spPr/>
        <p:txBody>
          <a:bodyPr/>
          <a:lstStyle/>
          <a:p>
            <a:pPr eaLnBrk="1" hangingPunct="1"/>
            <a:r>
              <a:rPr lang="en-US" altLang="en-US" smtClean="0"/>
              <a:t>Probabilistic Time Estimates</a:t>
            </a:r>
          </a:p>
        </p:txBody>
      </p:sp>
      <p:sp>
        <p:nvSpPr>
          <p:cNvPr id="2053" name="Content Placeholder 2"/>
          <p:cNvSpPr>
            <a:spLocks noGrp="1"/>
          </p:cNvSpPr>
          <p:nvPr>
            <p:ph idx="1"/>
          </p:nvPr>
        </p:nvSpPr>
        <p:spPr>
          <a:xfrm>
            <a:off x="647700" y="1268413"/>
            <a:ext cx="8496300" cy="3744912"/>
          </a:xfrm>
        </p:spPr>
        <p:txBody>
          <a:bodyPr/>
          <a:lstStyle/>
          <a:p>
            <a:pPr eaLnBrk="1" hangingPunct="1"/>
            <a:r>
              <a:rPr lang="en-US" altLang="en-US" smtClean="0"/>
              <a:t>The expected time, </a:t>
            </a:r>
            <a:r>
              <a:rPr lang="en-US" altLang="en-US" i="1" smtClean="0"/>
              <a:t>t</a:t>
            </a:r>
            <a:r>
              <a:rPr lang="en-US" altLang="en-US" i="1" baseline="-25000" smtClean="0"/>
              <a:t>e</a:t>
            </a:r>
            <a:r>
              <a:rPr lang="en-US" altLang="en-US" smtClean="0"/>
              <a:t> ,for an activity is a weighted average of the 3 time estimates:</a:t>
            </a:r>
          </a:p>
          <a:p>
            <a:pPr eaLnBrk="1" hangingPunct="1"/>
            <a:endParaRPr lang="en-US" altLang="en-US" smtClean="0"/>
          </a:p>
          <a:p>
            <a:pPr eaLnBrk="1" hangingPunct="1"/>
            <a:endParaRPr lang="en-US" altLang="en-US" smtClean="0"/>
          </a:p>
          <a:p>
            <a:pPr eaLnBrk="1" hangingPunct="1"/>
            <a:r>
              <a:rPr lang="en-US" altLang="en-US" smtClean="0"/>
              <a:t>The expected duration of a path is equal to the sum of the expected times of the activities on that path:</a:t>
            </a:r>
          </a:p>
          <a:p>
            <a:pPr eaLnBrk="1" hangingPunct="1"/>
            <a:endParaRPr lang="en-US" altLang="en-US" smtClean="0"/>
          </a:p>
          <a:p>
            <a:pPr eaLnBrk="1" hangingPunct="1"/>
            <a:endParaRPr lang="en-US" altLang="en-US" smtClean="0"/>
          </a:p>
        </p:txBody>
      </p:sp>
      <p:graphicFrame>
        <p:nvGraphicFramePr>
          <p:cNvPr id="2050" name="Object 2"/>
          <p:cNvGraphicFramePr>
            <a:graphicFrameLocks noChangeAspect="1"/>
          </p:cNvGraphicFramePr>
          <p:nvPr/>
        </p:nvGraphicFramePr>
        <p:xfrm>
          <a:off x="3635375" y="2492375"/>
          <a:ext cx="2355850" cy="971550"/>
        </p:xfrm>
        <a:graphic>
          <a:graphicData uri="http://schemas.openxmlformats.org/presentationml/2006/ole">
            <mc:AlternateContent xmlns:mc="http://schemas.openxmlformats.org/markup-compatibility/2006">
              <mc:Choice xmlns:v="urn:schemas-microsoft-com:vml" Requires="v">
                <p:oleObj spid="_x0000_s2074" name="Equation" r:id="rId4" imgW="1015920" imgH="419040" progId="Equation.3">
                  <p:embed/>
                </p:oleObj>
              </mc:Choice>
              <mc:Fallback>
                <p:oleObj name="Equation" r:id="rId4" imgW="1015920" imgH="4190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5375" y="2492375"/>
                        <a:ext cx="2355850" cy="971550"/>
                      </a:xfrm>
                      <a:prstGeom prst="rect">
                        <a:avLst/>
                      </a:prstGeom>
                      <a:solidFill>
                        <a:schemeClr val="accent1"/>
                      </a:solidFill>
                    </p:spPr>
                  </p:pic>
                </p:oleObj>
              </mc:Fallback>
            </mc:AlternateContent>
          </a:graphicData>
        </a:graphic>
      </p:graphicFrame>
      <p:graphicFrame>
        <p:nvGraphicFramePr>
          <p:cNvPr id="2051" name="Object 3"/>
          <p:cNvGraphicFramePr>
            <a:graphicFrameLocks noChangeAspect="1"/>
          </p:cNvGraphicFramePr>
          <p:nvPr/>
        </p:nvGraphicFramePr>
        <p:xfrm>
          <a:off x="1403350" y="5373688"/>
          <a:ext cx="7112000" cy="508000"/>
        </p:xfrm>
        <a:graphic>
          <a:graphicData uri="http://schemas.openxmlformats.org/presentationml/2006/ole">
            <mc:AlternateContent xmlns:mc="http://schemas.openxmlformats.org/markup-compatibility/2006">
              <mc:Choice xmlns:v="urn:schemas-microsoft-com:vml" Requires="v">
                <p:oleObj spid="_x0000_s2075" name="Equation" r:id="rId6" imgW="3555720" imgH="253800" progId="Equation.3">
                  <p:embed/>
                </p:oleObj>
              </mc:Choice>
              <mc:Fallback>
                <p:oleObj name="Equation" r:id="rId6" imgW="3555720" imgH="2538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03350" y="5373688"/>
                        <a:ext cx="7112000" cy="508000"/>
                      </a:xfrm>
                      <a:prstGeom prst="rect">
                        <a:avLst/>
                      </a:prstGeom>
                      <a:solidFill>
                        <a:schemeClr val="accent1"/>
                      </a:solidFill>
                    </p:spPr>
                  </p:pic>
                </p:oleObj>
              </mc:Fallback>
            </mc:AlternateContent>
          </a:graphicData>
        </a:graphic>
      </p:graphicFrame>
      <p:sp>
        <p:nvSpPr>
          <p:cNvPr id="2" name="Slide Number Placeholder 1"/>
          <p:cNvSpPr>
            <a:spLocks noGrp="1"/>
          </p:cNvSpPr>
          <p:nvPr>
            <p:ph type="sldNum" sz="quarter" idx="11"/>
          </p:nvPr>
        </p:nvSpPr>
        <p:spPr/>
        <p:txBody>
          <a:bodyPr/>
          <a:lstStyle/>
          <a:p>
            <a:fld id="{81CA19F0-AEA9-426E-8158-2648828C24C7}" type="slidenum">
              <a:rPr lang="en-US" smtClean="0"/>
              <a:pPr/>
              <a:t>31</a:t>
            </a:fld>
            <a:endParaRPr lang="en-US"/>
          </a:p>
        </p:txBody>
      </p:sp>
    </p:spTree>
    <p:extLst>
      <p:ext uri="{BB962C8B-B14F-4D97-AF65-F5344CB8AC3E}">
        <p14:creationId xmlns:p14="http://schemas.microsoft.com/office/powerpoint/2010/main" val="40618640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Title 1"/>
          <p:cNvSpPr>
            <a:spLocks noGrp="1"/>
          </p:cNvSpPr>
          <p:nvPr>
            <p:ph type="title"/>
          </p:nvPr>
        </p:nvSpPr>
        <p:spPr/>
        <p:txBody>
          <a:bodyPr/>
          <a:lstStyle/>
          <a:p>
            <a:pPr eaLnBrk="1" hangingPunct="1"/>
            <a:r>
              <a:rPr lang="en-US" altLang="en-US" smtClean="0"/>
              <a:t>Probabilistic Time Estimates</a:t>
            </a:r>
          </a:p>
        </p:txBody>
      </p:sp>
      <p:sp>
        <p:nvSpPr>
          <p:cNvPr id="3078" name="Content Placeholder 2"/>
          <p:cNvSpPr>
            <a:spLocks noGrp="1"/>
          </p:cNvSpPr>
          <p:nvPr>
            <p:ph idx="1"/>
          </p:nvPr>
        </p:nvSpPr>
        <p:spPr/>
        <p:txBody>
          <a:bodyPr/>
          <a:lstStyle/>
          <a:p>
            <a:pPr algn="ctr" eaLnBrk="1" hangingPunct="1"/>
            <a:r>
              <a:rPr lang="en-US" altLang="en-US" sz="2400" smtClean="0"/>
              <a:t>The standard deviation of each activity’s time</a:t>
            </a:r>
            <a:br>
              <a:rPr lang="en-US" altLang="en-US" sz="2400" smtClean="0"/>
            </a:br>
            <a:r>
              <a:rPr lang="en-US" altLang="en-US" sz="2400" smtClean="0"/>
              <a:t>is estimated as 1/6th of the </a:t>
            </a:r>
            <a:br>
              <a:rPr lang="en-US" altLang="en-US" sz="2400" smtClean="0"/>
            </a:br>
            <a:r>
              <a:rPr lang="en-US" altLang="en-US" sz="2400" smtClean="0"/>
              <a:t>difference between pessimistic and optimistic estimates.  The variance is the square of the standard deviation:</a:t>
            </a:r>
          </a:p>
          <a:p>
            <a:pPr algn="ctr" eaLnBrk="1" hangingPunct="1">
              <a:buFontTx/>
              <a:buNone/>
            </a:pPr>
            <a:endParaRPr lang="en-US" altLang="en-US" sz="2400" smtClean="0"/>
          </a:p>
          <a:p>
            <a:pPr algn="ctr" eaLnBrk="1" hangingPunct="1"/>
            <a:endParaRPr lang="en-US" altLang="en-US" sz="2400" smtClean="0"/>
          </a:p>
          <a:p>
            <a:pPr algn="ctr" eaLnBrk="1" hangingPunct="1"/>
            <a:endParaRPr lang="en-US" altLang="en-US" sz="2400" smtClean="0"/>
          </a:p>
          <a:p>
            <a:pPr algn="ctr" eaLnBrk="1" hangingPunct="1"/>
            <a:endParaRPr lang="en-US" altLang="en-US" sz="2400" smtClean="0"/>
          </a:p>
          <a:p>
            <a:pPr algn="ctr" eaLnBrk="1" hangingPunct="1"/>
            <a:r>
              <a:rPr lang="en-US" altLang="en-US" sz="2400" smtClean="0"/>
              <a:t>Standard deviation of the expected time for the path</a:t>
            </a:r>
          </a:p>
          <a:p>
            <a:pPr algn="ctr" eaLnBrk="1" hangingPunct="1"/>
            <a:endParaRPr lang="en-US" altLang="en-US" sz="2400" smtClean="0"/>
          </a:p>
        </p:txBody>
      </p:sp>
      <p:sp>
        <p:nvSpPr>
          <p:cNvPr id="6" name="Rectangle 5"/>
          <p:cNvSpPr/>
          <p:nvPr/>
        </p:nvSpPr>
        <p:spPr bwMode="auto">
          <a:xfrm>
            <a:off x="1828800" y="3124200"/>
            <a:ext cx="2362200" cy="1143000"/>
          </a:xfrm>
          <a:prstGeom prst="rect">
            <a:avLst/>
          </a:prstGeom>
          <a:solidFill>
            <a:srgbClr val="FFCCFF"/>
          </a:solidFill>
          <a:ln w="9525" cap="flat" cmpd="sng" algn="ctr">
            <a:solidFill>
              <a:schemeClr val="tx1"/>
            </a:solidFill>
            <a:prstDash val="solid"/>
            <a:round/>
            <a:headEnd type="none" w="med" len="med"/>
            <a:tailEnd type="none" w="med" len="med"/>
          </a:ln>
          <a:effectLst>
            <a:outerShdw blurRad="50800" dist="50800" dir="5400000" algn="ctr" rotWithShape="0">
              <a:schemeClr val="bg1"/>
            </a:outerShdw>
          </a:effectLst>
        </p:spPr>
        <p:txBody>
          <a:bodyPr/>
          <a:lstStyle/>
          <a:p>
            <a:pPr eaLnBrk="0" fontAlgn="auto" hangingPunct="0">
              <a:spcBef>
                <a:spcPts val="0"/>
              </a:spcBef>
              <a:spcAft>
                <a:spcPts val="0"/>
              </a:spcAft>
              <a:defRPr/>
            </a:pPr>
            <a:endParaRPr lang="en-US" sz="2400">
              <a:latin typeface="Times New Roman" pitchFamily="18" charset="0"/>
            </a:endParaRPr>
          </a:p>
        </p:txBody>
      </p:sp>
      <p:graphicFrame>
        <p:nvGraphicFramePr>
          <p:cNvPr id="3074" name="Object 2"/>
          <p:cNvGraphicFramePr>
            <a:graphicFrameLocks noChangeAspect="1"/>
          </p:cNvGraphicFramePr>
          <p:nvPr/>
        </p:nvGraphicFramePr>
        <p:xfrm>
          <a:off x="1828800" y="3124200"/>
          <a:ext cx="2355850" cy="1177925"/>
        </p:xfrm>
        <a:graphic>
          <a:graphicData uri="http://schemas.openxmlformats.org/presentationml/2006/ole">
            <mc:AlternateContent xmlns:mc="http://schemas.openxmlformats.org/markup-compatibility/2006">
              <mc:Choice xmlns:v="urn:schemas-microsoft-com:vml" Requires="v">
                <p:oleObj spid="_x0000_s3110" name="Equation" r:id="rId4" imgW="1015920" imgH="507960" progId="Equation.3">
                  <p:embed/>
                </p:oleObj>
              </mc:Choice>
              <mc:Fallback>
                <p:oleObj name="Equation" r:id="rId4" imgW="1015920" imgH="50796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3124200"/>
                        <a:ext cx="2355850" cy="1177925"/>
                      </a:xfrm>
                      <a:prstGeom prst="rect">
                        <a:avLst/>
                      </a:prstGeom>
                      <a:solidFill>
                        <a:schemeClr val="accent1"/>
                      </a:solidFill>
                    </p:spPr>
                  </p:pic>
                </p:oleObj>
              </mc:Fallback>
            </mc:AlternateContent>
          </a:graphicData>
        </a:graphic>
      </p:graphicFrame>
      <p:graphicFrame>
        <p:nvGraphicFramePr>
          <p:cNvPr id="3075" name="Object 3"/>
          <p:cNvGraphicFramePr>
            <a:graphicFrameLocks noChangeAspect="1"/>
          </p:cNvGraphicFramePr>
          <p:nvPr/>
        </p:nvGraphicFramePr>
        <p:xfrm>
          <a:off x="1835150" y="5516563"/>
          <a:ext cx="5410200" cy="584200"/>
        </p:xfrm>
        <a:graphic>
          <a:graphicData uri="http://schemas.openxmlformats.org/presentationml/2006/ole">
            <mc:AlternateContent xmlns:mc="http://schemas.openxmlformats.org/markup-compatibility/2006">
              <mc:Choice xmlns:v="urn:schemas-microsoft-com:vml" Requires="v">
                <p:oleObj spid="_x0000_s3111" name="Equation" r:id="rId6" imgW="2705040" imgH="291960" progId="Equation.3">
                  <p:embed/>
                </p:oleObj>
              </mc:Choice>
              <mc:Fallback>
                <p:oleObj name="Equation" r:id="rId6" imgW="2705040" imgH="29196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5150" y="5516563"/>
                        <a:ext cx="5410200" cy="584200"/>
                      </a:xfrm>
                      <a:prstGeom prst="rect">
                        <a:avLst/>
                      </a:prstGeom>
                      <a:solidFill>
                        <a:schemeClr val="accent1"/>
                      </a:solidFill>
                    </p:spPr>
                  </p:pic>
                </p:oleObj>
              </mc:Fallback>
            </mc:AlternateContent>
          </a:graphicData>
        </a:graphic>
      </p:graphicFrame>
      <p:graphicFrame>
        <p:nvGraphicFramePr>
          <p:cNvPr id="3076" name="Object 5"/>
          <p:cNvGraphicFramePr>
            <a:graphicFrameLocks noChangeAspect="1"/>
          </p:cNvGraphicFramePr>
          <p:nvPr/>
        </p:nvGraphicFramePr>
        <p:xfrm>
          <a:off x="5148263" y="3141663"/>
          <a:ext cx="2316162" cy="1141412"/>
        </p:xfrm>
        <a:graphic>
          <a:graphicData uri="http://schemas.openxmlformats.org/presentationml/2006/ole">
            <mc:AlternateContent xmlns:mc="http://schemas.openxmlformats.org/markup-compatibility/2006">
              <mc:Choice xmlns:v="urn:schemas-microsoft-com:vml" Requires="v">
                <p:oleObj spid="_x0000_s3112" name="Equation" r:id="rId8" imgW="901440" imgH="444240" progId="Equation.3">
                  <p:embed/>
                </p:oleObj>
              </mc:Choice>
              <mc:Fallback>
                <p:oleObj name="Equation" r:id="rId8" imgW="901440" imgH="44424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48263" y="3141663"/>
                        <a:ext cx="2316162" cy="1141412"/>
                      </a:xfrm>
                      <a:prstGeom prst="rect">
                        <a:avLst/>
                      </a:prstGeom>
                      <a:solidFill>
                        <a:schemeClr val="accent1"/>
                      </a:solidFill>
                    </p:spPr>
                  </p:pic>
                </p:oleObj>
              </mc:Fallback>
            </mc:AlternateContent>
          </a:graphicData>
        </a:graphic>
      </p:graphicFrame>
      <p:sp>
        <p:nvSpPr>
          <p:cNvPr id="3081" name="TextBox 10"/>
          <p:cNvSpPr txBox="1">
            <a:spLocks noChangeArrowheads="1"/>
          </p:cNvSpPr>
          <p:nvPr/>
        </p:nvSpPr>
        <p:spPr bwMode="auto">
          <a:xfrm>
            <a:off x="4356100" y="3573463"/>
            <a:ext cx="647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CA" altLang="en-US">
                <a:latin typeface="Futura-Heavy"/>
              </a:rPr>
              <a:t>OR</a:t>
            </a:r>
            <a:endParaRPr lang="en-US" altLang="en-US">
              <a:latin typeface="Futura-Heavy"/>
            </a:endParaRPr>
          </a:p>
        </p:txBody>
      </p:sp>
      <p:sp>
        <p:nvSpPr>
          <p:cNvPr id="2" name="Slide Number Placeholder 1"/>
          <p:cNvSpPr>
            <a:spLocks noGrp="1"/>
          </p:cNvSpPr>
          <p:nvPr>
            <p:ph type="sldNum" sz="quarter" idx="11"/>
          </p:nvPr>
        </p:nvSpPr>
        <p:spPr/>
        <p:txBody>
          <a:bodyPr/>
          <a:lstStyle/>
          <a:p>
            <a:fld id="{81CA19F0-AEA9-426E-8158-2648828C24C7}" type="slidenum">
              <a:rPr lang="en-US" smtClean="0"/>
              <a:pPr/>
              <a:t>32</a:t>
            </a:fld>
            <a:endParaRPr lang="en-US"/>
          </a:p>
        </p:txBody>
      </p:sp>
    </p:spTree>
    <p:extLst>
      <p:ext uri="{BB962C8B-B14F-4D97-AF65-F5344CB8AC3E}">
        <p14:creationId xmlns:p14="http://schemas.microsoft.com/office/powerpoint/2010/main" val="29838619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pPr eaLnBrk="1" hangingPunct="1"/>
            <a:r>
              <a:rPr lang="en-US" altLang="en-US" smtClean="0"/>
              <a:t>Knowledge of Path Statistics</a:t>
            </a:r>
          </a:p>
        </p:txBody>
      </p:sp>
      <p:sp>
        <p:nvSpPr>
          <p:cNvPr id="29699" name="Content Placeholder 2"/>
          <p:cNvSpPr>
            <a:spLocks noGrp="1"/>
          </p:cNvSpPr>
          <p:nvPr>
            <p:ph idx="1"/>
          </p:nvPr>
        </p:nvSpPr>
        <p:spPr>
          <a:xfrm>
            <a:off x="468313" y="1412875"/>
            <a:ext cx="8496300" cy="2952750"/>
          </a:xfrm>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en-US" sz="2800" dirty="0" smtClean="0"/>
              <a:t>Use path mean &amp; standard deviation to compute:</a:t>
            </a:r>
          </a:p>
          <a:p>
            <a:pPr lvl="1" eaLnBrk="1" hangingPunct="1">
              <a:defRPr/>
            </a:pPr>
            <a:r>
              <a:rPr lang="en-US" dirty="0" smtClean="0"/>
              <a:t>probability that the project will be completed by a certain time</a:t>
            </a:r>
          </a:p>
          <a:p>
            <a:pPr lvl="1" eaLnBrk="1" hangingPunct="1">
              <a:defRPr/>
            </a:pPr>
            <a:r>
              <a:rPr lang="en-US" dirty="0" smtClean="0"/>
              <a:t>probability that the project will take longer than its expected completion time</a:t>
            </a:r>
          </a:p>
        </p:txBody>
      </p:sp>
      <p:pic>
        <p:nvPicPr>
          <p:cNvPr id="66565" name="Picture 3" descr="C:\Documents and Settings\user\Local Settings\Temporary Internet Files\Content.IE5\WL0JET8D\MC900367678[1].wm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19925" y="3357563"/>
            <a:ext cx="1906588"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5"/>
          <p:cNvSpPr txBox="1">
            <a:spLocks/>
          </p:cNvSpPr>
          <p:nvPr/>
        </p:nvSpPr>
        <p:spPr bwMode="auto">
          <a:xfrm>
            <a:off x="468313" y="4724400"/>
            <a:ext cx="7054850" cy="1439863"/>
          </a:xfrm>
          <a:prstGeom prst="rect">
            <a:avLst/>
          </a:prstGeom>
          <a:solidFill>
            <a:schemeClr val="bg1"/>
          </a:solidFill>
          <a:ln w="25400" algn="ctr">
            <a:noFill/>
            <a:miter lim="800000"/>
            <a:headEnd/>
            <a:tailEnd/>
          </a:ln>
        </p:spPr>
        <p:txBody>
          <a:bodyPr/>
          <a:lstStyle/>
          <a:p>
            <a:pPr marL="342900" indent="-342900">
              <a:spcBef>
                <a:spcPct val="20000"/>
              </a:spcBef>
              <a:buClr>
                <a:srgbClr val="2881BE"/>
              </a:buClr>
              <a:buFont typeface="Wingdings" pitchFamily="2" charset="2"/>
              <a:buChar char="®"/>
              <a:defRPr/>
            </a:pPr>
            <a:r>
              <a:rPr lang="en-US" sz="2800" kern="0" dirty="0">
                <a:solidFill>
                  <a:schemeClr val="dk1"/>
                </a:solidFill>
                <a:latin typeface="+mn-lt"/>
              </a:rPr>
              <a:t>assumes independence of path durations</a:t>
            </a:r>
          </a:p>
          <a:p>
            <a:pPr marL="742950" lvl="1" indent="-285750">
              <a:spcBef>
                <a:spcPct val="20000"/>
              </a:spcBef>
              <a:buClr>
                <a:srgbClr val="EE2EA9"/>
              </a:buClr>
              <a:buFont typeface="Wingdings" pitchFamily="2" charset="2"/>
              <a:buChar char="®"/>
              <a:defRPr/>
            </a:pPr>
            <a:r>
              <a:rPr lang="en-US" sz="2400" kern="0" dirty="0">
                <a:solidFill>
                  <a:schemeClr val="dk1"/>
                </a:solidFill>
                <a:latin typeface="+mn-lt"/>
              </a:rPr>
              <a:t>activity durations must be independent, </a:t>
            </a:r>
          </a:p>
          <a:p>
            <a:pPr marL="742950" lvl="1" indent="-285750">
              <a:spcBef>
                <a:spcPct val="20000"/>
              </a:spcBef>
              <a:buClr>
                <a:srgbClr val="EE2EA9"/>
              </a:buClr>
              <a:buFont typeface="Wingdings" pitchFamily="2" charset="2"/>
              <a:buChar char="®"/>
              <a:defRPr/>
            </a:pPr>
            <a:r>
              <a:rPr lang="en-US" sz="2400" kern="0" dirty="0">
                <a:solidFill>
                  <a:schemeClr val="dk1"/>
                </a:solidFill>
                <a:latin typeface="+mn-lt"/>
              </a:rPr>
              <a:t>and each activity must be on only one path</a:t>
            </a:r>
          </a:p>
          <a:p>
            <a:pPr marL="342900" indent="-342900">
              <a:spcBef>
                <a:spcPct val="20000"/>
              </a:spcBef>
              <a:buClr>
                <a:srgbClr val="2881BE"/>
              </a:buClr>
              <a:buFont typeface="Wingdings" pitchFamily="2" charset="2"/>
              <a:buChar char="®"/>
              <a:defRPr/>
            </a:pPr>
            <a:endParaRPr lang="en-US" sz="2800" kern="0" dirty="0">
              <a:solidFill>
                <a:schemeClr val="dk1"/>
              </a:solidFill>
              <a:latin typeface="+mn-lt"/>
            </a:endParaRPr>
          </a:p>
        </p:txBody>
      </p:sp>
      <p:sp>
        <p:nvSpPr>
          <p:cNvPr id="2" name="Slide Number Placeholder 1"/>
          <p:cNvSpPr>
            <a:spLocks noGrp="1"/>
          </p:cNvSpPr>
          <p:nvPr>
            <p:ph type="sldNum" sz="quarter" idx="11"/>
          </p:nvPr>
        </p:nvSpPr>
        <p:spPr/>
        <p:txBody>
          <a:bodyPr/>
          <a:lstStyle/>
          <a:p>
            <a:fld id="{81CA19F0-AEA9-426E-8158-2648828C24C7}" type="slidenum">
              <a:rPr lang="en-US" smtClean="0"/>
              <a:pPr/>
              <a:t>33</a:t>
            </a:fld>
            <a:endParaRPr lang="en-US"/>
          </a:p>
        </p:txBody>
      </p:sp>
    </p:spTree>
    <p:extLst>
      <p:ext uri="{BB962C8B-B14F-4D97-AF65-F5344CB8AC3E}">
        <p14:creationId xmlns:p14="http://schemas.microsoft.com/office/powerpoint/2010/main" val="29734621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2"/>
          <p:cNvGraphicFramePr>
            <a:graphicFrameLocks noChangeAspect="1"/>
          </p:cNvGraphicFramePr>
          <p:nvPr/>
        </p:nvGraphicFramePr>
        <p:xfrm>
          <a:off x="755650" y="1268413"/>
          <a:ext cx="7969250" cy="1035050"/>
        </p:xfrm>
        <a:graphic>
          <a:graphicData uri="http://schemas.openxmlformats.org/presentationml/2006/ole">
            <mc:AlternateContent xmlns:mc="http://schemas.openxmlformats.org/markup-compatibility/2006">
              <mc:Choice xmlns:v="urn:schemas-microsoft-com:vml" Requires="v">
                <p:oleObj spid="_x0000_s4110" name="Equation" r:id="rId4" imgW="3035160" imgH="393480" progId="Equation.3">
                  <p:embed/>
                </p:oleObj>
              </mc:Choice>
              <mc:Fallback>
                <p:oleObj name="Equation" r:id="rId4" imgW="3035160" imgH="39348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1268413"/>
                        <a:ext cx="7969250" cy="1035050"/>
                      </a:xfrm>
                      <a:prstGeom prst="rect">
                        <a:avLst/>
                      </a:prstGeom>
                      <a:solidFill>
                        <a:schemeClr val="accent1"/>
                      </a:solidFill>
                      <a:ln w="9525">
                        <a:solidFill>
                          <a:srgbClr val="0000FF"/>
                        </a:solidFill>
                        <a:miter lim="800000"/>
                        <a:headEnd/>
                        <a:tailEnd/>
                      </a:ln>
                    </p:spPr>
                  </p:pic>
                </p:oleObj>
              </mc:Fallback>
            </mc:AlternateContent>
          </a:graphicData>
        </a:graphic>
      </p:graphicFrame>
      <p:sp>
        <p:nvSpPr>
          <p:cNvPr id="4099" name="Title 4"/>
          <p:cNvSpPr>
            <a:spLocks noGrp="1"/>
          </p:cNvSpPr>
          <p:nvPr>
            <p:ph type="title"/>
          </p:nvPr>
        </p:nvSpPr>
        <p:spPr>
          <a:xfrm>
            <a:off x="457200" y="333375"/>
            <a:ext cx="8507413" cy="792163"/>
          </a:xfrm>
        </p:spPr>
        <p:txBody>
          <a:bodyPr/>
          <a:lstStyle/>
          <a:p>
            <a:pPr eaLnBrk="1" hangingPunct="1"/>
            <a:r>
              <a:rPr lang="en-US" altLang="en-US" smtClean="0"/>
              <a:t>Determining Path Probabilities</a:t>
            </a:r>
          </a:p>
        </p:txBody>
      </p:sp>
      <p:pic>
        <p:nvPicPr>
          <p:cNvPr id="4101" name="Picture 3" descr="C:\Documents and Settings\user\My Documents\Stevenson\4ce\Stevenson 4Ce Image Bank Files\ste69574_ch17\ste69574_1708.jpg"/>
          <p:cNvPicPr>
            <a:picLocks noGrp="1" noChangeAspect="1" noChangeArrowheads="1"/>
          </p:cNvPicPr>
          <p:nvPr>
            <p:ph idx="1"/>
          </p:nvPr>
        </p:nvPicPr>
        <p:blipFill>
          <a:blip r:embed="rId6">
            <a:extLst>
              <a:ext uri="{28A0092B-C50C-407E-A947-70E740481C1C}">
                <a14:useLocalDpi xmlns:a14="http://schemas.microsoft.com/office/drawing/2010/main"/>
              </a:ext>
            </a:extLst>
          </a:blip>
          <a:srcRect/>
          <a:stretch>
            <a:fillRect/>
          </a:stretch>
        </p:blipFill>
        <p:spPr>
          <a:xfrm>
            <a:off x="539750" y="2565400"/>
            <a:ext cx="8213725" cy="3771900"/>
          </a:xfrm>
        </p:spPr>
      </p:pic>
      <p:sp>
        <p:nvSpPr>
          <p:cNvPr id="2" name="Slide Number Placeholder 1"/>
          <p:cNvSpPr>
            <a:spLocks noGrp="1"/>
          </p:cNvSpPr>
          <p:nvPr>
            <p:ph type="sldNum" sz="quarter" idx="11"/>
          </p:nvPr>
        </p:nvSpPr>
        <p:spPr/>
        <p:txBody>
          <a:bodyPr/>
          <a:lstStyle/>
          <a:p>
            <a:fld id="{81CA19F0-AEA9-426E-8158-2648828C24C7}" type="slidenum">
              <a:rPr lang="en-US" smtClean="0"/>
              <a:pPr/>
              <a:t>34</a:t>
            </a:fld>
            <a:endParaRPr lang="en-US"/>
          </a:p>
        </p:txBody>
      </p:sp>
    </p:spTree>
    <p:extLst>
      <p:ext uri="{BB962C8B-B14F-4D97-AF65-F5344CB8AC3E}">
        <p14:creationId xmlns:p14="http://schemas.microsoft.com/office/powerpoint/2010/main" val="4132845177"/>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5" name="Rectangle 2"/>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5126" name="Rectangle 3"/>
          <p:cNvSpPr>
            <a:spLocks noGrp="1" noChangeArrowheads="1"/>
          </p:cNvSpPr>
          <p:nvPr>
            <p:ph type="title"/>
          </p:nvPr>
        </p:nvSpPr>
        <p:spPr/>
        <p:txBody>
          <a:bodyPr lIns="90488" tIns="44450" rIns="90488" bIns="44450" anchor="b"/>
          <a:lstStyle/>
          <a:p>
            <a:r>
              <a:rPr lang="en-US" altLang="en-US" sz="3600" smtClean="0"/>
              <a:t>PERT/CPM: Determining Path Probabilities</a:t>
            </a:r>
          </a:p>
        </p:txBody>
      </p:sp>
      <p:sp>
        <p:nvSpPr>
          <p:cNvPr id="5127" name="Rectangle 4"/>
          <p:cNvSpPr>
            <a:spLocks noGrp="1" noChangeArrowheads="1"/>
          </p:cNvSpPr>
          <p:nvPr>
            <p:ph idx="1"/>
          </p:nvPr>
        </p:nvSpPr>
        <p:spPr>
          <a:xfrm>
            <a:off x="468313" y="1268413"/>
            <a:ext cx="8496300" cy="5256212"/>
          </a:xfrm>
        </p:spPr>
        <p:txBody>
          <a:bodyPr lIns="90488" tIns="44450" rIns="90488" bIns="44450"/>
          <a:lstStyle/>
          <a:p>
            <a:pPr>
              <a:lnSpc>
                <a:spcPct val="90000"/>
              </a:lnSpc>
              <a:buFontTx/>
              <a:buNone/>
            </a:pPr>
            <a:r>
              <a:rPr lang="en-US" altLang="en-US" sz="2400" smtClean="0"/>
              <a:t>1.</a:t>
            </a:r>
            <a:r>
              <a:rPr lang="en-US" altLang="en-US" b="1" smtClean="0"/>
              <a:t> </a:t>
            </a:r>
            <a:r>
              <a:rPr lang="en-US" altLang="en-US" sz="2400" smtClean="0"/>
              <a:t>Determine 3 time estimates</a:t>
            </a:r>
          </a:p>
          <a:p>
            <a:pPr>
              <a:lnSpc>
                <a:spcPct val="90000"/>
              </a:lnSpc>
              <a:buFontTx/>
              <a:buNone/>
            </a:pPr>
            <a:r>
              <a:rPr lang="en-US" altLang="en-US" sz="2400" smtClean="0"/>
              <a:t>2. Calculate Expected Time (Mean) </a:t>
            </a:r>
          </a:p>
          <a:p>
            <a:pPr>
              <a:lnSpc>
                <a:spcPct val="90000"/>
              </a:lnSpc>
              <a:buFontTx/>
              <a:buNone/>
            </a:pPr>
            <a:endParaRPr lang="en-US" altLang="en-US" sz="2400" smtClean="0"/>
          </a:p>
          <a:p>
            <a:pPr>
              <a:lnSpc>
                <a:spcPct val="40000"/>
              </a:lnSpc>
              <a:buFontTx/>
              <a:buNone/>
            </a:pPr>
            <a:r>
              <a:rPr lang="en-US" altLang="en-US" sz="2400" smtClean="0"/>
              <a:t>3. Calculate Activity Variance</a:t>
            </a:r>
          </a:p>
          <a:p>
            <a:pPr>
              <a:lnSpc>
                <a:spcPct val="40000"/>
              </a:lnSpc>
              <a:buFontTx/>
              <a:buNone/>
            </a:pPr>
            <a:endParaRPr lang="en-US" altLang="en-US" sz="2400" smtClean="0"/>
          </a:p>
          <a:p>
            <a:pPr>
              <a:lnSpc>
                <a:spcPct val="90000"/>
              </a:lnSpc>
              <a:buFontTx/>
              <a:buNone/>
            </a:pPr>
            <a:r>
              <a:rPr lang="en-US" altLang="en-US" sz="2400" smtClean="0"/>
              <a:t>4. Calculate Critical Path Variance </a:t>
            </a:r>
            <a:br>
              <a:rPr lang="en-US" altLang="en-US" sz="2400" smtClean="0"/>
            </a:br>
            <a:r>
              <a:rPr lang="en-US" altLang="en-US" sz="2400" smtClean="0"/>
              <a:t>(sum of variances of activities on critical path)</a:t>
            </a:r>
          </a:p>
          <a:p>
            <a:pPr>
              <a:lnSpc>
                <a:spcPct val="90000"/>
              </a:lnSpc>
              <a:buFontTx/>
              <a:buNone/>
            </a:pPr>
            <a:r>
              <a:rPr lang="en-CA" altLang="en-US" sz="2400" smtClean="0"/>
              <a:t>5. Calculate Z score of duration</a:t>
            </a:r>
          </a:p>
          <a:p>
            <a:pPr>
              <a:lnSpc>
                <a:spcPct val="90000"/>
              </a:lnSpc>
              <a:buFontTx/>
              <a:buNone/>
            </a:pPr>
            <a:endParaRPr lang="en-CA" altLang="en-US" sz="2400" smtClean="0"/>
          </a:p>
          <a:p>
            <a:pPr>
              <a:lnSpc>
                <a:spcPct val="90000"/>
              </a:lnSpc>
              <a:buFontTx/>
              <a:buNone/>
            </a:pPr>
            <a:endParaRPr lang="en-CA" altLang="en-US" sz="2400" smtClean="0"/>
          </a:p>
          <a:p>
            <a:pPr>
              <a:lnSpc>
                <a:spcPct val="90000"/>
              </a:lnSpc>
              <a:buFontTx/>
              <a:buNone/>
            </a:pPr>
            <a:r>
              <a:rPr lang="en-CA" altLang="en-US" sz="2400" smtClean="0"/>
              <a:t>6. Find Area of Z score (Appendix B: Normal table)</a:t>
            </a:r>
          </a:p>
          <a:p>
            <a:pPr>
              <a:lnSpc>
                <a:spcPct val="90000"/>
              </a:lnSpc>
              <a:buFontTx/>
              <a:buNone/>
            </a:pPr>
            <a:r>
              <a:rPr lang="en-CA" altLang="en-US" sz="2400" smtClean="0"/>
              <a:t>7.	 probability that time will be within specified = area</a:t>
            </a:r>
          </a:p>
          <a:p>
            <a:pPr>
              <a:lnSpc>
                <a:spcPct val="90000"/>
              </a:lnSpc>
              <a:buFontTx/>
              <a:buNone/>
            </a:pPr>
            <a:r>
              <a:rPr lang="en-CA" altLang="en-US" sz="2400" smtClean="0"/>
              <a:t>	probability that time will exceed specified = 1 – area</a:t>
            </a:r>
          </a:p>
        </p:txBody>
      </p:sp>
      <p:graphicFrame>
        <p:nvGraphicFramePr>
          <p:cNvPr id="5122" name="Object 2"/>
          <p:cNvGraphicFramePr>
            <a:graphicFrameLocks noChangeAspect="1"/>
          </p:cNvGraphicFramePr>
          <p:nvPr/>
        </p:nvGraphicFramePr>
        <p:xfrm>
          <a:off x="5724525" y="1341438"/>
          <a:ext cx="2095500" cy="863600"/>
        </p:xfrm>
        <a:graphic>
          <a:graphicData uri="http://schemas.openxmlformats.org/presentationml/2006/ole">
            <mc:AlternateContent xmlns:mc="http://schemas.openxmlformats.org/markup-compatibility/2006">
              <mc:Choice xmlns:v="urn:schemas-microsoft-com:vml" Requires="v">
                <p:oleObj spid="_x0000_s5158" name="Equation" r:id="rId4" imgW="1015920" imgH="419040" progId="Equation.3">
                  <p:embed/>
                </p:oleObj>
              </mc:Choice>
              <mc:Fallback>
                <p:oleObj name="Equation" r:id="rId4" imgW="1015920" imgH="4190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525" y="1341438"/>
                        <a:ext cx="2095500" cy="863600"/>
                      </a:xfrm>
                      <a:prstGeom prst="rect">
                        <a:avLst/>
                      </a:prstGeom>
                      <a:solidFill>
                        <a:schemeClr val="accent1"/>
                      </a:solidFill>
                    </p:spPr>
                  </p:pic>
                </p:oleObj>
              </mc:Fallback>
            </mc:AlternateContent>
          </a:graphicData>
        </a:graphic>
      </p:graphicFrame>
      <p:graphicFrame>
        <p:nvGraphicFramePr>
          <p:cNvPr id="5123" name="Object 3"/>
          <p:cNvGraphicFramePr>
            <a:graphicFrameLocks noChangeAspect="1"/>
          </p:cNvGraphicFramePr>
          <p:nvPr/>
        </p:nvGraphicFramePr>
        <p:xfrm>
          <a:off x="5724525" y="2276475"/>
          <a:ext cx="2087563" cy="1044575"/>
        </p:xfrm>
        <a:graphic>
          <a:graphicData uri="http://schemas.openxmlformats.org/presentationml/2006/ole">
            <mc:AlternateContent xmlns:mc="http://schemas.openxmlformats.org/markup-compatibility/2006">
              <mc:Choice xmlns:v="urn:schemas-microsoft-com:vml" Requires="v">
                <p:oleObj spid="_x0000_s5159" name="Equation" r:id="rId6" imgW="1015920" imgH="507960" progId="Equation.3">
                  <p:embed/>
                </p:oleObj>
              </mc:Choice>
              <mc:Fallback>
                <p:oleObj name="Equation" r:id="rId6" imgW="1015920" imgH="50796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24525" y="2276475"/>
                        <a:ext cx="2087563" cy="1044575"/>
                      </a:xfrm>
                      <a:prstGeom prst="rect">
                        <a:avLst/>
                      </a:prstGeom>
                      <a:solidFill>
                        <a:schemeClr val="accent1"/>
                      </a:solidFill>
                    </p:spPr>
                  </p:pic>
                </p:oleObj>
              </mc:Fallback>
            </mc:AlternateContent>
          </a:graphicData>
        </a:graphic>
      </p:graphicFrame>
      <p:graphicFrame>
        <p:nvGraphicFramePr>
          <p:cNvPr id="5124" name="Object 4"/>
          <p:cNvGraphicFramePr>
            <a:graphicFrameLocks noChangeAspect="1"/>
          </p:cNvGraphicFramePr>
          <p:nvPr/>
        </p:nvGraphicFramePr>
        <p:xfrm>
          <a:off x="1692275" y="4133850"/>
          <a:ext cx="6119813" cy="793750"/>
        </p:xfrm>
        <a:graphic>
          <a:graphicData uri="http://schemas.openxmlformats.org/presentationml/2006/ole">
            <mc:AlternateContent xmlns:mc="http://schemas.openxmlformats.org/markup-compatibility/2006">
              <mc:Choice xmlns:v="urn:schemas-microsoft-com:vml" Requires="v">
                <p:oleObj spid="_x0000_s5160" name="Equation" r:id="rId8" imgW="3035160" imgH="393480" progId="Equation.3">
                  <p:embed/>
                </p:oleObj>
              </mc:Choice>
              <mc:Fallback>
                <p:oleObj name="Equation" r:id="rId8" imgW="3035160" imgH="39348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92275" y="4133850"/>
                        <a:ext cx="6119813" cy="793750"/>
                      </a:xfrm>
                      <a:prstGeom prst="rect">
                        <a:avLst/>
                      </a:prstGeom>
                      <a:solidFill>
                        <a:schemeClr val="accent1"/>
                      </a:solidFill>
                      <a:ln w="9525">
                        <a:solidFill>
                          <a:srgbClr val="0000FF"/>
                        </a:solidFill>
                        <a:miter lim="800000"/>
                        <a:headEnd/>
                        <a:tailEnd/>
                      </a:ln>
                    </p:spPr>
                  </p:pic>
                </p:oleObj>
              </mc:Fallback>
            </mc:AlternateContent>
          </a:graphicData>
        </a:graphic>
      </p:graphicFrame>
      <p:sp>
        <p:nvSpPr>
          <p:cNvPr id="2" name="Slide Number Placeholder 1"/>
          <p:cNvSpPr>
            <a:spLocks noGrp="1"/>
          </p:cNvSpPr>
          <p:nvPr>
            <p:ph type="sldNum" sz="quarter" idx="11"/>
          </p:nvPr>
        </p:nvSpPr>
        <p:spPr/>
        <p:txBody>
          <a:bodyPr/>
          <a:lstStyle/>
          <a:p>
            <a:fld id="{81CA19F0-AEA9-426E-8158-2648828C24C7}" type="slidenum">
              <a:rPr lang="en-US" smtClean="0"/>
              <a:pPr/>
              <a:t>35</a:t>
            </a:fld>
            <a:endParaRPr lang="en-US"/>
          </a:p>
        </p:txBody>
      </p:sp>
    </p:spTree>
    <p:extLst>
      <p:ext uri="{BB962C8B-B14F-4D97-AF65-F5344CB8AC3E}">
        <p14:creationId xmlns:p14="http://schemas.microsoft.com/office/powerpoint/2010/main" val="1602703502"/>
      </p:ext>
    </p:extLst>
  </p:cSld>
  <p:clrMapOvr>
    <a:masterClrMapping/>
  </p:clrMapOvr>
  <p:transition>
    <p:pull dir="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pPr eaLnBrk="1" hangingPunct="1"/>
            <a:r>
              <a:rPr lang="en-US" altLang="en-US" smtClean="0"/>
              <a:t>Project Completion Time</a:t>
            </a:r>
          </a:p>
        </p:txBody>
      </p:sp>
      <p:sp>
        <p:nvSpPr>
          <p:cNvPr id="31747" name="Content Placeholder 2"/>
          <p:cNvSpPr>
            <a:spLocks noGrp="1"/>
          </p:cNvSpPr>
          <p:nvPr>
            <p:ph idx="1"/>
          </p:nvPr>
        </p:nvSpPr>
        <p:spPr>
          <a:xfrm>
            <a:off x="468313" y="1412875"/>
            <a:ext cx="8496300" cy="2663825"/>
          </a:xfrm>
        </p:spPr>
        <p:style>
          <a:lnRef idx="1">
            <a:schemeClr val="accent1"/>
          </a:lnRef>
          <a:fillRef idx="2">
            <a:schemeClr val="accent1"/>
          </a:fillRef>
          <a:effectRef idx="1">
            <a:schemeClr val="accent1"/>
          </a:effectRef>
          <a:fontRef idx="minor">
            <a:schemeClr val="dk1"/>
          </a:fontRef>
        </p:style>
        <p:txBody>
          <a:bodyPr/>
          <a:lstStyle/>
          <a:p>
            <a:pPr eaLnBrk="1" hangingPunct="1">
              <a:spcBef>
                <a:spcPts val="1200"/>
              </a:spcBef>
              <a:defRPr/>
            </a:pPr>
            <a:r>
              <a:rPr lang="en-US" sz="2800" dirty="0" smtClean="0"/>
              <a:t>To determine the probability that the </a:t>
            </a:r>
            <a:r>
              <a:rPr lang="en-US" sz="2800" i="1" dirty="0" smtClean="0"/>
              <a:t>project</a:t>
            </a:r>
            <a:r>
              <a:rPr lang="en-US" sz="2800" dirty="0" smtClean="0"/>
              <a:t> will be completed within the specified time</a:t>
            </a:r>
          </a:p>
          <a:p>
            <a:pPr lvl="1" eaLnBrk="1" hangingPunct="1">
              <a:spcBef>
                <a:spcPts val="1200"/>
              </a:spcBef>
              <a:defRPr/>
            </a:pPr>
            <a:r>
              <a:rPr lang="en-US" dirty="0" smtClean="0"/>
              <a:t>Calculate probability that </a:t>
            </a:r>
            <a:r>
              <a:rPr lang="en-US" i="1" dirty="0" smtClean="0"/>
              <a:t>each path </a:t>
            </a:r>
            <a:r>
              <a:rPr lang="en-US" dirty="0" smtClean="0"/>
              <a:t>will be completed within the specified time</a:t>
            </a:r>
          </a:p>
          <a:p>
            <a:pPr lvl="1" eaLnBrk="1" hangingPunct="1">
              <a:spcBef>
                <a:spcPts val="1200"/>
              </a:spcBef>
              <a:defRPr/>
            </a:pPr>
            <a:r>
              <a:rPr lang="en-US" dirty="0" smtClean="0"/>
              <a:t>Multiply these probabilities</a:t>
            </a:r>
          </a:p>
        </p:txBody>
      </p:sp>
      <p:sp>
        <p:nvSpPr>
          <p:cNvPr id="8" name="Bent Arrow 7"/>
          <p:cNvSpPr/>
          <p:nvPr/>
        </p:nvSpPr>
        <p:spPr>
          <a:xfrm>
            <a:off x="5364163" y="4508500"/>
            <a:ext cx="1223962" cy="136842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9" name="Bent Arrow 8"/>
          <p:cNvSpPr/>
          <p:nvPr/>
        </p:nvSpPr>
        <p:spPr>
          <a:xfrm flipH="1">
            <a:off x="2843213" y="4508500"/>
            <a:ext cx="1223962" cy="136842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sp>
        <p:nvSpPr>
          <p:cNvPr id="10" name="Up Arrow 9"/>
          <p:cNvSpPr/>
          <p:nvPr/>
        </p:nvSpPr>
        <p:spPr>
          <a:xfrm>
            <a:off x="4356100" y="4221163"/>
            <a:ext cx="720725" cy="165576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Multiply 10"/>
          <p:cNvSpPr/>
          <p:nvPr/>
        </p:nvSpPr>
        <p:spPr>
          <a:xfrm>
            <a:off x="4140200" y="5013325"/>
            <a:ext cx="360363" cy="360363"/>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Multiply 11"/>
          <p:cNvSpPr/>
          <p:nvPr/>
        </p:nvSpPr>
        <p:spPr>
          <a:xfrm>
            <a:off x="4932363" y="5013325"/>
            <a:ext cx="360362" cy="360363"/>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Slide Number Placeholder 1"/>
          <p:cNvSpPr>
            <a:spLocks noGrp="1"/>
          </p:cNvSpPr>
          <p:nvPr>
            <p:ph type="sldNum" sz="quarter" idx="11"/>
          </p:nvPr>
        </p:nvSpPr>
        <p:spPr/>
        <p:txBody>
          <a:bodyPr/>
          <a:lstStyle/>
          <a:p>
            <a:fld id="{81CA19F0-AEA9-426E-8158-2648828C24C7}" type="slidenum">
              <a:rPr lang="en-US" smtClean="0"/>
              <a:pPr/>
              <a:t>36</a:t>
            </a:fld>
            <a:endParaRPr lang="en-US"/>
          </a:p>
        </p:txBody>
      </p:sp>
    </p:spTree>
    <p:extLst>
      <p:ext uri="{BB962C8B-B14F-4D97-AF65-F5344CB8AC3E}">
        <p14:creationId xmlns:p14="http://schemas.microsoft.com/office/powerpoint/2010/main" val="8132094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9" name="Group 2"/>
          <p:cNvGrpSpPr>
            <a:grpSpLocks/>
          </p:cNvGrpSpPr>
          <p:nvPr/>
        </p:nvGrpSpPr>
        <p:grpSpPr bwMode="auto">
          <a:xfrm>
            <a:off x="669925" y="1219200"/>
            <a:ext cx="8093075" cy="4865688"/>
            <a:chOff x="422" y="768"/>
            <a:chExt cx="5098" cy="3065"/>
          </a:xfrm>
        </p:grpSpPr>
        <p:graphicFrame>
          <p:nvGraphicFramePr>
            <p:cNvPr id="6146" name="Object 2"/>
            <p:cNvGraphicFramePr>
              <a:graphicFrameLocks/>
            </p:cNvGraphicFramePr>
            <p:nvPr/>
          </p:nvGraphicFramePr>
          <p:xfrm>
            <a:off x="1125" y="768"/>
            <a:ext cx="1803" cy="1008"/>
          </p:xfrm>
          <a:graphic>
            <a:graphicData uri="http://schemas.openxmlformats.org/presentationml/2006/ole">
              <mc:AlternateContent xmlns:mc="http://schemas.openxmlformats.org/markup-compatibility/2006">
                <mc:Choice xmlns:v="urn:schemas-microsoft-com:vml" Requires="v">
                  <p:oleObj spid="_x0000_s6182" r:id="rId4" imgW="2860560" imgH="2697120" progId="">
                    <p:embed/>
                  </p:oleObj>
                </mc:Choice>
                <mc:Fallback>
                  <p:oleObj r:id="rId4" imgW="2860560" imgH="269712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5" y="768"/>
                          <a:ext cx="1803" cy="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147" name="Object 3"/>
            <p:cNvGraphicFramePr>
              <a:graphicFrameLocks/>
            </p:cNvGraphicFramePr>
            <p:nvPr/>
          </p:nvGraphicFramePr>
          <p:xfrm>
            <a:off x="3024" y="1680"/>
            <a:ext cx="1803" cy="1008"/>
          </p:xfrm>
          <a:graphic>
            <a:graphicData uri="http://schemas.openxmlformats.org/presentationml/2006/ole">
              <mc:AlternateContent xmlns:mc="http://schemas.openxmlformats.org/markup-compatibility/2006">
                <mc:Choice xmlns:v="urn:schemas-microsoft-com:vml" Requires="v">
                  <p:oleObj spid="_x0000_s6183" r:id="rId6" imgW="2860560" imgH="2697120" progId="">
                    <p:embed/>
                  </p:oleObj>
                </mc:Choice>
                <mc:Fallback>
                  <p:oleObj r:id="rId6" imgW="2860560" imgH="269712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4" y="1680"/>
                          <a:ext cx="1803" cy="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148" name="Object 4"/>
            <p:cNvGraphicFramePr>
              <a:graphicFrameLocks/>
            </p:cNvGraphicFramePr>
            <p:nvPr/>
          </p:nvGraphicFramePr>
          <p:xfrm>
            <a:off x="2085" y="2640"/>
            <a:ext cx="1803" cy="1008"/>
          </p:xfrm>
          <a:graphic>
            <a:graphicData uri="http://schemas.openxmlformats.org/presentationml/2006/ole">
              <mc:AlternateContent xmlns:mc="http://schemas.openxmlformats.org/markup-compatibility/2006">
                <mc:Choice xmlns:v="urn:schemas-microsoft-com:vml" Requires="v">
                  <p:oleObj spid="_x0000_s6184" r:id="rId7" imgW="2860560" imgH="2697120" progId="">
                    <p:embed/>
                  </p:oleObj>
                </mc:Choice>
                <mc:Fallback>
                  <p:oleObj r:id="rId7" imgW="2860560" imgH="269712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85" y="2640"/>
                          <a:ext cx="1803" cy="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52" name="Line 6"/>
            <p:cNvSpPr>
              <a:spLocks noChangeShapeType="1"/>
            </p:cNvSpPr>
            <p:nvPr/>
          </p:nvSpPr>
          <p:spPr bwMode="auto">
            <a:xfrm>
              <a:off x="528" y="1680"/>
              <a:ext cx="4992" cy="0"/>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153" name="Line 7"/>
            <p:cNvSpPr>
              <a:spLocks noChangeShapeType="1"/>
            </p:cNvSpPr>
            <p:nvPr/>
          </p:nvSpPr>
          <p:spPr bwMode="auto">
            <a:xfrm>
              <a:off x="480" y="2592"/>
              <a:ext cx="4992" cy="0"/>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154" name="Line 8"/>
            <p:cNvSpPr>
              <a:spLocks noChangeShapeType="1"/>
            </p:cNvSpPr>
            <p:nvPr/>
          </p:nvSpPr>
          <p:spPr bwMode="auto">
            <a:xfrm>
              <a:off x="528" y="3552"/>
              <a:ext cx="4992" cy="0"/>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155" name="Line 9"/>
            <p:cNvSpPr>
              <a:spLocks noChangeShapeType="1"/>
            </p:cNvSpPr>
            <p:nvPr/>
          </p:nvSpPr>
          <p:spPr bwMode="auto">
            <a:xfrm>
              <a:off x="4224" y="768"/>
              <a:ext cx="0" cy="3024"/>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6156" name="Text Box 10"/>
            <p:cNvSpPr txBox="1">
              <a:spLocks noChangeArrowheads="1"/>
            </p:cNvSpPr>
            <p:nvPr/>
          </p:nvSpPr>
          <p:spPr bwMode="auto">
            <a:xfrm>
              <a:off x="3935" y="768"/>
              <a:ext cx="574" cy="407"/>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17</a:t>
              </a:r>
            </a:p>
            <a:p>
              <a:pPr algn="ctr" eaLnBrk="1" hangingPunct="1"/>
              <a:r>
                <a:rPr lang="en-US" altLang="en-US" b="1">
                  <a:latin typeface="Futura-Heavy"/>
                </a:rPr>
                <a:t>Weeks</a:t>
              </a:r>
            </a:p>
          </p:txBody>
        </p:sp>
        <p:sp>
          <p:nvSpPr>
            <p:cNvPr id="6157" name="Text Box 11"/>
            <p:cNvSpPr txBox="1">
              <a:spLocks noChangeArrowheads="1"/>
            </p:cNvSpPr>
            <p:nvPr/>
          </p:nvSpPr>
          <p:spPr bwMode="auto">
            <a:xfrm>
              <a:off x="4944" y="1632"/>
              <a:ext cx="57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Weeks</a:t>
              </a:r>
            </a:p>
          </p:txBody>
        </p:sp>
        <p:sp>
          <p:nvSpPr>
            <p:cNvPr id="6158" name="Text Box 12"/>
            <p:cNvSpPr txBox="1">
              <a:spLocks noChangeArrowheads="1"/>
            </p:cNvSpPr>
            <p:nvPr/>
          </p:nvSpPr>
          <p:spPr bwMode="auto">
            <a:xfrm>
              <a:off x="4944" y="2592"/>
              <a:ext cx="57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Weeks</a:t>
              </a:r>
            </a:p>
          </p:txBody>
        </p:sp>
        <p:sp>
          <p:nvSpPr>
            <p:cNvPr id="6159" name="Text Box 13"/>
            <p:cNvSpPr txBox="1">
              <a:spLocks noChangeArrowheads="1"/>
            </p:cNvSpPr>
            <p:nvPr/>
          </p:nvSpPr>
          <p:spPr bwMode="auto">
            <a:xfrm>
              <a:off x="4944" y="3552"/>
              <a:ext cx="57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Weeks</a:t>
              </a:r>
            </a:p>
          </p:txBody>
        </p:sp>
        <p:sp>
          <p:nvSpPr>
            <p:cNvPr id="6160" name="Text Box 14"/>
            <p:cNvSpPr txBox="1">
              <a:spLocks noChangeArrowheads="1"/>
            </p:cNvSpPr>
            <p:nvPr/>
          </p:nvSpPr>
          <p:spPr bwMode="auto">
            <a:xfrm>
              <a:off x="1797" y="1728"/>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10.0</a:t>
              </a:r>
            </a:p>
          </p:txBody>
        </p:sp>
        <p:sp>
          <p:nvSpPr>
            <p:cNvPr id="6161" name="Text Box 15"/>
            <p:cNvSpPr txBox="1">
              <a:spLocks noChangeArrowheads="1"/>
            </p:cNvSpPr>
            <p:nvPr/>
          </p:nvSpPr>
          <p:spPr bwMode="auto">
            <a:xfrm>
              <a:off x="3744" y="2688"/>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16.0</a:t>
              </a:r>
            </a:p>
          </p:txBody>
        </p:sp>
        <p:sp>
          <p:nvSpPr>
            <p:cNvPr id="6162" name="Text Box 16"/>
            <p:cNvSpPr txBox="1">
              <a:spLocks noChangeArrowheads="1"/>
            </p:cNvSpPr>
            <p:nvPr/>
          </p:nvSpPr>
          <p:spPr bwMode="auto">
            <a:xfrm>
              <a:off x="2736" y="3600"/>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13.5</a:t>
              </a:r>
            </a:p>
          </p:txBody>
        </p:sp>
        <p:sp>
          <p:nvSpPr>
            <p:cNvPr id="6163" name="Text Box 17"/>
            <p:cNvSpPr txBox="1">
              <a:spLocks noChangeArrowheads="1"/>
            </p:cNvSpPr>
            <p:nvPr/>
          </p:nvSpPr>
          <p:spPr bwMode="auto">
            <a:xfrm>
              <a:off x="1824" y="1200"/>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1.00</a:t>
              </a:r>
            </a:p>
          </p:txBody>
        </p:sp>
        <p:sp>
          <p:nvSpPr>
            <p:cNvPr id="6164" name="Text Box 18"/>
            <p:cNvSpPr txBox="1">
              <a:spLocks noChangeArrowheads="1"/>
            </p:cNvSpPr>
            <p:nvPr/>
          </p:nvSpPr>
          <p:spPr bwMode="auto">
            <a:xfrm>
              <a:off x="2736" y="3120"/>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1.00</a:t>
              </a:r>
            </a:p>
          </p:txBody>
        </p:sp>
        <p:sp>
          <p:nvSpPr>
            <p:cNvPr id="6165" name="Text Box 19"/>
            <p:cNvSpPr txBox="1">
              <a:spLocks noChangeArrowheads="1"/>
            </p:cNvSpPr>
            <p:nvPr/>
          </p:nvSpPr>
          <p:spPr bwMode="auto">
            <a:xfrm>
              <a:off x="422" y="1462"/>
              <a:ext cx="46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a-b-c</a:t>
              </a:r>
            </a:p>
          </p:txBody>
        </p:sp>
        <p:sp>
          <p:nvSpPr>
            <p:cNvPr id="6166" name="Text Box 20"/>
            <p:cNvSpPr txBox="1">
              <a:spLocks noChangeArrowheads="1"/>
            </p:cNvSpPr>
            <p:nvPr/>
          </p:nvSpPr>
          <p:spPr bwMode="auto">
            <a:xfrm>
              <a:off x="422" y="2374"/>
              <a:ext cx="42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d-e-f</a:t>
              </a:r>
            </a:p>
          </p:txBody>
        </p:sp>
        <p:sp>
          <p:nvSpPr>
            <p:cNvPr id="6167" name="Text Box 21"/>
            <p:cNvSpPr txBox="1">
              <a:spLocks noChangeArrowheads="1"/>
            </p:cNvSpPr>
            <p:nvPr/>
          </p:nvSpPr>
          <p:spPr bwMode="auto">
            <a:xfrm>
              <a:off x="432" y="3360"/>
              <a:ext cx="42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g-h-i</a:t>
              </a:r>
            </a:p>
          </p:txBody>
        </p:sp>
      </p:grpSp>
      <p:sp>
        <p:nvSpPr>
          <p:cNvPr id="6150" name="Title 22"/>
          <p:cNvSpPr>
            <a:spLocks noGrp="1"/>
          </p:cNvSpPr>
          <p:nvPr>
            <p:ph type="title"/>
          </p:nvPr>
        </p:nvSpPr>
        <p:spPr>
          <a:xfrm>
            <a:off x="457200" y="274638"/>
            <a:ext cx="8002588" cy="850900"/>
          </a:xfrm>
        </p:spPr>
        <p:txBody>
          <a:bodyPr/>
          <a:lstStyle/>
          <a:p>
            <a:pPr eaLnBrk="1" hangingPunct="1"/>
            <a:r>
              <a:rPr lang="en-US" altLang="en-US" smtClean="0"/>
              <a:t>Determining Path Probabilities</a:t>
            </a:r>
          </a:p>
        </p:txBody>
      </p:sp>
      <p:sp>
        <p:nvSpPr>
          <p:cNvPr id="2" name="Slide Number Placeholder 1"/>
          <p:cNvSpPr>
            <a:spLocks noGrp="1"/>
          </p:cNvSpPr>
          <p:nvPr>
            <p:ph type="sldNum" sz="quarter" idx="11"/>
          </p:nvPr>
        </p:nvSpPr>
        <p:spPr/>
        <p:txBody>
          <a:bodyPr/>
          <a:lstStyle/>
          <a:p>
            <a:fld id="{81CA19F0-AEA9-426E-8158-2648828C24C7}" type="slidenum">
              <a:rPr lang="en-US" smtClean="0"/>
              <a:pPr/>
              <a:t>37</a:t>
            </a:fld>
            <a:endParaRPr lang="en-US"/>
          </a:p>
        </p:txBody>
      </p:sp>
    </p:spTree>
    <p:extLst>
      <p:ext uri="{BB962C8B-B14F-4D97-AF65-F5344CB8AC3E}">
        <p14:creationId xmlns:p14="http://schemas.microsoft.com/office/powerpoint/2010/main" val="2985927518"/>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73" name="Group 3"/>
          <p:cNvGrpSpPr>
            <a:grpSpLocks/>
          </p:cNvGrpSpPr>
          <p:nvPr/>
        </p:nvGrpSpPr>
        <p:grpSpPr bwMode="auto">
          <a:xfrm>
            <a:off x="609600" y="1143000"/>
            <a:ext cx="8093075" cy="4953000"/>
            <a:chOff x="422" y="720"/>
            <a:chExt cx="5098" cy="3120"/>
          </a:xfrm>
        </p:grpSpPr>
        <p:graphicFrame>
          <p:nvGraphicFramePr>
            <p:cNvPr id="7170" name="Object 2"/>
            <p:cNvGraphicFramePr>
              <a:graphicFrameLocks/>
            </p:cNvGraphicFramePr>
            <p:nvPr/>
          </p:nvGraphicFramePr>
          <p:xfrm>
            <a:off x="1125" y="768"/>
            <a:ext cx="1803" cy="1008"/>
          </p:xfrm>
          <a:graphic>
            <a:graphicData uri="http://schemas.openxmlformats.org/presentationml/2006/ole">
              <mc:AlternateContent xmlns:mc="http://schemas.openxmlformats.org/markup-compatibility/2006">
                <mc:Choice xmlns:v="urn:schemas-microsoft-com:vml" Requires="v">
                  <p:oleObj spid="_x0000_s7209" r:id="rId4" imgW="2860560" imgH="2697120" progId="">
                    <p:embed/>
                  </p:oleObj>
                </mc:Choice>
                <mc:Fallback>
                  <p:oleObj r:id="rId4" imgW="2860560" imgH="269712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5" y="768"/>
                          <a:ext cx="1803" cy="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171" name="Object 3"/>
            <p:cNvGraphicFramePr>
              <a:graphicFrameLocks/>
            </p:cNvGraphicFramePr>
            <p:nvPr/>
          </p:nvGraphicFramePr>
          <p:xfrm>
            <a:off x="3024" y="1680"/>
            <a:ext cx="1803" cy="1008"/>
          </p:xfrm>
          <a:graphic>
            <a:graphicData uri="http://schemas.openxmlformats.org/presentationml/2006/ole">
              <mc:AlternateContent xmlns:mc="http://schemas.openxmlformats.org/markup-compatibility/2006">
                <mc:Choice xmlns:v="urn:schemas-microsoft-com:vml" Requires="v">
                  <p:oleObj spid="_x0000_s7210" r:id="rId6" imgW="2860560" imgH="2697120" progId="">
                    <p:embed/>
                  </p:oleObj>
                </mc:Choice>
                <mc:Fallback>
                  <p:oleObj r:id="rId6" imgW="2860560" imgH="269712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4" y="1680"/>
                          <a:ext cx="1803" cy="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172" name="Object 4"/>
            <p:cNvGraphicFramePr>
              <a:graphicFrameLocks/>
            </p:cNvGraphicFramePr>
            <p:nvPr/>
          </p:nvGraphicFramePr>
          <p:xfrm>
            <a:off x="2085" y="2640"/>
            <a:ext cx="1803" cy="1008"/>
          </p:xfrm>
          <a:graphic>
            <a:graphicData uri="http://schemas.openxmlformats.org/presentationml/2006/ole">
              <mc:AlternateContent xmlns:mc="http://schemas.openxmlformats.org/markup-compatibility/2006">
                <mc:Choice xmlns:v="urn:schemas-microsoft-com:vml" Requires="v">
                  <p:oleObj spid="_x0000_s7211" r:id="rId7" imgW="2860560" imgH="2697120" progId="">
                    <p:embed/>
                  </p:oleObj>
                </mc:Choice>
                <mc:Fallback>
                  <p:oleObj r:id="rId7" imgW="2860560" imgH="2697120" progId="">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85" y="2640"/>
                          <a:ext cx="1803" cy="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176" name="Line 7"/>
            <p:cNvSpPr>
              <a:spLocks noChangeShapeType="1"/>
            </p:cNvSpPr>
            <p:nvPr/>
          </p:nvSpPr>
          <p:spPr bwMode="auto">
            <a:xfrm>
              <a:off x="528" y="1680"/>
              <a:ext cx="4992" cy="0"/>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7177" name="Line 8"/>
            <p:cNvSpPr>
              <a:spLocks noChangeShapeType="1"/>
            </p:cNvSpPr>
            <p:nvPr/>
          </p:nvSpPr>
          <p:spPr bwMode="auto">
            <a:xfrm>
              <a:off x="480" y="2592"/>
              <a:ext cx="4992" cy="0"/>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7178" name="Line 9"/>
            <p:cNvSpPr>
              <a:spLocks noChangeShapeType="1"/>
            </p:cNvSpPr>
            <p:nvPr/>
          </p:nvSpPr>
          <p:spPr bwMode="auto">
            <a:xfrm>
              <a:off x="528" y="3552"/>
              <a:ext cx="4992" cy="0"/>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7179" name="Line 10"/>
            <p:cNvSpPr>
              <a:spLocks noChangeShapeType="1"/>
            </p:cNvSpPr>
            <p:nvPr/>
          </p:nvSpPr>
          <p:spPr bwMode="auto">
            <a:xfrm>
              <a:off x="3456" y="816"/>
              <a:ext cx="0" cy="3024"/>
            </a:xfrm>
            <a:prstGeom prst="line">
              <a:avLst/>
            </a:prstGeom>
            <a:noFill/>
            <a:ln w="12700">
              <a:solidFill>
                <a:srgbClr val="701A5C"/>
              </a:solidFill>
              <a:round/>
              <a:headEnd/>
              <a:tailEnd/>
            </a:ln>
            <a:extLst>
              <a:ext uri="{909E8E84-426E-40DD-AFC4-6F175D3DCCD1}">
                <a14:hiddenFill xmlns:a14="http://schemas.microsoft.com/office/drawing/2010/main">
                  <a:noFill/>
                </a14:hiddenFill>
              </a:ext>
            </a:extLst>
          </p:spPr>
          <p:txBody>
            <a:bodyPr wrap="none" anchor="ctr"/>
            <a:lstStyle/>
            <a:p>
              <a:endParaRPr lang="en-CA"/>
            </a:p>
          </p:txBody>
        </p:sp>
        <p:sp>
          <p:nvSpPr>
            <p:cNvPr id="7180" name="Text Box 11"/>
            <p:cNvSpPr txBox="1">
              <a:spLocks noChangeArrowheads="1"/>
            </p:cNvSpPr>
            <p:nvPr/>
          </p:nvSpPr>
          <p:spPr bwMode="auto">
            <a:xfrm>
              <a:off x="2842" y="720"/>
              <a:ext cx="574" cy="407"/>
            </a:xfrm>
            <a:prstGeom prst="rect">
              <a:avLst/>
            </a:prstGeom>
            <a:solidFill>
              <a:schemeClr val="bg1"/>
            </a:solidFill>
            <a:ln w="12700">
              <a:solidFill>
                <a:schemeClr val="tx1"/>
              </a:solid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15</a:t>
              </a:r>
            </a:p>
            <a:p>
              <a:pPr algn="ctr" eaLnBrk="1" hangingPunct="1"/>
              <a:r>
                <a:rPr lang="en-US" altLang="en-US" b="1">
                  <a:latin typeface="Futura-Heavy"/>
                </a:rPr>
                <a:t>Weeks</a:t>
              </a:r>
            </a:p>
          </p:txBody>
        </p:sp>
        <p:sp>
          <p:nvSpPr>
            <p:cNvPr id="7181" name="Text Box 12"/>
            <p:cNvSpPr txBox="1">
              <a:spLocks noChangeArrowheads="1"/>
            </p:cNvSpPr>
            <p:nvPr/>
          </p:nvSpPr>
          <p:spPr bwMode="auto">
            <a:xfrm>
              <a:off x="4944" y="1632"/>
              <a:ext cx="57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Weeks</a:t>
              </a:r>
            </a:p>
          </p:txBody>
        </p:sp>
        <p:sp>
          <p:nvSpPr>
            <p:cNvPr id="7182" name="Text Box 13"/>
            <p:cNvSpPr txBox="1">
              <a:spLocks noChangeArrowheads="1"/>
            </p:cNvSpPr>
            <p:nvPr/>
          </p:nvSpPr>
          <p:spPr bwMode="auto">
            <a:xfrm>
              <a:off x="4944" y="2592"/>
              <a:ext cx="57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Weeks</a:t>
              </a:r>
            </a:p>
          </p:txBody>
        </p:sp>
        <p:sp>
          <p:nvSpPr>
            <p:cNvPr id="7183" name="Text Box 14"/>
            <p:cNvSpPr txBox="1">
              <a:spLocks noChangeArrowheads="1"/>
            </p:cNvSpPr>
            <p:nvPr/>
          </p:nvSpPr>
          <p:spPr bwMode="auto">
            <a:xfrm>
              <a:off x="4944" y="3552"/>
              <a:ext cx="57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Weeks</a:t>
              </a:r>
            </a:p>
          </p:txBody>
        </p:sp>
        <p:sp>
          <p:nvSpPr>
            <p:cNvPr id="7184" name="Text Box 15"/>
            <p:cNvSpPr txBox="1">
              <a:spLocks noChangeArrowheads="1"/>
            </p:cNvSpPr>
            <p:nvPr/>
          </p:nvSpPr>
          <p:spPr bwMode="auto">
            <a:xfrm>
              <a:off x="1797" y="1728"/>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10.0</a:t>
              </a:r>
            </a:p>
          </p:txBody>
        </p:sp>
        <p:sp>
          <p:nvSpPr>
            <p:cNvPr id="7185" name="Text Box 16"/>
            <p:cNvSpPr txBox="1">
              <a:spLocks noChangeArrowheads="1"/>
            </p:cNvSpPr>
            <p:nvPr/>
          </p:nvSpPr>
          <p:spPr bwMode="auto">
            <a:xfrm>
              <a:off x="3744" y="2688"/>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16.0</a:t>
              </a:r>
            </a:p>
          </p:txBody>
        </p:sp>
        <p:sp>
          <p:nvSpPr>
            <p:cNvPr id="7186" name="Text Box 17"/>
            <p:cNvSpPr txBox="1">
              <a:spLocks noChangeArrowheads="1"/>
            </p:cNvSpPr>
            <p:nvPr/>
          </p:nvSpPr>
          <p:spPr bwMode="auto">
            <a:xfrm>
              <a:off x="2736" y="3600"/>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13.5</a:t>
              </a:r>
            </a:p>
          </p:txBody>
        </p:sp>
        <p:sp>
          <p:nvSpPr>
            <p:cNvPr id="7187" name="Text Box 18"/>
            <p:cNvSpPr txBox="1">
              <a:spLocks noChangeArrowheads="1"/>
            </p:cNvSpPr>
            <p:nvPr/>
          </p:nvSpPr>
          <p:spPr bwMode="auto">
            <a:xfrm>
              <a:off x="1824" y="1200"/>
              <a:ext cx="39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1.00</a:t>
              </a:r>
            </a:p>
          </p:txBody>
        </p:sp>
        <p:sp>
          <p:nvSpPr>
            <p:cNvPr id="7188" name="Text Box 19"/>
            <p:cNvSpPr txBox="1">
              <a:spLocks noChangeArrowheads="1"/>
            </p:cNvSpPr>
            <p:nvPr/>
          </p:nvSpPr>
          <p:spPr bwMode="auto">
            <a:xfrm>
              <a:off x="422" y="1462"/>
              <a:ext cx="46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a-b-c</a:t>
              </a:r>
            </a:p>
          </p:txBody>
        </p:sp>
        <p:sp>
          <p:nvSpPr>
            <p:cNvPr id="7189" name="Text Box 20"/>
            <p:cNvSpPr txBox="1">
              <a:spLocks noChangeArrowheads="1"/>
            </p:cNvSpPr>
            <p:nvPr/>
          </p:nvSpPr>
          <p:spPr bwMode="auto">
            <a:xfrm>
              <a:off x="422" y="2374"/>
              <a:ext cx="42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d-e-f</a:t>
              </a:r>
            </a:p>
          </p:txBody>
        </p:sp>
        <p:sp>
          <p:nvSpPr>
            <p:cNvPr id="7190" name="Text Box 21"/>
            <p:cNvSpPr txBox="1">
              <a:spLocks noChangeArrowheads="1"/>
            </p:cNvSpPr>
            <p:nvPr/>
          </p:nvSpPr>
          <p:spPr bwMode="auto">
            <a:xfrm>
              <a:off x="432" y="3360"/>
              <a:ext cx="42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b="1">
                  <a:latin typeface="Futura-Heavy"/>
                </a:rPr>
                <a:t>g-h-i</a:t>
              </a:r>
            </a:p>
          </p:txBody>
        </p:sp>
        <p:sp>
          <p:nvSpPr>
            <p:cNvPr id="7191" name="Text Box 22"/>
            <p:cNvSpPr txBox="1">
              <a:spLocks noChangeArrowheads="1"/>
            </p:cNvSpPr>
            <p:nvPr/>
          </p:nvSpPr>
          <p:spPr bwMode="auto">
            <a:xfrm>
              <a:off x="2657" y="1920"/>
              <a:ext cx="561" cy="233"/>
            </a:xfrm>
            <a:prstGeom prst="rect">
              <a:avLst/>
            </a:prstGeom>
            <a:solidFill>
              <a:schemeClr val="bg1"/>
            </a:solidFill>
            <a:ln w="12700">
              <a:solidFill>
                <a:schemeClr val="tx1"/>
              </a:solid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0.1587</a:t>
              </a:r>
            </a:p>
          </p:txBody>
        </p:sp>
        <p:sp>
          <p:nvSpPr>
            <p:cNvPr id="7192" name="Text Box 23"/>
            <p:cNvSpPr txBox="1">
              <a:spLocks noChangeArrowheads="1"/>
            </p:cNvSpPr>
            <p:nvPr/>
          </p:nvSpPr>
          <p:spPr bwMode="auto">
            <a:xfrm>
              <a:off x="2699" y="3168"/>
              <a:ext cx="561" cy="233"/>
            </a:xfrm>
            <a:prstGeom prst="rect">
              <a:avLst/>
            </a:prstGeom>
            <a:solidFill>
              <a:schemeClr val="bg1"/>
            </a:solidFill>
            <a:ln w="12700">
              <a:solidFill>
                <a:schemeClr val="tx1"/>
              </a:solid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0.9192</a:t>
              </a:r>
            </a:p>
          </p:txBody>
        </p:sp>
        <p:sp>
          <p:nvSpPr>
            <p:cNvPr id="7193" name="Line 24"/>
            <p:cNvSpPr>
              <a:spLocks noChangeShapeType="1"/>
            </p:cNvSpPr>
            <p:nvPr/>
          </p:nvSpPr>
          <p:spPr bwMode="auto">
            <a:xfrm>
              <a:off x="3168" y="2160"/>
              <a:ext cx="240" cy="384"/>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grpSp>
      <p:sp>
        <p:nvSpPr>
          <p:cNvPr id="7175" name="Title 22"/>
          <p:cNvSpPr>
            <a:spLocks noGrp="1"/>
          </p:cNvSpPr>
          <p:nvPr>
            <p:ph type="title"/>
          </p:nvPr>
        </p:nvSpPr>
        <p:spPr>
          <a:xfrm>
            <a:off x="457200" y="274638"/>
            <a:ext cx="8002588" cy="850900"/>
          </a:xfrm>
        </p:spPr>
        <p:txBody>
          <a:bodyPr/>
          <a:lstStyle/>
          <a:p>
            <a:pPr eaLnBrk="1" hangingPunct="1"/>
            <a:r>
              <a:rPr lang="en-US" altLang="en-US" smtClean="0"/>
              <a:t>Determining Path Probabilities</a:t>
            </a:r>
          </a:p>
        </p:txBody>
      </p:sp>
      <p:sp>
        <p:nvSpPr>
          <p:cNvPr id="2" name="Slide Number Placeholder 1"/>
          <p:cNvSpPr>
            <a:spLocks noGrp="1"/>
          </p:cNvSpPr>
          <p:nvPr>
            <p:ph type="sldNum" sz="quarter" idx="11"/>
          </p:nvPr>
        </p:nvSpPr>
        <p:spPr/>
        <p:txBody>
          <a:bodyPr/>
          <a:lstStyle/>
          <a:p>
            <a:fld id="{81CA19F0-AEA9-426E-8158-2648828C24C7}" type="slidenum">
              <a:rPr lang="en-US" smtClean="0"/>
              <a:pPr/>
              <a:t>38</a:t>
            </a:fld>
            <a:endParaRPr lang="en-US"/>
          </a:p>
        </p:txBody>
      </p:sp>
      <p:sp>
        <p:nvSpPr>
          <p:cNvPr id="27" name="Text Box 23"/>
          <p:cNvSpPr txBox="1">
            <a:spLocks noChangeArrowheads="1"/>
          </p:cNvSpPr>
          <p:nvPr/>
        </p:nvSpPr>
        <p:spPr bwMode="auto">
          <a:xfrm>
            <a:off x="314589" y="6158408"/>
            <a:ext cx="4461479" cy="369332"/>
          </a:xfrm>
          <a:prstGeom prst="rect">
            <a:avLst/>
          </a:prstGeom>
          <a:solidFill>
            <a:schemeClr val="bg1"/>
          </a:solidFill>
          <a:ln w="12700">
            <a:solidFill>
              <a:schemeClr val="tx1"/>
            </a:solid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dirty="0" smtClean="0">
                <a:latin typeface="Futura-Heavy"/>
              </a:rPr>
              <a:t>P(D &lt; 15) = 1 x 0.1587 x 0.9192 = 0.1459</a:t>
            </a:r>
            <a:endParaRPr lang="en-US" altLang="en-US" b="1" dirty="0">
              <a:latin typeface="Futura-Heavy"/>
            </a:endParaRPr>
          </a:p>
        </p:txBody>
      </p:sp>
      <p:sp>
        <p:nvSpPr>
          <p:cNvPr id="28" name="Text Box 23"/>
          <p:cNvSpPr txBox="1">
            <a:spLocks noChangeArrowheads="1"/>
          </p:cNvSpPr>
          <p:nvPr/>
        </p:nvSpPr>
        <p:spPr bwMode="auto">
          <a:xfrm>
            <a:off x="5304772" y="6101258"/>
            <a:ext cx="3320140" cy="369332"/>
          </a:xfrm>
          <a:prstGeom prst="rect">
            <a:avLst/>
          </a:prstGeom>
          <a:solidFill>
            <a:schemeClr val="bg1"/>
          </a:solidFill>
          <a:ln w="12700">
            <a:solidFill>
              <a:schemeClr val="tx1"/>
            </a:solidFill>
            <a:miter lim="800000"/>
            <a:headEnd/>
            <a:tailEnd/>
          </a:ln>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dirty="0" smtClean="0">
                <a:latin typeface="Futura-Heavy"/>
              </a:rPr>
              <a:t>P(D &gt; 15) = 1 - 0.1459 = .8541</a:t>
            </a:r>
            <a:endParaRPr lang="en-US" altLang="en-US" b="1" dirty="0">
              <a:latin typeface="Futura-Heavy"/>
            </a:endParaRPr>
          </a:p>
        </p:txBody>
      </p:sp>
    </p:spTree>
    <p:extLst>
      <p:ext uri="{BB962C8B-B14F-4D97-AF65-F5344CB8AC3E}">
        <p14:creationId xmlns:p14="http://schemas.microsoft.com/office/powerpoint/2010/main" val="1690175277"/>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pPr eaLnBrk="1" hangingPunct="1"/>
            <a:r>
              <a:rPr lang="en-US" altLang="en-US" smtClean="0"/>
              <a:t>Time-Cost Trade-Offs: Crashing</a:t>
            </a:r>
          </a:p>
        </p:txBody>
      </p:sp>
      <p:sp>
        <p:nvSpPr>
          <p:cNvPr id="36867" name="Content Placeholder 2"/>
          <p:cNvSpPr>
            <a:spLocks noGrp="1"/>
          </p:cNvSpPr>
          <p:nvPr>
            <p:ph idx="1"/>
          </p:nvPr>
        </p:nvSpPr>
        <p:spPr>
          <a:xfrm>
            <a:off x="539750" y="1341438"/>
            <a:ext cx="5976938" cy="1150937"/>
          </a:xfrm>
        </p:spPr>
        <p:style>
          <a:lnRef idx="1">
            <a:schemeClr val="accent2"/>
          </a:lnRef>
          <a:fillRef idx="2">
            <a:schemeClr val="accent2"/>
          </a:fillRef>
          <a:effectRef idx="1">
            <a:schemeClr val="accent2"/>
          </a:effectRef>
          <a:fontRef idx="minor">
            <a:schemeClr val="dk1"/>
          </a:fontRef>
        </p:style>
        <p:txBody>
          <a:bodyPr/>
          <a:lstStyle/>
          <a:p>
            <a:pPr eaLnBrk="1" hangingPunct="1">
              <a:buFont typeface="Wingdings" pitchFamily="2" charset="2"/>
              <a:buNone/>
              <a:defRPr/>
            </a:pPr>
            <a:r>
              <a:rPr lang="en-US" b="1" smtClean="0">
                <a:solidFill>
                  <a:srgbClr val="000000"/>
                </a:solidFill>
              </a:rPr>
              <a:t>Crashing</a:t>
            </a:r>
          </a:p>
          <a:p>
            <a:pPr lvl="1" eaLnBrk="1" hangingPunct="1">
              <a:defRPr/>
            </a:pPr>
            <a:r>
              <a:rPr lang="en-US" smtClean="0">
                <a:solidFill>
                  <a:srgbClr val="000000"/>
                </a:solidFill>
              </a:rPr>
              <a:t>Shortening activity durations</a:t>
            </a:r>
          </a:p>
        </p:txBody>
      </p:sp>
      <p:sp>
        <p:nvSpPr>
          <p:cNvPr id="6" name="Content Placeholder 2"/>
          <p:cNvSpPr txBox="1">
            <a:spLocks/>
          </p:cNvSpPr>
          <p:nvPr/>
        </p:nvSpPr>
        <p:spPr bwMode="auto">
          <a:xfrm>
            <a:off x="1331913" y="2565400"/>
            <a:ext cx="6407150" cy="2087563"/>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marL="342900" indent="-342900">
              <a:spcBef>
                <a:spcPct val="20000"/>
              </a:spcBef>
              <a:buClr>
                <a:schemeClr val="bg2"/>
              </a:buClr>
              <a:buFont typeface="Wingdings" pitchFamily="2" charset="2"/>
              <a:buChar char="®"/>
              <a:defRPr/>
            </a:pPr>
            <a:r>
              <a:rPr lang="en-CA" sz="2800" dirty="0">
                <a:solidFill>
                  <a:schemeClr val="tx1"/>
                </a:solidFill>
              </a:rPr>
              <a:t>Motivations:</a:t>
            </a:r>
          </a:p>
          <a:p>
            <a:pPr marL="742950" lvl="1" indent="-285750">
              <a:spcBef>
                <a:spcPct val="20000"/>
              </a:spcBef>
              <a:buClr>
                <a:schemeClr val="accent6"/>
              </a:buClr>
              <a:buFont typeface="Wingdings" pitchFamily="2" charset="2"/>
              <a:buChar char="®"/>
              <a:defRPr/>
            </a:pPr>
            <a:r>
              <a:rPr lang="en-CA" sz="2000" dirty="0">
                <a:solidFill>
                  <a:schemeClr val="tx1"/>
                </a:solidFill>
              </a:rPr>
              <a:t>Avoid late penalties</a:t>
            </a:r>
          </a:p>
          <a:p>
            <a:pPr marL="742950" lvl="1" indent="-285750">
              <a:spcBef>
                <a:spcPct val="20000"/>
              </a:spcBef>
              <a:buClr>
                <a:schemeClr val="accent6"/>
              </a:buClr>
              <a:buFont typeface="Wingdings" pitchFamily="2" charset="2"/>
              <a:buChar char="®"/>
              <a:defRPr/>
            </a:pPr>
            <a:r>
              <a:rPr lang="en-CA" sz="2000" dirty="0">
                <a:solidFill>
                  <a:schemeClr val="tx1"/>
                </a:solidFill>
              </a:rPr>
              <a:t>Monetary incentives for early completion</a:t>
            </a:r>
          </a:p>
          <a:p>
            <a:pPr marL="742950" lvl="1" indent="-285750">
              <a:spcBef>
                <a:spcPct val="20000"/>
              </a:spcBef>
              <a:buClr>
                <a:schemeClr val="accent6"/>
              </a:buClr>
              <a:buFont typeface="Wingdings" pitchFamily="2" charset="2"/>
              <a:buChar char="®"/>
              <a:defRPr/>
            </a:pPr>
            <a:r>
              <a:rPr lang="en-CA" sz="2000" dirty="0">
                <a:solidFill>
                  <a:schemeClr val="tx1"/>
                </a:solidFill>
              </a:rPr>
              <a:t>Free resources for other projects</a:t>
            </a:r>
          </a:p>
          <a:p>
            <a:pPr marL="742950" lvl="1" indent="-285750">
              <a:spcBef>
                <a:spcPct val="20000"/>
              </a:spcBef>
              <a:buClr>
                <a:schemeClr val="accent6"/>
              </a:buClr>
              <a:buFont typeface="Wingdings" pitchFamily="2" charset="2"/>
              <a:buChar char="®"/>
              <a:defRPr/>
            </a:pPr>
            <a:r>
              <a:rPr lang="en-CA" sz="2000" dirty="0">
                <a:solidFill>
                  <a:schemeClr val="tx1"/>
                </a:solidFill>
              </a:rPr>
              <a:t>Reduce indirect costs</a:t>
            </a:r>
          </a:p>
        </p:txBody>
      </p:sp>
      <p:sp>
        <p:nvSpPr>
          <p:cNvPr id="7" name="Content Placeholder 2"/>
          <p:cNvSpPr txBox="1">
            <a:spLocks/>
          </p:cNvSpPr>
          <p:nvPr/>
        </p:nvSpPr>
        <p:spPr bwMode="auto">
          <a:xfrm>
            <a:off x="1979613" y="4797425"/>
            <a:ext cx="6408737" cy="180022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marL="342900" indent="-342900">
              <a:spcBef>
                <a:spcPct val="20000"/>
              </a:spcBef>
              <a:buClr>
                <a:schemeClr val="bg2"/>
              </a:buClr>
              <a:buFont typeface="Wingdings" pitchFamily="2" charset="2"/>
              <a:buChar char="®"/>
              <a:defRPr/>
            </a:pPr>
            <a:r>
              <a:rPr lang="en-CA" sz="2800" dirty="0">
                <a:solidFill>
                  <a:schemeClr val="tx1"/>
                </a:solidFill>
              </a:rPr>
              <a:t>Options:</a:t>
            </a:r>
          </a:p>
          <a:p>
            <a:pPr marL="742950" lvl="1" indent="-285750">
              <a:spcBef>
                <a:spcPct val="20000"/>
              </a:spcBef>
              <a:buClr>
                <a:schemeClr val="accent6"/>
              </a:buClr>
              <a:buFont typeface="Wingdings" pitchFamily="2" charset="2"/>
              <a:buChar char="®"/>
              <a:defRPr/>
            </a:pPr>
            <a:r>
              <a:rPr lang="en-CA" sz="2000" dirty="0">
                <a:solidFill>
                  <a:schemeClr val="tx1"/>
                </a:solidFill>
              </a:rPr>
              <a:t>Add more personnel</a:t>
            </a:r>
          </a:p>
          <a:p>
            <a:pPr marL="742950" lvl="1" indent="-285750">
              <a:spcBef>
                <a:spcPct val="20000"/>
              </a:spcBef>
              <a:buClr>
                <a:schemeClr val="accent6"/>
              </a:buClr>
              <a:buFont typeface="Wingdings" pitchFamily="2" charset="2"/>
              <a:buChar char="®"/>
              <a:defRPr/>
            </a:pPr>
            <a:r>
              <a:rPr lang="en-CA" sz="2000" dirty="0">
                <a:solidFill>
                  <a:schemeClr val="tx1"/>
                </a:solidFill>
              </a:rPr>
              <a:t>More (or more efficient) equipment</a:t>
            </a:r>
          </a:p>
          <a:p>
            <a:pPr marL="742950" lvl="1" indent="-285750">
              <a:spcBef>
                <a:spcPct val="20000"/>
              </a:spcBef>
              <a:buClr>
                <a:schemeClr val="accent6"/>
              </a:buClr>
              <a:buFont typeface="Wingdings" pitchFamily="2" charset="2"/>
              <a:buChar char="®"/>
              <a:defRPr/>
            </a:pPr>
            <a:r>
              <a:rPr lang="en-CA" sz="2000" dirty="0">
                <a:solidFill>
                  <a:schemeClr val="tx1"/>
                </a:solidFill>
              </a:rPr>
              <a:t>Relax specifications</a:t>
            </a:r>
            <a:endParaRPr lang="en-US" sz="2000" dirty="0">
              <a:solidFill>
                <a:schemeClr val="tx1"/>
              </a:solidFill>
            </a:endParaRPr>
          </a:p>
        </p:txBody>
      </p:sp>
      <p:pic>
        <p:nvPicPr>
          <p:cNvPr id="69639" name="Picture 4" descr="C:\Documents and Settings\user\Local Settings\Temporary Internet Files\Content.IE5\YPO7N450\MC900234325[1].wmf"/>
          <p:cNvPicPr>
            <a:picLocks noChangeAspect="1" noChangeArrowheads="1"/>
          </p:cNvPicPr>
          <p:nvPr/>
        </p:nvPicPr>
        <p:blipFill>
          <a:blip r:embed="rId3" cstate="email">
            <a:clrChange>
              <a:clrFrom>
                <a:srgbClr val="B382A8"/>
              </a:clrFrom>
              <a:clrTo>
                <a:srgbClr val="B382A8">
                  <a:alpha val="0"/>
                </a:srgbClr>
              </a:clrTo>
            </a:clrChange>
            <a:extLst>
              <a:ext uri="{28A0092B-C50C-407E-A947-70E740481C1C}">
                <a14:useLocalDpi xmlns:a14="http://schemas.microsoft.com/office/drawing/2010/main"/>
              </a:ext>
            </a:extLst>
          </a:blip>
          <a:srcRect/>
          <a:stretch>
            <a:fillRect/>
          </a:stretch>
        </p:blipFill>
        <p:spPr bwMode="auto">
          <a:xfrm>
            <a:off x="7164388" y="1341438"/>
            <a:ext cx="1728787"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39</a:t>
            </a:fld>
            <a:endParaRPr lang="en-US"/>
          </a:p>
        </p:txBody>
      </p:sp>
    </p:spTree>
    <p:extLst>
      <p:ext uri="{BB962C8B-B14F-4D97-AF65-F5344CB8AC3E}">
        <p14:creationId xmlns:p14="http://schemas.microsoft.com/office/powerpoint/2010/main" val="5195813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pPr eaLnBrk="1" hangingPunct="1"/>
            <a:r>
              <a:rPr lang="en-US" altLang="en-US" smtClean="0"/>
              <a:t>Crashing Decisions</a:t>
            </a:r>
          </a:p>
        </p:txBody>
      </p:sp>
      <p:sp>
        <p:nvSpPr>
          <p:cNvPr id="70659" name="Content Placeholder 2"/>
          <p:cNvSpPr>
            <a:spLocks noGrp="1"/>
          </p:cNvSpPr>
          <p:nvPr>
            <p:ph idx="1"/>
          </p:nvPr>
        </p:nvSpPr>
        <p:spPr/>
        <p:txBody>
          <a:bodyPr/>
          <a:lstStyle/>
          <a:p>
            <a:pPr eaLnBrk="1" hangingPunct="1">
              <a:spcBef>
                <a:spcPts val="1200"/>
              </a:spcBef>
            </a:pPr>
            <a:r>
              <a:rPr lang="en-US" altLang="en-US" smtClean="0"/>
              <a:t>To make decisions concerning crashing requires information about:</a:t>
            </a:r>
          </a:p>
          <a:p>
            <a:pPr lvl="1" eaLnBrk="1" hangingPunct="1">
              <a:spcBef>
                <a:spcPts val="1200"/>
              </a:spcBef>
            </a:pPr>
            <a:r>
              <a:rPr lang="en-US" altLang="en-US" smtClean="0"/>
              <a:t>Regular time and crash time estimates for each activity</a:t>
            </a:r>
          </a:p>
          <a:p>
            <a:pPr lvl="1" eaLnBrk="1" hangingPunct="1">
              <a:spcBef>
                <a:spcPts val="1200"/>
              </a:spcBef>
            </a:pPr>
            <a:r>
              <a:rPr lang="en-US" altLang="en-US" smtClean="0"/>
              <a:t>Regular cost and crash cost estimates for each activity</a:t>
            </a:r>
          </a:p>
          <a:p>
            <a:pPr lvl="1" eaLnBrk="1" hangingPunct="1">
              <a:spcBef>
                <a:spcPts val="1200"/>
              </a:spcBef>
            </a:pPr>
            <a:r>
              <a:rPr lang="en-US" altLang="en-US" smtClean="0"/>
              <a:t>A list of activities that are on the critical path</a:t>
            </a:r>
          </a:p>
          <a:p>
            <a:pPr lvl="2" eaLnBrk="1" hangingPunct="1">
              <a:spcBef>
                <a:spcPts val="1200"/>
              </a:spcBef>
            </a:pPr>
            <a:r>
              <a:rPr lang="en-US" altLang="en-US" sz="2000" smtClean="0"/>
              <a:t>Critical path activities are potential candidates for crashing</a:t>
            </a:r>
          </a:p>
          <a:p>
            <a:pPr lvl="2" eaLnBrk="1" hangingPunct="1">
              <a:spcBef>
                <a:spcPts val="1200"/>
              </a:spcBef>
            </a:pPr>
            <a:r>
              <a:rPr lang="en-US" altLang="en-US" sz="2000" smtClean="0"/>
              <a:t>Crashing non-critical path activities would not have an impact on overall project duration</a:t>
            </a:r>
          </a:p>
        </p:txBody>
      </p:sp>
      <p:sp>
        <p:nvSpPr>
          <p:cNvPr id="2" name="Slide Number Placeholder 1"/>
          <p:cNvSpPr>
            <a:spLocks noGrp="1"/>
          </p:cNvSpPr>
          <p:nvPr>
            <p:ph type="sldNum" sz="quarter" idx="11"/>
          </p:nvPr>
        </p:nvSpPr>
        <p:spPr/>
        <p:txBody>
          <a:bodyPr/>
          <a:lstStyle/>
          <a:p>
            <a:fld id="{81CA19F0-AEA9-426E-8158-2648828C24C7}" type="slidenum">
              <a:rPr lang="en-US" smtClean="0"/>
              <a:pPr/>
              <a:t>40</a:t>
            </a:fld>
            <a:endParaRPr lang="en-US"/>
          </a:p>
        </p:txBody>
      </p:sp>
    </p:spTree>
    <p:extLst>
      <p:ext uri="{BB962C8B-B14F-4D97-AF65-F5344CB8AC3E}">
        <p14:creationId xmlns:p14="http://schemas.microsoft.com/office/powerpoint/2010/main" val="7973989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5" name="Rectangle 9"/>
          <p:cNvSpPr>
            <a:spLocks noChangeArrowheads="1"/>
          </p:cNvSpPr>
          <p:nvPr/>
        </p:nvSpPr>
        <p:spPr bwMode="auto">
          <a:xfrm>
            <a:off x="971550" y="3357563"/>
            <a:ext cx="2162175" cy="10128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ltLang="en-US" sz="2000" b="1">
                <a:solidFill>
                  <a:srgbClr val="1F4300"/>
                </a:solidFill>
              </a:rPr>
              <a:t>Cumulative </a:t>
            </a:r>
            <a:br>
              <a:rPr lang="en-US" altLang="en-US" sz="2000" b="1">
                <a:solidFill>
                  <a:srgbClr val="1F4300"/>
                </a:solidFill>
              </a:rPr>
            </a:br>
            <a:r>
              <a:rPr lang="en-US" altLang="en-US" sz="2000" b="1">
                <a:solidFill>
                  <a:srgbClr val="1F4300"/>
                </a:solidFill>
              </a:rPr>
              <a:t>(direct)</a:t>
            </a:r>
            <a:br>
              <a:rPr lang="en-US" altLang="en-US" sz="2000" b="1">
                <a:solidFill>
                  <a:srgbClr val="1F4300"/>
                </a:solidFill>
              </a:rPr>
            </a:br>
            <a:r>
              <a:rPr lang="en-US" altLang="en-US" sz="2000" b="1">
                <a:solidFill>
                  <a:srgbClr val="1F4300"/>
                </a:solidFill>
              </a:rPr>
              <a:t>cost of crashing</a:t>
            </a:r>
            <a:endParaRPr lang="en-US" altLang="en-US" sz="2000" b="1">
              <a:solidFill>
                <a:srgbClr val="1F4300"/>
              </a:solidFill>
              <a:latin typeface="Futura-Heavy"/>
            </a:endParaRPr>
          </a:p>
        </p:txBody>
      </p:sp>
      <p:sp>
        <p:nvSpPr>
          <p:cNvPr id="24587" name="Rectangle 11"/>
          <p:cNvSpPr>
            <a:spLocks noChangeArrowheads="1"/>
          </p:cNvSpPr>
          <p:nvPr/>
        </p:nvSpPr>
        <p:spPr bwMode="auto">
          <a:xfrm>
            <a:off x="1042988" y="4508500"/>
            <a:ext cx="1395412" cy="10144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ltLang="en-US" sz="2000" b="1" dirty="0">
                <a:solidFill>
                  <a:schemeClr val="bg2"/>
                </a:solidFill>
              </a:rPr>
              <a:t>Expected </a:t>
            </a:r>
            <a:br>
              <a:rPr lang="en-US" altLang="en-US" sz="2000" b="1" dirty="0">
                <a:solidFill>
                  <a:schemeClr val="bg2"/>
                </a:solidFill>
              </a:rPr>
            </a:br>
            <a:r>
              <a:rPr lang="en-US" altLang="en-US" sz="2000" b="1" dirty="0">
                <a:solidFill>
                  <a:schemeClr val="bg2"/>
                </a:solidFill>
              </a:rPr>
              <a:t>indirect</a:t>
            </a:r>
          </a:p>
          <a:p>
            <a:r>
              <a:rPr lang="en-US" altLang="en-US" sz="2000" b="1" dirty="0">
                <a:solidFill>
                  <a:schemeClr val="bg2"/>
                </a:solidFill>
              </a:rPr>
              <a:t>Costs</a:t>
            </a:r>
          </a:p>
        </p:txBody>
      </p:sp>
      <p:sp>
        <p:nvSpPr>
          <p:cNvPr id="71684"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71685" name="Rectangle 4"/>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sp>
        <p:nvSpPr>
          <p:cNvPr id="71686" name="Rectangle 5"/>
          <p:cNvSpPr>
            <a:spLocks noGrp="1" noChangeArrowheads="1"/>
          </p:cNvSpPr>
          <p:nvPr>
            <p:ph type="title"/>
          </p:nvPr>
        </p:nvSpPr>
        <p:spPr>
          <a:xfrm>
            <a:off x="395288" y="188913"/>
            <a:ext cx="8507412" cy="850900"/>
          </a:xfrm>
        </p:spPr>
        <p:txBody>
          <a:bodyPr lIns="90488" tIns="44450" rIns="90488" bIns="44450" anchor="b"/>
          <a:lstStyle/>
          <a:p>
            <a:r>
              <a:rPr lang="en-US" altLang="en-US" smtClean="0"/>
              <a:t>Costs Related to Crashing Activities</a:t>
            </a:r>
          </a:p>
        </p:txBody>
      </p:sp>
      <p:sp>
        <p:nvSpPr>
          <p:cNvPr id="71687" name="Line 6"/>
          <p:cNvSpPr>
            <a:spLocks noChangeShapeType="1"/>
          </p:cNvSpPr>
          <p:nvPr/>
        </p:nvSpPr>
        <p:spPr bwMode="auto">
          <a:xfrm>
            <a:off x="989013" y="1965325"/>
            <a:ext cx="0" cy="390683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CA"/>
          </a:p>
        </p:txBody>
      </p:sp>
      <p:sp>
        <p:nvSpPr>
          <p:cNvPr id="71688" name="Line 7"/>
          <p:cNvSpPr>
            <a:spLocks noChangeShapeType="1"/>
          </p:cNvSpPr>
          <p:nvPr/>
        </p:nvSpPr>
        <p:spPr bwMode="auto">
          <a:xfrm>
            <a:off x="531813" y="5859463"/>
            <a:ext cx="7621587"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CA"/>
          </a:p>
        </p:txBody>
      </p:sp>
      <p:sp>
        <p:nvSpPr>
          <p:cNvPr id="24584" name="Arc 8"/>
          <p:cNvSpPr>
            <a:spLocks/>
          </p:cNvSpPr>
          <p:nvPr/>
        </p:nvSpPr>
        <p:spPr bwMode="auto">
          <a:xfrm>
            <a:off x="1476375" y="2060575"/>
            <a:ext cx="5759450" cy="3744913"/>
          </a:xfrm>
          <a:custGeom>
            <a:avLst/>
            <a:gdLst>
              <a:gd name="T0" fmla="*/ 1536023961 w 21600"/>
              <a:gd name="T1" fmla="*/ 649190316 h 21600"/>
              <a:gd name="T2" fmla="*/ 0 w 21600"/>
              <a:gd name="T3" fmla="*/ 0 h 21600"/>
              <a:gd name="T4" fmla="*/ 1536023961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38100" cap="rnd">
            <a:solidFill>
              <a:srgbClr val="1F43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p>
        </p:txBody>
      </p:sp>
      <p:sp>
        <p:nvSpPr>
          <p:cNvPr id="24586" name="Line 10"/>
          <p:cNvSpPr>
            <a:spLocks noChangeShapeType="1"/>
          </p:cNvSpPr>
          <p:nvPr/>
        </p:nvSpPr>
        <p:spPr bwMode="auto">
          <a:xfrm flipV="1">
            <a:off x="996950" y="4164013"/>
            <a:ext cx="6731000" cy="1412875"/>
          </a:xfrm>
          <a:prstGeom prst="line">
            <a:avLst/>
          </a:prstGeom>
          <a:noFill/>
          <a:ln w="38100">
            <a:solidFill>
              <a:schemeClr val="bg2"/>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CA"/>
          </a:p>
        </p:txBody>
      </p:sp>
      <p:sp>
        <p:nvSpPr>
          <p:cNvPr id="71691" name="Rectangle 14"/>
          <p:cNvSpPr>
            <a:spLocks noChangeArrowheads="1"/>
          </p:cNvSpPr>
          <p:nvPr/>
        </p:nvSpPr>
        <p:spPr bwMode="auto">
          <a:xfrm>
            <a:off x="6372225" y="5876925"/>
            <a:ext cx="1798638"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ltLang="en-US" b="1"/>
              <a:t>Project Length</a:t>
            </a:r>
          </a:p>
        </p:txBody>
      </p:sp>
      <p:sp>
        <p:nvSpPr>
          <p:cNvPr id="71692" name="Rectangle 15"/>
          <p:cNvSpPr>
            <a:spLocks noChangeArrowheads="1"/>
          </p:cNvSpPr>
          <p:nvPr/>
        </p:nvSpPr>
        <p:spPr bwMode="auto">
          <a:xfrm>
            <a:off x="468313" y="2492375"/>
            <a:ext cx="361950" cy="13366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75000"/>
              </a:lnSpc>
            </a:pPr>
            <a:endParaRPr lang="en-US" altLang="en-US" b="1"/>
          </a:p>
          <a:p>
            <a:pPr>
              <a:lnSpc>
                <a:spcPct val="75000"/>
              </a:lnSpc>
            </a:pPr>
            <a:endParaRPr lang="en-US" altLang="en-US" b="1"/>
          </a:p>
          <a:p>
            <a:pPr>
              <a:lnSpc>
                <a:spcPct val="75000"/>
              </a:lnSpc>
            </a:pPr>
            <a:r>
              <a:rPr lang="en-US" altLang="en-US" b="1"/>
              <a:t>C</a:t>
            </a:r>
          </a:p>
          <a:p>
            <a:pPr>
              <a:lnSpc>
                <a:spcPct val="75000"/>
              </a:lnSpc>
            </a:pPr>
            <a:r>
              <a:rPr lang="en-US" altLang="en-US" b="1"/>
              <a:t>O</a:t>
            </a:r>
          </a:p>
          <a:p>
            <a:pPr>
              <a:lnSpc>
                <a:spcPct val="75000"/>
              </a:lnSpc>
            </a:pPr>
            <a:r>
              <a:rPr lang="en-US" altLang="en-US" b="1"/>
              <a:t>S</a:t>
            </a:r>
          </a:p>
          <a:p>
            <a:pPr>
              <a:lnSpc>
                <a:spcPct val="75000"/>
              </a:lnSpc>
            </a:pPr>
            <a:r>
              <a:rPr lang="en-US" altLang="en-US" b="1"/>
              <a:t>T</a:t>
            </a:r>
          </a:p>
        </p:txBody>
      </p:sp>
      <p:grpSp>
        <p:nvGrpSpPr>
          <p:cNvPr id="2" name="Group 25"/>
          <p:cNvGrpSpPr>
            <a:grpSpLocks/>
          </p:cNvGrpSpPr>
          <p:nvPr/>
        </p:nvGrpSpPr>
        <p:grpSpPr bwMode="auto">
          <a:xfrm rot="694272">
            <a:off x="1428750" y="2836863"/>
            <a:ext cx="5738813" cy="1512887"/>
            <a:chOff x="313" y="1718"/>
            <a:chExt cx="3615" cy="952"/>
          </a:xfrm>
        </p:grpSpPr>
        <p:sp>
          <p:nvSpPr>
            <p:cNvPr id="71712" name="Rectangle 18"/>
            <p:cNvSpPr>
              <a:spLocks noChangeArrowheads="1"/>
            </p:cNvSpPr>
            <p:nvPr/>
          </p:nvSpPr>
          <p:spPr bwMode="auto">
            <a:xfrm rot="-694272">
              <a:off x="531" y="1769"/>
              <a:ext cx="896" cy="248"/>
            </a:xfrm>
            <a:prstGeom prst="rect">
              <a:avLst/>
            </a:prstGeom>
            <a:solidFill>
              <a:schemeClr val="bg1"/>
            </a:solidFill>
            <a:ln>
              <a:noFill/>
            </a:ln>
            <a:extLst>
              <a:ext uri="{91240B29-F687-4F45-9708-019B960494DF}">
                <a14:hiddenLine xmlns:a14="http://schemas.microsoft.com/office/drawing/2010/main" w="2857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ltLang="en-US" sz="2000" b="1">
                  <a:solidFill>
                    <a:schemeClr val="accent1"/>
                  </a:solidFill>
                </a:rPr>
                <a:t>Total Cost</a:t>
              </a:r>
              <a:endParaRPr lang="en-US" altLang="en-US" sz="2000" b="1">
                <a:solidFill>
                  <a:schemeClr val="accent1"/>
                </a:solidFill>
                <a:latin typeface="Futura-Heavy"/>
              </a:endParaRPr>
            </a:p>
          </p:txBody>
        </p:sp>
        <p:sp>
          <p:nvSpPr>
            <p:cNvPr id="71713" name="Freeform 19"/>
            <p:cNvSpPr>
              <a:spLocks/>
            </p:cNvSpPr>
            <p:nvPr/>
          </p:nvSpPr>
          <p:spPr bwMode="auto">
            <a:xfrm rot="-427680">
              <a:off x="2621" y="1854"/>
              <a:ext cx="1307" cy="738"/>
            </a:xfrm>
            <a:custGeom>
              <a:avLst/>
              <a:gdLst>
                <a:gd name="T0" fmla="*/ 0 w 1605"/>
                <a:gd name="T1" fmla="*/ 736 h 347"/>
                <a:gd name="T2" fmla="*/ 49 w 1605"/>
                <a:gd name="T3" fmla="*/ 736 h 347"/>
                <a:gd name="T4" fmla="*/ 97 w 1605"/>
                <a:gd name="T5" fmla="*/ 732 h 347"/>
                <a:gd name="T6" fmla="*/ 145 w 1605"/>
                <a:gd name="T7" fmla="*/ 727 h 347"/>
                <a:gd name="T8" fmla="*/ 193 w 1605"/>
                <a:gd name="T9" fmla="*/ 721 h 347"/>
                <a:gd name="T10" fmla="*/ 239 w 1605"/>
                <a:gd name="T11" fmla="*/ 717 h 347"/>
                <a:gd name="T12" fmla="*/ 287 w 1605"/>
                <a:gd name="T13" fmla="*/ 708 h 347"/>
                <a:gd name="T14" fmla="*/ 334 w 1605"/>
                <a:gd name="T15" fmla="*/ 698 h 347"/>
                <a:gd name="T16" fmla="*/ 380 w 1605"/>
                <a:gd name="T17" fmla="*/ 689 h 347"/>
                <a:gd name="T18" fmla="*/ 427 w 1605"/>
                <a:gd name="T19" fmla="*/ 678 h 347"/>
                <a:gd name="T20" fmla="*/ 471 w 1605"/>
                <a:gd name="T21" fmla="*/ 668 h 347"/>
                <a:gd name="T22" fmla="*/ 516 w 1605"/>
                <a:gd name="T23" fmla="*/ 651 h 347"/>
                <a:gd name="T24" fmla="*/ 560 w 1605"/>
                <a:gd name="T25" fmla="*/ 640 h 347"/>
                <a:gd name="T26" fmla="*/ 603 w 1605"/>
                <a:gd name="T27" fmla="*/ 625 h 347"/>
                <a:gd name="T28" fmla="*/ 647 w 1605"/>
                <a:gd name="T29" fmla="*/ 610 h 347"/>
                <a:gd name="T30" fmla="*/ 689 w 1605"/>
                <a:gd name="T31" fmla="*/ 591 h 347"/>
                <a:gd name="T32" fmla="*/ 730 w 1605"/>
                <a:gd name="T33" fmla="*/ 574 h 347"/>
                <a:gd name="T34" fmla="*/ 770 w 1605"/>
                <a:gd name="T35" fmla="*/ 555 h 347"/>
                <a:gd name="T36" fmla="*/ 809 w 1605"/>
                <a:gd name="T37" fmla="*/ 536 h 347"/>
                <a:gd name="T38" fmla="*/ 846 w 1605"/>
                <a:gd name="T39" fmla="*/ 517 h 347"/>
                <a:gd name="T40" fmla="*/ 884 w 1605"/>
                <a:gd name="T41" fmla="*/ 498 h 347"/>
                <a:gd name="T42" fmla="*/ 919 w 1605"/>
                <a:gd name="T43" fmla="*/ 479 h 347"/>
                <a:gd name="T44" fmla="*/ 954 w 1605"/>
                <a:gd name="T45" fmla="*/ 457 h 347"/>
                <a:gd name="T46" fmla="*/ 987 w 1605"/>
                <a:gd name="T47" fmla="*/ 434 h 347"/>
                <a:gd name="T48" fmla="*/ 1020 w 1605"/>
                <a:gd name="T49" fmla="*/ 410 h 347"/>
                <a:gd name="T50" fmla="*/ 1050 w 1605"/>
                <a:gd name="T51" fmla="*/ 387 h 347"/>
                <a:gd name="T52" fmla="*/ 1078 w 1605"/>
                <a:gd name="T53" fmla="*/ 364 h 347"/>
                <a:gd name="T54" fmla="*/ 1107 w 1605"/>
                <a:gd name="T55" fmla="*/ 342 h 347"/>
                <a:gd name="T56" fmla="*/ 1134 w 1605"/>
                <a:gd name="T57" fmla="*/ 315 h 347"/>
                <a:gd name="T58" fmla="*/ 1156 w 1605"/>
                <a:gd name="T59" fmla="*/ 291 h 347"/>
                <a:gd name="T60" fmla="*/ 1180 w 1605"/>
                <a:gd name="T61" fmla="*/ 266 h 347"/>
                <a:gd name="T62" fmla="*/ 1201 w 1605"/>
                <a:gd name="T63" fmla="*/ 242 h 347"/>
                <a:gd name="T64" fmla="*/ 1221 w 1605"/>
                <a:gd name="T65" fmla="*/ 215 h 347"/>
                <a:gd name="T66" fmla="*/ 1239 w 1605"/>
                <a:gd name="T67" fmla="*/ 189 h 347"/>
                <a:gd name="T68" fmla="*/ 1255 w 1605"/>
                <a:gd name="T69" fmla="*/ 162 h 347"/>
                <a:gd name="T70" fmla="*/ 1267 w 1605"/>
                <a:gd name="T71" fmla="*/ 134 h 347"/>
                <a:gd name="T72" fmla="*/ 1280 w 1605"/>
                <a:gd name="T73" fmla="*/ 108 h 347"/>
                <a:gd name="T74" fmla="*/ 1289 w 1605"/>
                <a:gd name="T75" fmla="*/ 81 h 347"/>
                <a:gd name="T76" fmla="*/ 1298 w 1605"/>
                <a:gd name="T77" fmla="*/ 55 h 347"/>
                <a:gd name="T78" fmla="*/ 1303 w 1605"/>
                <a:gd name="T79" fmla="*/ 28 h 347"/>
                <a:gd name="T80" fmla="*/ 1306 w 1605"/>
                <a:gd name="T81" fmla="*/ 0 h 34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05"/>
                <a:gd name="T124" fmla="*/ 0 h 347"/>
                <a:gd name="T125" fmla="*/ 1605 w 1605"/>
                <a:gd name="T126" fmla="*/ 347 h 34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05" h="347">
                  <a:moveTo>
                    <a:pt x="0" y="346"/>
                  </a:moveTo>
                  <a:lnTo>
                    <a:pt x="60" y="346"/>
                  </a:lnTo>
                  <a:lnTo>
                    <a:pt x="119" y="344"/>
                  </a:lnTo>
                  <a:lnTo>
                    <a:pt x="178" y="342"/>
                  </a:lnTo>
                  <a:lnTo>
                    <a:pt x="237" y="339"/>
                  </a:lnTo>
                  <a:lnTo>
                    <a:pt x="294" y="337"/>
                  </a:lnTo>
                  <a:lnTo>
                    <a:pt x="353" y="333"/>
                  </a:lnTo>
                  <a:lnTo>
                    <a:pt x="410" y="328"/>
                  </a:lnTo>
                  <a:lnTo>
                    <a:pt x="467" y="324"/>
                  </a:lnTo>
                  <a:lnTo>
                    <a:pt x="524" y="319"/>
                  </a:lnTo>
                  <a:lnTo>
                    <a:pt x="579" y="314"/>
                  </a:lnTo>
                  <a:lnTo>
                    <a:pt x="634" y="306"/>
                  </a:lnTo>
                  <a:lnTo>
                    <a:pt x="688" y="301"/>
                  </a:lnTo>
                  <a:lnTo>
                    <a:pt x="741" y="294"/>
                  </a:lnTo>
                  <a:lnTo>
                    <a:pt x="794" y="287"/>
                  </a:lnTo>
                  <a:lnTo>
                    <a:pt x="846" y="278"/>
                  </a:lnTo>
                  <a:lnTo>
                    <a:pt x="897" y="270"/>
                  </a:lnTo>
                  <a:lnTo>
                    <a:pt x="945" y="261"/>
                  </a:lnTo>
                  <a:lnTo>
                    <a:pt x="993" y="252"/>
                  </a:lnTo>
                  <a:lnTo>
                    <a:pt x="1039" y="243"/>
                  </a:lnTo>
                  <a:lnTo>
                    <a:pt x="1085" y="234"/>
                  </a:lnTo>
                  <a:lnTo>
                    <a:pt x="1129" y="225"/>
                  </a:lnTo>
                  <a:lnTo>
                    <a:pt x="1171" y="215"/>
                  </a:lnTo>
                  <a:lnTo>
                    <a:pt x="1212" y="204"/>
                  </a:lnTo>
                  <a:lnTo>
                    <a:pt x="1252" y="193"/>
                  </a:lnTo>
                  <a:lnTo>
                    <a:pt x="1289" y="182"/>
                  </a:lnTo>
                  <a:lnTo>
                    <a:pt x="1324" y="171"/>
                  </a:lnTo>
                  <a:lnTo>
                    <a:pt x="1359" y="161"/>
                  </a:lnTo>
                  <a:lnTo>
                    <a:pt x="1392" y="148"/>
                  </a:lnTo>
                  <a:lnTo>
                    <a:pt x="1420" y="137"/>
                  </a:lnTo>
                  <a:lnTo>
                    <a:pt x="1449" y="125"/>
                  </a:lnTo>
                  <a:lnTo>
                    <a:pt x="1475" y="114"/>
                  </a:lnTo>
                  <a:lnTo>
                    <a:pt x="1499" y="101"/>
                  </a:lnTo>
                  <a:lnTo>
                    <a:pt x="1521" y="89"/>
                  </a:lnTo>
                  <a:lnTo>
                    <a:pt x="1541" y="76"/>
                  </a:lnTo>
                  <a:lnTo>
                    <a:pt x="1556" y="63"/>
                  </a:lnTo>
                  <a:lnTo>
                    <a:pt x="1572" y="51"/>
                  </a:lnTo>
                  <a:lnTo>
                    <a:pt x="1583" y="38"/>
                  </a:lnTo>
                  <a:lnTo>
                    <a:pt x="1594" y="26"/>
                  </a:lnTo>
                  <a:lnTo>
                    <a:pt x="1600" y="13"/>
                  </a:lnTo>
                  <a:lnTo>
                    <a:pt x="1604" y="0"/>
                  </a:lnTo>
                </a:path>
              </a:pathLst>
            </a:custGeom>
            <a:noFill/>
            <a:ln w="38100" cap="rnd">
              <a:solidFill>
                <a:schemeClr val="accent1"/>
              </a:solidFill>
              <a:prstDash val="dash"/>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p>
          </p:txBody>
        </p:sp>
        <p:sp>
          <p:nvSpPr>
            <p:cNvPr id="71714" name="Line 21"/>
            <p:cNvSpPr>
              <a:spLocks noChangeShapeType="1"/>
            </p:cNvSpPr>
            <p:nvPr/>
          </p:nvSpPr>
          <p:spPr bwMode="auto">
            <a:xfrm flipV="1">
              <a:off x="3826" y="1890"/>
              <a:ext cx="0" cy="19"/>
            </a:xfrm>
            <a:prstGeom prst="line">
              <a:avLst/>
            </a:prstGeom>
            <a:noFill/>
            <a:ln w="28575">
              <a:solidFill>
                <a:schemeClr val="accent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CA"/>
            </a:p>
          </p:txBody>
        </p:sp>
        <p:sp>
          <p:nvSpPr>
            <p:cNvPr id="71715" name="Freeform 22"/>
            <p:cNvSpPr>
              <a:spLocks/>
            </p:cNvSpPr>
            <p:nvPr/>
          </p:nvSpPr>
          <p:spPr bwMode="auto">
            <a:xfrm>
              <a:off x="313" y="1718"/>
              <a:ext cx="2358" cy="952"/>
            </a:xfrm>
            <a:custGeom>
              <a:avLst/>
              <a:gdLst>
                <a:gd name="T0" fmla="*/ 2356 w 969"/>
                <a:gd name="T1" fmla="*/ 949 h 300"/>
                <a:gd name="T2" fmla="*/ 2270 w 969"/>
                <a:gd name="T3" fmla="*/ 949 h 300"/>
                <a:gd name="T4" fmla="*/ 2180 w 969"/>
                <a:gd name="T5" fmla="*/ 942 h 300"/>
                <a:gd name="T6" fmla="*/ 2095 w 969"/>
                <a:gd name="T7" fmla="*/ 936 h 300"/>
                <a:gd name="T8" fmla="*/ 2010 w 969"/>
                <a:gd name="T9" fmla="*/ 933 h 300"/>
                <a:gd name="T10" fmla="*/ 1925 w 969"/>
                <a:gd name="T11" fmla="*/ 920 h 300"/>
                <a:gd name="T12" fmla="*/ 1840 w 969"/>
                <a:gd name="T13" fmla="*/ 914 h 300"/>
                <a:gd name="T14" fmla="*/ 1752 w 969"/>
                <a:gd name="T15" fmla="*/ 904 h 300"/>
                <a:gd name="T16" fmla="*/ 1667 w 969"/>
                <a:gd name="T17" fmla="*/ 885 h 300"/>
                <a:gd name="T18" fmla="*/ 1582 w 969"/>
                <a:gd name="T19" fmla="*/ 876 h 300"/>
                <a:gd name="T20" fmla="*/ 1501 w 969"/>
                <a:gd name="T21" fmla="*/ 857 h 300"/>
                <a:gd name="T22" fmla="*/ 1424 w 969"/>
                <a:gd name="T23" fmla="*/ 841 h 300"/>
                <a:gd name="T24" fmla="*/ 1343 w 969"/>
                <a:gd name="T25" fmla="*/ 822 h 300"/>
                <a:gd name="T26" fmla="*/ 1263 w 969"/>
                <a:gd name="T27" fmla="*/ 806 h 300"/>
                <a:gd name="T28" fmla="*/ 1188 w 969"/>
                <a:gd name="T29" fmla="*/ 784 h 300"/>
                <a:gd name="T30" fmla="*/ 1115 w 969"/>
                <a:gd name="T31" fmla="*/ 762 h 300"/>
                <a:gd name="T32" fmla="*/ 1039 w 969"/>
                <a:gd name="T33" fmla="*/ 743 h 300"/>
                <a:gd name="T34" fmla="*/ 964 w 969"/>
                <a:gd name="T35" fmla="*/ 714 h 300"/>
                <a:gd name="T36" fmla="*/ 896 w 969"/>
                <a:gd name="T37" fmla="*/ 692 h 300"/>
                <a:gd name="T38" fmla="*/ 825 w 969"/>
                <a:gd name="T39" fmla="*/ 670 h 300"/>
                <a:gd name="T40" fmla="*/ 762 w 969"/>
                <a:gd name="T41" fmla="*/ 641 h 300"/>
                <a:gd name="T42" fmla="*/ 698 w 969"/>
                <a:gd name="T43" fmla="*/ 619 h 300"/>
                <a:gd name="T44" fmla="*/ 633 w 969"/>
                <a:gd name="T45" fmla="*/ 590 h 300"/>
                <a:gd name="T46" fmla="*/ 574 w 969"/>
                <a:gd name="T47" fmla="*/ 562 h 300"/>
                <a:gd name="T48" fmla="*/ 516 w 969"/>
                <a:gd name="T49" fmla="*/ 533 h 300"/>
                <a:gd name="T50" fmla="*/ 462 w 969"/>
                <a:gd name="T51" fmla="*/ 498 h 300"/>
                <a:gd name="T52" fmla="*/ 409 w 969"/>
                <a:gd name="T53" fmla="*/ 470 h 300"/>
                <a:gd name="T54" fmla="*/ 355 w 969"/>
                <a:gd name="T55" fmla="*/ 441 h 300"/>
                <a:gd name="T56" fmla="*/ 314 w 969"/>
                <a:gd name="T57" fmla="*/ 406 h 300"/>
                <a:gd name="T58" fmla="*/ 265 w 969"/>
                <a:gd name="T59" fmla="*/ 371 h 300"/>
                <a:gd name="T60" fmla="*/ 229 w 969"/>
                <a:gd name="T61" fmla="*/ 343 h 300"/>
                <a:gd name="T62" fmla="*/ 185 w 969"/>
                <a:gd name="T63" fmla="*/ 308 h 300"/>
                <a:gd name="T64" fmla="*/ 153 w 969"/>
                <a:gd name="T65" fmla="*/ 276 h 300"/>
                <a:gd name="T66" fmla="*/ 122 w 969"/>
                <a:gd name="T67" fmla="*/ 241 h 300"/>
                <a:gd name="T68" fmla="*/ 95 w 969"/>
                <a:gd name="T69" fmla="*/ 206 h 300"/>
                <a:gd name="T70" fmla="*/ 68 w 969"/>
                <a:gd name="T71" fmla="*/ 171 h 300"/>
                <a:gd name="T72" fmla="*/ 46 w 969"/>
                <a:gd name="T73" fmla="*/ 136 h 300"/>
                <a:gd name="T74" fmla="*/ 32 w 969"/>
                <a:gd name="T75" fmla="*/ 105 h 300"/>
                <a:gd name="T76" fmla="*/ 15 w 969"/>
                <a:gd name="T77" fmla="*/ 70 h 300"/>
                <a:gd name="T78" fmla="*/ 5 w 969"/>
                <a:gd name="T79" fmla="*/ 35 h 300"/>
                <a:gd name="T80" fmla="*/ 0 w 969"/>
                <a:gd name="T81" fmla="*/ 0 h 3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69"/>
                <a:gd name="T124" fmla="*/ 0 h 300"/>
                <a:gd name="T125" fmla="*/ 969 w 969"/>
                <a:gd name="T126" fmla="*/ 300 h 3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69" h="300">
                  <a:moveTo>
                    <a:pt x="968" y="299"/>
                  </a:moveTo>
                  <a:lnTo>
                    <a:pt x="933" y="299"/>
                  </a:lnTo>
                  <a:lnTo>
                    <a:pt x="896" y="297"/>
                  </a:lnTo>
                  <a:lnTo>
                    <a:pt x="861" y="295"/>
                  </a:lnTo>
                  <a:lnTo>
                    <a:pt x="826" y="294"/>
                  </a:lnTo>
                  <a:lnTo>
                    <a:pt x="791" y="290"/>
                  </a:lnTo>
                  <a:lnTo>
                    <a:pt x="756" y="288"/>
                  </a:lnTo>
                  <a:lnTo>
                    <a:pt x="720" y="285"/>
                  </a:lnTo>
                  <a:lnTo>
                    <a:pt x="685" y="279"/>
                  </a:lnTo>
                  <a:lnTo>
                    <a:pt x="650" y="276"/>
                  </a:lnTo>
                  <a:lnTo>
                    <a:pt x="617" y="270"/>
                  </a:lnTo>
                  <a:lnTo>
                    <a:pt x="585" y="265"/>
                  </a:lnTo>
                  <a:lnTo>
                    <a:pt x="552" y="259"/>
                  </a:lnTo>
                  <a:lnTo>
                    <a:pt x="519" y="254"/>
                  </a:lnTo>
                  <a:lnTo>
                    <a:pt x="488" y="247"/>
                  </a:lnTo>
                  <a:lnTo>
                    <a:pt x="458" y="240"/>
                  </a:lnTo>
                  <a:lnTo>
                    <a:pt x="427" y="234"/>
                  </a:lnTo>
                  <a:lnTo>
                    <a:pt x="396" y="225"/>
                  </a:lnTo>
                  <a:lnTo>
                    <a:pt x="368" y="218"/>
                  </a:lnTo>
                  <a:lnTo>
                    <a:pt x="339" y="211"/>
                  </a:lnTo>
                  <a:lnTo>
                    <a:pt x="313" y="202"/>
                  </a:lnTo>
                  <a:lnTo>
                    <a:pt x="287" y="195"/>
                  </a:lnTo>
                  <a:lnTo>
                    <a:pt x="260" y="186"/>
                  </a:lnTo>
                  <a:lnTo>
                    <a:pt x="236" y="177"/>
                  </a:lnTo>
                  <a:lnTo>
                    <a:pt x="212" y="168"/>
                  </a:lnTo>
                  <a:lnTo>
                    <a:pt x="190" y="157"/>
                  </a:lnTo>
                  <a:lnTo>
                    <a:pt x="168" y="148"/>
                  </a:lnTo>
                  <a:lnTo>
                    <a:pt x="146" y="139"/>
                  </a:lnTo>
                  <a:lnTo>
                    <a:pt x="129" y="128"/>
                  </a:lnTo>
                  <a:lnTo>
                    <a:pt x="109" y="117"/>
                  </a:lnTo>
                  <a:lnTo>
                    <a:pt x="94" y="108"/>
                  </a:lnTo>
                  <a:lnTo>
                    <a:pt x="76" y="97"/>
                  </a:lnTo>
                  <a:lnTo>
                    <a:pt x="63" y="87"/>
                  </a:lnTo>
                  <a:lnTo>
                    <a:pt x="50" y="76"/>
                  </a:lnTo>
                  <a:lnTo>
                    <a:pt x="39" y="65"/>
                  </a:lnTo>
                  <a:lnTo>
                    <a:pt x="28" y="54"/>
                  </a:lnTo>
                  <a:lnTo>
                    <a:pt x="19" y="43"/>
                  </a:lnTo>
                  <a:lnTo>
                    <a:pt x="13" y="33"/>
                  </a:lnTo>
                  <a:lnTo>
                    <a:pt x="6" y="22"/>
                  </a:lnTo>
                  <a:lnTo>
                    <a:pt x="2" y="11"/>
                  </a:lnTo>
                  <a:lnTo>
                    <a:pt x="0" y="0"/>
                  </a:lnTo>
                </a:path>
              </a:pathLst>
            </a:custGeom>
            <a:noFill/>
            <a:ln w="38100" cap="rnd">
              <a:solidFill>
                <a:schemeClr val="accent1"/>
              </a:solidFill>
              <a:prstDash val="dash"/>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p>
          </p:txBody>
        </p:sp>
        <p:sp>
          <p:nvSpPr>
            <p:cNvPr id="71716" name="Line 24"/>
            <p:cNvSpPr>
              <a:spLocks noChangeShapeType="1"/>
            </p:cNvSpPr>
            <p:nvPr/>
          </p:nvSpPr>
          <p:spPr bwMode="auto">
            <a:xfrm flipH="1" flipV="1">
              <a:off x="1153" y="1939"/>
              <a:ext cx="8" cy="17"/>
            </a:xfrm>
            <a:prstGeom prst="line">
              <a:avLst/>
            </a:prstGeom>
            <a:noFill/>
            <a:ln w="28575">
              <a:solidFill>
                <a:schemeClr val="accent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CA"/>
            </a:p>
          </p:txBody>
        </p:sp>
      </p:grpSp>
      <p:sp>
        <p:nvSpPr>
          <p:cNvPr id="71694" name="Rectangle 26"/>
          <p:cNvSpPr>
            <a:spLocks noChangeArrowheads="1"/>
          </p:cNvSpPr>
          <p:nvPr/>
        </p:nvSpPr>
        <p:spPr bwMode="auto">
          <a:xfrm>
            <a:off x="8183563" y="6308725"/>
            <a:ext cx="1841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nvGrpSpPr>
          <p:cNvPr id="3" name="Group 29"/>
          <p:cNvGrpSpPr>
            <a:grpSpLocks/>
          </p:cNvGrpSpPr>
          <p:nvPr/>
        </p:nvGrpSpPr>
        <p:grpSpPr bwMode="auto">
          <a:xfrm>
            <a:off x="4645025" y="4508500"/>
            <a:ext cx="1406525" cy="1749425"/>
            <a:chOff x="1795" y="2800"/>
            <a:chExt cx="886" cy="1102"/>
          </a:xfrm>
        </p:grpSpPr>
        <p:sp>
          <p:nvSpPr>
            <p:cNvPr id="24589" name="Rectangle 13"/>
            <p:cNvSpPr>
              <a:spLocks noChangeArrowheads="1"/>
            </p:cNvSpPr>
            <p:nvPr/>
          </p:nvSpPr>
          <p:spPr bwMode="auto">
            <a:xfrm>
              <a:off x="1795" y="3671"/>
              <a:ext cx="886" cy="231"/>
            </a:xfrm>
            <a:prstGeom prst="rect">
              <a:avLst/>
            </a:prstGeom>
            <a:noFill/>
            <a:ln w="9525">
              <a:noFill/>
              <a:miter lim="800000"/>
              <a:headEnd/>
              <a:tailEnd/>
            </a:ln>
            <a:effectLst/>
          </p:spPr>
          <p:txBody>
            <a:bodyPr lIns="90488" tIns="44450" rIns="90488" bIns="44450">
              <a:spAutoFit/>
            </a:bodyPr>
            <a:lstStyle/>
            <a:p>
              <a:pPr eaLnBrk="0" fontAlgn="auto" hangingPunct="0">
                <a:spcBef>
                  <a:spcPts val="0"/>
                </a:spcBef>
                <a:spcAft>
                  <a:spcPts val="0"/>
                </a:spcAft>
                <a:defRPr/>
              </a:pPr>
              <a:r>
                <a:rPr lang="en-US" dirty="0">
                  <a:solidFill>
                    <a:schemeClr val="accent6"/>
                  </a:solidFill>
                  <a:latin typeface="Arial" charset="0"/>
                </a:rPr>
                <a:t>Optimum</a:t>
              </a:r>
              <a:endParaRPr lang="en-US" baseline="-25000" dirty="0">
                <a:solidFill>
                  <a:schemeClr val="accent6"/>
                </a:solidFill>
                <a:latin typeface="Arial" charset="0"/>
              </a:endParaRPr>
            </a:p>
          </p:txBody>
        </p:sp>
        <p:sp>
          <p:nvSpPr>
            <p:cNvPr id="24603" name="Line 27"/>
            <p:cNvSpPr>
              <a:spLocks noChangeShapeType="1"/>
            </p:cNvSpPr>
            <p:nvPr/>
          </p:nvSpPr>
          <p:spPr bwMode="auto">
            <a:xfrm>
              <a:off x="2157" y="2800"/>
              <a:ext cx="3" cy="896"/>
            </a:xfrm>
            <a:prstGeom prst="line">
              <a:avLst/>
            </a:prstGeom>
            <a:noFill/>
            <a:ln w="38100">
              <a:solidFill>
                <a:schemeClr val="accent6"/>
              </a:solidFill>
              <a:prstDash val="sysDash"/>
              <a:round/>
              <a:headEnd type="none" w="med" len="med"/>
              <a:tailEnd type="none" w="med" len="med"/>
            </a:ln>
            <a:effectLst/>
          </p:spPr>
          <p:txBody>
            <a:bodyPr/>
            <a:lstStyle/>
            <a:p>
              <a:pPr fontAlgn="auto">
                <a:spcBef>
                  <a:spcPts val="0"/>
                </a:spcBef>
                <a:spcAft>
                  <a:spcPts val="0"/>
                </a:spcAft>
                <a:defRPr/>
              </a:pPr>
              <a:endParaRPr lang="en-US">
                <a:solidFill>
                  <a:schemeClr val="accent6"/>
                </a:solidFill>
                <a:latin typeface="+mn-lt"/>
              </a:endParaRPr>
            </a:p>
          </p:txBody>
        </p:sp>
      </p:grpSp>
      <p:sp>
        <p:nvSpPr>
          <p:cNvPr id="24604" name="Text Box 28"/>
          <p:cNvSpPr txBox="1">
            <a:spLocks noChangeArrowheads="1"/>
          </p:cNvSpPr>
          <p:nvPr/>
        </p:nvSpPr>
        <p:spPr bwMode="auto">
          <a:xfrm>
            <a:off x="611188" y="1268413"/>
            <a:ext cx="7908925" cy="938212"/>
          </a:xfrm>
          <a:prstGeom prst="rect">
            <a:avLst/>
          </a:prstGeom>
          <a:ln>
            <a:headEnd type="none" w="sm" len="sm"/>
            <a:tailEnd type="none" w="sm" len="sm"/>
          </a:ln>
        </p:spPr>
        <p:style>
          <a:lnRef idx="1">
            <a:schemeClr val="accent2"/>
          </a:lnRef>
          <a:fillRef idx="2">
            <a:schemeClr val="accent2"/>
          </a:fillRef>
          <a:effectRef idx="1">
            <a:schemeClr val="accent2"/>
          </a:effectRef>
          <a:fontRef idx="minor">
            <a:schemeClr val="dk1"/>
          </a:fontRef>
        </p:style>
        <p:txBody>
          <a:bodyPr>
            <a:spAutoFit/>
          </a:bodyPr>
          <a:lstStyle/>
          <a:p>
            <a:pPr algn="ctr" fontAlgn="auto">
              <a:spcBef>
                <a:spcPct val="50000"/>
              </a:spcBef>
              <a:spcAft>
                <a:spcPts val="0"/>
              </a:spcAft>
              <a:defRPr/>
            </a:pPr>
            <a:r>
              <a:rPr lang="en-US" sz="2200" dirty="0">
                <a:latin typeface="Arial" charset="0"/>
              </a:rPr>
              <a:t>Crashing reduces indirect, but increases direct costs</a:t>
            </a:r>
          </a:p>
          <a:p>
            <a:pPr algn="ctr" fontAlgn="auto">
              <a:spcBef>
                <a:spcPct val="50000"/>
              </a:spcBef>
              <a:spcAft>
                <a:spcPts val="0"/>
              </a:spcAft>
              <a:defRPr/>
            </a:pPr>
            <a:r>
              <a:rPr lang="en-CA" sz="2200" b="1" i="1" dirty="0">
                <a:latin typeface="Arial" charset="0"/>
              </a:rPr>
              <a:t>Total cost is minimized </a:t>
            </a:r>
            <a:r>
              <a:rPr lang="en-CA" sz="2200" i="1" dirty="0">
                <a:latin typeface="Arial" charset="0"/>
              </a:rPr>
              <a:t>at optimum amount of crashing</a:t>
            </a:r>
            <a:endParaRPr lang="en-US" sz="2200" i="1" dirty="0">
              <a:latin typeface="Arial" charset="0"/>
            </a:endParaRPr>
          </a:p>
        </p:txBody>
      </p:sp>
      <p:grpSp>
        <p:nvGrpSpPr>
          <p:cNvPr id="4" name="Group 30"/>
          <p:cNvGrpSpPr>
            <a:grpSpLocks/>
          </p:cNvGrpSpPr>
          <p:nvPr/>
        </p:nvGrpSpPr>
        <p:grpSpPr bwMode="auto">
          <a:xfrm rot="-1558646">
            <a:off x="5724525" y="3644900"/>
            <a:ext cx="1368425" cy="360363"/>
            <a:chOff x="5724128" y="3645024"/>
            <a:chExt cx="1296144" cy="369332"/>
          </a:xfrm>
        </p:grpSpPr>
        <p:sp>
          <p:nvSpPr>
            <p:cNvPr id="71708" name="TextBox 26"/>
            <p:cNvSpPr txBox="1">
              <a:spLocks noChangeArrowheads="1"/>
            </p:cNvSpPr>
            <p:nvPr/>
          </p:nvSpPr>
          <p:spPr bwMode="auto">
            <a:xfrm>
              <a:off x="6012160" y="3645024"/>
              <a:ext cx="1008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CA" altLang="en-US">
                  <a:latin typeface="Futura-Heavy"/>
                </a:rPr>
                <a:t>Shorten</a:t>
              </a:r>
              <a:endParaRPr lang="en-US" altLang="en-US">
                <a:latin typeface="Futura-Heavy"/>
              </a:endParaRPr>
            </a:p>
          </p:txBody>
        </p:sp>
        <p:cxnSp>
          <p:nvCxnSpPr>
            <p:cNvPr id="29" name="Straight Arrow Connector 28"/>
            <p:cNvCxnSpPr/>
            <p:nvPr/>
          </p:nvCxnSpPr>
          <p:spPr>
            <a:xfrm rot="10800000">
              <a:off x="5724438" y="3858476"/>
              <a:ext cx="288700" cy="162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5" name="Group 31"/>
          <p:cNvGrpSpPr>
            <a:grpSpLocks/>
          </p:cNvGrpSpPr>
          <p:nvPr/>
        </p:nvGrpSpPr>
        <p:grpSpPr bwMode="auto">
          <a:xfrm rot="-792858">
            <a:off x="6394450" y="4300538"/>
            <a:ext cx="1368425" cy="360362"/>
            <a:chOff x="5724128" y="3645024"/>
            <a:chExt cx="1296144" cy="369332"/>
          </a:xfrm>
        </p:grpSpPr>
        <p:sp>
          <p:nvSpPr>
            <p:cNvPr id="71706" name="TextBox 32"/>
            <p:cNvSpPr txBox="1">
              <a:spLocks noChangeArrowheads="1"/>
            </p:cNvSpPr>
            <p:nvPr/>
          </p:nvSpPr>
          <p:spPr bwMode="auto">
            <a:xfrm>
              <a:off x="6012160" y="3645024"/>
              <a:ext cx="1008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CA" altLang="en-US">
                  <a:latin typeface="Futura-Heavy"/>
                </a:rPr>
                <a:t>Shorten</a:t>
              </a:r>
              <a:endParaRPr lang="en-US" altLang="en-US">
                <a:latin typeface="Futura-Heavy"/>
              </a:endParaRPr>
            </a:p>
          </p:txBody>
        </p:sp>
        <p:cxnSp>
          <p:nvCxnSpPr>
            <p:cNvPr id="34" name="Straight Arrow Connector 33"/>
            <p:cNvCxnSpPr/>
            <p:nvPr/>
          </p:nvCxnSpPr>
          <p:spPr>
            <a:xfrm rot="10800000">
              <a:off x="5723498" y="3861174"/>
              <a:ext cx="288700" cy="162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 name="Group 34"/>
          <p:cNvGrpSpPr>
            <a:grpSpLocks/>
          </p:cNvGrpSpPr>
          <p:nvPr/>
        </p:nvGrpSpPr>
        <p:grpSpPr bwMode="auto">
          <a:xfrm>
            <a:off x="6742113" y="5438775"/>
            <a:ext cx="1368425" cy="360363"/>
            <a:chOff x="5724128" y="3645024"/>
            <a:chExt cx="1296144" cy="369332"/>
          </a:xfrm>
        </p:grpSpPr>
        <p:sp>
          <p:nvSpPr>
            <p:cNvPr id="71704" name="TextBox 35"/>
            <p:cNvSpPr txBox="1">
              <a:spLocks noChangeArrowheads="1"/>
            </p:cNvSpPr>
            <p:nvPr/>
          </p:nvSpPr>
          <p:spPr bwMode="auto">
            <a:xfrm>
              <a:off x="6012160" y="3645024"/>
              <a:ext cx="1008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CA" altLang="en-US">
                  <a:latin typeface="Futura-Heavy"/>
                </a:rPr>
                <a:t>Shorten</a:t>
              </a:r>
              <a:endParaRPr lang="en-US" altLang="en-US">
                <a:latin typeface="Futura-Heavy"/>
              </a:endParaRPr>
            </a:p>
          </p:txBody>
        </p:sp>
        <p:cxnSp>
          <p:nvCxnSpPr>
            <p:cNvPr id="37" name="Straight Arrow Connector 36"/>
            <p:cNvCxnSpPr/>
            <p:nvPr/>
          </p:nvCxnSpPr>
          <p:spPr>
            <a:xfrm rot="10800000">
              <a:off x="5724128" y="3861417"/>
              <a:ext cx="288700" cy="162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Group 37"/>
          <p:cNvGrpSpPr>
            <a:grpSpLocks/>
          </p:cNvGrpSpPr>
          <p:nvPr/>
        </p:nvGrpSpPr>
        <p:grpSpPr bwMode="auto">
          <a:xfrm>
            <a:off x="6804025" y="4797425"/>
            <a:ext cx="1368425" cy="368300"/>
            <a:chOff x="5724128" y="3645024"/>
            <a:chExt cx="1296144" cy="378864"/>
          </a:xfrm>
        </p:grpSpPr>
        <p:sp>
          <p:nvSpPr>
            <p:cNvPr id="71702" name="TextBox 38"/>
            <p:cNvSpPr txBox="1">
              <a:spLocks noChangeArrowheads="1"/>
            </p:cNvSpPr>
            <p:nvPr/>
          </p:nvSpPr>
          <p:spPr bwMode="auto">
            <a:xfrm>
              <a:off x="6012160" y="3645024"/>
              <a:ext cx="1008112" cy="378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CA" altLang="en-US">
                  <a:latin typeface="Futura-Heavy"/>
                </a:rPr>
                <a:t>CRASH</a:t>
              </a:r>
              <a:endParaRPr lang="en-US" altLang="en-US">
                <a:latin typeface="Futura-Heavy"/>
              </a:endParaRPr>
            </a:p>
          </p:txBody>
        </p:sp>
        <p:cxnSp>
          <p:nvCxnSpPr>
            <p:cNvPr id="40" name="Straight Arrow Connector 39"/>
            <p:cNvCxnSpPr/>
            <p:nvPr/>
          </p:nvCxnSpPr>
          <p:spPr>
            <a:xfrm rot="10800000">
              <a:off x="5724128" y="3860585"/>
              <a:ext cx="288700" cy="163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8" name="Slide Number Placeholder 7"/>
          <p:cNvSpPr>
            <a:spLocks noGrp="1"/>
          </p:cNvSpPr>
          <p:nvPr>
            <p:ph type="sldNum" sz="quarter" idx="11"/>
          </p:nvPr>
        </p:nvSpPr>
        <p:spPr/>
        <p:txBody>
          <a:bodyPr/>
          <a:lstStyle/>
          <a:p>
            <a:fld id="{81CA19F0-AEA9-426E-8158-2648828C24C7}" type="slidenum">
              <a:rPr lang="en-US" smtClean="0"/>
              <a:pPr/>
              <a:t>41</a:t>
            </a:fld>
            <a:endParaRPr lang="en-US"/>
          </a:p>
        </p:txBody>
      </p:sp>
    </p:spTree>
    <p:extLst>
      <p:ext uri="{BB962C8B-B14F-4D97-AF65-F5344CB8AC3E}">
        <p14:creationId xmlns:p14="http://schemas.microsoft.com/office/powerpoint/2010/main" val="1280209270"/>
      </p:ext>
    </p:extLst>
  </p:cSld>
  <p:clrMapOvr>
    <a:masterClrMapping/>
  </p:clrMapOvr>
  <p:transition>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585"/>
                                        </p:tgtEl>
                                        <p:attrNameLst>
                                          <p:attrName>style.visibility</p:attrName>
                                        </p:attrNameLst>
                                      </p:cBhvr>
                                      <p:to>
                                        <p:strVal val="visible"/>
                                      </p:to>
                                    </p:set>
                                    <p:animEffect transition="in" filter="wipe(left)">
                                      <p:cBhvr>
                                        <p:cTn id="7" dur="500"/>
                                        <p:tgtEl>
                                          <p:spTgt spid="24585"/>
                                        </p:tgtEl>
                                      </p:cBhvr>
                                    </p:animEffect>
                                  </p:childTnLst>
                                </p:cTn>
                              </p:par>
                            </p:childTnLst>
                          </p:cTn>
                        </p:par>
                        <p:par>
                          <p:cTn id="8" fill="hold" nodeType="afterGroup">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4584"/>
                                        </p:tgtEl>
                                        <p:attrNameLst>
                                          <p:attrName>style.visibility</p:attrName>
                                        </p:attrNameLst>
                                      </p:cBhvr>
                                      <p:to>
                                        <p:strVal val="visible"/>
                                      </p:to>
                                    </p:set>
                                    <p:animEffect transition="in" filter="wipe(right)">
                                      <p:cBhvr>
                                        <p:cTn id="11" dur="500"/>
                                        <p:tgtEl>
                                          <p:spTgt spid="2458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4587"/>
                                        </p:tgtEl>
                                        <p:attrNameLst>
                                          <p:attrName>style.visibility</p:attrName>
                                        </p:attrNameLst>
                                      </p:cBhvr>
                                      <p:to>
                                        <p:strVal val="visible"/>
                                      </p:to>
                                    </p:set>
                                    <p:animEffect transition="in" filter="wipe(left)">
                                      <p:cBhvr>
                                        <p:cTn id="16" dur="500"/>
                                        <p:tgtEl>
                                          <p:spTgt spid="24587"/>
                                        </p:tgtEl>
                                      </p:cBhvr>
                                    </p:animEffect>
                                  </p:childTnLst>
                                </p:cTn>
                              </p:par>
                            </p:childTnLst>
                          </p:cTn>
                        </p:par>
                        <p:par>
                          <p:cTn id="17" fill="hold" nodeType="afterGroup">
                            <p:stCondLst>
                              <p:cond delay="500"/>
                            </p:stCondLst>
                            <p:childTnLst>
                              <p:par>
                                <p:cTn id="18" presetID="22" presetClass="entr" presetSubtype="2" fill="hold" grpId="0" nodeType="afterEffect">
                                  <p:stCondLst>
                                    <p:cond delay="0"/>
                                  </p:stCondLst>
                                  <p:childTnLst>
                                    <p:set>
                                      <p:cBhvr>
                                        <p:cTn id="19" dur="1" fill="hold">
                                          <p:stCondLst>
                                            <p:cond delay="0"/>
                                          </p:stCondLst>
                                        </p:cTn>
                                        <p:tgtEl>
                                          <p:spTgt spid="24586"/>
                                        </p:tgtEl>
                                        <p:attrNameLst>
                                          <p:attrName>style.visibility</p:attrName>
                                        </p:attrNameLst>
                                      </p:cBhvr>
                                      <p:to>
                                        <p:strVal val="visible"/>
                                      </p:to>
                                    </p:set>
                                    <p:animEffect transition="in" filter="wipe(right)">
                                      <p:cBhvr>
                                        <p:cTn id="20" dur="500"/>
                                        <p:tgtEl>
                                          <p:spTgt spid="2458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4604"/>
                                        </p:tgtEl>
                                        <p:attrNameLst>
                                          <p:attrName>style.visibility</p:attrName>
                                        </p:attrNameLst>
                                      </p:cBhvr>
                                      <p:to>
                                        <p:strVal val="visible"/>
                                      </p:to>
                                    </p:set>
                                    <p:anim calcmode="lin" valueType="num">
                                      <p:cBhvr additive="base">
                                        <p:cTn id="30" dur="500" fill="hold"/>
                                        <p:tgtEl>
                                          <p:spTgt spid="24604"/>
                                        </p:tgtEl>
                                        <p:attrNameLst>
                                          <p:attrName>ppt_x</p:attrName>
                                        </p:attrNameLst>
                                      </p:cBhvr>
                                      <p:tavLst>
                                        <p:tav tm="0">
                                          <p:val>
                                            <p:strVal val="0-#ppt_w/2"/>
                                          </p:val>
                                        </p:tav>
                                        <p:tav tm="100000">
                                          <p:val>
                                            <p:strVal val="#ppt_x"/>
                                          </p:val>
                                        </p:tav>
                                      </p:tavLst>
                                    </p:anim>
                                    <p:anim calcmode="lin" valueType="num">
                                      <p:cBhvr additive="base">
                                        <p:cTn id="31" dur="500" fill="hold"/>
                                        <p:tgtEl>
                                          <p:spTgt spid="24604"/>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500"/>
                            </p:stCondLst>
                            <p:childTnLst>
                              <p:par>
                                <p:cTn id="33" presetID="22" presetClass="entr" presetSubtype="1"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up)">
                                      <p:cBhvr>
                                        <p:cTn id="35" dur="500"/>
                                        <p:tgtEl>
                                          <p:spTgt spid="3"/>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2"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right)">
                                      <p:cBhvr>
                                        <p:cTn id="40" dur="500"/>
                                        <p:tgtEl>
                                          <p:spTgt spid="7"/>
                                        </p:tgtEl>
                                      </p:cBhvr>
                                    </p:animEffect>
                                  </p:childTnLst>
                                </p:cTn>
                              </p:par>
                            </p:childTnLst>
                          </p:cTn>
                        </p:par>
                        <p:par>
                          <p:cTn id="41" fill="hold" nodeType="afterGroup">
                            <p:stCondLst>
                              <p:cond delay="500"/>
                            </p:stCondLst>
                            <p:childTnLst>
                              <p:par>
                                <p:cTn id="42" presetID="22" presetClass="entr" presetSubtype="2"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right)">
                                      <p:cBhvr>
                                        <p:cTn id="44" dur="500"/>
                                        <p:tgtEl>
                                          <p:spTgt spid="4"/>
                                        </p:tgtEl>
                                      </p:cBhvr>
                                    </p:animEffect>
                                  </p:childTnLst>
                                </p:cTn>
                              </p:par>
                            </p:childTnLst>
                          </p:cTn>
                        </p:par>
                        <p:par>
                          <p:cTn id="45" fill="hold" nodeType="afterGroup">
                            <p:stCondLst>
                              <p:cond delay="1000"/>
                            </p:stCondLst>
                            <p:childTnLst>
                              <p:par>
                                <p:cTn id="46" presetID="22" presetClass="entr" presetSubtype="2"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right)">
                                      <p:cBhvr>
                                        <p:cTn id="48" dur="500"/>
                                        <p:tgtEl>
                                          <p:spTgt spid="5"/>
                                        </p:tgtEl>
                                      </p:cBhvr>
                                    </p:animEffect>
                                  </p:childTnLst>
                                </p:cTn>
                              </p:par>
                            </p:childTnLst>
                          </p:cTn>
                        </p:par>
                        <p:par>
                          <p:cTn id="49" fill="hold" nodeType="afterGroup">
                            <p:stCondLst>
                              <p:cond delay="1500"/>
                            </p:stCondLst>
                            <p:childTnLst>
                              <p:par>
                                <p:cTn id="50" presetID="22" presetClass="entr" presetSubtype="2"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right)">
                                      <p:cBhvr>
                                        <p:cTn id="5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5" grpId="0" animBg="1" autoUpdateAnimBg="0"/>
      <p:bldP spid="24587" grpId="0" animBg="1" autoUpdateAnimBg="0"/>
      <p:bldP spid="24584" grpId="0" animBg="1"/>
      <p:bldP spid="24586" grpId="0" animBg="1"/>
      <p:bldP spid="24604" grpId="0" animBg="1"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pPr eaLnBrk="1" hangingPunct="1"/>
            <a:r>
              <a:rPr lang="en-US" altLang="en-US" smtClean="0"/>
              <a:t>Crashing: Procedure</a:t>
            </a:r>
          </a:p>
        </p:txBody>
      </p:sp>
      <p:graphicFrame>
        <p:nvGraphicFramePr>
          <p:cNvPr id="6" name="Content Placeholder 5"/>
          <p:cNvGraphicFramePr>
            <a:graphicFrameLocks noGrp="1"/>
          </p:cNvGraphicFramePr>
          <p:nvPr>
            <p:ph idx="1"/>
          </p:nvPr>
        </p:nvGraphicFramePr>
        <p:xfrm>
          <a:off x="669819" y="1304554"/>
          <a:ext cx="8223842" cy="487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p:cNvSpPr>
            <a:spLocks noGrp="1"/>
          </p:cNvSpPr>
          <p:nvPr>
            <p:ph type="sldNum" sz="quarter" idx="11"/>
          </p:nvPr>
        </p:nvSpPr>
        <p:spPr/>
        <p:txBody>
          <a:bodyPr/>
          <a:lstStyle/>
          <a:p>
            <a:fld id="{81CA19F0-AEA9-426E-8158-2648828C24C7}" type="slidenum">
              <a:rPr lang="en-US" smtClean="0"/>
              <a:pPr/>
              <a:t>42</a:t>
            </a:fld>
            <a:endParaRPr lang="en-US"/>
          </a:p>
        </p:txBody>
      </p:sp>
    </p:spTree>
    <p:extLst>
      <p:ext uri="{BB962C8B-B14F-4D97-AF65-F5344CB8AC3E}">
        <p14:creationId xmlns:p14="http://schemas.microsoft.com/office/powerpoint/2010/main" val="430676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730" name="Group 58"/>
          <p:cNvGrpSpPr>
            <a:grpSpLocks/>
          </p:cNvGrpSpPr>
          <p:nvPr/>
        </p:nvGrpSpPr>
        <p:grpSpPr bwMode="auto">
          <a:xfrm>
            <a:off x="1487488" y="4092575"/>
            <a:ext cx="6516687" cy="2576513"/>
            <a:chOff x="1018" y="1545"/>
            <a:chExt cx="4105" cy="1766"/>
          </a:xfrm>
        </p:grpSpPr>
        <p:sp>
          <p:nvSpPr>
            <p:cNvPr id="73775" name="Line 38"/>
            <p:cNvSpPr>
              <a:spLocks noChangeShapeType="1"/>
            </p:cNvSpPr>
            <p:nvPr/>
          </p:nvSpPr>
          <p:spPr bwMode="auto">
            <a:xfrm>
              <a:off x="3744" y="2112"/>
              <a:ext cx="960" cy="336"/>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grpSp>
          <p:nvGrpSpPr>
            <p:cNvPr id="41989" name="Oval 5"/>
            <p:cNvGrpSpPr>
              <a:grpSpLocks/>
            </p:cNvGrpSpPr>
            <p:nvPr/>
          </p:nvGrpSpPr>
          <p:grpSpPr bwMode="auto">
            <a:xfrm>
              <a:off x="1018" y="2325"/>
              <a:ext cx="457" cy="460"/>
              <a:chOff x="1487424" y="5230368"/>
              <a:chExt cx="725424" cy="670560"/>
            </a:xfrm>
          </p:grpSpPr>
          <p:pic>
            <p:nvPicPr>
              <p:cNvPr id="73776" name="Oval 5"/>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87424" y="5230368"/>
                <a:ext cx="725424" cy="670560"/>
              </a:xfrm>
              <a:prstGeom prst="rect">
                <a:avLst/>
              </a:prstGeom>
              <a:noFill/>
              <a:extLst>
                <a:ext uri="{909E8E84-426E-40DD-AFC4-6F175D3DCCD1}">
                  <a14:hiddenFill xmlns:a14="http://schemas.microsoft.com/office/drawing/2010/main">
                    <a:solidFill>
                      <a:srgbClr val="FFFFFF"/>
                    </a:solidFill>
                  </a14:hiddenFill>
                </a:ext>
              </a:extLst>
            </p:spPr>
          </p:pic>
          <p:sp>
            <p:nvSpPr>
              <p:cNvPr id="73777" name="Text Box 49"/>
              <p:cNvSpPr txBox="1">
                <a:spLocks noChangeArrowheads="1"/>
              </p:cNvSpPr>
              <p:nvPr/>
            </p:nvSpPr>
            <p:spPr bwMode="auto">
              <a:xfrm>
                <a:off x="1637087" y="5351996"/>
                <a:ext cx="431052" cy="39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latin typeface="Futura-Heavy"/>
                  </a:rPr>
                  <a:t>s</a:t>
                </a:r>
              </a:p>
            </p:txBody>
          </p:sp>
        </p:grpSp>
        <p:grpSp>
          <p:nvGrpSpPr>
            <p:cNvPr id="41990" name="Oval 6"/>
            <p:cNvGrpSpPr>
              <a:grpSpLocks/>
            </p:cNvGrpSpPr>
            <p:nvPr/>
          </p:nvGrpSpPr>
          <p:grpSpPr bwMode="auto">
            <a:xfrm>
              <a:off x="1690" y="2856"/>
              <a:ext cx="457" cy="460"/>
              <a:chOff x="2554224" y="6004560"/>
              <a:chExt cx="725424" cy="670560"/>
            </a:xfrm>
          </p:grpSpPr>
          <p:pic>
            <p:nvPicPr>
              <p:cNvPr id="73779" name="Oval 6"/>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54224" y="6004560"/>
                <a:ext cx="725424" cy="670560"/>
              </a:xfrm>
              <a:prstGeom prst="rect">
                <a:avLst/>
              </a:prstGeom>
              <a:noFill/>
              <a:extLst>
                <a:ext uri="{909E8E84-426E-40DD-AFC4-6F175D3DCCD1}">
                  <a14:hiddenFill xmlns:a14="http://schemas.microsoft.com/office/drawing/2010/main">
                    <a:solidFill>
                      <a:srgbClr val="FFFFFF"/>
                    </a:solidFill>
                  </a14:hiddenFill>
                </a:ext>
              </a:extLst>
            </p:spPr>
          </p:pic>
          <p:sp>
            <p:nvSpPr>
              <p:cNvPr id="73780" name="Text Box 52"/>
              <p:cNvSpPr txBox="1">
                <a:spLocks noChangeArrowheads="1"/>
              </p:cNvSpPr>
              <p:nvPr/>
            </p:nvSpPr>
            <p:spPr bwMode="auto">
              <a:xfrm>
                <a:off x="2703887" y="6122324"/>
                <a:ext cx="431052" cy="39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latin typeface="Futura-Heavy"/>
                  </a:rPr>
                  <a:t>c</a:t>
                </a:r>
              </a:p>
            </p:txBody>
          </p:sp>
        </p:grpSp>
        <p:grpSp>
          <p:nvGrpSpPr>
            <p:cNvPr id="41993" name="Oval 9"/>
            <p:cNvGrpSpPr>
              <a:grpSpLocks/>
            </p:cNvGrpSpPr>
            <p:nvPr/>
          </p:nvGrpSpPr>
          <p:grpSpPr bwMode="auto">
            <a:xfrm>
              <a:off x="2074" y="1895"/>
              <a:ext cx="457" cy="460"/>
              <a:chOff x="3163824" y="4602480"/>
              <a:chExt cx="725424" cy="670560"/>
            </a:xfrm>
          </p:grpSpPr>
          <p:pic>
            <p:nvPicPr>
              <p:cNvPr id="73782" name="Oval 9"/>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163824" y="4602480"/>
                <a:ext cx="725424" cy="670560"/>
              </a:xfrm>
              <a:prstGeom prst="rect">
                <a:avLst/>
              </a:prstGeom>
              <a:noFill/>
              <a:extLst>
                <a:ext uri="{909E8E84-426E-40DD-AFC4-6F175D3DCCD1}">
                  <a14:hiddenFill xmlns:a14="http://schemas.microsoft.com/office/drawing/2010/main">
                    <a:solidFill>
                      <a:srgbClr val="FFFFFF"/>
                    </a:solidFill>
                  </a14:hiddenFill>
                </a:ext>
              </a:extLst>
            </p:spPr>
          </p:pic>
          <p:sp>
            <p:nvSpPr>
              <p:cNvPr id="73783" name="Text Box 55"/>
              <p:cNvSpPr txBox="1">
                <a:spLocks noChangeArrowheads="1"/>
              </p:cNvSpPr>
              <p:nvPr/>
            </p:nvSpPr>
            <p:spPr bwMode="auto">
              <a:xfrm>
                <a:off x="3313487" y="4721728"/>
                <a:ext cx="431052" cy="39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latin typeface="Futura-Heavy"/>
                  </a:rPr>
                  <a:t>a</a:t>
                </a:r>
              </a:p>
            </p:txBody>
          </p:sp>
        </p:grpSp>
        <p:grpSp>
          <p:nvGrpSpPr>
            <p:cNvPr id="41996" name="Oval 12"/>
            <p:cNvGrpSpPr>
              <a:grpSpLocks/>
            </p:cNvGrpSpPr>
            <p:nvPr/>
          </p:nvGrpSpPr>
          <p:grpSpPr bwMode="auto">
            <a:xfrm>
              <a:off x="3610" y="2856"/>
              <a:ext cx="457" cy="460"/>
              <a:chOff x="5602224" y="6004560"/>
              <a:chExt cx="725424" cy="670560"/>
            </a:xfrm>
          </p:grpSpPr>
          <p:pic>
            <p:nvPicPr>
              <p:cNvPr id="73785" name="Oval 12"/>
              <p:cNvPicPr>
                <a:picLocks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602224" y="6004560"/>
                <a:ext cx="725424" cy="670560"/>
              </a:xfrm>
              <a:prstGeom prst="rect">
                <a:avLst/>
              </a:prstGeom>
              <a:noFill/>
              <a:extLst>
                <a:ext uri="{909E8E84-426E-40DD-AFC4-6F175D3DCCD1}">
                  <a14:hiddenFill xmlns:a14="http://schemas.microsoft.com/office/drawing/2010/main">
                    <a:solidFill>
                      <a:srgbClr val="FFFFFF"/>
                    </a:solidFill>
                  </a14:hiddenFill>
                </a:ext>
              </a:extLst>
            </p:spPr>
          </p:pic>
          <p:sp>
            <p:nvSpPr>
              <p:cNvPr id="73786" name="Text Box 58"/>
              <p:cNvSpPr txBox="1">
                <a:spLocks noChangeArrowheads="1"/>
              </p:cNvSpPr>
              <p:nvPr/>
            </p:nvSpPr>
            <p:spPr bwMode="auto">
              <a:xfrm>
                <a:off x="5751887" y="6122324"/>
                <a:ext cx="431052" cy="39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latin typeface="Futura-Heavy"/>
                  </a:rPr>
                  <a:t>e</a:t>
                </a:r>
              </a:p>
            </p:txBody>
          </p:sp>
        </p:grpSp>
        <p:sp>
          <p:nvSpPr>
            <p:cNvPr id="73788" name="Line 13"/>
            <p:cNvSpPr>
              <a:spLocks noChangeShapeType="1"/>
            </p:cNvSpPr>
            <p:nvPr/>
          </p:nvSpPr>
          <p:spPr bwMode="auto">
            <a:xfrm flipV="1">
              <a:off x="1440" y="2160"/>
              <a:ext cx="672" cy="288"/>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
          <p:nvSpPr>
            <p:cNvPr id="73789" name="Line 14"/>
            <p:cNvSpPr>
              <a:spLocks noChangeShapeType="1"/>
            </p:cNvSpPr>
            <p:nvPr/>
          </p:nvSpPr>
          <p:spPr bwMode="auto">
            <a:xfrm>
              <a:off x="1440" y="2688"/>
              <a:ext cx="384" cy="240"/>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
          <p:nvSpPr>
            <p:cNvPr id="73790" name="Line 15"/>
            <p:cNvSpPr>
              <a:spLocks noChangeShapeType="1"/>
            </p:cNvSpPr>
            <p:nvPr/>
          </p:nvSpPr>
          <p:spPr bwMode="auto">
            <a:xfrm flipV="1">
              <a:off x="2544" y="2064"/>
              <a:ext cx="816" cy="0"/>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grpSp>
          <p:nvGrpSpPr>
            <p:cNvPr id="42006" name="Text Box 22"/>
            <p:cNvGrpSpPr>
              <a:grpSpLocks/>
            </p:cNvGrpSpPr>
            <p:nvPr/>
          </p:nvGrpSpPr>
          <p:grpSpPr bwMode="auto">
            <a:xfrm>
              <a:off x="2112" y="1539"/>
              <a:ext cx="326" cy="326"/>
              <a:chOff x="3224784" y="4084320"/>
              <a:chExt cx="518160" cy="475488"/>
            </a:xfrm>
          </p:grpSpPr>
          <p:pic>
            <p:nvPicPr>
              <p:cNvPr id="73791" name="Text Box 22"/>
              <p:cNvPicPr>
                <a:picLocks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224784" y="4084320"/>
                <a:ext cx="518160" cy="475488"/>
              </a:xfrm>
              <a:prstGeom prst="rect">
                <a:avLst/>
              </a:prstGeom>
              <a:noFill/>
              <a:extLst>
                <a:ext uri="{909E8E84-426E-40DD-AFC4-6F175D3DCCD1}">
                  <a14:hiddenFill xmlns:a14="http://schemas.microsoft.com/office/drawing/2010/main">
                    <a:solidFill>
                      <a:srgbClr val="FFFFFF"/>
                    </a:solidFill>
                  </a14:hiddenFill>
                </a:ext>
              </a:extLst>
            </p:spPr>
          </p:pic>
          <p:sp>
            <p:nvSpPr>
              <p:cNvPr id="73792" name="Text Box 64"/>
              <p:cNvSpPr txBox="1">
                <a:spLocks noChangeArrowheads="1"/>
              </p:cNvSpPr>
              <p:nvPr/>
            </p:nvSpPr>
            <p:spPr bwMode="auto">
              <a:xfrm>
                <a:off x="3300413" y="4149474"/>
                <a:ext cx="381000" cy="33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6</a:t>
                </a:r>
              </a:p>
            </p:txBody>
          </p:sp>
        </p:grpSp>
        <p:grpSp>
          <p:nvGrpSpPr>
            <p:cNvPr id="42021" name="Oval 37"/>
            <p:cNvGrpSpPr>
              <a:grpSpLocks/>
            </p:cNvGrpSpPr>
            <p:nvPr/>
          </p:nvGrpSpPr>
          <p:grpSpPr bwMode="auto">
            <a:xfrm>
              <a:off x="3322" y="1849"/>
              <a:ext cx="457" cy="460"/>
              <a:chOff x="5145024" y="4535424"/>
              <a:chExt cx="725424" cy="670560"/>
            </a:xfrm>
          </p:grpSpPr>
          <p:pic>
            <p:nvPicPr>
              <p:cNvPr id="73794" name="Oval 37"/>
              <p:cNvPicPr>
                <a:picLocks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145024" y="4535424"/>
                <a:ext cx="725424" cy="670560"/>
              </a:xfrm>
              <a:prstGeom prst="rect">
                <a:avLst/>
              </a:prstGeom>
              <a:noFill/>
              <a:extLst>
                <a:ext uri="{909E8E84-426E-40DD-AFC4-6F175D3DCCD1}">
                  <a14:hiddenFill xmlns:a14="http://schemas.microsoft.com/office/drawing/2010/main">
                    <a:solidFill>
                      <a:srgbClr val="FFFFFF"/>
                    </a:solidFill>
                  </a14:hiddenFill>
                </a:ext>
              </a:extLst>
            </p:spPr>
          </p:pic>
          <p:sp>
            <p:nvSpPr>
              <p:cNvPr id="73795" name="Text Box 67"/>
              <p:cNvSpPr txBox="1">
                <a:spLocks noChangeArrowheads="1"/>
              </p:cNvSpPr>
              <p:nvPr/>
            </p:nvSpPr>
            <p:spPr bwMode="auto">
              <a:xfrm>
                <a:off x="5294687" y="4651698"/>
                <a:ext cx="431052" cy="39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latin typeface="Futura-Heavy"/>
                  </a:rPr>
                  <a:t>b</a:t>
                </a:r>
              </a:p>
            </p:txBody>
          </p:sp>
        </p:grpSp>
        <p:grpSp>
          <p:nvGrpSpPr>
            <p:cNvPr id="42023" name="Oval 39"/>
            <p:cNvGrpSpPr>
              <a:grpSpLocks/>
            </p:cNvGrpSpPr>
            <p:nvPr/>
          </p:nvGrpSpPr>
          <p:grpSpPr bwMode="auto">
            <a:xfrm>
              <a:off x="2746" y="2856"/>
              <a:ext cx="457" cy="460"/>
              <a:chOff x="4230624" y="6004560"/>
              <a:chExt cx="725424" cy="670560"/>
            </a:xfrm>
          </p:grpSpPr>
          <p:pic>
            <p:nvPicPr>
              <p:cNvPr id="73797" name="Oval 39"/>
              <p:cNvPicPr>
                <a:picLocks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230624" y="6004560"/>
                <a:ext cx="725424" cy="670560"/>
              </a:xfrm>
              <a:prstGeom prst="rect">
                <a:avLst/>
              </a:prstGeom>
              <a:noFill/>
              <a:extLst>
                <a:ext uri="{909E8E84-426E-40DD-AFC4-6F175D3DCCD1}">
                  <a14:hiddenFill xmlns:a14="http://schemas.microsoft.com/office/drawing/2010/main">
                    <a:solidFill>
                      <a:srgbClr val="FFFFFF"/>
                    </a:solidFill>
                  </a14:hiddenFill>
                </a:ext>
              </a:extLst>
            </p:spPr>
          </p:pic>
          <p:sp>
            <p:nvSpPr>
              <p:cNvPr id="73798" name="Text Box 70"/>
              <p:cNvSpPr txBox="1">
                <a:spLocks noChangeArrowheads="1"/>
              </p:cNvSpPr>
              <p:nvPr/>
            </p:nvSpPr>
            <p:spPr bwMode="auto">
              <a:xfrm>
                <a:off x="4380287" y="6122324"/>
                <a:ext cx="431052" cy="39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latin typeface="Futura-Heavy"/>
                  </a:rPr>
                  <a:t>d</a:t>
                </a:r>
              </a:p>
            </p:txBody>
          </p:sp>
        </p:grpSp>
        <p:sp>
          <p:nvSpPr>
            <p:cNvPr id="73800" name="Line 40"/>
            <p:cNvSpPr>
              <a:spLocks noChangeShapeType="1"/>
            </p:cNvSpPr>
            <p:nvPr/>
          </p:nvSpPr>
          <p:spPr bwMode="auto">
            <a:xfrm>
              <a:off x="2160" y="3072"/>
              <a:ext cx="576" cy="0"/>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sp>
          <p:nvSpPr>
            <p:cNvPr id="73801" name="Line 41"/>
            <p:cNvSpPr>
              <a:spLocks noChangeShapeType="1"/>
            </p:cNvSpPr>
            <p:nvPr/>
          </p:nvSpPr>
          <p:spPr bwMode="auto">
            <a:xfrm>
              <a:off x="3168" y="3072"/>
              <a:ext cx="432" cy="0"/>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grpSp>
          <p:nvGrpSpPr>
            <p:cNvPr id="42034" name="Oval 50"/>
            <p:cNvGrpSpPr>
              <a:grpSpLocks/>
            </p:cNvGrpSpPr>
            <p:nvPr/>
          </p:nvGrpSpPr>
          <p:grpSpPr bwMode="auto">
            <a:xfrm>
              <a:off x="4666" y="2233"/>
              <a:ext cx="457" cy="455"/>
              <a:chOff x="7278624" y="5096256"/>
              <a:chExt cx="725424" cy="664464"/>
            </a:xfrm>
          </p:grpSpPr>
          <p:pic>
            <p:nvPicPr>
              <p:cNvPr id="73802" name="Oval 50"/>
              <p:cNvPicPr>
                <a:picLocks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7278624" y="5096256"/>
                <a:ext cx="725424" cy="664464"/>
              </a:xfrm>
              <a:prstGeom prst="rect">
                <a:avLst/>
              </a:prstGeom>
              <a:noFill/>
              <a:extLst>
                <a:ext uri="{909E8E84-426E-40DD-AFC4-6F175D3DCCD1}">
                  <a14:hiddenFill xmlns:a14="http://schemas.microsoft.com/office/drawing/2010/main">
                    <a:solidFill>
                      <a:srgbClr val="FFFFFF"/>
                    </a:solidFill>
                  </a14:hiddenFill>
                </a:ext>
              </a:extLst>
            </p:spPr>
          </p:pic>
          <p:sp>
            <p:nvSpPr>
              <p:cNvPr id="73803" name="Text Box 75"/>
              <p:cNvSpPr txBox="1">
                <a:spLocks noChangeArrowheads="1"/>
              </p:cNvSpPr>
              <p:nvPr/>
            </p:nvSpPr>
            <p:spPr bwMode="auto">
              <a:xfrm>
                <a:off x="7428287" y="5211936"/>
                <a:ext cx="431052" cy="396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a:latin typeface="Futura-Heavy"/>
                  </a:rPr>
                  <a:t>f</a:t>
                </a:r>
              </a:p>
            </p:txBody>
          </p:sp>
        </p:grpSp>
        <p:sp>
          <p:nvSpPr>
            <p:cNvPr id="73805" name="Line 51"/>
            <p:cNvSpPr>
              <a:spLocks noChangeShapeType="1"/>
            </p:cNvSpPr>
            <p:nvPr/>
          </p:nvSpPr>
          <p:spPr bwMode="auto">
            <a:xfrm flipV="1">
              <a:off x="4032" y="2592"/>
              <a:ext cx="720" cy="432"/>
            </a:xfrm>
            <a:prstGeom prst="line">
              <a:avLst/>
            </a:prstGeom>
            <a:noFill/>
            <a:ln w="12700">
              <a:solidFill>
                <a:srgbClr val="701A5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CA"/>
            </a:p>
          </p:txBody>
        </p:sp>
        <p:grpSp>
          <p:nvGrpSpPr>
            <p:cNvPr id="42037" name="Text Box 53"/>
            <p:cNvGrpSpPr>
              <a:grpSpLocks/>
            </p:cNvGrpSpPr>
            <p:nvPr/>
          </p:nvGrpSpPr>
          <p:grpSpPr bwMode="auto">
            <a:xfrm>
              <a:off x="1759" y="2500"/>
              <a:ext cx="326" cy="326"/>
              <a:chOff x="2663952" y="5486400"/>
              <a:chExt cx="518160" cy="475488"/>
            </a:xfrm>
          </p:grpSpPr>
          <p:pic>
            <p:nvPicPr>
              <p:cNvPr id="73806" name="Text Box 53"/>
              <p:cNvPicPr>
                <a:picLocks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2663952" y="5486400"/>
                <a:ext cx="518160" cy="475488"/>
              </a:xfrm>
              <a:prstGeom prst="rect">
                <a:avLst/>
              </a:prstGeom>
              <a:noFill/>
              <a:extLst>
                <a:ext uri="{909E8E84-426E-40DD-AFC4-6F175D3DCCD1}">
                  <a14:hiddenFill xmlns:a14="http://schemas.microsoft.com/office/drawing/2010/main">
                    <a:solidFill>
                      <a:srgbClr val="FFFFFF"/>
                    </a:solidFill>
                  </a14:hiddenFill>
                </a:ext>
              </a:extLst>
            </p:spPr>
          </p:pic>
          <p:sp>
            <p:nvSpPr>
              <p:cNvPr id="73807" name="Text Box 79"/>
              <p:cNvSpPr txBox="1">
                <a:spLocks noChangeArrowheads="1"/>
              </p:cNvSpPr>
              <p:nvPr/>
            </p:nvSpPr>
            <p:spPr bwMode="auto">
              <a:xfrm>
                <a:off x="2771775" y="5550070"/>
                <a:ext cx="312737" cy="33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5</a:t>
                </a:r>
              </a:p>
            </p:txBody>
          </p:sp>
        </p:grpSp>
        <p:sp>
          <p:nvSpPr>
            <p:cNvPr id="42038" name="Text Box 54"/>
            <p:cNvSpPr txBox="1">
              <a:spLocks noChangeArrowheads="1"/>
            </p:cNvSpPr>
            <p:nvPr/>
          </p:nvSpPr>
          <p:spPr bwMode="auto">
            <a:xfrm>
              <a:off x="2883" y="2544"/>
              <a:ext cx="197" cy="23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spAutoFit/>
            </a:bodyPr>
            <a:lstStyle/>
            <a:p>
              <a:pPr algn="ctr" fontAlgn="auto">
                <a:spcBef>
                  <a:spcPts val="0"/>
                </a:spcBef>
                <a:spcAft>
                  <a:spcPts val="0"/>
                </a:spcAft>
                <a:defRPr/>
              </a:pPr>
              <a:r>
                <a:rPr lang="en-US" b="1">
                  <a:solidFill>
                    <a:schemeClr val="tx1"/>
                  </a:solidFill>
                </a:rPr>
                <a:t>4</a:t>
              </a:r>
            </a:p>
          </p:txBody>
        </p:sp>
        <p:grpSp>
          <p:nvGrpSpPr>
            <p:cNvPr id="42039" name="Text Box 55"/>
            <p:cNvGrpSpPr>
              <a:grpSpLocks/>
            </p:cNvGrpSpPr>
            <p:nvPr/>
          </p:nvGrpSpPr>
          <p:grpSpPr bwMode="auto">
            <a:xfrm>
              <a:off x="3349" y="1539"/>
              <a:ext cx="407" cy="326"/>
              <a:chOff x="5187696" y="4084320"/>
              <a:chExt cx="646176" cy="475488"/>
            </a:xfrm>
          </p:grpSpPr>
          <p:pic>
            <p:nvPicPr>
              <p:cNvPr id="73812" name="Text Box 55"/>
              <p:cNvPicPr>
                <a:picLocks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5187696" y="4084320"/>
                <a:ext cx="646176" cy="475488"/>
              </a:xfrm>
              <a:prstGeom prst="rect">
                <a:avLst/>
              </a:prstGeom>
              <a:noFill/>
              <a:extLst>
                <a:ext uri="{909E8E84-426E-40DD-AFC4-6F175D3DCCD1}">
                  <a14:hiddenFill xmlns:a14="http://schemas.microsoft.com/office/drawing/2010/main">
                    <a:solidFill>
                      <a:srgbClr val="FFFFFF"/>
                    </a:solidFill>
                  </a14:hiddenFill>
                </a:ext>
              </a:extLst>
            </p:spPr>
          </p:pic>
          <p:sp>
            <p:nvSpPr>
              <p:cNvPr id="73813" name="Text Box 85"/>
              <p:cNvSpPr txBox="1">
                <a:spLocks noChangeArrowheads="1"/>
              </p:cNvSpPr>
              <p:nvPr/>
            </p:nvSpPr>
            <p:spPr bwMode="auto">
              <a:xfrm>
                <a:off x="5292725" y="4149474"/>
                <a:ext cx="441325" cy="33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10</a:t>
                </a:r>
              </a:p>
            </p:txBody>
          </p:sp>
        </p:grpSp>
        <p:sp>
          <p:nvSpPr>
            <p:cNvPr id="42040" name="Text Box 56"/>
            <p:cNvSpPr txBox="1">
              <a:spLocks noChangeArrowheads="1"/>
            </p:cNvSpPr>
            <p:nvPr/>
          </p:nvSpPr>
          <p:spPr bwMode="auto">
            <a:xfrm>
              <a:off x="3747" y="2544"/>
              <a:ext cx="197" cy="23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none">
              <a:spAutoFit/>
            </a:bodyPr>
            <a:lstStyle/>
            <a:p>
              <a:pPr algn="ctr" fontAlgn="auto">
                <a:spcBef>
                  <a:spcPts val="0"/>
                </a:spcBef>
                <a:spcAft>
                  <a:spcPts val="0"/>
                </a:spcAft>
                <a:defRPr/>
              </a:pPr>
              <a:r>
                <a:rPr lang="en-US" b="1">
                  <a:solidFill>
                    <a:schemeClr val="tx1"/>
                  </a:solidFill>
                </a:rPr>
                <a:t>9</a:t>
              </a:r>
            </a:p>
          </p:txBody>
        </p:sp>
        <p:grpSp>
          <p:nvGrpSpPr>
            <p:cNvPr id="42041" name="Text Box 57"/>
            <p:cNvGrpSpPr>
              <a:grpSpLocks/>
            </p:cNvGrpSpPr>
            <p:nvPr/>
          </p:nvGrpSpPr>
          <p:grpSpPr bwMode="auto">
            <a:xfrm>
              <a:off x="4735" y="1878"/>
              <a:ext cx="326" cy="326"/>
              <a:chOff x="7388352" y="4578096"/>
              <a:chExt cx="518160" cy="475488"/>
            </a:xfrm>
          </p:grpSpPr>
          <p:pic>
            <p:nvPicPr>
              <p:cNvPr id="73818" name="Text Box 57"/>
              <p:cNvPicPr>
                <a:picLocks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7388352" y="4578096"/>
                <a:ext cx="518160" cy="475488"/>
              </a:xfrm>
              <a:prstGeom prst="rect">
                <a:avLst/>
              </a:prstGeom>
              <a:noFill/>
              <a:extLst>
                <a:ext uri="{909E8E84-426E-40DD-AFC4-6F175D3DCCD1}">
                  <a14:hiddenFill xmlns:a14="http://schemas.microsoft.com/office/drawing/2010/main">
                    <a:solidFill>
                      <a:srgbClr val="FFFFFF"/>
                    </a:solidFill>
                  </a14:hiddenFill>
                </a:ext>
              </a:extLst>
            </p:spPr>
          </p:pic>
          <p:sp>
            <p:nvSpPr>
              <p:cNvPr id="73819" name="Text Box 91"/>
              <p:cNvSpPr txBox="1">
                <a:spLocks noChangeArrowheads="1"/>
              </p:cNvSpPr>
              <p:nvPr/>
            </p:nvSpPr>
            <p:spPr bwMode="auto">
              <a:xfrm>
                <a:off x="7496175" y="4639683"/>
                <a:ext cx="312737" cy="33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b="1">
                    <a:latin typeface="Futura-Heavy"/>
                  </a:rPr>
                  <a:t>2</a:t>
                </a:r>
              </a:p>
            </p:txBody>
          </p:sp>
        </p:grpSp>
      </p:grpSp>
      <p:graphicFrame>
        <p:nvGraphicFramePr>
          <p:cNvPr id="272482" name="Group 98"/>
          <p:cNvGraphicFramePr>
            <a:graphicFrameLocks noGrp="1"/>
          </p:cNvGraphicFramePr>
          <p:nvPr/>
        </p:nvGraphicFramePr>
        <p:xfrm>
          <a:off x="684213" y="1412875"/>
          <a:ext cx="7991475" cy="2602086"/>
        </p:xfrm>
        <a:graphic>
          <a:graphicData uri="http://schemas.openxmlformats.org/drawingml/2006/table">
            <a:tbl>
              <a:tblPr/>
              <a:tblGrid>
                <a:gridCol w="1943100"/>
                <a:gridCol w="1728787"/>
                <a:gridCol w="1836738"/>
                <a:gridCol w="2482850"/>
              </a:tblGrid>
              <a:tr h="59047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Activity</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Normal Duration</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Crash Duration</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Cost per Day to Crash</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6</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6</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b</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10</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8</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500</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c</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5</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4</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300</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d</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4</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700</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e</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9</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7</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600</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3523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f</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2</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1</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Arial" charset="0"/>
                        </a:rPr>
                        <a:t>800</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73773" name="Title 24"/>
          <p:cNvSpPr>
            <a:spLocks noGrp="1"/>
          </p:cNvSpPr>
          <p:nvPr>
            <p:ph type="title"/>
          </p:nvPr>
        </p:nvSpPr>
        <p:spPr/>
        <p:txBody>
          <a:bodyPr/>
          <a:lstStyle/>
          <a:p>
            <a:pPr eaLnBrk="1" hangingPunct="1"/>
            <a:r>
              <a:rPr lang="en-US" altLang="en-US" smtClean="0"/>
              <a:t>Crashing Example</a:t>
            </a:r>
          </a:p>
        </p:txBody>
      </p:sp>
      <p:sp>
        <p:nvSpPr>
          <p:cNvPr id="2" name="Slide Number Placeholder 1"/>
          <p:cNvSpPr>
            <a:spLocks noGrp="1"/>
          </p:cNvSpPr>
          <p:nvPr>
            <p:ph type="sldNum" sz="quarter" idx="11"/>
          </p:nvPr>
        </p:nvSpPr>
        <p:spPr/>
        <p:txBody>
          <a:bodyPr/>
          <a:lstStyle/>
          <a:p>
            <a:fld id="{81CA19F0-AEA9-426E-8158-2648828C24C7}" type="slidenum">
              <a:rPr lang="en-US" smtClean="0"/>
              <a:pPr/>
              <a:t>43</a:t>
            </a:fld>
            <a:endParaRPr lang="en-US"/>
          </a:p>
        </p:txBody>
      </p:sp>
    </p:spTree>
    <p:extLst>
      <p:ext uri="{BB962C8B-B14F-4D97-AF65-F5344CB8AC3E}">
        <p14:creationId xmlns:p14="http://schemas.microsoft.com/office/powerpoint/2010/main" val="963742133"/>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47"/>
          <p:cNvSpPr>
            <a:spLocks noGrp="1" noChangeArrowheads="1"/>
          </p:cNvSpPr>
          <p:nvPr>
            <p:ph type="title" idx="4294967295"/>
          </p:nvPr>
        </p:nvSpPr>
        <p:spPr/>
        <p:txBody>
          <a:bodyPr/>
          <a:lstStyle/>
          <a:p>
            <a:r>
              <a:rPr lang="en-CA" altLang="en-US" smtClean="0"/>
              <a:t>Example: Project Crashing </a:t>
            </a:r>
            <a:endParaRPr lang="en-US" altLang="en-US" smtClean="0"/>
          </a:p>
        </p:txBody>
      </p:sp>
      <p:graphicFrame>
        <p:nvGraphicFramePr>
          <p:cNvPr id="264302" name="Group 110"/>
          <p:cNvGraphicFramePr>
            <a:graphicFrameLocks noGrp="1"/>
          </p:cNvGraphicFramePr>
          <p:nvPr>
            <p:ph idx="4294967295"/>
          </p:nvPr>
        </p:nvGraphicFramePr>
        <p:xfrm>
          <a:off x="468313" y="1412875"/>
          <a:ext cx="8496300" cy="4924224"/>
        </p:xfrm>
        <a:graphic>
          <a:graphicData uri="http://schemas.openxmlformats.org/drawingml/2006/table">
            <a:tbl>
              <a:tblPr/>
              <a:tblGrid>
                <a:gridCol w="1398587"/>
                <a:gridCol w="2209800"/>
                <a:gridCol w="1538288"/>
                <a:gridCol w="1674812"/>
                <a:gridCol w="1674813"/>
              </a:tblGrid>
              <a:tr h="117316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Activity</a:t>
                      </a:r>
                    </a:p>
                  </a:txBody>
                  <a:tcPr marL="105244" marR="105244" marT="50400" marB="50400"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Immediate Predecessors</a:t>
                      </a:r>
                    </a:p>
                  </a:txBody>
                  <a:tcPr marL="105244" marR="105244" marT="50400" marB="50400"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Duration (weeks)</a:t>
                      </a:r>
                      <a:endParaRPr kumimoji="0" lang="en-US" altLang="en-US" sz="2400" b="0" i="0" u="none" strike="noStrike" cap="none" normalizeH="0" baseline="0" smtClean="0">
                        <a:ln>
                          <a:noFill/>
                        </a:ln>
                        <a:solidFill>
                          <a:srgbClr val="003366"/>
                        </a:solidFill>
                        <a:effectLst/>
                        <a:latin typeface="Futura-Heavy"/>
                      </a:endParaRPr>
                    </a:p>
                  </a:txBody>
                  <a:tcPr marL="105244" marR="105244" marT="50400" marB="50400" anchor="b"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Available weeks to crash</a:t>
                      </a:r>
                      <a:endParaRPr kumimoji="0" lang="en-US" altLang="en-US" sz="2400" b="0" i="0" u="none" strike="noStrike" cap="none" normalizeH="0" baseline="0" smtClean="0">
                        <a:ln>
                          <a:noFill/>
                        </a:ln>
                        <a:solidFill>
                          <a:srgbClr val="003366"/>
                        </a:solidFill>
                        <a:effectLst/>
                        <a:latin typeface="Futura-Heavy"/>
                      </a:endParaRPr>
                    </a:p>
                  </a:txBody>
                  <a:tcPr marL="105244" marR="105244" marT="50400" marB="50400" anchor="b"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Crash Cost per week</a:t>
                      </a:r>
                      <a:endParaRPr kumimoji="0" lang="en-US" altLang="en-US" sz="2400" b="0" i="0" u="none" strike="noStrike" cap="none" normalizeH="0" baseline="0" smtClean="0">
                        <a:ln>
                          <a:noFill/>
                        </a:ln>
                        <a:solidFill>
                          <a:srgbClr val="003366"/>
                        </a:solidFill>
                        <a:effectLst/>
                        <a:latin typeface="Futura-Heavy"/>
                      </a:endParaRPr>
                    </a:p>
                  </a:txBody>
                  <a:tcPr marL="105244" marR="105244" marT="50400" marB="50400" anchor="b"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A</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cs typeface="Arial" pitchFamily="34" charset="0"/>
                        </a:rPr>
                        <a:t>—</a:t>
                      </a: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cs typeface="Arial" pitchFamily="34" charset="0"/>
                        </a:rPr>
                        <a:t>3</a:t>
                      </a:r>
                      <a:endParaRPr kumimoji="0" lang="en-US" altLang="en-US" sz="2400" b="0" i="0" u="none" strike="noStrike" cap="none" normalizeH="0" baseline="0" smtClean="0">
                        <a:ln>
                          <a:noFill/>
                        </a:ln>
                        <a:solidFill>
                          <a:srgbClr val="003366"/>
                        </a:solidFill>
                        <a:effectLst/>
                        <a:latin typeface="Futura-Heavy"/>
                        <a:cs typeface="Arial" pitchFamily="34" charset="0"/>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cs typeface="Arial" pitchFamily="34" charset="0"/>
                        </a:rPr>
                        <a:t>0</a:t>
                      </a:r>
                      <a:endParaRPr kumimoji="0" lang="en-US" altLang="en-US" sz="2400" b="0" i="0" u="none" strike="noStrike" cap="none" normalizeH="0" baseline="0" smtClean="0">
                        <a:ln>
                          <a:noFill/>
                        </a:ln>
                        <a:solidFill>
                          <a:srgbClr val="003366"/>
                        </a:solidFill>
                        <a:effectLst/>
                        <a:latin typeface="Futura-Heavy"/>
                        <a:cs typeface="Arial" pitchFamily="34" charset="0"/>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cs typeface="Arial" pitchFamily="34" charset="0"/>
                        </a:rPr>
                        <a:t>NA</a:t>
                      </a:r>
                      <a:endParaRPr kumimoji="0" lang="en-US" altLang="en-US" sz="2400" b="0" i="0" u="none" strike="noStrike" cap="none" normalizeH="0" baseline="0" smtClean="0">
                        <a:ln>
                          <a:noFill/>
                        </a:ln>
                        <a:solidFill>
                          <a:srgbClr val="003366"/>
                        </a:solidFill>
                        <a:effectLst/>
                        <a:latin typeface="Futura-Heavy"/>
                        <a:cs typeface="Arial" pitchFamily="34" charset="0"/>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B</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cs typeface="Arial" pitchFamily="34" charset="0"/>
                        </a:rPr>
                        <a:t>—</a:t>
                      </a: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cs typeface="Arial" pitchFamily="34" charset="0"/>
                        </a:rPr>
                        <a:t>2</a:t>
                      </a:r>
                      <a:endParaRPr kumimoji="0" lang="en-US" altLang="en-US" sz="2400" b="0" i="0" u="none" strike="noStrike" cap="none" normalizeH="0" baseline="0" smtClean="0">
                        <a:ln>
                          <a:noFill/>
                        </a:ln>
                        <a:solidFill>
                          <a:srgbClr val="003366"/>
                        </a:solidFill>
                        <a:effectLst/>
                        <a:latin typeface="Futura-Heavy"/>
                        <a:cs typeface="Arial" pitchFamily="34" charset="0"/>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cs typeface="Arial" pitchFamily="34" charset="0"/>
                        </a:rPr>
                        <a:t>1</a:t>
                      </a:r>
                      <a:endParaRPr kumimoji="0" lang="en-US" altLang="en-US" sz="2400" b="0" i="0" u="none" strike="noStrike" cap="none" normalizeH="0" baseline="0" smtClean="0">
                        <a:ln>
                          <a:noFill/>
                        </a:ln>
                        <a:solidFill>
                          <a:srgbClr val="003366"/>
                        </a:solidFill>
                        <a:effectLst/>
                        <a:latin typeface="Futura-Heavy"/>
                        <a:cs typeface="Arial" pitchFamily="34" charset="0"/>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cs typeface="Arial" pitchFamily="34" charset="0"/>
                        </a:rPr>
                        <a:t>$800</a:t>
                      </a:r>
                      <a:endParaRPr kumimoji="0" lang="en-US" altLang="en-US" sz="2400" b="0" i="0" u="none" strike="noStrike" cap="none" normalizeH="0" baseline="0" smtClean="0">
                        <a:ln>
                          <a:noFill/>
                        </a:ln>
                        <a:solidFill>
                          <a:srgbClr val="003366"/>
                        </a:solidFill>
                        <a:effectLst/>
                        <a:latin typeface="Futura-Heavy"/>
                        <a:cs typeface="Arial" pitchFamily="34" charset="0"/>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C</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B</a:t>
                      </a: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2</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1000</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D</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A, B</a:t>
                      </a: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4</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1000</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E</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C</a:t>
                      </a: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3</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1000</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F</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C</a:t>
                      </a: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4</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2</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1200</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G</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D, F</a:t>
                      </a: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5</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3</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1500</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5613">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H</a:t>
                      </a:r>
                    </a:p>
                  </a:txBody>
                  <a:tcPr marL="104417" marR="104417" marT="50004" marB="500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rgbClr val="003366"/>
                          </a:solidFill>
                          <a:effectLst/>
                          <a:latin typeface="Futura-Heavy"/>
                        </a:rPr>
                        <a:t>E, G</a:t>
                      </a:r>
                    </a:p>
                  </a:txBody>
                  <a:tcPr marL="104417" marR="104417" marT="50004" marB="500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2</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1</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836613" eaLnBrk="0" hangingPunct="0">
                        <a:spcBef>
                          <a:spcPct val="20000"/>
                        </a:spcBef>
                        <a:buClr>
                          <a:srgbClr val="2881BE"/>
                        </a:buClr>
                        <a:buFont typeface="Wingdings" pitchFamily="2" charset="2"/>
                        <a:defRPr sz="2800">
                          <a:solidFill>
                            <a:schemeClr val="tx1"/>
                          </a:solidFill>
                          <a:latin typeface="Futura-Heavy"/>
                        </a:defRPr>
                      </a:lvl1pPr>
                      <a:lvl2pPr marL="742950" indent="-285750" defTabSz="836613" eaLnBrk="0" hangingPunct="0">
                        <a:spcBef>
                          <a:spcPct val="20000"/>
                        </a:spcBef>
                        <a:buClr>
                          <a:srgbClr val="EE2EA9"/>
                        </a:buClr>
                        <a:buFont typeface="Wingdings" pitchFamily="2" charset="2"/>
                        <a:defRPr sz="2400">
                          <a:solidFill>
                            <a:schemeClr val="tx1"/>
                          </a:solidFill>
                          <a:latin typeface="Futura-Heavy"/>
                        </a:defRPr>
                      </a:lvl2pPr>
                      <a:lvl3pPr marL="1143000" indent="-228600" defTabSz="836613" eaLnBrk="0" hangingPunct="0">
                        <a:spcBef>
                          <a:spcPct val="20000"/>
                        </a:spcBef>
                        <a:buClr>
                          <a:srgbClr val="FF7300"/>
                        </a:buClr>
                        <a:buFont typeface="Wingdings" pitchFamily="2" charset="2"/>
                        <a:defRPr sz="2000">
                          <a:solidFill>
                            <a:schemeClr val="tx1"/>
                          </a:solidFill>
                          <a:latin typeface="Futura-Heavy"/>
                        </a:defRPr>
                      </a:lvl3pPr>
                      <a:lvl4pPr marL="1600200" indent="-228600" defTabSz="836613" eaLnBrk="0" hangingPunct="0">
                        <a:spcBef>
                          <a:spcPct val="20000"/>
                        </a:spcBef>
                        <a:buClr>
                          <a:srgbClr val="26A6FF"/>
                        </a:buClr>
                        <a:buFont typeface="Wingdings 2" pitchFamily="18" charset="2"/>
                        <a:defRPr>
                          <a:solidFill>
                            <a:schemeClr val="tx1"/>
                          </a:solidFill>
                          <a:latin typeface="Futura-Heavy"/>
                        </a:defRPr>
                      </a:lvl4pPr>
                      <a:lvl5pPr marL="2057400" indent="-228600" defTabSz="836613" eaLnBrk="0" hangingPunct="0">
                        <a:spcBef>
                          <a:spcPct val="20000"/>
                        </a:spcBef>
                        <a:buClr>
                          <a:srgbClr val="54B14D"/>
                        </a:buClr>
                        <a:buFont typeface="Wingdings 2" pitchFamily="18" charset="2"/>
                        <a:defRPr>
                          <a:solidFill>
                            <a:schemeClr val="tx1"/>
                          </a:solidFill>
                          <a:latin typeface="Futura-Heavy"/>
                        </a:defRPr>
                      </a:lvl5pPr>
                      <a:lvl6pPr marL="25146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defTabSz="836613"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ctr" defTabSz="836613"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3200</a:t>
                      </a:r>
                      <a:endParaRPr kumimoji="0" lang="en-US" altLang="en-US" sz="2400" b="0" i="0" u="none" strike="noStrike" cap="none" normalizeH="0" baseline="0" smtClean="0">
                        <a:ln>
                          <a:noFill/>
                        </a:ln>
                        <a:solidFill>
                          <a:srgbClr val="003366"/>
                        </a:solidFill>
                        <a:effectLst/>
                        <a:latin typeface="Futura-Heavy"/>
                      </a:endParaRPr>
                    </a:p>
                  </a:txBody>
                  <a:tcPr marL="104417" marR="104417" marT="50004" marB="50004"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 name="Rounded Rectangle 4"/>
          <p:cNvSpPr/>
          <p:nvPr/>
        </p:nvSpPr>
        <p:spPr>
          <a:xfrm>
            <a:off x="539750" y="6237288"/>
            <a:ext cx="7920038" cy="3603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CA" sz="2400" b="1" dirty="0">
                <a:solidFill>
                  <a:srgbClr val="000000"/>
                </a:solidFill>
              </a:rPr>
              <a:t>Crash the project to 10 weeks duration.</a:t>
            </a:r>
            <a:endParaRPr lang="en-US" sz="2400" b="1" dirty="0">
              <a:solidFill>
                <a:srgbClr val="000000"/>
              </a:solidFill>
            </a:endParaRPr>
          </a:p>
        </p:txBody>
      </p:sp>
      <p:sp>
        <p:nvSpPr>
          <p:cNvPr id="182346" name="Slide Number Placeholder 5"/>
          <p:cNvSpPr txBox="1">
            <a:spLocks noGrp="1"/>
          </p:cNvSpPr>
          <p:nvPr/>
        </p:nvSpPr>
        <p:spPr bwMode="auto">
          <a:xfrm>
            <a:off x="8539163" y="6381750"/>
            <a:ext cx="4254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BF79EADB-D89D-42EE-A54D-54C55E749248}" type="slidenum">
              <a:rPr lang="en-US" altLang="en-US" sz="2400" b="1">
                <a:solidFill>
                  <a:srgbClr val="7EBF2F"/>
                </a:solidFill>
                <a:latin typeface="Tw Cen MT Condensed" pitchFamily="34" charset="0"/>
              </a:rPr>
              <a:pPr algn="r" eaLnBrk="1" hangingPunct="1"/>
              <a:t>44</a:t>
            </a:fld>
            <a:endParaRPr lang="en-US" altLang="en-US" sz="2400" b="1">
              <a:solidFill>
                <a:srgbClr val="7EBF2F"/>
              </a:solidFill>
              <a:latin typeface="Tw Cen MT Condensed" pitchFamily="34" charset="0"/>
            </a:endParaRPr>
          </a:p>
        </p:txBody>
      </p:sp>
      <p:sp>
        <p:nvSpPr>
          <p:cNvPr id="2" name="Slide Number Placeholder 1"/>
          <p:cNvSpPr>
            <a:spLocks noGrp="1"/>
          </p:cNvSpPr>
          <p:nvPr>
            <p:ph type="sldNum" sz="quarter" idx="11"/>
          </p:nvPr>
        </p:nvSpPr>
        <p:spPr/>
        <p:txBody>
          <a:bodyPr/>
          <a:lstStyle/>
          <a:p>
            <a:fld id="{81CA19F0-AEA9-426E-8158-2648828C24C7}" type="slidenum">
              <a:rPr lang="en-US" smtClean="0"/>
              <a:pPr/>
              <a:t>44</a:t>
            </a:fld>
            <a:endParaRPr lang="en-US"/>
          </a:p>
        </p:txBody>
      </p:sp>
    </p:spTree>
    <p:extLst>
      <p:ext uri="{BB962C8B-B14F-4D97-AF65-F5344CB8AC3E}">
        <p14:creationId xmlns:p14="http://schemas.microsoft.com/office/powerpoint/2010/main" val="3512602771"/>
      </p:ext>
    </p:extLst>
  </p:cSld>
  <p:clrMapOvr>
    <a:masterClrMapping/>
  </p:clrMapOvr>
  <p:transition>
    <p:pull dir="l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4499992" y="620688"/>
            <a:ext cx="4114800" cy="3175000"/>
            <a:chOff x="2720" y="1552"/>
            <a:chExt cx="2592" cy="2000"/>
          </a:xfrm>
          <a:solidFill>
            <a:schemeClr val="accent4">
              <a:lumMod val="75000"/>
            </a:schemeClr>
          </a:solidFill>
        </p:grpSpPr>
        <p:sp>
          <p:nvSpPr>
            <p:cNvPr id="266244" name="Line 4"/>
            <p:cNvSpPr>
              <a:spLocks noChangeShapeType="1"/>
            </p:cNvSpPr>
            <p:nvPr/>
          </p:nvSpPr>
          <p:spPr bwMode="auto">
            <a:xfrm>
              <a:off x="2720" y="3340"/>
              <a:ext cx="1120" cy="0"/>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45" name="Line 5"/>
            <p:cNvSpPr>
              <a:spLocks noChangeShapeType="1"/>
            </p:cNvSpPr>
            <p:nvPr/>
          </p:nvSpPr>
          <p:spPr bwMode="auto">
            <a:xfrm flipV="1">
              <a:off x="4182" y="2858"/>
              <a:ext cx="749" cy="412"/>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46" name="Line 6"/>
            <p:cNvSpPr>
              <a:spLocks noChangeShapeType="1"/>
            </p:cNvSpPr>
            <p:nvPr/>
          </p:nvSpPr>
          <p:spPr bwMode="auto">
            <a:xfrm>
              <a:off x="2755" y="2115"/>
              <a:ext cx="283" cy="390"/>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47" name="Line 7"/>
            <p:cNvSpPr>
              <a:spLocks noChangeShapeType="1"/>
            </p:cNvSpPr>
            <p:nvPr/>
          </p:nvSpPr>
          <p:spPr bwMode="auto">
            <a:xfrm>
              <a:off x="3310" y="2777"/>
              <a:ext cx="602" cy="397"/>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48" name="Line 8"/>
            <p:cNvSpPr>
              <a:spLocks noChangeShapeType="1"/>
            </p:cNvSpPr>
            <p:nvPr/>
          </p:nvSpPr>
          <p:spPr bwMode="auto">
            <a:xfrm flipV="1">
              <a:off x="2723" y="1763"/>
              <a:ext cx="1120" cy="220"/>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49" name="Line 9"/>
            <p:cNvSpPr>
              <a:spLocks noChangeShapeType="1"/>
            </p:cNvSpPr>
            <p:nvPr/>
          </p:nvSpPr>
          <p:spPr bwMode="auto">
            <a:xfrm>
              <a:off x="4126" y="1830"/>
              <a:ext cx="829" cy="759"/>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grpSp>
          <p:nvGrpSpPr>
            <p:cNvPr id="3" name="Group 10"/>
            <p:cNvGrpSpPr>
              <a:grpSpLocks/>
            </p:cNvGrpSpPr>
            <p:nvPr/>
          </p:nvGrpSpPr>
          <p:grpSpPr bwMode="auto">
            <a:xfrm>
              <a:off x="3840" y="3128"/>
              <a:ext cx="424" cy="424"/>
              <a:chOff x="3840" y="3112"/>
              <a:chExt cx="424" cy="424"/>
            </a:xfrm>
            <a:grpFill/>
          </p:grpSpPr>
          <p:sp>
            <p:nvSpPr>
              <p:cNvPr id="266251" name="Oval 11"/>
              <p:cNvSpPr>
                <a:spLocks noChangeArrowheads="1"/>
              </p:cNvSpPr>
              <p:nvPr/>
            </p:nvSpPr>
            <p:spPr bwMode="auto">
              <a:xfrm>
                <a:off x="3840" y="3112"/>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52" name="Text Box 12"/>
              <p:cNvSpPr txBox="1">
                <a:spLocks noChangeArrowheads="1"/>
              </p:cNvSpPr>
              <p:nvPr/>
            </p:nvSpPr>
            <p:spPr bwMode="auto">
              <a:xfrm>
                <a:off x="3892" y="3178"/>
                <a:ext cx="320" cy="238"/>
              </a:xfrm>
              <a:prstGeom prst="rect">
                <a:avLst/>
              </a:prstGeom>
              <a:grpFill/>
              <a:ln w="9525">
                <a:noFill/>
                <a:miter lim="800000"/>
                <a:headEnd/>
                <a:tailEnd/>
              </a:ln>
              <a:effectLst/>
            </p:spPr>
            <p:txBody>
              <a:bodyPr lIns="100008" tIns="50004" rIns="100008" bIns="50004">
                <a:spAutoFit/>
              </a:bodyPr>
              <a:lstStyle/>
              <a:p>
                <a:pPr defTabSz="1000125" fontAlgn="auto">
                  <a:spcBef>
                    <a:spcPct val="50000"/>
                  </a:spcBef>
                  <a:spcAft>
                    <a:spcPts val="0"/>
                  </a:spcAft>
                  <a:defRPr/>
                </a:pPr>
                <a:r>
                  <a:rPr lang="en-US">
                    <a:solidFill>
                      <a:srgbClr val="000000"/>
                    </a:solidFill>
                    <a:latin typeface="+mn-lt"/>
                  </a:rPr>
                  <a:t>G</a:t>
                </a:r>
              </a:p>
            </p:txBody>
          </p:sp>
        </p:grpSp>
        <p:grpSp>
          <p:nvGrpSpPr>
            <p:cNvPr id="4" name="Group 13"/>
            <p:cNvGrpSpPr>
              <a:grpSpLocks/>
            </p:cNvGrpSpPr>
            <p:nvPr/>
          </p:nvGrpSpPr>
          <p:grpSpPr bwMode="auto">
            <a:xfrm>
              <a:off x="2901" y="2505"/>
              <a:ext cx="424" cy="424"/>
              <a:chOff x="2805" y="2585"/>
              <a:chExt cx="424" cy="424"/>
            </a:xfrm>
            <a:grpFill/>
          </p:grpSpPr>
          <p:sp>
            <p:nvSpPr>
              <p:cNvPr id="266254" name="Oval 14"/>
              <p:cNvSpPr>
                <a:spLocks noChangeArrowheads="1"/>
              </p:cNvSpPr>
              <p:nvPr/>
            </p:nvSpPr>
            <p:spPr bwMode="auto">
              <a:xfrm>
                <a:off x="2805" y="2585"/>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55" name="Text Box 15"/>
              <p:cNvSpPr txBox="1">
                <a:spLocks noChangeArrowheads="1"/>
              </p:cNvSpPr>
              <p:nvPr/>
            </p:nvSpPr>
            <p:spPr bwMode="auto">
              <a:xfrm>
                <a:off x="2942" y="2675"/>
                <a:ext cx="205" cy="233"/>
              </a:xfrm>
              <a:prstGeom prst="rect">
                <a:avLst/>
              </a:prstGeom>
              <a:grpFill/>
              <a:ln w="9525">
                <a:noFill/>
                <a:miter lim="800000"/>
                <a:headEnd/>
                <a:tailEnd/>
              </a:ln>
              <a:effectLst/>
            </p:spPr>
            <p:txBody>
              <a:bodyPr wrap="none">
                <a:spAutoFit/>
              </a:bodyPr>
              <a:lstStyle/>
              <a:p>
                <a:pPr fontAlgn="auto">
                  <a:spcBef>
                    <a:spcPts val="0"/>
                  </a:spcBef>
                  <a:spcAft>
                    <a:spcPts val="0"/>
                  </a:spcAft>
                  <a:defRPr/>
                </a:pPr>
                <a:r>
                  <a:rPr lang="en-AU" dirty="0">
                    <a:solidFill>
                      <a:srgbClr val="000000"/>
                    </a:solidFill>
                    <a:latin typeface="+mn-lt"/>
                  </a:rPr>
                  <a:t>F</a:t>
                </a:r>
              </a:p>
            </p:txBody>
          </p:sp>
        </p:grpSp>
        <p:grpSp>
          <p:nvGrpSpPr>
            <p:cNvPr id="5" name="Group 16"/>
            <p:cNvGrpSpPr>
              <a:grpSpLocks/>
            </p:cNvGrpSpPr>
            <p:nvPr/>
          </p:nvGrpSpPr>
          <p:grpSpPr bwMode="auto">
            <a:xfrm>
              <a:off x="3840" y="1552"/>
              <a:ext cx="424" cy="424"/>
              <a:chOff x="3712" y="1552"/>
              <a:chExt cx="424" cy="424"/>
            </a:xfrm>
            <a:grpFill/>
          </p:grpSpPr>
          <p:sp>
            <p:nvSpPr>
              <p:cNvPr id="266257" name="Oval 17"/>
              <p:cNvSpPr>
                <a:spLocks noChangeArrowheads="1"/>
              </p:cNvSpPr>
              <p:nvPr/>
            </p:nvSpPr>
            <p:spPr bwMode="auto">
              <a:xfrm>
                <a:off x="3712" y="1552"/>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58" name="Text Box 18"/>
              <p:cNvSpPr txBox="1">
                <a:spLocks noChangeArrowheads="1"/>
              </p:cNvSpPr>
              <p:nvPr/>
            </p:nvSpPr>
            <p:spPr bwMode="auto">
              <a:xfrm>
                <a:off x="3808" y="1620"/>
                <a:ext cx="213" cy="233"/>
              </a:xfrm>
              <a:prstGeom prst="rect">
                <a:avLst/>
              </a:prstGeom>
              <a:grpFill/>
              <a:ln w="9525">
                <a:noFill/>
                <a:miter lim="800000"/>
                <a:headEnd/>
                <a:tailEnd/>
              </a:ln>
              <a:effectLst/>
            </p:spPr>
            <p:txBody>
              <a:bodyPr wrap="none">
                <a:spAutoFit/>
              </a:bodyPr>
              <a:lstStyle/>
              <a:p>
                <a:pPr fontAlgn="auto">
                  <a:spcBef>
                    <a:spcPts val="0"/>
                  </a:spcBef>
                  <a:spcAft>
                    <a:spcPts val="0"/>
                  </a:spcAft>
                  <a:defRPr/>
                </a:pPr>
                <a:r>
                  <a:rPr lang="en-AU" dirty="0">
                    <a:solidFill>
                      <a:srgbClr val="000000"/>
                    </a:solidFill>
                    <a:latin typeface="+mn-lt"/>
                  </a:rPr>
                  <a:t>E</a:t>
                </a:r>
              </a:p>
            </p:txBody>
          </p:sp>
        </p:grpSp>
        <p:grpSp>
          <p:nvGrpSpPr>
            <p:cNvPr id="6" name="Group 19"/>
            <p:cNvGrpSpPr>
              <a:grpSpLocks/>
            </p:cNvGrpSpPr>
            <p:nvPr/>
          </p:nvGrpSpPr>
          <p:grpSpPr bwMode="auto">
            <a:xfrm>
              <a:off x="4888" y="2528"/>
              <a:ext cx="424" cy="424"/>
              <a:chOff x="4888" y="2528"/>
              <a:chExt cx="424" cy="424"/>
            </a:xfrm>
            <a:grpFill/>
          </p:grpSpPr>
          <p:sp>
            <p:nvSpPr>
              <p:cNvPr id="266260" name="Oval 20"/>
              <p:cNvSpPr>
                <a:spLocks noChangeArrowheads="1"/>
              </p:cNvSpPr>
              <p:nvPr/>
            </p:nvSpPr>
            <p:spPr bwMode="auto">
              <a:xfrm>
                <a:off x="4888" y="2528"/>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61" name="Text Box 21"/>
              <p:cNvSpPr txBox="1">
                <a:spLocks noChangeArrowheads="1"/>
              </p:cNvSpPr>
              <p:nvPr/>
            </p:nvSpPr>
            <p:spPr bwMode="auto">
              <a:xfrm>
                <a:off x="4973" y="2596"/>
                <a:ext cx="221" cy="233"/>
              </a:xfrm>
              <a:prstGeom prst="rect">
                <a:avLst/>
              </a:prstGeom>
              <a:grpFill/>
              <a:ln w="9525">
                <a:noFill/>
                <a:miter lim="800000"/>
                <a:headEnd/>
                <a:tailEnd/>
              </a:ln>
              <a:effectLst/>
            </p:spPr>
            <p:txBody>
              <a:bodyPr wrap="none">
                <a:spAutoFit/>
              </a:bodyPr>
              <a:lstStyle/>
              <a:p>
                <a:pPr fontAlgn="auto">
                  <a:spcBef>
                    <a:spcPts val="0"/>
                  </a:spcBef>
                  <a:spcAft>
                    <a:spcPts val="0"/>
                  </a:spcAft>
                  <a:defRPr/>
                </a:pPr>
                <a:r>
                  <a:rPr lang="en-AU">
                    <a:solidFill>
                      <a:srgbClr val="000000"/>
                    </a:solidFill>
                    <a:latin typeface="+mn-lt"/>
                  </a:rPr>
                  <a:t>H</a:t>
                </a:r>
              </a:p>
            </p:txBody>
          </p:sp>
        </p:grpSp>
      </p:grpSp>
      <p:grpSp>
        <p:nvGrpSpPr>
          <p:cNvPr id="7" name="Group 22"/>
          <p:cNvGrpSpPr>
            <a:grpSpLocks/>
          </p:cNvGrpSpPr>
          <p:nvPr/>
        </p:nvGrpSpPr>
        <p:grpSpPr bwMode="auto">
          <a:xfrm>
            <a:off x="827584" y="1052736"/>
            <a:ext cx="3822700" cy="2794000"/>
            <a:chOff x="408" y="1792"/>
            <a:chExt cx="2408" cy="1760"/>
          </a:xfrm>
          <a:solidFill>
            <a:schemeClr val="accent4">
              <a:lumMod val="75000"/>
            </a:schemeClr>
          </a:solidFill>
        </p:grpSpPr>
        <p:sp>
          <p:nvSpPr>
            <p:cNvPr id="266263" name="Line 23"/>
            <p:cNvSpPr>
              <a:spLocks noChangeShapeType="1"/>
            </p:cNvSpPr>
            <p:nvPr/>
          </p:nvSpPr>
          <p:spPr bwMode="auto">
            <a:xfrm>
              <a:off x="1435" y="2004"/>
              <a:ext cx="960" cy="0"/>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64" name="Line 24"/>
            <p:cNvSpPr>
              <a:spLocks noChangeShapeType="1"/>
            </p:cNvSpPr>
            <p:nvPr/>
          </p:nvSpPr>
          <p:spPr bwMode="auto">
            <a:xfrm>
              <a:off x="734" y="2786"/>
              <a:ext cx="426" cy="412"/>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65" name="Line 25"/>
            <p:cNvSpPr>
              <a:spLocks noChangeShapeType="1"/>
            </p:cNvSpPr>
            <p:nvPr/>
          </p:nvSpPr>
          <p:spPr bwMode="auto">
            <a:xfrm>
              <a:off x="1382" y="2110"/>
              <a:ext cx="1066" cy="1080"/>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sp>
          <p:nvSpPr>
            <p:cNvPr id="266266" name="Line 26"/>
            <p:cNvSpPr>
              <a:spLocks noChangeShapeType="1"/>
            </p:cNvSpPr>
            <p:nvPr/>
          </p:nvSpPr>
          <p:spPr bwMode="auto">
            <a:xfrm>
              <a:off x="1432" y="3340"/>
              <a:ext cx="960" cy="0"/>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grpSp>
          <p:nvGrpSpPr>
            <p:cNvPr id="8" name="Group 27"/>
            <p:cNvGrpSpPr>
              <a:grpSpLocks/>
            </p:cNvGrpSpPr>
            <p:nvPr/>
          </p:nvGrpSpPr>
          <p:grpSpPr bwMode="auto">
            <a:xfrm>
              <a:off x="2392" y="1792"/>
              <a:ext cx="424" cy="424"/>
              <a:chOff x="2456" y="1848"/>
              <a:chExt cx="424" cy="424"/>
            </a:xfrm>
            <a:grpFill/>
          </p:grpSpPr>
          <p:sp>
            <p:nvSpPr>
              <p:cNvPr id="266268" name="Oval 28"/>
              <p:cNvSpPr>
                <a:spLocks noChangeArrowheads="1"/>
              </p:cNvSpPr>
              <p:nvPr/>
            </p:nvSpPr>
            <p:spPr bwMode="auto">
              <a:xfrm>
                <a:off x="2456" y="1848"/>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69" name="Text Box 29"/>
              <p:cNvSpPr txBox="1">
                <a:spLocks noChangeArrowheads="1"/>
              </p:cNvSpPr>
              <p:nvPr/>
            </p:nvSpPr>
            <p:spPr bwMode="auto">
              <a:xfrm>
                <a:off x="2508" y="1914"/>
                <a:ext cx="320" cy="238"/>
              </a:xfrm>
              <a:prstGeom prst="rect">
                <a:avLst/>
              </a:prstGeom>
              <a:grpFill/>
              <a:ln w="9525">
                <a:noFill/>
                <a:miter lim="800000"/>
                <a:headEnd/>
                <a:tailEnd/>
              </a:ln>
              <a:effectLst/>
            </p:spPr>
            <p:txBody>
              <a:bodyPr lIns="100008" tIns="50004" rIns="100008" bIns="50004">
                <a:spAutoFit/>
              </a:bodyPr>
              <a:lstStyle/>
              <a:p>
                <a:pPr defTabSz="1000125" fontAlgn="auto">
                  <a:spcBef>
                    <a:spcPct val="50000"/>
                  </a:spcBef>
                  <a:spcAft>
                    <a:spcPts val="0"/>
                  </a:spcAft>
                  <a:defRPr/>
                </a:pPr>
                <a:r>
                  <a:rPr lang="en-US" dirty="0">
                    <a:solidFill>
                      <a:srgbClr val="000000"/>
                    </a:solidFill>
                    <a:latin typeface="+mn-lt"/>
                  </a:rPr>
                  <a:t>C</a:t>
                </a:r>
              </a:p>
            </p:txBody>
          </p:sp>
        </p:grpSp>
        <p:grpSp>
          <p:nvGrpSpPr>
            <p:cNvPr id="9" name="Group 30"/>
            <p:cNvGrpSpPr>
              <a:grpSpLocks/>
            </p:cNvGrpSpPr>
            <p:nvPr/>
          </p:nvGrpSpPr>
          <p:grpSpPr bwMode="auto">
            <a:xfrm>
              <a:off x="1104" y="1792"/>
              <a:ext cx="424" cy="424"/>
              <a:chOff x="1088" y="1736"/>
              <a:chExt cx="424" cy="424"/>
            </a:xfrm>
            <a:grpFill/>
          </p:grpSpPr>
          <p:sp>
            <p:nvSpPr>
              <p:cNvPr id="266271" name="Oval 31"/>
              <p:cNvSpPr>
                <a:spLocks noChangeArrowheads="1"/>
              </p:cNvSpPr>
              <p:nvPr/>
            </p:nvSpPr>
            <p:spPr bwMode="auto">
              <a:xfrm>
                <a:off x="1088" y="1736"/>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72" name="Text Box 32"/>
              <p:cNvSpPr txBox="1">
                <a:spLocks noChangeArrowheads="1"/>
              </p:cNvSpPr>
              <p:nvPr/>
            </p:nvSpPr>
            <p:spPr bwMode="auto">
              <a:xfrm>
                <a:off x="1173" y="1804"/>
                <a:ext cx="213" cy="233"/>
              </a:xfrm>
              <a:prstGeom prst="rect">
                <a:avLst/>
              </a:prstGeom>
              <a:grpFill/>
              <a:ln w="9525">
                <a:noFill/>
                <a:miter lim="800000"/>
                <a:headEnd/>
                <a:tailEnd/>
              </a:ln>
              <a:effectLst/>
            </p:spPr>
            <p:txBody>
              <a:bodyPr wrap="none">
                <a:spAutoFit/>
              </a:bodyPr>
              <a:lstStyle/>
              <a:p>
                <a:pPr fontAlgn="auto">
                  <a:spcBef>
                    <a:spcPts val="0"/>
                  </a:spcBef>
                  <a:spcAft>
                    <a:spcPts val="0"/>
                  </a:spcAft>
                  <a:defRPr/>
                </a:pPr>
                <a:r>
                  <a:rPr lang="en-AU" dirty="0">
                    <a:solidFill>
                      <a:srgbClr val="000000"/>
                    </a:solidFill>
                    <a:latin typeface="+mn-lt"/>
                  </a:rPr>
                  <a:t>B</a:t>
                </a:r>
              </a:p>
            </p:txBody>
          </p:sp>
        </p:grpSp>
        <p:sp>
          <p:nvSpPr>
            <p:cNvPr id="266273" name="Line 33"/>
            <p:cNvSpPr>
              <a:spLocks noChangeShapeType="1"/>
            </p:cNvSpPr>
            <p:nvPr/>
          </p:nvSpPr>
          <p:spPr bwMode="auto">
            <a:xfrm flipV="1">
              <a:off x="726" y="2134"/>
              <a:ext cx="426" cy="463"/>
            </a:xfrm>
            <a:prstGeom prst="line">
              <a:avLst/>
            </a:prstGeom>
            <a:grpFill/>
            <a:ln w="57150">
              <a:solidFill>
                <a:schemeClr val="tx1"/>
              </a:solidFill>
              <a:round/>
              <a:headEnd/>
              <a:tailEnd type="triangle" w="med" len="med"/>
            </a:ln>
            <a:effectLst/>
          </p:spPr>
          <p:txBody>
            <a:bodyPr/>
            <a:lstStyle/>
            <a:p>
              <a:pPr fontAlgn="auto">
                <a:spcBef>
                  <a:spcPts val="0"/>
                </a:spcBef>
                <a:spcAft>
                  <a:spcPts val="0"/>
                </a:spcAft>
                <a:defRPr/>
              </a:pPr>
              <a:endParaRPr lang="en-US">
                <a:solidFill>
                  <a:srgbClr val="000000"/>
                </a:solidFill>
                <a:latin typeface="+mn-lt"/>
              </a:endParaRPr>
            </a:p>
          </p:txBody>
        </p:sp>
        <p:grpSp>
          <p:nvGrpSpPr>
            <p:cNvPr id="10" name="Group 34"/>
            <p:cNvGrpSpPr>
              <a:grpSpLocks/>
            </p:cNvGrpSpPr>
            <p:nvPr/>
          </p:nvGrpSpPr>
          <p:grpSpPr bwMode="auto">
            <a:xfrm>
              <a:off x="408" y="2488"/>
              <a:ext cx="598" cy="424"/>
              <a:chOff x="408" y="2488"/>
              <a:chExt cx="598" cy="424"/>
            </a:xfrm>
            <a:grpFill/>
          </p:grpSpPr>
          <p:sp>
            <p:nvSpPr>
              <p:cNvPr id="266275" name="Oval 35"/>
              <p:cNvSpPr>
                <a:spLocks noChangeArrowheads="1"/>
              </p:cNvSpPr>
              <p:nvPr/>
            </p:nvSpPr>
            <p:spPr bwMode="auto">
              <a:xfrm>
                <a:off x="456" y="2488"/>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76" name="Text Box 36"/>
              <p:cNvSpPr txBox="1">
                <a:spLocks noChangeArrowheads="1"/>
              </p:cNvSpPr>
              <p:nvPr/>
            </p:nvSpPr>
            <p:spPr bwMode="auto">
              <a:xfrm>
                <a:off x="408" y="2568"/>
                <a:ext cx="598" cy="257"/>
              </a:xfrm>
              <a:prstGeom prst="rect">
                <a:avLst/>
              </a:prstGeom>
              <a:grpFill/>
              <a:ln w="9525">
                <a:noFill/>
                <a:miter lim="800000"/>
                <a:headEnd/>
                <a:tailEnd/>
              </a:ln>
              <a:effectLst/>
            </p:spPr>
            <p:txBody>
              <a:bodyPr lIns="100008" tIns="50004" rIns="100008" bIns="50004">
                <a:spAutoFit/>
              </a:bodyPr>
              <a:lstStyle/>
              <a:p>
                <a:pPr defTabSz="1000125" fontAlgn="auto">
                  <a:spcBef>
                    <a:spcPct val="50000"/>
                  </a:spcBef>
                  <a:spcAft>
                    <a:spcPts val="0"/>
                  </a:spcAft>
                  <a:defRPr/>
                </a:pPr>
                <a:r>
                  <a:rPr lang="en-US" sz="2000">
                    <a:solidFill>
                      <a:srgbClr val="000000"/>
                    </a:solidFill>
                    <a:latin typeface="+mn-lt"/>
                  </a:rPr>
                  <a:t>Start</a:t>
                </a:r>
              </a:p>
            </p:txBody>
          </p:sp>
        </p:grpSp>
        <p:grpSp>
          <p:nvGrpSpPr>
            <p:cNvPr id="11" name="Group 37"/>
            <p:cNvGrpSpPr>
              <a:grpSpLocks/>
            </p:cNvGrpSpPr>
            <p:nvPr/>
          </p:nvGrpSpPr>
          <p:grpSpPr bwMode="auto">
            <a:xfrm>
              <a:off x="2392" y="3128"/>
              <a:ext cx="424" cy="424"/>
              <a:chOff x="2312" y="3128"/>
              <a:chExt cx="424" cy="424"/>
            </a:xfrm>
            <a:grpFill/>
          </p:grpSpPr>
          <p:sp>
            <p:nvSpPr>
              <p:cNvPr id="266278" name="Oval 38"/>
              <p:cNvSpPr>
                <a:spLocks noChangeArrowheads="1"/>
              </p:cNvSpPr>
              <p:nvPr/>
            </p:nvSpPr>
            <p:spPr bwMode="auto">
              <a:xfrm>
                <a:off x="2312" y="3128"/>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79" name="Text Box 39"/>
              <p:cNvSpPr txBox="1">
                <a:spLocks noChangeArrowheads="1"/>
              </p:cNvSpPr>
              <p:nvPr/>
            </p:nvSpPr>
            <p:spPr bwMode="auto">
              <a:xfrm>
                <a:off x="2397" y="3196"/>
                <a:ext cx="221" cy="233"/>
              </a:xfrm>
              <a:prstGeom prst="rect">
                <a:avLst/>
              </a:prstGeom>
              <a:grpFill/>
              <a:ln w="9525">
                <a:noFill/>
                <a:miter lim="800000"/>
                <a:headEnd/>
                <a:tailEnd/>
              </a:ln>
              <a:effectLst/>
            </p:spPr>
            <p:txBody>
              <a:bodyPr wrap="none">
                <a:spAutoFit/>
              </a:bodyPr>
              <a:lstStyle/>
              <a:p>
                <a:pPr fontAlgn="auto">
                  <a:spcBef>
                    <a:spcPts val="0"/>
                  </a:spcBef>
                  <a:spcAft>
                    <a:spcPts val="0"/>
                  </a:spcAft>
                  <a:defRPr/>
                </a:pPr>
                <a:r>
                  <a:rPr lang="en-AU">
                    <a:solidFill>
                      <a:srgbClr val="000000"/>
                    </a:solidFill>
                    <a:latin typeface="+mn-lt"/>
                  </a:rPr>
                  <a:t>D</a:t>
                </a:r>
              </a:p>
            </p:txBody>
          </p:sp>
        </p:grpSp>
        <p:grpSp>
          <p:nvGrpSpPr>
            <p:cNvPr id="12" name="Group 40"/>
            <p:cNvGrpSpPr>
              <a:grpSpLocks/>
            </p:cNvGrpSpPr>
            <p:nvPr/>
          </p:nvGrpSpPr>
          <p:grpSpPr bwMode="auto">
            <a:xfrm>
              <a:off x="1104" y="3128"/>
              <a:ext cx="424" cy="424"/>
              <a:chOff x="1104" y="3088"/>
              <a:chExt cx="424" cy="424"/>
            </a:xfrm>
            <a:grpFill/>
          </p:grpSpPr>
          <p:sp>
            <p:nvSpPr>
              <p:cNvPr id="266281" name="Oval 41"/>
              <p:cNvSpPr>
                <a:spLocks noChangeArrowheads="1"/>
              </p:cNvSpPr>
              <p:nvPr/>
            </p:nvSpPr>
            <p:spPr bwMode="auto">
              <a:xfrm>
                <a:off x="1104" y="3088"/>
                <a:ext cx="424" cy="424"/>
              </a:xfrm>
              <a:prstGeom prst="ellipse">
                <a:avLst/>
              </a:prstGeom>
              <a:grpFill/>
              <a:ln w="9525">
                <a:solidFill>
                  <a:schemeClr val="tx1"/>
                </a:solidFill>
                <a:round/>
                <a:headEnd/>
                <a:tailEnd/>
              </a:ln>
              <a:effectLst/>
            </p:spPr>
            <p:txBody>
              <a:bodyPr wrap="none" anchor="ctr"/>
              <a:lstStyle/>
              <a:p>
                <a:pPr fontAlgn="auto">
                  <a:spcBef>
                    <a:spcPts val="0"/>
                  </a:spcBef>
                  <a:spcAft>
                    <a:spcPts val="0"/>
                  </a:spcAft>
                  <a:defRPr/>
                </a:pPr>
                <a:endParaRPr lang="en-US">
                  <a:solidFill>
                    <a:srgbClr val="000000"/>
                  </a:solidFill>
                  <a:latin typeface="+mn-lt"/>
                </a:endParaRPr>
              </a:p>
            </p:txBody>
          </p:sp>
          <p:sp>
            <p:nvSpPr>
              <p:cNvPr id="266282" name="Text Box 42"/>
              <p:cNvSpPr txBox="1">
                <a:spLocks noChangeArrowheads="1"/>
              </p:cNvSpPr>
              <p:nvPr/>
            </p:nvSpPr>
            <p:spPr bwMode="auto">
              <a:xfrm>
                <a:off x="1189" y="3156"/>
                <a:ext cx="213" cy="233"/>
              </a:xfrm>
              <a:prstGeom prst="rect">
                <a:avLst/>
              </a:prstGeom>
              <a:grpFill/>
              <a:ln w="9525">
                <a:noFill/>
                <a:miter lim="800000"/>
                <a:headEnd/>
                <a:tailEnd/>
              </a:ln>
              <a:effectLst/>
            </p:spPr>
            <p:txBody>
              <a:bodyPr wrap="none">
                <a:spAutoFit/>
              </a:bodyPr>
              <a:lstStyle/>
              <a:p>
                <a:pPr fontAlgn="auto">
                  <a:spcBef>
                    <a:spcPts val="0"/>
                  </a:spcBef>
                  <a:spcAft>
                    <a:spcPts val="0"/>
                  </a:spcAft>
                  <a:defRPr/>
                </a:pPr>
                <a:r>
                  <a:rPr lang="en-AU" dirty="0">
                    <a:solidFill>
                      <a:srgbClr val="000000"/>
                    </a:solidFill>
                    <a:latin typeface="+mn-lt"/>
                  </a:rPr>
                  <a:t>A</a:t>
                </a:r>
              </a:p>
            </p:txBody>
          </p:sp>
        </p:grpSp>
      </p:grpSp>
      <p:sp>
        <p:nvSpPr>
          <p:cNvPr id="266286" name="Text Box 46"/>
          <p:cNvSpPr txBox="1">
            <a:spLocks noChangeArrowheads="1"/>
          </p:cNvSpPr>
          <p:nvPr/>
        </p:nvSpPr>
        <p:spPr bwMode="auto">
          <a:xfrm>
            <a:off x="2339975" y="5229225"/>
            <a:ext cx="5111750" cy="336550"/>
          </a:xfrm>
          <a:prstGeom prst="rect">
            <a:avLst/>
          </a:prstGeom>
          <a:noFill/>
          <a:ln w="9525">
            <a:noFill/>
            <a:miter lim="800000"/>
            <a:headEnd/>
            <a:tailEnd/>
          </a:ln>
          <a:effectLst/>
        </p:spPr>
        <p:txBody>
          <a:bodyPr>
            <a:spAutoFit/>
          </a:bodyPr>
          <a:lstStyle/>
          <a:p>
            <a:pPr fontAlgn="auto">
              <a:spcBef>
                <a:spcPts val="0"/>
              </a:spcBef>
              <a:spcAft>
                <a:spcPts val="0"/>
              </a:spcAft>
              <a:defRPr/>
            </a:pPr>
            <a:endParaRPr lang="en-AU" sz="1600">
              <a:solidFill>
                <a:srgbClr val="000000"/>
              </a:solidFill>
              <a:effectLst>
                <a:outerShdw blurRad="38100" dist="38100" dir="2700000" algn="tl">
                  <a:srgbClr val="FFFFFF"/>
                </a:outerShdw>
              </a:effectLst>
              <a:latin typeface="Arial" charset="0"/>
            </a:endParaRPr>
          </a:p>
        </p:txBody>
      </p:sp>
      <p:sp>
        <p:nvSpPr>
          <p:cNvPr id="184325" name="Rectangle 47"/>
          <p:cNvSpPr>
            <a:spLocks noGrp="1" noChangeArrowheads="1"/>
          </p:cNvSpPr>
          <p:nvPr>
            <p:ph type="title" idx="4294967295"/>
          </p:nvPr>
        </p:nvSpPr>
        <p:spPr/>
        <p:txBody>
          <a:bodyPr/>
          <a:lstStyle/>
          <a:p>
            <a:r>
              <a:rPr lang="en-CA" altLang="en-US" smtClean="0"/>
              <a:t>Example: Project Crashing </a:t>
            </a:r>
            <a:endParaRPr lang="en-US" altLang="en-US" smtClean="0"/>
          </a:p>
        </p:txBody>
      </p:sp>
      <p:graphicFrame>
        <p:nvGraphicFramePr>
          <p:cNvPr id="266389" name="Group 149"/>
          <p:cNvGraphicFramePr>
            <a:graphicFrameLocks noGrp="1"/>
          </p:cNvGraphicFramePr>
          <p:nvPr/>
        </p:nvGraphicFramePr>
        <p:xfrm>
          <a:off x="395288" y="3933825"/>
          <a:ext cx="8497887" cy="2742565"/>
        </p:xfrm>
        <a:graphic>
          <a:graphicData uri="http://schemas.openxmlformats.org/drawingml/2006/table">
            <a:tbl>
              <a:tblPr/>
              <a:tblGrid>
                <a:gridCol w="936625"/>
                <a:gridCol w="762000"/>
                <a:gridCol w="850900"/>
                <a:gridCol w="849312"/>
                <a:gridCol w="850900"/>
                <a:gridCol w="849313"/>
                <a:gridCol w="849312"/>
                <a:gridCol w="849313"/>
                <a:gridCol w="849312"/>
                <a:gridCol w="850900"/>
              </a:tblGrid>
              <a:tr h="274638">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#wks</a:t>
                      </a:r>
                      <a:endParaRPr kumimoji="0" lang="en-US" altLang="en-US" sz="2400" b="1"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3</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2</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2</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4</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3</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4</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5</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2</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Path</a:t>
                      </a:r>
                      <a:endParaRPr kumimoji="0" lang="en-US" altLang="en-US" sz="2400" b="1"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18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F</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15</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r>
              <a:tr h="274638">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18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E</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9</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7525">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18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13</a:t>
                      </a:r>
                      <a:endParaRPr kumimoji="0" lang="en-US" altLang="en-US" sz="2400" b="1"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A</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1" i="0" u="none" strike="noStrike" cap="none" normalizeH="0" baseline="0" smtClean="0">
                          <a:ln>
                            <a:noFill/>
                          </a:ln>
                          <a:solidFill>
                            <a:srgbClr val="003366"/>
                          </a:solidFill>
                          <a:effectLst/>
                          <a:latin typeface="Futura-Heavy"/>
                        </a:rPr>
                        <a:t>14</a:t>
                      </a:r>
                      <a:endParaRPr kumimoji="0" lang="en-US" altLang="en-US" sz="2400" b="1"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$crsh</a:t>
                      </a:r>
                      <a:endParaRPr kumimoji="0" lang="en-US" altLang="en-US" sz="20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800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1500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3200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1"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4407" name="Slide Number Placeholder 45"/>
          <p:cNvSpPr txBox="1">
            <a:spLocks noGrp="1"/>
          </p:cNvSpPr>
          <p:nvPr/>
        </p:nvSpPr>
        <p:spPr bwMode="auto">
          <a:xfrm>
            <a:off x="8539163" y="6381750"/>
            <a:ext cx="4254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FCD7F97C-B3D2-4647-BC7A-0FDE11EDACAD}" type="slidenum">
              <a:rPr lang="en-US" altLang="en-US" sz="2400" b="1">
                <a:solidFill>
                  <a:srgbClr val="7EBF2F"/>
                </a:solidFill>
                <a:latin typeface="Tw Cen MT Condensed" pitchFamily="34" charset="0"/>
              </a:rPr>
              <a:pPr algn="r" eaLnBrk="1" hangingPunct="1"/>
              <a:t>45</a:t>
            </a:fld>
            <a:endParaRPr lang="en-US" altLang="en-US" sz="2400" b="1">
              <a:solidFill>
                <a:srgbClr val="7EBF2F"/>
              </a:solidFill>
              <a:latin typeface="Tw Cen MT Condensed" pitchFamily="34" charset="0"/>
            </a:endParaRPr>
          </a:p>
        </p:txBody>
      </p:sp>
      <p:sp>
        <p:nvSpPr>
          <p:cNvPr id="13" name="Slide Number Placeholder 12"/>
          <p:cNvSpPr>
            <a:spLocks noGrp="1"/>
          </p:cNvSpPr>
          <p:nvPr>
            <p:ph type="sldNum" sz="quarter" idx="11"/>
          </p:nvPr>
        </p:nvSpPr>
        <p:spPr/>
        <p:txBody>
          <a:bodyPr/>
          <a:lstStyle/>
          <a:p>
            <a:fld id="{81CA19F0-AEA9-426E-8158-2648828C24C7}" type="slidenum">
              <a:rPr lang="en-US" smtClean="0"/>
              <a:pPr/>
              <a:t>45</a:t>
            </a:fld>
            <a:endParaRPr lang="en-US"/>
          </a:p>
        </p:txBody>
      </p:sp>
    </p:spTree>
    <p:extLst>
      <p:ext uri="{BB962C8B-B14F-4D97-AF65-F5344CB8AC3E}">
        <p14:creationId xmlns:p14="http://schemas.microsoft.com/office/powerpoint/2010/main" val="3543536977"/>
      </p:ext>
    </p:extLst>
  </p:cSld>
  <p:clrMapOvr>
    <a:masterClrMapping/>
  </p:clrMapOvr>
  <p:transition>
    <p:strip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idx="4294967295"/>
          </p:nvPr>
        </p:nvSpPr>
        <p:spPr>
          <a:xfrm>
            <a:off x="0" y="188913"/>
            <a:ext cx="5051425" cy="503237"/>
          </a:xfrm>
        </p:spPr>
        <p:txBody>
          <a:bodyPr/>
          <a:lstStyle/>
          <a:p>
            <a:r>
              <a:rPr lang="en-CA" altLang="en-US" sz="3600" smtClean="0"/>
              <a:t>Example: Project Crashing </a:t>
            </a:r>
            <a:endParaRPr lang="en-US" altLang="en-US" sz="3600" smtClean="0">
              <a:latin typeface="Futura-Heavy"/>
            </a:endParaRPr>
          </a:p>
        </p:txBody>
      </p:sp>
      <p:graphicFrame>
        <p:nvGraphicFramePr>
          <p:cNvPr id="272469" name="Group 85"/>
          <p:cNvGraphicFramePr>
            <a:graphicFrameLocks noGrp="1"/>
          </p:cNvGraphicFramePr>
          <p:nvPr/>
        </p:nvGraphicFramePr>
        <p:xfrm>
          <a:off x="468313" y="836613"/>
          <a:ext cx="8207375" cy="2682240"/>
        </p:xfrm>
        <a:graphic>
          <a:graphicData uri="http://schemas.openxmlformats.org/drawingml/2006/table">
            <a:tbl>
              <a:tblPr/>
              <a:tblGrid>
                <a:gridCol w="819150"/>
                <a:gridCol w="820737"/>
                <a:gridCol w="820738"/>
                <a:gridCol w="820737"/>
                <a:gridCol w="822325"/>
                <a:gridCol w="822325"/>
                <a:gridCol w="820738"/>
                <a:gridCol w="820737"/>
                <a:gridCol w="820738"/>
                <a:gridCol w="819150"/>
              </a:tblGrid>
              <a:tr h="274638">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3</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000000"/>
                            </a:outerShdw>
                          </a:effectLst>
                          <a:latin typeface="Futura-Heavy"/>
                        </a:rPr>
                        <a:t>1</a:t>
                      </a:r>
                      <a:endParaRPr kumimoji="0" lang="en-US" altLang="en-US" sz="2400" b="0" i="0" u="none" strike="noStrike" cap="none" normalizeH="0" baseline="0" smtClean="0">
                        <a:ln>
                          <a:noFill/>
                        </a:ln>
                        <a:solidFill>
                          <a:srgbClr val="003366"/>
                        </a:solidFill>
                        <a:effectLst>
                          <a:outerShdw blurRad="38100" dist="38100" dir="2700000" algn="tl">
                            <a:srgbClr val="00000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2F4F0"/>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2</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4</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3</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4</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5</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2</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CF5D9"/>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F</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BFE5"/>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BFE5"/>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000000"/>
                            </a:outerShdw>
                          </a:effectLst>
                          <a:latin typeface="Futura-Heavy"/>
                        </a:rPr>
                        <a:t>14</a:t>
                      </a:r>
                      <a:endParaRPr kumimoji="0" lang="en-US" altLang="en-US" sz="2400" b="0" i="0" u="none" strike="noStrike" cap="none" normalizeH="0" baseline="0" smtClean="0">
                        <a:ln>
                          <a:noFill/>
                        </a:ln>
                        <a:solidFill>
                          <a:srgbClr val="003366"/>
                        </a:solidFill>
                        <a:effectLst>
                          <a:outerShdw blurRad="38100" dist="38100" dir="2700000" algn="tl">
                            <a:srgbClr val="00000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r>
              <a:tr h="274638">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E</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8</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2263">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12</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A</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CF5D9"/>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BFE5"/>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BFE5"/>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000000"/>
                            </a:outerShdw>
                          </a:effectLst>
                          <a:latin typeface="Futura-Heavy"/>
                        </a:rPr>
                        <a:t>14</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$crsh</a:t>
                      </a:r>
                      <a:endParaRPr kumimoji="0" lang="en-US" altLang="en-US" sz="20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800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1500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3200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6452" name="Rectangle 84"/>
          <p:cNvSpPr>
            <a:spLocks noChangeArrowheads="1"/>
          </p:cNvSpPr>
          <p:nvPr/>
        </p:nvSpPr>
        <p:spPr bwMode="auto">
          <a:xfrm>
            <a:off x="4716463" y="404813"/>
            <a:ext cx="41036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lnSpc>
                <a:spcPct val="90000"/>
              </a:lnSpc>
              <a:spcBef>
                <a:spcPct val="20000"/>
              </a:spcBef>
            </a:pPr>
            <a:r>
              <a:rPr lang="en-CA" altLang="en-US" sz="2800" b="1">
                <a:solidFill>
                  <a:srgbClr val="003366"/>
                </a:solidFill>
                <a:latin typeface="Futura-Heavy"/>
              </a:rPr>
              <a:t>Crash B 1 week =$800</a:t>
            </a:r>
            <a:endParaRPr lang="en-US" altLang="en-US" sz="2800" b="1">
              <a:solidFill>
                <a:srgbClr val="003366"/>
              </a:solidFill>
              <a:latin typeface="Futura-Heavy"/>
            </a:endParaRPr>
          </a:p>
        </p:txBody>
      </p:sp>
      <p:sp>
        <p:nvSpPr>
          <p:cNvPr id="272622" name="Rectangle 238"/>
          <p:cNvSpPr>
            <a:spLocks noChangeArrowheads="1"/>
          </p:cNvSpPr>
          <p:nvPr/>
        </p:nvSpPr>
        <p:spPr bwMode="auto">
          <a:xfrm>
            <a:off x="3924300" y="3573463"/>
            <a:ext cx="47513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lnSpc>
                <a:spcPct val="90000"/>
              </a:lnSpc>
              <a:spcBef>
                <a:spcPct val="20000"/>
              </a:spcBef>
            </a:pPr>
            <a:r>
              <a:rPr lang="en-CA" altLang="en-US" sz="2800" b="1">
                <a:solidFill>
                  <a:srgbClr val="003366"/>
                </a:solidFill>
                <a:latin typeface="Futura-Heavy"/>
              </a:rPr>
              <a:t>Crash G 3 weeks = $4500</a:t>
            </a:r>
            <a:endParaRPr lang="en-US" altLang="en-US" sz="2800" b="1">
              <a:solidFill>
                <a:srgbClr val="003366"/>
              </a:solidFill>
              <a:latin typeface="Futura-Heavy"/>
            </a:endParaRPr>
          </a:p>
        </p:txBody>
      </p:sp>
      <p:graphicFrame>
        <p:nvGraphicFramePr>
          <p:cNvPr id="9" name="Group 85"/>
          <p:cNvGraphicFramePr>
            <a:graphicFrameLocks noGrp="1"/>
          </p:cNvGraphicFramePr>
          <p:nvPr/>
        </p:nvGraphicFramePr>
        <p:xfrm>
          <a:off x="395288" y="4005263"/>
          <a:ext cx="8208962" cy="2682240"/>
        </p:xfrm>
        <a:graphic>
          <a:graphicData uri="http://schemas.openxmlformats.org/drawingml/2006/table">
            <a:tbl>
              <a:tblPr/>
              <a:tblGrid>
                <a:gridCol w="820737"/>
                <a:gridCol w="820738"/>
                <a:gridCol w="820737"/>
                <a:gridCol w="820738"/>
                <a:gridCol w="822325"/>
                <a:gridCol w="822325"/>
                <a:gridCol w="820737"/>
                <a:gridCol w="819150"/>
                <a:gridCol w="820738"/>
                <a:gridCol w="820737"/>
              </a:tblGrid>
              <a:tr h="274638">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3</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1</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2</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4</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3</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4</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000000"/>
                            </a:outerShdw>
                          </a:effectLst>
                          <a:latin typeface="Futura-Heavy"/>
                        </a:rPr>
                        <a:t>2</a:t>
                      </a:r>
                      <a:endParaRPr kumimoji="0" lang="en-US" altLang="en-US" sz="2400" b="0" i="0" u="none" strike="noStrike" cap="none" normalizeH="0" baseline="0" smtClean="0">
                        <a:ln>
                          <a:noFill/>
                        </a:ln>
                        <a:solidFill>
                          <a:srgbClr val="003366"/>
                        </a:solidFill>
                        <a:effectLst>
                          <a:outerShdw blurRad="38100" dist="38100" dir="2700000" algn="tl">
                            <a:srgbClr val="00000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2F4F0"/>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2</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CF5D9"/>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F</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BFE5"/>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000000"/>
                            </a:outerShdw>
                          </a:effectLst>
                          <a:latin typeface="Futura-Heavy"/>
                        </a:rPr>
                        <a:t>11</a:t>
                      </a:r>
                      <a:endParaRPr kumimoji="0" lang="en-US" altLang="en-US" sz="2400" b="0" i="0" u="none" strike="noStrike" cap="none" normalizeH="0" baseline="0" smtClean="0">
                        <a:ln>
                          <a:noFill/>
                        </a:ln>
                        <a:solidFill>
                          <a:srgbClr val="003366"/>
                        </a:solidFill>
                        <a:effectLst>
                          <a:outerShdw blurRad="38100" dist="38100" dir="2700000" algn="tl">
                            <a:srgbClr val="00000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r>
              <a:tr h="274638">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E</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8</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2263">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9</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A</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CF5D9"/>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ABFE5"/>
                    </a:solid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000000"/>
                            </a:outerShdw>
                          </a:effectLst>
                          <a:latin typeface="Futura-Heavy"/>
                        </a:rPr>
                        <a:t>11</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E6F8"/>
                    </a:solidFill>
                  </a:tcPr>
                </a:tc>
              </a:tr>
              <a:tr h="27305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$crsh</a:t>
                      </a:r>
                      <a:endParaRPr kumimoji="0" lang="en-US" altLang="en-US" sz="20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800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1500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3200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6535" name="Slide Number Placeholder 7"/>
          <p:cNvSpPr txBox="1">
            <a:spLocks noGrp="1"/>
          </p:cNvSpPr>
          <p:nvPr/>
        </p:nvSpPr>
        <p:spPr bwMode="auto">
          <a:xfrm>
            <a:off x="8539163" y="6381750"/>
            <a:ext cx="4254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344200B4-4331-4B11-A656-925F95843821}" type="slidenum">
              <a:rPr lang="en-US" altLang="en-US" sz="2400" b="1">
                <a:solidFill>
                  <a:srgbClr val="7EBF2F"/>
                </a:solidFill>
                <a:latin typeface="Tw Cen MT Condensed" pitchFamily="34" charset="0"/>
              </a:rPr>
              <a:pPr algn="r" eaLnBrk="1" hangingPunct="1"/>
              <a:t>46</a:t>
            </a:fld>
            <a:endParaRPr lang="en-US" altLang="en-US" sz="2400" b="1">
              <a:solidFill>
                <a:srgbClr val="7EBF2F"/>
              </a:solidFill>
              <a:latin typeface="Tw Cen MT Condensed" pitchFamily="34" charset="0"/>
            </a:endParaRPr>
          </a:p>
        </p:txBody>
      </p:sp>
      <p:sp>
        <p:nvSpPr>
          <p:cNvPr id="2" name="Slide Number Placeholder 1"/>
          <p:cNvSpPr>
            <a:spLocks noGrp="1"/>
          </p:cNvSpPr>
          <p:nvPr>
            <p:ph type="sldNum" sz="quarter" idx="11"/>
          </p:nvPr>
        </p:nvSpPr>
        <p:spPr/>
        <p:txBody>
          <a:bodyPr/>
          <a:lstStyle/>
          <a:p>
            <a:fld id="{81CA19F0-AEA9-426E-8158-2648828C24C7}" type="slidenum">
              <a:rPr lang="en-US" smtClean="0"/>
              <a:pPr/>
              <a:t>46</a:t>
            </a:fld>
            <a:endParaRPr lang="en-US"/>
          </a:p>
        </p:txBody>
      </p:sp>
    </p:spTree>
    <p:extLst>
      <p:ext uri="{BB962C8B-B14F-4D97-AF65-F5344CB8AC3E}">
        <p14:creationId xmlns:p14="http://schemas.microsoft.com/office/powerpoint/2010/main" val="27031629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726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1"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62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idx="4294967295"/>
          </p:nvPr>
        </p:nvSpPr>
        <p:spPr/>
        <p:txBody>
          <a:bodyPr/>
          <a:lstStyle/>
          <a:p>
            <a:r>
              <a:rPr lang="en-CA" altLang="en-US" smtClean="0"/>
              <a:t>Example: Project Crashing </a:t>
            </a:r>
            <a:endParaRPr lang="en-US" altLang="en-US" smtClean="0"/>
          </a:p>
        </p:txBody>
      </p:sp>
      <p:graphicFrame>
        <p:nvGraphicFramePr>
          <p:cNvPr id="272469" name="Group 85"/>
          <p:cNvGraphicFramePr>
            <a:graphicFrameLocks noGrp="1"/>
          </p:cNvGraphicFramePr>
          <p:nvPr/>
        </p:nvGraphicFramePr>
        <p:xfrm>
          <a:off x="611188" y="1989138"/>
          <a:ext cx="8208962" cy="2682240"/>
        </p:xfrm>
        <a:graphic>
          <a:graphicData uri="http://schemas.openxmlformats.org/drawingml/2006/table">
            <a:tbl>
              <a:tblPr/>
              <a:tblGrid>
                <a:gridCol w="820737"/>
                <a:gridCol w="820738"/>
                <a:gridCol w="820737"/>
                <a:gridCol w="820738"/>
                <a:gridCol w="822325"/>
                <a:gridCol w="822325"/>
                <a:gridCol w="820737"/>
                <a:gridCol w="820738"/>
                <a:gridCol w="819150"/>
                <a:gridCol w="820737"/>
              </a:tblGrid>
              <a:tr h="454025">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3</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1</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1</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3</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3</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4</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5</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2</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4025">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F</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10</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4025">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C</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E</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7</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4025">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2400" b="0" i="0" u="none" strike="noStrike" cap="none" normalizeH="0" baseline="0" smtClean="0">
                        <a:ln>
                          <a:noFill/>
                        </a:ln>
                        <a:solidFill>
                          <a:schemeClr val="tx1"/>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B</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8</a:t>
                      </a:r>
                      <a:endParaRPr kumimoji="0" lang="en-US" altLang="en-US" sz="2400" b="0" i="0" u="none" strike="noStrike" cap="none" normalizeH="0" baseline="0" smtClean="0">
                        <a:ln>
                          <a:noFill/>
                        </a:ln>
                        <a:solidFill>
                          <a:srgbClr val="003366"/>
                        </a:solidFill>
                        <a:effectLst>
                          <a:outerShdw blurRad="38100" dist="38100" dir="2700000" algn="tl">
                            <a:srgbClr val="C0C0C0"/>
                          </a:outerShdw>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4025">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A</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D</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G</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latin typeface="Futura-Heavy"/>
                        </a:rPr>
                        <a:t>H</a:t>
                      </a:r>
                      <a:endParaRPr kumimoji="0" lang="en-US" altLang="en-US" sz="24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400" b="0" i="0" u="none" strike="noStrike" cap="none" normalizeH="0" baseline="0" smtClean="0">
                          <a:ln>
                            <a:noFill/>
                          </a:ln>
                          <a:solidFill>
                            <a:srgbClr val="003366"/>
                          </a:solidFill>
                          <a:effectLst>
                            <a:outerShdw blurRad="38100" dist="38100" dir="2700000" algn="tl">
                              <a:srgbClr val="C0C0C0"/>
                            </a:outerShdw>
                          </a:effectLst>
                          <a:latin typeface="Futura-Heavy"/>
                        </a:rPr>
                        <a:t>10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3700">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$crsh</a:t>
                      </a:r>
                      <a:endParaRPr kumimoji="0" lang="en-US" altLang="en-US" sz="2000" b="0" i="0" u="none" strike="noStrike" cap="none" normalizeH="0" baseline="0" smtClean="0">
                        <a:ln>
                          <a:noFill/>
                        </a:ln>
                        <a:solidFill>
                          <a:srgbClr val="003366"/>
                        </a:solidFill>
                        <a:effectLst/>
                        <a:latin typeface="Futura-Heavy"/>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800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1000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1500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CA" altLang="en-US" sz="2000" b="0" i="0" u="none" strike="noStrike" cap="none" normalizeH="0" baseline="0" smtClean="0">
                          <a:ln>
                            <a:noFill/>
                          </a:ln>
                          <a:solidFill>
                            <a:srgbClr val="003366"/>
                          </a:solidFill>
                          <a:effectLst/>
                          <a:latin typeface="Futura-Heavy"/>
                        </a:rPr>
                        <a:t>3200</a:t>
                      </a:r>
                      <a:endParaRPr kumimoji="0" lang="en-US" altLang="en-US" sz="2000" b="0" i="0" u="none" strike="noStrike" cap="none" normalizeH="0" baseline="0" smtClean="0">
                        <a:ln>
                          <a:noFill/>
                        </a:ln>
                        <a:solidFill>
                          <a:srgbClr val="003366"/>
                        </a:solidFill>
                        <a:effectLst/>
                        <a:latin typeface="Futura-Heavy"/>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2881BE"/>
                        </a:buClr>
                        <a:buFont typeface="Wingdings" pitchFamily="2" charset="2"/>
                        <a:defRPr sz="2800">
                          <a:solidFill>
                            <a:schemeClr val="tx1"/>
                          </a:solidFill>
                          <a:latin typeface="Futura-Heavy"/>
                        </a:defRPr>
                      </a:lvl1pPr>
                      <a:lvl2pPr marL="742950" indent="-285750" eaLnBrk="0" hangingPunct="0">
                        <a:spcBef>
                          <a:spcPct val="20000"/>
                        </a:spcBef>
                        <a:buClr>
                          <a:srgbClr val="EE2EA9"/>
                        </a:buClr>
                        <a:buFont typeface="Wingdings" pitchFamily="2" charset="2"/>
                        <a:defRPr sz="2400">
                          <a:solidFill>
                            <a:schemeClr val="tx1"/>
                          </a:solidFill>
                          <a:latin typeface="Futura-Heavy"/>
                        </a:defRPr>
                      </a:lvl2pPr>
                      <a:lvl3pPr marL="1143000" indent="-228600" eaLnBrk="0" hangingPunct="0">
                        <a:spcBef>
                          <a:spcPct val="20000"/>
                        </a:spcBef>
                        <a:buClr>
                          <a:srgbClr val="FF7300"/>
                        </a:buClr>
                        <a:buFont typeface="Wingdings" pitchFamily="2" charset="2"/>
                        <a:defRPr sz="2000">
                          <a:solidFill>
                            <a:schemeClr val="tx1"/>
                          </a:solidFill>
                          <a:latin typeface="Futura-Heavy"/>
                        </a:defRPr>
                      </a:lvl3pPr>
                      <a:lvl4pPr marL="1600200" indent="-228600" eaLnBrk="0" hangingPunct="0">
                        <a:spcBef>
                          <a:spcPct val="20000"/>
                        </a:spcBef>
                        <a:buClr>
                          <a:srgbClr val="26A6FF"/>
                        </a:buClr>
                        <a:buFont typeface="Wingdings 2" pitchFamily="18" charset="2"/>
                        <a:defRPr>
                          <a:solidFill>
                            <a:schemeClr val="tx1"/>
                          </a:solidFill>
                          <a:latin typeface="Futura-Heavy"/>
                        </a:defRPr>
                      </a:lvl4pPr>
                      <a:lvl5pPr marL="2057400" indent="-228600" eaLnBrk="0" hangingPunct="0">
                        <a:spcBef>
                          <a:spcPct val="20000"/>
                        </a:spcBef>
                        <a:buClr>
                          <a:srgbClr val="54B14D"/>
                        </a:buClr>
                        <a:buFont typeface="Wingdings 2" pitchFamily="18" charset="2"/>
                        <a:defRPr>
                          <a:solidFill>
                            <a:schemeClr val="tx1"/>
                          </a:solidFill>
                          <a:latin typeface="Futura-Heavy"/>
                        </a:defRPr>
                      </a:lvl5pPr>
                      <a:lvl6pPr marL="25146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6pPr>
                      <a:lvl7pPr marL="29718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7pPr>
                      <a:lvl8pPr marL="34290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8pPr>
                      <a:lvl9pPr marL="3886200" indent="-228600" eaLnBrk="0" fontAlgn="base" hangingPunct="0">
                        <a:spcBef>
                          <a:spcPct val="20000"/>
                        </a:spcBef>
                        <a:spcAft>
                          <a:spcPct val="0"/>
                        </a:spcAft>
                        <a:buClr>
                          <a:srgbClr val="54B14D"/>
                        </a:buClr>
                        <a:buFont typeface="Wingdings 2" pitchFamily="18" charset="2"/>
                        <a:defRPr>
                          <a:solidFill>
                            <a:schemeClr val="tx1"/>
                          </a:solidFill>
                          <a:latin typeface="Futura-Heavy"/>
                        </a:defRPr>
                      </a:lvl9p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CA" altLang="en-US" sz="2000" b="0" i="0" u="none" strike="noStrike" cap="none" normalizeH="0" baseline="0" dirty="0" smtClean="0">
                        <a:ln>
                          <a:noFill/>
                        </a:ln>
                        <a:solidFill>
                          <a:srgbClr val="003366"/>
                        </a:solidFill>
                        <a:effectLst>
                          <a:outerShdw blurRad="38100" dist="38100" dir="2700000" algn="tl">
                            <a:srgbClr val="C0C0C0"/>
                          </a:outerShdw>
                        </a:effectLst>
                        <a:latin typeface="Futura-Heavy"/>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8500" name="Rectangle 84"/>
          <p:cNvSpPr>
            <a:spLocks noChangeArrowheads="1"/>
          </p:cNvSpPr>
          <p:nvPr/>
        </p:nvSpPr>
        <p:spPr bwMode="auto">
          <a:xfrm>
            <a:off x="2700338" y="1341438"/>
            <a:ext cx="57594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lnSpc>
                <a:spcPct val="90000"/>
              </a:lnSpc>
              <a:spcBef>
                <a:spcPct val="20000"/>
              </a:spcBef>
            </a:pPr>
            <a:r>
              <a:rPr lang="en-CA" altLang="en-US" sz="2800" b="1">
                <a:solidFill>
                  <a:srgbClr val="003366"/>
                </a:solidFill>
                <a:latin typeface="Futura-Heavy"/>
              </a:rPr>
              <a:t>Crash </a:t>
            </a:r>
            <a:r>
              <a:rPr lang="en-US" altLang="en-US" sz="2800" b="1">
                <a:solidFill>
                  <a:srgbClr val="003366"/>
                </a:solidFill>
                <a:latin typeface="Futura-Heavy"/>
              </a:rPr>
              <a:t>C and D 1 week = $2000</a:t>
            </a:r>
          </a:p>
        </p:txBody>
      </p:sp>
      <p:sp>
        <p:nvSpPr>
          <p:cNvPr id="8" name="TextBox 7"/>
          <p:cNvSpPr txBox="1"/>
          <p:nvPr/>
        </p:nvSpPr>
        <p:spPr>
          <a:xfrm>
            <a:off x="1258888" y="5157788"/>
            <a:ext cx="6337300" cy="46037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a:spAutoFit/>
          </a:bodyPr>
          <a:lstStyle/>
          <a:p>
            <a:pPr fontAlgn="auto">
              <a:spcBef>
                <a:spcPts val="0"/>
              </a:spcBef>
              <a:spcAft>
                <a:spcPts val="0"/>
              </a:spcAft>
              <a:defRPr/>
            </a:pPr>
            <a:r>
              <a:rPr lang="en-CA" sz="2400" dirty="0">
                <a:solidFill>
                  <a:srgbClr val="000000"/>
                </a:solidFill>
              </a:rPr>
              <a:t>Crash Cost = $800 + 4500 + 2000 = 7300</a:t>
            </a:r>
            <a:endParaRPr lang="en-US" sz="2400" dirty="0">
              <a:solidFill>
                <a:srgbClr val="000000"/>
              </a:solidFill>
            </a:endParaRPr>
          </a:p>
        </p:txBody>
      </p:sp>
      <p:sp>
        <p:nvSpPr>
          <p:cNvPr id="188502" name="Slide Number Placeholder 6"/>
          <p:cNvSpPr txBox="1">
            <a:spLocks noGrp="1"/>
          </p:cNvSpPr>
          <p:nvPr/>
        </p:nvSpPr>
        <p:spPr bwMode="auto">
          <a:xfrm>
            <a:off x="8539163" y="6381750"/>
            <a:ext cx="4254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fld id="{2F3DAE80-7370-4990-AA11-4C4D55546814}" type="slidenum">
              <a:rPr lang="en-US" altLang="en-US" sz="2400" b="1">
                <a:solidFill>
                  <a:srgbClr val="7EBF2F"/>
                </a:solidFill>
                <a:latin typeface="Tw Cen MT Condensed" pitchFamily="34" charset="0"/>
              </a:rPr>
              <a:pPr algn="r" eaLnBrk="1" hangingPunct="1"/>
              <a:t>47</a:t>
            </a:fld>
            <a:endParaRPr lang="en-US" altLang="en-US" sz="2400" b="1">
              <a:solidFill>
                <a:srgbClr val="7EBF2F"/>
              </a:solidFill>
              <a:latin typeface="Tw Cen MT Condensed" pitchFamily="34" charset="0"/>
            </a:endParaRPr>
          </a:p>
        </p:txBody>
      </p:sp>
      <p:sp>
        <p:nvSpPr>
          <p:cNvPr id="2" name="Slide Number Placeholder 1"/>
          <p:cNvSpPr>
            <a:spLocks noGrp="1"/>
          </p:cNvSpPr>
          <p:nvPr>
            <p:ph type="sldNum" sz="quarter" idx="11"/>
          </p:nvPr>
        </p:nvSpPr>
        <p:spPr/>
        <p:txBody>
          <a:bodyPr/>
          <a:lstStyle/>
          <a:p>
            <a:fld id="{81CA19F0-AEA9-426E-8158-2648828C24C7}" type="slidenum">
              <a:rPr lang="en-US" smtClean="0"/>
              <a:pPr/>
              <a:t>47</a:t>
            </a:fld>
            <a:endParaRPr lang="en-US"/>
          </a:p>
        </p:txBody>
      </p:sp>
    </p:spTree>
    <p:extLst>
      <p:ext uri="{BB962C8B-B14F-4D97-AF65-F5344CB8AC3E}">
        <p14:creationId xmlns:p14="http://schemas.microsoft.com/office/powerpoint/2010/main" val="5820723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algn="ctr"/>
            <a:r>
              <a:rPr lang="en-US" sz="4800" dirty="0" smtClean="0"/>
              <a:t>Additional example for presentation in class</a:t>
            </a:r>
            <a:endParaRPr lang="en-CA" sz="4800" dirty="0"/>
          </a:p>
        </p:txBody>
      </p:sp>
      <p:sp>
        <p:nvSpPr>
          <p:cNvPr id="4" name="Title 3"/>
          <p:cNvSpPr>
            <a:spLocks noGrp="1"/>
          </p:cNvSpPr>
          <p:nvPr>
            <p:ph type="title"/>
          </p:nvPr>
        </p:nvSpPr>
        <p:spPr/>
        <p:txBody>
          <a:bodyPr/>
          <a:lstStyle/>
          <a:p>
            <a:r>
              <a:rPr lang="en-US" dirty="0" smtClean="0"/>
              <a:t>The </a:t>
            </a:r>
            <a:r>
              <a:rPr lang="en-US" dirty="0" err="1" smtClean="0"/>
              <a:t>Jewellery</a:t>
            </a:r>
            <a:r>
              <a:rPr lang="en-US" dirty="0" smtClean="0"/>
              <a:t> Store</a:t>
            </a:r>
            <a:endParaRPr lang="en-CA" dirty="0"/>
          </a:p>
        </p:txBody>
      </p:sp>
      <p:sp>
        <p:nvSpPr>
          <p:cNvPr id="6" name="Slide Number Placeholder 5"/>
          <p:cNvSpPr>
            <a:spLocks noGrp="1"/>
          </p:cNvSpPr>
          <p:nvPr>
            <p:ph type="sldNum" sz="quarter" idx="11"/>
          </p:nvPr>
        </p:nvSpPr>
        <p:spPr/>
        <p:txBody>
          <a:bodyPr/>
          <a:lstStyle/>
          <a:p>
            <a:fld id="{81CA19F0-AEA9-426E-8158-2648828C24C7}" type="slidenum">
              <a:rPr lang="en-US" smtClean="0"/>
              <a:pPr/>
              <a:t>48</a:t>
            </a:fld>
            <a:endParaRPr lang="en-US"/>
          </a:p>
        </p:txBody>
      </p:sp>
    </p:spTree>
    <p:extLst>
      <p:ext uri="{BB962C8B-B14F-4D97-AF65-F5344CB8AC3E}">
        <p14:creationId xmlns:p14="http://schemas.microsoft.com/office/powerpoint/2010/main" val="40768622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r>
              <a:rPr lang="en-CA" altLang="en-US" smtClean="0"/>
              <a:t>The Jewellery Store</a:t>
            </a:r>
            <a:endParaRPr lang="en-US" altLang="en-US" smtClean="0"/>
          </a:p>
        </p:txBody>
      </p:sp>
      <p:sp>
        <p:nvSpPr>
          <p:cNvPr id="225283" name="Rectangle 3"/>
          <p:cNvSpPr>
            <a:spLocks noGrp="1" noChangeArrowheads="1"/>
          </p:cNvSpPr>
          <p:nvPr>
            <p:ph idx="1"/>
          </p:nvPr>
        </p:nvSpPr>
        <p:spPr/>
        <p:txBody>
          <a:bodyPr/>
          <a:lstStyle/>
          <a:p>
            <a:pPr eaLnBrk="1" hangingPunct="1">
              <a:lnSpc>
                <a:spcPct val="90000"/>
              </a:lnSpc>
            </a:pPr>
            <a:r>
              <a:rPr lang="en-CA" altLang="en-US" smtClean="0"/>
              <a:t>night patrolman every 50 minutes</a:t>
            </a:r>
          </a:p>
          <a:p>
            <a:pPr eaLnBrk="1" hangingPunct="1">
              <a:lnSpc>
                <a:spcPct val="90000"/>
              </a:lnSpc>
            </a:pPr>
            <a:r>
              <a:rPr lang="en-CA" altLang="en-US" smtClean="0"/>
              <a:t>external store alarm, jewellery safe, office alarm, office safe full of cash</a:t>
            </a:r>
          </a:p>
          <a:p>
            <a:pPr eaLnBrk="1" hangingPunct="1">
              <a:lnSpc>
                <a:spcPct val="90000"/>
              </a:lnSpc>
              <a:spcBef>
                <a:spcPts val="1800"/>
              </a:spcBef>
            </a:pPr>
            <a:r>
              <a:rPr lang="en-CA" altLang="en-US" smtClean="0">
                <a:solidFill>
                  <a:srgbClr val="0000FF"/>
                </a:solidFill>
              </a:rPr>
              <a:t>What activities need to be completed to completely clean out the store?</a:t>
            </a:r>
            <a:endParaRPr lang="en-US" altLang="en-US" smtClean="0">
              <a:solidFill>
                <a:srgbClr val="0000FF"/>
              </a:solidFill>
            </a:endParaRPr>
          </a:p>
        </p:txBody>
      </p:sp>
      <p:pic>
        <p:nvPicPr>
          <p:cNvPr id="86020" name="Picture 4" descr="MCj02875040000[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63938" y="4221163"/>
            <a:ext cx="2005012"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1"/>
          </p:nvPr>
        </p:nvSpPr>
        <p:spPr/>
        <p:txBody>
          <a:bodyPr/>
          <a:lstStyle/>
          <a:p>
            <a:fld id="{81CA19F0-AEA9-426E-8158-2648828C24C7}" type="slidenum">
              <a:rPr lang="en-US" smtClean="0"/>
              <a:pPr/>
              <a:t>49</a:t>
            </a:fld>
            <a:endParaRPr lang="en-US"/>
          </a:p>
        </p:txBody>
      </p:sp>
    </p:spTree>
    <p:extLst>
      <p:ext uri="{BB962C8B-B14F-4D97-AF65-F5344CB8AC3E}">
        <p14:creationId xmlns:p14="http://schemas.microsoft.com/office/powerpoint/2010/main" val="39801026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25283">
                                            <p:txEl>
                                              <p:pRg st="0" end="0"/>
                                            </p:txEl>
                                          </p:spTgt>
                                        </p:tgtEl>
                                        <p:attrNameLst>
                                          <p:attrName>style.visibility</p:attrName>
                                        </p:attrNameLst>
                                      </p:cBhvr>
                                      <p:to>
                                        <p:strVal val="visible"/>
                                      </p:to>
                                    </p:set>
                                    <p:animEffect transition="in" filter="dissolve">
                                      <p:cBhvr>
                                        <p:cTn id="7" dur="500"/>
                                        <p:tgtEl>
                                          <p:spTgt spid="225283">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225283">
                                            <p:txEl>
                                              <p:pRg st="1" end="1"/>
                                            </p:txEl>
                                          </p:spTgt>
                                        </p:tgtEl>
                                        <p:attrNameLst>
                                          <p:attrName>style.visibility</p:attrName>
                                        </p:attrNameLst>
                                      </p:cBhvr>
                                      <p:to>
                                        <p:strVal val="visible"/>
                                      </p:to>
                                    </p:set>
                                    <p:animEffect transition="in" filter="dissolve">
                                      <p:cBhvr>
                                        <p:cTn id="10" dur="500"/>
                                        <p:tgtEl>
                                          <p:spTgt spid="225283">
                                            <p:txEl>
                                              <p:pRg st="1" end="1"/>
                                            </p:txEl>
                                          </p:spTgt>
                                        </p:tgtEl>
                                      </p:cBhvr>
                                    </p:animEffect>
                                  </p:childTnLst>
                                </p:cTn>
                              </p:par>
                            </p:childTnLst>
                          </p:cTn>
                        </p:par>
                        <p:par>
                          <p:cTn id="11" fill="hold" nodeType="afterGroup">
                            <p:stCondLst>
                              <p:cond delay="500"/>
                            </p:stCondLst>
                            <p:childTnLst>
                              <p:par>
                                <p:cTn id="12" presetID="9" presetClass="entr" presetSubtype="0" fill="hold" nodeType="afterEffect">
                                  <p:stCondLst>
                                    <p:cond delay="0"/>
                                  </p:stCondLst>
                                  <p:childTnLst>
                                    <p:set>
                                      <p:cBhvr>
                                        <p:cTn id="13" dur="1" fill="hold">
                                          <p:stCondLst>
                                            <p:cond delay="0"/>
                                          </p:stCondLst>
                                        </p:cTn>
                                        <p:tgtEl>
                                          <p:spTgt spid="225283">
                                            <p:txEl>
                                              <p:pRg st="2" end="2"/>
                                            </p:txEl>
                                          </p:spTgt>
                                        </p:tgtEl>
                                        <p:attrNameLst>
                                          <p:attrName>style.visibility</p:attrName>
                                        </p:attrNameLst>
                                      </p:cBhvr>
                                      <p:to>
                                        <p:strVal val="visible"/>
                                      </p:to>
                                    </p:set>
                                    <p:animEffect transition="in" filter="dissolve">
                                      <p:cBhvr>
                                        <p:cTn id="14" dur="500"/>
                                        <p:tgtEl>
                                          <p:spTgt spid="2252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hangingPunct="1"/>
            <a:r>
              <a:rPr lang="en-CA" altLang="en-US" smtClean="0"/>
              <a:t>The Jewellery Store</a:t>
            </a:r>
            <a:endParaRPr lang="en-US" altLang="en-US" smtClean="0"/>
          </a:p>
        </p:txBody>
      </p:sp>
      <p:sp>
        <p:nvSpPr>
          <p:cNvPr id="87043" name="Rectangle 3"/>
          <p:cNvSpPr>
            <a:spLocks noGrp="1" noChangeArrowheads="1"/>
          </p:cNvSpPr>
          <p:nvPr>
            <p:ph idx="1"/>
          </p:nvPr>
        </p:nvSpPr>
        <p:spPr/>
        <p:txBody>
          <a:bodyPr/>
          <a:lstStyle/>
          <a:p>
            <a:pPr eaLnBrk="1" hangingPunct="1">
              <a:buFont typeface="Wingdings" pitchFamily="2" charset="2"/>
              <a:buNone/>
            </a:pPr>
            <a:r>
              <a:rPr lang="en-CA" altLang="en-US" smtClean="0"/>
              <a:t>Can we do the job successfully?</a:t>
            </a:r>
            <a:endParaRPr lang="en-US" altLang="en-US" smtClean="0"/>
          </a:p>
        </p:txBody>
      </p:sp>
      <p:grpSp>
        <p:nvGrpSpPr>
          <p:cNvPr id="2" name="Group 108"/>
          <p:cNvGrpSpPr>
            <a:grpSpLocks/>
          </p:cNvGrpSpPr>
          <p:nvPr/>
        </p:nvGrpSpPr>
        <p:grpSpPr bwMode="auto">
          <a:xfrm>
            <a:off x="1403350" y="4941888"/>
            <a:ext cx="5616575" cy="1573212"/>
            <a:chOff x="612" y="3249"/>
            <a:chExt cx="3538" cy="991"/>
          </a:xfrm>
        </p:grpSpPr>
        <p:sp>
          <p:nvSpPr>
            <p:cNvPr id="87104" name="Rectangle 85"/>
            <p:cNvSpPr>
              <a:spLocks noChangeArrowheads="1"/>
            </p:cNvSpPr>
            <p:nvPr/>
          </p:nvSpPr>
          <p:spPr bwMode="auto">
            <a:xfrm>
              <a:off x="1933" y="4063"/>
              <a:ext cx="1497" cy="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sz="2000">
                <a:latin typeface="Futura-Heavy"/>
              </a:endParaRPr>
            </a:p>
          </p:txBody>
        </p:sp>
        <p:grpSp>
          <p:nvGrpSpPr>
            <p:cNvPr id="87105" name="Group 86"/>
            <p:cNvGrpSpPr>
              <a:grpSpLocks/>
            </p:cNvGrpSpPr>
            <p:nvPr/>
          </p:nvGrpSpPr>
          <p:grpSpPr bwMode="auto">
            <a:xfrm>
              <a:off x="612" y="3265"/>
              <a:ext cx="812" cy="348"/>
              <a:chOff x="202" y="2216"/>
              <a:chExt cx="879" cy="567"/>
            </a:xfrm>
          </p:grpSpPr>
          <p:sp>
            <p:nvSpPr>
              <p:cNvPr id="87121" name="Line 87"/>
              <p:cNvSpPr>
                <a:spLocks noChangeShapeType="1"/>
              </p:cNvSpPr>
              <p:nvPr/>
            </p:nvSpPr>
            <p:spPr bwMode="auto">
              <a:xfrm>
                <a:off x="756" y="2499"/>
                <a:ext cx="325"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7122" name="Oval 88"/>
              <p:cNvSpPr>
                <a:spLocks noChangeArrowheads="1"/>
              </p:cNvSpPr>
              <p:nvPr/>
            </p:nvSpPr>
            <p:spPr bwMode="auto">
              <a:xfrm>
                <a:off x="202" y="2216"/>
                <a:ext cx="549" cy="567"/>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A(20)</a:t>
                </a:r>
              </a:p>
            </p:txBody>
          </p:sp>
        </p:grpSp>
        <p:grpSp>
          <p:nvGrpSpPr>
            <p:cNvPr id="87106" name="Group 89"/>
            <p:cNvGrpSpPr>
              <a:grpSpLocks/>
            </p:cNvGrpSpPr>
            <p:nvPr/>
          </p:nvGrpSpPr>
          <p:grpSpPr bwMode="auto">
            <a:xfrm>
              <a:off x="1428" y="3265"/>
              <a:ext cx="681" cy="348"/>
              <a:chOff x="1085" y="2216"/>
              <a:chExt cx="908" cy="567"/>
            </a:xfrm>
          </p:grpSpPr>
          <p:sp>
            <p:nvSpPr>
              <p:cNvPr id="87119" name="Line 90"/>
              <p:cNvSpPr>
                <a:spLocks noChangeShapeType="1"/>
              </p:cNvSpPr>
              <p:nvPr/>
            </p:nvSpPr>
            <p:spPr bwMode="auto">
              <a:xfrm>
                <a:off x="1620" y="2499"/>
                <a:ext cx="373"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7120" name="Oval 91"/>
              <p:cNvSpPr>
                <a:spLocks noChangeArrowheads="1"/>
              </p:cNvSpPr>
              <p:nvPr/>
            </p:nvSpPr>
            <p:spPr bwMode="auto">
              <a:xfrm>
                <a:off x="1085" y="2216"/>
                <a:ext cx="549" cy="567"/>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B(7)</a:t>
                </a:r>
              </a:p>
            </p:txBody>
          </p:sp>
        </p:grpSp>
        <p:grpSp>
          <p:nvGrpSpPr>
            <p:cNvPr id="87107" name="Group 92"/>
            <p:cNvGrpSpPr>
              <a:grpSpLocks/>
            </p:cNvGrpSpPr>
            <p:nvPr/>
          </p:nvGrpSpPr>
          <p:grpSpPr bwMode="auto">
            <a:xfrm>
              <a:off x="2109" y="3249"/>
              <a:ext cx="451" cy="348"/>
              <a:chOff x="2256" y="2637"/>
              <a:chExt cx="549" cy="567"/>
            </a:xfrm>
          </p:grpSpPr>
          <p:sp>
            <p:nvSpPr>
              <p:cNvPr id="87117" name="Oval 93"/>
              <p:cNvSpPr>
                <a:spLocks noChangeArrowheads="1"/>
              </p:cNvSpPr>
              <p:nvPr/>
            </p:nvSpPr>
            <p:spPr bwMode="auto">
              <a:xfrm>
                <a:off x="2256" y="2637"/>
                <a:ext cx="549" cy="567"/>
              </a:xfrm>
              <a:prstGeom prst="ellipse">
                <a:avLst/>
              </a:prstGeom>
              <a:solidFill>
                <a:srgbClr val="FAFD00"/>
              </a:solidFill>
              <a:ln w="12700">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sz="2000">
                  <a:latin typeface="Futura-Heavy"/>
                </a:endParaRPr>
              </a:p>
            </p:txBody>
          </p:sp>
          <p:sp>
            <p:nvSpPr>
              <p:cNvPr id="87118" name="Rectangle 94"/>
              <p:cNvSpPr>
                <a:spLocks noChangeArrowheads="1"/>
              </p:cNvSpPr>
              <p:nvPr/>
            </p:nvSpPr>
            <p:spPr bwMode="auto">
              <a:xfrm>
                <a:off x="2381" y="2744"/>
                <a:ext cx="299"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C(6)</a:t>
                </a:r>
              </a:p>
            </p:txBody>
          </p:sp>
        </p:grpSp>
        <p:sp>
          <p:nvSpPr>
            <p:cNvPr id="87108" name="Line 96"/>
            <p:cNvSpPr>
              <a:spLocks noChangeShapeType="1"/>
            </p:cNvSpPr>
            <p:nvPr/>
          </p:nvSpPr>
          <p:spPr bwMode="auto">
            <a:xfrm>
              <a:off x="2562" y="3430"/>
              <a:ext cx="273"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7109" name="Line 97"/>
            <p:cNvSpPr>
              <a:spLocks noChangeShapeType="1"/>
            </p:cNvSpPr>
            <p:nvPr/>
          </p:nvSpPr>
          <p:spPr bwMode="auto">
            <a:xfrm>
              <a:off x="1973" y="3884"/>
              <a:ext cx="906" cy="45"/>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7110" name="Oval 99"/>
            <p:cNvSpPr>
              <a:spLocks noChangeArrowheads="1"/>
            </p:cNvSpPr>
            <p:nvPr/>
          </p:nvSpPr>
          <p:spPr bwMode="auto">
            <a:xfrm>
              <a:off x="2835" y="3249"/>
              <a:ext cx="451" cy="348"/>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D(1)</a:t>
              </a:r>
            </a:p>
          </p:txBody>
        </p:sp>
        <p:sp>
          <p:nvSpPr>
            <p:cNvPr id="87111" name="Oval 100"/>
            <p:cNvSpPr>
              <a:spLocks noChangeArrowheads="1"/>
            </p:cNvSpPr>
            <p:nvPr/>
          </p:nvSpPr>
          <p:spPr bwMode="auto">
            <a:xfrm>
              <a:off x="2878" y="3769"/>
              <a:ext cx="451" cy="348"/>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F(4)</a:t>
              </a:r>
            </a:p>
          </p:txBody>
        </p:sp>
        <p:sp>
          <p:nvSpPr>
            <p:cNvPr id="87112" name="Line 102"/>
            <p:cNvSpPr>
              <a:spLocks noChangeShapeType="1"/>
            </p:cNvSpPr>
            <p:nvPr/>
          </p:nvSpPr>
          <p:spPr bwMode="auto">
            <a:xfrm>
              <a:off x="3288" y="3385"/>
              <a:ext cx="317" cy="45"/>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7113" name="Line 103"/>
            <p:cNvSpPr>
              <a:spLocks noChangeShapeType="1"/>
            </p:cNvSpPr>
            <p:nvPr/>
          </p:nvSpPr>
          <p:spPr bwMode="auto">
            <a:xfrm flipV="1">
              <a:off x="3318" y="3612"/>
              <a:ext cx="428" cy="271"/>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7114" name="Oval 104"/>
            <p:cNvSpPr>
              <a:spLocks noChangeArrowheads="1"/>
            </p:cNvSpPr>
            <p:nvPr/>
          </p:nvSpPr>
          <p:spPr bwMode="auto">
            <a:xfrm>
              <a:off x="3654" y="3298"/>
              <a:ext cx="496" cy="349"/>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G(10)</a:t>
              </a:r>
            </a:p>
          </p:txBody>
        </p:sp>
        <p:sp>
          <p:nvSpPr>
            <p:cNvPr id="87115" name="Line 106"/>
            <p:cNvSpPr>
              <a:spLocks noChangeShapeType="1"/>
            </p:cNvSpPr>
            <p:nvPr/>
          </p:nvSpPr>
          <p:spPr bwMode="auto">
            <a:xfrm>
              <a:off x="930" y="3612"/>
              <a:ext cx="564" cy="27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7116" name="Oval 107"/>
            <p:cNvSpPr>
              <a:spLocks noChangeArrowheads="1"/>
            </p:cNvSpPr>
            <p:nvPr/>
          </p:nvSpPr>
          <p:spPr bwMode="auto">
            <a:xfrm>
              <a:off x="1505" y="3702"/>
              <a:ext cx="468" cy="348"/>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E(14)</a:t>
              </a:r>
            </a:p>
          </p:txBody>
        </p:sp>
      </p:grpSp>
      <p:grpSp>
        <p:nvGrpSpPr>
          <p:cNvPr id="87046" name="Group 82"/>
          <p:cNvGrpSpPr>
            <a:grpSpLocks/>
          </p:cNvGrpSpPr>
          <p:nvPr/>
        </p:nvGrpSpPr>
        <p:grpSpPr bwMode="auto">
          <a:xfrm>
            <a:off x="528638" y="2181225"/>
            <a:ext cx="8507412" cy="2598738"/>
            <a:chOff x="288" y="1374"/>
            <a:chExt cx="5472" cy="1637"/>
          </a:xfrm>
          <a:solidFill>
            <a:schemeClr val="accent4"/>
          </a:solidFill>
        </p:grpSpPr>
        <p:sp>
          <p:nvSpPr>
            <p:cNvPr id="226309" name="Rectangle 5"/>
            <p:cNvSpPr>
              <a:spLocks noChangeArrowheads="1"/>
            </p:cNvSpPr>
            <p:nvPr/>
          </p:nvSpPr>
          <p:spPr bwMode="auto">
            <a:xfrm>
              <a:off x="306" y="1389"/>
              <a:ext cx="5454" cy="1602"/>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48" name="Line 6"/>
            <p:cNvSpPr>
              <a:spLocks noChangeShapeType="1"/>
            </p:cNvSpPr>
            <p:nvPr/>
          </p:nvSpPr>
          <p:spPr bwMode="auto">
            <a:xfrm>
              <a:off x="321" y="1397"/>
              <a:ext cx="5431"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1" name="Rectangle 7"/>
            <p:cNvSpPr>
              <a:spLocks noChangeArrowheads="1"/>
            </p:cNvSpPr>
            <p:nvPr/>
          </p:nvSpPr>
          <p:spPr bwMode="auto">
            <a:xfrm>
              <a:off x="314" y="1397"/>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50" name="Line 8"/>
            <p:cNvSpPr>
              <a:spLocks noChangeShapeType="1"/>
            </p:cNvSpPr>
            <p:nvPr/>
          </p:nvSpPr>
          <p:spPr bwMode="auto">
            <a:xfrm>
              <a:off x="327" y="1595"/>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3" name="Rectangle 9"/>
            <p:cNvSpPr>
              <a:spLocks noChangeArrowheads="1"/>
            </p:cNvSpPr>
            <p:nvPr/>
          </p:nvSpPr>
          <p:spPr bwMode="auto">
            <a:xfrm>
              <a:off x="314" y="1595"/>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52" name="Line 10"/>
            <p:cNvSpPr>
              <a:spLocks noChangeShapeType="1"/>
            </p:cNvSpPr>
            <p:nvPr/>
          </p:nvSpPr>
          <p:spPr bwMode="auto">
            <a:xfrm>
              <a:off x="327" y="1793"/>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5" name="Rectangle 11"/>
            <p:cNvSpPr>
              <a:spLocks noChangeArrowheads="1"/>
            </p:cNvSpPr>
            <p:nvPr/>
          </p:nvSpPr>
          <p:spPr bwMode="auto">
            <a:xfrm>
              <a:off x="314" y="1793"/>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54" name="Line 12"/>
            <p:cNvSpPr>
              <a:spLocks noChangeShapeType="1"/>
            </p:cNvSpPr>
            <p:nvPr/>
          </p:nvSpPr>
          <p:spPr bwMode="auto">
            <a:xfrm>
              <a:off x="327" y="1992"/>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7" name="Rectangle 13"/>
            <p:cNvSpPr>
              <a:spLocks noChangeArrowheads="1"/>
            </p:cNvSpPr>
            <p:nvPr/>
          </p:nvSpPr>
          <p:spPr bwMode="auto">
            <a:xfrm>
              <a:off x="314" y="1992"/>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56" name="Line 14"/>
            <p:cNvSpPr>
              <a:spLocks noChangeShapeType="1"/>
            </p:cNvSpPr>
            <p:nvPr/>
          </p:nvSpPr>
          <p:spPr bwMode="auto">
            <a:xfrm>
              <a:off x="327" y="2190"/>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9" name="Rectangle 15"/>
            <p:cNvSpPr>
              <a:spLocks noChangeArrowheads="1"/>
            </p:cNvSpPr>
            <p:nvPr/>
          </p:nvSpPr>
          <p:spPr bwMode="auto">
            <a:xfrm>
              <a:off x="314" y="2190"/>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58" name="Line 16"/>
            <p:cNvSpPr>
              <a:spLocks noChangeShapeType="1"/>
            </p:cNvSpPr>
            <p:nvPr/>
          </p:nvSpPr>
          <p:spPr bwMode="auto">
            <a:xfrm>
              <a:off x="327" y="2388"/>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87059" name="Line 18"/>
            <p:cNvSpPr>
              <a:spLocks noChangeShapeType="1"/>
            </p:cNvSpPr>
            <p:nvPr/>
          </p:nvSpPr>
          <p:spPr bwMode="auto">
            <a:xfrm>
              <a:off x="327" y="2587"/>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23" name="Rectangle 19"/>
            <p:cNvSpPr>
              <a:spLocks noChangeArrowheads="1"/>
            </p:cNvSpPr>
            <p:nvPr/>
          </p:nvSpPr>
          <p:spPr bwMode="auto">
            <a:xfrm>
              <a:off x="314" y="2587"/>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61" name="Line 20"/>
            <p:cNvSpPr>
              <a:spLocks noChangeShapeType="1"/>
            </p:cNvSpPr>
            <p:nvPr/>
          </p:nvSpPr>
          <p:spPr bwMode="auto">
            <a:xfrm>
              <a:off x="327" y="2785"/>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25" name="Rectangle 21"/>
            <p:cNvSpPr>
              <a:spLocks noChangeArrowheads="1"/>
            </p:cNvSpPr>
            <p:nvPr/>
          </p:nvSpPr>
          <p:spPr bwMode="auto">
            <a:xfrm>
              <a:off x="314" y="2785"/>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63" name="Line 22"/>
            <p:cNvSpPr>
              <a:spLocks noChangeShapeType="1"/>
            </p:cNvSpPr>
            <p:nvPr/>
          </p:nvSpPr>
          <p:spPr bwMode="auto">
            <a:xfrm>
              <a:off x="321" y="2983"/>
              <a:ext cx="5439" cy="24"/>
            </a:xfrm>
            <a:prstGeom prst="line">
              <a:avLst/>
            </a:prstGeom>
            <a:grpFill/>
            <a:ln w="12700">
              <a:solidFill>
                <a:srgbClr val="000000"/>
              </a:solidFill>
              <a:round/>
              <a:headEnd type="none" w="sm" len="sm"/>
              <a:tailEnd type="none" w="sm" len="sm"/>
            </a:ln>
            <a:extLst/>
          </p:spPr>
          <p:txBody>
            <a:bodyPr/>
            <a:lstStyle/>
            <a:p>
              <a:endParaRPr lang="en-CA"/>
            </a:p>
          </p:txBody>
        </p:sp>
        <p:sp>
          <p:nvSpPr>
            <p:cNvPr id="226327" name="Rectangle 23"/>
            <p:cNvSpPr>
              <a:spLocks noChangeArrowheads="1"/>
            </p:cNvSpPr>
            <p:nvPr/>
          </p:nvSpPr>
          <p:spPr bwMode="auto">
            <a:xfrm>
              <a:off x="314" y="2983"/>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28" name="Rectangle 24"/>
            <p:cNvSpPr>
              <a:spLocks noChangeArrowheads="1"/>
            </p:cNvSpPr>
            <p:nvPr/>
          </p:nvSpPr>
          <p:spPr bwMode="auto">
            <a:xfrm>
              <a:off x="831" y="1374"/>
              <a:ext cx="816" cy="248"/>
            </a:xfrm>
            <a:prstGeom prst="rect">
              <a:avLst/>
            </a:prstGeom>
            <a:grpFill/>
            <a:ln w="9525">
              <a:noFill/>
              <a:miter lim="800000"/>
              <a:headEnd/>
              <a:tailEnd/>
            </a:ln>
          </p:spPr>
          <p:txBody>
            <a:bodyPr lIns="90488" tIns="44450" rIns="90488" bIns="44450">
              <a:spAutoFit/>
            </a:bodyPr>
            <a:lstStyle/>
            <a:p>
              <a:pPr fontAlgn="auto">
                <a:spcBef>
                  <a:spcPts val="0"/>
                </a:spcBef>
                <a:spcAft>
                  <a:spcPts val="0"/>
                </a:spcAft>
                <a:defRPr/>
              </a:pPr>
              <a:r>
                <a:rPr lang="en-US" sz="2000" b="1" dirty="0">
                  <a:solidFill>
                    <a:srgbClr val="000000"/>
                  </a:solidFill>
                  <a:latin typeface="+mn-lt"/>
                </a:rPr>
                <a:t>Activity</a:t>
              </a:r>
            </a:p>
          </p:txBody>
        </p:sp>
        <p:sp>
          <p:nvSpPr>
            <p:cNvPr id="87066" name="Rectangle 26"/>
            <p:cNvSpPr>
              <a:spLocks noChangeArrowheads="1"/>
            </p:cNvSpPr>
            <p:nvPr/>
          </p:nvSpPr>
          <p:spPr bwMode="auto">
            <a:xfrm>
              <a:off x="3804" y="1374"/>
              <a:ext cx="114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b="1">
                  <a:solidFill>
                    <a:srgbClr val="000000"/>
                  </a:solidFill>
                  <a:latin typeface="Futura-Heavy"/>
                </a:rPr>
                <a:t>Immed. Pred.</a:t>
              </a:r>
            </a:p>
          </p:txBody>
        </p:sp>
        <p:sp>
          <p:nvSpPr>
            <p:cNvPr id="87067" name="Rectangle 28"/>
            <p:cNvSpPr>
              <a:spLocks noChangeArrowheads="1"/>
            </p:cNvSpPr>
            <p:nvPr/>
          </p:nvSpPr>
          <p:spPr bwMode="auto">
            <a:xfrm>
              <a:off x="288" y="1573"/>
              <a:ext cx="245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A.  disarm exterior alarm system</a:t>
              </a:r>
            </a:p>
          </p:txBody>
        </p:sp>
        <p:sp>
          <p:nvSpPr>
            <p:cNvPr id="87068" name="Rectangle 32"/>
            <p:cNvSpPr>
              <a:spLocks noChangeArrowheads="1"/>
            </p:cNvSpPr>
            <p:nvPr/>
          </p:nvSpPr>
          <p:spPr bwMode="auto">
            <a:xfrm>
              <a:off x="288" y="1771"/>
              <a:ext cx="2301"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B.  disarm office alarm system</a:t>
              </a:r>
            </a:p>
          </p:txBody>
        </p:sp>
        <p:sp>
          <p:nvSpPr>
            <p:cNvPr id="87069" name="Rectangle 36"/>
            <p:cNvSpPr>
              <a:spLocks noChangeArrowheads="1"/>
            </p:cNvSpPr>
            <p:nvPr/>
          </p:nvSpPr>
          <p:spPr bwMode="auto">
            <a:xfrm>
              <a:off x="288" y="1969"/>
              <a:ext cx="154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C.  crack office safe</a:t>
              </a:r>
            </a:p>
          </p:txBody>
        </p:sp>
        <p:sp>
          <p:nvSpPr>
            <p:cNvPr id="87070" name="Rectangle 40"/>
            <p:cNvSpPr>
              <a:spLocks noChangeArrowheads="1"/>
            </p:cNvSpPr>
            <p:nvPr/>
          </p:nvSpPr>
          <p:spPr bwMode="auto">
            <a:xfrm>
              <a:off x="288" y="2168"/>
              <a:ext cx="1821"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D.  clean out office safe</a:t>
              </a:r>
            </a:p>
          </p:txBody>
        </p:sp>
        <p:sp>
          <p:nvSpPr>
            <p:cNvPr id="87071" name="Rectangle 44"/>
            <p:cNvSpPr>
              <a:spLocks noChangeArrowheads="1"/>
            </p:cNvSpPr>
            <p:nvPr/>
          </p:nvSpPr>
          <p:spPr bwMode="auto">
            <a:xfrm>
              <a:off x="288" y="2366"/>
              <a:ext cx="1703"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E.   crack jewelry safe</a:t>
              </a:r>
            </a:p>
          </p:txBody>
        </p:sp>
        <p:sp>
          <p:nvSpPr>
            <p:cNvPr id="87072" name="Rectangle 48"/>
            <p:cNvSpPr>
              <a:spLocks noChangeArrowheads="1"/>
            </p:cNvSpPr>
            <p:nvPr/>
          </p:nvSpPr>
          <p:spPr bwMode="auto">
            <a:xfrm>
              <a:off x="288" y="2564"/>
              <a:ext cx="1967"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F.   clean out jewelry safe</a:t>
              </a:r>
            </a:p>
          </p:txBody>
        </p:sp>
        <p:sp>
          <p:nvSpPr>
            <p:cNvPr id="87073" name="Rectangle 52"/>
            <p:cNvSpPr>
              <a:spLocks noChangeArrowheads="1"/>
            </p:cNvSpPr>
            <p:nvPr/>
          </p:nvSpPr>
          <p:spPr bwMode="auto">
            <a:xfrm>
              <a:off x="288" y="2763"/>
              <a:ext cx="176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G.  gather loot and exit</a:t>
              </a:r>
            </a:p>
          </p:txBody>
        </p:sp>
        <p:sp>
          <p:nvSpPr>
            <p:cNvPr id="87074" name="Line 56"/>
            <p:cNvSpPr>
              <a:spLocks noChangeShapeType="1"/>
            </p:cNvSpPr>
            <p:nvPr/>
          </p:nvSpPr>
          <p:spPr bwMode="auto">
            <a:xfrm>
              <a:off x="314" y="1404"/>
              <a:ext cx="0" cy="1575"/>
            </a:xfrm>
            <a:prstGeom prst="line">
              <a:avLst/>
            </a:prstGeom>
            <a:grpFill/>
            <a:ln w="12700">
              <a:solidFill>
                <a:srgbClr val="000000"/>
              </a:solidFill>
              <a:round/>
              <a:headEnd type="none" w="sm" len="sm"/>
              <a:tailEnd type="none" w="sm" len="sm"/>
            </a:ln>
            <a:extLst/>
          </p:spPr>
          <p:txBody>
            <a:bodyPr/>
            <a:lstStyle/>
            <a:p>
              <a:endParaRPr lang="en-CA"/>
            </a:p>
          </p:txBody>
        </p:sp>
        <p:sp>
          <p:nvSpPr>
            <p:cNvPr id="226361" name="Rectangle 57"/>
            <p:cNvSpPr>
              <a:spLocks noChangeArrowheads="1"/>
            </p:cNvSpPr>
            <p:nvPr/>
          </p:nvSpPr>
          <p:spPr bwMode="auto">
            <a:xfrm>
              <a:off x="314" y="1397"/>
              <a:ext cx="4" cy="1587"/>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87076" name="Group 71"/>
            <p:cNvGrpSpPr>
              <a:grpSpLocks/>
            </p:cNvGrpSpPr>
            <p:nvPr/>
          </p:nvGrpSpPr>
          <p:grpSpPr bwMode="auto">
            <a:xfrm>
              <a:off x="3768" y="1397"/>
              <a:ext cx="797" cy="1614"/>
              <a:chOff x="3613" y="1094"/>
              <a:chExt cx="797" cy="1614"/>
            </a:xfrm>
            <a:grpFill/>
          </p:grpSpPr>
          <p:sp>
            <p:nvSpPr>
              <p:cNvPr id="87095" name="Rectangle 30"/>
              <p:cNvSpPr>
                <a:spLocks noChangeArrowheads="1"/>
              </p:cNvSpPr>
              <p:nvPr/>
            </p:nvSpPr>
            <p:spPr bwMode="auto">
              <a:xfrm>
                <a:off x="3918" y="1270"/>
                <a:ext cx="471"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None</a:t>
                </a:r>
              </a:p>
            </p:txBody>
          </p:sp>
          <p:sp>
            <p:nvSpPr>
              <p:cNvPr id="87096" name="Rectangle 34"/>
              <p:cNvSpPr>
                <a:spLocks noChangeArrowheads="1"/>
              </p:cNvSpPr>
              <p:nvPr/>
            </p:nvSpPr>
            <p:spPr bwMode="auto">
              <a:xfrm>
                <a:off x="4028" y="1468"/>
                <a:ext cx="23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A</a:t>
                </a:r>
              </a:p>
            </p:txBody>
          </p:sp>
          <p:sp>
            <p:nvSpPr>
              <p:cNvPr id="87097" name="Rectangle 38"/>
              <p:cNvSpPr>
                <a:spLocks noChangeArrowheads="1"/>
              </p:cNvSpPr>
              <p:nvPr/>
            </p:nvSpPr>
            <p:spPr bwMode="auto">
              <a:xfrm>
                <a:off x="4037" y="1666"/>
                <a:ext cx="22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B</a:t>
                </a:r>
              </a:p>
            </p:txBody>
          </p:sp>
          <p:sp>
            <p:nvSpPr>
              <p:cNvPr id="87098" name="Rectangle 42"/>
              <p:cNvSpPr>
                <a:spLocks noChangeArrowheads="1"/>
              </p:cNvSpPr>
              <p:nvPr/>
            </p:nvSpPr>
            <p:spPr bwMode="auto">
              <a:xfrm>
                <a:off x="4032" y="1865"/>
                <a:ext cx="226"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C</a:t>
                </a:r>
              </a:p>
            </p:txBody>
          </p:sp>
          <p:sp>
            <p:nvSpPr>
              <p:cNvPr id="87099" name="Rectangle 46"/>
              <p:cNvSpPr>
                <a:spLocks noChangeArrowheads="1"/>
              </p:cNvSpPr>
              <p:nvPr/>
            </p:nvSpPr>
            <p:spPr bwMode="auto">
              <a:xfrm>
                <a:off x="4032" y="2063"/>
                <a:ext cx="23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A</a:t>
                </a:r>
              </a:p>
            </p:txBody>
          </p:sp>
          <p:sp>
            <p:nvSpPr>
              <p:cNvPr id="87100" name="Rectangle 50"/>
              <p:cNvSpPr>
                <a:spLocks noChangeArrowheads="1"/>
              </p:cNvSpPr>
              <p:nvPr/>
            </p:nvSpPr>
            <p:spPr bwMode="auto">
              <a:xfrm>
                <a:off x="4059" y="2251"/>
                <a:ext cx="216"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E</a:t>
                </a:r>
              </a:p>
            </p:txBody>
          </p:sp>
          <p:sp>
            <p:nvSpPr>
              <p:cNvPr id="87101" name="Rectangle 54"/>
              <p:cNvSpPr>
                <a:spLocks noChangeArrowheads="1"/>
              </p:cNvSpPr>
              <p:nvPr/>
            </p:nvSpPr>
            <p:spPr bwMode="auto">
              <a:xfrm>
                <a:off x="4044" y="2460"/>
                <a:ext cx="366"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D,F</a:t>
                </a:r>
              </a:p>
            </p:txBody>
          </p:sp>
          <p:sp>
            <p:nvSpPr>
              <p:cNvPr id="87102" name="Line 60"/>
              <p:cNvSpPr>
                <a:spLocks noChangeShapeType="1"/>
              </p:cNvSpPr>
              <p:nvPr/>
            </p:nvSpPr>
            <p:spPr bwMode="auto">
              <a:xfrm>
                <a:off x="3613" y="1108"/>
                <a:ext cx="0" cy="1561"/>
              </a:xfrm>
              <a:prstGeom prst="line">
                <a:avLst/>
              </a:prstGeom>
              <a:grpFill/>
              <a:ln w="12700">
                <a:solidFill>
                  <a:srgbClr val="000000"/>
                </a:solidFill>
                <a:round/>
                <a:headEnd type="none" w="sm" len="sm"/>
                <a:tailEnd type="none" w="sm" len="sm"/>
              </a:ln>
              <a:extLst/>
            </p:spPr>
            <p:txBody>
              <a:bodyPr/>
              <a:lstStyle/>
              <a:p>
                <a:endParaRPr lang="en-CA"/>
              </a:p>
            </p:txBody>
          </p:sp>
          <p:sp>
            <p:nvSpPr>
              <p:cNvPr id="87103" name="Rectangle 61"/>
              <p:cNvSpPr>
                <a:spLocks noChangeArrowheads="1"/>
              </p:cNvSpPr>
              <p:nvPr/>
            </p:nvSpPr>
            <p:spPr bwMode="auto">
              <a:xfrm>
                <a:off x="3613" y="1094"/>
                <a:ext cx="3" cy="1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grpSp>
          <p:nvGrpSpPr>
            <p:cNvPr id="87077" name="Group 72"/>
            <p:cNvGrpSpPr>
              <a:grpSpLocks/>
            </p:cNvGrpSpPr>
            <p:nvPr/>
          </p:nvGrpSpPr>
          <p:grpSpPr bwMode="auto">
            <a:xfrm>
              <a:off x="2744" y="1374"/>
              <a:ext cx="1017" cy="1637"/>
              <a:chOff x="4653" y="1071"/>
              <a:chExt cx="1017" cy="1637"/>
            </a:xfrm>
            <a:grpFill/>
          </p:grpSpPr>
          <p:sp>
            <p:nvSpPr>
              <p:cNvPr id="87085" name="Rectangle 27"/>
              <p:cNvSpPr>
                <a:spLocks noChangeArrowheads="1"/>
              </p:cNvSpPr>
              <p:nvPr/>
            </p:nvSpPr>
            <p:spPr bwMode="auto">
              <a:xfrm>
                <a:off x="4690" y="1071"/>
                <a:ext cx="9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b="1">
                    <a:solidFill>
                      <a:srgbClr val="000000"/>
                    </a:solidFill>
                    <a:latin typeface="Times New Roman" pitchFamily="18" charset="0"/>
                  </a:rPr>
                  <a:t>Time (Mins)</a:t>
                </a:r>
              </a:p>
            </p:txBody>
          </p:sp>
          <p:sp>
            <p:nvSpPr>
              <p:cNvPr id="87086" name="Rectangle 31"/>
              <p:cNvSpPr>
                <a:spLocks noChangeArrowheads="1"/>
              </p:cNvSpPr>
              <p:nvPr/>
            </p:nvSpPr>
            <p:spPr bwMode="auto">
              <a:xfrm>
                <a:off x="5117" y="1270"/>
                <a:ext cx="2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20</a:t>
                </a:r>
              </a:p>
            </p:txBody>
          </p:sp>
          <p:sp>
            <p:nvSpPr>
              <p:cNvPr id="87087" name="Rectangle 35"/>
              <p:cNvSpPr>
                <a:spLocks noChangeArrowheads="1"/>
              </p:cNvSpPr>
              <p:nvPr/>
            </p:nvSpPr>
            <p:spPr bwMode="auto">
              <a:xfrm>
                <a:off x="5117" y="1468"/>
                <a:ext cx="19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7</a:t>
                </a:r>
              </a:p>
            </p:txBody>
          </p:sp>
          <p:sp>
            <p:nvSpPr>
              <p:cNvPr id="87088" name="Rectangle 39"/>
              <p:cNvSpPr>
                <a:spLocks noChangeArrowheads="1"/>
              </p:cNvSpPr>
              <p:nvPr/>
            </p:nvSpPr>
            <p:spPr bwMode="auto">
              <a:xfrm>
                <a:off x="5117" y="1666"/>
                <a:ext cx="19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6</a:t>
                </a:r>
              </a:p>
            </p:txBody>
          </p:sp>
          <p:sp>
            <p:nvSpPr>
              <p:cNvPr id="87089" name="Rectangle 43"/>
              <p:cNvSpPr>
                <a:spLocks noChangeArrowheads="1"/>
              </p:cNvSpPr>
              <p:nvPr/>
            </p:nvSpPr>
            <p:spPr bwMode="auto">
              <a:xfrm>
                <a:off x="5117" y="1865"/>
                <a:ext cx="19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1</a:t>
                </a:r>
              </a:p>
            </p:txBody>
          </p:sp>
          <p:sp>
            <p:nvSpPr>
              <p:cNvPr id="87090" name="Rectangle 47"/>
              <p:cNvSpPr>
                <a:spLocks noChangeArrowheads="1"/>
              </p:cNvSpPr>
              <p:nvPr/>
            </p:nvSpPr>
            <p:spPr bwMode="auto">
              <a:xfrm>
                <a:off x="5117" y="2063"/>
                <a:ext cx="2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14</a:t>
                </a:r>
              </a:p>
            </p:txBody>
          </p:sp>
          <p:sp>
            <p:nvSpPr>
              <p:cNvPr id="87091" name="Rectangle 51"/>
              <p:cNvSpPr>
                <a:spLocks noChangeArrowheads="1"/>
              </p:cNvSpPr>
              <p:nvPr/>
            </p:nvSpPr>
            <p:spPr bwMode="auto">
              <a:xfrm>
                <a:off x="5076" y="2261"/>
                <a:ext cx="239"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 4</a:t>
                </a:r>
              </a:p>
            </p:txBody>
          </p:sp>
          <p:sp>
            <p:nvSpPr>
              <p:cNvPr id="87092" name="Rectangle 55"/>
              <p:cNvSpPr>
                <a:spLocks noChangeArrowheads="1"/>
              </p:cNvSpPr>
              <p:nvPr/>
            </p:nvSpPr>
            <p:spPr bwMode="auto">
              <a:xfrm>
                <a:off x="5117" y="2460"/>
                <a:ext cx="2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10</a:t>
                </a:r>
              </a:p>
            </p:txBody>
          </p:sp>
          <p:sp>
            <p:nvSpPr>
              <p:cNvPr id="87093" name="Line 62"/>
              <p:cNvSpPr>
                <a:spLocks noChangeShapeType="1"/>
              </p:cNvSpPr>
              <p:nvPr/>
            </p:nvSpPr>
            <p:spPr bwMode="auto">
              <a:xfrm>
                <a:off x="4653" y="1108"/>
                <a:ext cx="0" cy="1561"/>
              </a:xfrm>
              <a:prstGeom prst="line">
                <a:avLst/>
              </a:prstGeom>
              <a:grpFill/>
              <a:ln w="12700">
                <a:solidFill>
                  <a:srgbClr val="000000"/>
                </a:solidFill>
                <a:round/>
                <a:headEnd type="none" w="sm" len="sm"/>
                <a:tailEnd type="none" w="sm" len="sm"/>
              </a:ln>
              <a:extLst/>
            </p:spPr>
            <p:txBody>
              <a:bodyPr/>
              <a:lstStyle/>
              <a:p>
                <a:endParaRPr lang="en-CA"/>
              </a:p>
            </p:txBody>
          </p:sp>
          <p:sp>
            <p:nvSpPr>
              <p:cNvPr id="87094" name="Rectangle 63"/>
              <p:cNvSpPr>
                <a:spLocks noChangeArrowheads="1"/>
              </p:cNvSpPr>
              <p:nvPr/>
            </p:nvSpPr>
            <p:spPr bwMode="auto">
              <a:xfrm>
                <a:off x="4653" y="1094"/>
                <a:ext cx="4" cy="1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87078" name="Line 64"/>
            <p:cNvSpPr>
              <a:spLocks noChangeShapeType="1"/>
            </p:cNvSpPr>
            <p:nvPr/>
          </p:nvSpPr>
          <p:spPr bwMode="auto">
            <a:xfrm>
              <a:off x="5752" y="1404"/>
              <a:ext cx="0" cy="1575"/>
            </a:xfrm>
            <a:prstGeom prst="line">
              <a:avLst/>
            </a:prstGeom>
            <a:grpFill/>
            <a:ln w="12700">
              <a:solidFill>
                <a:srgbClr val="000000"/>
              </a:solidFill>
              <a:round/>
              <a:headEnd type="none" w="sm" len="sm"/>
              <a:tailEnd type="none" w="sm" len="sm"/>
            </a:ln>
            <a:extLst/>
          </p:spPr>
          <p:txBody>
            <a:bodyPr/>
            <a:lstStyle/>
            <a:p>
              <a:endParaRPr lang="en-CA"/>
            </a:p>
          </p:txBody>
        </p:sp>
        <p:sp>
          <p:nvSpPr>
            <p:cNvPr id="226369" name="Rectangle 65"/>
            <p:cNvSpPr>
              <a:spLocks noChangeArrowheads="1"/>
            </p:cNvSpPr>
            <p:nvPr/>
          </p:nvSpPr>
          <p:spPr bwMode="auto">
            <a:xfrm>
              <a:off x="5752" y="1397"/>
              <a:ext cx="4" cy="1587"/>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0" name="Rectangle 66"/>
            <p:cNvSpPr>
              <a:spLocks noChangeArrowheads="1"/>
            </p:cNvSpPr>
            <p:nvPr/>
          </p:nvSpPr>
          <p:spPr bwMode="auto">
            <a:xfrm>
              <a:off x="306" y="1389"/>
              <a:ext cx="5454" cy="15"/>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1" name="Rectangle 67"/>
            <p:cNvSpPr>
              <a:spLocks noChangeArrowheads="1"/>
            </p:cNvSpPr>
            <p:nvPr/>
          </p:nvSpPr>
          <p:spPr bwMode="auto">
            <a:xfrm>
              <a:off x="306" y="2976"/>
              <a:ext cx="5454" cy="15"/>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2" name="Rectangle 68"/>
            <p:cNvSpPr>
              <a:spLocks noChangeArrowheads="1"/>
            </p:cNvSpPr>
            <p:nvPr/>
          </p:nvSpPr>
          <p:spPr bwMode="auto">
            <a:xfrm>
              <a:off x="306" y="1404"/>
              <a:ext cx="13" cy="1571"/>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3" name="Rectangle 69"/>
            <p:cNvSpPr>
              <a:spLocks noChangeArrowheads="1"/>
            </p:cNvSpPr>
            <p:nvPr/>
          </p:nvSpPr>
          <p:spPr bwMode="auto">
            <a:xfrm>
              <a:off x="5746" y="1404"/>
              <a:ext cx="14" cy="1571"/>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7084" name="Rectangle 17"/>
            <p:cNvSpPr>
              <a:spLocks noChangeArrowheads="1"/>
            </p:cNvSpPr>
            <p:nvPr/>
          </p:nvSpPr>
          <p:spPr bwMode="auto">
            <a:xfrm>
              <a:off x="314" y="2388"/>
              <a:ext cx="5442" cy="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3" name="Slide Number Placeholder 2"/>
          <p:cNvSpPr>
            <a:spLocks noGrp="1"/>
          </p:cNvSpPr>
          <p:nvPr>
            <p:ph type="sldNum" sz="quarter" idx="11"/>
          </p:nvPr>
        </p:nvSpPr>
        <p:spPr/>
        <p:txBody>
          <a:bodyPr/>
          <a:lstStyle/>
          <a:p>
            <a:fld id="{81CA19F0-AEA9-426E-8158-2648828C24C7}" type="slidenum">
              <a:rPr lang="en-US" smtClean="0"/>
              <a:pPr/>
              <a:t>50</a:t>
            </a:fld>
            <a:endParaRPr lang="en-US"/>
          </a:p>
        </p:txBody>
      </p:sp>
    </p:spTree>
    <p:extLst>
      <p:ext uri="{BB962C8B-B14F-4D97-AF65-F5344CB8AC3E}">
        <p14:creationId xmlns:p14="http://schemas.microsoft.com/office/powerpoint/2010/main" val="35248596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r>
              <a:rPr lang="en-CA" altLang="en-US" smtClean="0">
                <a:latin typeface="Futura-Heavy"/>
              </a:rPr>
              <a:t>The Jewellery Store</a:t>
            </a:r>
            <a:endParaRPr lang="en-US" altLang="en-US" smtClean="0">
              <a:latin typeface="Futura-Heavy"/>
            </a:endParaRPr>
          </a:p>
        </p:txBody>
      </p:sp>
      <p:sp>
        <p:nvSpPr>
          <p:cNvPr id="229458" name="Rectangle 82"/>
          <p:cNvSpPr>
            <a:spLocks noGrp="1" noChangeArrowheads="1"/>
          </p:cNvSpPr>
          <p:nvPr>
            <p:ph idx="1"/>
          </p:nvPr>
        </p:nvSpPr>
        <p:spPr/>
        <p:txBody>
          <a:bodyPr/>
          <a:lstStyle/>
          <a:p>
            <a:pPr eaLnBrk="1" hangingPunct="1">
              <a:lnSpc>
                <a:spcPct val="90000"/>
              </a:lnSpc>
              <a:buFontTx/>
              <a:buNone/>
            </a:pPr>
            <a:r>
              <a:rPr lang="en-CA" altLang="en-US" sz="2400" smtClean="0">
                <a:solidFill>
                  <a:srgbClr val="0000FF"/>
                </a:solidFill>
              </a:rPr>
              <a:t>Critical Path = Longest Path = minimum Completion Time</a:t>
            </a:r>
            <a:endParaRPr lang="en-US" altLang="en-US" sz="2400" smtClean="0">
              <a:solidFill>
                <a:srgbClr val="0000FF"/>
              </a:solidFill>
            </a:endParaRPr>
          </a:p>
        </p:txBody>
      </p:sp>
      <p:grpSp>
        <p:nvGrpSpPr>
          <p:cNvPr id="88068" name="Group 61"/>
          <p:cNvGrpSpPr>
            <a:grpSpLocks/>
          </p:cNvGrpSpPr>
          <p:nvPr/>
        </p:nvGrpSpPr>
        <p:grpSpPr bwMode="auto">
          <a:xfrm>
            <a:off x="828675" y="4513263"/>
            <a:ext cx="5616575" cy="1573212"/>
            <a:chOff x="612" y="3249"/>
            <a:chExt cx="3538" cy="991"/>
          </a:xfrm>
        </p:grpSpPr>
        <p:sp>
          <p:nvSpPr>
            <p:cNvPr id="88129" name="Rectangle 62"/>
            <p:cNvSpPr>
              <a:spLocks noChangeArrowheads="1"/>
            </p:cNvSpPr>
            <p:nvPr/>
          </p:nvSpPr>
          <p:spPr bwMode="auto">
            <a:xfrm>
              <a:off x="1933" y="4063"/>
              <a:ext cx="1497" cy="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sz="2000">
                <a:latin typeface="Futura-Heavy"/>
              </a:endParaRPr>
            </a:p>
          </p:txBody>
        </p:sp>
        <p:grpSp>
          <p:nvGrpSpPr>
            <p:cNvPr id="88130" name="Group 63"/>
            <p:cNvGrpSpPr>
              <a:grpSpLocks/>
            </p:cNvGrpSpPr>
            <p:nvPr/>
          </p:nvGrpSpPr>
          <p:grpSpPr bwMode="auto">
            <a:xfrm>
              <a:off x="612" y="3265"/>
              <a:ext cx="812" cy="348"/>
              <a:chOff x="202" y="2216"/>
              <a:chExt cx="879" cy="567"/>
            </a:xfrm>
          </p:grpSpPr>
          <p:sp>
            <p:nvSpPr>
              <p:cNvPr id="88146" name="Line 64"/>
              <p:cNvSpPr>
                <a:spLocks noChangeShapeType="1"/>
              </p:cNvSpPr>
              <p:nvPr/>
            </p:nvSpPr>
            <p:spPr bwMode="auto">
              <a:xfrm>
                <a:off x="756" y="2499"/>
                <a:ext cx="325"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8147" name="Oval 65"/>
              <p:cNvSpPr>
                <a:spLocks noChangeArrowheads="1"/>
              </p:cNvSpPr>
              <p:nvPr/>
            </p:nvSpPr>
            <p:spPr bwMode="auto">
              <a:xfrm>
                <a:off x="202" y="2216"/>
                <a:ext cx="549" cy="567"/>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A(20)</a:t>
                </a:r>
              </a:p>
            </p:txBody>
          </p:sp>
        </p:grpSp>
        <p:grpSp>
          <p:nvGrpSpPr>
            <p:cNvPr id="88131" name="Group 66"/>
            <p:cNvGrpSpPr>
              <a:grpSpLocks/>
            </p:cNvGrpSpPr>
            <p:nvPr/>
          </p:nvGrpSpPr>
          <p:grpSpPr bwMode="auto">
            <a:xfrm>
              <a:off x="1428" y="3265"/>
              <a:ext cx="681" cy="348"/>
              <a:chOff x="1085" y="2216"/>
              <a:chExt cx="908" cy="567"/>
            </a:xfrm>
          </p:grpSpPr>
          <p:sp>
            <p:nvSpPr>
              <p:cNvPr id="88144" name="Line 67"/>
              <p:cNvSpPr>
                <a:spLocks noChangeShapeType="1"/>
              </p:cNvSpPr>
              <p:nvPr/>
            </p:nvSpPr>
            <p:spPr bwMode="auto">
              <a:xfrm>
                <a:off x="1620" y="2499"/>
                <a:ext cx="373"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8145" name="Oval 68"/>
              <p:cNvSpPr>
                <a:spLocks noChangeArrowheads="1"/>
              </p:cNvSpPr>
              <p:nvPr/>
            </p:nvSpPr>
            <p:spPr bwMode="auto">
              <a:xfrm>
                <a:off x="1085" y="2216"/>
                <a:ext cx="549" cy="567"/>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B(7)</a:t>
                </a:r>
              </a:p>
            </p:txBody>
          </p:sp>
        </p:grpSp>
        <p:grpSp>
          <p:nvGrpSpPr>
            <p:cNvPr id="88132" name="Group 69"/>
            <p:cNvGrpSpPr>
              <a:grpSpLocks/>
            </p:cNvGrpSpPr>
            <p:nvPr/>
          </p:nvGrpSpPr>
          <p:grpSpPr bwMode="auto">
            <a:xfrm>
              <a:off x="2109" y="3249"/>
              <a:ext cx="451" cy="348"/>
              <a:chOff x="2256" y="2637"/>
              <a:chExt cx="549" cy="567"/>
            </a:xfrm>
          </p:grpSpPr>
          <p:sp>
            <p:nvSpPr>
              <p:cNvPr id="88142" name="Oval 70"/>
              <p:cNvSpPr>
                <a:spLocks noChangeArrowheads="1"/>
              </p:cNvSpPr>
              <p:nvPr/>
            </p:nvSpPr>
            <p:spPr bwMode="auto">
              <a:xfrm>
                <a:off x="2256" y="2637"/>
                <a:ext cx="549" cy="567"/>
              </a:xfrm>
              <a:prstGeom prst="ellipse">
                <a:avLst/>
              </a:prstGeom>
              <a:solidFill>
                <a:srgbClr val="FAFD00"/>
              </a:solidFill>
              <a:ln w="12700">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sz="2000">
                  <a:latin typeface="Futura-Heavy"/>
                </a:endParaRPr>
              </a:p>
            </p:txBody>
          </p:sp>
          <p:sp>
            <p:nvSpPr>
              <p:cNvPr id="88143" name="Rectangle 71"/>
              <p:cNvSpPr>
                <a:spLocks noChangeArrowheads="1"/>
              </p:cNvSpPr>
              <p:nvPr/>
            </p:nvSpPr>
            <p:spPr bwMode="auto">
              <a:xfrm>
                <a:off x="2381" y="2744"/>
                <a:ext cx="299" cy="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C(6)</a:t>
                </a:r>
              </a:p>
            </p:txBody>
          </p:sp>
        </p:grpSp>
        <p:sp>
          <p:nvSpPr>
            <p:cNvPr id="88133" name="Line 72"/>
            <p:cNvSpPr>
              <a:spLocks noChangeShapeType="1"/>
            </p:cNvSpPr>
            <p:nvPr/>
          </p:nvSpPr>
          <p:spPr bwMode="auto">
            <a:xfrm>
              <a:off x="2562" y="3430"/>
              <a:ext cx="273" cy="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8134" name="Line 73"/>
            <p:cNvSpPr>
              <a:spLocks noChangeShapeType="1"/>
            </p:cNvSpPr>
            <p:nvPr/>
          </p:nvSpPr>
          <p:spPr bwMode="auto">
            <a:xfrm>
              <a:off x="1973" y="3884"/>
              <a:ext cx="906" cy="45"/>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8135" name="Oval 74"/>
            <p:cNvSpPr>
              <a:spLocks noChangeArrowheads="1"/>
            </p:cNvSpPr>
            <p:nvPr/>
          </p:nvSpPr>
          <p:spPr bwMode="auto">
            <a:xfrm>
              <a:off x="2835" y="3249"/>
              <a:ext cx="451" cy="348"/>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D(1)</a:t>
              </a:r>
            </a:p>
          </p:txBody>
        </p:sp>
        <p:sp>
          <p:nvSpPr>
            <p:cNvPr id="88136" name="Oval 75"/>
            <p:cNvSpPr>
              <a:spLocks noChangeArrowheads="1"/>
            </p:cNvSpPr>
            <p:nvPr/>
          </p:nvSpPr>
          <p:spPr bwMode="auto">
            <a:xfrm>
              <a:off x="2878" y="3769"/>
              <a:ext cx="451" cy="348"/>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F(4)</a:t>
              </a:r>
            </a:p>
          </p:txBody>
        </p:sp>
        <p:sp>
          <p:nvSpPr>
            <p:cNvPr id="88137" name="Line 76"/>
            <p:cNvSpPr>
              <a:spLocks noChangeShapeType="1"/>
            </p:cNvSpPr>
            <p:nvPr/>
          </p:nvSpPr>
          <p:spPr bwMode="auto">
            <a:xfrm>
              <a:off x="3288" y="3385"/>
              <a:ext cx="317" cy="45"/>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8138" name="Line 77"/>
            <p:cNvSpPr>
              <a:spLocks noChangeShapeType="1"/>
            </p:cNvSpPr>
            <p:nvPr/>
          </p:nvSpPr>
          <p:spPr bwMode="auto">
            <a:xfrm flipV="1">
              <a:off x="3318" y="3612"/>
              <a:ext cx="428" cy="271"/>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8139" name="Oval 78"/>
            <p:cNvSpPr>
              <a:spLocks noChangeArrowheads="1"/>
            </p:cNvSpPr>
            <p:nvPr/>
          </p:nvSpPr>
          <p:spPr bwMode="auto">
            <a:xfrm>
              <a:off x="3654" y="3298"/>
              <a:ext cx="496" cy="349"/>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G(10)</a:t>
              </a:r>
            </a:p>
          </p:txBody>
        </p:sp>
        <p:sp>
          <p:nvSpPr>
            <p:cNvPr id="88140" name="Line 79"/>
            <p:cNvSpPr>
              <a:spLocks noChangeShapeType="1"/>
            </p:cNvSpPr>
            <p:nvPr/>
          </p:nvSpPr>
          <p:spPr bwMode="auto">
            <a:xfrm>
              <a:off x="930" y="3612"/>
              <a:ext cx="564" cy="270"/>
            </a:xfrm>
            <a:prstGeom prst="line">
              <a:avLst/>
            </a:prstGeom>
            <a:noFill/>
            <a:ln w="12700">
              <a:solidFill>
                <a:schemeClr val="tx1"/>
              </a:solidFill>
              <a:round/>
              <a:headEnd type="none" w="sm" len="sm"/>
              <a:tailEnd type="stealth" w="med" len="med"/>
            </a:ln>
            <a:extLst>
              <a:ext uri="{909E8E84-426E-40DD-AFC4-6F175D3DCCD1}">
                <a14:hiddenFill xmlns:a14="http://schemas.microsoft.com/office/drawing/2010/main">
                  <a:noFill/>
                </a14:hiddenFill>
              </a:ext>
            </a:extLst>
          </p:spPr>
          <p:txBody>
            <a:bodyPr/>
            <a:lstStyle/>
            <a:p>
              <a:endParaRPr lang="en-CA"/>
            </a:p>
          </p:txBody>
        </p:sp>
        <p:sp>
          <p:nvSpPr>
            <p:cNvPr id="88141" name="Oval 80"/>
            <p:cNvSpPr>
              <a:spLocks noChangeArrowheads="1"/>
            </p:cNvSpPr>
            <p:nvPr/>
          </p:nvSpPr>
          <p:spPr bwMode="auto">
            <a:xfrm>
              <a:off x="1505" y="3702"/>
              <a:ext cx="468" cy="348"/>
            </a:xfrm>
            <a:prstGeom prst="ellipse">
              <a:avLst/>
            </a:prstGeom>
            <a:solidFill>
              <a:srgbClr val="FAFD00"/>
            </a:solidFill>
            <a:ln w="12700">
              <a:solidFill>
                <a:schemeClr val="tx1"/>
              </a:solidFill>
              <a:round/>
              <a:headEnd/>
              <a:tailEnd/>
            </a:ln>
          </p:spPr>
          <p:txBody>
            <a:bodyPr wrap="none" lIns="90488" tIns="44450" rIns="90488" bIns="44450"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US" altLang="en-US" sz="2000">
                  <a:latin typeface="Futura-Heavy"/>
                </a:rPr>
                <a:t>E(14)</a:t>
              </a:r>
            </a:p>
          </p:txBody>
        </p:sp>
      </p:grpSp>
      <p:sp>
        <p:nvSpPr>
          <p:cNvPr id="229459" name="Text Box 83"/>
          <p:cNvSpPr txBox="1">
            <a:spLocks noChangeArrowheads="1"/>
          </p:cNvSpPr>
          <p:nvPr/>
        </p:nvSpPr>
        <p:spPr bwMode="auto">
          <a:xfrm>
            <a:off x="5653088" y="5376863"/>
            <a:ext cx="3455987"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n-CA" altLang="en-US" sz="2400">
                <a:latin typeface="Futura-Heavy"/>
              </a:rPr>
              <a:t>A-B-C-D-G = 44 min</a:t>
            </a:r>
          </a:p>
          <a:p>
            <a:pPr eaLnBrk="1" hangingPunct="1">
              <a:spcBef>
                <a:spcPct val="50000"/>
              </a:spcBef>
            </a:pPr>
            <a:r>
              <a:rPr lang="en-CA" altLang="en-US" sz="2400">
                <a:latin typeface="Futura-Heavy"/>
              </a:rPr>
              <a:t>A-E-F-G = 48 min</a:t>
            </a:r>
            <a:endParaRPr lang="en-US" altLang="en-US" sz="2400">
              <a:latin typeface="Futura-Heavy"/>
            </a:endParaRPr>
          </a:p>
        </p:txBody>
      </p:sp>
      <p:grpSp>
        <p:nvGrpSpPr>
          <p:cNvPr id="88071" name="Group 83"/>
          <p:cNvGrpSpPr>
            <a:grpSpLocks/>
          </p:cNvGrpSpPr>
          <p:nvPr/>
        </p:nvGrpSpPr>
        <p:grpSpPr bwMode="auto">
          <a:xfrm>
            <a:off x="395288" y="1909763"/>
            <a:ext cx="8507412" cy="2598737"/>
            <a:chOff x="288" y="1374"/>
            <a:chExt cx="5472" cy="1637"/>
          </a:xfrm>
          <a:solidFill>
            <a:schemeClr val="accent4"/>
          </a:solidFill>
        </p:grpSpPr>
        <p:sp>
          <p:nvSpPr>
            <p:cNvPr id="226309" name="Rectangle 5"/>
            <p:cNvSpPr>
              <a:spLocks noChangeArrowheads="1"/>
            </p:cNvSpPr>
            <p:nvPr/>
          </p:nvSpPr>
          <p:spPr bwMode="auto">
            <a:xfrm>
              <a:off x="306" y="1389"/>
              <a:ext cx="5454" cy="1602"/>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73" name="Line 6"/>
            <p:cNvSpPr>
              <a:spLocks noChangeShapeType="1"/>
            </p:cNvSpPr>
            <p:nvPr/>
          </p:nvSpPr>
          <p:spPr bwMode="auto">
            <a:xfrm>
              <a:off x="321" y="1397"/>
              <a:ext cx="5431"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1" name="Rectangle 7"/>
            <p:cNvSpPr>
              <a:spLocks noChangeArrowheads="1"/>
            </p:cNvSpPr>
            <p:nvPr/>
          </p:nvSpPr>
          <p:spPr bwMode="auto">
            <a:xfrm>
              <a:off x="314" y="1397"/>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75" name="Line 8"/>
            <p:cNvSpPr>
              <a:spLocks noChangeShapeType="1"/>
            </p:cNvSpPr>
            <p:nvPr/>
          </p:nvSpPr>
          <p:spPr bwMode="auto">
            <a:xfrm>
              <a:off x="327" y="1595"/>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3" name="Rectangle 9"/>
            <p:cNvSpPr>
              <a:spLocks noChangeArrowheads="1"/>
            </p:cNvSpPr>
            <p:nvPr/>
          </p:nvSpPr>
          <p:spPr bwMode="auto">
            <a:xfrm>
              <a:off x="314" y="1595"/>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77" name="Line 10"/>
            <p:cNvSpPr>
              <a:spLocks noChangeShapeType="1"/>
            </p:cNvSpPr>
            <p:nvPr/>
          </p:nvSpPr>
          <p:spPr bwMode="auto">
            <a:xfrm>
              <a:off x="327" y="1793"/>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5" name="Rectangle 11"/>
            <p:cNvSpPr>
              <a:spLocks noChangeArrowheads="1"/>
            </p:cNvSpPr>
            <p:nvPr/>
          </p:nvSpPr>
          <p:spPr bwMode="auto">
            <a:xfrm>
              <a:off x="314" y="1793"/>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79" name="Line 12"/>
            <p:cNvSpPr>
              <a:spLocks noChangeShapeType="1"/>
            </p:cNvSpPr>
            <p:nvPr/>
          </p:nvSpPr>
          <p:spPr bwMode="auto">
            <a:xfrm>
              <a:off x="327" y="1992"/>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7" name="Rectangle 13"/>
            <p:cNvSpPr>
              <a:spLocks noChangeArrowheads="1"/>
            </p:cNvSpPr>
            <p:nvPr/>
          </p:nvSpPr>
          <p:spPr bwMode="auto">
            <a:xfrm>
              <a:off x="314" y="1992"/>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81" name="Line 14"/>
            <p:cNvSpPr>
              <a:spLocks noChangeShapeType="1"/>
            </p:cNvSpPr>
            <p:nvPr/>
          </p:nvSpPr>
          <p:spPr bwMode="auto">
            <a:xfrm>
              <a:off x="327" y="2190"/>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19" name="Rectangle 15"/>
            <p:cNvSpPr>
              <a:spLocks noChangeArrowheads="1"/>
            </p:cNvSpPr>
            <p:nvPr/>
          </p:nvSpPr>
          <p:spPr bwMode="auto">
            <a:xfrm>
              <a:off x="314" y="2190"/>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83" name="Line 16"/>
            <p:cNvSpPr>
              <a:spLocks noChangeShapeType="1"/>
            </p:cNvSpPr>
            <p:nvPr/>
          </p:nvSpPr>
          <p:spPr bwMode="auto">
            <a:xfrm>
              <a:off x="327" y="2388"/>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88084" name="Line 18"/>
            <p:cNvSpPr>
              <a:spLocks noChangeShapeType="1"/>
            </p:cNvSpPr>
            <p:nvPr/>
          </p:nvSpPr>
          <p:spPr bwMode="auto">
            <a:xfrm>
              <a:off x="327" y="2587"/>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23" name="Rectangle 19"/>
            <p:cNvSpPr>
              <a:spLocks noChangeArrowheads="1"/>
            </p:cNvSpPr>
            <p:nvPr/>
          </p:nvSpPr>
          <p:spPr bwMode="auto">
            <a:xfrm>
              <a:off x="314" y="2587"/>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86" name="Line 20"/>
            <p:cNvSpPr>
              <a:spLocks noChangeShapeType="1"/>
            </p:cNvSpPr>
            <p:nvPr/>
          </p:nvSpPr>
          <p:spPr bwMode="auto">
            <a:xfrm>
              <a:off x="327" y="2785"/>
              <a:ext cx="5415" cy="0"/>
            </a:xfrm>
            <a:prstGeom prst="line">
              <a:avLst/>
            </a:prstGeom>
            <a:grpFill/>
            <a:ln w="12700">
              <a:solidFill>
                <a:srgbClr val="000000"/>
              </a:solidFill>
              <a:round/>
              <a:headEnd type="none" w="sm" len="sm"/>
              <a:tailEnd type="none" w="sm" len="sm"/>
            </a:ln>
            <a:extLst/>
          </p:spPr>
          <p:txBody>
            <a:bodyPr/>
            <a:lstStyle/>
            <a:p>
              <a:endParaRPr lang="en-CA"/>
            </a:p>
          </p:txBody>
        </p:sp>
        <p:sp>
          <p:nvSpPr>
            <p:cNvPr id="226325" name="Rectangle 21"/>
            <p:cNvSpPr>
              <a:spLocks noChangeArrowheads="1"/>
            </p:cNvSpPr>
            <p:nvPr/>
          </p:nvSpPr>
          <p:spPr bwMode="auto">
            <a:xfrm>
              <a:off x="314" y="2785"/>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088" name="Line 22"/>
            <p:cNvSpPr>
              <a:spLocks noChangeShapeType="1"/>
            </p:cNvSpPr>
            <p:nvPr/>
          </p:nvSpPr>
          <p:spPr bwMode="auto">
            <a:xfrm>
              <a:off x="321" y="2983"/>
              <a:ext cx="5439" cy="24"/>
            </a:xfrm>
            <a:prstGeom prst="line">
              <a:avLst/>
            </a:prstGeom>
            <a:grpFill/>
            <a:ln w="12700">
              <a:solidFill>
                <a:srgbClr val="000000"/>
              </a:solidFill>
              <a:round/>
              <a:headEnd type="none" w="sm" len="sm"/>
              <a:tailEnd type="none" w="sm" len="sm"/>
            </a:ln>
            <a:extLst/>
          </p:spPr>
          <p:txBody>
            <a:bodyPr/>
            <a:lstStyle/>
            <a:p>
              <a:endParaRPr lang="en-CA"/>
            </a:p>
          </p:txBody>
        </p:sp>
        <p:sp>
          <p:nvSpPr>
            <p:cNvPr id="226327" name="Rectangle 23"/>
            <p:cNvSpPr>
              <a:spLocks noChangeArrowheads="1"/>
            </p:cNvSpPr>
            <p:nvPr/>
          </p:nvSpPr>
          <p:spPr bwMode="auto">
            <a:xfrm>
              <a:off x="314" y="2983"/>
              <a:ext cx="5442" cy="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28" name="Rectangle 24"/>
            <p:cNvSpPr>
              <a:spLocks noChangeArrowheads="1"/>
            </p:cNvSpPr>
            <p:nvPr/>
          </p:nvSpPr>
          <p:spPr bwMode="auto">
            <a:xfrm>
              <a:off x="831" y="1374"/>
              <a:ext cx="816" cy="248"/>
            </a:xfrm>
            <a:prstGeom prst="rect">
              <a:avLst/>
            </a:prstGeom>
            <a:grpFill/>
            <a:ln w="9525">
              <a:noFill/>
              <a:miter lim="800000"/>
              <a:headEnd/>
              <a:tailEnd/>
            </a:ln>
          </p:spPr>
          <p:txBody>
            <a:bodyPr lIns="90488" tIns="44450" rIns="90488" bIns="44450">
              <a:spAutoFit/>
            </a:bodyPr>
            <a:lstStyle/>
            <a:p>
              <a:pPr fontAlgn="auto">
                <a:spcBef>
                  <a:spcPts val="0"/>
                </a:spcBef>
                <a:spcAft>
                  <a:spcPts val="0"/>
                </a:spcAft>
                <a:defRPr/>
              </a:pPr>
              <a:r>
                <a:rPr lang="en-US" sz="2000" b="1" dirty="0">
                  <a:solidFill>
                    <a:srgbClr val="000000"/>
                  </a:solidFill>
                  <a:latin typeface="+mn-lt"/>
                </a:rPr>
                <a:t>Activity</a:t>
              </a:r>
            </a:p>
          </p:txBody>
        </p:sp>
        <p:sp>
          <p:nvSpPr>
            <p:cNvPr id="88091" name="Rectangle 26"/>
            <p:cNvSpPr>
              <a:spLocks noChangeArrowheads="1"/>
            </p:cNvSpPr>
            <p:nvPr/>
          </p:nvSpPr>
          <p:spPr bwMode="auto">
            <a:xfrm>
              <a:off x="3804" y="1374"/>
              <a:ext cx="114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b="1">
                  <a:solidFill>
                    <a:srgbClr val="000000"/>
                  </a:solidFill>
                  <a:latin typeface="Futura-Heavy"/>
                </a:rPr>
                <a:t>Immed. Pred.</a:t>
              </a:r>
            </a:p>
          </p:txBody>
        </p:sp>
        <p:sp>
          <p:nvSpPr>
            <p:cNvPr id="88092" name="Rectangle 28"/>
            <p:cNvSpPr>
              <a:spLocks noChangeArrowheads="1"/>
            </p:cNvSpPr>
            <p:nvPr/>
          </p:nvSpPr>
          <p:spPr bwMode="auto">
            <a:xfrm>
              <a:off x="288" y="1573"/>
              <a:ext cx="245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A.  disarm exterior alarm system</a:t>
              </a:r>
            </a:p>
          </p:txBody>
        </p:sp>
        <p:sp>
          <p:nvSpPr>
            <p:cNvPr id="88093" name="Rectangle 32"/>
            <p:cNvSpPr>
              <a:spLocks noChangeArrowheads="1"/>
            </p:cNvSpPr>
            <p:nvPr/>
          </p:nvSpPr>
          <p:spPr bwMode="auto">
            <a:xfrm>
              <a:off x="288" y="1771"/>
              <a:ext cx="2301"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B.  disarm office alarm system</a:t>
              </a:r>
            </a:p>
          </p:txBody>
        </p:sp>
        <p:sp>
          <p:nvSpPr>
            <p:cNvPr id="88094" name="Rectangle 36"/>
            <p:cNvSpPr>
              <a:spLocks noChangeArrowheads="1"/>
            </p:cNvSpPr>
            <p:nvPr/>
          </p:nvSpPr>
          <p:spPr bwMode="auto">
            <a:xfrm>
              <a:off x="288" y="1969"/>
              <a:ext cx="154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C.  crack office safe</a:t>
              </a:r>
            </a:p>
          </p:txBody>
        </p:sp>
        <p:sp>
          <p:nvSpPr>
            <p:cNvPr id="88095" name="Rectangle 40"/>
            <p:cNvSpPr>
              <a:spLocks noChangeArrowheads="1"/>
            </p:cNvSpPr>
            <p:nvPr/>
          </p:nvSpPr>
          <p:spPr bwMode="auto">
            <a:xfrm>
              <a:off x="288" y="2168"/>
              <a:ext cx="1821"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D.  clean out office safe</a:t>
              </a:r>
            </a:p>
          </p:txBody>
        </p:sp>
        <p:sp>
          <p:nvSpPr>
            <p:cNvPr id="88096" name="Rectangle 44"/>
            <p:cNvSpPr>
              <a:spLocks noChangeArrowheads="1"/>
            </p:cNvSpPr>
            <p:nvPr/>
          </p:nvSpPr>
          <p:spPr bwMode="auto">
            <a:xfrm>
              <a:off x="288" y="2366"/>
              <a:ext cx="1703"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E.   crack jewelry safe</a:t>
              </a:r>
            </a:p>
          </p:txBody>
        </p:sp>
        <p:sp>
          <p:nvSpPr>
            <p:cNvPr id="88097" name="Rectangle 48"/>
            <p:cNvSpPr>
              <a:spLocks noChangeArrowheads="1"/>
            </p:cNvSpPr>
            <p:nvPr/>
          </p:nvSpPr>
          <p:spPr bwMode="auto">
            <a:xfrm>
              <a:off x="288" y="2564"/>
              <a:ext cx="1967"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F.   clean out jewelry safe</a:t>
              </a:r>
            </a:p>
          </p:txBody>
        </p:sp>
        <p:sp>
          <p:nvSpPr>
            <p:cNvPr id="88098" name="Rectangle 52"/>
            <p:cNvSpPr>
              <a:spLocks noChangeArrowheads="1"/>
            </p:cNvSpPr>
            <p:nvPr/>
          </p:nvSpPr>
          <p:spPr bwMode="auto">
            <a:xfrm>
              <a:off x="288" y="2763"/>
              <a:ext cx="176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Futura-Heavy"/>
                </a:rPr>
                <a:t>G.  gather loot and exit</a:t>
              </a:r>
            </a:p>
          </p:txBody>
        </p:sp>
        <p:sp>
          <p:nvSpPr>
            <p:cNvPr id="88099" name="Line 56"/>
            <p:cNvSpPr>
              <a:spLocks noChangeShapeType="1"/>
            </p:cNvSpPr>
            <p:nvPr/>
          </p:nvSpPr>
          <p:spPr bwMode="auto">
            <a:xfrm>
              <a:off x="314" y="1404"/>
              <a:ext cx="0" cy="1575"/>
            </a:xfrm>
            <a:prstGeom prst="line">
              <a:avLst/>
            </a:prstGeom>
            <a:grpFill/>
            <a:ln w="12700">
              <a:solidFill>
                <a:srgbClr val="000000"/>
              </a:solidFill>
              <a:round/>
              <a:headEnd type="none" w="sm" len="sm"/>
              <a:tailEnd type="none" w="sm" len="sm"/>
            </a:ln>
            <a:extLst/>
          </p:spPr>
          <p:txBody>
            <a:bodyPr/>
            <a:lstStyle/>
            <a:p>
              <a:endParaRPr lang="en-CA"/>
            </a:p>
          </p:txBody>
        </p:sp>
        <p:sp>
          <p:nvSpPr>
            <p:cNvPr id="226361" name="Rectangle 57"/>
            <p:cNvSpPr>
              <a:spLocks noChangeArrowheads="1"/>
            </p:cNvSpPr>
            <p:nvPr/>
          </p:nvSpPr>
          <p:spPr bwMode="auto">
            <a:xfrm>
              <a:off x="314" y="1397"/>
              <a:ext cx="4" cy="1587"/>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88101" name="Group 71"/>
            <p:cNvGrpSpPr>
              <a:grpSpLocks/>
            </p:cNvGrpSpPr>
            <p:nvPr/>
          </p:nvGrpSpPr>
          <p:grpSpPr bwMode="auto">
            <a:xfrm>
              <a:off x="3768" y="1397"/>
              <a:ext cx="797" cy="1614"/>
              <a:chOff x="3613" y="1094"/>
              <a:chExt cx="797" cy="1614"/>
            </a:xfrm>
            <a:grpFill/>
          </p:grpSpPr>
          <p:sp>
            <p:nvSpPr>
              <p:cNvPr id="88120" name="Rectangle 30"/>
              <p:cNvSpPr>
                <a:spLocks noChangeArrowheads="1"/>
              </p:cNvSpPr>
              <p:nvPr/>
            </p:nvSpPr>
            <p:spPr bwMode="auto">
              <a:xfrm>
                <a:off x="3918" y="1270"/>
                <a:ext cx="471"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None</a:t>
                </a:r>
              </a:p>
            </p:txBody>
          </p:sp>
          <p:sp>
            <p:nvSpPr>
              <p:cNvPr id="88121" name="Rectangle 34"/>
              <p:cNvSpPr>
                <a:spLocks noChangeArrowheads="1"/>
              </p:cNvSpPr>
              <p:nvPr/>
            </p:nvSpPr>
            <p:spPr bwMode="auto">
              <a:xfrm>
                <a:off x="4028" y="1468"/>
                <a:ext cx="23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A</a:t>
                </a:r>
              </a:p>
            </p:txBody>
          </p:sp>
          <p:sp>
            <p:nvSpPr>
              <p:cNvPr id="88122" name="Rectangle 38"/>
              <p:cNvSpPr>
                <a:spLocks noChangeArrowheads="1"/>
              </p:cNvSpPr>
              <p:nvPr/>
            </p:nvSpPr>
            <p:spPr bwMode="auto">
              <a:xfrm>
                <a:off x="4037" y="1666"/>
                <a:ext cx="22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B</a:t>
                </a:r>
              </a:p>
            </p:txBody>
          </p:sp>
          <p:sp>
            <p:nvSpPr>
              <p:cNvPr id="88123" name="Rectangle 42"/>
              <p:cNvSpPr>
                <a:spLocks noChangeArrowheads="1"/>
              </p:cNvSpPr>
              <p:nvPr/>
            </p:nvSpPr>
            <p:spPr bwMode="auto">
              <a:xfrm>
                <a:off x="4032" y="1865"/>
                <a:ext cx="226"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C</a:t>
                </a:r>
              </a:p>
            </p:txBody>
          </p:sp>
          <p:sp>
            <p:nvSpPr>
              <p:cNvPr id="88124" name="Rectangle 46"/>
              <p:cNvSpPr>
                <a:spLocks noChangeArrowheads="1"/>
              </p:cNvSpPr>
              <p:nvPr/>
            </p:nvSpPr>
            <p:spPr bwMode="auto">
              <a:xfrm>
                <a:off x="4032" y="2063"/>
                <a:ext cx="235"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A</a:t>
                </a:r>
              </a:p>
            </p:txBody>
          </p:sp>
          <p:sp>
            <p:nvSpPr>
              <p:cNvPr id="88125" name="Rectangle 50"/>
              <p:cNvSpPr>
                <a:spLocks noChangeArrowheads="1"/>
              </p:cNvSpPr>
              <p:nvPr/>
            </p:nvSpPr>
            <p:spPr bwMode="auto">
              <a:xfrm>
                <a:off x="4059" y="2251"/>
                <a:ext cx="216"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E</a:t>
                </a:r>
              </a:p>
            </p:txBody>
          </p:sp>
          <p:sp>
            <p:nvSpPr>
              <p:cNvPr id="88126" name="Rectangle 54"/>
              <p:cNvSpPr>
                <a:spLocks noChangeArrowheads="1"/>
              </p:cNvSpPr>
              <p:nvPr/>
            </p:nvSpPr>
            <p:spPr bwMode="auto">
              <a:xfrm>
                <a:off x="4044" y="2460"/>
                <a:ext cx="366"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D,F</a:t>
                </a:r>
              </a:p>
            </p:txBody>
          </p:sp>
          <p:sp>
            <p:nvSpPr>
              <p:cNvPr id="88127" name="Line 60"/>
              <p:cNvSpPr>
                <a:spLocks noChangeShapeType="1"/>
              </p:cNvSpPr>
              <p:nvPr/>
            </p:nvSpPr>
            <p:spPr bwMode="auto">
              <a:xfrm>
                <a:off x="3613" y="1108"/>
                <a:ext cx="0" cy="1561"/>
              </a:xfrm>
              <a:prstGeom prst="line">
                <a:avLst/>
              </a:prstGeom>
              <a:grpFill/>
              <a:ln w="12700">
                <a:solidFill>
                  <a:srgbClr val="000000"/>
                </a:solidFill>
                <a:round/>
                <a:headEnd type="none" w="sm" len="sm"/>
                <a:tailEnd type="none" w="sm" len="sm"/>
              </a:ln>
              <a:extLst/>
            </p:spPr>
            <p:txBody>
              <a:bodyPr/>
              <a:lstStyle/>
              <a:p>
                <a:endParaRPr lang="en-CA"/>
              </a:p>
            </p:txBody>
          </p:sp>
          <p:sp>
            <p:nvSpPr>
              <p:cNvPr id="88128" name="Rectangle 61"/>
              <p:cNvSpPr>
                <a:spLocks noChangeArrowheads="1"/>
              </p:cNvSpPr>
              <p:nvPr/>
            </p:nvSpPr>
            <p:spPr bwMode="auto">
              <a:xfrm>
                <a:off x="3613" y="1094"/>
                <a:ext cx="3" cy="1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grpSp>
          <p:nvGrpSpPr>
            <p:cNvPr id="88102" name="Group 72"/>
            <p:cNvGrpSpPr>
              <a:grpSpLocks/>
            </p:cNvGrpSpPr>
            <p:nvPr/>
          </p:nvGrpSpPr>
          <p:grpSpPr bwMode="auto">
            <a:xfrm>
              <a:off x="2744" y="1374"/>
              <a:ext cx="1017" cy="1637"/>
              <a:chOff x="4653" y="1071"/>
              <a:chExt cx="1017" cy="1637"/>
            </a:xfrm>
            <a:grpFill/>
          </p:grpSpPr>
          <p:sp>
            <p:nvSpPr>
              <p:cNvPr id="88110" name="Rectangle 27"/>
              <p:cNvSpPr>
                <a:spLocks noChangeArrowheads="1"/>
              </p:cNvSpPr>
              <p:nvPr/>
            </p:nvSpPr>
            <p:spPr bwMode="auto">
              <a:xfrm>
                <a:off x="4690" y="1071"/>
                <a:ext cx="9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b="1">
                    <a:solidFill>
                      <a:srgbClr val="000000"/>
                    </a:solidFill>
                    <a:latin typeface="Times New Roman" pitchFamily="18" charset="0"/>
                  </a:rPr>
                  <a:t>Time (Mins)</a:t>
                </a:r>
              </a:p>
            </p:txBody>
          </p:sp>
          <p:sp>
            <p:nvSpPr>
              <p:cNvPr id="88111" name="Rectangle 31"/>
              <p:cNvSpPr>
                <a:spLocks noChangeArrowheads="1"/>
              </p:cNvSpPr>
              <p:nvPr/>
            </p:nvSpPr>
            <p:spPr bwMode="auto">
              <a:xfrm>
                <a:off x="5117" y="1270"/>
                <a:ext cx="2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20</a:t>
                </a:r>
              </a:p>
            </p:txBody>
          </p:sp>
          <p:sp>
            <p:nvSpPr>
              <p:cNvPr id="88112" name="Rectangle 35"/>
              <p:cNvSpPr>
                <a:spLocks noChangeArrowheads="1"/>
              </p:cNvSpPr>
              <p:nvPr/>
            </p:nvSpPr>
            <p:spPr bwMode="auto">
              <a:xfrm>
                <a:off x="5117" y="1468"/>
                <a:ext cx="19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7</a:t>
                </a:r>
              </a:p>
            </p:txBody>
          </p:sp>
          <p:sp>
            <p:nvSpPr>
              <p:cNvPr id="88113" name="Rectangle 39"/>
              <p:cNvSpPr>
                <a:spLocks noChangeArrowheads="1"/>
              </p:cNvSpPr>
              <p:nvPr/>
            </p:nvSpPr>
            <p:spPr bwMode="auto">
              <a:xfrm>
                <a:off x="5117" y="1666"/>
                <a:ext cx="19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6</a:t>
                </a:r>
              </a:p>
            </p:txBody>
          </p:sp>
          <p:sp>
            <p:nvSpPr>
              <p:cNvPr id="88114" name="Rectangle 43"/>
              <p:cNvSpPr>
                <a:spLocks noChangeArrowheads="1"/>
              </p:cNvSpPr>
              <p:nvPr/>
            </p:nvSpPr>
            <p:spPr bwMode="auto">
              <a:xfrm>
                <a:off x="5117" y="1865"/>
                <a:ext cx="198"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1</a:t>
                </a:r>
              </a:p>
            </p:txBody>
          </p:sp>
          <p:sp>
            <p:nvSpPr>
              <p:cNvPr id="88115" name="Rectangle 47"/>
              <p:cNvSpPr>
                <a:spLocks noChangeArrowheads="1"/>
              </p:cNvSpPr>
              <p:nvPr/>
            </p:nvSpPr>
            <p:spPr bwMode="auto">
              <a:xfrm>
                <a:off x="5117" y="2063"/>
                <a:ext cx="2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14</a:t>
                </a:r>
              </a:p>
            </p:txBody>
          </p:sp>
          <p:sp>
            <p:nvSpPr>
              <p:cNvPr id="88116" name="Rectangle 51"/>
              <p:cNvSpPr>
                <a:spLocks noChangeArrowheads="1"/>
              </p:cNvSpPr>
              <p:nvPr/>
            </p:nvSpPr>
            <p:spPr bwMode="auto">
              <a:xfrm>
                <a:off x="5076" y="2261"/>
                <a:ext cx="239"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 4</a:t>
                </a:r>
              </a:p>
            </p:txBody>
          </p:sp>
          <p:sp>
            <p:nvSpPr>
              <p:cNvPr id="88117" name="Rectangle 55"/>
              <p:cNvSpPr>
                <a:spLocks noChangeArrowheads="1"/>
              </p:cNvSpPr>
              <p:nvPr/>
            </p:nvSpPr>
            <p:spPr bwMode="auto">
              <a:xfrm>
                <a:off x="5117" y="2460"/>
                <a:ext cx="280" cy="24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altLang="en-US" sz="2000">
                    <a:solidFill>
                      <a:srgbClr val="000000"/>
                    </a:solidFill>
                    <a:latin typeface="Times New Roman" pitchFamily="18" charset="0"/>
                  </a:rPr>
                  <a:t>10</a:t>
                </a:r>
              </a:p>
            </p:txBody>
          </p:sp>
          <p:sp>
            <p:nvSpPr>
              <p:cNvPr id="88118" name="Line 62"/>
              <p:cNvSpPr>
                <a:spLocks noChangeShapeType="1"/>
              </p:cNvSpPr>
              <p:nvPr/>
            </p:nvSpPr>
            <p:spPr bwMode="auto">
              <a:xfrm>
                <a:off x="4653" y="1108"/>
                <a:ext cx="0" cy="1561"/>
              </a:xfrm>
              <a:prstGeom prst="line">
                <a:avLst/>
              </a:prstGeom>
              <a:grpFill/>
              <a:ln w="12700">
                <a:solidFill>
                  <a:srgbClr val="000000"/>
                </a:solidFill>
                <a:round/>
                <a:headEnd type="none" w="sm" len="sm"/>
                <a:tailEnd type="none" w="sm" len="sm"/>
              </a:ln>
              <a:extLst/>
            </p:spPr>
            <p:txBody>
              <a:bodyPr/>
              <a:lstStyle/>
              <a:p>
                <a:endParaRPr lang="en-CA"/>
              </a:p>
            </p:txBody>
          </p:sp>
          <p:sp>
            <p:nvSpPr>
              <p:cNvPr id="88119" name="Rectangle 63"/>
              <p:cNvSpPr>
                <a:spLocks noChangeArrowheads="1"/>
              </p:cNvSpPr>
              <p:nvPr/>
            </p:nvSpPr>
            <p:spPr bwMode="auto">
              <a:xfrm>
                <a:off x="4653" y="1094"/>
                <a:ext cx="4" cy="15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88103" name="Line 64"/>
            <p:cNvSpPr>
              <a:spLocks noChangeShapeType="1"/>
            </p:cNvSpPr>
            <p:nvPr/>
          </p:nvSpPr>
          <p:spPr bwMode="auto">
            <a:xfrm>
              <a:off x="5752" y="1404"/>
              <a:ext cx="0" cy="1575"/>
            </a:xfrm>
            <a:prstGeom prst="line">
              <a:avLst/>
            </a:prstGeom>
            <a:grpFill/>
            <a:ln w="12700">
              <a:solidFill>
                <a:srgbClr val="000000"/>
              </a:solidFill>
              <a:round/>
              <a:headEnd type="none" w="sm" len="sm"/>
              <a:tailEnd type="none" w="sm" len="sm"/>
            </a:ln>
            <a:extLst/>
          </p:spPr>
          <p:txBody>
            <a:bodyPr/>
            <a:lstStyle/>
            <a:p>
              <a:endParaRPr lang="en-CA"/>
            </a:p>
          </p:txBody>
        </p:sp>
        <p:sp>
          <p:nvSpPr>
            <p:cNvPr id="226369" name="Rectangle 65"/>
            <p:cNvSpPr>
              <a:spLocks noChangeArrowheads="1"/>
            </p:cNvSpPr>
            <p:nvPr/>
          </p:nvSpPr>
          <p:spPr bwMode="auto">
            <a:xfrm>
              <a:off x="5752" y="1397"/>
              <a:ext cx="4" cy="1587"/>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0" name="Rectangle 66"/>
            <p:cNvSpPr>
              <a:spLocks noChangeArrowheads="1"/>
            </p:cNvSpPr>
            <p:nvPr/>
          </p:nvSpPr>
          <p:spPr bwMode="auto">
            <a:xfrm>
              <a:off x="306" y="1389"/>
              <a:ext cx="5454" cy="15"/>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1" name="Rectangle 67"/>
            <p:cNvSpPr>
              <a:spLocks noChangeArrowheads="1"/>
            </p:cNvSpPr>
            <p:nvPr/>
          </p:nvSpPr>
          <p:spPr bwMode="auto">
            <a:xfrm>
              <a:off x="306" y="2976"/>
              <a:ext cx="5454" cy="15"/>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2" name="Rectangle 68"/>
            <p:cNvSpPr>
              <a:spLocks noChangeArrowheads="1"/>
            </p:cNvSpPr>
            <p:nvPr/>
          </p:nvSpPr>
          <p:spPr bwMode="auto">
            <a:xfrm>
              <a:off x="306" y="1404"/>
              <a:ext cx="13" cy="1571"/>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226373" name="Rectangle 69"/>
            <p:cNvSpPr>
              <a:spLocks noChangeArrowheads="1"/>
            </p:cNvSpPr>
            <p:nvPr/>
          </p:nvSpPr>
          <p:spPr bwMode="auto">
            <a:xfrm>
              <a:off x="5746" y="1404"/>
              <a:ext cx="14" cy="1571"/>
            </a:xfrm>
            <a:prstGeom prst="rect">
              <a:avLst/>
            </a:prstGeom>
            <a:grp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88109" name="Rectangle 17"/>
            <p:cNvSpPr>
              <a:spLocks noChangeArrowheads="1"/>
            </p:cNvSpPr>
            <p:nvPr/>
          </p:nvSpPr>
          <p:spPr bwMode="auto">
            <a:xfrm>
              <a:off x="314" y="2388"/>
              <a:ext cx="5442" cy="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CA" altLang="en-US">
                <a:latin typeface="Futura-Heavy"/>
              </a:endParaRPr>
            </a:p>
          </p:txBody>
        </p:sp>
      </p:grpSp>
      <p:sp>
        <p:nvSpPr>
          <p:cNvPr id="2" name="Slide Number Placeholder 1"/>
          <p:cNvSpPr>
            <a:spLocks noGrp="1"/>
          </p:cNvSpPr>
          <p:nvPr>
            <p:ph type="sldNum" sz="quarter" idx="11"/>
          </p:nvPr>
        </p:nvSpPr>
        <p:spPr/>
        <p:txBody>
          <a:bodyPr/>
          <a:lstStyle/>
          <a:p>
            <a:fld id="{81CA19F0-AEA9-426E-8158-2648828C24C7}" type="slidenum">
              <a:rPr lang="en-US" smtClean="0"/>
              <a:pPr/>
              <a:t>51</a:t>
            </a:fld>
            <a:endParaRPr lang="en-US"/>
          </a:p>
        </p:txBody>
      </p:sp>
    </p:spTree>
    <p:extLst>
      <p:ext uri="{BB962C8B-B14F-4D97-AF65-F5344CB8AC3E}">
        <p14:creationId xmlns:p14="http://schemas.microsoft.com/office/powerpoint/2010/main" val="34542382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29459">
                                            <p:txEl>
                                              <p:pRg st="0" end="0"/>
                                            </p:txEl>
                                          </p:spTgt>
                                        </p:tgtEl>
                                        <p:attrNameLst>
                                          <p:attrName>style.visibility</p:attrName>
                                        </p:attrNameLst>
                                      </p:cBhvr>
                                      <p:to>
                                        <p:strVal val="visible"/>
                                      </p:to>
                                    </p:set>
                                    <p:animEffect transition="in" filter="wipe(left)">
                                      <p:cBhvr>
                                        <p:cTn id="7" dur="500"/>
                                        <p:tgtEl>
                                          <p:spTgt spid="2294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iterate type="lt">
                                    <p:tmPct val="0"/>
                                  </p:iterate>
                                  <p:childTnLst>
                                    <p:set>
                                      <p:cBhvr>
                                        <p:cTn id="11" dur="1" fill="hold">
                                          <p:stCondLst>
                                            <p:cond delay="0"/>
                                          </p:stCondLst>
                                        </p:cTn>
                                        <p:tgtEl>
                                          <p:spTgt spid="229459">
                                            <p:txEl>
                                              <p:pRg st="1" end="1"/>
                                            </p:txEl>
                                          </p:spTgt>
                                        </p:tgtEl>
                                        <p:attrNameLst>
                                          <p:attrName>style.visibility</p:attrName>
                                        </p:attrNameLst>
                                      </p:cBhvr>
                                      <p:to>
                                        <p:strVal val="visible"/>
                                      </p:to>
                                    </p:set>
                                    <p:animEffect transition="in" filter="wipe(left)">
                                      <p:cBhvr>
                                        <p:cTn id="12" dur="500"/>
                                        <p:tgtEl>
                                          <p:spTgt spid="22945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9458">
                                            <p:txEl>
                                              <p:pRg st="0" end="0"/>
                                            </p:txEl>
                                          </p:spTgt>
                                        </p:tgtEl>
                                        <p:attrNameLst>
                                          <p:attrName>style.visibility</p:attrName>
                                        </p:attrNameLst>
                                      </p:cBhvr>
                                      <p:to>
                                        <p:strVal val="visible"/>
                                      </p:to>
                                    </p:set>
                                    <p:animEffect transition="in" filter="wipe(left)">
                                      <p:cBhvr>
                                        <p:cTn id="17" dur="500"/>
                                        <p:tgtEl>
                                          <p:spTgt spid="229458">
                                            <p:txEl>
                                              <p:pRg st="0" end="0"/>
                                            </p:txEl>
                                          </p:spTgt>
                                        </p:tgtEl>
                                      </p:cBhvr>
                                    </p:animEffect>
                                  </p:childTnLst>
                                </p:cTn>
                              </p:par>
                            </p:childTnLst>
                          </p:cTn>
                        </p:par>
                        <p:par>
                          <p:cTn id="18" fill="hold" nodeType="afterGroup">
                            <p:stCondLst>
                              <p:cond delay="500"/>
                            </p:stCondLst>
                            <p:childTnLst>
                              <p:par>
                                <p:cTn id="19" presetID="16" presetClass="emph" presetSubtype="0" fill="hold" nodeType="afterEffect">
                                  <p:stCondLst>
                                    <p:cond delay="0"/>
                                  </p:stCondLst>
                                  <p:iterate type="lt">
                                    <p:tmPct val="4000"/>
                                  </p:iterate>
                                  <p:childTnLst>
                                    <p:set>
                                      <p:cBhvr override="childStyle">
                                        <p:cTn id="20" dur="500" fill="hold"/>
                                        <p:tgtEl>
                                          <p:spTgt spid="229459">
                                            <p:txEl>
                                              <p:pRg st="1" end="1"/>
                                            </p:txEl>
                                          </p:spTgt>
                                        </p:tgtEl>
                                        <p:attrNameLst>
                                          <p:attrName>style.color</p:attrName>
                                        </p:attrNameLst>
                                      </p:cBhvr>
                                      <p:to>
                                        <p:clrVal>
                                          <a:srgbClr val="0000FF"/>
                                        </p:clrVal>
                                      </p:to>
                                    </p:set>
                                    <p:set>
                                      <p:cBhvr>
                                        <p:cTn id="21" dur="500" fill="hold"/>
                                        <p:tgtEl>
                                          <p:spTgt spid="229459">
                                            <p:txEl>
                                              <p:pRg st="1" end="1"/>
                                            </p:txEl>
                                          </p:spTgt>
                                        </p:tgtEl>
                                        <p:attrNameLst>
                                          <p:attrName>fillcolor</p:attrName>
                                        </p:attrNameLst>
                                      </p:cBhvr>
                                      <p:to>
                                        <p:clrVal>
                                          <a:srgbClr val="0000FF"/>
                                        </p:clrVal>
                                      </p:to>
                                    </p:set>
                                    <p:set>
                                      <p:cBhvr>
                                        <p:cTn id="22" dur="500" fill="hold"/>
                                        <p:tgtEl>
                                          <p:spTgt spid="229459">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458"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noFill/>
          <a:ln/>
        </p:spPr>
        <p:txBody>
          <a:bodyPr lIns="90488" tIns="44450" rIns="90488" bIns="44450" anchor="b"/>
          <a:lstStyle/>
          <a:p>
            <a:pPr eaLnBrk="0" hangingPunct="0"/>
            <a:r>
              <a:rPr lang="en-US" sz="3600" dirty="0"/>
              <a:t>The Jewelry Store: Variable Time Estimates</a:t>
            </a:r>
          </a:p>
        </p:txBody>
      </p:sp>
      <p:sp>
        <p:nvSpPr>
          <p:cNvPr id="235612" name="Rectangle 92"/>
          <p:cNvSpPr>
            <a:spLocks noChangeArrowheads="1"/>
          </p:cNvSpPr>
          <p:nvPr/>
        </p:nvSpPr>
        <p:spPr bwMode="auto">
          <a:xfrm>
            <a:off x="485775" y="1341438"/>
            <a:ext cx="8658225" cy="2543175"/>
          </a:xfrm>
          <a:prstGeom prst="rect">
            <a:avLst/>
          </a:prstGeom>
          <a:solidFill>
            <a:schemeClr val="accent4"/>
          </a:solidFill>
          <a:ln w="9525">
            <a:noFill/>
            <a:miter lim="800000"/>
            <a:headEnd/>
            <a:tailEnd/>
          </a:ln>
          <a:effectLst/>
        </p:spPr>
        <p:txBody>
          <a:bodyPr wrap="none" anchor="ctr"/>
          <a:lstStyle/>
          <a:p>
            <a:endParaRPr lang="en-US">
              <a:solidFill>
                <a:srgbClr val="000000"/>
              </a:solidFill>
            </a:endParaRPr>
          </a:p>
        </p:txBody>
      </p:sp>
      <p:sp>
        <p:nvSpPr>
          <p:cNvPr id="235613" name="Line 93"/>
          <p:cNvSpPr>
            <a:spLocks noChangeShapeType="1"/>
          </p:cNvSpPr>
          <p:nvPr/>
        </p:nvSpPr>
        <p:spPr bwMode="auto">
          <a:xfrm>
            <a:off x="522288" y="1341438"/>
            <a:ext cx="86217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14" name="Rectangle 94"/>
          <p:cNvSpPr>
            <a:spLocks noChangeArrowheads="1"/>
          </p:cNvSpPr>
          <p:nvPr/>
        </p:nvSpPr>
        <p:spPr bwMode="auto">
          <a:xfrm>
            <a:off x="511175" y="1341438"/>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15" name="Line 95"/>
          <p:cNvSpPr>
            <a:spLocks noChangeShapeType="1"/>
          </p:cNvSpPr>
          <p:nvPr/>
        </p:nvSpPr>
        <p:spPr bwMode="auto">
          <a:xfrm>
            <a:off x="531813" y="1655763"/>
            <a:ext cx="85963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16" name="Rectangle 96"/>
          <p:cNvSpPr>
            <a:spLocks noChangeArrowheads="1"/>
          </p:cNvSpPr>
          <p:nvPr/>
        </p:nvSpPr>
        <p:spPr bwMode="auto">
          <a:xfrm>
            <a:off x="511175" y="1655763"/>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17" name="Line 97"/>
          <p:cNvSpPr>
            <a:spLocks noChangeShapeType="1"/>
          </p:cNvSpPr>
          <p:nvPr/>
        </p:nvSpPr>
        <p:spPr bwMode="auto">
          <a:xfrm>
            <a:off x="531813" y="1970088"/>
            <a:ext cx="85963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18" name="Rectangle 98"/>
          <p:cNvSpPr>
            <a:spLocks noChangeArrowheads="1"/>
          </p:cNvSpPr>
          <p:nvPr/>
        </p:nvSpPr>
        <p:spPr bwMode="auto">
          <a:xfrm>
            <a:off x="511175" y="1970088"/>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19" name="Line 99"/>
          <p:cNvSpPr>
            <a:spLocks noChangeShapeType="1"/>
          </p:cNvSpPr>
          <p:nvPr/>
        </p:nvSpPr>
        <p:spPr bwMode="auto">
          <a:xfrm>
            <a:off x="531813" y="2286000"/>
            <a:ext cx="85963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20" name="Rectangle 100"/>
          <p:cNvSpPr>
            <a:spLocks noChangeArrowheads="1"/>
          </p:cNvSpPr>
          <p:nvPr/>
        </p:nvSpPr>
        <p:spPr bwMode="auto">
          <a:xfrm>
            <a:off x="511175" y="2286000"/>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21" name="Line 101"/>
          <p:cNvSpPr>
            <a:spLocks noChangeShapeType="1"/>
          </p:cNvSpPr>
          <p:nvPr/>
        </p:nvSpPr>
        <p:spPr bwMode="auto">
          <a:xfrm>
            <a:off x="531813" y="2600325"/>
            <a:ext cx="85963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22" name="Rectangle 102"/>
          <p:cNvSpPr>
            <a:spLocks noChangeArrowheads="1"/>
          </p:cNvSpPr>
          <p:nvPr/>
        </p:nvSpPr>
        <p:spPr bwMode="auto">
          <a:xfrm>
            <a:off x="511175" y="2600325"/>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23" name="Line 103"/>
          <p:cNvSpPr>
            <a:spLocks noChangeShapeType="1"/>
          </p:cNvSpPr>
          <p:nvPr/>
        </p:nvSpPr>
        <p:spPr bwMode="auto">
          <a:xfrm>
            <a:off x="531813" y="2914650"/>
            <a:ext cx="85963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24" name="Rectangle 104"/>
          <p:cNvSpPr>
            <a:spLocks noChangeArrowheads="1"/>
          </p:cNvSpPr>
          <p:nvPr/>
        </p:nvSpPr>
        <p:spPr bwMode="auto">
          <a:xfrm>
            <a:off x="511175" y="2914650"/>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25" name="Line 105"/>
          <p:cNvSpPr>
            <a:spLocks noChangeShapeType="1"/>
          </p:cNvSpPr>
          <p:nvPr/>
        </p:nvSpPr>
        <p:spPr bwMode="auto">
          <a:xfrm>
            <a:off x="531813" y="3230563"/>
            <a:ext cx="85963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26" name="Rectangle 106"/>
          <p:cNvSpPr>
            <a:spLocks noChangeArrowheads="1"/>
          </p:cNvSpPr>
          <p:nvPr/>
        </p:nvSpPr>
        <p:spPr bwMode="auto">
          <a:xfrm>
            <a:off x="511175" y="3230563"/>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27" name="Line 107"/>
          <p:cNvSpPr>
            <a:spLocks noChangeShapeType="1"/>
          </p:cNvSpPr>
          <p:nvPr/>
        </p:nvSpPr>
        <p:spPr bwMode="auto">
          <a:xfrm>
            <a:off x="531813" y="3544888"/>
            <a:ext cx="8596312" cy="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28" name="Rectangle 108"/>
          <p:cNvSpPr>
            <a:spLocks noChangeArrowheads="1"/>
          </p:cNvSpPr>
          <p:nvPr/>
        </p:nvSpPr>
        <p:spPr bwMode="auto">
          <a:xfrm>
            <a:off x="511175" y="3544888"/>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29" name="Line 109"/>
          <p:cNvSpPr>
            <a:spLocks noChangeShapeType="1"/>
          </p:cNvSpPr>
          <p:nvPr/>
        </p:nvSpPr>
        <p:spPr bwMode="auto">
          <a:xfrm>
            <a:off x="522288" y="3859213"/>
            <a:ext cx="8634412" cy="38100"/>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30" name="Rectangle 110"/>
          <p:cNvSpPr>
            <a:spLocks noChangeArrowheads="1"/>
          </p:cNvSpPr>
          <p:nvPr/>
        </p:nvSpPr>
        <p:spPr bwMode="auto">
          <a:xfrm>
            <a:off x="511175" y="3859213"/>
            <a:ext cx="8639175" cy="6350"/>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31" name="Rectangle 111"/>
          <p:cNvSpPr>
            <a:spLocks noChangeArrowheads="1"/>
          </p:cNvSpPr>
          <p:nvPr/>
        </p:nvSpPr>
        <p:spPr bwMode="auto">
          <a:xfrm>
            <a:off x="469900" y="1304925"/>
            <a:ext cx="1039813"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Activity</a:t>
            </a:r>
          </a:p>
        </p:txBody>
      </p:sp>
      <p:sp>
        <p:nvSpPr>
          <p:cNvPr id="235633" name="Rectangle 113"/>
          <p:cNvSpPr>
            <a:spLocks noChangeArrowheads="1"/>
          </p:cNvSpPr>
          <p:nvPr/>
        </p:nvSpPr>
        <p:spPr bwMode="auto">
          <a:xfrm>
            <a:off x="469900" y="1620838"/>
            <a:ext cx="350202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FF"/>
                </a:solidFill>
                <a:latin typeface="Times New Roman" pitchFamily="18" charset="0"/>
              </a:rPr>
              <a:t>A.  disarm exterior alarm system</a:t>
            </a:r>
          </a:p>
        </p:txBody>
      </p:sp>
      <p:sp>
        <p:nvSpPr>
          <p:cNvPr id="235634" name="Rectangle 114"/>
          <p:cNvSpPr>
            <a:spLocks noChangeArrowheads="1"/>
          </p:cNvSpPr>
          <p:nvPr/>
        </p:nvSpPr>
        <p:spPr bwMode="auto">
          <a:xfrm>
            <a:off x="469900" y="1935163"/>
            <a:ext cx="3290888"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B.  disarm office alarm system</a:t>
            </a:r>
          </a:p>
        </p:txBody>
      </p:sp>
      <p:sp>
        <p:nvSpPr>
          <p:cNvPr id="235635" name="Rectangle 115"/>
          <p:cNvSpPr>
            <a:spLocks noChangeArrowheads="1"/>
          </p:cNvSpPr>
          <p:nvPr/>
        </p:nvSpPr>
        <p:spPr bwMode="auto">
          <a:xfrm>
            <a:off x="469900" y="2249488"/>
            <a:ext cx="2216150"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C.  crack office safe</a:t>
            </a:r>
          </a:p>
        </p:txBody>
      </p:sp>
      <p:sp>
        <p:nvSpPr>
          <p:cNvPr id="235636" name="Rectangle 116"/>
          <p:cNvSpPr>
            <a:spLocks noChangeArrowheads="1"/>
          </p:cNvSpPr>
          <p:nvPr/>
        </p:nvSpPr>
        <p:spPr bwMode="auto">
          <a:xfrm>
            <a:off x="469900" y="2565400"/>
            <a:ext cx="2603500"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D.  clean out office safe</a:t>
            </a:r>
          </a:p>
        </p:txBody>
      </p:sp>
      <p:sp>
        <p:nvSpPr>
          <p:cNvPr id="235637" name="Rectangle 117"/>
          <p:cNvSpPr>
            <a:spLocks noChangeArrowheads="1"/>
          </p:cNvSpPr>
          <p:nvPr/>
        </p:nvSpPr>
        <p:spPr bwMode="auto">
          <a:xfrm>
            <a:off x="469900" y="2879725"/>
            <a:ext cx="243522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FF"/>
                </a:solidFill>
                <a:latin typeface="Times New Roman" pitchFamily="18" charset="0"/>
              </a:rPr>
              <a:t>E.   crack jewelry safe</a:t>
            </a:r>
          </a:p>
        </p:txBody>
      </p:sp>
      <p:sp>
        <p:nvSpPr>
          <p:cNvPr id="235638" name="Rectangle 118"/>
          <p:cNvSpPr>
            <a:spLocks noChangeArrowheads="1"/>
          </p:cNvSpPr>
          <p:nvPr/>
        </p:nvSpPr>
        <p:spPr bwMode="auto">
          <a:xfrm>
            <a:off x="469900" y="3194050"/>
            <a:ext cx="2794000"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FF"/>
                </a:solidFill>
                <a:latin typeface="Times New Roman" pitchFamily="18" charset="0"/>
              </a:rPr>
              <a:t>F.   clean out jewelry safe</a:t>
            </a:r>
          </a:p>
        </p:txBody>
      </p:sp>
      <p:sp>
        <p:nvSpPr>
          <p:cNvPr id="235639" name="Rectangle 119"/>
          <p:cNvSpPr>
            <a:spLocks noChangeArrowheads="1"/>
          </p:cNvSpPr>
          <p:nvPr/>
        </p:nvSpPr>
        <p:spPr bwMode="auto">
          <a:xfrm>
            <a:off x="469900" y="3509963"/>
            <a:ext cx="2519363"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FF"/>
                </a:solidFill>
                <a:latin typeface="Times New Roman" pitchFamily="18" charset="0"/>
              </a:rPr>
              <a:t>G.  gather loot and exit</a:t>
            </a:r>
          </a:p>
        </p:txBody>
      </p:sp>
      <p:sp>
        <p:nvSpPr>
          <p:cNvPr id="235640" name="Line 120"/>
          <p:cNvSpPr>
            <a:spLocks noChangeShapeType="1"/>
          </p:cNvSpPr>
          <p:nvPr/>
        </p:nvSpPr>
        <p:spPr bwMode="auto">
          <a:xfrm>
            <a:off x="511175" y="1352550"/>
            <a:ext cx="0" cy="2500313"/>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41" name="Rectangle 121"/>
          <p:cNvSpPr>
            <a:spLocks noChangeArrowheads="1"/>
          </p:cNvSpPr>
          <p:nvPr/>
        </p:nvSpPr>
        <p:spPr bwMode="auto">
          <a:xfrm>
            <a:off x="511175" y="1341438"/>
            <a:ext cx="6350" cy="2519362"/>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grpSp>
        <p:nvGrpSpPr>
          <p:cNvPr id="2" name="Group 131"/>
          <p:cNvGrpSpPr>
            <a:grpSpLocks/>
          </p:cNvGrpSpPr>
          <p:nvPr/>
        </p:nvGrpSpPr>
        <p:grpSpPr bwMode="auto">
          <a:xfrm>
            <a:off x="3851277" y="1341438"/>
            <a:ext cx="837994" cy="2598737"/>
            <a:chOff x="4653" y="1071"/>
            <a:chExt cx="1084" cy="1637"/>
          </a:xfrm>
        </p:grpSpPr>
        <p:sp>
          <p:nvSpPr>
            <p:cNvPr id="235652" name="Rectangle 132"/>
            <p:cNvSpPr>
              <a:spLocks noChangeArrowheads="1"/>
            </p:cNvSpPr>
            <p:nvPr/>
          </p:nvSpPr>
          <p:spPr bwMode="auto">
            <a:xfrm>
              <a:off x="4690" y="1071"/>
              <a:ext cx="1047" cy="250"/>
            </a:xfrm>
            <a:prstGeom prst="rect">
              <a:avLst/>
            </a:prstGeom>
            <a:noFill/>
            <a:ln w="9525">
              <a:noFill/>
              <a:miter lim="800000"/>
              <a:headEnd/>
              <a:tailEnd/>
            </a:ln>
            <a:effectLst/>
          </p:spPr>
          <p:txBody>
            <a:bodyPr wrap="none" lIns="90488" tIns="44450" rIns="90488" bIns="44450">
              <a:spAutoFit/>
            </a:bodyPr>
            <a:lstStyle/>
            <a:p>
              <a:r>
                <a:rPr lang="en-US" sz="2000" b="1" dirty="0">
                  <a:solidFill>
                    <a:srgbClr val="000000"/>
                  </a:solidFill>
                  <a:latin typeface="Times New Roman" pitchFamily="18" charset="0"/>
                </a:rPr>
                <a:t>Mean</a:t>
              </a:r>
            </a:p>
          </p:txBody>
        </p:sp>
        <p:sp>
          <p:nvSpPr>
            <p:cNvPr id="235653" name="Rectangle 133"/>
            <p:cNvSpPr>
              <a:spLocks noChangeArrowheads="1"/>
            </p:cNvSpPr>
            <p:nvPr/>
          </p:nvSpPr>
          <p:spPr bwMode="auto">
            <a:xfrm>
              <a:off x="5117" y="1270"/>
              <a:ext cx="563" cy="248"/>
            </a:xfrm>
            <a:prstGeom prst="rect">
              <a:avLst/>
            </a:prstGeom>
            <a:noFill/>
            <a:ln w="9525">
              <a:noFill/>
              <a:miter lim="800000"/>
              <a:headEnd/>
              <a:tailEnd/>
            </a:ln>
            <a:effectLst/>
          </p:spPr>
          <p:txBody>
            <a:bodyPr wrap="none" lIns="90488" tIns="44450" rIns="90488" bIns="44450">
              <a:spAutoFit/>
            </a:bodyPr>
            <a:lstStyle/>
            <a:p>
              <a:r>
                <a:rPr lang="en-US" sz="2000" b="1" dirty="0">
                  <a:solidFill>
                    <a:srgbClr val="000000"/>
                  </a:solidFill>
                  <a:latin typeface="Times New Roman" pitchFamily="18" charset="0"/>
                </a:rPr>
                <a:t>20</a:t>
              </a:r>
            </a:p>
          </p:txBody>
        </p:sp>
        <p:sp>
          <p:nvSpPr>
            <p:cNvPr id="235654" name="Rectangle 134"/>
            <p:cNvSpPr>
              <a:spLocks noChangeArrowheads="1"/>
            </p:cNvSpPr>
            <p:nvPr/>
          </p:nvSpPr>
          <p:spPr bwMode="auto">
            <a:xfrm>
              <a:off x="5117" y="1468"/>
              <a:ext cx="402" cy="250"/>
            </a:xfrm>
            <a:prstGeom prst="rect">
              <a:avLst/>
            </a:prstGeom>
            <a:noFill/>
            <a:ln w="9525">
              <a:noFill/>
              <a:miter lim="800000"/>
              <a:headEnd/>
              <a:tailEnd/>
            </a:ln>
            <a:effectLst/>
          </p:spPr>
          <p:txBody>
            <a:bodyPr wrap="none" lIns="90488" tIns="44450" rIns="90488" bIns="44450">
              <a:spAutoFit/>
            </a:bodyPr>
            <a:lstStyle/>
            <a:p>
              <a:r>
                <a:rPr lang="en-US" sz="2000" b="1" dirty="0">
                  <a:solidFill>
                    <a:srgbClr val="000000"/>
                  </a:solidFill>
                  <a:latin typeface="Times New Roman" pitchFamily="18" charset="0"/>
                </a:rPr>
                <a:t>7</a:t>
              </a:r>
            </a:p>
          </p:txBody>
        </p:sp>
        <p:sp>
          <p:nvSpPr>
            <p:cNvPr id="235655" name="Rectangle 135"/>
            <p:cNvSpPr>
              <a:spLocks noChangeArrowheads="1"/>
            </p:cNvSpPr>
            <p:nvPr/>
          </p:nvSpPr>
          <p:spPr bwMode="auto">
            <a:xfrm>
              <a:off x="5117" y="1666"/>
              <a:ext cx="402" cy="250"/>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6</a:t>
              </a:r>
            </a:p>
          </p:txBody>
        </p:sp>
        <p:sp>
          <p:nvSpPr>
            <p:cNvPr id="235656" name="Rectangle 136"/>
            <p:cNvSpPr>
              <a:spLocks noChangeArrowheads="1"/>
            </p:cNvSpPr>
            <p:nvPr/>
          </p:nvSpPr>
          <p:spPr bwMode="auto">
            <a:xfrm>
              <a:off x="5117" y="1865"/>
              <a:ext cx="402" cy="250"/>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1</a:t>
              </a:r>
            </a:p>
          </p:txBody>
        </p:sp>
        <p:sp>
          <p:nvSpPr>
            <p:cNvPr id="235657" name="Rectangle 137"/>
            <p:cNvSpPr>
              <a:spLocks noChangeArrowheads="1"/>
            </p:cNvSpPr>
            <p:nvPr/>
          </p:nvSpPr>
          <p:spPr bwMode="auto">
            <a:xfrm>
              <a:off x="5117" y="2063"/>
              <a:ext cx="563" cy="24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14</a:t>
              </a:r>
            </a:p>
          </p:txBody>
        </p:sp>
        <p:sp>
          <p:nvSpPr>
            <p:cNvPr id="235658" name="Rectangle 138"/>
            <p:cNvSpPr>
              <a:spLocks noChangeArrowheads="1"/>
            </p:cNvSpPr>
            <p:nvPr/>
          </p:nvSpPr>
          <p:spPr bwMode="auto">
            <a:xfrm>
              <a:off x="5076" y="2261"/>
              <a:ext cx="485" cy="250"/>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 4</a:t>
              </a:r>
            </a:p>
          </p:txBody>
        </p:sp>
        <p:sp>
          <p:nvSpPr>
            <p:cNvPr id="235659" name="Rectangle 139"/>
            <p:cNvSpPr>
              <a:spLocks noChangeArrowheads="1"/>
            </p:cNvSpPr>
            <p:nvPr/>
          </p:nvSpPr>
          <p:spPr bwMode="auto">
            <a:xfrm>
              <a:off x="5117" y="2460"/>
              <a:ext cx="563" cy="24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10</a:t>
              </a:r>
            </a:p>
          </p:txBody>
        </p:sp>
        <p:sp>
          <p:nvSpPr>
            <p:cNvPr id="235660" name="Line 140"/>
            <p:cNvSpPr>
              <a:spLocks noChangeShapeType="1"/>
            </p:cNvSpPr>
            <p:nvPr/>
          </p:nvSpPr>
          <p:spPr bwMode="auto">
            <a:xfrm>
              <a:off x="4653" y="1108"/>
              <a:ext cx="0" cy="1561"/>
            </a:xfrm>
            <a:prstGeom prst="line">
              <a:avLst/>
            </a:prstGeom>
            <a:noFill/>
            <a:ln w="12700">
              <a:solidFill>
                <a:srgbClr val="000000"/>
              </a:solidFill>
              <a:round/>
              <a:headEnd type="none" w="sm" len="sm"/>
              <a:tailEnd type="none" w="sm" len="sm"/>
            </a:ln>
            <a:effectLst/>
          </p:spPr>
          <p:txBody>
            <a:bodyPr/>
            <a:lstStyle/>
            <a:p>
              <a:endParaRPr lang="en-US" b="1">
                <a:solidFill>
                  <a:srgbClr val="000000"/>
                </a:solidFill>
              </a:endParaRPr>
            </a:p>
          </p:txBody>
        </p:sp>
        <p:sp>
          <p:nvSpPr>
            <p:cNvPr id="235661" name="Rectangle 141"/>
            <p:cNvSpPr>
              <a:spLocks noChangeArrowheads="1"/>
            </p:cNvSpPr>
            <p:nvPr/>
          </p:nvSpPr>
          <p:spPr bwMode="auto">
            <a:xfrm>
              <a:off x="4653" y="1094"/>
              <a:ext cx="4" cy="1587"/>
            </a:xfrm>
            <a:prstGeom prst="rect">
              <a:avLst/>
            </a:prstGeom>
            <a:solidFill>
              <a:srgbClr val="000000"/>
            </a:solidFill>
            <a:ln w="9525">
              <a:noFill/>
              <a:miter lim="800000"/>
              <a:headEnd/>
              <a:tailEnd/>
            </a:ln>
            <a:effectLst/>
          </p:spPr>
          <p:txBody>
            <a:bodyPr wrap="none" anchor="ctr"/>
            <a:lstStyle/>
            <a:p>
              <a:endParaRPr lang="en-US" b="1">
                <a:solidFill>
                  <a:srgbClr val="000000"/>
                </a:solidFill>
              </a:endParaRPr>
            </a:p>
          </p:txBody>
        </p:sp>
      </p:grpSp>
      <p:sp>
        <p:nvSpPr>
          <p:cNvPr id="235662" name="Line 142"/>
          <p:cNvSpPr>
            <a:spLocks noChangeShapeType="1"/>
          </p:cNvSpPr>
          <p:nvPr/>
        </p:nvSpPr>
        <p:spPr bwMode="auto">
          <a:xfrm>
            <a:off x="5724525" y="1341438"/>
            <a:ext cx="0" cy="2500312"/>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64" name="Rectangle 144"/>
          <p:cNvSpPr>
            <a:spLocks noChangeArrowheads="1"/>
          </p:cNvSpPr>
          <p:nvPr/>
        </p:nvSpPr>
        <p:spPr bwMode="auto">
          <a:xfrm>
            <a:off x="498475" y="1328738"/>
            <a:ext cx="8658225" cy="23812"/>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65" name="Rectangle 145"/>
          <p:cNvSpPr>
            <a:spLocks noChangeArrowheads="1"/>
          </p:cNvSpPr>
          <p:nvPr/>
        </p:nvSpPr>
        <p:spPr bwMode="auto">
          <a:xfrm>
            <a:off x="498475" y="3848100"/>
            <a:ext cx="8658225" cy="23813"/>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66" name="Rectangle 146"/>
          <p:cNvSpPr>
            <a:spLocks noChangeArrowheads="1"/>
          </p:cNvSpPr>
          <p:nvPr/>
        </p:nvSpPr>
        <p:spPr bwMode="auto">
          <a:xfrm>
            <a:off x="498475" y="1352550"/>
            <a:ext cx="23813" cy="2493963"/>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69" name="Rectangle 149"/>
          <p:cNvSpPr>
            <a:spLocks noChangeArrowheads="1"/>
          </p:cNvSpPr>
          <p:nvPr/>
        </p:nvSpPr>
        <p:spPr bwMode="auto">
          <a:xfrm>
            <a:off x="4535488" y="1358900"/>
            <a:ext cx="1319212"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Optimistic</a:t>
            </a:r>
          </a:p>
        </p:txBody>
      </p:sp>
      <p:sp>
        <p:nvSpPr>
          <p:cNvPr id="235670" name="Rectangle 150"/>
          <p:cNvSpPr>
            <a:spLocks noChangeArrowheads="1"/>
          </p:cNvSpPr>
          <p:nvPr/>
        </p:nvSpPr>
        <p:spPr bwMode="auto">
          <a:xfrm>
            <a:off x="5076825" y="1674813"/>
            <a:ext cx="434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15</a:t>
            </a:r>
          </a:p>
        </p:txBody>
      </p:sp>
      <p:sp>
        <p:nvSpPr>
          <p:cNvPr id="235671" name="Rectangle 151"/>
          <p:cNvSpPr>
            <a:spLocks noChangeArrowheads="1"/>
          </p:cNvSpPr>
          <p:nvPr/>
        </p:nvSpPr>
        <p:spPr bwMode="auto">
          <a:xfrm>
            <a:off x="5076825" y="1989138"/>
            <a:ext cx="309563"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5</a:t>
            </a:r>
          </a:p>
        </p:txBody>
      </p:sp>
      <p:sp>
        <p:nvSpPr>
          <p:cNvPr id="235672" name="Rectangle 152"/>
          <p:cNvSpPr>
            <a:spLocks noChangeArrowheads="1"/>
          </p:cNvSpPr>
          <p:nvPr/>
        </p:nvSpPr>
        <p:spPr bwMode="auto">
          <a:xfrm>
            <a:off x="5076825" y="2303463"/>
            <a:ext cx="309563"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4</a:t>
            </a:r>
          </a:p>
        </p:txBody>
      </p:sp>
      <p:sp>
        <p:nvSpPr>
          <p:cNvPr id="235673" name="Rectangle 153"/>
          <p:cNvSpPr>
            <a:spLocks noChangeArrowheads="1"/>
          </p:cNvSpPr>
          <p:nvPr/>
        </p:nvSpPr>
        <p:spPr bwMode="auto">
          <a:xfrm>
            <a:off x="5076825" y="2619375"/>
            <a:ext cx="307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a:t>
            </a:r>
          </a:p>
        </p:txBody>
      </p:sp>
      <p:sp>
        <p:nvSpPr>
          <p:cNvPr id="235674" name="Rectangle 154"/>
          <p:cNvSpPr>
            <a:spLocks noChangeArrowheads="1"/>
          </p:cNvSpPr>
          <p:nvPr/>
        </p:nvSpPr>
        <p:spPr bwMode="auto">
          <a:xfrm>
            <a:off x="5076825" y="2933700"/>
            <a:ext cx="434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13</a:t>
            </a:r>
          </a:p>
        </p:txBody>
      </p:sp>
      <p:sp>
        <p:nvSpPr>
          <p:cNvPr id="235675" name="Rectangle 155"/>
          <p:cNvSpPr>
            <a:spLocks noChangeArrowheads="1"/>
          </p:cNvSpPr>
          <p:nvPr/>
        </p:nvSpPr>
        <p:spPr bwMode="auto">
          <a:xfrm>
            <a:off x="5035550" y="3248025"/>
            <a:ext cx="373063"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 4</a:t>
            </a:r>
          </a:p>
        </p:txBody>
      </p:sp>
      <p:sp>
        <p:nvSpPr>
          <p:cNvPr id="235676" name="Rectangle 156"/>
          <p:cNvSpPr>
            <a:spLocks noChangeArrowheads="1"/>
          </p:cNvSpPr>
          <p:nvPr/>
        </p:nvSpPr>
        <p:spPr bwMode="auto">
          <a:xfrm>
            <a:off x="5076825" y="3563938"/>
            <a:ext cx="307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8</a:t>
            </a:r>
          </a:p>
        </p:txBody>
      </p:sp>
      <p:sp>
        <p:nvSpPr>
          <p:cNvPr id="235677" name="Line 157"/>
          <p:cNvSpPr>
            <a:spLocks noChangeShapeType="1"/>
          </p:cNvSpPr>
          <p:nvPr/>
        </p:nvSpPr>
        <p:spPr bwMode="auto">
          <a:xfrm>
            <a:off x="4608513" y="1417638"/>
            <a:ext cx="0" cy="2478087"/>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678" name="Rectangle 158"/>
          <p:cNvSpPr>
            <a:spLocks noChangeArrowheads="1"/>
          </p:cNvSpPr>
          <p:nvPr/>
        </p:nvSpPr>
        <p:spPr bwMode="auto">
          <a:xfrm>
            <a:off x="4608513" y="1395413"/>
            <a:ext cx="4762" cy="2519362"/>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80" name="Rectangle 160"/>
          <p:cNvSpPr>
            <a:spLocks noChangeArrowheads="1"/>
          </p:cNvSpPr>
          <p:nvPr/>
        </p:nvSpPr>
        <p:spPr bwMode="auto">
          <a:xfrm>
            <a:off x="5688013" y="1358900"/>
            <a:ext cx="1484312"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Most Likely</a:t>
            </a:r>
          </a:p>
        </p:txBody>
      </p:sp>
      <p:sp>
        <p:nvSpPr>
          <p:cNvPr id="235681" name="Rectangle 161"/>
          <p:cNvSpPr>
            <a:spLocks noChangeArrowheads="1"/>
          </p:cNvSpPr>
          <p:nvPr/>
        </p:nvSpPr>
        <p:spPr bwMode="auto">
          <a:xfrm>
            <a:off x="6443663" y="1674813"/>
            <a:ext cx="434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21</a:t>
            </a:r>
          </a:p>
        </p:txBody>
      </p:sp>
      <p:sp>
        <p:nvSpPr>
          <p:cNvPr id="235682" name="Rectangle 162"/>
          <p:cNvSpPr>
            <a:spLocks noChangeArrowheads="1"/>
          </p:cNvSpPr>
          <p:nvPr/>
        </p:nvSpPr>
        <p:spPr bwMode="auto">
          <a:xfrm>
            <a:off x="6443663" y="1989138"/>
            <a:ext cx="307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7</a:t>
            </a:r>
          </a:p>
        </p:txBody>
      </p:sp>
      <p:sp>
        <p:nvSpPr>
          <p:cNvPr id="235683" name="Rectangle 163"/>
          <p:cNvSpPr>
            <a:spLocks noChangeArrowheads="1"/>
          </p:cNvSpPr>
          <p:nvPr/>
        </p:nvSpPr>
        <p:spPr bwMode="auto">
          <a:xfrm>
            <a:off x="6443663" y="2303463"/>
            <a:ext cx="307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6</a:t>
            </a:r>
          </a:p>
        </p:txBody>
      </p:sp>
      <p:sp>
        <p:nvSpPr>
          <p:cNvPr id="235684" name="Rectangle 164"/>
          <p:cNvSpPr>
            <a:spLocks noChangeArrowheads="1"/>
          </p:cNvSpPr>
          <p:nvPr/>
        </p:nvSpPr>
        <p:spPr bwMode="auto">
          <a:xfrm>
            <a:off x="6443663" y="2619375"/>
            <a:ext cx="307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a:t>
            </a:r>
          </a:p>
        </p:txBody>
      </p:sp>
      <p:sp>
        <p:nvSpPr>
          <p:cNvPr id="235685" name="Rectangle 165"/>
          <p:cNvSpPr>
            <a:spLocks noChangeArrowheads="1"/>
          </p:cNvSpPr>
          <p:nvPr/>
        </p:nvSpPr>
        <p:spPr bwMode="auto">
          <a:xfrm>
            <a:off x="6443663" y="2933700"/>
            <a:ext cx="6254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13.5</a:t>
            </a:r>
          </a:p>
        </p:txBody>
      </p:sp>
      <p:sp>
        <p:nvSpPr>
          <p:cNvPr id="235686" name="Rectangle 166"/>
          <p:cNvSpPr>
            <a:spLocks noChangeArrowheads="1"/>
          </p:cNvSpPr>
          <p:nvPr/>
        </p:nvSpPr>
        <p:spPr bwMode="auto">
          <a:xfrm>
            <a:off x="6402388" y="3248025"/>
            <a:ext cx="3714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 4</a:t>
            </a:r>
          </a:p>
        </p:txBody>
      </p:sp>
      <p:sp>
        <p:nvSpPr>
          <p:cNvPr id="235687" name="Rectangle 167"/>
          <p:cNvSpPr>
            <a:spLocks noChangeArrowheads="1"/>
          </p:cNvSpPr>
          <p:nvPr/>
        </p:nvSpPr>
        <p:spPr bwMode="auto">
          <a:xfrm>
            <a:off x="6443663" y="3563938"/>
            <a:ext cx="434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10</a:t>
            </a:r>
          </a:p>
        </p:txBody>
      </p:sp>
      <p:sp>
        <p:nvSpPr>
          <p:cNvPr id="235689" name="Rectangle 169"/>
          <p:cNvSpPr>
            <a:spLocks noChangeArrowheads="1"/>
          </p:cNvSpPr>
          <p:nvPr/>
        </p:nvSpPr>
        <p:spPr bwMode="auto">
          <a:xfrm>
            <a:off x="5759450" y="1358900"/>
            <a:ext cx="4763" cy="2519363"/>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sp>
        <p:nvSpPr>
          <p:cNvPr id="235691" name="Rectangle 171"/>
          <p:cNvSpPr>
            <a:spLocks noChangeArrowheads="1"/>
          </p:cNvSpPr>
          <p:nvPr/>
        </p:nvSpPr>
        <p:spPr bwMode="auto">
          <a:xfrm>
            <a:off x="7118350" y="1341438"/>
            <a:ext cx="13620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Pessimistic</a:t>
            </a:r>
          </a:p>
        </p:txBody>
      </p:sp>
      <p:sp>
        <p:nvSpPr>
          <p:cNvPr id="235692" name="Rectangle 172"/>
          <p:cNvSpPr>
            <a:spLocks noChangeArrowheads="1"/>
          </p:cNvSpPr>
          <p:nvPr/>
        </p:nvSpPr>
        <p:spPr bwMode="auto">
          <a:xfrm>
            <a:off x="7400925" y="1657350"/>
            <a:ext cx="434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21</a:t>
            </a:r>
          </a:p>
        </p:txBody>
      </p:sp>
      <p:sp>
        <p:nvSpPr>
          <p:cNvPr id="235693" name="Rectangle 173"/>
          <p:cNvSpPr>
            <a:spLocks noChangeArrowheads="1"/>
          </p:cNvSpPr>
          <p:nvPr/>
        </p:nvSpPr>
        <p:spPr bwMode="auto">
          <a:xfrm>
            <a:off x="7402513" y="1971675"/>
            <a:ext cx="203200" cy="393700"/>
          </a:xfrm>
          <a:prstGeom prst="rect">
            <a:avLst/>
          </a:prstGeom>
          <a:noFill/>
          <a:ln w="9525">
            <a:noFill/>
            <a:miter lim="800000"/>
            <a:headEnd/>
            <a:tailEnd/>
          </a:ln>
          <a:effectLst/>
        </p:spPr>
        <p:txBody>
          <a:bodyPr lIns="90488" tIns="44450" rIns="90488" bIns="44450">
            <a:spAutoFit/>
          </a:bodyPr>
          <a:lstStyle/>
          <a:p>
            <a:r>
              <a:rPr lang="en-US" sz="2000">
                <a:solidFill>
                  <a:srgbClr val="000000"/>
                </a:solidFill>
                <a:latin typeface="Times New Roman" pitchFamily="18" charset="0"/>
              </a:rPr>
              <a:t>9</a:t>
            </a:r>
          </a:p>
        </p:txBody>
      </p:sp>
      <p:sp>
        <p:nvSpPr>
          <p:cNvPr id="235694" name="Rectangle 174"/>
          <p:cNvSpPr>
            <a:spLocks noChangeArrowheads="1"/>
          </p:cNvSpPr>
          <p:nvPr/>
        </p:nvSpPr>
        <p:spPr bwMode="auto">
          <a:xfrm>
            <a:off x="7400925" y="2286000"/>
            <a:ext cx="307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7</a:t>
            </a:r>
          </a:p>
        </p:txBody>
      </p:sp>
      <p:sp>
        <p:nvSpPr>
          <p:cNvPr id="235695" name="Rectangle 175"/>
          <p:cNvSpPr>
            <a:spLocks noChangeArrowheads="1"/>
          </p:cNvSpPr>
          <p:nvPr/>
        </p:nvSpPr>
        <p:spPr bwMode="auto">
          <a:xfrm>
            <a:off x="7400925" y="2601913"/>
            <a:ext cx="307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2</a:t>
            </a:r>
          </a:p>
        </p:txBody>
      </p:sp>
      <p:sp>
        <p:nvSpPr>
          <p:cNvPr id="235696" name="Rectangle 176"/>
          <p:cNvSpPr>
            <a:spLocks noChangeArrowheads="1"/>
          </p:cNvSpPr>
          <p:nvPr/>
        </p:nvSpPr>
        <p:spPr bwMode="auto">
          <a:xfrm>
            <a:off x="7400925" y="2916238"/>
            <a:ext cx="434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17</a:t>
            </a:r>
          </a:p>
        </p:txBody>
      </p:sp>
      <p:sp>
        <p:nvSpPr>
          <p:cNvPr id="235697" name="Rectangle 177"/>
          <p:cNvSpPr>
            <a:spLocks noChangeArrowheads="1"/>
          </p:cNvSpPr>
          <p:nvPr/>
        </p:nvSpPr>
        <p:spPr bwMode="auto">
          <a:xfrm>
            <a:off x="7372350" y="3230563"/>
            <a:ext cx="3714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 4</a:t>
            </a:r>
          </a:p>
        </p:txBody>
      </p:sp>
      <p:sp>
        <p:nvSpPr>
          <p:cNvPr id="235698" name="Rectangle 178"/>
          <p:cNvSpPr>
            <a:spLocks noChangeArrowheads="1"/>
          </p:cNvSpPr>
          <p:nvPr/>
        </p:nvSpPr>
        <p:spPr bwMode="auto">
          <a:xfrm>
            <a:off x="7400925" y="3546475"/>
            <a:ext cx="434975" cy="393700"/>
          </a:xfrm>
          <a:prstGeom prst="rect">
            <a:avLst/>
          </a:prstGeom>
          <a:noFill/>
          <a:ln w="9525">
            <a:noFill/>
            <a:miter lim="800000"/>
            <a:headEnd/>
            <a:tailEnd/>
          </a:ln>
          <a:effectLst/>
        </p:spPr>
        <p:txBody>
          <a:bodyPr wrap="none" lIns="90488" tIns="44450" rIns="90488" bIns="44450">
            <a:spAutoFit/>
          </a:bodyPr>
          <a:lstStyle/>
          <a:p>
            <a:r>
              <a:rPr lang="en-US" sz="2000">
                <a:solidFill>
                  <a:srgbClr val="000000"/>
                </a:solidFill>
                <a:latin typeface="Times New Roman" pitchFamily="18" charset="0"/>
              </a:rPr>
              <a:t>12</a:t>
            </a:r>
          </a:p>
        </p:txBody>
      </p:sp>
      <p:sp>
        <p:nvSpPr>
          <p:cNvPr id="235699" name="Line 179"/>
          <p:cNvSpPr>
            <a:spLocks noChangeShapeType="1"/>
          </p:cNvSpPr>
          <p:nvPr/>
        </p:nvSpPr>
        <p:spPr bwMode="auto">
          <a:xfrm>
            <a:off x="7092950" y="1400175"/>
            <a:ext cx="0" cy="2478088"/>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235700" name="Rectangle 180"/>
          <p:cNvSpPr>
            <a:spLocks noChangeArrowheads="1"/>
          </p:cNvSpPr>
          <p:nvPr/>
        </p:nvSpPr>
        <p:spPr bwMode="auto">
          <a:xfrm>
            <a:off x="7092950" y="1377950"/>
            <a:ext cx="3175" cy="2519363"/>
          </a:xfrm>
          <a:prstGeom prst="rect">
            <a:avLst/>
          </a:prstGeom>
          <a:solidFill>
            <a:srgbClr val="000000"/>
          </a:solidFill>
          <a:ln w="9525">
            <a:noFill/>
            <a:miter lim="800000"/>
            <a:headEnd/>
            <a:tailEnd/>
          </a:ln>
          <a:effectLst/>
        </p:spPr>
        <p:txBody>
          <a:bodyPr wrap="none" anchor="ctr"/>
          <a:lstStyle/>
          <a:p>
            <a:endParaRPr lang="en-US">
              <a:solidFill>
                <a:srgbClr val="000000"/>
              </a:solidFill>
            </a:endParaRPr>
          </a:p>
        </p:txBody>
      </p:sp>
      <p:grpSp>
        <p:nvGrpSpPr>
          <p:cNvPr id="3" name="Group 196"/>
          <p:cNvGrpSpPr>
            <a:grpSpLocks/>
          </p:cNvGrpSpPr>
          <p:nvPr/>
        </p:nvGrpSpPr>
        <p:grpSpPr bwMode="auto">
          <a:xfrm>
            <a:off x="8313743" y="1341439"/>
            <a:ext cx="862013" cy="2535001"/>
            <a:chOff x="5237" y="845"/>
            <a:chExt cx="543" cy="1647"/>
          </a:xfrm>
        </p:grpSpPr>
        <p:sp>
          <p:nvSpPr>
            <p:cNvPr id="235663" name="Rectangle 143"/>
            <p:cNvSpPr>
              <a:spLocks noChangeArrowheads="1"/>
            </p:cNvSpPr>
            <p:nvPr/>
          </p:nvSpPr>
          <p:spPr bwMode="auto">
            <a:xfrm>
              <a:off x="5329" y="856"/>
              <a:ext cx="4" cy="1587"/>
            </a:xfrm>
            <a:prstGeom prst="rect">
              <a:avLst/>
            </a:prstGeom>
            <a:solidFill>
              <a:srgbClr val="000000"/>
            </a:solidFill>
            <a:ln w="9525">
              <a:noFill/>
              <a:miter lim="800000"/>
              <a:headEnd/>
              <a:tailEnd/>
            </a:ln>
            <a:effectLst/>
          </p:spPr>
          <p:txBody>
            <a:bodyPr wrap="none" anchor="ctr"/>
            <a:lstStyle/>
            <a:p>
              <a:endParaRPr lang="en-US" b="1">
                <a:solidFill>
                  <a:srgbClr val="000000"/>
                </a:solidFill>
              </a:endParaRPr>
            </a:p>
          </p:txBody>
        </p:sp>
        <p:sp>
          <p:nvSpPr>
            <p:cNvPr id="235702" name="Rectangle 182"/>
            <p:cNvSpPr>
              <a:spLocks noChangeArrowheads="1"/>
            </p:cNvSpPr>
            <p:nvPr/>
          </p:nvSpPr>
          <p:spPr bwMode="auto">
            <a:xfrm>
              <a:off x="5255" y="845"/>
              <a:ext cx="370" cy="258"/>
            </a:xfrm>
            <a:prstGeom prst="rect">
              <a:avLst/>
            </a:prstGeom>
            <a:noFill/>
            <a:ln w="9525">
              <a:noFill/>
              <a:miter lim="800000"/>
              <a:headEnd/>
              <a:tailEnd/>
            </a:ln>
            <a:effectLst/>
          </p:spPr>
          <p:txBody>
            <a:bodyPr wrap="none" lIns="90488" tIns="44450" rIns="90488" bIns="44450">
              <a:spAutoFit/>
            </a:bodyPr>
            <a:lstStyle/>
            <a:p>
              <a:r>
                <a:rPr lang="en-US" sz="2000" b="1" dirty="0" err="1">
                  <a:solidFill>
                    <a:srgbClr val="000000"/>
                  </a:solidFill>
                  <a:latin typeface="Times New Roman" pitchFamily="18" charset="0"/>
                </a:rPr>
                <a:t>Var</a:t>
              </a:r>
              <a:endParaRPr lang="en-US" sz="2000" b="1" dirty="0">
                <a:solidFill>
                  <a:srgbClr val="000000"/>
                </a:solidFill>
                <a:latin typeface="Times New Roman" pitchFamily="18" charset="0"/>
              </a:endParaRPr>
            </a:p>
          </p:txBody>
        </p:sp>
        <p:sp>
          <p:nvSpPr>
            <p:cNvPr id="235703" name="Rectangle 183"/>
            <p:cNvSpPr>
              <a:spLocks noChangeArrowheads="1"/>
            </p:cNvSpPr>
            <p:nvPr/>
          </p:nvSpPr>
          <p:spPr bwMode="auto">
            <a:xfrm>
              <a:off x="5366" y="1026"/>
              <a:ext cx="398" cy="25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1.00</a:t>
              </a:r>
            </a:p>
          </p:txBody>
        </p:sp>
        <p:sp>
          <p:nvSpPr>
            <p:cNvPr id="235704" name="Rectangle 184"/>
            <p:cNvSpPr>
              <a:spLocks noChangeArrowheads="1"/>
            </p:cNvSpPr>
            <p:nvPr/>
          </p:nvSpPr>
          <p:spPr bwMode="auto">
            <a:xfrm>
              <a:off x="5463" y="1242"/>
              <a:ext cx="317" cy="25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.45</a:t>
              </a:r>
            </a:p>
          </p:txBody>
        </p:sp>
        <p:sp>
          <p:nvSpPr>
            <p:cNvPr id="235705" name="Rectangle 185"/>
            <p:cNvSpPr>
              <a:spLocks noChangeArrowheads="1"/>
            </p:cNvSpPr>
            <p:nvPr/>
          </p:nvSpPr>
          <p:spPr bwMode="auto">
            <a:xfrm>
              <a:off x="5463" y="1440"/>
              <a:ext cx="317" cy="25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.25</a:t>
              </a:r>
            </a:p>
          </p:txBody>
        </p:sp>
        <p:sp>
          <p:nvSpPr>
            <p:cNvPr id="235706" name="Rectangle 186"/>
            <p:cNvSpPr>
              <a:spLocks noChangeArrowheads="1"/>
            </p:cNvSpPr>
            <p:nvPr/>
          </p:nvSpPr>
          <p:spPr bwMode="auto">
            <a:xfrm>
              <a:off x="5463" y="1639"/>
              <a:ext cx="317" cy="25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.03</a:t>
              </a:r>
            </a:p>
          </p:txBody>
        </p:sp>
        <p:sp>
          <p:nvSpPr>
            <p:cNvPr id="235707" name="Rectangle 187"/>
            <p:cNvSpPr>
              <a:spLocks noChangeArrowheads="1"/>
            </p:cNvSpPr>
            <p:nvPr/>
          </p:nvSpPr>
          <p:spPr bwMode="auto">
            <a:xfrm>
              <a:off x="5463" y="1837"/>
              <a:ext cx="317" cy="25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.45</a:t>
              </a:r>
            </a:p>
          </p:txBody>
        </p:sp>
        <p:sp>
          <p:nvSpPr>
            <p:cNvPr id="235708" name="Rectangle 188"/>
            <p:cNvSpPr>
              <a:spLocks noChangeArrowheads="1"/>
            </p:cNvSpPr>
            <p:nvPr/>
          </p:nvSpPr>
          <p:spPr bwMode="auto">
            <a:xfrm>
              <a:off x="5443" y="2035"/>
              <a:ext cx="236" cy="258"/>
            </a:xfrm>
            <a:prstGeom prst="rect">
              <a:avLst/>
            </a:prstGeom>
            <a:noFill/>
            <a:ln w="9525">
              <a:noFill/>
              <a:miter lim="800000"/>
              <a:headEnd/>
              <a:tailEnd/>
            </a:ln>
            <a:effectLst/>
          </p:spPr>
          <p:txBody>
            <a:bodyPr wrap="none" lIns="90488" tIns="44450" rIns="90488" bIns="44450">
              <a:spAutoFit/>
            </a:bodyPr>
            <a:lstStyle/>
            <a:p>
              <a:r>
                <a:rPr lang="en-US" sz="2000" b="1" dirty="0">
                  <a:solidFill>
                    <a:srgbClr val="000000"/>
                  </a:solidFill>
                  <a:latin typeface="Times New Roman" pitchFamily="18" charset="0"/>
                </a:rPr>
                <a:t> 0</a:t>
              </a:r>
            </a:p>
          </p:txBody>
        </p:sp>
        <p:sp>
          <p:nvSpPr>
            <p:cNvPr id="235709" name="Rectangle 189"/>
            <p:cNvSpPr>
              <a:spLocks noChangeArrowheads="1"/>
            </p:cNvSpPr>
            <p:nvPr/>
          </p:nvSpPr>
          <p:spPr bwMode="auto">
            <a:xfrm>
              <a:off x="5463" y="2234"/>
              <a:ext cx="317" cy="258"/>
            </a:xfrm>
            <a:prstGeom prst="rect">
              <a:avLst/>
            </a:prstGeom>
            <a:noFill/>
            <a:ln w="9525">
              <a:noFill/>
              <a:miter lim="800000"/>
              <a:headEnd/>
              <a:tailEnd/>
            </a:ln>
            <a:effectLst/>
          </p:spPr>
          <p:txBody>
            <a:bodyPr wrap="none" lIns="90488" tIns="44450" rIns="90488" bIns="44450">
              <a:spAutoFit/>
            </a:bodyPr>
            <a:lstStyle/>
            <a:p>
              <a:r>
                <a:rPr lang="en-US" sz="2000" b="1">
                  <a:solidFill>
                    <a:srgbClr val="000000"/>
                  </a:solidFill>
                  <a:latin typeface="Times New Roman" pitchFamily="18" charset="0"/>
                </a:rPr>
                <a:t>.45</a:t>
              </a:r>
            </a:p>
          </p:txBody>
        </p:sp>
        <p:sp>
          <p:nvSpPr>
            <p:cNvPr id="235711" name="Rectangle 191"/>
            <p:cNvSpPr>
              <a:spLocks noChangeArrowheads="1"/>
            </p:cNvSpPr>
            <p:nvPr/>
          </p:nvSpPr>
          <p:spPr bwMode="auto">
            <a:xfrm>
              <a:off x="5237" y="868"/>
              <a:ext cx="2" cy="1587"/>
            </a:xfrm>
            <a:prstGeom prst="rect">
              <a:avLst/>
            </a:prstGeom>
            <a:solidFill>
              <a:srgbClr val="000000"/>
            </a:solidFill>
            <a:ln w="9525">
              <a:noFill/>
              <a:miter lim="800000"/>
              <a:headEnd/>
              <a:tailEnd/>
            </a:ln>
            <a:effectLst/>
          </p:spPr>
          <p:txBody>
            <a:bodyPr wrap="none" anchor="ctr"/>
            <a:lstStyle/>
            <a:p>
              <a:endParaRPr lang="en-US" b="1">
                <a:solidFill>
                  <a:srgbClr val="000000"/>
                </a:solidFill>
              </a:endParaRPr>
            </a:p>
          </p:txBody>
        </p:sp>
      </p:grpSp>
      <p:sp>
        <p:nvSpPr>
          <p:cNvPr id="235713" name="Rectangle 193"/>
          <p:cNvSpPr>
            <a:spLocks noChangeArrowheads="1"/>
          </p:cNvSpPr>
          <p:nvPr/>
        </p:nvSpPr>
        <p:spPr bwMode="auto">
          <a:xfrm>
            <a:off x="1619672" y="5877272"/>
            <a:ext cx="6660232" cy="627063"/>
          </a:xfrm>
          <a:prstGeom prst="rect">
            <a:avLst/>
          </a:prstGeom>
          <a:noFill/>
          <a:ln w="9525">
            <a:noFill/>
            <a:miter lim="800000"/>
            <a:headEnd/>
            <a:tailEnd/>
          </a:ln>
          <a:effectLst/>
        </p:spPr>
        <p:txBody>
          <a:bodyPr wrap="square" lIns="198438" tIns="100013" rIns="198438" bIns="100013">
            <a:spAutoFit/>
          </a:bodyPr>
          <a:lstStyle/>
          <a:p>
            <a:pPr defTabSz="1974850"/>
            <a:r>
              <a:rPr lang="en-US" sz="2800" dirty="0">
                <a:solidFill>
                  <a:srgbClr val="000000"/>
                </a:solidFill>
                <a:latin typeface="Times New Roman" pitchFamily="18" charset="0"/>
              </a:rPr>
              <a:t>(Sum the variance </a:t>
            </a:r>
            <a:r>
              <a:rPr lang="en-US" sz="2800" i="1" dirty="0">
                <a:solidFill>
                  <a:srgbClr val="000000"/>
                </a:solidFill>
                <a:latin typeface="Times New Roman" pitchFamily="18" charset="0"/>
              </a:rPr>
              <a:t>along the critical path</a:t>
            </a:r>
            <a:r>
              <a:rPr lang="en-US" sz="2800" dirty="0">
                <a:solidFill>
                  <a:srgbClr val="000000"/>
                </a:solidFill>
                <a:latin typeface="Times New Roman" pitchFamily="18" charset="0"/>
              </a:rPr>
              <a:t>.)</a:t>
            </a:r>
          </a:p>
        </p:txBody>
      </p:sp>
      <p:graphicFrame>
        <p:nvGraphicFramePr>
          <p:cNvPr id="11269" name="Object 2"/>
          <p:cNvGraphicFramePr>
            <a:graphicFrameLocks noChangeAspect="1"/>
          </p:cNvGraphicFramePr>
          <p:nvPr>
            <p:extLst>
              <p:ext uri="{D42A27DB-BD31-4B8C-83A1-F6EECF244321}">
                <p14:modId xmlns:p14="http://schemas.microsoft.com/office/powerpoint/2010/main" val="2243892134"/>
              </p:ext>
            </p:extLst>
          </p:nvPr>
        </p:nvGraphicFramePr>
        <p:xfrm>
          <a:off x="704413" y="3903663"/>
          <a:ext cx="3024336" cy="1247233"/>
        </p:xfrm>
        <a:graphic>
          <a:graphicData uri="http://schemas.openxmlformats.org/presentationml/2006/ole">
            <mc:AlternateContent xmlns:mc="http://schemas.openxmlformats.org/markup-compatibility/2006">
              <mc:Choice xmlns:v="urn:schemas-microsoft-com:vml" Requires="v">
                <p:oleObj spid="_x0000_s8227" name="Equation" r:id="rId4" imgW="1015920" imgH="419040" progId="Equation.3">
                  <p:embed/>
                </p:oleObj>
              </mc:Choice>
              <mc:Fallback>
                <p:oleObj name="Equation" r:id="rId4" imgW="1015920" imgH="41904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4413" y="3903663"/>
                        <a:ext cx="3024336" cy="1247233"/>
                      </a:xfrm>
                      <a:prstGeom prst="rect">
                        <a:avLst/>
                      </a:prstGeom>
                      <a:solidFill>
                        <a:schemeClr val="accent1"/>
                      </a:solidFill>
                    </p:spPr>
                  </p:pic>
                </p:oleObj>
              </mc:Fallback>
            </mc:AlternateContent>
          </a:graphicData>
        </a:graphic>
      </p:graphicFrame>
      <p:graphicFrame>
        <p:nvGraphicFramePr>
          <p:cNvPr id="11272" name="Object 2"/>
          <p:cNvGraphicFramePr>
            <a:graphicFrameLocks noChangeAspect="1"/>
          </p:cNvGraphicFramePr>
          <p:nvPr/>
        </p:nvGraphicFramePr>
        <p:xfrm>
          <a:off x="5004048" y="3861048"/>
          <a:ext cx="2671192" cy="1335596"/>
        </p:xfrm>
        <a:graphic>
          <a:graphicData uri="http://schemas.openxmlformats.org/presentationml/2006/ole">
            <mc:AlternateContent xmlns:mc="http://schemas.openxmlformats.org/markup-compatibility/2006">
              <mc:Choice xmlns:v="urn:schemas-microsoft-com:vml" Requires="v">
                <p:oleObj spid="_x0000_s8228" name="Equation" r:id="rId6" imgW="1015920" imgH="507960" progId="Equation.3">
                  <p:embed/>
                </p:oleObj>
              </mc:Choice>
              <mc:Fallback>
                <p:oleObj name="Equation" r:id="rId6" imgW="1015920" imgH="50796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4048" y="3861048"/>
                        <a:ext cx="2671192" cy="1335596"/>
                      </a:xfrm>
                      <a:prstGeom prst="rect">
                        <a:avLst/>
                      </a:prstGeom>
                      <a:solidFill>
                        <a:schemeClr val="accent1"/>
                      </a:solidFill>
                    </p:spPr>
                  </p:pic>
                </p:oleObj>
              </mc:Fallback>
            </mc:AlternateContent>
          </a:graphicData>
        </a:graphic>
      </p:graphicFrame>
      <p:graphicFrame>
        <p:nvGraphicFramePr>
          <p:cNvPr id="11273" name="Object 3"/>
          <p:cNvGraphicFramePr>
            <a:graphicFrameLocks noChangeAspect="1"/>
          </p:cNvGraphicFramePr>
          <p:nvPr/>
        </p:nvGraphicFramePr>
        <p:xfrm>
          <a:off x="2555776" y="5229200"/>
          <a:ext cx="5410200" cy="584200"/>
        </p:xfrm>
        <a:graphic>
          <a:graphicData uri="http://schemas.openxmlformats.org/presentationml/2006/ole">
            <mc:AlternateContent xmlns:mc="http://schemas.openxmlformats.org/markup-compatibility/2006">
              <mc:Choice xmlns:v="urn:schemas-microsoft-com:vml" Requires="v">
                <p:oleObj spid="_x0000_s8229" name="Equation" r:id="rId8" imgW="2705040" imgH="291960" progId="Equation.3">
                  <p:embed/>
                </p:oleObj>
              </mc:Choice>
              <mc:Fallback>
                <p:oleObj name="Equation" r:id="rId8" imgW="2705040" imgH="29196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55776" y="5229200"/>
                        <a:ext cx="5410200" cy="584200"/>
                      </a:xfrm>
                      <a:prstGeom prst="rect">
                        <a:avLst/>
                      </a:prstGeom>
                      <a:solidFill>
                        <a:schemeClr val="accent1"/>
                      </a:solidFill>
                    </p:spPr>
                  </p:pic>
                </p:oleObj>
              </mc:Fallback>
            </mc:AlternateContent>
          </a:graphicData>
        </a:graphic>
      </p:graphicFrame>
      <p:sp>
        <p:nvSpPr>
          <p:cNvPr id="98" name="Line 179"/>
          <p:cNvSpPr>
            <a:spLocks noChangeShapeType="1"/>
          </p:cNvSpPr>
          <p:nvPr/>
        </p:nvSpPr>
        <p:spPr bwMode="auto">
          <a:xfrm>
            <a:off x="8388424" y="1340768"/>
            <a:ext cx="0" cy="2478088"/>
          </a:xfrm>
          <a:prstGeom prst="line">
            <a:avLst/>
          </a:prstGeom>
          <a:noFill/>
          <a:ln w="12700">
            <a:solidFill>
              <a:srgbClr val="000000"/>
            </a:solidFill>
            <a:round/>
            <a:headEnd type="none" w="sm" len="sm"/>
            <a:tailEnd type="none" w="sm" len="sm"/>
          </a:ln>
          <a:effectLst/>
        </p:spPr>
        <p:txBody>
          <a:bodyPr/>
          <a:lstStyle/>
          <a:p>
            <a:endParaRPr lang="en-US">
              <a:solidFill>
                <a:srgbClr val="000000"/>
              </a:solidFill>
            </a:endParaRPr>
          </a:p>
        </p:txBody>
      </p:sp>
      <p:sp>
        <p:nvSpPr>
          <p:cNvPr id="99" name="TextBox 98"/>
          <p:cNvSpPr txBox="1"/>
          <p:nvPr/>
        </p:nvSpPr>
        <p:spPr>
          <a:xfrm>
            <a:off x="7956376" y="5301208"/>
            <a:ext cx="1187624" cy="461665"/>
          </a:xfrm>
          <a:prstGeom prst="rect">
            <a:avLst/>
          </a:prstGeom>
          <a:noFill/>
        </p:spPr>
        <p:txBody>
          <a:bodyPr wrap="square" rtlCol="0">
            <a:spAutoFit/>
          </a:bodyPr>
          <a:lstStyle/>
          <a:p>
            <a:r>
              <a:rPr lang="en-CA" sz="2400" b="1" dirty="0" smtClean="0">
                <a:solidFill>
                  <a:srgbClr val="000000"/>
                </a:solidFill>
              </a:rPr>
              <a:t>= √1.9</a:t>
            </a:r>
            <a:endParaRPr lang="en-US" sz="2400" b="1" dirty="0">
              <a:solidFill>
                <a:srgbClr val="000000"/>
              </a:solidFill>
            </a:endParaRPr>
          </a:p>
        </p:txBody>
      </p:sp>
      <p:cxnSp>
        <p:nvCxnSpPr>
          <p:cNvPr id="5" name="Straight Connector 4"/>
          <p:cNvCxnSpPr/>
          <p:nvPr/>
        </p:nvCxnSpPr>
        <p:spPr>
          <a:xfrm>
            <a:off x="8459793" y="5301208"/>
            <a:ext cx="555625" cy="0"/>
          </a:xfrm>
          <a:prstGeom prst="line">
            <a:avLst/>
          </a:prstGeom>
          <a:ln/>
        </p:spPr>
        <p:style>
          <a:lnRef idx="1">
            <a:schemeClr val="dk1"/>
          </a:lnRef>
          <a:fillRef idx="0">
            <a:schemeClr val="dk1"/>
          </a:fillRef>
          <a:effectRef idx="0">
            <a:schemeClr val="dk1"/>
          </a:effectRef>
          <a:fontRef idx="minor">
            <a:schemeClr val="tx1"/>
          </a:fontRef>
        </p:style>
      </p:cxnSp>
      <p:sp>
        <p:nvSpPr>
          <p:cNvPr id="100" name="TextBox 99"/>
          <p:cNvSpPr txBox="1"/>
          <p:nvPr/>
        </p:nvSpPr>
        <p:spPr>
          <a:xfrm>
            <a:off x="8024581" y="4393735"/>
            <a:ext cx="1187624" cy="461665"/>
          </a:xfrm>
          <a:prstGeom prst="rect">
            <a:avLst/>
          </a:prstGeom>
          <a:noFill/>
        </p:spPr>
        <p:txBody>
          <a:bodyPr wrap="square" rtlCol="0">
            <a:spAutoFit/>
          </a:bodyPr>
          <a:lstStyle/>
          <a:p>
            <a:r>
              <a:rPr lang="en-CA" sz="2400" b="1" dirty="0" smtClean="0">
                <a:solidFill>
                  <a:srgbClr val="000000"/>
                </a:solidFill>
              </a:rPr>
              <a:t>= 1.9</a:t>
            </a:r>
            <a:endParaRPr lang="en-US" sz="2400" b="1" dirty="0">
              <a:solidFill>
                <a:srgbClr val="000000"/>
              </a:solidFill>
            </a:endParaRPr>
          </a:p>
        </p:txBody>
      </p:sp>
      <p:sp>
        <p:nvSpPr>
          <p:cNvPr id="4" name="Slide Number Placeholder 3"/>
          <p:cNvSpPr>
            <a:spLocks noGrp="1"/>
          </p:cNvSpPr>
          <p:nvPr>
            <p:ph type="sldNum" sz="quarter" idx="11"/>
          </p:nvPr>
        </p:nvSpPr>
        <p:spPr/>
        <p:txBody>
          <a:bodyPr/>
          <a:lstStyle/>
          <a:p>
            <a:fld id="{81CA19F0-AEA9-426E-8158-2648828C24C7}" type="slidenum">
              <a:rPr lang="en-US" smtClean="0"/>
              <a:pPr/>
              <a:t>52</a:t>
            </a:fld>
            <a:endParaRPr lang="en-US"/>
          </a:p>
        </p:txBody>
      </p:sp>
    </p:spTree>
    <p:extLst>
      <p:ext uri="{BB962C8B-B14F-4D97-AF65-F5344CB8AC3E}">
        <p14:creationId xmlns:p14="http://schemas.microsoft.com/office/powerpoint/2010/main" val="2382388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35713"/>
                                        </p:tgtEl>
                                        <p:attrNameLst>
                                          <p:attrName>style.visibility</p:attrName>
                                        </p:attrNameLst>
                                      </p:cBhvr>
                                      <p:to>
                                        <p:strVal val="visible"/>
                                      </p:to>
                                    </p:set>
                                    <p:animEffect transition="in" filter="dissolve">
                                      <p:cBhvr>
                                        <p:cTn id="15" dur="500"/>
                                        <p:tgtEl>
                                          <p:spTgt spid="235713"/>
                                        </p:tgtEl>
                                      </p:cBhvr>
                                    </p:animEffect>
                                  </p:childTnLst>
                                </p:cTn>
                              </p:par>
                            </p:childTnLst>
                          </p:cTn>
                        </p:par>
                        <p:par>
                          <p:cTn id="16" fill="hold">
                            <p:stCondLst>
                              <p:cond delay="500"/>
                            </p:stCondLst>
                            <p:childTnLst>
                              <p:par>
                                <p:cTn id="17" presetID="12" presetClass="entr" presetSubtype="1" fill="hold" grpId="0" nodeType="after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slide(fromTop)">
                                      <p:cBhvr>
                                        <p:cTn id="19" dur="500"/>
                                        <p:tgtEl>
                                          <p:spTgt spid="100"/>
                                        </p:tgtEl>
                                      </p:cBhvr>
                                    </p:animEffect>
                                  </p:childTnLst>
                                </p:cTn>
                              </p:par>
                            </p:childTnLst>
                          </p:cTn>
                        </p:par>
                        <p:par>
                          <p:cTn id="20" fill="hold">
                            <p:stCondLst>
                              <p:cond delay="1000"/>
                            </p:stCondLst>
                            <p:childTnLst>
                              <p:par>
                                <p:cTn id="21" presetID="12" presetClass="entr" presetSubtype="1" fill="hold" grpId="0"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slide(fromTop)">
                                      <p:cBhvr>
                                        <p:cTn id="23" dur="500"/>
                                        <p:tgtEl>
                                          <p:spTgt spid="99"/>
                                        </p:tgtEl>
                                      </p:cBhvr>
                                    </p:animEffect>
                                  </p:childTnLst>
                                </p:cTn>
                              </p:par>
                              <p:par>
                                <p:cTn id="24" presetID="1"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713" grpId="0"/>
      <p:bldP spid="99" grpId="0"/>
      <p:bldP spid="10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254948" y="5229200"/>
            <a:ext cx="8783328" cy="951543"/>
          </a:xfrm>
          <a:prstGeom prst="rect">
            <a:avLst/>
          </a:prstGeom>
          <a:solidFill>
            <a:schemeClr val="accent4">
              <a:lumMod val="75000"/>
            </a:schemeClr>
          </a:solidFill>
          <a:ln w="9525">
            <a:solidFill>
              <a:schemeClr val="tx1"/>
            </a:solidFill>
            <a:miter lim="800000"/>
            <a:headEnd/>
            <a:tailEnd/>
          </a:ln>
          <a:effectLst/>
        </p:spPr>
        <p:txBody>
          <a:bodyPr wrap="square" lIns="90488" tIns="44450" rIns="90488" bIns="44450">
            <a:spAutoFit/>
          </a:bodyPr>
          <a:lstStyle/>
          <a:p>
            <a:r>
              <a:rPr lang="en-US" sz="2800" i="1" dirty="0" smtClean="0">
                <a:latin typeface="Times New Roman" pitchFamily="18" charset="0"/>
              </a:rPr>
              <a:t>For this path, probability duration &lt; 50 = 1 - .9265 = .0735</a:t>
            </a:r>
          </a:p>
          <a:p>
            <a:r>
              <a:rPr lang="en-US" sz="2800" i="1" dirty="0" smtClean="0">
                <a:latin typeface="Times New Roman" pitchFamily="18" charset="0"/>
              </a:rPr>
              <a:t>There </a:t>
            </a:r>
            <a:r>
              <a:rPr lang="en-US" sz="2800" i="1" dirty="0">
                <a:latin typeface="Times New Roman" pitchFamily="18" charset="0"/>
              </a:rPr>
              <a:t>is a 7.35% probability that we </a:t>
            </a:r>
            <a:r>
              <a:rPr lang="en-US" sz="2800" i="1" dirty="0" smtClean="0">
                <a:latin typeface="Times New Roman" pitchFamily="18" charset="0"/>
              </a:rPr>
              <a:t>will be </a:t>
            </a:r>
            <a:r>
              <a:rPr lang="en-US" sz="2800" i="1" dirty="0">
                <a:latin typeface="Times New Roman" pitchFamily="18" charset="0"/>
              </a:rPr>
              <a:t>caught!</a:t>
            </a:r>
          </a:p>
        </p:txBody>
      </p:sp>
      <p:sp>
        <p:nvSpPr>
          <p:cNvPr id="241667" name="Rectangle 3"/>
          <p:cNvSpPr>
            <a:spLocks noChangeArrowheads="1"/>
          </p:cNvSpPr>
          <p:nvPr/>
        </p:nvSpPr>
        <p:spPr bwMode="auto">
          <a:xfrm>
            <a:off x="4843085" y="4077072"/>
            <a:ext cx="3852018" cy="951543"/>
          </a:xfrm>
          <a:prstGeom prst="rect">
            <a:avLst/>
          </a:prstGeom>
          <a:solidFill>
            <a:schemeClr val="accent4">
              <a:lumMod val="75000"/>
            </a:schemeClr>
          </a:solidFill>
          <a:ln w="9525">
            <a:solidFill>
              <a:schemeClr val="tx1"/>
            </a:solidFill>
            <a:miter lim="800000"/>
            <a:headEnd/>
            <a:tailEnd/>
          </a:ln>
          <a:effectLst/>
        </p:spPr>
        <p:txBody>
          <a:bodyPr wrap="none" lIns="90488" tIns="44450" rIns="90488" bIns="44450">
            <a:spAutoFit/>
          </a:bodyPr>
          <a:lstStyle/>
          <a:p>
            <a:r>
              <a:rPr lang="en-US" sz="2800" b="0" dirty="0">
                <a:latin typeface="Times New Roman" pitchFamily="18" charset="0"/>
              </a:rPr>
              <a:t>p(Z </a:t>
            </a:r>
            <a:r>
              <a:rPr lang="en-US" sz="2800" b="0" dirty="0" smtClean="0">
                <a:latin typeface="Times New Roman" pitchFamily="18" charset="0"/>
              </a:rPr>
              <a:t>&lt; </a:t>
            </a:r>
            <a:r>
              <a:rPr lang="en-US" sz="2800" b="0" dirty="0">
                <a:latin typeface="Times New Roman" pitchFamily="18" charset="0"/>
              </a:rPr>
              <a:t>1.45)  = .5 </a:t>
            </a:r>
            <a:r>
              <a:rPr lang="en-US" sz="2800" b="0" dirty="0" smtClean="0">
                <a:latin typeface="Times New Roman" pitchFamily="18" charset="0"/>
              </a:rPr>
              <a:t>+ </a:t>
            </a:r>
            <a:r>
              <a:rPr lang="en-US" sz="2800" b="0" dirty="0">
                <a:latin typeface="Times New Roman" pitchFamily="18" charset="0"/>
              </a:rPr>
              <a:t>.4265 </a:t>
            </a:r>
            <a:endParaRPr lang="en-US" sz="2800" b="0" dirty="0" smtClean="0">
              <a:latin typeface="Times New Roman" pitchFamily="18" charset="0"/>
            </a:endParaRPr>
          </a:p>
          <a:p>
            <a:r>
              <a:rPr lang="en-US" sz="2800" dirty="0">
                <a:latin typeface="Times New Roman" pitchFamily="18" charset="0"/>
              </a:rPr>
              <a:t>	</a:t>
            </a:r>
            <a:r>
              <a:rPr lang="en-US" sz="2800" b="0" dirty="0" smtClean="0">
                <a:latin typeface="Times New Roman" pitchFamily="18" charset="0"/>
              </a:rPr>
              <a:t>= .9265 </a:t>
            </a:r>
            <a:r>
              <a:rPr lang="en-US" sz="2800" b="0" dirty="0">
                <a:latin typeface="Times New Roman" pitchFamily="18" charset="0"/>
              </a:rPr>
              <a:t>or </a:t>
            </a:r>
            <a:r>
              <a:rPr lang="en-US" sz="2800" b="0" dirty="0" smtClean="0">
                <a:latin typeface="Times New Roman" pitchFamily="18" charset="0"/>
              </a:rPr>
              <a:t>92.65 </a:t>
            </a:r>
            <a:r>
              <a:rPr lang="en-US" sz="2800" b="0" dirty="0">
                <a:latin typeface="Times New Roman" pitchFamily="18" charset="0"/>
              </a:rPr>
              <a:t>%</a:t>
            </a:r>
          </a:p>
        </p:txBody>
      </p:sp>
      <p:graphicFrame>
        <p:nvGraphicFramePr>
          <p:cNvPr id="241668" name="Object 4"/>
          <p:cNvGraphicFramePr>
            <a:graphicFrameLocks/>
          </p:cNvGraphicFramePr>
          <p:nvPr>
            <p:extLst>
              <p:ext uri="{D42A27DB-BD31-4B8C-83A1-F6EECF244321}">
                <p14:modId xmlns:p14="http://schemas.microsoft.com/office/powerpoint/2010/main" val="2091591980"/>
              </p:ext>
            </p:extLst>
          </p:nvPr>
        </p:nvGraphicFramePr>
        <p:xfrm>
          <a:off x="395536" y="4077072"/>
          <a:ext cx="4321175" cy="1044575"/>
        </p:xfrm>
        <a:graphic>
          <a:graphicData uri="http://schemas.openxmlformats.org/presentationml/2006/ole">
            <mc:AlternateContent xmlns:mc="http://schemas.openxmlformats.org/markup-compatibility/2006">
              <mc:Choice xmlns:v="urn:schemas-microsoft-com:vml" Requires="v">
                <p:oleObj spid="_x0000_s11290" name="Equation" r:id="rId4" imgW="1866600" imgH="507960" progId="Equation.3">
                  <p:embed/>
                </p:oleObj>
              </mc:Choice>
              <mc:Fallback>
                <p:oleObj name="Equation" r:id="rId4" imgW="1866600" imgH="507960" progId="Equation.3">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4077072"/>
                        <a:ext cx="4321175" cy="1044575"/>
                      </a:xfrm>
                      <a:prstGeom prst="rect">
                        <a:avLst/>
                      </a:prstGeom>
                      <a:solidFill>
                        <a:schemeClr val="accent4">
                          <a:lumMod val="75000"/>
                        </a:schemeClr>
                      </a:solidFill>
                      <a:ln w="9525">
                        <a:solidFill>
                          <a:schemeClr val="tx1"/>
                        </a:solidFill>
                        <a:miter lim="800000"/>
                        <a:headEnd/>
                        <a:tailEnd/>
                      </a:ln>
                      <a:effectLst>
                        <a:outerShdw dist="107763" dir="2700000" algn="ctr" rotWithShape="0">
                          <a:schemeClr val="bg2"/>
                        </a:outerShdw>
                      </a:effectLst>
                    </p:spPr>
                  </p:pic>
                </p:oleObj>
              </mc:Fallback>
            </mc:AlternateContent>
          </a:graphicData>
        </a:graphic>
      </p:graphicFrame>
      <p:sp>
        <p:nvSpPr>
          <p:cNvPr id="241669" name="Rectangle 5"/>
          <p:cNvSpPr>
            <a:spLocks noChangeArrowheads="1"/>
          </p:cNvSpPr>
          <p:nvPr/>
        </p:nvSpPr>
        <p:spPr bwMode="auto">
          <a:xfrm>
            <a:off x="3779838" y="2492375"/>
            <a:ext cx="1250950" cy="515938"/>
          </a:xfrm>
          <a:prstGeom prst="rect">
            <a:avLst/>
          </a:prstGeom>
          <a:noFill/>
          <a:ln w="9525">
            <a:noFill/>
            <a:miter lim="800000"/>
            <a:headEnd/>
            <a:tailEnd/>
          </a:ln>
          <a:effectLst/>
        </p:spPr>
        <p:txBody>
          <a:bodyPr wrap="none" lIns="90488" tIns="44450" rIns="90488" bIns="44450">
            <a:spAutoFit/>
          </a:bodyPr>
          <a:lstStyle/>
          <a:p>
            <a:r>
              <a:rPr lang="en-US" sz="2800" b="0">
                <a:latin typeface="Times New Roman" pitchFamily="18" charset="0"/>
              </a:rPr>
              <a:t>T</a:t>
            </a:r>
            <a:r>
              <a:rPr lang="en-US" sz="2800" b="0" baseline="-25000">
                <a:latin typeface="Times New Roman" pitchFamily="18" charset="0"/>
              </a:rPr>
              <a:t>E </a:t>
            </a:r>
            <a:r>
              <a:rPr lang="en-US" sz="2800" b="0">
                <a:latin typeface="Times New Roman" pitchFamily="18" charset="0"/>
              </a:rPr>
              <a:t>= 48</a:t>
            </a:r>
          </a:p>
        </p:txBody>
      </p:sp>
      <p:graphicFrame>
        <p:nvGraphicFramePr>
          <p:cNvPr id="241670" name="Object 6"/>
          <p:cNvGraphicFramePr>
            <a:graphicFrameLocks/>
          </p:cNvGraphicFramePr>
          <p:nvPr/>
        </p:nvGraphicFramePr>
        <p:xfrm>
          <a:off x="1403350" y="765175"/>
          <a:ext cx="6286500" cy="1828800"/>
        </p:xfrm>
        <a:graphic>
          <a:graphicData uri="http://schemas.openxmlformats.org/presentationml/2006/ole">
            <mc:AlternateContent xmlns:mc="http://schemas.openxmlformats.org/markup-compatibility/2006">
              <mc:Choice xmlns:v="urn:schemas-microsoft-com:vml" Requires="v">
                <p:oleObj spid="_x0000_s11291" r:id="rId6" imgW="6561000" imgH="2388960" progId="">
                  <p:embed/>
                </p:oleObj>
              </mc:Choice>
              <mc:Fallback>
                <p:oleObj r:id="rId6" imgW="6561000" imgH="2388960" progId="">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03350" y="765175"/>
                        <a:ext cx="628650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41671" name="Rectangle 7"/>
          <p:cNvSpPr>
            <a:spLocks noChangeArrowheads="1"/>
          </p:cNvSpPr>
          <p:nvPr/>
        </p:nvSpPr>
        <p:spPr bwMode="auto">
          <a:xfrm>
            <a:off x="611188" y="549275"/>
            <a:ext cx="5969584" cy="520655"/>
          </a:xfrm>
          <a:prstGeom prst="rect">
            <a:avLst/>
          </a:prstGeom>
          <a:noFill/>
          <a:ln w="9525">
            <a:noFill/>
            <a:miter lim="800000"/>
            <a:headEnd/>
            <a:tailEnd/>
          </a:ln>
          <a:effectLst/>
        </p:spPr>
        <p:txBody>
          <a:bodyPr wrap="none" lIns="90488" tIns="44450" rIns="90488" bIns="44450">
            <a:spAutoFit/>
          </a:bodyPr>
          <a:lstStyle/>
          <a:p>
            <a:r>
              <a:rPr lang="en-US" sz="2800" b="0" dirty="0" smtClean="0">
                <a:latin typeface="Times New Roman" pitchFamily="18" charset="0"/>
              </a:rPr>
              <a:t>Probability critical path over 50 minutes</a:t>
            </a:r>
            <a:endParaRPr lang="en-US" sz="2800" b="0" dirty="0">
              <a:latin typeface="Times New Roman" pitchFamily="18" charset="0"/>
            </a:endParaRPr>
          </a:p>
        </p:txBody>
      </p:sp>
      <p:sp>
        <p:nvSpPr>
          <p:cNvPr id="241672" name="Line 8"/>
          <p:cNvSpPr>
            <a:spLocks noChangeShapeType="1"/>
          </p:cNvSpPr>
          <p:nvPr/>
        </p:nvSpPr>
        <p:spPr bwMode="auto">
          <a:xfrm>
            <a:off x="4427538" y="1125538"/>
            <a:ext cx="1587" cy="1327150"/>
          </a:xfrm>
          <a:prstGeom prst="line">
            <a:avLst/>
          </a:prstGeom>
          <a:noFill/>
          <a:ln w="12700">
            <a:solidFill>
              <a:schemeClr val="accent1"/>
            </a:solidFill>
            <a:round/>
            <a:headEnd type="none" w="sm" len="sm"/>
            <a:tailEnd type="none" w="sm" len="sm"/>
          </a:ln>
          <a:effectLst/>
        </p:spPr>
        <p:txBody>
          <a:bodyPr/>
          <a:lstStyle/>
          <a:p>
            <a:endParaRPr lang="en-US"/>
          </a:p>
        </p:txBody>
      </p:sp>
      <p:sp>
        <p:nvSpPr>
          <p:cNvPr id="241673" name="Line 9"/>
          <p:cNvSpPr>
            <a:spLocks noChangeShapeType="1"/>
          </p:cNvSpPr>
          <p:nvPr/>
        </p:nvSpPr>
        <p:spPr bwMode="auto">
          <a:xfrm>
            <a:off x="6372225" y="2349500"/>
            <a:ext cx="811213" cy="0"/>
          </a:xfrm>
          <a:prstGeom prst="line">
            <a:avLst/>
          </a:prstGeom>
          <a:noFill/>
          <a:ln w="12700">
            <a:solidFill>
              <a:schemeClr val="accent1"/>
            </a:solidFill>
            <a:round/>
            <a:headEnd type="none" w="sm" len="sm"/>
            <a:tailEnd type="triangle" w="med" len="med"/>
          </a:ln>
          <a:effectLst/>
        </p:spPr>
        <p:txBody>
          <a:bodyPr/>
          <a:lstStyle/>
          <a:p>
            <a:endParaRPr lang="en-US"/>
          </a:p>
        </p:txBody>
      </p:sp>
      <p:sp>
        <p:nvSpPr>
          <p:cNvPr id="241674" name="Line 10"/>
          <p:cNvSpPr>
            <a:spLocks noChangeShapeType="1"/>
          </p:cNvSpPr>
          <p:nvPr/>
        </p:nvSpPr>
        <p:spPr bwMode="auto">
          <a:xfrm>
            <a:off x="1530350" y="2513013"/>
            <a:ext cx="6232525" cy="0"/>
          </a:xfrm>
          <a:prstGeom prst="line">
            <a:avLst/>
          </a:prstGeom>
          <a:noFill/>
          <a:ln w="12700">
            <a:solidFill>
              <a:schemeClr val="tx1"/>
            </a:solidFill>
            <a:round/>
            <a:headEnd type="none" w="sm" len="sm"/>
            <a:tailEnd type="none" w="sm" len="sm"/>
          </a:ln>
          <a:effectLst/>
        </p:spPr>
        <p:txBody>
          <a:bodyPr/>
          <a:lstStyle/>
          <a:p>
            <a:endParaRPr lang="en-US"/>
          </a:p>
        </p:txBody>
      </p:sp>
      <p:sp>
        <p:nvSpPr>
          <p:cNvPr id="241675" name="Rectangle 11"/>
          <p:cNvSpPr>
            <a:spLocks noChangeArrowheads="1"/>
          </p:cNvSpPr>
          <p:nvPr/>
        </p:nvSpPr>
        <p:spPr bwMode="auto">
          <a:xfrm>
            <a:off x="8107363" y="2243138"/>
            <a:ext cx="279400" cy="515937"/>
          </a:xfrm>
          <a:prstGeom prst="rect">
            <a:avLst/>
          </a:prstGeom>
          <a:noFill/>
          <a:ln w="9525">
            <a:noFill/>
            <a:miter lim="800000"/>
            <a:headEnd/>
            <a:tailEnd/>
          </a:ln>
          <a:effectLst/>
        </p:spPr>
        <p:txBody>
          <a:bodyPr wrap="none" lIns="90488" tIns="44450" rIns="90488" bIns="44450">
            <a:spAutoFit/>
          </a:bodyPr>
          <a:lstStyle/>
          <a:p>
            <a:r>
              <a:rPr lang="en-US" sz="2800" b="0">
                <a:latin typeface="Times New Roman" pitchFamily="18" charset="0"/>
              </a:rPr>
              <a:t>t</a:t>
            </a:r>
          </a:p>
        </p:txBody>
      </p:sp>
      <p:sp>
        <p:nvSpPr>
          <p:cNvPr id="241676" name="Rectangle 12"/>
          <p:cNvSpPr>
            <a:spLocks noChangeArrowheads="1"/>
          </p:cNvSpPr>
          <p:nvPr/>
        </p:nvSpPr>
        <p:spPr bwMode="auto">
          <a:xfrm>
            <a:off x="5940425" y="2492375"/>
            <a:ext cx="993775" cy="515938"/>
          </a:xfrm>
          <a:prstGeom prst="rect">
            <a:avLst/>
          </a:prstGeom>
          <a:noFill/>
          <a:ln w="9525">
            <a:noFill/>
            <a:miter lim="800000"/>
            <a:headEnd/>
            <a:tailEnd/>
          </a:ln>
          <a:effectLst/>
        </p:spPr>
        <p:txBody>
          <a:bodyPr wrap="none" lIns="90488" tIns="44450" rIns="90488" bIns="44450">
            <a:spAutoFit/>
          </a:bodyPr>
          <a:lstStyle/>
          <a:p>
            <a:r>
              <a:rPr lang="en-US" sz="2800" b="0">
                <a:latin typeface="Times New Roman" pitchFamily="18" charset="0"/>
              </a:rPr>
              <a:t>D=50</a:t>
            </a:r>
          </a:p>
        </p:txBody>
      </p:sp>
      <p:sp>
        <p:nvSpPr>
          <p:cNvPr id="241677" name="Line 13"/>
          <p:cNvSpPr>
            <a:spLocks noChangeShapeType="1"/>
          </p:cNvSpPr>
          <p:nvPr/>
        </p:nvSpPr>
        <p:spPr bwMode="auto">
          <a:xfrm>
            <a:off x="6372225" y="2060575"/>
            <a:ext cx="1588" cy="463550"/>
          </a:xfrm>
          <a:prstGeom prst="line">
            <a:avLst/>
          </a:prstGeom>
          <a:noFill/>
          <a:ln w="12700">
            <a:solidFill>
              <a:schemeClr val="accent1"/>
            </a:solidFill>
            <a:round/>
            <a:headEnd type="none" w="sm" len="sm"/>
            <a:tailEnd type="none" w="sm" len="sm"/>
          </a:ln>
          <a:effectLst/>
        </p:spPr>
        <p:txBody>
          <a:bodyPr/>
          <a:lstStyle/>
          <a:p>
            <a:endParaRPr lang="en-US"/>
          </a:p>
        </p:txBody>
      </p:sp>
      <p:graphicFrame>
        <p:nvGraphicFramePr>
          <p:cNvPr id="12293" name="Object 5"/>
          <p:cNvGraphicFramePr>
            <a:graphicFrameLocks noChangeAspect="1"/>
          </p:cNvGraphicFramePr>
          <p:nvPr/>
        </p:nvGraphicFramePr>
        <p:xfrm>
          <a:off x="395536" y="2996952"/>
          <a:ext cx="7969250" cy="1035050"/>
        </p:xfrm>
        <a:graphic>
          <a:graphicData uri="http://schemas.openxmlformats.org/presentationml/2006/ole">
            <mc:AlternateContent xmlns:mc="http://schemas.openxmlformats.org/markup-compatibility/2006">
              <mc:Choice xmlns:v="urn:schemas-microsoft-com:vml" Requires="v">
                <p:oleObj spid="_x0000_s11292" name="Equation" r:id="rId8" imgW="3035160" imgH="393480" progId="Equation.3">
                  <p:embed/>
                </p:oleObj>
              </mc:Choice>
              <mc:Fallback>
                <p:oleObj name="Equation" r:id="rId8" imgW="3035160" imgH="39348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536" y="2996952"/>
                        <a:ext cx="7969250" cy="1035050"/>
                      </a:xfrm>
                      <a:prstGeom prst="rect">
                        <a:avLst/>
                      </a:prstGeom>
                      <a:solidFill>
                        <a:schemeClr val="accent1"/>
                      </a:solidFill>
                      <a:ln w="9525">
                        <a:solidFill>
                          <a:srgbClr val="0000FF"/>
                        </a:solidFill>
                        <a:miter lim="800000"/>
                        <a:headEnd/>
                        <a:tailEnd/>
                      </a:ln>
                    </p:spPr>
                  </p:pic>
                </p:oleObj>
              </mc:Fallback>
            </mc:AlternateContent>
          </a:graphicData>
        </a:graphic>
      </p:graphicFrame>
      <p:sp>
        <p:nvSpPr>
          <p:cNvPr id="16" name="TextBox 15"/>
          <p:cNvSpPr txBox="1"/>
          <p:nvPr/>
        </p:nvSpPr>
        <p:spPr>
          <a:xfrm>
            <a:off x="4355976" y="1988840"/>
            <a:ext cx="2232248" cy="369332"/>
          </a:xfrm>
          <a:prstGeom prst="rect">
            <a:avLst/>
          </a:prstGeom>
          <a:noFill/>
        </p:spPr>
        <p:txBody>
          <a:bodyPr wrap="square" rtlCol="0">
            <a:spAutoFit/>
          </a:bodyPr>
          <a:lstStyle/>
          <a:p>
            <a:r>
              <a:rPr lang="en-US" dirty="0" smtClean="0"/>
              <a:t>------- .4265 ----------</a:t>
            </a:r>
            <a:endParaRPr lang="en-US" dirty="0"/>
          </a:p>
        </p:txBody>
      </p:sp>
      <p:sp>
        <p:nvSpPr>
          <p:cNvPr id="18" name="Oval 17"/>
          <p:cNvSpPr/>
          <p:nvPr/>
        </p:nvSpPr>
        <p:spPr>
          <a:xfrm>
            <a:off x="460512" y="1268760"/>
            <a:ext cx="1303176" cy="1089412"/>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smtClean="0"/>
              <a:t>For critical path </a:t>
            </a:r>
            <a:r>
              <a:rPr lang="en-US" dirty="0" err="1" smtClean="0"/>
              <a:t>AEFG</a:t>
            </a:r>
            <a:endParaRPr lang="en-CA" dirty="0"/>
          </a:p>
        </p:txBody>
      </p:sp>
      <p:sp>
        <p:nvSpPr>
          <p:cNvPr id="19" name="TextBox 18"/>
          <p:cNvSpPr txBox="1"/>
          <p:nvPr/>
        </p:nvSpPr>
        <p:spPr>
          <a:xfrm>
            <a:off x="2149252" y="1980168"/>
            <a:ext cx="2232248" cy="369332"/>
          </a:xfrm>
          <a:prstGeom prst="rect">
            <a:avLst/>
          </a:prstGeom>
          <a:noFill/>
        </p:spPr>
        <p:txBody>
          <a:bodyPr wrap="square" rtlCol="0">
            <a:spAutoFit/>
          </a:bodyPr>
          <a:lstStyle/>
          <a:p>
            <a:r>
              <a:rPr lang="en-US" dirty="0" smtClean="0"/>
              <a:t>---------- .5 ------------</a:t>
            </a:r>
            <a:endParaRPr lang="en-US" dirty="0"/>
          </a:p>
        </p:txBody>
      </p:sp>
      <p:sp>
        <p:nvSpPr>
          <p:cNvPr id="2" name="Slide Number Placeholder 1"/>
          <p:cNvSpPr>
            <a:spLocks noGrp="1"/>
          </p:cNvSpPr>
          <p:nvPr>
            <p:ph type="sldNum" sz="quarter" idx="11"/>
          </p:nvPr>
        </p:nvSpPr>
        <p:spPr/>
        <p:txBody>
          <a:bodyPr/>
          <a:lstStyle/>
          <a:p>
            <a:fld id="{81CA19F0-AEA9-426E-8158-2648828C24C7}" type="slidenum">
              <a:rPr lang="en-US" smtClean="0"/>
              <a:pPr/>
              <a:t>53</a:t>
            </a:fld>
            <a:endParaRPr lang="en-US"/>
          </a:p>
        </p:txBody>
      </p:sp>
    </p:spTree>
    <p:extLst>
      <p:ext uri="{BB962C8B-B14F-4D97-AF65-F5344CB8AC3E}">
        <p14:creationId xmlns:p14="http://schemas.microsoft.com/office/powerpoint/2010/main" val="958122856"/>
      </p:ext>
    </p:extLst>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1668"/>
                                        </p:tgtEl>
                                        <p:attrNameLst>
                                          <p:attrName>style.visibility</p:attrName>
                                        </p:attrNameLst>
                                      </p:cBhvr>
                                      <p:to>
                                        <p:strVal val="visible"/>
                                      </p:to>
                                    </p:set>
                                    <p:animEffect transition="in" filter="wipe(left)">
                                      <p:cBhvr>
                                        <p:cTn id="7" dur="1000"/>
                                        <p:tgtEl>
                                          <p:spTgt spid="24166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41667"/>
                                        </p:tgtEl>
                                        <p:attrNameLst>
                                          <p:attrName>style.visibility</p:attrName>
                                        </p:attrNameLst>
                                      </p:cBhvr>
                                      <p:to>
                                        <p:strVal val="visible"/>
                                      </p:to>
                                    </p:set>
                                    <p:animEffect transition="in" filter="wipe(left)">
                                      <p:cBhvr>
                                        <p:cTn id="16" dur="1000"/>
                                        <p:tgtEl>
                                          <p:spTgt spid="24166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41666"/>
                                        </p:tgtEl>
                                        <p:attrNameLst>
                                          <p:attrName>style.visibility</p:attrName>
                                        </p:attrNameLst>
                                      </p:cBhvr>
                                      <p:to>
                                        <p:strVal val="visible"/>
                                      </p:to>
                                    </p:set>
                                    <p:animEffect transition="in" filter="wipe(left)">
                                      <p:cBhvr>
                                        <p:cTn id="21" dur="1000"/>
                                        <p:tgtEl>
                                          <p:spTgt spid="241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666" grpId="0" animBg="1"/>
      <p:bldP spid="241667" grpId="0" animBg="1"/>
      <p:bldP spid="1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165516" y="5589240"/>
            <a:ext cx="8431968" cy="951543"/>
          </a:xfrm>
          <a:prstGeom prst="rect">
            <a:avLst/>
          </a:prstGeom>
          <a:solidFill>
            <a:schemeClr val="accent4">
              <a:lumMod val="75000"/>
            </a:schemeClr>
          </a:solidFill>
          <a:ln w="9525">
            <a:solidFill>
              <a:schemeClr val="tx1"/>
            </a:solidFill>
            <a:miter lim="800000"/>
            <a:headEnd/>
            <a:tailEnd/>
          </a:ln>
          <a:effectLst/>
        </p:spPr>
        <p:txBody>
          <a:bodyPr wrap="square" lIns="90488" tIns="44450" rIns="90488" bIns="44450">
            <a:spAutoFit/>
          </a:bodyPr>
          <a:lstStyle/>
          <a:p>
            <a:r>
              <a:rPr lang="en-US" sz="2800" i="1" dirty="0" smtClean="0">
                <a:latin typeface="Times New Roman" pitchFamily="18" charset="0"/>
              </a:rPr>
              <a:t>The probability that both paths finish on time =.9265 x 1</a:t>
            </a:r>
          </a:p>
          <a:p>
            <a:r>
              <a:rPr lang="en-US" sz="2800" i="1" dirty="0" smtClean="0">
                <a:latin typeface="Times New Roman" pitchFamily="18" charset="0"/>
              </a:rPr>
              <a:t>There </a:t>
            </a:r>
            <a:r>
              <a:rPr lang="en-US" sz="2800" i="1" dirty="0">
                <a:latin typeface="Times New Roman" pitchFamily="18" charset="0"/>
              </a:rPr>
              <a:t>is a 7.35% probability that we </a:t>
            </a:r>
            <a:r>
              <a:rPr lang="en-US" sz="2800" i="1" dirty="0" smtClean="0">
                <a:latin typeface="Times New Roman" pitchFamily="18" charset="0"/>
              </a:rPr>
              <a:t>will be </a:t>
            </a:r>
            <a:r>
              <a:rPr lang="en-US" sz="2800" i="1" dirty="0">
                <a:latin typeface="Times New Roman" pitchFamily="18" charset="0"/>
              </a:rPr>
              <a:t>caught!</a:t>
            </a:r>
          </a:p>
        </p:txBody>
      </p:sp>
      <p:sp>
        <p:nvSpPr>
          <p:cNvPr id="241667" name="Rectangle 3"/>
          <p:cNvSpPr>
            <a:spLocks noChangeArrowheads="1"/>
          </p:cNvSpPr>
          <p:nvPr/>
        </p:nvSpPr>
        <p:spPr bwMode="auto">
          <a:xfrm>
            <a:off x="4854227" y="4145260"/>
            <a:ext cx="3847208" cy="951543"/>
          </a:xfrm>
          <a:prstGeom prst="rect">
            <a:avLst/>
          </a:prstGeom>
          <a:solidFill>
            <a:schemeClr val="accent4">
              <a:lumMod val="75000"/>
            </a:schemeClr>
          </a:solidFill>
          <a:ln w="9525">
            <a:solidFill>
              <a:schemeClr val="tx1"/>
            </a:solidFill>
            <a:miter lim="800000"/>
            <a:headEnd/>
            <a:tailEnd/>
          </a:ln>
          <a:effectLst/>
        </p:spPr>
        <p:txBody>
          <a:bodyPr wrap="none" lIns="90488" tIns="44450" rIns="90488" bIns="44450">
            <a:spAutoFit/>
          </a:bodyPr>
          <a:lstStyle/>
          <a:p>
            <a:r>
              <a:rPr lang="en-US" sz="2800" b="0" dirty="0">
                <a:latin typeface="Times New Roman" pitchFamily="18" charset="0"/>
              </a:rPr>
              <a:t>p(Z </a:t>
            </a:r>
            <a:r>
              <a:rPr lang="en-US" sz="2800" dirty="0">
                <a:latin typeface="Times New Roman" pitchFamily="18" charset="0"/>
              </a:rPr>
              <a:t>&lt;</a:t>
            </a:r>
            <a:r>
              <a:rPr lang="en-US" sz="2800" b="0" dirty="0" smtClean="0">
                <a:latin typeface="Times New Roman" pitchFamily="18" charset="0"/>
              </a:rPr>
              <a:t> 4.06)  </a:t>
            </a:r>
            <a:r>
              <a:rPr lang="en-US" sz="2800" b="0" dirty="0" smtClean="0">
                <a:latin typeface="Times New Roman"/>
                <a:cs typeface="Times New Roman"/>
              </a:rPr>
              <a:t>≈</a:t>
            </a:r>
            <a:r>
              <a:rPr lang="en-US" sz="2800" b="0" dirty="0" smtClean="0">
                <a:latin typeface="Times New Roman" pitchFamily="18" charset="0"/>
              </a:rPr>
              <a:t> </a:t>
            </a:r>
            <a:r>
              <a:rPr lang="en-US" sz="2800" b="0" dirty="0">
                <a:latin typeface="Times New Roman" pitchFamily="18" charset="0"/>
              </a:rPr>
              <a:t>.5 </a:t>
            </a:r>
            <a:r>
              <a:rPr lang="en-US" sz="2800" b="0" dirty="0" smtClean="0">
                <a:latin typeface="Times New Roman" pitchFamily="18" charset="0"/>
              </a:rPr>
              <a:t>+ </a:t>
            </a:r>
            <a:r>
              <a:rPr lang="en-US" sz="2800" b="0" dirty="0">
                <a:latin typeface="Times New Roman" pitchFamily="18" charset="0"/>
              </a:rPr>
              <a:t>.</a:t>
            </a:r>
            <a:r>
              <a:rPr lang="en-US" sz="2800" b="0" dirty="0" smtClean="0">
                <a:latin typeface="Times New Roman" pitchFamily="18" charset="0"/>
              </a:rPr>
              <a:t>4999 </a:t>
            </a:r>
            <a:br>
              <a:rPr lang="en-US" sz="2800" b="0" dirty="0" smtClean="0">
                <a:latin typeface="Times New Roman" pitchFamily="18" charset="0"/>
              </a:rPr>
            </a:br>
            <a:r>
              <a:rPr lang="en-US" sz="2800" b="0" dirty="0" smtClean="0">
                <a:latin typeface="Times New Roman" pitchFamily="18" charset="0"/>
              </a:rPr>
              <a:t>		</a:t>
            </a:r>
            <a:r>
              <a:rPr lang="en-US" sz="2800" dirty="0" smtClean="0">
                <a:latin typeface="Times New Roman"/>
                <a:cs typeface="Times New Roman"/>
              </a:rPr>
              <a:t>≈</a:t>
            </a:r>
            <a:r>
              <a:rPr lang="en-US" sz="2800" b="0" dirty="0" smtClean="0">
                <a:latin typeface="Times New Roman" pitchFamily="18" charset="0"/>
              </a:rPr>
              <a:t> 1 or 100%</a:t>
            </a:r>
            <a:endParaRPr lang="en-US" sz="2800" b="0" dirty="0">
              <a:latin typeface="Times New Roman" pitchFamily="18" charset="0"/>
            </a:endParaRPr>
          </a:p>
        </p:txBody>
      </p:sp>
      <p:graphicFrame>
        <p:nvGraphicFramePr>
          <p:cNvPr id="241668" name="Object 4"/>
          <p:cNvGraphicFramePr>
            <a:graphicFrameLocks/>
          </p:cNvGraphicFramePr>
          <p:nvPr>
            <p:extLst>
              <p:ext uri="{D42A27DB-BD31-4B8C-83A1-F6EECF244321}">
                <p14:modId xmlns:p14="http://schemas.microsoft.com/office/powerpoint/2010/main" val="3513560666"/>
              </p:ext>
            </p:extLst>
          </p:nvPr>
        </p:nvGraphicFramePr>
        <p:xfrm>
          <a:off x="409575" y="4089400"/>
          <a:ext cx="4292600" cy="1017588"/>
        </p:xfrm>
        <a:graphic>
          <a:graphicData uri="http://schemas.openxmlformats.org/presentationml/2006/ole">
            <mc:AlternateContent xmlns:mc="http://schemas.openxmlformats.org/markup-compatibility/2006">
              <mc:Choice xmlns:v="urn:schemas-microsoft-com:vml" Requires="v">
                <p:oleObj spid="_x0000_s12314" name="Equation" r:id="rId4" imgW="1854000" imgH="495000" progId="Equation.3">
                  <p:embed/>
                </p:oleObj>
              </mc:Choice>
              <mc:Fallback>
                <p:oleObj name="Equation" r:id="rId4" imgW="1854000" imgH="495000" progId="Equation.3">
                  <p:embed/>
                  <p:pic>
                    <p:nvPicPr>
                      <p:cNvPr id="0" name=""/>
                      <p:cNvPicPr>
                        <a:picLocks noChangeArrowheads="1"/>
                      </p:cNvPicPr>
                      <p:nvPr/>
                    </p:nvPicPr>
                    <p:blipFill>
                      <a:blip r:embed="rId5"/>
                      <a:srcRect/>
                      <a:stretch>
                        <a:fillRect/>
                      </a:stretch>
                    </p:blipFill>
                    <p:spPr bwMode="auto">
                      <a:xfrm>
                        <a:off x="409575" y="4089400"/>
                        <a:ext cx="4292600" cy="1017588"/>
                      </a:xfrm>
                      <a:prstGeom prst="rect">
                        <a:avLst/>
                      </a:prstGeom>
                      <a:solidFill>
                        <a:schemeClr val="accent4">
                          <a:lumMod val="75000"/>
                        </a:schemeClr>
                      </a:solidFill>
                      <a:ln w="9525">
                        <a:solidFill>
                          <a:schemeClr val="tx1"/>
                        </a:solidFill>
                        <a:miter lim="800000"/>
                        <a:headEnd/>
                        <a:tailEnd/>
                      </a:ln>
                      <a:effectLst>
                        <a:outerShdw dist="107763" dir="2700000" algn="ctr" rotWithShape="0">
                          <a:schemeClr val="bg2"/>
                        </a:outerShdw>
                      </a:effectLst>
                    </p:spPr>
                  </p:pic>
                </p:oleObj>
              </mc:Fallback>
            </mc:AlternateContent>
          </a:graphicData>
        </a:graphic>
      </p:graphicFrame>
      <p:sp>
        <p:nvSpPr>
          <p:cNvPr id="241669" name="Rectangle 5"/>
          <p:cNvSpPr>
            <a:spLocks noChangeArrowheads="1"/>
          </p:cNvSpPr>
          <p:nvPr/>
        </p:nvSpPr>
        <p:spPr bwMode="auto">
          <a:xfrm>
            <a:off x="3779838" y="2492375"/>
            <a:ext cx="1258359" cy="520655"/>
          </a:xfrm>
          <a:prstGeom prst="rect">
            <a:avLst/>
          </a:prstGeom>
          <a:noFill/>
          <a:ln w="9525">
            <a:noFill/>
            <a:miter lim="800000"/>
            <a:headEnd/>
            <a:tailEnd/>
          </a:ln>
          <a:effectLst/>
        </p:spPr>
        <p:txBody>
          <a:bodyPr wrap="none" lIns="90488" tIns="44450" rIns="90488" bIns="44450">
            <a:spAutoFit/>
          </a:bodyPr>
          <a:lstStyle/>
          <a:p>
            <a:r>
              <a:rPr lang="en-US" sz="2800" b="0" dirty="0" err="1">
                <a:latin typeface="Times New Roman" pitchFamily="18" charset="0"/>
              </a:rPr>
              <a:t>T</a:t>
            </a:r>
            <a:r>
              <a:rPr lang="en-US" sz="2800" b="0" baseline="-25000" dirty="0" err="1">
                <a:latin typeface="Times New Roman" pitchFamily="18" charset="0"/>
              </a:rPr>
              <a:t>E</a:t>
            </a:r>
            <a:r>
              <a:rPr lang="en-US" sz="2800" b="0" baseline="-25000" dirty="0">
                <a:latin typeface="Times New Roman" pitchFamily="18" charset="0"/>
              </a:rPr>
              <a:t> </a:t>
            </a:r>
            <a:r>
              <a:rPr lang="en-US" sz="2800" b="0" dirty="0">
                <a:latin typeface="Times New Roman" pitchFamily="18" charset="0"/>
              </a:rPr>
              <a:t>= </a:t>
            </a:r>
            <a:r>
              <a:rPr lang="en-US" sz="2800" b="0" dirty="0" smtClean="0">
                <a:latin typeface="Times New Roman" pitchFamily="18" charset="0"/>
              </a:rPr>
              <a:t>44</a:t>
            </a:r>
            <a:endParaRPr lang="en-US" sz="2800" b="0" dirty="0">
              <a:latin typeface="Times New Roman" pitchFamily="18" charset="0"/>
            </a:endParaRPr>
          </a:p>
        </p:txBody>
      </p:sp>
      <p:graphicFrame>
        <p:nvGraphicFramePr>
          <p:cNvPr id="241670" name="Object 6"/>
          <p:cNvGraphicFramePr>
            <a:graphicFrameLocks/>
          </p:cNvGraphicFramePr>
          <p:nvPr/>
        </p:nvGraphicFramePr>
        <p:xfrm>
          <a:off x="1403350" y="765175"/>
          <a:ext cx="6286500" cy="1828800"/>
        </p:xfrm>
        <a:graphic>
          <a:graphicData uri="http://schemas.openxmlformats.org/presentationml/2006/ole">
            <mc:AlternateContent xmlns:mc="http://schemas.openxmlformats.org/markup-compatibility/2006">
              <mc:Choice xmlns:v="urn:schemas-microsoft-com:vml" Requires="v">
                <p:oleObj spid="_x0000_s12315" r:id="rId6" imgW="6561000" imgH="2388960" progId="">
                  <p:embed/>
                </p:oleObj>
              </mc:Choice>
              <mc:Fallback>
                <p:oleObj r:id="rId6" imgW="6561000" imgH="2388960" progId="">
                  <p:embed/>
                  <p:pic>
                    <p:nvPicPr>
                      <p:cNvPr id="0" name=""/>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03350" y="765175"/>
                        <a:ext cx="628650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41671" name="Rectangle 7"/>
          <p:cNvSpPr>
            <a:spLocks noChangeArrowheads="1"/>
          </p:cNvSpPr>
          <p:nvPr/>
        </p:nvSpPr>
        <p:spPr bwMode="auto">
          <a:xfrm>
            <a:off x="611188" y="549275"/>
            <a:ext cx="8566449" cy="520655"/>
          </a:xfrm>
          <a:prstGeom prst="rect">
            <a:avLst/>
          </a:prstGeom>
          <a:noFill/>
          <a:ln w="9525">
            <a:noFill/>
            <a:miter lim="800000"/>
            <a:headEnd/>
            <a:tailEnd/>
          </a:ln>
          <a:effectLst/>
        </p:spPr>
        <p:txBody>
          <a:bodyPr wrap="none" lIns="90488" tIns="44450" rIns="90488" bIns="44450">
            <a:spAutoFit/>
          </a:bodyPr>
          <a:lstStyle/>
          <a:p>
            <a:r>
              <a:rPr lang="en-US" sz="2800" b="0" dirty="0" smtClean="0">
                <a:latin typeface="Times New Roman" pitchFamily="18" charset="0"/>
              </a:rPr>
              <a:t>Probability other path and total project duration </a:t>
            </a:r>
            <a:r>
              <a:rPr lang="en-US" sz="2800" b="0" dirty="0">
                <a:latin typeface="Times New Roman" pitchFamily="18" charset="0"/>
              </a:rPr>
              <a:t>(</a:t>
            </a:r>
            <a:r>
              <a:rPr lang="en-US" sz="2800" b="0" dirty="0" smtClean="0">
                <a:latin typeface="Times New Roman" pitchFamily="18" charset="0"/>
              </a:rPr>
              <a:t>D </a:t>
            </a:r>
            <a:r>
              <a:rPr lang="en-US" sz="2800" b="0" dirty="0">
                <a:latin typeface="Times New Roman" pitchFamily="18" charset="0"/>
              </a:rPr>
              <a:t>&gt; </a:t>
            </a:r>
            <a:r>
              <a:rPr lang="en-US" sz="2800" b="0" dirty="0" smtClean="0">
                <a:latin typeface="Times New Roman" pitchFamily="18" charset="0"/>
              </a:rPr>
              <a:t>50)</a:t>
            </a:r>
            <a:endParaRPr lang="en-US" sz="2800" b="0" dirty="0">
              <a:latin typeface="Times New Roman" pitchFamily="18" charset="0"/>
            </a:endParaRPr>
          </a:p>
        </p:txBody>
      </p:sp>
      <p:sp>
        <p:nvSpPr>
          <p:cNvPr id="241672" name="Line 8"/>
          <p:cNvSpPr>
            <a:spLocks noChangeShapeType="1"/>
          </p:cNvSpPr>
          <p:nvPr/>
        </p:nvSpPr>
        <p:spPr bwMode="auto">
          <a:xfrm>
            <a:off x="4427538" y="1125538"/>
            <a:ext cx="1587" cy="1327150"/>
          </a:xfrm>
          <a:prstGeom prst="line">
            <a:avLst/>
          </a:prstGeom>
          <a:noFill/>
          <a:ln w="12700">
            <a:solidFill>
              <a:schemeClr val="accent1"/>
            </a:solidFill>
            <a:round/>
            <a:headEnd type="none" w="sm" len="sm"/>
            <a:tailEnd type="none" w="sm" len="sm"/>
          </a:ln>
          <a:effectLst/>
        </p:spPr>
        <p:txBody>
          <a:bodyPr/>
          <a:lstStyle/>
          <a:p>
            <a:endParaRPr lang="en-US"/>
          </a:p>
        </p:txBody>
      </p:sp>
      <p:sp>
        <p:nvSpPr>
          <p:cNvPr id="241673" name="Line 9"/>
          <p:cNvSpPr>
            <a:spLocks noChangeShapeType="1"/>
          </p:cNvSpPr>
          <p:nvPr/>
        </p:nvSpPr>
        <p:spPr bwMode="auto">
          <a:xfrm>
            <a:off x="6372225" y="2349500"/>
            <a:ext cx="811213" cy="0"/>
          </a:xfrm>
          <a:prstGeom prst="line">
            <a:avLst/>
          </a:prstGeom>
          <a:noFill/>
          <a:ln w="12700">
            <a:solidFill>
              <a:schemeClr val="accent1"/>
            </a:solidFill>
            <a:round/>
            <a:headEnd type="none" w="sm" len="sm"/>
            <a:tailEnd type="triangle" w="med" len="med"/>
          </a:ln>
          <a:effectLst/>
        </p:spPr>
        <p:txBody>
          <a:bodyPr/>
          <a:lstStyle/>
          <a:p>
            <a:endParaRPr lang="en-US"/>
          </a:p>
        </p:txBody>
      </p:sp>
      <p:sp>
        <p:nvSpPr>
          <p:cNvPr id="241674" name="Line 10"/>
          <p:cNvSpPr>
            <a:spLocks noChangeShapeType="1"/>
          </p:cNvSpPr>
          <p:nvPr/>
        </p:nvSpPr>
        <p:spPr bwMode="auto">
          <a:xfrm>
            <a:off x="1530350" y="2513013"/>
            <a:ext cx="6232525" cy="0"/>
          </a:xfrm>
          <a:prstGeom prst="line">
            <a:avLst/>
          </a:prstGeom>
          <a:noFill/>
          <a:ln w="12700">
            <a:solidFill>
              <a:schemeClr val="tx1"/>
            </a:solidFill>
            <a:round/>
            <a:headEnd type="none" w="sm" len="sm"/>
            <a:tailEnd type="none" w="sm" len="sm"/>
          </a:ln>
          <a:effectLst/>
        </p:spPr>
        <p:txBody>
          <a:bodyPr/>
          <a:lstStyle/>
          <a:p>
            <a:endParaRPr lang="en-US"/>
          </a:p>
        </p:txBody>
      </p:sp>
      <p:sp>
        <p:nvSpPr>
          <p:cNvPr id="241675" name="Rectangle 11"/>
          <p:cNvSpPr>
            <a:spLocks noChangeArrowheads="1"/>
          </p:cNvSpPr>
          <p:nvPr/>
        </p:nvSpPr>
        <p:spPr bwMode="auto">
          <a:xfrm>
            <a:off x="8107363" y="2243138"/>
            <a:ext cx="279400" cy="515937"/>
          </a:xfrm>
          <a:prstGeom prst="rect">
            <a:avLst/>
          </a:prstGeom>
          <a:noFill/>
          <a:ln w="9525">
            <a:noFill/>
            <a:miter lim="800000"/>
            <a:headEnd/>
            <a:tailEnd/>
          </a:ln>
          <a:effectLst/>
        </p:spPr>
        <p:txBody>
          <a:bodyPr wrap="none" lIns="90488" tIns="44450" rIns="90488" bIns="44450">
            <a:spAutoFit/>
          </a:bodyPr>
          <a:lstStyle/>
          <a:p>
            <a:r>
              <a:rPr lang="en-US" sz="2800" b="0">
                <a:latin typeface="Times New Roman" pitchFamily="18" charset="0"/>
              </a:rPr>
              <a:t>t</a:t>
            </a:r>
          </a:p>
        </p:txBody>
      </p:sp>
      <p:sp>
        <p:nvSpPr>
          <p:cNvPr id="241676" name="Rectangle 12"/>
          <p:cNvSpPr>
            <a:spLocks noChangeArrowheads="1"/>
          </p:cNvSpPr>
          <p:nvPr/>
        </p:nvSpPr>
        <p:spPr bwMode="auto">
          <a:xfrm>
            <a:off x="5940425" y="2492375"/>
            <a:ext cx="993775" cy="515938"/>
          </a:xfrm>
          <a:prstGeom prst="rect">
            <a:avLst/>
          </a:prstGeom>
          <a:noFill/>
          <a:ln w="9525">
            <a:noFill/>
            <a:miter lim="800000"/>
            <a:headEnd/>
            <a:tailEnd/>
          </a:ln>
          <a:effectLst/>
        </p:spPr>
        <p:txBody>
          <a:bodyPr wrap="none" lIns="90488" tIns="44450" rIns="90488" bIns="44450">
            <a:spAutoFit/>
          </a:bodyPr>
          <a:lstStyle/>
          <a:p>
            <a:r>
              <a:rPr lang="en-US" sz="2800" b="0">
                <a:latin typeface="Times New Roman" pitchFamily="18" charset="0"/>
              </a:rPr>
              <a:t>D=50</a:t>
            </a:r>
          </a:p>
        </p:txBody>
      </p:sp>
      <p:sp>
        <p:nvSpPr>
          <p:cNvPr id="241677" name="Line 13"/>
          <p:cNvSpPr>
            <a:spLocks noChangeShapeType="1"/>
          </p:cNvSpPr>
          <p:nvPr/>
        </p:nvSpPr>
        <p:spPr bwMode="auto">
          <a:xfrm>
            <a:off x="6372225" y="2060575"/>
            <a:ext cx="1588" cy="463550"/>
          </a:xfrm>
          <a:prstGeom prst="line">
            <a:avLst/>
          </a:prstGeom>
          <a:noFill/>
          <a:ln w="12700">
            <a:solidFill>
              <a:schemeClr val="accent1"/>
            </a:solidFill>
            <a:round/>
            <a:headEnd type="none" w="sm" len="sm"/>
            <a:tailEnd type="none" w="sm" len="sm"/>
          </a:ln>
          <a:effectLst/>
        </p:spPr>
        <p:txBody>
          <a:bodyPr/>
          <a:lstStyle/>
          <a:p>
            <a:endParaRPr lang="en-US"/>
          </a:p>
        </p:txBody>
      </p:sp>
      <p:graphicFrame>
        <p:nvGraphicFramePr>
          <p:cNvPr id="12293" name="Object 5"/>
          <p:cNvGraphicFramePr>
            <a:graphicFrameLocks noChangeAspect="1"/>
          </p:cNvGraphicFramePr>
          <p:nvPr/>
        </p:nvGraphicFramePr>
        <p:xfrm>
          <a:off x="395536" y="2996952"/>
          <a:ext cx="7969250" cy="1035050"/>
        </p:xfrm>
        <a:graphic>
          <a:graphicData uri="http://schemas.openxmlformats.org/presentationml/2006/ole">
            <mc:AlternateContent xmlns:mc="http://schemas.openxmlformats.org/markup-compatibility/2006">
              <mc:Choice xmlns:v="urn:schemas-microsoft-com:vml" Requires="v">
                <p:oleObj spid="_x0000_s12316" name="Equation" r:id="rId8" imgW="3035160" imgH="393480" progId="Equation.3">
                  <p:embed/>
                </p:oleObj>
              </mc:Choice>
              <mc:Fallback>
                <p:oleObj name="Equation" r:id="rId8" imgW="3035160" imgH="39348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536" y="2996952"/>
                        <a:ext cx="7969250" cy="1035050"/>
                      </a:xfrm>
                      <a:prstGeom prst="rect">
                        <a:avLst/>
                      </a:prstGeom>
                      <a:solidFill>
                        <a:schemeClr val="accent1"/>
                      </a:solidFill>
                      <a:ln w="9525">
                        <a:solidFill>
                          <a:srgbClr val="0000FF"/>
                        </a:solidFill>
                        <a:miter lim="800000"/>
                        <a:headEnd/>
                        <a:tailEnd/>
                      </a:ln>
                    </p:spPr>
                  </p:pic>
                </p:oleObj>
              </mc:Fallback>
            </mc:AlternateContent>
          </a:graphicData>
        </a:graphic>
      </p:graphicFrame>
      <p:sp>
        <p:nvSpPr>
          <p:cNvPr id="16" name="TextBox 15"/>
          <p:cNvSpPr txBox="1"/>
          <p:nvPr/>
        </p:nvSpPr>
        <p:spPr>
          <a:xfrm>
            <a:off x="4355976" y="1988840"/>
            <a:ext cx="2232248" cy="369332"/>
          </a:xfrm>
          <a:prstGeom prst="rect">
            <a:avLst/>
          </a:prstGeom>
          <a:noFill/>
        </p:spPr>
        <p:txBody>
          <a:bodyPr wrap="square" rtlCol="0">
            <a:spAutoFit/>
          </a:bodyPr>
          <a:lstStyle/>
          <a:p>
            <a:r>
              <a:rPr lang="en-US" dirty="0" smtClean="0"/>
              <a:t>------- .4999 ----------</a:t>
            </a:r>
            <a:endParaRPr lang="en-US" dirty="0"/>
          </a:p>
        </p:txBody>
      </p:sp>
      <p:sp>
        <p:nvSpPr>
          <p:cNvPr id="18" name="TextBox 17"/>
          <p:cNvSpPr txBox="1"/>
          <p:nvPr/>
        </p:nvSpPr>
        <p:spPr>
          <a:xfrm>
            <a:off x="2149252" y="1980168"/>
            <a:ext cx="2232248" cy="369332"/>
          </a:xfrm>
          <a:prstGeom prst="rect">
            <a:avLst/>
          </a:prstGeom>
          <a:noFill/>
        </p:spPr>
        <p:txBody>
          <a:bodyPr wrap="square" rtlCol="0">
            <a:spAutoFit/>
          </a:bodyPr>
          <a:lstStyle/>
          <a:p>
            <a:r>
              <a:rPr lang="en-US" dirty="0" smtClean="0"/>
              <a:t>---------- .5 ------------</a:t>
            </a:r>
            <a:endParaRPr lang="en-US" dirty="0"/>
          </a:p>
        </p:txBody>
      </p:sp>
      <p:sp>
        <p:nvSpPr>
          <p:cNvPr id="2" name="Oval 1"/>
          <p:cNvSpPr/>
          <p:nvPr/>
        </p:nvSpPr>
        <p:spPr>
          <a:xfrm>
            <a:off x="460512" y="1260088"/>
            <a:ext cx="1519200" cy="904746"/>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smtClean="0"/>
              <a:t>For </a:t>
            </a:r>
            <a:r>
              <a:rPr lang="en-US" dirty="0" err="1" smtClean="0"/>
              <a:t>ABCDG</a:t>
            </a:r>
            <a:r>
              <a:rPr lang="en-US" dirty="0" smtClean="0"/>
              <a:t> path</a:t>
            </a:r>
            <a:endParaRPr lang="en-CA" dirty="0"/>
          </a:p>
        </p:txBody>
      </p:sp>
      <p:sp>
        <p:nvSpPr>
          <p:cNvPr id="19" name="Oval 18"/>
          <p:cNvSpPr/>
          <p:nvPr/>
        </p:nvSpPr>
        <p:spPr>
          <a:xfrm>
            <a:off x="-33756" y="5249524"/>
            <a:ext cx="2183007" cy="452373"/>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smtClean="0"/>
              <a:t>For project</a:t>
            </a:r>
            <a:endParaRPr lang="en-CA" dirty="0"/>
          </a:p>
        </p:txBody>
      </p:sp>
      <p:sp>
        <p:nvSpPr>
          <p:cNvPr id="3" name="Slide Number Placeholder 2"/>
          <p:cNvSpPr>
            <a:spLocks noGrp="1"/>
          </p:cNvSpPr>
          <p:nvPr>
            <p:ph type="sldNum" sz="quarter" idx="11"/>
          </p:nvPr>
        </p:nvSpPr>
        <p:spPr/>
        <p:txBody>
          <a:bodyPr/>
          <a:lstStyle/>
          <a:p>
            <a:fld id="{81CA19F0-AEA9-426E-8158-2648828C24C7}" type="slidenum">
              <a:rPr lang="en-US" smtClean="0"/>
              <a:pPr/>
              <a:t>54</a:t>
            </a:fld>
            <a:endParaRPr lang="en-US"/>
          </a:p>
        </p:txBody>
      </p:sp>
    </p:spTree>
    <p:extLst>
      <p:ext uri="{BB962C8B-B14F-4D97-AF65-F5344CB8AC3E}">
        <p14:creationId xmlns:p14="http://schemas.microsoft.com/office/powerpoint/2010/main" val="167960602"/>
      </p:ext>
    </p:extLst>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1668"/>
                                        </p:tgtEl>
                                        <p:attrNameLst>
                                          <p:attrName>style.visibility</p:attrName>
                                        </p:attrNameLst>
                                      </p:cBhvr>
                                      <p:to>
                                        <p:strVal val="visible"/>
                                      </p:to>
                                    </p:set>
                                    <p:animEffect transition="in" filter="wipe(left)">
                                      <p:cBhvr>
                                        <p:cTn id="7" dur="1000"/>
                                        <p:tgtEl>
                                          <p:spTgt spid="24166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41667"/>
                                        </p:tgtEl>
                                        <p:attrNameLst>
                                          <p:attrName>style.visibility</p:attrName>
                                        </p:attrNameLst>
                                      </p:cBhvr>
                                      <p:to>
                                        <p:strVal val="visible"/>
                                      </p:to>
                                    </p:set>
                                    <p:animEffect transition="in" filter="wipe(left)">
                                      <p:cBhvr>
                                        <p:cTn id="16" dur="1000"/>
                                        <p:tgtEl>
                                          <p:spTgt spid="24166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41666"/>
                                        </p:tgtEl>
                                        <p:attrNameLst>
                                          <p:attrName>style.visibility</p:attrName>
                                        </p:attrNameLst>
                                      </p:cBhvr>
                                      <p:to>
                                        <p:strVal val="visible"/>
                                      </p:to>
                                    </p:set>
                                    <p:animEffect transition="in" filter="wipe(left)">
                                      <p:cBhvr>
                                        <p:cTn id="21" dur="1000"/>
                                        <p:tgtEl>
                                          <p:spTgt spid="241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666" grpId="0" animBg="1"/>
      <p:bldP spid="241667" grpId="0" animBg="1"/>
      <p:bldP spid="16" grpId="0"/>
    </p:bldLst>
  </p:timing>
</p:sld>
</file>

<file path=ppt/theme/theme1.xml><?xml version="1.0" encoding="utf-8"?>
<a:theme xmlns:a="http://schemas.openxmlformats.org/drawingml/2006/main" name="Stevenson5">
  <a:themeElements>
    <a:clrScheme name="Stevenson5">
      <a:dk1>
        <a:srgbClr val="000000"/>
      </a:dk1>
      <a:lt1>
        <a:srgbClr val="FFFFFF"/>
      </a:lt1>
      <a:dk2>
        <a:srgbClr val="00B2A5"/>
      </a:dk2>
      <a:lt2>
        <a:srgbClr val="007A8E"/>
      </a:lt2>
      <a:accent1>
        <a:srgbClr val="C7DCA8"/>
      </a:accent1>
      <a:accent2>
        <a:srgbClr val="8CC8EE"/>
      </a:accent2>
      <a:accent3>
        <a:srgbClr val="2E5888"/>
      </a:accent3>
      <a:accent4>
        <a:srgbClr val="BDE0DE"/>
      </a:accent4>
      <a:accent5>
        <a:srgbClr val="60BB46"/>
      </a:accent5>
      <a:accent6>
        <a:srgbClr val="913C6B"/>
      </a:accent6>
      <a:hlink>
        <a:srgbClr val="EE2EA9"/>
      </a:hlink>
      <a:folHlink>
        <a:srgbClr val="00ABE1"/>
      </a:folHlink>
    </a:clrScheme>
    <a:fontScheme name="1_Stevenson4">
      <a:majorFont>
        <a:latin typeface="Tw Cen MT"/>
        <a:ea typeface=""/>
        <a:cs typeface=""/>
      </a:majorFont>
      <a:minorFont>
        <a:latin typeface="Futura-Heavy"/>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evenson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tevenson4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tevenson4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tevenson4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tevenson4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tevenson4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tevenson4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tevenson4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tevenson4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tevenson4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tevenson4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tevenson4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Stevenson5">
      <a:dk1>
        <a:srgbClr val="000000"/>
      </a:dk1>
      <a:lt1>
        <a:srgbClr val="FFFFFF"/>
      </a:lt1>
      <a:dk2>
        <a:srgbClr val="00B2A5"/>
      </a:dk2>
      <a:lt2>
        <a:srgbClr val="007A8E"/>
      </a:lt2>
      <a:accent1>
        <a:srgbClr val="C7DCA8"/>
      </a:accent1>
      <a:accent2>
        <a:srgbClr val="8CC8EE"/>
      </a:accent2>
      <a:accent3>
        <a:srgbClr val="2E5888"/>
      </a:accent3>
      <a:accent4>
        <a:srgbClr val="BDE0DE"/>
      </a:accent4>
      <a:accent5>
        <a:srgbClr val="60BB46"/>
      </a:accent5>
      <a:accent6>
        <a:srgbClr val="913C6B"/>
      </a:accent6>
      <a:hlink>
        <a:srgbClr val="EE2EA9"/>
      </a:hlink>
      <a:folHlink>
        <a:srgbClr val="00ABE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Stevenson5">
      <a:dk1>
        <a:srgbClr val="000000"/>
      </a:dk1>
      <a:lt1>
        <a:srgbClr val="FFFFFF"/>
      </a:lt1>
      <a:dk2>
        <a:srgbClr val="00B2A5"/>
      </a:dk2>
      <a:lt2>
        <a:srgbClr val="007A8E"/>
      </a:lt2>
      <a:accent1>
        <a:srgbClr val="C7DCA8"/>
      </a:accent1>
      <a:accent2>
        <a:srgbClr val="8CC8EE"/>
      </a:accent2>
      <a:accent3>
        <a:srgbClr val="2E5888"/>
      </a:accent3>
      <a:accent4>
        <a:srgbClr val="BDE0DE"/>
      </a:accent4>
      <a:accent5>
        <a:srgbClr val="60BB46"/>
      </a:accent5>
      <a:accent6>
        <a:srgbClr val="913C6B"/>
      </a:accent6>
      <a:hlink>
        <a:srgbClr val="EE2EA9"/>
      </a:hlink>
      <a:folHlink>
        <a:srgbClr val="00ABE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Stevenson5</Template>
  <TotalTime>190</TotalTime>
  <Words>2898</Words>
  <Application>Microsoft Office PowerPoint</Application>
  <PresentationFormat>On-screen Show (4:3)</PresentationFormat>
  <Paragraphs>902</Paragraphs>
  <Slides>54</Slides>
  <Notes>50</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2</vt:i4>
      </vt:variant>
      <vt:variant>
        <vt:lpstr>Slide Titles</vt:lpstr>
      </vt:variant>
      <vt:variant>
        <vt:i4>54</vt:i4>
      </vt:variant>
    </vt:vector>
  </HeadingPairs>
  <TitlesOfParts>
    <vt:vector size="67" baseType="lpstr">
      <vt:lpstr>Arial</vt:lpstr>
      <vt:lpstr>Book Antiqua</vt:lpstr>
      <vt:lpstr>Calibri</vt:lpstr>
      <vt:lpstr>Futura-Heavy</vt:lpstr>
      <vt:lpstr>Symbol</vt:lpstr>
      <vt:lpstr>Times New Roman</vt:lpstr>
      <vt:lpstr>Tw Cen MT</vt:lpstr>
      <vt:lpstr>Tw Cen MT Condensed</vt:lpstr>
      <vt:lpstr>Wingdings</vt:lpstr>
      <vt:lpstr>Wingdings 2</vt:lpstr>
      <vt:lpstr>Stevenson5</vt:lpstr>
      <vt:lpstr>Clip</vt:lpstr>
      <vt:lpstr>Equation</vt:lpstr>
      <vt:lpstr>17</vt:lpstr>
      <vt:lpstr>Projects</vt:lpstr>
      <vt:lpstr>Examples of Projects</vt:lpstr>
      <vt:lpstr>Performance Goals</vt:lpstr>
      <vt:lpstr>Project Phases</vt:lpstr>
      <vt:lpstr>Project Manager</vt:lpstr>
      <vt:lpstr>Project Manager’s Abilities</vt:lpstr>
      <vt:lpstr>Ethical Issues</vt:lpstr>
      <vt:lpstr>Project Planning</vt:lpstr>
      <vt:lpstr>Risk Management Planning</vt:lpstr>
      <vt:lpstr>Risk Response</vt:lpstr>
      <vt:lpstr>Project Management Tools</vt:lpstr>
      <vt:lpstr>Work Breakdown Structure (WBS)</vt:lpstr>
      <vt:lpstr>WBS</vt:lpstr>
      <vt:lpstr>Project Scheduling</vt:lpstr>
      <vt:lpstr>Gantt Chart</vt:lpstr>
      <vt:lpstr>PERT and CPM</vt:lpstr>
      <vt:lpstr>The Precedence Network Diagram</vt:lpstr>
      <vt:lpstr>Network Conventions</vt:lpstr>
      <vt:lpstr>Precedence Network</vt:lpstr>
      <vt:lpstr>Example: Precedence Network</vt:lpstr>
      <vt:lpstr>Deterministic Activity Durations</vt:lpstr>
      <vt:lpstr>Solution Technique</vt:lpstr>
      <vt:lpstr>PERT/CPM Solution Technique</vt:lpstr>
      <vt:lpstr>Forward Pass: Earliest Start and Finish</vt:lpstr>
      <vt:lpstr>Backward Pass: Latest Start and Finish</vt:lpstr>
      <vt:lpstr>Slack and the Critical Path</vt:lpstr>
      <vt:lpstr>Using Slack Times</vt:lpstr>
      <vt:lpstr>Probabilistic Time Estimates</vt:lpstr>
      <vt:lpstr>Probabilistic Time Estimates</vt:lpstr>
      <vt:lpstr>Probabilistic Time Estimates</vt:lpstr>
      <vt:lpstr>Probabilistic Time Estimates</vt:lpstr>
      <vt:lpstr>Knowledge of Path Statistics</vt:lpstr>
      <vt:lpstr>Determining Path Probabilities</vt:lpstr>
      <vt:lpstr>PERT/CPM: Determining Path Probabilities</vt:lpstr>
      <vt:lpstr>Project Completion Time</vt:lpstr>
      <vt:lpstr>Determining Path Probabilities</vt:lpstr>
      <vt:lpstr>Determining Path Probabilities</vt:lpstr>
      <vt:lpstr>Time-Cost Trade-Offs: Crashing</vt:lpstr>
      <vt:lpstr>Crashing Decisions</vt:lpstr>
      <vt:lpstr>Costs Related to Crashing Activities</vt:lpstr>
      <vt:lpstr>Crashing: Procedure</vt:lpstr>
      <vt:lpstr>Crashing Example</vt:lpstr>
      <vt:lpstr>Example: Project Crashing </vt:lpstr>
      <vt:lpstr>Example: Project Crashing </vt:lpstr>
      <vt:lpstr>Example: Project Crashing </vt:lpstr>
      <vt:lpstr>Example: Project Crashing </vt:lpstr>
      <vt:lpstr>The Jewellery Store</vt:lpstr>
      <vt:lpstr>The Jewellery Store</vt:lpstr>
      <vt:lpstr>The Jewellery Store</vt:lpstr>
      <vt:lpstr>The Jewellery Store</vt:lpstr>
      <vt:lpstr>The Jewelry Store: Variable Time Estimates</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 17 Project Management</dc:title>
  <dc:subject>Project Management</dc:subject>
  <dc:creator>Laurel Donaldson</dc:creator>
  <dc:description>Stevenson5 Theme</dc:description>
  <cp:lastModifiedBy>Sirage Alattas</cp:lastModifiedBy>
  <cp:revision>13</cp:revision>
  <dcterms:created xsi:type="dcterms:W3CDTF">2014-11-14T07:35:21Z</dcterms:created>
  <dcterms:modified xsi:type="dcterms:W3CDTF">2016-09-21T21:22:13Z</dcterms:modified>
</cp:coreProperties>
</file>