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343" r:id="rId2"/>
    <p:sldId id="315" r:id="rId3"/>
    <p:sldId id="305" r:id="rId4"/>
    <p:sldId id="287" r:id="rId5"/>
    <p:sldId id="335" r:id="rId6"/>
    <p:sldId id="273" r:id="rId7"/>
    <p:sldId id="337" r:id="rId8"/>
    <p:sldId id="274" r:id="rId9"/>
    <p:sldId id="302" r:id="rId10"/>
    <p:sldId id="275" r:id="rId11"/>
    <p:sldId id="28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A3E7FF"/>
    <a:srgbClr val="8FE2FF"/>
    <a:srgbClr val="47C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93"/>
  </p:normalViewPr>
  <p:slideViewPr>
    <p:cSldViewPr>
      <p:cViewPr varScale="1">
        <p:scale>
          <a:sx n="86" d="100"/>
          <a:sy n="86" d="100"/>
        </p:scale>
        <p:origin x="1864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5F43C-2A49-4D59-B827-8E378C21072B}" type="datetimeFigureOut">
              <a:rPr lang="en-CA" smtClean="0"/>
              <a:t>2016-12-14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D8C95-8859-4749-9D3D-326B9923AA8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35875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B4C31F-FBB6-4E26-A022-EB83248CDE89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5577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5661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5661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5661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8219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82199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73849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02426-2363-4283-A5B3-D5D867DB9424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958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CE2A-E800-4FC3-8D60-5924D29ABFF9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55752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11EE-61D5-49C9-B2C5-7B274F224B49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794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15396-437F-4F23-BEE2-FBB9F8EAC238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8491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BA0B6-B8ED-47C7-840E-8392E6AFB9AA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99644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D02EF-51B3-47A3-8C8A-F7AA5E78EDC5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5208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BF3F-DD93-4341-9F7F-235F39B5C462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9239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09981-F263-4372-9175-EFDAFB030C06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24673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17F2B-35CA-4723-8480-6918438349E3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48689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69CB-50E2-4600-A5E1-658AD4BB301C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9106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456F-92C5-43B4-81D9-584DE496FCC1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9436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736DB-A32B-4493-A668-47DBFD6F75D0}" type="datetime1">
              <a:rPr lang="en-CA" smtClean="0"/>
              <a:t>2016-12-14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088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hyperlink" Target="http://learn.genetics.utah.edu/content/cells/scale/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hyperlink" Target="https://www.youtube.com/watch?v=URUJD5NEXC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11057" r="11539"/>
          <a:stretch/>
        </p:blipFill>
        <p:spPr bwMode="auto">
          <a:xfrm>
            <a:off x="-2822" y="-3528"/>
            <a:ext cx="9555060" cy="69437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6079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12821" r="12340"/>
          <a:stretch/>
        </p:blipFill>
        <p:spPr bwMode="auto">
          <a:xfrm>
            <a:off x="13758" y="22577"/>
            <a:ext cx="9124371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4081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2981" r="13621"/>
          <a:stretch/>
        </p:blipFill>
        <p:spPr bwMode="auto">
          <a:xfrm>
            <a:off x="76200" y="22577"/>
            <a:ext cx="894868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4180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2821" r="12981"/>
          <a:stretch/>
        </p:blipFill>
        <p:spPr bwMode="auto">
          <a:xfrm>
            <a:off x="5644" y="11288"/>
            <a:ext cx="904622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029199" y="5063925"/>
            <a:ext cx="3852000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5169700" y="5029200"/>
            <a:ext cx="40273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CA" sz="1400" u="sng" dirty="0">
                <a:hlinkClick r:id="rId4"/>
              </a:rPr>
              <a:t>http://learn.genetics.utah.edu/content/cells/scale/</a:t>
            </a:r>
            <a:endParaRPr lang="en-CA" sz="1400" dirty="0"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6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2821" r="13141"/>
          <a:stretch/>
        </p:blipFill>
        <p:spPr bwMode="auto">
          <a:xfrm>
            <a:off x="53622" y="20813"/>
            <a:ext cx="9026713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5</a:t>
            </a:fld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838200"/>
            <a:ext cx="6167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06600"/>
                </a:solidFill>
              </a:rPr>
              <a:t>tom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9119" y="2133600"/>
            <a:ext cx="9525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6600"/>
                </a:solidFill>
              </a:rPr>
              <a:t>olecule</a:t>
            </a:r>
            <a:endParaRPr lang="en-US" sz="20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21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2501" r="12820"/>
          <a:stretch/>
        </p:blipFill>
        <p:spPr bwMode="auto">
          <a:xfrm>
            <a:off x="76200" y="22577"/>
            <a:ext cx="910486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6</a:t>
            </a:fld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381000" y="762000"/>
            <a:ext cx="10399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6600"/>
                </a:solidFill>
              </a:rPr>
              <a:t>rganelle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701478"/>
            <a:ext cx="4395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06600"/>
                </a:solidFill>
              </a:rPr>
              <a:t>ell</a:t>
            </a:r>
            <a:endParaRPr lang="en-US" sz="20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33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l="12660" r="13461"/>
          <a:stretch/>
        </p:blipFill>
        <p:spPr bwMode="auto">
          <a:xfrm>
            <a:off x="82196" y="29279"/>
            <a:ext cx="9007328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7</a:t>
            </a:fld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381000" y="1828800"/>
            <a:ext cx="7200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06600"/>
                </a:solidFill>
              </a:rPr>
              <a:t>issue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62200" y="2600980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pithelial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057400" y="3043535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uscle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315976" y="3500735"/>
            <a:ext cx="1417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onnective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4355837"/>
            <a:ext cx="1029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ervous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7377942" y="3458279"/>
            <a:ext cx="8547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pithelial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7391400" y="2404646"/>
            <a:ext cx="607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uscle</a:t>
            </a:r>
            <a:endParaRPr lang="en-US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7423647" y="4964668"/>
            <a:ext cx="10067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onnective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391400" y="1143000"/>
            <a:ext cx="748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ervous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0578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12821" r="12500"/>
          <a:stretch/>
        </p:blipFill>
        <p:spPr bwMode="auto">
          <a:xfrm>
            <a:off x="57150" y="-1"/>
            <a:ext cx="910486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35889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8</a:t>
            </a:fld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533400" y="5257800"/>
            <a:ext cx="748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rgbClr val="006600"/>
                </a:solidFill>
              </a:rPr>
              <a:t>rgan</a:t>
            </a:r>
            <a:endParaRPr lang="en-US" sz="2400" b="1" dirty="0">
              <a:solidFill>
                <a:srgbClr val="0066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609600"/>
            <a:ext cx="748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rgbClr val="006600"/>
                </a:solidFill>
              </a:rPr>
              <a:t>rgan</a:t>
            </a:r>
            <a:endParaRPr lang="en-US" sz="2400" b="1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6400" y="1905000"/>
            <a:ext cx="894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nique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895600" y="1981200"/>
            <a:ext cx="9534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omplex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404245" y="5257800"/>
            <a:ext cx="957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6600"/>
                </a:solidFill>
              </a:rPr>
              <a:t>ystem</a:t>
            </a:r>
            <a:endParaRPr lang="en-US" sz="2400" b="1" dirty="0">
              <a:solidFill>
                <a:srgbClr val="0066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30109" y="5710535"/>
            <a:ext cx="1051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urpose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0" y="1071265"/>
            <a:ext cx="208997" cy="37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667000" y="1154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70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12660" r="13942"/>
          <a:stretch/>
        </p:blipFill>
        <p:spPr bwMode="auto">
          <a:xfrm>
            <a:off x="33867" y="33866"/>
            <a:ext cx="894868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9</a:t>
            </a:fld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496318" y="2667000"/>
            <a:ext cx="1713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rgbClr val="006600"/>
                </a:solidFill>
              </a:rPr>
              <a:t>r</a:t>
            </a:r>
            <a:r>
              <a:rPr lang="en-US" sz="2800" b="1" dirty="0" err="1" smtClean="0">
                <a:solidFill>
                  <a:srgbClr val="006600"/>
                </a:solidFill>
              </a:rPr>
              <a:t>ganismal</a:t>
            </a:r>
            <a:r>
              <a:rPr lang="en-US" sz="2800" b="1" dirty="0" smtClean="0">
                <a:solidFill>
                  <a:srgbClr val="006600"/>
                </a:solidFill>
              </a:rPr>
              <a:t> </a:t>
            </a:r>
            <a:endParaRPr lang="en-US" sz="28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47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3141" r="13461"/>
          <a:stretch/>
        </p:blipFill>
        <p:spPr bwMode="auto">
          <a:xfrm>
            <a:off x="53622" y="43391"/>
            <a:ext cx="894868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3030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229600" y="6324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3622" r="13942"/>
          <a:stretch/>
        </p:blipFill>
        <p:spPr bwMode="auto">
          <a:xfrm>
            <a:off x="18325" y="23149"/>
            <a:ext cx="8831397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/>
          <p:cNvSpPr/>
          <p:nvPr/>
        </p:nvSpPr>
        <p:spPr>
          <a:xfrm>
            <a:off x="5257800" y="5642750"/>
            <a:ext cx="3671834" cy="3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5380300" y="5620301"/>
            <a:ext cx="3581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u="sng" dirty="0">
                <a:hlinkClick r:id="rId3"/>
              </a:rPr>
              <a:t>https://www.youtube.com/watch?v=URUJD5NEXC8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267217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14431</TotalTime>
  <Words>43</Words>
  <Application>Microsoft Macintosh PowerPoint</Application>
  <PresentationFormat>On-screen Show (4:3)</PresentationFormat>
  <Paragraphs>38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PsychEMR, Inc</Company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ANP1105E</dc:title>
  <dc:creator>NF2</dc:creator>
  <cp:lastModifiedBy>Ahmed Youssef</cp:lastModifiedBy>
  <cp:revision>278</cp:revision>
  <dcterms:created xsi:type="dcterms:W3CDTF">2013-09-05T15:35:39Z</dcterms:created>
  <dcterms:modified xsi:type="dcterms:W3CDTF">2016-12-14T05:33:16Z</dcterms:modified>
</cp:coreProperties>
</file>