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1893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69039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362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84548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041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802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961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89907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75907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542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83827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3B71-C2D5-4211-8AC0-E467DDD2659B}" type="datetimeFigureOut">
              <a:rPr lang="fr-CA" smtClean="0"/>
              <a:t>2016-11-02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C3752-20A4-406B-8337-B09D6E11675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6049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8" y="0"/>
            <a:ext cx="51435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529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99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4749"/>
            <a:ext cx="4955798" cy="660773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506" y="-60385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16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85" y="247260"/>
            <a:ext cx="4772609" cy="636347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647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700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51" y="365125"/>
            <a:ext cx="4653873" cy="620516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997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78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4" y="169352"/>
            <a:ext cx="4912665" cy="655022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405" y="15462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09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67" y="290123"/>
            <a:ext cx="4731511" cy="630868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087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43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41" y="1"/>
            <a:ext cx="5153388" cy="687462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988" y="0"/>
            <a:ext cx="5140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8834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Grand écran</PresentationFormat>
  <Paragraphs>0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Usager</dc:creator>
  <cp:lastModifiedBy>Usager</cp:lastModifiedBy>
  <cp:revision>1</cp:revision>
  <dcterms:created xsi:type="dcterms:W3CDTF">2016-11-02T23:26:15Z</dcterms:created>
  <dcterms:modified xsi:type="dcterms:W3CDTF">2016-11-02T23:30:20Z</dcterms:modified>
</cp:coreProperties>
</file>