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2" r:id="rId1"/>
    <p:sldMasterId id="2147484069" r:id="rId2"/>
    <p:sldMasterId id="2147484083" r:id="rId3"/>
    <p:sldMasterId id="2147484171" r:id="rId4"/>
  </p:sldMasterIdLst>
  <p:notesMasterIdLst>
    <p:notesMasterId r:id="rId40"/>
  </p:notesMasterIdLst>
  <p:handoutMasterIdLst>
    <p:handoutMasterId r:id="rId41"/>
  </p:handoutMasterIdLst>
  <p:sldIdLst>
    <p:sldId id="340" r:id="rId5"/>
    <p:sldId id="351" r:id="rId6"/>
    <p:sldId id="352" r:id="rId7"/>
    <p:sldId id="344" r:id="rId8"/>
    <p:sldId id="345" r:id="rId9"/>
    <p:sldId id="346" r:id="rId10"/>
    <p:sldId id="347" r:id="rId11"/>
    <p:sldId id="350" r:id="rId12"/>
    <p:sldId id="354" r:id="rId13"/>
    <p:sldId id="353" r:id="rId14"/>
    <p:sldId id="332" r:id="rId15"/>
    <p:sldId id="308" r:id="rId16"/>
    <p:sldId id="309" r:id="rId17"/>
    <p:sldId id="310" r:id="rId18"/>
    <p:sldId id="312" r:id="rId19"/>
    <p:sldId id="313" r:id="rId20"/>
    <p:sldId id="315" r:id="rId21"/>
    <p:sldId id="316" r:id="rId22"/>
    <p:sldId id="356" r:id="rId23"/>
    <p:sldId id="317" r:id="rId24"/>
    <p:sldId id="318" r:id="rId25"/>
    <p:sldId id="333" r:id="rId26"/>
    <p:sldId id="319" r:id="rId27"/>
    <p:sldId id="335" r:id="rId28"/>
    <p:sldId id="336" r:id="rId29"/>
    <p:sldId id="337" r:id="rId30"/>
    <p:sldId id="321" r:id="rId31"/>
    <p:sldId id="322" r:id="rId32"/>
    <p:sldId id="323" r:id="rId33"/>
    <p:sldId id="324" r:id="rId34"/>
    <p:sldId id="325" r:id="rId35"/>
    <p:sldId id="326" r:id="rId36"/>
    <p:sldId id="341" r:id="rId37"/>
    <p:sldId id="357" r:id="rId38"/>
    <p:sldId id="343" r:id="rId39"/>
  </p:sldIdLst>
  <p:sldSz cx="9921875" cy="6858000"/>
  <p:notesSz cx="6858000" cy="9144000"/>
  <p:custDataLst>
    <p:tags r:id="rId4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ヒラギノ角ゴ Pro W3"/>
        <a:cs typeface="ヒラギノ角ゴ Pro W3"/>
      </a:defRPr>
    </a:lvl9pPr>
  </p:defaultTextStyle>
  <p:extLst>
    <p:ext uri="{EFAFB233-063F-42B5-8137-9DF3F51BA10A}">
      <p15:sldGuideLst xmlns:p15="http://schemas.microsoft.com/office/powerpoint/2012/main">
        <p15:guide id="1" orient="horz" pos="2147">
          <p15:clr>
            <a:srgbClr val="A4A3A4"/>
          </p15:clr>
        </p15:guide>
        <p15:guide id="2" pos="6085">
          <p15:clr>
            <a:srgbClr val="A4A3A4"/>
          </p15:clr>
        </p15:guide>
        <p15:guide id="3" pos="22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4395"/>
    <a:srgbClr val="4F5D61"/>
    <a:srgbClr val="A72B5A"/>
    <a:srgbClr val="EF7A1F"/>
    <a:srgbClr val="19976D"/>
    <a:srgbClr val="8F435A"/>
    <a:srgbClr val="199709"/>
    <a:srgbClr val="7E3C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5" autoAdjust="0"/>
    <p:restoredTop sz="77091" autoAdjust="0"/>
  </p:normalViewPr>
  <p:slideViewPr>
    <p:cSldViewPr snapToGrid="0">
      <p:cViewPr varScale="1">
        <p:scale>
          <a:sx n="53" d="100"/>
          <a:sy n="53" d="100"/>
        </p:scale>
        <p:origin x="858" y="66"/>
      </p:cViewPr>
      <p:guideLst>
        <p:guide orient="horz" pos="2147"/>
        <p:guide pos="608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1848"/>
    </p:cViewPr>
  </p:sorterViewPr>
  <p:notesViewPr>
    <p:cSldViewPr snapToGrid="0">
      <p:cViewPr varScale="1">
        <p:scale>
          <a:sx n="51" d="100"/>
          <a:sy n="51" d="100"/>
        </p:scale>
        <p:origin x="-284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C1BD9B-0F93-4238-BA7F-C234D6870CB9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</dgm:pt>
    <dgm:pt modelId="{25290A63-8664-45DD-AA29-B776FF9E817C}">
      <dgm:prSet/>
      <dgm:spPr/>
      <dgm:t>
        <a:bodyPr/>
        <a:lstStyle/>
        <a:p>
          <a:r>
            <a:rPr lang="en-US" dirty="0" smtClean="0"/>
            <a:t>Chapters 5&amp;4</a:t>
          </a:r>
          <a:endParaRPr lang="en-US" dirty="0" smtClean="0"/>
        </a:p>
      </dgm:t>
    </dgm:pt>
    <dgm:pt modelId="{2FB9AED8-8E2A-4BBB-BF17-0CE7671DDC89}" type="parTrans" cxnId="{8FCBEE9F-CE9C-4E4C-B223-2B7E71E022EC}">
      <dgm:prSet/>
      <dgm:spPr/>
      <dgm:t>
        <a:bodyPr/>
        <a:lstStyle/>
        <a:p>
          <a:endParaRPr lang="en-US"/>
        </a:p>
      </dgm:t>
    </dgm:pt>
    <dgm:pt modelId="{9715218F-AE2F-4D48-8987-9033B967D2EB}" type="sibTrans" cxnId="{8FCBEE9F-CE9C-4E4C-B223-2B7E71E022EC}">
      <dgm:prSet/>
      <dgm:spPr/>
      <dgm:t>
        <a:bodyPr/>
        <a:lstStyle/>
        <a:p>
          <a:endParaRPr lang="en-US"/>
        </a:p>
      </dgm:t>
    </dgm:pt>
    <dgm:pt modelId="{5950DC51-CB6A-4E6F-9775-A11625D1E245}">
      <dgm:prSet/>
      <dgm:spPr/>
      <dgm:t>
        <a:bodyPr/>
        <a:lstStyle/>
        <a:p>
          <a:r>
            <a:rPr lang="en-US" dirty="0" smtClean="0"/>
            <a:t>Bonus question of P&amp;G </a:t>
          </a:r>
          <a:endParaRPr lang="en-US" dirty="0" smtClean="0"/>
        </a:p>
      </dgm:t>
    </dgm:pt>
    <dgm:pt modelId="{04F38C8D-137D-4E2F-9EFD-2DE06FC2F485}" type="parTrans" cxnId="{EDA244B1-EC8B-4737-965B-EA530931382C}">
      <dgm:prSet/>
      <dgm:spPr/>
      <dgm:t>
        <a:bodyPr/>
        <a:lstStyle/>
        <a:p>
          <a:endParaRPr lang="en-US"/>
        </a:p>
      </dgm:t>
    </dgm:pt>
    <dgm:pt modelId="{C142EA94-AD66-4AFC-B5EC-BBAD75F4DA4A}" type="sibTrans" cxnId="{EDA244B1-EC8B-4737-965B-EA530931382C}">
      <dgm:prSet/>
      <dgm:spPr/>
      <dgm:t>
        <a:bodyPr/>
        <a:lstStyle/>
        <a:p>
          <a:endParaRPr lang="en-US"/>
        </a:p>
      </dgm:t>
    </dgm:pt>
    <dgm:pt modelId="{97CF4EF2-22A9-4435-AC47-03BE5B6476D4}">
      <dgm:prSet/>
      <dgm:spPr/>
      <dgm:t>
        <a:bodyPr/>
        <a:lstStyle/>
        <a:p>
          <a:r>
            <a:rPr lang="en-US" dirty="0" smtClean="0"/>
            <a:t>Project overview </a:t>
          </a:r>
          <a:endParaRPr lang="en-US" dirty="0" smtClean="0"/>
        </a:p>
      </dgm:t>
    </dgm:pt>
    <dgm:pt modelId="{3D870D30-6AB6-4D73-B0FC-BF17ADD10A60}" type="parTrans" cxnId="{0C4F8BBB-8131-4606-B40C-E034C18DDB46}">
      <dgm:prSet/>
      <dgm:spPr/>
      <dgm:t>
        <a:bodyPr/>
        <a:lstStyle/>
        <a:p>
          <a:endParaRPr lang="en-US"/>
        </a:p>
      </dgm:t>
    </dgm:pt>
    <dgm:pt modelId="{453B70BE-FAE8-4E7F-A2C0-CAFD2B0C957F}" type="sibTrans" cxnId="{0C4F8BBB-8131-4606-B40C-E034C18DDB46}">
      <dgm:prSet/>
      <dgm:spPr/>
      <dgm:t>
        <a:bodyPr/>
        <a:lstStyle/>
        <a:p>
          <a:endParaRPr lang="en-US"/>
        </a:p>
      </dgm:t>
    </dgm:pt>
    <dgm:pt modelId="{CCA2F591-D4EE-41A8-B9D6-7E5838716632}">
      <dgm:prSet/>
      <dgm:spPr/>
      <dgm:t>
        <a:bodyPr/>
        <a:lstStyle/>
        <a:p>
          <a:r>
            <a:rPr lang="en-US" dirty="0" smtClean="0"/>
            <a:t>Quiz (1) </a:t>
          </a:r>
          <a:endParaRPr lang="en-US" dirty="0" smtClean="0"/>
        </a:p>
      </dgm:t>
    </dgm:pt>
    <dgm:pt modelId="{6B1ADEEC-6F74-46EF-87FA-C7771E8535C0}" type="parTrans" cxnId="{2CBCC884-7A81-4BDF-9761-7C6CC10AC1A8}">
      <dgm:prSet/>
      <dgm:spPr/>
      <dgm:t>
        <a:bodyPr/>
        <a:lstStyle/>
        <a:p>
          <a:endParaRPr lang="en-US"/>
        </a:p>
      </dgm:t>
    </dgm:pt>
    <dgm:pt modelId="{1DCA451F-76BB-42A7-8945-A37E42DA8281}" type="sibTrans" cxnId="{2CBCC884-7A81-4BDF-9761-7C6CC10AC1A8}">
      <dgm:prSet/>
      <dgm:spPr/>
      <dgm:t>
        <a:bodyPr/>
        <a:lstStyle/>
        <a:p>
          <a:endParaRPr lang="en-US"/>
        </a:p>
      </dgm:t>
    </dgm:pt>
    <dgm:pt modelId="{06CDB6F5-973E-4358-B751-4B54DE62A379}" type="pres">
      <dgm:prSet presAssocID="{BBC1BD9B-0F93-4238-BA7F-C234D6870CB9}" presName="linear" presStyleCnt="0">
        <dgm:presLayoutVars>
          <dgm:dir/>
          <dgm:animLvl val="lvl"/>
          <dgm:resizeHandles val="exact"/>
        </dgm:presLayoutVars>
      </dgm:prSet>
      <dgm:spPr/>
    </dgm:pt>
    <dgm:pt modelId="{0F5E2DBD-0B23-4A32-8910-404F6ED60954}" type="pres">
      <dgm:prSet presAssocID="{25290A63-8664-45DD-AA29-B776FF9E817C}" presName="parentLin" presStyleCnt="0"/>
      <dgm:spPr/>
    </dgm:pt>
    <dgm:pt modelId="{99376598-E996-4077-A55C-19F5C94F8470}" type="pres">
      <dgm:prSet presAssocID="{25290A63-8664-45DD-AA29-B776FF9E817C}" presName="parentLeftMargin" presStyleLbl="node1" presStyleIdx="0" presStyleCnt="4"/>
      <dgm:spPr/>
    </dgm:pt>
    <dgm:pt modelId="{48523F17-9307-4F45-9AFB-7DBDA0F92D91}" type="pres">
      <dgm:prSet presAssocID="{25290A63-8664-45DD-AA29-B776FF9E817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3F24361-A317-4EE3-972E-D453C67BE452}" type="pres">
      <dgm:prSet presAssocID="{25290A63-8664-45DD-AA29-B776FF9E817C}" presName="negativeSpace" presStyleCnt="0"/>
      <dgm:spPr/>
    </dgm:pt>
    <dgm:pt modelId="{D1FB1E1C-AA60-4F37-BA46-0A914F36DDE3}" type="pres">
      <dgm:prSet presAssocID="{25290A63-8664-45DD-AA29-B776FF9E817C}" presName="childText" presStyleLbl="conFgAcc1" presStyleIdx="0" presStyleCnt="4">
        <dgm:presLayoutVars>
          <dgm:bulletEnabled val="1"/>
        </dgm:presLayoutVars>
      </dgm:prSet>
      <dgm:spPr/>
    </dgm:pt>
    <dgm:pt modelId="{B5DBD88E-ECCB-43F5-8282-E7975763D44F}" type="pres">
      <dgm:prSet presAssocID="{9715218F-AE2F-4D48-8987-9033B967D2EB}" presName="spaceBetweenRectangles" presStyleCnt="0"/>
      <dgm:spPr/>
    </dgm:pt>
    <dgm:pt modelId="{05DEC0DA-5685-4E21-8ACD-2C3F90CCE81F}" type="pres">
      <dgm:prSet presAssocID="{5950DC51-CB6A-4E6F-9775-A11625D1E245}" presName="parentLin" presStyleCnt="0"/>
      <dgm:spPr/>
    </dgm:pt>
    <dgm:pt modelId="{64AC6767-5B5E-41C2-9799-F1BBA260E388}" type="pres">
      <dgm:prSet presAssocID="{5950DC51-CB6A-4E6F-9775-A11625D1E245}" presName="parentLeftMargin" presStyleLbl="node1" presStyleIdx="0" presStyleCnt="4"/>
      <dgm:spPr/>
    </dgm:pt>
    <dgm:pt modelId="{FACC8481-D1D2-4439-9313-4869CBE018D2}" type="pres">
      <dgm:prSet presAssocID="{5950DC51-CB6A-4E6F-9775-A11625D1E24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1A914AD-B693-4966-9921-63714845D925}" type="pres">
      <dgm:prSet presAssocID="{5950DC51-CB6A-4E6F-9775-A11625D1E245}" presName="negativeSpace" presStyleCnt="0"/>
      <dgm:spPr/>
    </dgm:pt>
    <dgm:pt modelId="{23217E3D-0A95-4A5A-9311-A737D970D188}" type="pres">
      <dgm:prSet presAssocID="{5950DC51-CB6A-4E6F-9775-A11625D1E245}" presName="childText" presStyleLbl="conFgAcc1" presStyleIdx="1" presStyleCnt="4">
        <dgm:presLayoutVars>
          <dgm:bulletEnabled val="1"/>
        </dgm:presLayoutVars>
      </dgm:prSet>
      <dgm:spPr/>
    </dgm:pt>
    <dgm:pt modelId="{6AF67A0D-6807-460C-AF13-386A72C9147D}" type="pres">
      <dgm:prSet presAssocID="{C142EA94-AD66-4AFC-B5EC-BBAD75F4DA4A}" presName="spaceBetweenRectangles" presStyleCnt="0"/>
      <dgm:spPr/>
    </dgm:pt>
    <dgm:pt modelId="{33A28A5A-7AA6-4085-98DF-FFF85C10B193}" type="pres">
      <dgm:prSet presAssocID="{97CF4EF2-22A9-4435-AC47-03BE5B6476D4}" presName="parentLin" presStyleCnt="0"/>
      <dgm:spPr/>
    </dgm:pt>
    <dgm:pt modelId="{445DBC7F-6CD7-4FA9-AB46-8E4D1C838AB9}" type="pres">
      <dgm:prSet presAssocID="{97CF4EF2-22A9-4435-AC47-03BE5B6476D4}" presName="parentLeftMargin" presStyleLbl="node1" presStyleIdx="1" presStyleCnt="4"/>
      <dgm:spPr/>
    </dgm:pt>
    <dgm:pt modelId="{D46FEDB1-B5E8-4BD6-8004-11BC7D0445F8}" type="pres">
      <dgm:prSet presAssocID="{97CF4EF2-22A9-4435-AC47-03BE5B6476D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199D1BF-352A-41DD-8F53-7E3AD79E4B21}" type="pres">
      <dgm:prSet presAssocID="{97CF4EF2-22A9-4435-AC47-03BE5B6476D4}" presName="negativeSpace" presStyleCnt="0"/>
      <dgm:spPr/>
    </dgm:pt>
    <dgm:pt modelId="{25AD9D02-6B18-4368-A357-370E5A4BF283}" type="pres">
      <dgm:prSet presAssocID="{97CF4EF2-22A9-4435-AC47-03BE5B6476D4}" presName="childText" presStyleLbl="conFgAcc1" presStyleIdx="2" presStyleCnt="4">
        <dgm:presLayoutVars>
          <dgm:bulletEnabled val="1"/>
        </dgm:presLayoutVars>
      </dgm:prSet>
      <dgm:spPr/>
    </dgm:pt>
    <dgm:pt modelId="{FF6D356F-9111-4FE1-BA34-742E586C87E0}" type="pres">
      <dgm:prSet presAssocID="{453B70BE-FAE8-4E7F-A2C0-CAFD2B0C957F}" presName="spaceBetweenRectangles" presStyleCnt="0"/>
      <dgm:spPr/>
    </dgm:pt>
    <dgm:pt modelId="{1C08119E-15AE-413D-AE3A-2893B8E41A43}" type="pres">
      <dgm:prSet presAssocID="{CCA2F591-D4EE-41A8-B9D6-7E5838716632}" presName="parentLin" presStyleCnt="0"/>
      <dgm:spPr/>
    </dgm:pt>
    <dgm:pt modelId="{D6729084-BBCE-417C-B517-9315529CEAB1}" type="pres">
      <dgm:prSet presAssocID="{CCA2F591-D4EE-41A8-B9D6-7E5838716632}" presName="parentLeftMargin" presStyleLbl="node1" presStyleIdx="2" presStyleCnt="4"/>
      <dgm:spPr/>
    </dgm:pt>
    <dgm:pt modelId="{34AC26B0-D1C0-4A8A-88AF-B30DAA1BBA2A}" type="pres">
      <dgm:prSet presAssocID="{CCA2F591-D4EE-41A8-B9D6-7E583871663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93949570-CF8A-49AF-BBE9-B43EF38FA18F}" type="pres">
      <dgm:prSet presAssocID="{CCA2F591-D4EE-41A8-B9D6-7E5838716632}" presName="negativeSpace" presStyleCnt="0"/>
      <dgm:spPr/>
    </dgm:pt>
    <dgm:pt modelId="{8FC37916-A6A8-4314-BEE0-C258F39BFA41}" type="pres">
      <dgm:prSet presAssocID="{CCA2F591-D4EE-41A8-B9D6-7E583871663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C4F8BBB-8131-4606-B40C-E034C18DDB46}" srcId="{BBC1BD9B-0F93-4238-BA7F-C234D6870CB9}" destId="{97CF4EF2-22A9-4435-AC47-03BE5B6476D4}" srcOrd="2" destOrd="0" parTransId="{3D870D30-6AB6-4D73-B0FC-BF17ADD10A60}" sibTransId="{453B70BE-FAE8-4E7F-A2C0-CAFD2B0C957F}"/>
    <dgm:cxn modelId="{2CBCC884-7A81-4BDF-9761-7C6CC10AC1A8}" srcId="{BBC1BD9B-0F93-4238-BA7F-C234D6870CB9}" destId="{CCA2F591-D4EE-41A8-B9D6-7E5838716632}" srcOrd="3" destOrd="0" parTransId="{6B1ADEEC-6F74-46EF-87FA-C7771E8535C0}" sibTransId="{1DCA451F-76BB-42A7-8945-A37E42DA8281}"/>
    <dgm:cxn modelId="{1CF23EF5-3740-4AC6-806F-A4159CE0AB91}" type="presOf" srcId="{CCA2F591-D4EE-41A8-B9D6-7E5838716632}" destId="{34AC26B0-D1C0-4A8A-88AF-B30DAA1BBA2A}" srcOrd="1" destOrd="0" presId="urn:microsoft.com/office/officeart/2005/8/layout/list1"/>
    <dgm:cxn modelId="{4D2D2556-0A88-4BF2-950B-FFF71B8B4F96}" type="presOf" srcId="{97CF4EF2-22A9-4435-AC47-03BE5B6476D4}" destId="{445DBC7F-6CD7-4FA9-AB46-8E4D1C838AB9}" srcOrd="0" destOrd="0" presId="urn:microsoft.com/office/officeart/2005/8/layout/list1"/>
    <dgm:cxn modelId="{429D8A0B-33F2-439D-93B4-9EFBDE315604}" type="presOf" srcId="{97CF4EF2-22A9-4435-AC47-03BE5B6476D4}" destId="{D46FEDB1-B5E8-4BD6-8004-11BC7D0445F8}" srcOrd="1" destOrd="0" presId="urn:microsoft.com/office/officeart/2005/8/layout/list1"/>
    <dgm:cxn modelId="{877E5E7F-84CD-4E73-B273-413A12A6CF77}" type="presOf" srcId="{5950DC51-CB6A-4E6F-9775-A11625D1E245}" destId="{FACC8481-D1D2-4439-9313-4869CBE018D2}" srcOrd="1" destOrd="0" presId="urn:microsoft.com/office/officeart/2005/8/layout/list1"/>
    <dgm:cxn modelId="{AEC97F03-5CBC-48EB-86EB-58BE65C44CA0}" type="presOf" srcId="{BBC1BD9B-0F93-4238-BA7F-C234D6870CB9}" destId="{06CDB6F5-973E-4358-B751-4B54DE62A379}" srcOrd="0" destOrd="0" presId="urn:microsoft.com/office/officeart/2005/8/layout/list1"/>
    <dgm:cxn modelId="{A2E12F01-6F4A-4493-AB12-68E79D14275F}" type="presOf" srcId="{5950DC51-CB6A-4E6F-9775-A11625D1E245}" destId="{64AC6767-5B5E-41C2-9799-F1BBA260E388}" srcOrd="0" destOrd="0" presId="urn:microsoft.com/office/officeart/2005/8/layout/list1"/>
    <dgm:cxn modelId="{239A098D-6DCA-4877-9D9F-B6D3E34BFCED}" type="presOf" srcId="{25290A63-8664-45DD-AA29-B776FF9E817C}" destId="{99376598-E996-4077-A55C-19F5C94F8470}" srcOrd="0" destOrd="0" presId="urn:microsoft.com/office/officeart/2005/8/layout/list1"/>
    <dgm:cxn modelId="{C308BFB9-4AD0-4388-92FD-006B3309A39F}" type="presOf" srcId="{25290A63-8664-45DD-AA29-B776FF9E817C}" destId="{48523F17-9307-4F45-9AFB-7DBDA0F92D91}" srcOrd="1" destOrd="0" presId="urn:microsoft.com/office/officeart/2005/8/layout/list1"/>
    <dgm:cxn modelId="{8FCBEE9F-CE9C-4E4C-B223-2B7E71E022EC}" srcId="{BBC1BD9B-0F93-4238-BA7F-C234D6870CB9}" destId="{25290A63-8664-45DD-AA29-B776FF9E817C}" srcOrd="0" destOrd="0" parTransId="{2FB9AED8-8E2A-4BBB-BF17-0CE7671DDC89}" sibTransId="{9715218F-AE2F-4D48-8987-9033B967D2EB}"/>
    <dgm:cxn modelId="{EDA244B1-EC8B-4737-965B-EA530931382C}" srcId="{BBC1BD9B-0F93-4238-BA7F-C234D6870CB9}" destId="{5950DC51-CB6A-4E6F-9775-A11625D1E245}" srcOrd="1" destOrd="0" parTransId="{04F38C8D-137D-4E2F-9EFD-2DE06FC2F485}" sibTransId="{C142EA94-AD66-4AFC-B5EC-BBAD75F4DA4A}"/>
    <dgm:cxn modelId="{B014EE53-9D6D-4934-AAE1-0B6C43EAE9BB}" type="presOf" srcId="{CCA2F591-D4EE-41A8-B9D6-7E5838716632}" destId="{D6729084-BBCE-417C-B517-9315529CEAB1}" srcOrd="0" destOrd="0" presId="urn:microsoft.com/office/officeart/2005/8/layout/list1"/>
    <dgm:cxn modelId="{00A8521C-59A3-4EAA-8953-E8F51A782F9D}" type="presParOf" srcId="{06CDB6F5-973E-4358-B751-4B54DE62A379}" destId="{0F5E2DBD-0B23-4A32-8910-404F6ED60954}" srcOrd="0" destOrd="0" presId="urn:microsoft.com/office/officeart/2005/8/layout/list1"/>
    <dgm:cxn modelId="{93A716B8-66BB-4E6F-A9D9-6C4A4CB28245}" type="presParOf" srcId="{0F5E2DBD-0B23-4A32-8910-404F6ED60954}" destId="{99376598-E996-4077-A55C-19F5C94F8470}" srcOrd="0" destOrd="0" presId="urn:microsoft.com/office/officeart/2005/8/layout/list1"/>
    <dgm:cxn modelId="{F97BBD6B-83E1-4C71-BBA1-EAB164399522}" type="presParOf" srcId="{0F5E2DBD-0B23-4A32-8910-404F6ED60954}" destId="{48523F17-9307-4F45-9AFB-7DBDA0F92D91}" srcOrd="1" destOrd="0" presId="urn:microsoft.com/office/officeart/2005/8/layout/list1"/>
    <dgm:cxn modelId="{3A16020F-10EE-47AD-BC57-597141D94DD2}" type="presParOf" srcId="{06CDB6F5-973E-4358-B751-4B54DE62A379}" destId="{B3F24361-A317-4EE3-972E-D453C67BE452}" srcOrd="1" destOrd="0" presId="urn:microsoft.com/office/officeart/2005/8/layout/list1"/>
    <dgm:cxn modelId="{A6CC74D2-DBE1-49CA-8B43-1FF6EBBAFE2E}" type="presParOf" srcId="{06CDB6F5-973E-4358-B751-4B54DE62A379}" destId="{D1FB1E1C-AA60-4F37-BA46-0A914F36DDE3}" srcOrd="2" destOrd="0" presId="urn:microsoft.com/office/officeart/2005/8/layout/list1"/>
    <dgm:cxn modelId="{AD21BC1A-C699-4EFB-960E-208C8E819DD8}" type="presParOf" srcId="{06CDB6F5-973E-4358-B751-4B54DE62A379}" destId="{B5DBD88E-ECCB-43F5-8282-E7975763D44F}" srcOrd="3" destOrd="0" presId="urn:microsoft.com/office/officeart/2005/8/layout/list1"/>
    <dgm:cxn modelId="{FA44C38D-383D-4C22-97D9-0534E10DE582}" type="presParOf" srcId="{06CDB6F5-973E-4358-B751-4B54DE62A379}" destId="{05DEC0DA-5685-4E21-8ACD-2C3F90CCE81F}" srcOrd="4" destOrd="0" presId="urn:microsoft.com/office/officeart/2005/8/layout/list1"/>
    <dgm:cxn modelId="{0EFFE8E2-B36F-4CE4-B0CA-4B5ED60C0F87}" type="presParOf" srcId="{05DEC0DA-5685-4E21-8ACD-2C3F90CCE81F}" destId="{64AC6767-5B5E-41C2-9799-F1BBA260E388}" srcOrd="0" destOrd="0" presId="urn:microsoft.com/office/officeart/2005/8/layout/list1"/>
    <dgm:cxn modelId="{763677C9-8821-4119-8D86-8A62562E7E90}" type="presParOf" srcId="{05DEC0DA-5685-4E21-8ACD-2C3F90CCE81F}" destId="{FACC8481-D1D2-4439-9313-4869CBE018D2}" srcOrd="1" destOrd="0" presId="urn:microsoft.com/office/officeart/2005/8/layout/list1"/>
    <dgm:cxn modelId="{27646D39-4517-4792-9F25-DF35CCC1DC10}" type="presParOf" srcId="{06CDB6F5-973E-4358-B751-4B54DE62A379}" destId="{E1A914AD-B693-4966-9921-63714845D925}" srcOrd="5" destOrd="0" presId="urn:microsoft.com/office/officeart/2005/8/layout/list1"/>
    <dgm:cxn modelId="{2D5045DC-432B-4DE9-AD62-86033994FBF2}" type="presParOf" srcId="{06CDB6F5-973E-4358-B751-4B54DE62A379}" destId="{23217E3D-0A95-4A5A-9311-A737D970D188}" srcOrd="6" destOrd="0" presId="urn:microsoft.com/office/officeart/2005/8/layout/list1"/>
    <dgm:cxn modelId="{8C9156D4-360B-47B3-8126-685696486D89}" type="presParOf" srcId="{06CDB6F5-973E-4358-B751-4B54DE62A379}" destId="{6AF67A0D-6807-460C-AF13-386A72C9147D}" srcOrd="7" destOrd="0" presId="urn:microsoft.com/office/officeart/2005/8/layout/list1"/>
    <dgm:cxn modelId="{2AB1700B-1924-4220-B4F0-793DB56B0DC8}" type="presParOf" srcId="{06CDB6F5-973E-4358-B751-4B54DE62A379}" destId="{33A28A5A-7AA6-4085-98DF-FFF85C10B193}" srcOrd="8" destOrd="0" presId="urn:microsoft.com/office/officeart/2005/8/layout/list1"/>
    <dgm:cxn modelId="{5293C5E1-48C5-4407-987E-B429C8385CEB}" type="presParOf" srcId="{33A28A5A-7AA6-4085-98DF-FFF85C10B193}" destId="{445DBC7F-6CD7-4FA9-AB46-8E4D1C838AB9}" srcOrd="0" destOrd="0" presId="urn:microsoft.com/office/officeart/2005/8/layout/list1"/>
    <dgm:cxn modelId="{B05B5B0C-ED4B-4241-BB2A-6A5849748E1F}" type="presParOf" srcId="{33A28A5A-7AA6-4085-98DF-FFF85C10B193}" destId="{D46FEDB1-B5E8-4BD6-8004-11BC7D0445F8}" srcOrd="1" destOrd="0" presId="urn:microsoft.com/office/officeart/2005/8/layout/list1"/>
    <dgm:cxn modelId="{708ACA69-67C5-477B-8CD2-70EEABC0D851}" type="presParOf" srcId="{06CDB6F5-973E-4358-B751-4B54DE62A379}" destId="{F199D1BF-352A-41DD-8F53-7E3AD79E4B21}" srcOrd="9" destOrd="0" presId="urn:microsoft.com/office/officeart/2005/8/layout/list1"/>
    <dgm:cxn modelId="{F39B2CBD-9B62-4BBA-B663-D3656B2AC457}" type="presParOf" srcId="{06CDB6F5-973E-4358-B751-4B54DE62A379}" destId="{25AD9D02-6B18-4368-A357-370E5A4BF283}" srcOrd="10" destOrd="0" presId="urn:microsoft.com/office/officeart/2005/8/layout/list1"/>
    <dgm:cxn modelId="{3208960D-F3EC-48A7-8F38-767D0199CC7B}" type="presParOf" srcId="{06CDB6F5-973E-4358-B751-4B54DE62A379}" destId="{FF6D356F-9111-4FE1-BA34-742E586C87E0}" srcOrd="11" destOrd="0" presId="urn:microsoft.com/office/officeart/2005/8/layout/list1"/>
    <dgm:cxn modelId="{3FCAC7AC-AA2A-4C06-B775-528F4C75FDDB}" type="presParOf" srcId="{06CDB6F5-973E-4358-B751-4B54DE62A379}" destId="{1C08119E-15AE-413D-AE3A-2893B8E41A43}" srcOrd="12" destOrd="0" presId="urn:microsoft.com/office/officeart/2005/8/layout/list1"/>
    <dgm:cxn modelId="{9B77F50B-2343-4FC7-B92B-5401F2BFBD8A}" type="presParOf" srcId="{1C08119E-15AE-413D-AE3A-2893B8E41A43}" destId="{D6729084-BBCE-417C-B517-9315529CEAB1}" srcOrd="0" destOrd="0" presId="urn:microsoft.com/office/officeart/2005/8/layout/list1"/>
    <dgm:cxn modelId="{AAA52786-9311-480A-81CB-27355FAC433A}" type="presParOf" srcId="{1C08119E-15AE-413D-AE3A-2893B8E41A43}" destId="{34AC26B0-D1C0-4A8A-88AF-B30DAA1BBA2A}" srcOrd="1" destOrd="0" presId="urn:microsoft.com/office/officeart/2005/8/layout/list1"/>
    <dgm:cxn modelId="{9E4480DB-6561-46E9-ADC6-9C321592B81D}" type="presParOf" srcId="{06CDB6F5-973E-4358-B751-4B54DE62A379}" destId="{93949570-CF8A-49AF-BBE9-B43EF38FA18F}" srcOrd="13" destOrd="0" presId="urn:microsoft.com/office/officeart/2005/8/layout/list1"/>
    <dgm:cxn modelId="{45EFAE4B-A407-490C-BB65-2E527B32BCB4}" type="presParOf" srcId="{06CDB6F5-973E-4358-B751-4B54DE62A379}" destId="{8FC37916-A6A8-4314-BEE0-C258F39BFA4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FB1E1C-AA60-4F37-BA46-0A914F36DDE3}">
      <dsp:nvSpPr>
        <dsp:cNvPr id="0" name=""/>
        <dsp:cNvSpPr/>
      </dsp:nvSpPr>
      <dsp:spPr>
        <a:xfrm>
          <a:off x="0" y="372420"/>
          <a:ext cx="8185150" cy="579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523F17-9307-4F45-9AFB-7DBDA0F92D91}">
      <dsp:nvSpPr>
        <dsp:cNvPr id="0" name=""/>
        <dsp:cNvSpPr/>
      </dsp:nvSpPr>
      <dsp:spPr>
        <a:xfrm>
          <a:off x="409257" y="32939"/>
          <a:ext cx="5729605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65" tIns="0" rIns="216565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Chapters 5&amp;4</a:t>
          </a:r>
          <a:endParaRPr lang="en-US" sz="2300" kern="1200" dirty="0" smtClean="0"/>
        </a:p>
      </dsp:txBody>
      <dsp:txXfrm>
        <a:off x="442401" y="66083"/>
        <a:ext cx="5663317" cy="612672"/>
      </dsp:txXfrm>
    </dsp:sp>
    <dsp:sp modelId="{23217E3D-0A95-4A5A-9311-A737D970D188}">
      <dsp:nvSpPr>
        <dsp:cNvPr id="0" name=""/>
        <dsp:cNvSpPr/>
      </dsp:nvSpPr>
      <dsp:spPr>
        <a:xfrm>
          <a:off x="0" y="1415700"/>
          <a:ext cx="8185150" cy="579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CC8481-D1D2-4439-9313-4869CBE018D2}">
      <dsp:nvSpPr>
        <dsp:cNvPr id="0" name=""/>
        <dsp:cNvSpPr/>
      </dsp:nvSpPr>
      <dsp:spPr>
        <a:xfrm>
          <a:off x="409257" y="1076219"/>
          <a:ext cx="5729605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65" tIns="0" rIns="216565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Bonus question of P&amp;G </a:t>
          </a:r>
          <a:endParaRPr lang="en-US" sz="2300" kern="1200" dirty="0" smtClean="0"/>
        </a:p>
      </dsp:txBody>
      <dsp:txXfrm>
        <a:off x="442401" y="1109363"/>
        <a:ext cx="5663317" cy="612672"/>
      </dsp:txXfrm>
    </dsp:sp>
    <dsp:sp modelId="{25AD9D02-6B18-4368-A357-370E5A4BF283}">
      <dsp:nvSpPr>
        <dsp:cNvPr id="0" name=""/>
        <dsp:cNvSpPr/>
      </dsp:nvSpPr>
      <dsp:spPr>
        <a:xfrm>
          <a:off x="0" y="2458980"/>
          <a:ext cx="8185150" cy="579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6FEDB1-B5E8-4BD6-8004-11BC7D0445F8}">
      <dsp:nvSpPr>
        <dsp:cNvPr id="0" name=""/>
        <dsp:cNvSpPr/>
      </dsp:nvSpPr>
      <dsp:spPr>
        <a:xfrm>
          <a:off x="409257" y="2119500"/>
          <a:ext cx="5729605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65" tIns="0" rIns="216565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Project overview </a:t>
          </a:r>
          <a:endParaRPr lang="en-US" sz="2300" kern="1200" dirty="0" smtClean="0"/>
        </a:p>
      </dsp:txBody>
      <dsp:txXfrm>
        <a:off x="442401" y="2152644"/>
        <a:ext cx="5663317" cy="612672"/>
      </dsp:txXfrm>
    </dsp:sp>
    <dsp:sp modelId="{8FC37916-A6A8-4314-BEE0-C258F39BFA41}">
      <dsp:nvSpPr>
        <dsp:cNvPr id="0" name=""/>
        <dsp:cNvSpPr/>
      </dsp:nvSpPr>
      <dsp:spPr>
        <a:xfrm>
          <a:off x="0" y="3502260"/>
          <a:ext cx="8185150" cy="579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C26B0-D1C0-4A8A-88AF-B30DAA1BBA2A}">
      <dsp:nvSpPr>
        <dsp:cNvPr id="0" name=""/>
        <dsp:cNvSpPr/>
      </dsp:nvSpPr>
      <dsp:spPr>
        <a:xfrm>
          <a:off x="409257" y="3162780"/>
          <a:ext cx="5729605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65" tIns="0" rIns="216565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Quiz (1) </a:t>
          </a:r>
          <a:endParaRPr lang="en-US" sz="2300" kern="1200" dirty="0" smtClean="0"/>
        </a:p>
      </dsp:txBody>
      <dsp:txXfrm>
        <a:off x="442401" y="3195924"/>
        <a:ext cx="5663317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fld id="{E3E9658C-00A7-4482-A59B-C2F3E27BBA53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DCA9F1E-76D4-43F8-9767-35E0448B7E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itchFamily="34" charset="0"/>
              </a:defRPr>
            </a:lvl1pPr>
          </a:lstStyle>
          <a:p>
            <a:pPr>
              <a:defRPr/>
            </a:pPr>
            <a:fld id="{9500FBE9-F027-4190-AC31-80B8D4F5EB15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9325" y="685800"/>
            <a:ext cx="4959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3EEA647-8F04-4B47-96C8-935BA2C5CE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ヒラギノ角ゴ Pro W3" pitchFamily="-95" charset="-128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ヒラギノ角ゴ Pro W3" pitchFamily="-95" charset="-128"/>
        <a:cs typeface="ヒラギノ角ゴ Pro W3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ヒラギノ角ゴ Pro W3" pitchFamily="-95" charset="-128"/>
        <a:cs typeface="ヒラギノ角ゴ Pro W3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ヒラギノ角ゴ Pro W3" pitchFamily="-95" charset="-128"/>
        <a:cs typeface="ヒラギノ角ゴ Pro W3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ヒラギノ角ゴ Pro W3" pitchFamily="-95" charset="-128"/>
        <a:cs typeface="ヒラギノ角ゴ Pro W3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ja-JP" dirty="0" smtClean="0">
              <a:ea typeface="ＭＳ Ｐゴシック" panose="020B0600070205080204" pitchFamily="34" charset="-128"/>
            </a:endParaRP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203AECAE-0993-459B-8DDB-EBA4AF7B3D1F}" type="slidenum">
              <a:rPr lang="en-US" altLang="en-US">
                <a:ea typeface="ＭＳ Ｐゴシック" panose="020B0600070205080204" pitchFamily="34" charset="-128"/>
                <a:cs typeface="Arial" panose="020B0604020202020204" pitchFamily="34" charset="0"/>
              </a:rPr>
              <a:pPr eaLnBrk="1" hangingPunct="1"/>
              <a:t>4</a:t>
            </a:fld>
            <a:endParaRPr lang="en-US" altLang="en-US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472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ja-JP" dirty="0" smtClean="0">
              <a:ea typeface="ＭＳ Ｐゴシック" panose="020B0600070205080204" pitchFamily="34" charset="-128"/>
            </a:endParaRPr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887178A2-C98E-4D20-B58E-C3C459E9CE45}" type="slidenum">
              <a:rPr lang="en-US" altLang="en-US">
                <a:ea typeface="ＭＳ Ｐゴシック" panose="020B0600070205080204" pitchFamily="34" charset="-128"/>
                <a:cs typeface="Arial" panose="020B0604020202020204" pitchFamily="34" charset="0"/>
              </a:rPr>
              <a:pPr eaLnBrk="1" hangingPunct="1"/>
              <a:t>5</a:t>
            </a:fld>
            <a:endParaRPr lang="en-US" altLang="en-US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279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ABD2BA-B0F5-4695-96C6-0480FF6F9C93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1108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extLst/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altLang="en-US" dirty="0" smtClean="0">
                <a:latin typeface="Arial" panose="020B0604020202020204" pitchFamily="34" charset="0"/>
                <a:ea typeface="MS PGothic" panose="020B0600070205080204" pitchFamily="34" charset="-128"/>
              </a:rPr>
              <a:t>Publics: </a:t>
            </a:r>
            <a:endParaRPr lang="en-US" altLang="en-US" dirty="0" smtClean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EDC70CE0-2FCE-426F-A1A7-C4DB80F8CE2B}" type="slidenum">
              <a:rPr lang="en-US" altLang="en-US">
                <a:ea typeface="ＭＳ Ｐゴシック" panose="020B0600070205080204" pitchFamily="34" charset="-128"/>
                <a:cs typeface="Arial" panose="020B0604020202020204" pitchFamily="34" charset="0"/>
              </a:rPr>
              <a:pPr eaLnBrk="1" hangingPunct="1"/>
              <a:t>7</a:t>
            </a:fld>
            <a:endParaRPr lang="en-US" altLang="en-US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34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32E67756-AB73-4230-A79F-FA9E61A33F67}" type="slidenum">
              <a:rPr lang="en-US" altLang="en-US">
                <a:ea typeface="ＭＳ Ｐゴシック" panose="020B0600070205080204" pitchFamily="34" charset="-128"/>
                <a:cs typeface="Arial" panose="020B0604020202020204" pitchFamily="34" charset="0"/>
              </a:rPr>
              <a:pPr eaLnBrk="1" hangingPunct="1"/>
              <a:t>8</a:t>
            </a:fld>
            <a:endParaRPr lang="en-US" altLang="en-US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ja-JP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37233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6C62F8BB-ABF7-4C35-9425-852BC00E292B}" type="slidenum">
              <a:rPr lang="en-US" altLang="en-US">
                <a:ea typeface="ＭＳ Ｐゴシック" panose="020B0600070205080204" pitchFamily="34" charset="-128"/>
                <a:cs typeface="Arial" panose="020B0604020202020204" pitchFamily="34" charset="0"/>
              </a:rPr>
              <a:pPr eaLnBrk="1" hangingPunct="1"/>
              <a:t>9</a:t>
            </a:fld>
            <a:endParaRPr lang="en-US" altLang="en-US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887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mtClean="0">
                <a:ea typeface="ヒラギノ角ゴ Pro W3"/>
              </a:rPr>
              <a:t>Outlines learning objectives from this chapter. </a:t>
            </a:r>
          </a:p>
        </p:txBody>
      </p:sp>
      <p:sp>
        <p:nvSpPr>
          <p:cNvPr id="6042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7FE8336-FA2A-4794-8AF7-CFBC444EC221}" type="slidenum">
              <a:rPr lang="en-US" altLang="en-US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6FF25ECC-F2B0-4AD8-A548-8C5030A4F6CA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12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A4C082B3-C479-40AE-BF4E-6721AC462D6E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13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3E4F2C08-A90A-461F-994F-20D8D2EAA8AB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14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9DBCB228-A0BC-4D3F-B3E9-5657EA2421BE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15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D92806D1-8F79-40F2-B343-7B27394A323B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16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83C8EB76-DF3D-4FB0-8C8E-A85905BA5743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17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6D0FBCB9-B4E1-403E-BC2C-57C3B13EA874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18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0B3F2031-407B-4F9B-A9C4-88FF5566783E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20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extLst/>
        </p:spPr>
        <p:txBody>
          <a:bodyPr/>
          <a:lstStyle/>
          <a:p>
            <a:pPr lvl="1">
              <a:defRPr/>
            </a:pPr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A7E4AEC7-BD3E-47E3-93C6-214C89574FAE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21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dirty="0" smtClean="0">
              <a:ea typeface="ヒラギノ角ゴ Pro W3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A0E1AA34-6312-4BDD-8C01-36757D36DFEF}" type="slidenum">
              <a:rPr lang="en-US" altLang="en-US" smtClean="0"/>
              <a:pPr>
                <a:spcBef>
                  <a:spcPct val="0"/>
                </a:spcBef>
              </a:pPr>
              <a:t>22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C645C71C-C8FF-446E-98EA-EE09835D0480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23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dirty="0" smtClean="0">
              <a:ea typeface="ヒラギノ角ゴ Pro W3"/>
            </a:endParaRP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FCFF49A5-01DC-476B-8115-ECFF6FA11778}" type="slidenum">
              <a:rPr lang="en-US" altLang="en-US" smtClean="0"/>
              <a:pPr>
                <a:spcBef>
                  <a:spcPct val="0"/>
                </a:spcBef>
              </a:pPr>
              <a:t>24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CA" dirty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2A1E0EB9-4E8E-4988-8B50-13AA3D9819E0}" type="slidenum">
              <a:rPr lang="en-US" altLang="en-US" smtClean="0"/>
              <a:pPr>
                <a:spcBef>
                  <a:spcPct val="0"/>
                </a:spcBef>
              </a:pPr>
              <a:t>25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dirty="0" smtClean="0">
              <a:ea typeface="ヒラギノ角ゴ Pro W3"/>
            </a:endParaRP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079C1F61-8289-4445-8A1A-C76B53E93F4D}" type="slidenum">
              <a:rPr lang="en-US" altLang="en-US" smtClean="0"/>
              <a:pPr>
                <a:spcBef>
                  <a:spcPct val="0"/>
                </a:spcBef>
              </a:pPr>
              <a:t>26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81A1915D-0C9F-4F7F-BC51-0ED39458E24A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27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dirty="0" smtClean="0">
              <a:ea typeface="ヒラギノ角ゴ Pro W3"/>
            </a:endParaRPr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AF27698B-1812-4C92-9B3D-AED1C7744CE4}" type="slidenum">
              <a:rPr lang="en-US" altLang="en-US" smtClean="0"/>
              <a:pPr>
                <a:spcBef>
                  <a:spcPct val="0"/>
                </a:spcBef>
              </a:pPr>
              <a:t>28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8CD50132-B20F-483B-B823-A651FAA776DA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29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B01C4276-038F-49E2-A66D-E4F30A234A3C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30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ea typeface="MS PGothic" panose="020B0600070205080204" pitchFamily="34" charset="-128"/>
            </a:endParaRP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E9014009-858E-41DC-8E28-249C97B33D02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31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extLst/>
        </p:spPr>
        <p:txBody>
          <a:bodyPr>
            <a:normAutofit/>
          </a:bodyPr>
          <a:lstStyle/>
          <a:p>
            <a:pPr>
              <a:defRPr/>
            </a:pPr>
            <a:endParaRPr lang="en-US" altLang="ja-JP" dirty="0" smtClean="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733B5DD3-06D5-4332-BE8A-ED2095DC28F4}" type="slidenum">
              <a:rPr lang="en-US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32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emf"/><Relationship Id="rId4" Type="http://schemas.openxmlformats.org/officeDocument/2006/relationships/image" Target="../media/image6.emf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jpe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emf"/><Relationship Id="rId4" Type="http://schemas.openxmlformats.org/officeDocument/2006/relationships/image" Target="../media/image6.emf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06938" y="-19050"/>
            <a:ext cx="5216525" cy="6877050"/>
          </a:xfrm>
          <a:prstGeom prst="rect">
            <a:avLst/>
          </a:prstGeom>
          <a:noFill/>
          <a:ln>
            <a:noFill/>
          </a:ln>
          <a:effectLst>
            <a:outerShdw blurRad="165100" dist="38100" dir="10800000" algn="r" rotWithShape="0">
              <a:srgbClr val="808080">
                <a:alpha val="25000"/>
              </a:srgbClr>
            </a:outerShdw>
          </a:effectLst>
          <a:extLst/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2039938"/>
            <a:ext cx="180975" cy="717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08D9FF12-EF94-441A-AC74-13061AD9FF68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66302" y="763675"/>
            <a:ext cx="4233127" cy="2111727"/>
          </a:xfrm>
        </p:spPr>
        <p:txBody>
          <a:bodyPr/>
          <a:lstStyle>
            <a:lvl1pPr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66301" y="2888964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66301" y="3873181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1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5214908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8487A832-F17E-4BB7-A026-F0B899C9166D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047" y="2533648"/>
            <a:ext cx="8952769" cy="918212"/>
          </a:xfr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48047" y="3451860"/>
            <a:ext cx="5951403" cy="533400"/>
          </a:xfrm>
          <a:prstGeom prst="rect">
            <a:avLst/>
          </a:prstGeom>
        </p:spPr>
        <p:txBody>
          <a:bodyPr/>
          <a:lstStyle>
            <a:lvl1pPr>
              <a:buNone/>
              <a:defRPr sz="217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6090280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20B63FCF-7274-460E-8FE1-C42EF5FE91AA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47650" y="914400"/>
            <a:ext cx="9420225" cy="521970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buClr>
                <a:schemeClr val="bg2"/>
              </a:buClr>
              <a:buSzPct val="80000"/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1pPr>
            <a:lvl2pPr marL="526914" indent="-285750">
              <a:lnSpc>
                <a:spcPct val="100000"/>
              </a:lnSpc>
              <a:buClr>
                <a:schemeClr val="bg2"/>
              </a:buClr>
              <a:buSzPct val="80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798513" indent="-284163">
              <a:lnSpc>
                <a:spcPct val="100000"/>
              </a:lnSpc>
              <a:buClr>
                <a:schemeClr val="bg2"/>
              </a:buClr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1026466" indent="-285750">
              <a:lnSpc>
                <a:spcPct val="100000"/>
              </a:lnSpc>
              <a:buClr>
                <a:schemeClr val="bg2"/>
              </a:buClr>
              <a:buSzPct val="8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277965" indent="-285750">
              <a:lnSpc>
                <a:spcPct val="100000"/>
              </a:lnSpc>
              <a:buClr>
                <a:schemeClr val="bg2"/>
              </a:buClr>
              <a:buSzPct val="80000"/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842943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2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16DD18E4-CBD0-48D7-BDCD-2865BC8CDF94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5055235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43022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441DE01A-D3F0-4718-86DE-E68ED1A85682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7EACDE0B-4CB0-4225-923D-D3BFED4A3CA1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38224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3690938" y="914400"/>
            <a:ext cx="5983287" cy="521493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tx1"/>
                </a:solidFill>
                <a:latin typeface="+mj-lt"/>
              </a:defRPr>
            </a:lvl1pPr>
            <a:lvl2pPr>
              <a:buClr>
                <a:schemeClr val="bg2"/>
              </a:buClr>
              <a:defRPr>
                <a:solidFill>
                  <a:schemeClr val="tx1"/>
                </a:solidFill>
                <a:latin typeface="+mj-lt"/>
              </a:defRPr>
            </a:lvl2pPr>
            <a:lvl3pPr>
              <a:buClr>
                <a:schemeClr val="bg2"/>
              </a:buClr>
              <a:defRPr>
                <a:solidFill>
                  <a:schemeClr val="tx1"/>
                </a:solidFill>
                <a:latin typeface="+mj-lt"/>
              </a:defRPr>
            </a:lvl3pPr>
            <a:lvl4pPr>
              <a:buClr>
                <a:schemeClr val="bg2"/>
              </a:buClr>
              <a:defRPr>
                <a:solidFill>
                  <a:schemeClr val="tx1"/>
                </a:solidFill>
                <a:latin typeface="+mj-lt"/>
              </a:defRPr>
            </a:lvl4pPr>
            <a:lvl5pPr>
              <a:buClr>
                <a:schemeClr val="bg2"/>
              </a:buClr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44267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0DE1D11B-2FD5-4DAF-BB03-66A12DC22D54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8EDC2CC9-59F7-4598-827D-32D66982E5D4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Aft>
                <a:spcPts val="1600"/>
              </a:spcAft>
              <a:buClr>
                <a:schemeClr val="bg2"/>
              </a:buClr>
              <a:defRPr sz="1800">
                <a:solidFill>
                  <a:schemeClr val="tx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2pPr>
            <a:lvl3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3pPr>
            <a:lvl4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4pPr>
            <a:lvl5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7836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sp>
        <p:nvSpPr>
          <p:cNvPr id="7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3003F934-339A-4663-BA05-8A2F1DAEC019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EDE4DF06-FE99-4583-AF69-3AEC6DF900C0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Aft>
                <a:spcPts val="1600"/>
              </a:spcAft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239713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2pPr>
            <a:lvl3pPr marL="787400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3pPr>
            <a:lvl4pPr marL="739775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4pPr>
            <a:lvl5pPr marL="992188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340215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ctiv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F049D208-8BC7-4429-955B-191B2F2A9C16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0841AF88-0FDE-4E0A-9633-2E6704575985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514476" y="914400"/>
            <a:ext cx="8159750" cy="521493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b="1">
                <a:solidFill>
                  <a:schemeClr val="bg2"/>
                </a:solidFill>
                <a:latin typeface="+mj-lt"/>
              </a:defRPr>
            </a:lvl1pPr>
            <a:lvl2pPr marL="57150" indent="0">
              <a:buNone/>
              <a:defRPr sz="1400">
                <a:solidFill>
                  <a:schemeClr val="tx1"/>
                </a:solidFill>
                <a:latin typeface="+mj-lt"/>
              </a:defRPr>
            </a:lvl2pPr>
            <a:lvl3pPr marL="787400" indent="-387350">
              <a:buClr>
                <a:schemeClr val="bg2"/>
              </a:buClr>
              <a:buFont typeface="Arial" pitchFamily="34" charset="0"/>
              <a:buChar char="•"/>
              <a:defRPr sz="1400">
                <a:solidFill>
                  <a:schemeClr val="tx1"/>
                </a:solidFill>
                <a:latin typeface="+mj-lt"/>
              </a:defRPr>
            </a:lvl3pPr>
            <a:lvl4pPr>
              <a:buClr>
                <a:schemeClr val="bg2"/>
              </a:buClr>
              <a:defRPr sz="1400">
                <a:solidFill>
                  <a:schemeClr val="tx1"/>
                </a:solidFill>
                <a:latin typeface="+mj-lt"/>
              </a:defRPr>
            </a:lvl4pPr>
            <a:lvl5pPr>
              <a:buClr>
                <a:schemeClr val="bg2"/>
              </a:buCl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285750" y="914400"/>
            <a:ext cx="1066800" cy="5212080"/>
          </a:xfrm>
          <a:prstGeom prst="rect">
            <a:avLst/>
          </a:prstGeom>
          <a:effectLst>
            <a:outerShdw blurRad="50800" dist="50800" dir="5400000" algn="ctr" rotWithShape="0">
              <a:schemeClr val="bg2"/>
            </a:outerShdw>
          </a:effectLst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86457849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4" name="Picture 11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47C0387D-96A3-44E2-937D-B9AC6074FA8A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64958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3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260986EB-3262-4CD2-B3CC-DFF781EE8682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035909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094" y="1600201"/>
            <a:ext cx="8929688" cy="4525963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96888" y="6356350"/>
            <a:ext cx="23145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 altLang="en-US"/>
              <a:t>1 - </a:t>
            </a:r>
            <a:fld id="{936F1624-C2A5-44C0-96D5-49E2625685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5808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06938" y="-19050"/>
            <a:ext cx="5216525" cy="6877050"/>
          </a:xfrm>
          <a:prstGeom prst="rect">
            <a:avLst/>
          </a:prstGeom>
          <a:noFill/>
          <a:ln>
            <a:noFill/>
          </a:ln>
          <a:effectLst>
            <a:outerShdw blurRad="165100" dist="38100" dir="10800000" algn="r" rotWithShape="0">
              <a:srgbClr val="808080">
                <a:alpha val="25000"/>
              </a:srgbClr>
            </a:outerShdw>
          </a:effectLst>
          <a:extLst/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2039938"/>
            <a:ext cx="180975" cy="717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A1AA9517-8D03-46FF-8D92-85EC47903691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66302" y="763675"/>
            <a:ext cx="4233127" cy="2111727"/>
          </a:xfrm>
        </p:spPr>
        <p:txBody>
          <a:bodyPr/>
          <a:lstStyle>
            <a:lvl1pPr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66301" y="2888964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66301" y="3873181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1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0758754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7C519AF8-06C9-4519-AE7B-9B67ADA6D9F6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047" y="2533648"/>
            <a:ext cx="8952769" cy="918212"/>
          </a:xfr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48047" y="3451860"/>
            <a:ext cx="5951403" cy="533400"/>
          </a:xfrm>
          <a:prstGeom prst="rect">
            <a:avLst/>
          </a:prstGeom>
        </p:spPr>
        <p:txBody>
          <a:bodyPr/>
          <a:lstStyle>
            <a:lvl1pPr>
              <a:buNone/>
              <a:defRPr sz="217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0659669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0800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606425" cy="223837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B196097A-9827-468A-BB9C-1B4458F65FE7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85813" y="6380163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 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901238" cy="715963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Chapter 5 </a:t>
            </a:r>
          </a:p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Managing Marketing Information to Gain Customer Insights</a:t>
            </a:r>
          </a:p>
        </p:txBody>
      </p:sp>
      <p:pic>
        <p:nvPicPr>
          <p:cNvPr id="12" name="Picture 21" descr="armstrong_mkg6ce_CRV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663" y="0"/>
            <a:ext cx="68421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1085849"/>
            <a:ext cx="9420225" cy="685800"/>
          </a:xfrm>
        </p:spPr>
        <p:txBody>
          <a:bodyPr/>
          <a:lstStyle>
            <a:lvl1pPr algn="ctr"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47650" y="1771650"/>
            <a:ext cx="9420225" cy="358140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1pPr>
            <a:lvl2pPr marL="526914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2pPr>
            <a:lvl3pPr marL="798513" indent="-284163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3pPr>
            <a:lvl4pPr marL="1026466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4pPr>
            <a:lvl5pPr marL="1277965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136361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2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ACFDAD5-529C-40B9-8D21-D6F0B29951C1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5055235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690063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2D2D0D8A-BBD1-4735-8687-B0ABA44A6C2C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2E8EDA41-97DD-4ED0-970F-33F121365587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38224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3690938" y="914400"/>
            <a:ext cx="5983287" cy="52149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  <a:latin typeface="+mj-lt"/>
              </a:defRPr>
            </a:lvl2pPr>
            <a:lvl3pPr>
              <a:defRPr>
                <a:solidFill>
                  <a:schemeClr val="tx1"/>
                </a:solidFill>
                <a:latin typeface="+mj-lt"/>
              </a:defRPr>
            </a:lvl3pPr>
            <a:lvl4pPr>
              <a:defRPr>
                <a:solidFill>
                  <a:schemeClr val="tx1"/>
                </a:solidFill>
                <a:latin typeface="+mj-lt"/>
              </a:defRPr>
            </a:lvl4pPr>
            <a:lvl5pPr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100027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91D7330C-BB2A-457A-9A4B-EA2114EB706E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945DE68-D7D2-4A42-A1CE-5871BBF7B89D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Aft>
                <a:spcPts val="16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2pPr>
            <a:lvl3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3pPr>
            <a:lvl4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4pPr>
            <a:lvl5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102582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F2D8AF1C-1407-4518-B528-AF96683525CD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0DF83EC-DD6F-4A32-978B-22BF9E090651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Aft>
                <a:spcPts val="1600"/>
              </a:spcAft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239713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2pPr>
            <a:lvl3pPr marL="787400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3pPr>
            <a:lvl4pPr marL="739775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4pPr>
            <a:lvl5pPr marL="992188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38563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ctiv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2C32CD34-1A78-433A-854B-0AF8ED90DD6C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207B0F6-ED17-40B4-B68A-C3DC034CA450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5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514476" y="914400"/>
            <a:ext cx="8159750" cy="521493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D0D0D"/>
                </a:solidFill>
                <a:latin typeface="+mj-lt"/>
              </a:defRPr>
            </a:lvl1pPr>
            <a:lvl2pPr marL="57150" indent="0">
              <a:buNone/>
              <a:defRPr sz="1400">
                <a:solidFill>
                  <a:srgbClr val="0D0D0D"/>
                </a:solidFill>
                <a:latin typeface="+mj-lt"/>
              </a:defRPr>
            </a:lvl2pPr>
            <a:lvl3pPr marL="787400" indent="-387350">
              <a:buClr>
                <a:schemeClr val="bg2"/>
              </a:buClr>
              <a:buFont typeface="Arial" pitchFamily="34" charset="0"/>
              <a:buChar char="•"/>
              <a:defRPr sz="1400">
                <a:solidFill>
                  <a:srgbClr val="0D0D0D"/>
                </a:solidFill>
                <a:latin typeface="+mj-lt"/>
              </a:defRPr>
            </a:lvl3pPr>
            <a:lvl4pPr>
              <a:buClr>
                <a:schemeClr val="bg2"/>
              </a:buClr>
              <a:defRPr sz="1400">
                <a:solidFill>
                  <a:srgbClr val="0D0D0D"/>
                </a:solidFill>
                <a:latin typeface="+mj-lt"/>
              </a:defRPr>
            </a:lvl4pPr>
            <a:lvl5pPr>
              <a:buClr>
                <a:schemeClr val="bg2"/>
              </a:buClr>
              <a:defRPr sz="1400">
                <a:solidFill>
                  <a:srgbClr val="0D0D0D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285750" y="914400"/>
            <a:ext cx="1066800" cy="521208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0691567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450A5637-8100-4CD7-A614-33EDFEFF8A37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 userDrawn="1"/>
        </p:nvSpPr>
        <p:spPr bwMode="gray">
          <a:xfrm>
            <a:off x="0" y="6386513"/>
            <a:ext cx="9921875" cy="4714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5" name="Slide Number Placeholder 2"/>
          <p:cNvSpPr txBox="1">
            <a:spLocks/>
          </p:cNvSpPr>
          <p:nvPr userDrawn="1"/>
        </p:nvSpPr>
        <p:spPr>
          <a:xfrm>
            <a:off x="179388" y="6507163"/>
            <a:ext cx="762000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FBCFA5AF-89DE-4525-B3E9-CE19B36976FD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6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838200" y="6372225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rgbClr val="FFFFFF"/>
                </a:solidFill>
                <a:latin typeface="Verdana" panose="020B0604030504040204" pitchFamily="34" charset="0"/>
              </a:rPr>
              <a:t>Copyright </a:t>
            </a:r>
            <a:r>
              <a:rPr lang="en-US" altLang="en-US" sz="900" smtClean="0">
                <a:solidFill>
                  <a:srgbClr val="FFFFFF"/>
                </a:solidFill>
                <a:latin typeface="Verdana" panose="020B0604030504040204" pitchFamily="34" charset="0"/>
              </a:rPr>
              <a:t>©</a:t>
            </a:r>
            <a:r>
              <a:rPr lang="en-US" altLang="en-US" sz="900" baseline="30000" smtClean="0">
                <a:solidFill>
                  <a:srgbClr val="FFFFFF"/>
                </a:solidFill>
                <a:latin typeface="Verdana" panose="020B0604030504040204" pitchFamily="34" charset="0"/>
              </a:rPr>
              <a:t> </a:t>
            </a:r>
            <a:r>
              <a:rPr lang="en-US" altLang="en-US" sz="1000" smtClean="0">
                <a:solidFill>
                  <a:srgbClr val="FFFFFF"/>
                </a:solidFill>
                <a:latin typeface="Verdana" panose="020B0604030504040204" pitchFamily="34" charset="0"/>
              </a:rPr>
              <a:t>2017 Pearson Canada Inc.</a:t>
            </a:r>
            <a:endParaRPr lang="en-US" altLang="en-US" sz="500" baseline="300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055426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5F91CB1A-9816-4CFB-8FD9-DF0DB596734A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4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3BC36434-7A96-42B7-9DAA-FCE22DD5C3D5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5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198195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496050"/>
            <a:ext cx="1289050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0800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0" y="1749425"/>
            <a:ext cx="279400" cy="1008063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688975" cy="2127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5020B1BB-DE51-4908-AB60-CCA391905BF9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868363" y="6380163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 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pic>
        <p:nvPicPr>
          <p:cNvPr id="10" name="Picture 14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66302" y="763675"/>
            <a:ext cx="4233127" cy="2111727"/>
          </a:xfrm>
        </p:spPr>
        <p:txBody>
          <a:bodyPr/>
          <a:lstStyle>
            <a:lvl1pPr>
              <a:defRPr sz="3200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66301" y="2888964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66301" y="3873181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1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7939740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CTM_Penguin_UK_DK_AL575688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175"/>
            <a:ext cx="9926638" cy="642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0"/>
          <p:cNvSpPr>
            <a:spLocks noChangeArrowheads="1"/>
          </p:cNvSpPr>
          <p:nvPr userDrawn="1"/>
        </p:nvSpPr>
        <p:spPr bwMode="auto">
          <a:xfrm>
            <a:off x="5719763" y="450850"/>
            <a:ext cx="4202112" cy="2549525"/>
          </a:xfrm>
          <a:prstGeom prst="rect">
            <a:avLst/>
          </a:prstGeom>
          <a:solidFill>
            <a:srgbClr val="F4FDC7"/>
          </a:solidFill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5802313" y="2281238"/>
            <a:ext cx="39195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496050"/>
            <a:ext cx="1289050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</a:endParaRPr>
          </a:p>
        </p:txBody>
      </p:sp>
      <p:pic>
        <p:nvPicPr>
          <p:cNvPr id="10" name="Picture 13" descr="Pearson_Strap_Bound_White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90817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 descr="Pearson_Bound_White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563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720312" y="446688"/>
            <a:ext cx="4001538" cy="104609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5720312" y="1678414"/>
            <a:ext cx="4001538" cy="662853"/>
          </a:xfrm>
          <a:prstGeom prst="rect">
            <a:avLst/>
          </a:prstGeom>
        </p:spPr>
        <p:txBody>
          <a:bodyPr/>
          <a:lstStyle>
            <a:lvl1pPr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5720312" y="2382542"/>
            <a:ext cx="4001538" cy="618545"/>
          </a:xfrm>
          <a:prstGeom prst="rect">
            <a:avLst/>
          </a:prstGeom>
        </p:spPr>
        <p:txBody>
          <a:bodyPr/>
          <a:lstStyle>
            <a:lvl1pPr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9961491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094" y="1600201"/>
            <a:ext cx="8929688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6888" y="6356350"/>
            <a:ext cx="23145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9BBB6098-7E33-497D-8EDB-DF623681A0F0}" type="datetimeFigureOut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9313" y="6356350"/>
            <a:ext cx="31432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10413" y="6356350"/>
            <a:ext cx="23145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en-US"/>
              <a:t>1 - </a:t>
            </a:r>
            <a:fld id="{245F58C6-486B-4B83-8B6E-0BBCC6D377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4315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06938" y="-19050"/>
            <a:ext cx="5216525" cy="6877050"/>
          </a:xfrm>
          <a:prstGeom prst="rect">
            <a:avLst/>
          </a:prstGeom>
          <a:noFill/>
          <a:ln>
            <a:noFill/>
          </a:ln>
          <a:effectLst>
            <a:outerShdw blurRad="165100" dist="38100" dir="10800000" algn="r" rotWithShape="0">
              <a:srgbClr val="808080">
                <a:alpha val="25000"/>
              </a:srgbClr>
            </a:outerShdw>
          </a:effectLst>
          <a:extLst/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2039938"/>
            <a:ext cx="180975" cy="717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0F649C46-7406-4C9C-BA69-A54E03B712AB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66302" y="763675"/>
            <a:ext cx="4233127" cy="2111727"/>
          </a:xfrm>
        </p:spPr>
        <p:txBody>
          <a:bodyPr/>
          <a:lstStyle>
            <a:lvl1pPr>
              <a:defRPr sz="32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66301" y="2888964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66301" y="3873181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1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409320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DC2FA641-0AD0-4B51-9C20-2023C6D14436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047" y="2533648"/>
            <a:ext cx="8952769" cy="918212"/>
          </a:xfr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48047" y="3451860"/>
            <a:ext cx="5951403" cy="533400"/>
          </a:xfrm>
          <a:prstGeom prst="rect">
            <a:avLst/>
          </a:prstGeom>
        </p:spPr>
        <p:txBody>
          <a:bodyPr/>
          <a:lstStyle>
            <a:lvl1pPr>
              <a:buNone/>
              <a:defRPr sz="217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1672063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0800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708025" cy="223837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41A91B40-53A4-43FA-9D10-88717C4C155E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01675" y="6380163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 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901238" cy="722313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Chapter 5</a:t>
            </a:r>
          </a:p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Managing Marketing Information to Gain Customer Insights</a:t>
            </a:r>
          </a:p>
        </p:txBody>
      </p:sp>
      <p:pic>
        <p:nvPicPr>
          <p:cNvPr id="12" name="Picture 21" descr="armstrong_mkg6ce_CRV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663" y="0"/>
            <a:ext cx="68421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987426"/>
            <a:ext cx="9420225" cy="685800"/>
          </a:xfrm>
        </p:spPr>
        <p:txBody>
          <a:bodyPr/>
          <a:lstStyle>
            <a:lvl1pPr algn="ctr"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47650" y="1771650"/>
            <a:ext cx="9420225" cy="358140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1pPr>
            <a:lvl2pPr marL="526914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2pPr>
            <a:lvl3pPr marL="798513" indent="-284163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3pPr>
            <a:lvl4pPr marL="1026466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4pPr>
            <a:lvl5pPr marL="1277965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952013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and2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8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6793F69B-2E2B-431C-9984-A25D77CACE7E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5055235" y="914400"/>
            <a:ext cx="4618990" cy="5214938"/>
          </a:xfrm>
          <a:prstGeom prst="rect">
            <a:avLst/>
          </a:prstGeom>
        </p:spPr>
        <p:txBody>
          <a:bodyPr/>
          <a:lstStyle>
            <a:lvl1pPr marL="1143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8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078808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B8BCB59E-B386-4450-BB43-7446B1D0BA8C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AA670367-A2FA-439F-9E3E-110EAFDF6556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38224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3690938" y="914400"/>
            <a:ext cx="5983287" cy="52149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  <a:latin typeface="+mj-lt"/>
              </a:defRPr>
            </a:lvl2pPr>
            <a:lvl3pPr>
              <a:defRPr>
                <a:solidFill>
                  <a:schemeClr val="tx1"/>
                </a:solidFill>
                <a:latin typeface="+mj-lt"/>
              </a:defRPr>
            </a:lvl3pPr>
            <a:lvl4pPr>
              <a:defRPr>
                <a:solidFill>
                  <a:schemeClr val="tx1"/>
                </a:solidFill>
                <a:latin typeface="+mj-lt"/>
              </a:defRPr>
            </a:lvl4pPr>
            <a:lvl5pPr>
              <a:defRPr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753106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41420AA5-DD4E-4F44-A0BB-11E57E4F90BD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79466B88-7FA3-4C94-92D5-D9C46AACE7AE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Aft>
                <a:spcPts val="16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2pPr>
            <a:lvl3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3pPr>
            <a:lvl4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4pPr>
            <a:lvl5pPr>
              <a:lnSpc>
                <a:spcPct val="100000"/>
              </a:lnSpc>
              <a:spcAft>
                <a:spcPts val="1600"/>
              </a:spcAft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584064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845898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1083616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1335115" marR="0" indent="-228600" algn="l" defTabSz="914400" rtl="0" eaLnBrk="1" fontAlgn="auto" latinLnBrk="0" hangingPunct="1">
              <a:lnSpc>
                <a:spcPct val="100000"/>
              </a:lnSpc>
              <a:spcAft>
                <a:spcPts val="65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438328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ree column (2)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52C5CC36-BEEF-4449-9192-A28786033CD9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82EBE0A4-1B45-4A2B-9D63-B6820641FD79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spcAft>
                <a:spcPts val="1200"/>
              </a:spcAft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247651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59209" y="914400"/>
            <a:ext cx="3108960" cy="52149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Aft>
                <a:spcPts val="1600"/>
              </a:spcAft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239713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2pPr>
            <a:lvl3pPr marL="787400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3pPr>
            <a:lvl4pPr marL="739775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4pPr>
            <a:lvl5pPr marL="992188" indent="0">
              <a:lnSpc>
                <a:spcPct val="100000"/>
              </a:lnSpc>
              <a:spcAft>
                <a:spcPts val="1600"/>
              </a:spcAft>
              <a:buNone/>
              <a:defRPr sz="16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403430" y="914400"/>
            <a:ext cx="3108960" cy="521493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accent2"/>
              </a:buClr>
              <a:buSzTx/>
              <a:buFont typeface="Arial" panose="020B0604020202020204" pitchFamily="34" charset="0"/>
              <a:buNone/>
              <a:tabLst/>
              <a:defRPr kumimoji="0" lang="en-US" sz="1600" b="1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  <a:lvl2pPr marL="287338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2pPr>
            <a:lvl3pPr marL="576263" marR="0" indent="-228600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3pPr>
            <a:lvl4pPr marL="744538" marR="0" indent="-168275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4pPr>
            <a:lvl5pPr marL="914400" marR="0" indent="-169863" algn="l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 kumimoji="0" lang="en-US" sz="1200" b="0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215098"/>
      </p:ext>
    </p:extLst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ctiv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32BF6E87-CEE9-4C5C-83C1-95987AAA8CAE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1DAB1656-C2F8-44F5-A06A-19F3D2EF4AA4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9" name="Picture 15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514476" y="914400"/>
            <a:ext cx="8159750" cy="521493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D0D0D"/>
                </a:solidFill>
                <a:latin typeface="+mj-lt"/>
              </a:defRPr>
            </a:lvl1pPr>
            <a:lvl2pPr marL="57150" indent="0">
              <a:buNone/>
              <a:defRPr sz="1400">
                <a:solidFill>
                  <a:srgbClr val="0D0D0D"/>
                </a:solidFill>
                <a:latin typeface="+mj-lt"/>
              </a:defRPr>
            </a:lvl2pPr>
            <a:lvl3pPr marL="787400" indent="-387350">
              <a:buClr>
                <a:schemeClr val="bg2"/>
              </a:buClr>
              <a:buFont typeface="Arial" pitchFamily="34" charset="0"/>
              <a:buChar char="•"/>
              <a:defRPr sz="1400">
                <a:solidFill>
                  <a:srgbClr val="0D0D0D"/>
                </a:solidFill>
                <a:latin typeface="+mj-lt"/>
              </a:defRPr>
            </a:lvl3pPr>
            <a:lvl4pPr>
              <a:buClr>
                <a:schemeClr val="bg2"/>
              </a:buClr>
              <a:defRPr sz="1400">
                <a:solidFill>
                  <a:srgbClr val="0D0D0D"/>
                </a:solidFill>
                <a:latin typeface="+mj-lt"/>
              </a:defRPr>
            </a:lvl4pPr>
            <a:lvl5pPr>
              <a:buClr>
                <a:schemeClr val="bg2"/>
              </a:buClr>
              <a:defRPr sz="1400">
                <a:solidFill>
                  <a:srgbClr val="0D0D0D"/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285750" y="914400"/>
            <a:ext cx="1066800" cy="521208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5422631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E2273015-3D94-467F-9170-6FF8C36E1A87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5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9C9FDAD0-F00F-4EB8-97E2-4D8732C7D6A8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6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716302"/>
      </p:ext>
    </p:extLst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E7FE3C89-2A04-49D9-88C1-C4D44CBD1DFA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 userDrawn="1"/>
        </p:nvSpPr>
        <p:spPr bwMode="gray">
          <a:xfrm>
            <a:off x="0" y="6397625"/>
            <a:ext cx="9921875" cy="47148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4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C872CC23-2284-4ABB-A8D7-9CDA78F097A4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5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167938"/>
      </p:ext>
    </p:extLst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496050"/>
            <a:ext cx="1289050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0" y="1749425"/>
            <a:ext cx="279400" cy="1008063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F7734FCA-3385-4DE7-95B1-C044C513B66F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 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pic>
        <p:nvPicPr>
          <p:cNvPr id="10" name="Picture 14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66302" y="763675"/>
            <a:ext cx="4233127" cy="2111727"/>
          </a:xfrm>
        </p:spPr>
        <p:txBody>
          <a:bodyPr/>
          <a:lstStyle>
            <a:lvl1pPr>
              <a:defRPr sz="3200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266301" y="2888964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66301" y="3873181"/>
            <a:ext cx="4233127" cy="815640"/>
          </a:xfrm>
          <a:prstGeom prst="rect">
            <a:avLst/>
          </a:prstGeom>
        </p:spPr>
        <p:txBody>
          <a:bodyPr/>
          <a:lstStyle>
            <a:lvl1pPr>
              <a:buNone/>
              <a:defRPr sz="1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597804"/>
      </p:ext>
    </p:extLst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CTM_Penguin_UK_DK_AL575688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175"/>
            <a:ext cx="9926638" cy="642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0"/>
          <p:cNvSpPr>
            <a:spLocks noChangeArrowheads="1"/>
          </p:cNvSpPr>
          <p:nvPr userDrawn="1"/>
        </p:nvSpPr>
        <p:spPr bwMode="auto">
          <a:xfrm>
            <a:off x="5719763" y="450850"/>
            <a:ext cx="4202112" cy="2549525"/>
          </a:xfrm>
          <a:prstGeom prst="rect">
            <a:avLst/>
          </a:prstGeom>
          <a:solidFill>
            <a:srgbClr val="F4FDC7"/>
          </a:solidFill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5802313" y="2281238"/>
            <a:ext cx="39195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496050"/>
            <a:ext cx="1289050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</a:endParaRPr>
          </a:p>
        </p:txBody>
      </p:sp>
      <p:pic>
        <p:nvPicPr>
          <p:cNvPr id="10" name="Picture 13" descr="Pearson_Strap_Bound_White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90817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 descr="Pearson_Bound_White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563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720312" y="446688"/>
            <a:ext cx="4001538" cy="104609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2"/>
          </p:nvPr>
        </p:nvSpPr>
        <p:spPr>
          <a:xfrm>
            <a:off x="5720312" y="1678414"/>
            <a:ext cx="4001538" cy="662853"/>
          </a:xfrm>
          <a:prstGeom prst="rect">
            <a:avLst/>
          </a:prstGeom>
        </p:spPr>
        <p:txBody>
          <a:bodyPr/>
          <a:lstStyle>
            <a:lvl1pPr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5720312" y="2382542"/>
            <a:ext cx="4001538" cy="618545"/>
          </a:xfrm>
          <a:prstGeom prst="rect">
            <a:avLst/>
          </a:prstGeom>
        </p:spPr>
        <p:txBody>
          <a:bodyPr/>
          <a:lstStyle>
            <a:lvl1pPr>
              <a:buNone/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6704467"/>
      </p:ext>
    </p:extLst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094" y="1600201"/>
            <a:ext cx="8929688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6888" y="6356350"/>
            <a:ext cx="23145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7923C601-F31B-46D7-867F-E02A5B8E054F}" type="datetimeFigureOut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9313" y="6356350"/>
            <a:ext cx="31432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10413" y="6356350"/>
            <a:ext cx="23145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 altLang="en-US"/>
              <a:t>1 - </a:t>
            </a:r>
            <a:fld id="{6621FC2D-12BE-423E-A114-1D964C097D8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68715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9187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/>
          <p:cNvCxnSpPr/>
          <p:nvPr/>
        </p:nvCxnSpPr>
        <p:spPr>
          <a:xfrm>
            <a:off x="984250" y="4343400"/>
            <a:ext cx="80343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2969" y="758952"/>
            <a:ext cx="8185547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5223" y="4455621"/>
            <a:ext cx="8185547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E9667-44F7-4056-9712-69544722C33E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63245-7675-49FB-953A-3EF2F7157C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294654"/>
      </p:ext>
    </p:extLst>
  </p:cSld>
  <p:clrMapOvr>
    <a:masterClrMapping/>
  </p:clrMapOvr>
  <p:hf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B6098-7E33-497D-8EDB-DF623681A0F0}" type="datetimeFigureOut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1 - </a:t>
            </a:r>
            <a:fld id="{E901D6D6-5BD9-42D3-8870-04C31E33A7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2785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9187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/>
          <p:cNvCxnSpPr/>
          <p:nvPr/>
        </p:nvCxnSpPr>
        <p:spPr>
          <a:xfrm>
            <a:off x="984250" y="4343400"/>
            <a:ext cx="80343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969" y="758952"/>
            <a:ext cx="8185547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2969" y="4453128"/>
            <a:ext cx="8185547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88465-D252-45A9-95B1-334859BE8ACC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D5749-B3E4-4A69-8C46-250191D1596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117710"/>
      </p:ext>
    </p:extLst>
  </p:cSld>
  <p:clrMapOvr>
    <a:masterClrMapping/>
  </p:clrMapOvr>
  <p:hf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92969" y="286605"/>
            <a:ext cx="8185547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2969" y="1845734"/>
            <a:ext cx="4018359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0156" y="1845737"/>
            <a:ext cx="4018359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722C0-C06E-4817-B147-56EAEDBB9D8E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1E965-C47E-4C35-BBE6-4057176BA5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901980"/>
      </p:ext>
    </p:extLst>
  </p:cSld>
  <p:clrMapOvr>
    <a:masterClrMapping/>
  </p:clrMapOvr>
  <p:hf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92969" y="286605"/>
            <a:ext cx="8185547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2969" y="1846052"/>
            <a:ext cx="4018359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2969" y="2582334"/>
            <a:ext cx="4018359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60156" y="1846052"/>
            <a:ext cx="4018359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60156" y="2582334"/>
            <a:ext cx="4018359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CECCF-457E-4D5F-A38C-12C9CEA4EB1C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07DCE-6D0C-421F-A7F5-BB161CA364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968698"/>
      </p:ext>
    </p:extLst>
  </p:cSld>
  <p:clrMapOvr>
    <a:masterClrMapping/>
  </p:clrMapOvr>
  <p:hf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196" y="31111"/>
            <a:ext cx="8185547" cy="93259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268720"/>
      </p:ext>
    </p:extLst>
  </p:cSld>
  <p:clrMapOvr>
    <a:masterClrMapping/>
  </p:clrMapOvr>
  <p:hf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75" y="6400800"/>
            <a:ext cx="99187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Rectangle 3"/>
          <p:cNvSpPr/>
          <p:nvPr/>
        </p:nvSpPr>
        <p:spPr>
          <a:xfrm>
            <a:off x="0" y="6334125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9094788" y="6324600"/>
            <a:ext cx="579437" cy="2286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n-US" altLang="en-US" sz="1200" smtClean="0">
                <a:solidFill>
                  <a:schemeClr val="bg1"/>
                </a:solidFill>
                <a:latin typeface="Calibri" panose="020F0502020204030204" pitchFamily="34" charset="0"/>
              </a:rPr>
              <a:t>1-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9509125" y="6324600"/>
            <a:ext cx="412750" cy="2286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fld id="{EFD71CB4-D085-4A1D-ACFC-F84EFCECBD66}" type="slidenum">
              <a:rPr lang="en-US" altLang="en-US" sz="12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20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39196" y="31111"/>
            <a:ext cx="8185547" cy="93259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C2254-3A60-4E5F-910B-36D7973F2281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54151-C106-4DF6-8D3E-ED28668A83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757677"/>
      </p:ext>
    </p:extLst>
  </p:cSld>
  <p:clrMapOvr>
    <a:masterClrMapping/>
  </p:clrMapOvr>
  <p:hf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75" y="6400800"/>
            <a:ext cx="99187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Rectangle 3"/>
          <p:cNvSpPr/>
          <p:nvPr/>
        </p:nvSpPr>
        <p:spPr>
          <a:xfrm>
            <a:off x="0" y="6334125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9094788" y="6324600"/>
            <a:ext cx="579437" cy="2286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n-US" altLang="en-US" sz="1200" smtClean="0">
                <a:solidFill>
                  <a:schemeClr val="bg1"/>
                </a:solidFill>
                <a:latin typeface="Calibri" panose="020F0502020204030204" pitchFamily="34" charset="0"/>
              </a:rPr>
              <a:t>1-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9509125" y="6324600"/>
            <a:ext cx="412750" cy="2286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fld id="{10A0E456-B33B-472F-92D6-57D52818C795}" type="slidenum">
              <a:rPr lang="en-US" altLang="en-US" sz="1200" smtClean="0">
                <a:solidFill>
                  <a:schemeClr val="bg1"/>
                </a:solidFill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20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39196" y="31111"/>
            <a:ext cx="8185547" cy="93259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2D513-14C0-43E3-B42A-644A6311F259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1027E-75FE-4056-9C7D-9BD20C69EB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170805"/>
      </p:ext>
    </p:extLst>
  </p:cSld>
  <p:clrMapOvr>
    <a:masterClrMapping/>
  </p:clrMapOvr>
  <p:hf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329723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3287713" y="0"/>
            <a:ext cx="5238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70" y="594359"/>
            <a:ext cx="2604492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4598" y="731520"/>
            <a:ext cx="5435539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70" y="2926080"/>
            <a:ext cx="2604492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379413" y="6459538"/>
            <a:ext cx="213042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4B849E7-4F6F-4F77-86D1-11119933B7F2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6838" y="6459538"/>
            <a:ext cx="3783012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01228FB-771E-41AC-A76C-A840DE2B70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488086"/>
      </p:ext>
    </p:extLst>
  </p:cSld>
  <p:clrMapOvr>
    <a:masterClrMapping/>
  </p:clrMapOvr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953000"/>
            <a:ext cx="9920288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0" y="4914900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969" y="5074920"/>
            <a:ext cx="8235156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" y="0"/>
            <a:ext cx="9921863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2968" y="5907024"/>
            <a:ext cx="8235156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990BC-55E4-4AF6-B24C-CC1717953AE7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60C84-0BA7-4023-9E62-A2BF7611C1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179213"/>
      </p:ext>
    </p:extLst>
  </p:cSld>
  <p:clrMapOvr>
    <a:masterClrMapping/>
  </p:clrMapOvr>
  <p:hf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7D98E-68F9-402B-8AC3-3E57BB68C169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D800-E135-4046-8789-9783FA25D8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46536"/>
      </p:ext>
    </p:extLst>
  </p:cSld>
  <p:clrMapOvr>
    <a:masterClrMapping/>
  </p:clrMapOvr>
  <p:hf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9187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920288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00342" y="414780"/>
            <a:ext cx="2139404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2130" y="414779"/>
            <a:ext cx="6294189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D0B9B-223F-426B-A682-D275DA29C9BD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2E0EF-ACEB-4462-98AC-112B4D9043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72612"/>
      </p:ext>
    </p:extLst>
  </p:cSld>
  <p:clrMapOvr>
    <a:masterClrMapping/>
  </p:clrMapOvr>
  <p:hf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0200" y="3810000"/>
            <a:ext cx="9426575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GB" altLang="en-US" sz="1800" smtClean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0729" y="4343400"/>
            <a:ext cx="6945313" cy="1752600"/>
          </a:xfrm>
        </p:spPr>
        <p:txBody>
          <a:bodyPr>
            <a:noAutofit/>
          </a:bodyPr>
          <a:lstStyle>
            <a:lvl1pPr marL="0" indent="0" algn="l">
              <a:buNone/>
              <a:def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Times New Roman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851835"/>
      </p:ext>
    </p:extLst>
  </p:cSld>
  <p:clrMapOvr>
    <a:masterClrMapping/>
  </p:clrMapOvr>
  <p:hf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 txBox="1">
            <a:spLocks/>
          </p:cNvSpPr>
          <p:nvPr userDrawn="1"/>
        </p:nvSpPr>
        <p:spPr>
          <a:xfrm>
            <a:off x="9280525" y="6503988"/>
            <a:ext cx="574675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fld id="{E9746C6C-12BA-4A70-9221-126CC935A7CC}" type="slidenum">
              <a:rPr lang="en-US" altLang="en-US" sz="1100" smtClean="0">
                <a:solidFill>
                  <a:srgbClr val="7F7F7F"/>
                </a:solidFill>
                <a:latin typeface="Verdana" panose="020B060403050404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100" smtClean="0">
              <a:solidFill>
                <a:srgbClr val="7F7F7F"/>
              </a:solidFill>
              <a:latin typeface="Verdana" panose="020B060403050404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 userDrawn="1"/>
        </p:nvSpPr>
        <p:spPr bwMode="gray">
          <a:xfrm>
            <a:off x="0" y="6386513"/>
            <a:ext cx="9921875" cy="4714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5" name="Slide Number Placeholder 2"/>
          <p:cNvSpPr txBox="1">
            <a:spLocks/>
          </p:cNvSpPr>
          <p:nvPr userDrawn="1"/>
        </p:nvSpPr>
        <p:spPr>
          <a:xfrm>
            <a:off x="179388" y="6507163"/>
            <a:ext cx="762000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31B8BA95-6894-4467-A9BF-FA9EE9B496C2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6" name="Picture 14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944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838200" y="6372225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rgbClr val="FFFFFF"/>
                </a:solidFill>
                <a:latin typeface="Verdana" panose="020B0604030504040204" pitchFamily="34" charset="0"/>
              </a:rPr>
              <a:t>Copyright </a:t>
            </a:r>
            <a:r>
              <a:rPr lang="en-US" altLang="en-US" sz="900" smtClean="0">
                <a:solidFill>
                  <a:srgbClr val="FFFFFF"/>
                </a:solidFill>
                <a:latin typeface="Verdana" panose="020B0604030504040204" pitchFamily="34" charset="0"/>
              </a:rPr>
              <a:t>©</a:t>
            </a:r>
            <a:r>
              <a:rPr lang="en-US" altLang="en-US" sz="900" baseline="30000" smtClean="0">
                <a:solidFill>
                  <a:srgbClr val="FFFFFF"/>
                </a:solidFill>
                <a:latin typeface="Verdana" panose="020B0604030504040204" pitchFamily="34" charset="0"/>
              </a:rPr>
              <a:t> </a:t>
            </a:r>
            <a:r>
              <a:rPr lang="en-US" altLang="en-US" sz="1000" smtClean="0">
                <a:solidFill>
                  <a:srgbClr val="FFFFFF"/>
                </a:solidFill>
                <a:latin typeface="Verdana" panose="020B0604030504040204" pitchFamily="34" charset="0"/>
              </a:rPr>
              <a:t>2017 Pearson Canada Inc.</a:t>
            </a:r>
            <a:endParaRPr lang="en-US" altLang="en-US" sz="500" baseline="300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519161"/>
      </p:ext>
    </p:extLst>
  </p:cSld>
  <p:clrMapOvr>
    <a:masterClrMapping/>
  </p:clrMapOvr>
  <p:transition spd="med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and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earson_Bound_Whit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gray">
          <a:xfrm>
            <a:off x="0" y="6400800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7" name="Picture 18" descr="Pearson_Bound_Whit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80163"/>
            <a:ext cx="1655762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"/>
          <p:cNvSpPr txBox="1">
            <a:spLocks/>
          </p:cNvSpPr>
          <p:nvPr userDrawn="1"/>
        </p:nvSpPr>
        <p:spPr>
          <a:xfrm>
            <a:off x="179388" y="6507163"/>
            <a:ext cx="606425" cy="223837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t>5-</a:t>
            </a:r>
            <a:fld id="{26520891-A7B5-4675-ABA7-FF431B6DEF43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85813" y="6380163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dirty="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dirty="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dirty="0" smtClean="0">
                <a:solidFill>
                  <a:prstClr val="white"/>
                </a:solidFill>
                <a:latin typeface="Verdana" pitchFamily="34" charset="0"/>
              </a:rPr>
              <a:t>2017 Pearson Canada Inc.</a:t>
            </a:r>
            <a:endParaRPr lang="en-US" altLang="en-US" sz="500" baseline="30000" dirty="0" smtClean="0">
              <a:solidFill>
                <a:prstClr val="white"/>
              </a:solidFill>
              <a:latin typeface="Verdana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901238" cy="715963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Chapter 5 </a:t>
            </a:r>
          </a:p>
          <a:p>
            <a:pPr eaLnBrk="1" hangingPunct="1">
              <a:defRPr/>
            </a:pPr>
            <a:r>
              <a:rPr lang="en-CA" altLang="en-US" b="1" smtClean="0">
                <a:solidFill>
                  <a:srgbClr val="FFFFFF"/>
                </a:solidFill>
                <a:latin typeface="Verdana" panose="020B0604030504040204" pitchFamily="34" charset="0"/>
              </a:rPr>
              <a:t>Managing Marketing Information to Gain Customer Insights</a:t>
            </a:r>
          </a:p>
        </p:txBody>
      </p:sp>
      <p:pic>
        <p:nvPicPr>
          <p:cNvPr id="12" name="Picture 21" descr="armstrong_mkg6ce_CRV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663" y="0"/>
            <a:ext cx="68421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650" y="1085849"/>
            <a:ext cx="9420225" cy="685800"/>
          </a:xfrm>
        </p:spPr>
        <p:txBody>
          <a:bodyPr/>
          <a:lstStyle>
            <a:lvl1pPr algn="ctr"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47650" y="1771650"/>
            <a:ext cx="9420225" cy="3581400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1pPr>
            <a:lvl2pPr marL="526914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2pPr>
            <a:lvl3pPr marL="798513" indent="-284163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3pPr>
            <a:lvl4pPr marL="1026466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4pPr>
            <a:lvl5pPr marL="1277965" indent="-285750">
              <a:lnSpc>
                <a:spcPct val="100000"/>
              </a:lnSpc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2060"/>
                </a:solidFill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249693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3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47650" y="152400"/>
            <a:ext cx="94202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pic>
        <p:nvPicPr>
          <p:cNvPr id="1027" name="Picture 7" descr="Pearson_Bound_White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Verdana" pitchFamily="34" charset="0"/>
            </a:endParaRPr>
          </a:p>
        </p:txBody>
      </p:sp>
      <p:pic>
        <p:nvPicPr>
          <p:cNvPr id="1030" name="Picture 12" descr="Pearson_Bound_White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BC2B61BD-21C6-40A7-85BA-0B124BB3A12B}" type="slidenum">
              <a:rPr lang="en-US" altLang="en-US" sz="1100" smtClean="0">
                <a:solidFill>
                  <a:schemeClr val="bg1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schemeClr val="bg1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schemeClr val="bg1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1" r:id="rId1"/>
    <p:sldLayoutId id="2147484342" r:id="rId2"/>
    <p:sldLayoutId id="2147484343" r:id="rId3"/>
    <p:sldLayoutId id="2147484344" r:id="rId4"/>
    <p:sldLayoutId id="2147484345" r:id="rId5"/>
    <p:sldLayoutId id="2147484346" r:id="rId6"/>
    <p:sldLayoutId id="2147484347" r:id="rId7"/>
    <p:sldLayoutId id="2147484348" r:id="rId8"/>
    <p:sldLayoutId id="2147484349" r:id="rId9"/>
    <p:sldLayoutId id="2147484350" r:id="rId10"/>
    <p:sldLayoutId id="2147484351" r:id="rId11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 kern="1200">
          <a:solidFill>
            <a:schemeClr val="bg2"/>
          </a:solidFill>
          <a:latin typeface="+mj-lt"/>
          <a:ea typeface="ヒラギノ角ゴ Pro W3" pitchFamily="-95" charset="-128"/>
          <a:cs typeface="ヒラギノ角ゴ Pro W3" pitchFamily="-95" charset="-128"/>
        </a:defRPr>
      </a:lvl1pPr>
      <a:lvl2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2pPr>
      <a:lvl3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3pPr>
      <a:lvl4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4pPr>
      <a:lvl5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5pPr>
      <a:lvl6pPr marL="4572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6pPr>
      <a:lvl7pPr marL="9144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7pPr>
      <a:lvl8pPr marL="13716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8pPr>
      <a:lvl9pPr marL="18288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9pPr>
    </p:titleStyle>
    <p:bodyStyle>
      <a:lvl1pPr marL="342900" indent="-3429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 pitchFamily="-95" charset="-128"/>
        </a:defRPr>
      </a:lvl1pPr>
      <a:lvl2pPr marL="525463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100000"/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2pPr>
      <a:lvl3pPr marL="787400" indent="1270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70000"/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3pPr>
      <a:lvl4pPr marL="1025525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4pPr>
      <a:lvl5pPr marL="1277938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5pPr>
      <a:lvl6pPr marL="2728592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6pPr>
      <a:lvl7pPr marL="3224700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7pPr>
      <a:lvl8pPr marL="3720808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8pPr>
      <a:lvl9pPr marL="4216916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1pPr>
      <a:lvl2pPr marL="496108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2pPr>
      <a:lvl3pPr marL="992215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3pPr>
      <a:lvl4pPr marL="1488323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4pPr>
      <a:lvl5pPr marL="1984431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5pPr>
      <a:lvl6pPr marL="2480539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6pPr>
      <a:lvl7pPr marL="2976646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7pPr>
      <a:lvl8pPr marL="3472754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8pPr>
      <a:lvl9pPr marL="3968862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247650" y="152400"/>
            <a:ext cx="94202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pic>
        <p:nvPicPr>
          <p:cNvPr id="2051" name="Picture 7" descr="Pearson_Bound_White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2054" name="Picture 12" descr="Pearson_Bound_White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626C1281-C8AB-4CE2-AB3A-5DE70E4C6223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2" r:id="rId1"/>
    <p:sldLayoutId id="2147484353" r:id="rId2"/>
    <p:sldLayoutId id="2147484354" r:id="rId3"/>
    <p:sldLayoutId id="2147484355" r:id="rId4"/>
    <p:sldLayoutId id="2147484356" r:id="rId5"/>
    <p:sldLayoutId id="2147484357" r:id="rId6"/>
    <p:sldLayoutId id="2147484358" r:id="rId7"/>
    <p:sldLayoutId id="2147484359" r:id="rId8"/>
    <p:sldLayoutId id="2147484360" r:id="rId9"/>
    <p:sldLayoutId id="2147484361" r:id="rId10"/>
    <p:sldLayoutId id="2147484362" r:id="rId11"/>
    <p:sldLayoutId id="2147484363" r:id="rId12"/>
    <p:sldLayoutId id="2147484364" r:id="rId13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 kern="1200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1pPr>
      <a:lvl2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2pPr>
      <a:lvl3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3pPr>
      <a:lvl4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4pPr>
      <a:lvl5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5pPr>
      <a:lvl6pPr marL="4572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6pPr>
      <a:lvl7pPr marL="9144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7pPr>
      <a:lvl8pPr marL="13716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8pPr>
      <a:lvl9pPr marL="18288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9pPr>
    </p:titleStyle>
    <p:bodyStyle>
      <a:lvl1pPr marL="342900" indent="-3429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 pitchFamily="-95" charset="-128"/>
        </a:defRPr>
      </a:lvl1pPr>
      <a:lvl2pPr marL="525463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100000"/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2pPr>
      <a:lvl3pPr marL="787400" indent="1270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70000"/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3pPr>
      <a:lvl4pPr marL="1025525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4pPr>
      <a:lvl5pPr marL="1277938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5pPr>
      <a:lvl6pPr marL="2728592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6pPr>
      <a:lvl7pPr marL="3224700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7pPr>
      <a:lvl8pPr marL="3720808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8pPr>
      <a:lvl9pPr marL="4216916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1pPr>
      <a:lvl2pPr marL="496108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2pPr>
      <a:lvl3pPr marL="992215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3pPr>
      <a:lvl4pPr marL="1488323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4pPr>
      <a:lvl5pPr marL="1984431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5pPr>
      <a:lvl6pPr marL="2480539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6pPr>
      <a:lvl7pPr marL="2976646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7pPr>
      <a:lvl8pPr marL="3472754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8pPr>
      <a:lvl9pPr marL="3968862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247650" y="152400"/>
            <a:ext cx="94202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pic>
        <p:nvPicPr>
          <p:cNvPr id="3075" name="Picture 7" descr="Pearson_Bound_White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3078" name="Picture 12" descr="Pearson_Bound_White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AC0EE6E2-51E2-4752-A794-5ECACB1E1F0B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5" r:id="rId1"/>
    <p:sldLayoutId id="2147484366" r:id="rId2"/>
    <p:sldLayoutId id="2147484367" r:id="rId3"/>
    <p:sldLayoutId id="2147484368" r:id="rId4"/>
    <p:sldLayoutId id="2147484369" r:id="rId5"/>
    <p:sldLayoutId id="2147484370" r:id="rId6"/>
    <p:sldLayoutId id="2147484371" r:id="rId7"/>
    <p:sldLayoutId id="2147484372" r:id="rId8"/>
    <p:sldLayoutId id="2147484373" r:id="rId9"/>
    <p:sldLayoutId id="2147484374" r:id="rId10"/>
    <p:sldLayoutId id="2147484375" r:id="rId11"/>
    <p:sldLayoutId id="2147484376" r:id="rId12"/>
    <p:sldLayoutId id="2147484377" r:id="rId13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 kern="1200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1pPr>
      <a:lvl2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2pPr>
      <a:lvl3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3pPr>
      <a:lvl4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4pPr>
      <a:lvl5pPr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rgbClr val="0D0D0D"/>
          </a:solidFill>
          <a:latin typeface="Californian FB" panose="0207040306080B030204" pitchFamily="18" charset="0"/>
          <a:ea typeface="ヒラギノ角ゴ Pro W3" pitchFamily="-95" charset="-128"/>
          <a:cs typeface="Californian FB" panose="0207040306080B030204" pitchFamily="18" charset="0"/>
        </a:defRPr>
      </a:lvl5pPr>
      <a:lvl6pPr marL="4572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6pPr>
      <a:lvl7pPr marL="9144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7pPr>
      <a:lvl8pPr marL="13716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8pPr>
      <a:lvl9pPr marL="1828800" algn="l" defTabSz="992188" rtl="0" fontAlgn="base">
        <a:lnSpc>
          <a:spcPct val="85000"/>
        </a:lnSpc>
        <a:spcBef>
          <a:spcPct val="0"/>
        </a:spcBef>
        <a:spcAft>
          <a:spcPts val="650"/>
        </a:spcAft>
        <a:defRPr sz="2800" b="1">
          <a:solidFill>
            <a:schemeClr val="bg2"/>
          </a:solidFill>
          <a:latin typeface="Verdana" pitchFamily="-95" charset="0"/>
          <a:ea typeface="ヒラギノ角ゴ Pro W3" pitchFamily="-95" charset="-128"/>
          <a:cs typeface="ヒラギノ角ゴ Pro W3" pitchFamily="-95" charset="-128"/>
        </a:defRPr>
      </a:lvl9pPr>
    </p:titleStyle>
    <p:bodyStyle>
      <a:lvl1pPr marL="342900" indent="-3429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 pitchFamily="-95" charset="-128"/>
        </a:defRPr>
      </a:lvl1pPr>
      <a:lvl2pPr marL="525463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100000"/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2pPr>
      <a:lvl3pPr marL="787400" indent="12700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70000"/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3pPr>
      <a:lvl4pPr marL="1025525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tx2"/>
        </a:buClr>
        <a:buSzPct val="8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4pPr>
      <a:lvl5pPr marL="1277938" indent="-285750" algn="l" defTabSz="992188" rtl="0" eaLnBrk="0" fontAlgn="base" hangingPunct="0">
        <a:lnSpc>
          <a:spcPct val="85000"/>
        </a:lnSpc>
        <a:spcBef>
          <a:spcPct val="0"/>
        </a:spcBef>
        <a:spcAft>
          <a:spcPts val="65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ヒラギノ角ゴ Pro W3" pitchFamily="-95" charset="-128"/>
          <a:cs typeface="ヒラギノ角ゴ Pro W3"/>
        </a:defRPr>
      </a:lvl5pPr>
      <a:lvl6pPr marL="2728592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6pPr>
      <a:lvl7pPr marL="3224700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7pPr>
      <a:lvl8pPr marL="3720808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8pPr>
      <a:lvl9pPr marL="4216916" indent="-248054" algn="l" defTabSz="992215" rtl="0" eaLnBrk="1" latinLnBrk="0" hangingPunct="1">
        <a:spcBef>
          <a:spcPct val="20000"/>
        </a:spcBef>
        <a:buFont typeface="Arial" pitchFamily="34" charset="0"/>
        <a:buChar char="•"/>
        <a:defRPr sz="21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1pPr>
      <a:lvl2pPr marL="496108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2pPr>
      <a:lvl3pPr marL="992215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3pPr>
      <a:lvl4pPr marL="1488323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4pPr>
      <a:lvl5pPr marL="1984431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5pPr>
      <a:lvl6pPr marL="2480539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6pPr>
      <a:lvl7pPr marL="2976646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7pPr>
      <a:lvl8pPr marL="3472754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8pPr>
      <a:lvl9pPr marL="3968862" algn="l" defTabSz="992215" rtl="0" eaLnBrk="1" latinLnBrk="0" hangingPunct="1">
        <a:defRPr sz="19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92187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9921875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2175" y="287338"/>
            <a:ext cx="818515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10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2175" y="1846263"/>
            <a:ext cx="81851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2175" y="6459538"/>
            <a:ext cx="20113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C1D79C9-6D23-48D3-9CCE-2FE29B1B1942}" type="datetime1">
              <a:rPr lang="en-US" altLang="en-US"/>
              <a:pPr>
                <a:defRPr/>
              </a:pPr>
              <a:t>21-Sep-17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00375" y="6459538"/>
            <a:ext cx="3924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56563" y="6459538"/>
            <a:ext cx="10683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7B3411A-F453-491F-B183-51BA2F2301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971550" y="1738313"/>
            <a:ext cx="81121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6" name="Picture 7" descr="Pearson_Bound_White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6507163"/>
            <a:ext cx="1289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Line 8"/>
          <p:cNvSpPr>
            <a:spLocks noChangeShapeType="1"/>
          </p:cNvSpPr>
          <p:nvPr userDrawn="1"/>
        </p:nvSpPr>
        <p:spPr bwMode="gray">
          <a:xfrm>
            <a:off x="0" y="6408738"/>
            <a:ext cx="9901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Rectangle 10"/>
          <p:cNvSpPr>
            <a:spLocks noChangeArrowheads="1"/>
          </p:cNvSpPr>
          <p:nvPr userDrawn="1"/>
        </p:nvSpPr>
        <p:spPr bwMode="gray">
          <a:xfrm>
            <a:off x="0" y="6408738"/>
            <a:ext cx="9921875" cy="457200"/>
          </a:xfrm>
          <a:prstGeom prst="rect">
            <a:avLst/>
          </a:prstGeom>
          <a:solidFill>
            <a:srgbClr val="ED6B06"/>
          </a:solidFill>
          <a:ln>
            <a:noFill/>
          </a:ln>
          <a:effectLst/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smtClean="0">
              <a:solidFill>
                <a:prstClr val="black"/>
              </a:solidFill>
              <a:latin typeface="Verdana" pitchFamily="34" charset="0"/>
            </a:endParaRPr>
          </a:p>
        </p:txBody>
      </p:sp>
      <p:pic>
        <p:nvPicPr>
          <p:cNvPr id="4109" name="Picture 12" descr="Pearson_Bound_White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3" y="63690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Slide Number Placeholder 2"/>
          <p:cNvSpPr txBox="1">
            <a:spLocks/>
          </p:cNvSpPr>
          <p:nvPr userDrawn="1"/>
        </p:nvSpPr>
        <p:spPr>
          <a:xfrm>
            <a:off x="179388" y="6507163"/>
            <a:ext cx="427037" cy="2921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fld id="{51E2A644-7013-43C8-BBE4-BC0691D1A598}" type="slidenum">
              <a:rPr lang="en-US" altLang="en-US" sz="1100" smtClean="0">
                <a:solidFill>
                  <a:srgbClr val="FFFFFF"/>
                </a:solidFill>
                <a:latin typeface="Verdana" panose="020B0604030504040204" pitchFamily="34" charset="0"/>
              </a:rPr>
              <a:pPr eaLnBrk="1" hangingPunct="1">
                <a:defRPr/>
              </a:pPr>
              <a:t>‹#›</a:t>
            </a:fld>
            <a:endParaRPr lang="en-US" altLang="en-US" sz="1100" smtClean="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606425" y="6408738"/>
            <a:ext cx="4968875" cy="457200"/>
          </a:xfrm>
          <a:prstGeom prst="rect">
            <a:avLst/>
          </a:prstGeom>
          <a:noFill/>
          <a:effectLst/>
        </p:spPr>
        <p:txBody>
          <a:bodyPr lIns="45720" tIns="91440" rIns="4572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ts val="700"/>
              </a:spcBef>
              <a:defRPr/>
            </a:pP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Copyright </a:t>
            </a:r>
            <a:r>
              <a:rPr lang="en-US" altLang="en-US" sz="900" smtClean="0">
                <a:solidFill>
                  <a:prstClr val="white"/>
                </a:solidFill>
                <a:latin typeface="Verdana" pitchFamily="34" charset="0"/>
              </a:rPr>
              <a:t>©</a:t>
            </a:r>
            <a:r>
              <a:rPr lang="en-US" altLang="en-US" sz="900" baseline="30000" smtClean="0">
                <a:solidFill>
                  <a:prstClr val="white"/>
                </a:solidFill>
                <a:latin typeface="Verdana" pitchFamily="34" charset="0"/>
              </a:rPr>
              <a:t> </a:t>
            </a:r>
            <a:r>
              <a:rPr lang="en-US" altLang="en-US" sz="1000" smtClean="0">
                <a:solidFill>
                  <a:prstClr val="white"/>
                </a:solidFill>
                <a:latin typeface="Verdana" pitchFamily="34" charset="0"/>
              </a:rPr>
              <a:t>2015 Pearson Canada Inc.</a:t>
            </a:r>
            <a:endParaRPr lang="en-US" altLang="en-US" sz="500" baseline="30000" smtClean="0">
              <a:solidFill>
                <a:prstClr val="white"/>
              </a:solidFill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8" r:id="rId1"/>
    <p:sldLayoutId id="2147484379" r:id="rId2"/>
    <p:sldLayoutId id="2147484380" r:id="rId3"/>
    <p:sldLayoutId id="2147484338" r:id="rId4"/>
    <p:sldLayoutId id="2147484339" r:id="rId5"/>
    <p:sldLayoutId id="2147484381" r:id="rId6"/>
    <p:sldLayoutId id="2147484382" r:id="rId7"/>
    <p:sldLayoutId id="2147484383" r:id="rId8"/>
    <p:sldLayoutId id="2147484384" r:id="rId9"/>
    <p:sldLayoutId id="2147484385" r:id="rId10"/>
    <p:sldLayoutId id="2147484340" r:id="rId11"/>
    <p:sldLayoutId id="2147484386" r:id="rId12"/>
    <p:sldLayoutId id="2147484387" r:id="rId13"/>
    <p:sldLayoutId id="2147484388" r:id="rId14"/>
    <p:sldLayoutId id="2147484389" r:id="rId15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893763" y="758825"/>
            <a:ext cx="8185150" cy="35655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000" b="1" cap="small" dirty="0"/>
              <a:t>Marketing Management I :</a:t>
            </a:r>
            <a:br>
              <a:rPr lang="en-US" sz="6000" b="1" cap="small" dirty="0"/>
            </a:br>
            <a:r>
              <a:rPr lang="en-US" sz="6000" b="1" cap="small" dirty="0"/>
              <a:t>Introduction to Marketing</a:t>
            </a:r>
            <a:endParaRPr lang="en-US" sz="60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893763" y="4416425"/>
            <a:ext cx="8185150" cy="1143000"/>
          </a:xfrm>
          <a:solidFill>
            <a:srgbClr val="FFFFFF"/>
          </a:solidFill>
        </p:spPr>
        <p:txBody>
          <a:bodyPr rtlCol="0">
            <a:normAutofit fontScale="92500" lnSpcReduction="10000"/>
          </a:bodyPr>
          <a:lstStyle/>
          <a:p>
            <a:pPr algn="r" eaLnBrk="1" fontAlgn="auto" hangingPunct="1">
              <a:defRPr/>
            </a:pPr>
            <a:r>
              <a:rPr lang="en-US" altLang="en-US" sz="3600" dirty="0">
                <a:ea typeface="ＭＳ Ｐゴシック" panose="020B0600070205080204" pitchFamily="34" charset="-128"/>
              </a:rPr>
              <a:t>Week </a:t>
            </a:r>
            <a:r>
              <a:rPr lang="en-US" altLang="en-US" sz="3600" dirty="0" smtClean="0">
                <a:ea typeface="ＭＳ Ｐゴシック" panose="020B0600070205080204" pitchFamily="34" charset="-128"/>
              </a:rPr>
              <a:t>3</a:t>
            </a:r>
            <a:endParaRPr lang="en-US" altLang="en-US" sz="3600" dirty="0">
              <a:ea typeface="ＭＳ Ｐゴシック" panose="020B0600070205080204" pitchFamily="34" charset="-128"/>
            </a:endParaRPr>
          </a:p>
          <a:p>
            <a:pPr algn="r" eaLnBrk="1" fontAlgn="auto" hangingPunct="1">
              <a:defRPr/>
            </a:pPr>
            <a:r>
              <a:rPr lang="en-US" altLang="en-US" sz="3600" dirty="0" smtClean="0">
                <a:ea typeface="ＭＳ Ｐゴシック" panose="020B0600070205080204" pitchFamily="34" charset="-128"/>
              </a:rPr>
              <a:t>Chapter 5</a:t>
            </a:r>
            <a:endParaRPr altLang="en-US" sz="3600" dirty="0">
              <a:ea typeface="ＭＳ Ｐゴシック" panose="020B0600070205080204" pitchFamily="34" charset="-128"/>
            </a:endParaRPr>
          </a:p>
        </p:txBody>
      </p:sp>
      <p:sp>
        <p:nvSpPr>
          <p:cNvPr id="57348" name="TextBox 6"/>
          <p:cNvSpPr txBox="1">
            <a:spLocks noChangeArrowheads="1"/>
          </p:cNvSpPr>
          <p:nvPr/>
        </p:nvSpPr>
        <p:spPr bwMode="auto">
          <a:xfrm>
            <a:off x="846138" y="609600"/>
            <a:ext cx="914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en-US" altLang="en-US" sz="9600" dirty="0">
                <a:solidFill>
                  <a:schemeClr val="bg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5734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31763"/>
            <a:ext cx="5564187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 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</p:nvPr>
        </p:nvGraphicFramePr>
        <p:xfrm>
          <a:off x="939593" y="1591501"/>
          <a:ext cx="818515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556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1262" y="758826"/>
            <a:ext cx="7543800" cy="3565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Chapter (4)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211262" y="4452938"/>
            <a:ext cx="7543800" cy="1143000"/>
          </a:xfrm>
        </p:spPr>
        <p:txBody>
          <a:bodyPr rtlCol="0"/>
          <a:lstStyle/>
          <a:p>
            <a:pPr fontAlgn="auto">
              <a:defRPr/>
            </a:pPr>
            <a:r>
              <a:rPr lang="en-US" dirty="0" smtClean="0"/>
              <a:t>Analyzing the marketing environment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41A63-BCB3-48BE-A51C-FFBCA5CFE259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3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>
                <a:ea typeface="ヒラギノ角ゴ Pro W3"/>
              </a:rPr>
              <a:t>Environmental Forces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7109" y="1871411"/>
            <a:ext cx="3804539" cy="3771169"/>
          </a:xfrm>
        </p:spPr>
        <p:txBody>
          <a:bodyPr>
            <a:normAutofit lnSpcReduction="10000"/>
          </a:bodyPr>
          <a:lstStyle/>
          <a:p>
            <a:pPr>
              <a:spcBef>
                <a:spcPts val="553"/>
              </a:spcBef>
              <a:defRPr/>
            </a:pPr>
            <a:r>
              <a:rPr lang="en-US" altLang="en-US" sz="3200" b="1" dirty="0"/>
              <a:t>The Marketing Environment</a:t>
            </a:r>
          </a:p>
          <a:p>
            <a:pPr lvl="1">
              <a:spcBef>
                <a:spcPts val="553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dirty="0"/>
              <a:t>Factors outside marketing that affect marketing management’s ability to build and maintain successful relationships with target customers. </a:t>
            </a:r>
          </a:p>
          <a:p>
            <a:pPr marL="0" indent="0">
              <a:spcBef>
                <a:spcPts val="553"/>
              </a:spcBef>
              <a:buNone/>
              <a:defRPr/>
            </a:pPr>
            <a:endParaRPr lang="en-US" altLang="en-US" sz="3200" dirty="0"/>
          </a:p>
        </p:txBody>
      </p:sp>
      <p:pic>
        <p:nvPicPr>
          <p:cNvPr id="45062" name="Picture 6" descr="exh04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25"/>
          <a:stretch>
            <a:fillRect/>
          </a:stretch>
        </p:blipFill>
        <p:spPr bwMode="auto">
          <a:xfrm>
            <a:off x="5266714" y="2442912"/>
            <a:ext cx="3997025" cy="319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19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>
                <a:ea typeface="ヒラギノ角ゴ Pro W3"/>
              </a:rPr>
              <a:t>Environmental Forces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4309" y="1728026"/>
            <a:ext cx="8185150" cy="352063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3600" b="1" dirty="0"/>
              <a:t>Microenvironment:</a:t>
            </a:r>
            <a:r>
              <a:rPr lang="en-US" altLang="en-US" sz="3600" dirty="0"/>
              <a:t> 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Forces with direct impact to the company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Internal &amp; external</a:t>
            </a:r>
          </a:p>
          <a:p>
            <a:pPr marL="474025" lvl="2" indent="0">
              <a:buNone/>
              <a:defRPr/>
            </a:pPr>
            <a:endParaRPr lang="en-US" altLang="en-US" sz="2800" dirty="0"/>
          </a:p>
          <a:p>
            <a:pPr>
              <a:defRPr/>
            </a:pPr>
            <a:r>
              <a:rPr lang="en-US" altLang="en-US" sz="3600" b="1" dirty="0"/>
              <a:t>Macroenvironment: </a:t>
            </a:r>
          </a:p>
          <a:p>
            <a:pPr lvl="2">
              <a:buFont typeface="Wingdings" panose="05000000000000000000" pitchFamily="2" charset="2"/>
              <a:buChar char="Ø"/>
              <a:defRPr/>
            </a:pPr>
            <a:r>
              <a:rPr lang="en-US" altLang="en-US" sz="2400" dirty="0"/>
              <a:t>External forces with direct impact across industries</a:t>
            </a:r>
          </a:p>
          <a:p>
            <a:pPr>
              <a:defRPr/>
            </a:pP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819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403" y="189989"/>
            <a:ext cx="8185547" cy="932596"/>
          </a:xfrm>
        </p:spPr>
        <p:txBody>
          <a:bodyPr/>
          <a:lstStyle/>
          <a:p>
            <a:r>
              <a:rPr lang="en-US" dirty="0" smtClean="0"/>
              <a:t>Discussion </a:t>
            </a:r>
            <a:r>
              <a:rPr lang="en-US" dirty="0" smtClean="0"/>
              <a:t>Question- Teams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521626-68DA-485D-8E74-CD2F0630248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7" name="Picture 2" descr="Image result for apple watch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64" y="1122585"/>
            <a:ext cx="1883447" cy="191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type="body" idx="4294967295"/>
          </p:nvPr>
        </p:nvSpPr>
        <p:spPr>
          <a:xfrm>
            <a:off x="4022725" y="1670110"/>
            <a:ext cx="5596763" cy="34657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/>
              <a:t>Thinking of </a:t>
            </a:r>
            <a:r>
              <a:rPr lang="en-US" sz="2800" dirty="0" smtClean="0"/>
              <a:t>……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800" dirty="0"/>
          </a:p>
          <a:p>
            <a:pPr>
              <a:buFont typeface="Wingdings" panose="05000000000000000000" pitchFamily="2" charset="2"/>
              <a:buChar char="Ø"/>
            </a:pPr>
            <a:endParaRPr lang="en-US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what </a:t>
            </a:r>
            <a:r>
              <a:rPr lang="en-US" sz="2800" dirty="0"/>
              <a:t>can be the micro and macro environmental factors having an impact on its performance? 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7766" r="24651"/>
          <a:stretch/>
        </p:blipFill>
        <p:spPr>
          <a:xfrm>
            <a:off x="2446143" y="1384232"/>
            <a:ext cx="1576582" cy="33133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964" y="3659025"/>
            <a:ext cx="2026671" cy="240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1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>
                <a:ea typeface="ヒラギノ角ゴ Pro W3"/>
              </a:rPr>
              <a:t>The Microenvironment</a:t>
            </a:r>
          </a:p>
        </p:txBody>
      </p:sp>
      <p:pic>
        <p:nvPicPr>
          <p:cNvPr id="47109" name="Picture 5" descr="fg04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99"/>
          <a:stretch>
            <a:fillRect/>
          </a:stretch>
        </p:blipFill>
        <p:spPr bwMode="auto">
          <a:xfrm>
            <a:off x="658139" y="1420907"/>
            <a:ext cx="8466604" cy="414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51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>
                <a:ea typeface="ＭＳ Ｐゴシック" panose="020B0600070205080204" pitchFamily="34" charset="-128"/>
                <a:cs typeface="Arial" panose="020B0604020202020204" pitchFamily="34" charset="0"/>
              </a:rPr>
              <a:t>The Microenvironment 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058106" y="1469077"/>
            <a:ext cx="8185150" cy="1143000"/>
          </a:xfrm>
          <a:extLst/>
        </p:spPr>
        <p:txBody>
          <a:bodyPr vert="horz" wrap="square" lIns="84271" tIns="42136" rIns="84271" bIns="42136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Financial 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Media 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Government 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Citizen-action 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Local </a:t>
            </a: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publics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General public</a:t>
            </a:r>
          </a:p>
          <a:p>
            <a:pPr marL="457200" lvl="1" indent="-457200">
              <a:spcBef>
                <a:spcPts val="1200"/>
              </a:spcBef>
              <a:spcAft>
                <a:spcPts val="200"/>
              </a:spcAft>
              <a:buSzPct val="100000"/>
              <a:buFont typeface="+mj-lt"/>
              <a:buAutoNum type="arabicPeriod"/>
            </a:pP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Internal </a:t>
            </a:r>
            <a:r>
              <a:rPr lang="en-US" altLang="en-US" sz="2400" b="1" dirty="0">
                <a:ea typeface="ＭＳ Ｐゴシック" panose="020B0600070205080204" pitchFamily="34" charset="-128"/>
                <a:cs typeface="Arial" panose="020B0604020202020204" pitchFamily="34" charset="0"/>
              </a:rPr>
              <a:t>public </a:t>
            </a:r>
            <a:endParaRPr lang="en-US" altLang="en-US" sz="2400" b="1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Clr>
                <a:schemeClr val="bg2"/>
              </a:buClr>
              <a:buFont typeface="Arial" panose="020B0604020202020204" pitchFamily="34" charset="0"/>
              <a:buNone/>
            </a:pPr>
            <a:endParaRPr lang="en-US" altLang="en-US" sz="2400" dirty="0"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49158" name="Picture 6" descr="exh04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0"/>
          <a:stretch>
            <a:fillRect/>
          </a:stretch>
        </p:blipFill>
        <p:spPr bwMode="auto">
          <a:xfrm>
            <a:off x="5850467" y="2040577"/>
            <a:ext cx="3392789" cy="39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6569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FF"/>
          </a:solidFill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>
                <a:ea typeface="ヒラギノ角ゴ Pro W3"/>
              </a:rPr>
              <a:t>The </a:t>
            </a:r>
            <a:r>
              <a:rPr lang="en-US" altLang="en-US" dirty="0" err="1" smtClean="0">
                <a:ea typeface="ヒラギノ角ゴ Pro W3"/>
              </a:rPr>
              <a:t>Macroenvironment</a:t>
            </a:r>
            <a:endParaRPr lang="en-US" altLang="en-US" dirty="0" smtClean="0">
              <a:ea typeface="ヒラギノ角ゴ Pro W3"/>
            </a:endParaRPr>
          </a:p>
        </p:txBody>
      </p:sp>
      <p:pic>
        <p:nvPicPr>
          <p:cNvPr id="50181" name="Picture 5" descr="fg04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63"/>
          <a:stretch>
            <a:fillRect/>
          </a:stretch>
        </p:blipFill>
        <p:spPr bwMode="auto">
          <a:xfrm>
            <a:off x="1174591" y="2224919"/>
            <a:ext cx="6353982" cy="320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1262" y="758826"/>
            <a:ext cx="7543800" cy="3565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Chapter </a:t>
            </a:r>
            <a:r>
              <a:rPr lang="en-US" dirty="0" smtClean="0"/>
              <a:t>(5)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211262" y="4452938"/>
            <a:ext cx="7543800" cy="1143000"/>
          </a:xfrm>
        </p:spPr>
        <p:txBody>
          <a:bodyPr rtlCol="0"/>
          <a:lstStyle/>
          <a:p>
            <a:pPr algn="ctr"/>
            <a:r>
              <a:rPr lang="en-CA" altLang="en-US" b="1" dirty="0">
                <a:solidFill>
                  <a:srgbClr val="002060"/>
                </a:solidFill>
                <a:latin typeface="Californian FB" panose="0207040306080B030204" pitchFamily="18" charset="0"/>
              </a:rPr>
              <a:t>Managing Marketing Information </a:t>
            </a:r>
          </a:p>
          <a:p>
            <a:pPr algn="ctr"/>
            <a:r>
              <a:rPr lang="en-CA" altLang="en-US" b="1" dirty="0">
                <a:solidFill>
                  <a:srgbClr val="002060"/>
                </a:solidFill>
                <a:latin typeface="Californian FB" panose="0207040306080B030204" pitchFamily="18" charset="0"/>
              </a:rPr>
              <a:t>to Gain Customer Insights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F41A63-BCB3-48BE-A51C-FFBCA5CFE259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6" name="Picture 10" descr="CO_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2"/>
          <a:stretch>
            <a:fillRect/>
          </a:stretch>
        </p:blipFill>
        <p:spPr bwMode="auto">
          <a:xfrm>
            <a:off x="1848358" y="283370"/>
            <a:ext cx="5881688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63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>
          <a:xfrm>
            <a:off x="877888" y="371475"/>
            <a:ext cx="8185150" cy="9334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  <a:cs typeface="ヒラギノ角ゴ Pro W3"/>
              </a:rPr>
              <a:t>Chapter 5: Learning Objectives</a:t>
            </a:r>
          </a:p>
        </p:txBody>
      </p:sp>
      <p:sp>
        <p:nvSpPr>
          <p:cNvPr id="17411" name="Content Placeholder 3"/>
          <p:cNvSpPr>
            <a:spLocks noGrp="1"/>
          </p:cNvSpPr>
          <p:nvPr>
            <p:ph type="body" idx="4294967295"/>
          </p:nvPr>
        </p:nvSpPr>
        <p:spPr>
          <a:xfrm>
            <a:off x="877888" y="1760538"/>
            <a:ext cx="8185150" cy="43148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CA" sz="3200" dirty="0"/>
              <a:t>5.1 Marketing information and customer insights</a:t>
            </a:r>
            <a:endParaRPr lang="en-US" sz="3200" dirty="0"/>
          </a:p>
          <a:p>
            <a:pPr eaLnBrk="1" hangingPunct="1">
              <a:defRPr/>
            </a:pPr>
            <a:r>
              <a:rPr lang="en-CA" sz="3200" dirty="0"/>
              <a:t>5.2 Assessing marketing information needs </a:t>
            </a:r>
            <a:endParaRPr lang="en-US" sz="3200" dirty="0"/>
          </a:p>
          <a:p>
            <a:pPr eaLnBrk="1" hangingPunct="1">
              <a:defRPr/>
            </a:pPr>
            <a:r>
              <a:rPr lang="en-CA" sz="3200" dirty="0"/>
              <a:t>5.3 Developing marketing information </a:t>
            </a:r>
            <a:endParaRPr lang="en-US" sz="3200" dirty="0"/>
          </a:p>
          <a:p>
            <a:pPr eaLnBrk="1" hangingPunct="1">
              <a:defRPr/>
            </a:pPr>
            <a:r>
              <a:rPr lang="en-CA" sz="3200" dirty="0"/>
              <a:t>5.4 Marketing research </a:t>
            </a:r>
            <a:endParaRPr lang="en-US" altLang="en-US" sz="3600" dirty="0" smtClean="0">
              <a:solidFill>
                <a:srgbClr val="0D0D0D"/>
              </a:solidFill>
              <a:latin typeface="+mj-lt"/>
              <a:ea typeface="MS PGothic" panose="020B0600070205080204" pitchFamily="34" charset="-128"/>
              <a:cs typeface="ヒラギノ角ゴ Pro W3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23925" y="506413"/>
            <a:ext cx="8997950" cy="931862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</a:rPr>
              <a:t>Marketing Information </a:t>
            </a:r>
            <a:br>
              <a:rPr lang="en-US" altLang="en-US" dirty="0" smtClean="0">
                <a:ea typeface="ヒラギノ角ゴ Pro W3"/>
              </a:rPr>
            </a:br>
            <a:r>
              <a:rPr lang="en-US" altLang="en-US" dirty="0" smtClean="0">
                <a:ea typeface="ヒラギノ角ゴ Pro W3"/>
              </a:rPr>
              <a:t>and Customer Insights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6225" y="1989138"/>
            <a:ext cx="5330825" cy="3311525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sz="1800" b="1" smtClean="0">
                <a:ea typeface="ヒラギノ角ゴ Pro W3"/>
                <a:cs typeface="ヒラギノ角ゴ Pro W3"/>
              </a:rPr>
              <a:t>Customer Insights</a:t>
            </a:r>
            <a:r>
              <a:rPr lang="en-US" altLang="en-US" sz="1800" smtClean="0">
                <a:ea typeface="ヒラギノ角ゴ Pro W3"/>
                <a:cs typeface="ヒラギノ角ゴ Pro W3"/>
              </a:rPr>
              <a:t>: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Understanding of customers and the marketplace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Basis for creating customer value and relationships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sz="1800" smtClean="0">
                <a:ea typeface="ヒラギノ角ゴ Pro W3"/>
                <a:cs typeface="ヒラギノ角ゴ Pro W3"/>
              </a:rPr>
              <a:t>Develop competitive advantage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sz="1800" smtClean="0">
                <a:ea typeface="ヒラギノ角ゴ Pro W3"/>
                <a:cs typeface="ヒラギノ角ゴ Pro W3"/>
              </a:rPr>
              <a:t>Insights stem from many sources</a:t>
            </a:r>
          </a:p>
          <a:p>
            <a:pPr eaLnBrk="1" hangingPunct="1">
              <a:spcBef>
                <a:spcPts val="600"/>
              </a:spcBef>
            </a:pPr>
            <a:endParaRPr lang="en-US" altLang="en-US" sz="1800" smtClean="0">
              <a:ea typeface="ヒラギノ角ゴ Pro W3"/>
              <a:cs typeface="ヒラギノ角ゴ Pro W3"/>
            </a:endParaRPr>
          </a:p>
        </p:txBody>
      </p:sp>
      <p:pic>
        <p:nvPicPr>
          <p:cNvPr id="61444" name="Picture 6" descr="exh05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0"/>
          <a:stretch>
            <a:fillRect/>
          </a:stretch>
        </p:blipFill>
        <p:spPr bwMode="auto">
          <a:xfrm>
            <a:off x="5607050" y="1606550"/>
            <a:ext cx="3965575" cy="342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387350"/>
            <a:ext cx="8186737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Marketing Information System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1850" y="2220913"/>
            <a:ext cx="8185150" cy="3311525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sz="3200" b="1" smtClean="0">
                <a:ea typeface="ヒラギノ角ゴ Pro W3"/>
                <a:cs typeface="ヒラギノ角ゴ Pro W3"/>
              </a:rPr>
              <a:t>Marketing Information System (MIS): </a:t>
            </a:r>
            <a:r>
              <a:rPr lang="en-US" altLang="en-US" sz="3200" smtClean="0">
                <a:ea typeface="ヒラギノ角ゴ Pro W3"/>
                <a:cs typeface="ヒラギノ角ゴ Pro W3"/>
              </a:rPr>
              <a:t>consists of people and procedures which:</a:t>
            </a:r>
          </a:p>
          <a:p>
            <a:pPr lvl="2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z="2000" smtClean="0">
                <a:ea typeface="ヒラギノ角ゴ Pro W3"/>
                <a:cs typeface="ヒラギノ角ゴ Pro W3"/>
              </a:rPr>
              <a:t>Assess information needs</a:t>
            </a:r>
          </a:p>
          <a:p>
            <a:pPr lvl="2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z="2000" smtClean="0">
                <a:ea typeface="ヒラギノ角ゴ Pro W3"/>
                <a:cs typeface="ヒラギノ角ゴ Pro W3"/>
              </a:rPr>
              <a:t>Develop needed information</a:t>
            </a:r>
          </a:p>
          <a:p>
            <a:pPr lvl="2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z="2000" smtClean="0">
                <a:ea typeface="ヒラギノ角ゴ Pro W3"/>
                <a:cs typeface="ヒラギノ角ゴ Pro W3"/>
              </a:rPr>
              <a:t>Analyze and use information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08050" y="233363"/>
            <a:ext cx="8185150" cy="931862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MS PGothic" panose="020B0600070205080204" pitchFamily="34" charset="-128"/>
                <a:cs typeface="Arial" panose="020B0604020202020204" pitchFamily="34" charset="0"/>
              </a:rPr>
              <a:t>Marketing Information System</a:t>
            </a:r>
          </a:p>
        </p:txBody>
      </p:sp>
      <p:pic>
        <p:nvPicPr>
          <p:cNvPr id="65539" name="Picture 5" descr="fg05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1"/>
          <a:stretch>
            <a:fillRect/>
          </a:stretch>
        </p:blipFill>
        <p:spPr bwMode="auto">
          <a:xfrm>
            <a:off x="1041400" y="1346200"/>
            <a:ext cx="7380288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31875" y="806450"/>
            <a:ext cx="8185150" cy="931863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</a:rPr>
              <a:t>Assessing Marketing Information Needs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31875" y="2236788"/>
            <a:ext cx="8185150" cy="1143000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sz="3200" smtClean="0">
                <a:ea typeface="ヒラギノ角ゴ Pro W3"/>
                <a:cs typeface="ヒラギノ角ゴ Pro W3"/>
              </a:rPr>
              <a:t>A good MIS balances information wants, needs, and feasibility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z="2800" smtClean="0">
                <a:ea typeface="ヒラギノ角ゴ Pro W3"/>
                <a:cs typeface="ヒラギノ角ゴ Pro W3"/>
              </a:rPr>
              <a:t>An MIS has limitations – determine possibility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z="2800" smtClean="0">
                <a:ea typeface="ヒラギノ角ゴ Pro W3"/>
                <a:cs typeface="ヒラギノ角ゴ Pro W3"/>
              </a:rPr>
              <a:t>An MIS is costly – must consider ROI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906463" y="190500"/>
            <a:ext cx="8185150" cy="931863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mtClean="0">
                <a:ea typeface="MS PGothic" panose="020B0600070205080204" pitchFamily="34" charset="-128"/>
                <a:cs typeface="Arial" panose="020B0604020202020204" pitchFamily="34" charset="0"/>
              </a:rPr>
              <a:t>Developing Marketing Information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71475" y="3970338"/>
            <a:ext cx="2776538" cy="2103437"/>
          </a:xfr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defTabSz="992188">
              <a:lnSpc>
                <a:spcPct val="85000"/>
              </a:lnSpc>
              <a:spcBef>
                <a:spcPct val="0"/>
              </a:spcBef>
              <a:spcAft>
                <a:spcPts val="650"/>
              </a:spcAft>
              <a:buClr>
                <a:srgbClr val="002060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rPr>
              <a:t>Information from sources within the company</a:t>
            </a:r>
          </a:p>
          <a:p>
            <a:pPr marL="342900" indent="-342900" defTabSz="992188">
              <a:lnSpc>
                <a:spcPct val="85000"/>
              </a:lnSpc>
              <a:spcBef>
                <a:spcPct val="0"/>
              </a:spcBef>
              <a:spcAft>
                <a:spcPts val="650"/>
              </a:spcAft>
              <a:buClr>
                <a:srgbClr val="002060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rPr>
              <a:t>Accessed more efficiently</a:t>
            </a:r>
          </a:p>
          <a:p>
            <a:pPr marL="342900" indent="-342900" defTabSz="992188">
              <a:lnSpc>
                <a:spcPct val="85000"/>
              </a:lnSpc>
              <a:spcBef>
                <a:spcPct val="0"/>
              </a:spcBef>
              <a:spcAft>
                <a:spcPts val="650"/>
              </a:spcAft>
              <a:buClr>
                <a:srgbClr val="002060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1"/>
                </a:solidFill>
                <a:latin typeface="Verdana" panose="020B0604030504040204" pitchFamily="34" charset="0"/>
                <a:ea typeface="ヒラギノ角ゴ Pro W3"/>
                <a:cs typeface="ヒラギノ角ゴ Pro W3"/>
              </a:rPr>
              <a:t>Prone to gaps in knowledge</a:t>
            </a:r>
          </a:p>
        </p:txBody>
      </p:sp>
      <p:sp>
        <p:nvSpPr>
          <p:cNvPr id="24579" name="TextBox 5"/>
          <p:cNvSpPr txBox="1">
            <a:spLocks noChangeArrowheads="1"/>
          </p:cNvSpPr>
          <p:nvPr/>
        </p:nvSpPr>
        <p:spPr bwMode="auto">
          <a:xfrm>
            <a:off x="3597275" y="3970338"/>
            <a:ext cx="2535238" cy="22447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46063" indent="-246063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marL="342900" indent="-34290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Verdana" panose="020B0604030504040204" pitchFamily="34" charset="0"/>
              </a:rPr>
              <a:t>Environmental analysis</a:t>
            </a:r>
          </a:p>
          <a:p>
            <a:pPr marL="342900" indent="-34290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Verdana" panose="020B0604030504040204" pitchFamily="34" charset="0"/>
              </a:rPr>
              <a:t>Publically available information </a:t>
            </a:r>
          </a:p>
          <a:p>
            <a:pPr marL="342900" indent="-34290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Verdana" panose="020B0604030504040204" pitchFamily="34" charset="0"/>
              </a:rPr>
              <a:t>Ethical issues raised</a:t>
            </a:r>
          </a:p>
          <a:p>
            <a:pPr marL="342900" indent="-34290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altLang="en-US" dirty="0">
              <a:latin typeface="Verdana" panose="020B0604030504040204" pitchFamily="34" charset="0"/>
            </a:endParaRPr>
          </a:p>
        </p:txBody>
      </p:sp>
      <p:sp>
        <p:nvSpPr>
          <p:cNvPr id="24580" name="TextBox 9"/>
          <p:cNvSpPr txBox="1">
            <a:spLocks noChangeArrowheads="1"/>
          </p:cNvSpPr>
          <p:nvPr/>
        </p:nvSpPr>
        <p:spPr bwMode="auto">
          <a:xfrm>
            <a:off x="6389688" y="3995738"/>
            <a:ext cx="2370137" cy="2181225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46063" indent="-246063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92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marL="285750" indent="-28575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Verdana" panose="020B0604030504040204" pitchFamily="34" charset="0"/>
              </a:rPr>
              <a:t>Used when new problem exists</a:t>
            </a:r>
          </a:p>
          <a:p>
            <a:pPr marL="285750" indent="-285750">
              <a:lnSpc>
                <a:spcPct val="85000"/>
              </a:lnSpc>
              <a:spcAft>
                <a:spcPts val="650"/>
              </a:spcAft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Verdana" panose="020B0604030504040204" pitchFamily="34" charset="0"/>
              </a:rPr>
              <a:t>Systematic collection, analysis, and reporting of data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Verdana" panose="020B0604030504040204" pitchFamily="34" charset="0"/>
              <a:ea typeface="MS PGothic" panose="020B0600070205080204" pitchFamily="34" charset="-128"/>
            </a:endParaRPr>
          </a:p>
        </p:txBody>
      </p:sp>
      <p:pic>
        <p:nvPicPr>
          <p:cNvPr id="6963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670050"/>
            <a:ext cx="806767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own Arrow 6"/>
          <p:cNvSpPr>
            <a:spLocks noChangeArrowheads="1"/>
          </p:cNvSpPr>
          <p:nvPr/>
        </p:nvSpPr>
        <p:spPr bwMode="auto">
          <a:xfrm>
            <a:off x="1428750" y="3219450"/>
            <a:ext cx="661988" cy="685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3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2" name="Down Arrow 11"/>
          <p:cNvSpPr>
            <a:spLocks noChangeArrowheads="1"/>
          </p:cNvSpPr>
          <p:nvPr/>
        </p:nvSpPr>
        <p:spPr bwMode="auto">
          <a:xfrm>
            <a:off x="4337050" y="3219450"/>
            <a:ext cx="661988" cy="685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3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3" name="Down Arrow 12"/>
          <p:cNvSpPr>
            <a:spLocks noChangeArrowheads="1"/>
          </p:cNvSpPr>
          <p:nvPr/>
        </p:nvSpPr>
        <p:spPr bwMode="auto">
          <a:xfrm>
            <a:off x="7080250" y="3219450"/>
            <a:ext cx="661988" cy="685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3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309563"/>
            <a:ext cx="8186738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Marketing Research Process</a:t>
            </a:r>
          </a:p>
        </p:txBody>
      </p:sp>
      <p:pic>
        <p:nvPicPr>
          <p:cNvPr id="71683" name="Picture 6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757238" y="1897063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7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649288" y="1776413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315913"/>
            <a:ext cx="8186738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Marketing Research Process</a:t>
            </a: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36725" y="4452938"/>
            <a:ext cx="8185150" cy="1143000"/>
          </a:xfrm>
        </p:spPr>
        <p:txBody>
          <a:bodyPr lIns="91440" rIns="91440">
            <a:normAutofit fontScale="70000" lnSpcReduction="20000"/>
          </a:bodyPr>
          <a:lstStyle/>
          <a:p>
            <a:pPr eaLnBrk="1" hangingPunct="1">
              <a:spcBef>
                <a:spcPts val="600"/>
              </a:spcBef>
              <a:defRPr/>
            </a:pPr>
            <a:r>
              <a:rPr lang="en-US" altLang="en-US" sz="2200" b="1" dirty="0" smtClean="0">
                <a:ea typeface="ヒラギノ角ゴ Pro W3"/>
                <a:cs typeface="ヒラギノ角ゴ Pro W3"/>
              </a:rPr>
              <a:t>Various Objectives: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200" dirty="0" smtClean="0">
                <a:ea typeface="ヒラギノ角ゴ Pro W3"/>
              </a:rPr>
              <a:t>Exploratory: Gathers information to help define the </a:t>
            </a:r>
            <a:r>
              <a:rPr lang="en-US" altLang="en-US" sz="2200" dirty="0" smtClean="0">
                <a:ea typeface="ヒラギノ角ゴ Pro W3"/>
              </a:rPr>
              <a:t>problem (What?)</a:t>
            </a:r>
            <a:endParaRPr lang="en-US" altLang="en-US" sz="2200" dirty="0" smtClean="0">
              <a:ea typeface="ヒラギノ角ゴ Pro W3"/>
            </a:endParaRP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200" dirty="0" smtClean="0">
                <a:ea typeface="ヒラギノ角ゴ Pro W3"/>
              </a:rPr>
              <a:t>Descriptive: Describes marketing situations or </a:t>
            </a:r>
            <a:r>
              <a:rPr lang="en-US" altLang="en-US" sz="2200" dirty="0" smtClean="0">
                <a:ea typeface="ヒラギノ角ゴ Pro W3"/>
              </a:rPr>
              <a:t>markets (How?)</a:t>
            </a:r>
            <a:endParaRPr lang="en-US" altLang="en-US" sz="2200" dirty="0" smtClean="0">
              <a:ea typeface="ヒラギノ角ゴ Pro W3"/>
            </a:endParaRP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200" dirty="0" smtClean="0">
                <a:ea typeface="ヒラギノ角ゴ Pro W3"/>
              </a:rPr>
              <a:t>Causal: Test hypotheses of cause-and-effect </a:t>
            </a:r>
            <a:r>
              <a:rPr lang="en-US" altLang="en-US" sz="2200" dirty="0" smtClean="0">
                <a:ea typeface="ヒラギノ角ゴ Pro W3"/>
              </a:rPr>
              <a:t>relationships (X to Y)</a:t>
            </a:r>
            <a:endParaRPr lang="en-US" altLang="en-US" sz="2200" dirty="0" smtClean="0">
              <a:ea typeface="ヒラギノ角ゴ Pro W3"/>
            </a:endParaRPr>
          </a:p>
        </p:txBody>
      </p: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501650" y="2065338"/>
            <a:ext cx="1901825" cy="12509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356493"/>
            <a:ext cx="8185547" cy="689268"/>
          </a:xfrm>
        </p:spPr>
        <p:txBody>
          <a:bodyPr>
            <a:noAutofit/>
          </a:bodyPr>
          <a:lstStyle/>
          <a:p>
            <a:r>
              <a:rPr lang="en-US" sz="3600" dirty="0" smtClean="0"/>
              <a:t>Matching exercise- </a:t>
            </a:r>
            <a:br>
              <a:rPr lang="en-US" sz="3600" dirty="0" smtClean="0"/>
            </a:br>
            <a:r>
              <a:rPr lang="en-US" sz="3600" dirty="0" smtClean="0"/>
              <a:t>For participation grades  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C54151-C106-4DF6-8D3E-ED28668A833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8440" y="12823"/>
            <a:ext cx="3793435" cy="34437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1825" y="3441700"/>
            <a:ext cx="4210050" cy="3200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4152" y="3840480"/>
            <a:ext cx="56509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Figure (1) </a:t>
            </a:r>
          </a:p>
          <a:p>
            <a:r>
              <a:rPr lang="en-US" dirty="0" smtClean="0"/>
              <a:t>What is your definition of veganism?</a:t>
            </a:r>
          </a:p>
          <a:p>
            <a:endParaRPr lang="en-US" dirty="0"/>
          </a:p>
          <a:p>
            <a:r>
              <a:rPr lang="en-US" dirty="0" smtClean="0"/>
              <a:t>“Veganism is not hurting animals”</a:t>
            </a:r>
          </a:p>
          <a:p>
            <a:r>
              <a:rPr lang="en-US" dirty="0" smtClean="0"/>
              <a:t>“Veganism is refusing the use any animal related products “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47472" y="1148227"/>
            <a:ext cx="53643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Question A: Can you tell me more about your opinion of Starbucks ?</a:t>
            </a:r>
          </a:p>
          <a:p>
            <a:endParaRPr lang="en-US" dirty="0"/>
          </a:p>
          <a:p>
            <a:r>
              <a:rPr lang="en-US" dirty="0" smtClean="0"/>
              <a:t>Question B: Is obesity related to consuming heavy sugar products ?</a:t>
            </a:r>
          </a:p>
          <a:p>
            <a:endParaRPr lang="en-US" dirty="0"/>
          </a:p>
          <a:p>
            <a:r>
              <a:rPr lang="en-US" dirty="0" smtClean="0"/>
              <a:t>Question C: How excited are students in this class about marketing?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449056" y="2950560"/>
            <a:ext cx="1472819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Figure 2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855144" y="4045413"/>
            <a:ext cx="1472819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Figure 3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62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7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649288" y="1776413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890588" y="322263"/>
            <a:ext cx="8185150" cy="931862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Developing the Research Plan</a:t>
            </a:r>
          </a:p>
        </p:txBody>
      </p:sp>
      <p:sp>
        <p:nvSpPr>
          <p:cNvPr id="7578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89794" y="3919538"/>
            <a:ext cx="8185150" cy="2081213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b="1" dirty="0" smtClean="0">
                <a:ea typeface="ヒラギノ角ゴ Pro W3"/>
                <a:cs typeface="ヒラギノ角ゴ Pro W3"/>
              </a:rPr>
              <a:t>Research plan outlines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: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ea typeface="ヒラギノ角ゴ Pro W3"/>
                <a:cs typeface="ヒラギノ角ゴ Pro W3"/>
              </a:rPr>
              <a:t>Sources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 of existing 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data (Primary, Secondary)</a:t>
            </a:r>
            <a:endParaRPr lang="en-US" altLang="en-US" dirty="0" smtClean="0">
              <a:ea typeface="ヒラギノ角ゴ Pro W3"/>
              <a:cs typeface="ヒラギノ角ゴ Pro W3"/>
            </a:endParaRP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dirty="0" smtClean="0">
                <a:ea typeface="ヒラギノ角ゴ Pro W3"/>
                <a:cs typeface="ヒラギノ角ゴ Pro W3"/>
              </a:rPr>
              <a:t>Specific research </a:t>
            </a:r>
            <a:r>
              <a:rPr lang="en-US" altLang="en-US" b="1" dirty="0" smtClean="0">
                <a:ea typeface="ヒラギノ角ゴ Pro W3"/>
                <a:cs typeface="ヒラギノ角ゴ Pro W3"/>
              </a:rPr>
              <a:t>approaches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 (Observation, Survey, Experiment) </a:t>
            </a:r>
            <a:endParaRPr lang="en-US" altLang="en-US" dirty="0" smtClean="0">
              <a:ea typeface="ヒラギノ角ゴ Pro W3"/>
              <a:cs typeface="ヒラギノ角ゴ Pro W3"/>
            </a:endParaRP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ea typeface="ヒラギノ角ゴ Pro W3"/>
                <a:cs typeface="ヒラギノ角ゴ Pro W3"/>
              </a:rPr>
              <a:t>Contact </a:t>
            </a:r>
            <a:r>
              <a:rPr lang="en-US" altLang="en-US" b="1" dirty="0" smtClean="0">
                <a:ea typeface="ヒラギノ角ゴ Pro W3"/>
                <a:cs typeface="ヒラギノ角ゴ Pro W3"/>
              </a:rPr>
              <a:t>methods 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(mail, telephone, person, online)  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and </a:t>
            </a:r>
            <a:r>
              <a:rPr lang="en-US" altLang="en-US" b="1" dirty="0" smtClean="0">
                <a:ea typeface="ヒラギノ角ゴ Pro W3"/>
                <a:cs typeface="ヒラギノ角ゴ Pro W3"/>
              </a:rPr>
              <a:t>sampling </a:t>
            </a:r>
            <a:r>
              <a:rPr lang="en-US" altLang="en-US" b="1" dirty="0" smtClean="0">
                <a:ea typeface="ヒラギノ角ゴ Pro W3"/>
                <a:cs typeface="ヒラギノ角ゴ Pro W3"/>
              </a:rPr>
              <a:t>plans 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(Probability, Non Probability) </a:t>
            </a:r>
            <a:endParaRPr lang="en-US" altLang="en-US" dirty="0" smtClean="0">
              <a:ea typeface="ヒラギノ角ゴ Pro W3"/>
              <a:cs typeface="ヒラギノ角ゴ Pro W3"/>
            </a:endParaRP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ea typeface="ヒラギノ角ゴ Pro W3"/>
                <a:cs typeface="ヒラギノ角ゴ Pro W3"/>
              </a:rPr>
              <a:t>Instruments for data </a:t>
            </a:r>
            <a:r>
              <a:rPr lang="en-US" altLang="en-US" b="1" dirty="0" smtClean="0">
                <a:ea typeface="ヒラギノ角ゴ Pro W3"/>
                <a:cs typeface="ヒラギノ角ゴ Pro W3"/>
              </a:rPr>
              <a:t>collection </a:t>
            </a:r>
            <a:r>
              <a:rPr lang="en-US" altLang="en-US" dirty="0" smtClean="0">
                <a:ea typeface="ヒラギノ角ゴ Pro W3"/>
                <a:cs typeface="ヒラギノ角ゴ Pro W3"/>
              </a:rPr>
              <a:t>(Questionnaire, Mechanical Instrument)  </a:t>
            </a:r>
            <a:endParaRPr lang="en-US" altLang="en-US" dirty="0" smtClean="0">
              <a:ea typeface="ヒラギノ角ゴ Pro W3"/>
              <a:cs typeface="ヒラギノ角ゴ Pro W3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2881313" y="2017713"/>
            <a:ext cx="1887537" cy="134778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8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649288" y="1690688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244475"/>
            <a:ext cx="8186738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Collecting Data</a:t>
            </a:r>
          </a:p>
        </p:txBody>
      </p:sp>
      <p:sp>
        <p:nvSpPr>
          <p:cNvPr id="77828" name="TextBox 9"/>
          <p:cNvSpPr txBox="1">
            <a:spLocks noChangeArrowheads="1"/>
          </p:cNvSpPr>
          <p:nvPr/>
        </p:nvSpPr>
        <p:spPr bwMode="auto">
          <a:xfrm>
            <a:off x="747713" y="3405188"/>
            <a:ext cx="3787775" cy="2573337"/>
          </a:xfrm>
          <a:prstGeom prst="rect">
            <a:avLst/>
          </a:prstGeom>
          <a:solidFill>
            <a:srgbClr val="364395"/>
          </a:solidFill>
          <a:ln w="28575">
            <a:solidFill>
              <a:srgbClr val="364395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6538" indent="-23653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80000"/>
              <a:buFont typeface="Arial" panose="020B0604020202020204" pitchFamily="34" charset="0"/>
              <a:buNone/>
            </a:pPr>
            <a:r>
              <a:rPr lang="en-US" altLang="en-US" sz="2200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Primary Data: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Information collected for a specific problem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Must be relevant, accurate, current, and unbiased</a:t>
            </a:r>
          </a:p>
          <a:p>
            <a:pPr eaLnBrk="1" hangingPunct="1"/>
            <a:endParaRPr lang="en-US" altLang="en-US" sz="2000">
              <a:solidFill>
                <a:schemeClr val="bg1"/>
              </a:solidFill>
              <a:ea typeface="MS PGothic" panose="020B0600070205080204" pitchFamily="34" charset="-128"/>
            </a:endParaRPr>
          </a:p>
          <a:p>
            <a:pPr eaLnBrk="1" hangingPunct="1"/>
            <a:endParaRPr lang="en-US" altLang="en-US" sz="20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sp>
        <p:nvSpPr>
          <p:cNvPr id="77829" name="Rectangle 2"/>
          <p:cNvSpPr txBox="1">
            <a:spLocks noChangeArrowheads="1"/>
          </p:cNvSpPr>
          <p:nvPr/>
        </p:nvSpPr>
        <p:spPr bwMode="auto">
          <a:xfrm>
            <a:off x="4843463" y="3405188"/>
            <a:ext cx="4452937" cy="2757487"/>
          </a:xfrm>
          <a:prstGeom prst="rect">
            <a:avLst/>
          </a:prstGeom>
          <a:solidFill>
            <a:srgbClr val="364395"/>
          </a:solidFill>
          <a:ln w="28575">
            <a:solidFill>
              <a:srgbClr val="364395"/>
            </a:solidFill>
            <a:miter lim="800000"/>
            <a:headEnd/>
            <a:tailEnd/>
          </a:ln>
        </p:spPr>
        <p:txBody>
          <a:bodyPr/>
          <a:lstStyle>
            <a:lvl1pPr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590550" indent="-3429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80000"/>
              <a:buFont typeface="Arial" panose="020B0604020202020204" pitchFamily="34" charset="0"/>
              <a:buNone/>
            </a:pPr>
            <a:r>
              <a:rPr lang="en-US" altLang="en-US" sz="2200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Secondary (Existing) Data</a:t>
            </a:r>
            <a:r>
              <a:rPr lang="en-US" altLang="en-US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: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Advantages:</a:t>
            </a:r>
          </a:p>
          <a:p>
            <a:pPr lvl="1"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Quicker and cheaper 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  Disadvantages:</a:t>
            </a:r>
          </a:p>
          <a:p>
            <a:pPr lvl="1"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Relevance, currency, accuracy</a:t>
            </a:r>
          </a:p>
          <a:p>
            <a:pPr lvl="1"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Rarely provides all necessary information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2846388" y="1990725"/>
            <a:ext cx="1901825" cy="12509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>
          <a:xfrm>
            <a:off x="939800" y="31750"/>
            <a:ext cx="8185150" cy="931863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CA" altLang="en-US" smtClean="0">
                <a:ea typeface="ヒラギノ角ゴ Pro W3"/>
              </a:rPr>
              <a:t>Primary Data Collection</a:t>
            </a:r>
          </a:p>
        </p:txBody>
      </p:sp>
      <p:pic>
        <p:nvPicPr>
          <p:cNvPr id="79875" name="Picture 5" descr="tb05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82"/>
          <a:stretch>
            <a:fillRect/>
          </a:stretch>
        </p:blipFill>
        <p:spPr bwMode="auto">
          <a:xfrm>
            <a:off x="1084263" y="2492375"/>
            <a:ext cx="7718425" cy="268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04900" y="95250"/>
            <a:ext cx="8185150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Research Approaches</a:t>
            </a:r>
          </a:p>
        </p:txBody>
      </p:sp>
      <p:sp>
        <p:nvSpPr>
          <p:cNvPr id="81923" name="TextBox 8"/>
          <p:cNvSpPr txBox="1">
            <a:spLocks noChangeArrowheads="1"/>
          </p:cNvSpPr>
          <p:nvPr/>
        </p:nvSpPr>
        <p:spPr bwMode="auto">
          <a:xfrm>
            <a:off x="638175" y="1779588"/>
            <a:ext cx="8651875" cy="1408112"/>
          </a:xfrm>
          <a:prstGeom prst="rect">
            <a:avLst/>
          </a:prstGeom>
          <a:solidFill>
            <a:srgbClr val="364395"/>
          </a:solidFill>
          <a:ln w="9525">
            <a:solidFill>
              <a:srgbClr val="364395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6538" indent="-23653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Aft>
                <a:spcPts val="650"/>
              </a:spcAft>
            </a:pPr>
            <a:r>
              <a:rPr lang="en-US" altLang="en-US" sz="2000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Observational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Gathers data by observing relevant people, actions, situations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Impossible to observe feelings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Ethnographic yields deeper observation</a:t>
            </a:r>
          </a:p>
        </p:txBody>
      </p:sp>
      <p:sp>
        <p:nvSpPr>
          <p:cNvPr id="81924" name="TextBox 11"/>
          <p:cNvSpPr txBox="1">
            <a:spLocks noChangeArrowheads="1"/>
          </p:cNvSpPr>
          <p:nvPr/>
        </p:nvSpPr>
        <p:spPr bwMode="auto">
          <a:xfrm>
            <a:off x="638175" y="3298825"/>
            <a:ext cx="8651875" cy="1408113"/>
          </a:xfrm>
          <a:prstGeom prst="rect">
            <a:avLst/>
          </a:prstGeom>
          <a:solidFill>
            <a:srgbClr val="364395"/>
          </a:solidFill>
          <a:ln w="9525">
            <a:solidFill>
              <a:srgbClr val="364395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6538" indent="-23653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Aft>
                <a:spcPts val="650"/>
              </a:spcAft>
            </a:pPr>
            <a:r>
              <a:rPr lang="en-US" altLang="en-US" sz="2000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Survey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Gathers data by asking people questions 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Most used method for primary data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Suited for gathering descriptive information</a:t>
            </a:r>
          </a:p>
        </p:txBody>
      </p:sp>
      <p:sp>
        <p:nvSpPr>
          <p:cNvPr id="81925" name="TextBox 12"/>
          <p:cNvSpPr txBox="1">
            <a:spLocks noChangeArrowheads="1"/>
          </p:cNvSpPr>
          <p:nvPr/>
        </p:nvSpPr>
        <p:spPr bwMode="auto">
          <a:xfrm>
            <a:off x="638175" y="4816475"/>
            <a:ext cx="8651875" cy="1057275"/>
          </a:xfrm>
          <a:prstGeom prst="rect">
            <a:avLst/>
          </a:prstGeom>
          <a:solidFill>
            <a:srgbClr val="364395"/>
          </a:solidFill>
          <a:ln w="9525">
            <a:solidFill>
              <a:srgbClr val="364395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36538" indent="-23653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lnSpc>
                <a:spcPct val="85000"/>
              </a:lnSpc>
              <a:spcAft>
                <a:spcPts val="650"/>
              </a:spcAft>
            </a:pPr>
            <a:r>
              <a:rPr lang="en-US" altLang="en-US" sz="2000" b="1">
                <a:solidFill>
                  <a:schemeClr val="bg1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Experimental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Matches groups of people / looks for differences in responses</a:t>
            </a:r>
          </a:p>
          <a:p>
            <a:pPr>
              <a:lnSpc>
                <a:spcPct val="85000"/>
              </a:lnSpc>
              <a:spcAft>
                <a:spcPts val="650"/>
              </a:spcAft>
              <a:buClr>
                <a:schemeClr val="bg2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Best suited for explaining cause-and-effect relationships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>
          <a:xfrm>
            <a:off x="939800" y="31750"/>
            <a:ext cx="8185150" cy="931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CA" altLang="en-US" smtClean="0">
                <a:ea typeface="ヒラギノ角ゴ Pro W3"/>
              </a:rPr>
              <a:t>Contact Methods</a:t>
            </a:r>
          </a:p>
        </p:txBody>
      </p:sp>
      <p:pic>
        <p:nvPicPr>
          <p:cNvPr id="86019" name="Picture 5" descr="tb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6"/>
          <a:stretch>
            <a:fillRect/>
          </a:stretch>
        </p:blipFill>
        <p:spPr bwMode="auto">
          <a:xfrm>
            <a:off x="1214438" y="1747838"/>
            <a:ext cx="7573962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939800" y="309563"/>
            <a:ext cx="8185150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CA" altLang="en-US" smtClean="0">
                <a:ea typeface="ヒラギノ角ゴ Pro W3"/>
              </a:rPr>
              <a:t>Contact Methods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939800" y="1552575"/>
            <a:ext cx="3538538" cy="45593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CA" sz="2800" dirty="0" smtClean="0"/>
              <a:t>Mail, Telephone, and Personal Interviewing</a:t>
            </a:r>
          </a:p>
          <a:p>
            <a:pPr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CA" sz="2400" dirty="0" smtClean="0"/>
              <a:t>Personal interviewing vs. group interviewing</a:t>
            </a:r>
          </a:p>
          <a:p>
            <a:pPr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en-CA" sz="2400" dirty="0" smtClean="0"/>
              <a:t>Focus group interviewing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CA" sz="2800" dirty="0" smtClean="0"/>
          </a:p>
          <a:p>
            <a:pPr eaLnBrk="1" hangingPunct="1">
              <a:defRPr/>
            </a:pPr>
            <a:endParaRPr lang="en-CA" sz="2800" dirty="0"/>
          </a:p>
        </p:txBody>
      </p:sp>
      <p:pic>
        <p:nvPicPr>
          <p:cNvPr id="88068" name="Picture 6" descr="exh05_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6"/>
          <a:stretch>
            <a:fillRect/>
          </a:stretch>
        </p:blipFill>
        <p:spPr bwMode="auto">
          <a:xfrm>
            <a:off x="4603750" y="2124075"/>
            <a:ext cx="5045075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title"/>
          </p:nvPr>
        </p:nvSpPr>
        <p:spPr>
          <a:xfrm>
            <a:off x="857250" y="280988"/>
            <a:ext cx="8185150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CA" altLang="en-US" smtClean="0">
                <a:ea typeface="ヒラギノ角ゴ Pro W3"/>
              </a:rPr>
              <a:t>Contact Methods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116013" y="1214438"/>
            <a:ext cx="3833812" cy="450373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CA" sz="2400" b="1" dirty="0" smtClean="0"/>
              <a:t>Online Marketing Research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CA" sz="2400" dirty="0" smtClean="0"/>
              <a:t>Well suited to quantitative research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CA" sz="2400" dirty="0" smtClean="0"/>
              <a:t>Qualitative internet approach: online focus groups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CA" sz="2400" b="1" dirty="0" smtClean="0"/>
              <a:t>Online behavioural and social tracking and targeting</a:t>
            </a:r>
          </a:p>
          <a:p>
            <a:pPr lvl="1" eaLnBrk="1" hangingPunct="1">
              <a:defRPr/>
            </a:pPr>
            <a:endParaRPr lang="en-CA" sz="2400" dirty="0" smtClean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CA" sz="2400" dirty="0" smtClean="0"/>
          </a:p>
          <a:p>
            <a:pPr eaLnBrk="1" hangingPunct="1">
              <a:defRPr/>
            </a:pPr>
            <a:endParaRPr lang="en-CA" sz="2400" dirty="0"/>
          </a:p>
        </p:txBody>
      </p:sp>
      <p:pic>
        <p:nvPicPr>
          <p:cNvPr id="90116" name="Picture 6" descr="exh05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6"/>
          <a:stretch>
            <a:fillRect/>
          </a:stretch>
        </p:blipFill>
        <p:spPr bwMode="auto">
          <a:xfrm>
            <a:off x="4949825" y="1662113"/>
            <a:ext cx="4541838" cy="403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939800" y="2325688"/>
            <a:ext cx="3719513" cy="3835400"/>
          </a:xfrm>
          <a:prstGeom prst="ellipse">
            <a:avLst/>
          </a:prstGeom>
          <a:solidFill>
            <a:srgbClr val="364395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>
          <a:xfrm>
            <a:off x="939800" y="307975"/>
            <a:ext cx="8185150" cy="931863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</a:rPr>
              <a:t>Sampling Plan</a:t>
            </a:r>
          </a:p>
        </p:txBody>
      </p:sp>
      <p:sp>
        <p:nvSpPr>
          <p:cNvPr id="9216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270500" y="1704975"/>
            <a:ext cx="4495800" cy="3746500"/>
          </a:xfrm>
        </p:spPr>
        <p:txBody>
          <a:bodyPr lIns="91440" rIns="91440"/>
          <a:lstStyle/>
          <a:p>
            <a:pPr eaLnBrk="1" hangingPunct="1"/>
            <a:r>
              <a:rPr lang="en-US" altLang="en-US" sz="2800" smtClean="0">
                <a:ea typeface="ヒラギノ角ゴ Pro W3"/>
                <a:cs typeface="ヒラギノ角ゴ Pro W3"/>
              </a:rPr>
              <a:t>Sample:  </a:t>
            </a:r>
          </a:p>
          <a:p>
            <a:pPr marL="525463" lvl="1" eaLnBrk="1" hangingPunct="1">
              <a:buFont typeface="Wingdings" panose="05000000000000000000" pitchFamily="2" charset="2"/>
              <a:buChar char="Ø"/>
            </a:pPr>
            <a:r>
              <a:rPr lang="en-US" altLang="en-US" sz="2400" smtClean="0">
                <a:ea typeface="ヒラギノ角ゴ Pro W3"/>
                <a:cs typeface="ヒラギノ角ゴ Pro W3"/>
              </a:rPr>
              <a:t>Segment of the population representing the whole</a:t>
            </a:r>
          </a:p>
          <a:p>
            <a:pPr eaLnBrk="1" hangingPunct="1"/>
            <a:r>
              <a:rPr lang="en-US" altLang="en-US" sz="2800" smtClean="0">
                <a:ea typeface="ヒラギノ角ゴ Pro W3"/>
                <a:cs typeface="ヒラギノ角ゴ Pro W3"/>
              </a:rPr>
              <a:t>Requirements: </a:t>
            </a:r>
          </a:p>
          <a:p>
            <a:pPr marL="525463" lvl="1" eaLnBrk="1" hangingPunct="1">
              <a:buFont typeface="Wingdings" panose="05000000000000000000" pitchFamily="2" charset="2"/>
              <a:buChar char="Ø"/>
            </a:pPr>
            <a:r>
              <a:rPr lang="en-US" altLang="en-US" sz="2400" smtClean="0">
                <a:ea typeface="ヒラギノ角ゴ Pro W3"/>
                <a:cs typeface="ヒラギノ角ゴ Pro W3"/>
              </a:rPr>
              <a:t>Who to survey</a:t>
            </a:r>
          </a:p>
          <a:p>
            <a:pPr marL="525463" lvl="1" eaLnBrk="1" hangingPunct="1">
              <a:buFont typeface="Wingdings" panose="05000000000000000000" pitchFamily="2" charset="2"/>
              <a:buChar char="Ø"/>
            </a:pPr>
            <a:r>
              <a:rPr lang="en-US" altLang="en-US" sz="2400" smtClean="0">
                <a:ea typeface="ヒラギノ角ゴ Pro W3"/>
                <a:cs typeface="ヒラギノ角ゴ Pro W3"/>
              </a:rPr>
              <a:t>How many to survey</a:t>
            </a:r>
          </a:p>
          <a:p>
            <a:pPr marL="525463" lvl="1" eaLnBrk="1" hangingPunct="1">
              <a:buFont typeface="Wingdings" panose="05000000000000000000" pitchFamily="2" charset="2"/>
              <a:buChar char="Ø"/>
            </a:pPr>
            <a:r>
              <a:rPr lang="en-US" altLang="en-US" sz="2400" smtClean="0">
                <a:ea typeface="ヒラギノ角ゴ Pro W3"/>
                <a:cs typeface="ヒラギノ角ゴ Pro W3"/>
              </a:rPr>
              <a:t>How to choose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690813" y="4410075"/>
            <a:ext cx="561975" cy="441325"/>
          </a:xfrm>
          <a:prstGeom prst="ellipse">
            <a:avLst/>
          </a:prstGeom>
          <a:solidFill>
            <a:schemeClr val="bg1"/>
          </a:solidFill>
          <a:ln w="9525">
            <a:solidFill>
              <a:srgbClr val="4A7EBB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defRPr/>
            </a:pPr>
            <a:endParaRPr lang="en-US" altLang="en-US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2166" name="TextBox 1"/>
          <p:cNvSpPr txBox="1">
            <a:spLocks noChangeArrowheads="1"/>
          </p:cNvSpPr>
          <p:nvPr/>
        </p:nvSpPr>
        <p:spPr bwMode="auto">
          <a:xfrm>
            <a:off x="1073150" y="3117850"/>
            <a:ext cx="2778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en-US" altLang="en-US" sz="2400" b="1">
                <a:solidFill>
                  <a:schemeClr val="bg1"/>
                </a:solidFill>
                <a:ea typeface="MS PGothic" panose="020B0600070205080204" pitchFamily="34" charset="-128"/>
              </a:rPr>
              <a:t>Whole Population</a:t>
            </a:r>
          </a:p>
        </p:txBody>
      </p:sp>
      <p:sp>
        <p:nvSpPr>
          <p:cNvPr id="92167" name="TextBox 14"/>
          <p:cNvSpPr txBox="1">
            <a:spLocks noChangeArrowheads="1"/>
          </p:cNvSpPr>
          <p:nvPr/>
        </p:nvSpPr>
        <p:spPr bwMode="auto">
          <a:xfrm>
            <a:off x="2770188" y="4043363"/>
            <a:ext cx="1096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FF0000"/>
                </a:solidFill>
                <a:ea typeface="MS PGothic" panose="020B0600070205080204" pitchFamily="34" charset="-128"/>
              </a:rPr>
              <a:t>Sample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290513" y="139700"/>
            <a:ext cx="9631362" cy="930275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CA" altLang="en-US" dirty="0" smtClean="0">
                <a:ea typeface="ヒラギノ角ゴ Pro W3"/>
              </a:rPr>
              <a:t>Types  of Samples</a:t>
            </a:r>
          </a:p>
        </p:txBody>
      </p:sp>
      <p:pic>
        <p:nvPicPr>
          <p:cNvPr id="94211" name="Picture 5" descr="tb05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23"/>
          <a:stretch>
            <a:fillRect/>
          </a:stretch>
        </p:blipFill>
        <p:spPr bwMode="auto">
          <a:xfrm>
            <a:off x="200025" y="1243013"/>
            <a:ext cx="9594850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939800" y="185738"/>
            <a:ext cx="8185150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Research Instruments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39800" y="1462088"/>
            <a:ext cx="8185150" cy="3992562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b="1" smtClean="0">
                <a:ea typeface="ヒラギノ角ゴ Pro W3"/>
                <a:cs typeface="ヒラギノ角ゴ Pro W3"/>
              </a:rPr>
              <a:t>Questionnaire</a:t>
            </a:r>
            <a:r>
              <a:rPr lang="en-US" altLang="en-US" smtClean="0">
                <a:ea typeface="ヒラギノ角ゴ Pro W3"/>
                <a:cs typeface="ヒラギノ角ゴ Pro W3"/>
              </a:rPr>
              <a:t>:  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Questions to ask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Style of questions; open-ended and/or closed-ended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Wording and ordering of questions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b="1" smtClean="0">
                <a:ea typeface="ヒラギノ角ゴ Pro W3"/>
                <a:cs typeface="ヒラギノ角ゴ Pro W3"/>
              </a:rPr>
              <a:t>Mechanical Instruments: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Monitor consumer behaviour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Includes people metres, checkout scanners, etc.</a:t>
            </a:r>
          </a:p>
          <a:p>
            <a:pPr marL="525463" lvl="1" eaLnBrk="1" hangingPunct="1">
              <a:spcBef>
                <a:spcPts val="600"/>
              </a:spcBef>
            </a:pPr>
            <a:endParaRPr lang="en-US" altLang="en-US" smtClean="0"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3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649288" y="1776413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338138"/>
            <a:ext cx="8186738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Implementing the Research Plan</a:t>
            </a:r>
          </a:p>
        </p:txBody>
      </p:sp>
      <p:sp>
        <p:nvSpPr>
          <p:cNvPr id="4" name="Isosceles Triangle 3"/>
          <p:cNvSpPr>
            <a:spLocks noChangeArrowheads="1"/>
          </p:cNvSpPr>
          <p:nvPr/>
        </p:nvSpPr>
        <p:spPr bwMode="auto">
          <a:xfrm rot="5400000">
            <a:off x="1570832" y="4277518"/>
            <a:ext cx="1752600" cy="1884363"/>
          </a:xfrm>
          <a:prstGeom prst="triangle">
            <a:avLst>
              <a:gd name="adj" fmla="val 50000"/>
            </a:avLst>
          </a:prstGeom>
          <a:solidFill>
            <a:srgbClr val="364395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rot="10800000" vert="eaVert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z="19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9" name="Isosceles Triangle 8"/>
          <p:cNvSpPr>
            <a:spLocks noChangeArrowheads="1"/>
          </p:cNvSpPr>
          <p:nvPr/>
        </p:nvSpPr>
        <p:spPr bwMode="auto">
          <a:xfrm rot="5400000">
            <a:off x="3885407" y="4183856"/>
            <a:ext cx="1752600" cy="2071687"/>
          </a:xfrm>
          <a:prstGeom prst="triangle">
            <a:avLst>
              <a:gd name="adj" fmla="val 50000"/>
            </a:avLst>
          </a:prstGeom>
          <a:solidFill>
            <a:srgbClr val="364395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rot="10800000" vert="eaVert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z="19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10" name="Isosceles Triangle 9"/>
          <p:cNvSpPr>
            <a:spLocks noChangeArrowheads="1"/>
          </p:cNvSpPr>
          <p:nvPr/>
        </p:nvSpPr>
        <p:spPr bwMode="auto">
          <a:xfrm rot="5400000">
            <a:off x="6283325" y="4194175"/>
            <a:ext cx="1752600" cy="2051050"/>
          </a:xfrm>
          <a:prstGeom prst="triangle">
            <a:avLst>
              <a:gd name="adj" fmla="val 50000"/>
            </a:avLst>
          </a:prstGeom>
          <a:solidFill>
            <a:srgbClr val="364395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rot="10800000" vert="eaVert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z="19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32777" name="TextBox 4"/>
          <p:cNvSpPr txBox="1">
            <a:spLocks noChangeArrowheads="1"/>
          </p:cNvSpPr>
          <p:nvPr/>
        </p:nvSpPr>
        <p:spPr bwMode="auto">
          <a:xfrm>
            <a:off x="1504950" y="4991100"/>
            <a:ext cx="1344613" cy="45720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2400" b="1" dirty="0">
                <a:solidFill>
                  <a:schemeClr val="bg1"/>
                </a:solidFill>
                <a:latin typeface="+mn-lt"/>
                <a:cs typeface="+mn-cs"/>
              </a:rPr>
              <a:t>Collect</a:t>
            </a:r>
          </a:p>
        </p:txBody>
      </p:sp>
      <p:sp>
        <p:nvSpPr>
          <p:cNvPr id="32778" name="TextBox 11"/>
          <p:cNvSpPr txBox="1">
            <a:spLocks noChangeArrowheads="1"/>
          </p:cNvSpPr>
          <p:nvPr/>
        </p:nvSpPr>
        <p:spPr bwMode="auto">
          <a:xfrm>
            <a:off x="6303963" y="4991100"/>
            <a:ext cx="1530350" cy="45720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2400" b="1" dirty="0">
                <a:solidFill>
                  <a:schemeClr val="bg1"/>
                </a:solidFill>
                <a:latin typeface="+mn-lt"/>
                <a:cs typeface="+mn-cs"/>
              </a:rPr>
              <a:t>Analyze</a:t>
            </a:r>
          </a:p>
        </p:txBody>
      </p:sp>
      <p:sp>
        <p:nvSpPr>
          <p:cNvPr id="32779" name="TextBox 12"/>
          <p:cNvSpPr txBox="1">
            <a:spLocks noChangeArrowheads="1"/>
          </p:cNvSpPr>
          <p:nvPr/>
        </p:nvSpPr>
        <p:spPr bwMode="auto">
          <a:xfrm>
            <a:off x="3725863" y="4991100"/>
            <a:ext cx="1512887" cy="45720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2400" b="1" dirty="0">
                <a:solidFill>
                  <a:schemeClr val="bg1"/>
                </a:solidFill>
                <a:latin typeface="+mn-lt"/>
                <a:cs typeface="+mn-cs"/>
              </a:rPr>
              <a:t>Process</a:t>
            </a:r>
          </a:p>
        </p:txBody>
      </p:sp>
      <p:sp>
        <p:nvSpPr>
          <p:cNvPr id="98314" name="Rectangle 2"/>
          <p:cNvSpPr>
            <a:spLocks noChangeArrowheads="1"/>
          </p:cNvSpPr>
          <p:nvPr/>
        </p:nvSpPr>
        <p:spPr bwMode="auto">
          <a:xfrm>
            <a:off x="796925" y="3632200"/>
            <a:ext cx="4105275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92188"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92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 algn="ctr">
              <a:lnSpc>
                <a:spcPct val="85000"/>
              </a:lnSpc>
              <a:spcAft>
                <a:spcPts val="650"/>
              </a:spcAft>
            </a:pPr>
            <a:r>
              <a:rPr lang="en-US" altLang="en-US" sz="2400" b="1">
                <a:solidFill>
                  <a:srgbClr val="002060"/>
                </a:solidFill>
                <a:latin typeface="Verdan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Implementation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5183188" y="2044700"/>
            <a:ext cx="1901825" cy="12509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7" descr="fg05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3"/>
          <a:stretch>
            <a:fillRect/>
          </a:stretch>
        </p:blipFill>
        <p:spPr bwMode="auto">
          <a:xfrm>
            <a:off x="649288" y="1909763"/>
            <a:ext cx="86661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469900"/>
            <a:ext cx="8185150" cy="93345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mtClean="0">
                <a:ea typeface="ヒラギノ角ゴ Pro W3"/>
              </a:rPr>
              <a:t>Interpreting and Reporting the Findings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30300" y="4379786"/>
            <a:ext cx="8185150" cy="1143000"/>
          </a:xfrm>
        </p:spPr>
        <p:txBody>
          <a:bodyPr lIns="91440" rIns="91440">
            <a:noAutofit/>
          </a:bodyPr>
          <a:lstStyle/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  <a:cs typeface="ヒラギノ角ゴ Pro W3"/>
              </a:rPr>
              <a:t>Interpret the findings</a:t>
            </a:r>
            <a:endParaRPr lang="en-US" altLang="en-US" sz="3200" dirty="0" smtClean="0">
              <a:ea typeface="ヒラギノ角ゴ Pro W3"/>
              <a:cs typeface="ヒラギノ角ゴ Pro W3"/>
            </a:endParaRPr>
          </a:p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  <a:cs typeface="ヒラギノ角ゴ Pro W3"/>
              </a:rPr>
              <a:t>Draw conclusions</a:t>
            </a:r>
          </a:p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  <a:cs typeface="ヒラギノ角ゴ Pro W3"/>
              </a:rPr>
              <a:t>Report to management:</a:t>
            </a:r>
          </a:p>
          <a:p>
            <a:pPr marL="525463"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dirty="0" smtClean="0">
                <a:ea typeface="ヒラギノ角ゴ Pro W3"/>
              </a:rPr>
              <a:t>Present findings and conclusions that will be most helpful to decision making</a:t>
            </a:r>
            <a:endParaRPr lang="en-US" altLang="en-US" sz="3200" dirty="0" smtClean="0">
              <a:ea typeface="ヒラギノ角ゴ Pro W3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7515225" y="2228850"/>
            <a:ext cx="1901825" cy="12509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endParaRPr lang="en-US" altLang="en-US" smtClean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title"/>
          </p:nvPr>
        </p:nvSpPr>
        <p:spPr>
          <a:xfrm>
            <a:off x="660400" y="0"/>
            <a:ext cx="8185150" cy="133350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dirty="0" smtClean="0">
                <a:ea typeface="ヒラギノ角ゴ Pro W3"/>
              </a:rPr>
              <a:t>Analyzing and Using Marketing Information</a:t>
            </a:r>
          </a:p>
        </p:txBody>
      </p:sp>
      <p:sp>
        <p:nvSpPr>
          <p:cNvPr id="102403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101725" y="1803400"/>
            <a:ext cx="8185150" cy="3852863"/>
          </a:xfrm>
        </p:spPr>
        <p:txBody>
          <a:bodyPr lIns="91440" rIns="91440"/>
          <a:lstStyle/>
          <a:p>
            <a:pPr eaLnBrk="1" hangingPunct="1">
              <a:spcBef>
                <a:spcPts val="600"/>
              </a:spcBef>
            </a:pPr>
            <a:r>
              <a:rPr lang="en-US" altLang="en-US" b="1" smtClean="0">
                <a:ea typeface="ヒラギノ角ゴ Pro W3"/>
                <a:cs typeface="ヒラギノ角ゴ Pro W3"/>
              </a:rPr>
              <a:t>Customer Relationship Management (CRM):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Manages detailed information about individual customers </a:t>
            </a:r>
            <a:r>
              <a:rPr lang="en-US" altLang="ja-JP" smtClean="0">
                <a:ea typeface="ヒラギノ角ゴ Pro W3"/>
                <a:cs typeface="ヒラギノ角ゴ Pro W3"/>
              </a:rPr>
              <a:t>to maximize customer loyalty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Captures and analyzes information from all customer sources</a:t>
            </a:r>
          </a:p>
          <a:p>
            <a:pPr marL="525463" lvl="1"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altLang="en-US" smtClean="0">
                <a:ea typeface="ヒラギノ角ゴ Pro W3"/>
                <a:cs typeface="ヒラギノ角ゴ Pro W3"/>
              </a:rPr>
              <a:t>Findings may lead to new marketing opportunities</a:t>
            </a:r>
          </a:p>
          <a:p>
            <a:pPr marL="525463" lvl="1" eaLnBrk="1" hangingPunct="1">
              <a:spcBef>
                <a:spcPts val="600"/>
              </a:spcBef>
            </a:pPr>
            <a:endParaRPr lang="en-US" altLang="ja-JP" smtClean="0"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39800" y="31750"/>
            <a:ext cx="8185150" cy="9318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What to do for next class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E08B38-5C54-4CF2-97B2-728F7EDB5688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625475" y="1719072"/>
            <a:ext cx="8884285" cy="4169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90488" indent="-90488" algn="l" rtl="0" fontAlgn="base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3200" dirty="0" smtClean="0">
                <a:ea typeface="ヒラギノ角ゴ Pro W3"/>
                <a:cs typeface="ヒラギノ角ゴ Pro W3"/>
              </a:rPr>
              <a:t>Study chapters 4&amp;5 </a:t>
            </a:r>
            <a:endParaRPr lang="en-US" altLang="en-US" sz="3200" dirty="0" smtClean="0">
              <a:ea typeface="ヒラギノ角ゴ Pro W3"/>
              <a:cs typeface="ヒラギノ角ゴ Pro W3"/>
            </a:endParaRP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endParaRPr lang="en-US" altLang="en-US" sz="3200" dirty="0" smtClean="0">
              <a:ea typeface="ヒラギノ角ゴ Pro W3"/>
              <a:cs typeface="ヒラギノ角ゴ Pro W3"/>
            </a:endParaRP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3200" dirty="0" smtClean="0">
                <a:ea typeface="ヒラギノ角ゴ Pro W3"/>
                <a:cs typeface="ヒラギノ角ゴ Pro W3"/>
              </a:rPr>
              <a:t>Be prepared with an ad of a favorite brand (print, radio, or on TV) bring a version of it with you to class </a:t>
            </a:r>
            <a:endParaRPr lang="en-US" altLang="en-US" sz="3200" dirty="0" smtClean="0"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do for next class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E1027E-75FE-4056-9C7D-9BD20C69EB4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49657" y="1355080"/>
            <a:ext cx="9564623" cy="8344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b="1" dirty="0">
                <a:solidFill>
                  <a:srgbClr val="404040"/>
                </a:solidFill>
                <a:latin typeface="+mn-lt"/>
              </a:rPr>
              <a:t>Assignment (1): 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-Read </a:t>
            </a:r>
            <a:r>
              <a:rPr lang="en-US" altLang="en-US" sz="3200" dirty="0">
                <a:solidFill>
                  <a:srgbClr val="404040"/>
                </a:solidFill>
                <a:latin typeface="+mn-lt"/>
              </a:rPr>
              <a:t>Oracle case p.191-193 and answer questions 1-5. 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-On </a:t>
            </a:r>
            <a:r>
              <a:rPr lang="en-US" altLang="en-US" sz="3200" dirty="0">
                <a:solidFill>
                  <a:srgbClr val="404040"/>
                </a:solidFill>
                <a:latin typeface="+mn-lt"/>
              </a:rPr>
              <a:t>a word file font 12, 1.5 spaced. </a:t>
            </a:r>
            <a:r>
              <a:rPr lang="en-US" altLang="en-US" sz="3200" dirty="0">
                <a:solidFill>
                  <a:srgbClr val="404040"/>
                </a:solidFill>
                <a:latin typeface="+mn-lt"/>
              </a:rPr>
              <a:t>Write you name and ID in the header and the page number in the footer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-Bring </a:t>
            </a:r>
            <a:r>
              <a:rPr lang="en-US" altLang="en-US" sz="3200" dirty="0">
                <a:solidFill>
                  <a:srgbClr val="404040"/>
                </a:solidFill>
                <a:latin typeface="+mn-lt"/>
              </a:rPr>
              <a:t>a hardcopy of your answers and hand it once you enter the classroom, if you aren’t coming to class send it to email before </a:t>
            </a: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Failure to submit on time would result in a 1.0 daily deduction from your grade. 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5.45 </a:t>
            </a:r>
            <a:r>
              <a:rPr lang="en-US" altLang="en-US" sz="3200" dirty="0">
                <a:solidFill>
                  <a:srgbClr val="404040"/>
                </a:solidFill>
                <a:latin typeface="+mn-lt"/>
              </a:rPr>
              <a:t>next Thursday</a:t>
            </a:r>
          </a:p>
          <a:p>
            <a:pPr marL="90488" indent="-90488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en-US" altLang="en-US" sz="3200" dirty="0" smtClean="0">
                <a:solidFill>
                  <a:srgbClr val="404040"/>
                </a:solidFill>
                <a:latin typeface="+mn-lt"/>
              </a:rPr>
              <a:t>*</a:t>
            </a:r>
            <a:endParaRPr lang="en-US" altLang="en-US" sz="3200" dirty="0">
              <a:solidFill>
                <a:srgbClr val="40404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06572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E1027E-75FE-4056-9C7D-9BD20C69EB4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459484"/>
      </p:ext>
    </p:extLst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33&quot;&gt;&lt;property id=&quot;20148&quot; value=&quot;5&quot;/&gt;&lt;property id=&quot;20300&quot; value=&quot;Slide 2 - &amp;quot;Slide Heading&amp;quot;&quot;/&gt;&lt;property id=&quot;20307&quot; value=&quot;257&quot;/&gt;&lt;/object&gt;&lt;object type=&quot;3&quot; unique_id=&quot;10046&quot;&gt;&lt;property id=&quot;20148&quot; value=&quot;5&quot;/&gt;&lt;property id=&quot;20300&quot; value=&quot;Slide 3 - &amp;quot;Color Palette&amp;quot;&quot;/&gt;&lt;property id=&quot;20307&quot; value=&quot;258&quot;/&gt;&lt;/object&gt;&lt;object type=&quot;3&quot; unique_id=&quot;10163&quot;&gt;&lt;property id=&quot;20148&quot; value=&quot;5&quot;/&gt;&lt;property id=&quot;20300&quot; value=&quot;Slide 1 - &amp;quot;Presentation Title&amp;quot;&quot;/&gt;&lt;property id=&quot;20307&quot; value=&quot;25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range Theme">
  <a:themeElements>
    <a:clrScheme name="PEE">
      <a:dk1>
        <a:sysClr val="windowText" lastClr="000000"/>
      </a:dk1>
      <a:lt1>
        <a:sysClr val="window" lastClr="FFFFFF"/>
      </a:lt1>
      <a:dk2>
        <a:srgbClr val="9D1348"/>
      </a:dk2>
      <a:lt2>
        <a:srgbClr val="ED6B06"/>
      </a:lt2>
      <a:accent1>
        <a:srgbClr val="008B5D"/>
      </a:accent1>
      <a:accent2>
        <a:srgbClr val="364395"/>
      </a:accent2>
      <a:accent3>
        <a:srgbClr val="EF7A1F"/>
      </a:accent3>
      <a:accent4>
        <a:srgbClr val="4F5D61"/>
      </a:accent4>
      <a:accent5>
        <a:srgbClr val="A72B5A"/>
      </a:accent5>
      <a:accent6>
        <a:srgbClr val="19976D"/>
      </a:accent6>
      <a:hlink>
        <a:srgbClr val="0000FF"/>
      </a:hlink>
      <a:folHlink>
        <a:srgbClr val="800080"/>
      </a:folHlink>
    </a:clrScheme>
    <a:fontScheme name="pears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  <a:effectLst/>
      </a:spPr>
      <a:bodyPr wrap="square" lIns="45720" rIns="45720" rtlCol="0">
        <a:noAutofit/>
      </a:bodyPr>
      <a:lstStyle>
        <a:defPPr>
          <a:lnSpc>
            <a:spcPct val="85000"/>
          </a:lnSpc>
          <a:spcBef>
            <a:spcPts val="700"/>
          </a:spcBef>
          <a:defRPr sz="20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1_Orang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pears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  <a:effectLst/>
      </a:spPr>
      <a:bodyPr wrap="square" lIns="45720" rIns="45720" rtlCol="0">
        <a:noAutofit/>
      </a:bodyPr>
      <a:lstStyle>
        <a:defPPr>
          <a:lnSpc>
            <a:spcPct val="85000"/>
          </a:lnSpc>
          <a:spcBef>
            <a:spcPts val="700"/>
          </a:spcBef>
          <a:defRPr sz="2000" dirty="0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2_Orang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pears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  <a:effectLst/>
      </a:spPr>
      <a:bodyPr wrap="square" lIns="45720" rIns="45720" rtlCol="0">
        <a:noAutofit/>
      </a:bodyPr>
      <a:lstStyle>
        <a:defPPr>
          <a:lnSpc>
            <a:spcPct val="85000"/>
          </a:lnSpc>
          <a:spcBef>
            <a:spcPts val="700"/>
          </a:spcBef>
          <a:defRPr sz="2000"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blank_widescreen</Template>
  <TotalTime>6187</TotalTime>
  <Words>907</Words>
  <Application>Microsoft Office PowerPoint</Application>
  <PresentationFormat>Custom</PresentationFormat>
  <Paragraphs>210</Paragraphs>
  <Slides>35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Arial</vt:lpstr>
      <vt:lpstr>ヒラギノ角ゴ Pro W3</vt:lpstr>
      <vt:lpstr>Verdana</vt:lpstr>
      <vt:lpstr>Californian FB</vt:lpstr>
      <vt:lpstr>Calibri Light</vt:lpstr>
      <vt:lpstr>Calibri</vt:lpstr>
      <vt:lpstr>MS PGothic</vt:lpstr>
      <vt:lpstr>Times New Roman</vt:lpstr>
      <vt:lpstr>Wingdings</vt:lpstr>
      <vt:lpstr>Orange Theme</vt:lpstr>
      <vt:lpstr>1_Orange Theme</vt:lpstr>
      <vt:lpstr>2_Orange Theme</vt:lpstr>
      <vt:lpstr>Retrospect</vt:lpstr>
      <vt:lpstr>Marketing Management I : Introduction to Marketing</vt:lpstr>
      <vt:lpstr>Agenda </vt:lpstr>
      <vt:lpstr>Chapter (4) </vt:lpstr>
      <vt:lpstr>Environmental Forces</vt:lpstr>
      <vt:lpstr>Environmental Forces</vt:lpstr>
      <vt:lpstr>Discussion Question- Teams </vt:lpstr>
      <vt:lpstr>The Microenvironment</vt:lpstr>
      <vt:lpstr>The Microenvironment </vt:lpstr>
      <vt:lpstr>The Macroenvironment</vt:lpstr>
      <vt:lpstr>Chapter (5) </vt:lpstr>
      <vt:lpstr>Chapter 5: Learning Objectives</vt:lpstr>
      <vt:lpstr>Marketing Information  and Customer Insights</vt:lpstr>
      <vt:lpstr>Marketing Information System</vt:lpstr>
      <vt:lpstr>Marketing Information System</vt:lpstr>
      <vt:lpstr>Assessing Marketing Information Needs</vt:lpstr>
      <vt:lpstr>Developing Marketing Information</vt:lpstr>
      <vt:lpstr>Marketing Research Process</vt:lpstr>
      <vt:lpstr>Marketing Research Process</vt:lpstr>
      <vt:lpstr>Matching exercise-  For participation grades  </vt:lpstr>
      <vt:lpstr>Developing the Research Plan</vt:lpstr>
      <vt:lpstr>Collecting Data</vt:lpstr>
      <vt:lpstr>Primary Data Collection</vt:lpstr>
      <vt:lpstr>Research Approaches</vt:lpstr>
      <vt:lpstr>Contact Methods</vt:lpstr>
      <vt:lpstr>Contact Methods </vt:lpstr>
      <vt:lpstr>Contact Methods </vt:lpstr>
      <vt:lpstr>Sampling Plan</vt:lpstr>
      <vt:lpstr>Types  of Samples</vt:lpstr>
      <vt:lpstr>Research Instruments</vt:lpstr>
      <vt:lpstr>Implementing the Research Plan</vt:lpstr>
      <vt:lpstr>Interpreting and Reporting the Findings</vt:lpstr>
      <vt:lpstr>Analyzing and Using Marketing Information</vt:lpstr>
      <vt:lpstr>What to do for next class </vt:lpstr>
      <vt:lpstr>What to do for next class </vt:lpstr>
      <vt:lpstr>Thank you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MonicaS</dc:creator>
  <cp:lastModifiedBy>aya.aboelenien@hotmail.com</cp:lastModifiedBy>
  <cp:revision>314</cp:revision>
  <dcterms:created xsi:type="dcterms:W3CDTF">2014-02-14T20:50:42Z</dcterms:created>
  <dcterms:modified xsi:type="dcterms:W3CDTF">2017-09-21T19:46:04Z</dcterms:modified>
</cp:coreProperties>
</file>