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2" r:id="rId6"/>
    <p:sldId id="264" r:id="rId7"/>
    <p:sldId id="265" r:id="rId8"/>
    <p:sldId id="266" r:id="rId9"/>
    <p:sldId id="267" r:id="rId10"/>
    <p:sldId id="260" r:id="rId11"/>
    <p:sldId id="263" r:id="rId12"/>
    <p:sldId id="268" r:id="rId13"/>
    <p:sldId id="269" r:id="rId1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82B50-105B-4F00-B115-34BD985FBB30}" type="datetimeFigureOut">
              <a:rPr lang="en-CA" smtClean="0"/>
              <a:pPr/>
              <a:t>2015-03-23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hyperlink" Target="javascript:showMaterial('ISG00321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SG00325');" TargetMode="External"/><Relationship Id="rId5" Type="http://schemas.openxmlformats.org/officeDocument/2006/relationships/image" Target="../media/image2.jpeg"/><Relationship Id="rId4" Type="http://schemas.openxmlformats.org/officeDocument/2006/relationships/hyperlink" Target="javascript:showMaterial('ISG00371');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17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Verb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わかります</a:t>
            </a:r>
            <a:r>
              <a:rPr lang="en-CA" altLang="ja-JP" dirty="0" smtClean="0">
                <a:solidFill>
                  <a:schemeClr val="tx2"/>
                </a:solidFill>
              </a:rPr>
              <a:t>understand</a:t>
            </a:r>
          </a:p>
          <a:p>
            <a:pPr>
              <a:buNone/>
            </a:pPr>
            <a:r>
              <a:rPr lang="ja-JP" altLang="en-US" smtClean="0"/>
              <a:t>できます</a:t>
            </a:r>
            <a:r>
              <a:rPr lang="en-CA" altLang="ja-JP" dirty="0" smtClean="0"/>
              <a:t> </a:t>
            </a:r>
            <a:r>
              <a:rPr lang="en-CA" altLang="ja-JP" dirty="0" smtClean="0">
                <a:solidFill>
                  <a:schemeClr val="tx2"/>
                </a:solidFill>
              </a:rPr>
              <a:t>can NOUN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1560" y="3068960"/>
          <a:ext cx="799288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222"/>
                <a:gridCol w="1998222"/>
                <a:gridCol w="1836204"/>
                <a:gridCol w="2160240"/>
              </a:tblGrid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わかります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わかりません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わかりました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わかりませんでした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できます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できません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できました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できませんでした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19672" y="4365104"/>
          <a:ext cx="6096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ja-JP" altLang="en-US" smtClean="0"/>
                        <a:t>て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mtClean="0"/>
                        <a:t>ない</a:t>
                      </a:r>
                      <a:r>
                        <a:rPr lang="en-CA" altLang="ja-JP" dirty="0" smtClean="0"/>
                        <a:t>-form</a:t>
                      </a:r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/>
              <a:t>はやしさんは　</a:t>
            </a:r>
            <a:r>
              <a:rPr lang="ja-JP" altLang="en-US" u="sng" smtClean="0"/>
              <a:t>えいご</a:t>
            </a:r>
            <a:r>
              <a:rPr lang="ja-JP" altLang="en-US" b="1" u="sng" smtClean="0"/>
              <a:t>が</a:t>
            </a:r>
            <a:r>
              <a:rPr lang="ja-JP" altLang="en-US" smtClean="0"/>
              <a:t>　わかります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Hayashi-san understands English.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ja-JP" altLang="en-US" smtClean="0"/>
              <a:t>はやしさんは　えいごが　わかりますか。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Does Hayashi-san understand English?</a:t>
            </a:r>
            <a:endParaRPr lang="en-US" dirty="0" smtClean="0"/>
          </a:p>
          <a:p>
            <a:pPr>
              <a:buNone/>
            </a:pPr>
            <a:r>
              <a:rPr lang="ja-JP" altLang="en-US" smtClean="0"/>
              <a:t>はい、わかります。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Yes, she does.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いいえ、わかりません。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No, she doesn’t.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すずきさんは　</a:t>
            </a:r>
            <a:r>
              <a:rPr lang="ja-JP" altLang="en-US" u="sng" smtClean="0"/>
              <a:t>ゴルフ</a:t>
            </a:r>
            <a:r>
              <a:rPr lang="ja-JP" altLang="en-US" b="1" u="sng" smtClean="0"/>
              <a:t>が</a:t>
            </a:r>
            <a:r>
              <a:rPr lang="ja-JP" altLang="en-US" smtClean="0"/>
              <a:t>　できます。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Ｑ：はやしさんは　ゴルフが　できますか。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Q: Can Ms. Hayashi play golf?</a:t>
            </a:r>
          </a:p>
          <a:p>
            <a:pPr>
              <a:buNone/>
            </a:pPr>
            <a:r>
              <a:rPr lang="ja-JP" altLang="en-US" smtClean="0"/>
              <a:t>Ａ：はい、できます。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A: Yes, she can.</a:t>
            </a:r>
          </a:p>
          <a:p>
            <a:pPr>
              <a:buNone/>
            </a:pPr>
            <a:r>
              <a:rPr lang="ja-JP" altLang="en-US" smtClean="0"/>
              <a:t>Ａ：いいえ、できません。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she cannot.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 (ex. p228 IV)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・おんがく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・えいが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・くだもの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・にほんのりょうり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Adjectives and verbs to be used with particle </a:t>
            </a:r>
            <a:r>
              <a:rPr lang="ja-JP" altLang="en-US" smtClean="0"/>
              <a:t>が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Adjectives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すきな　</a:t>
            </a:r>
            <a:r>
              <a:rPr lang="en-CA" altLang="ja-JP" dirty="0" smtClean="0"/>
              <a:t>be fond of, favourite l</a:t>
            </a:r>
            <a:r>
              <a:rPr lang="en-CA" dirty="0" smtClean="0"/>
              <a:t>ike, love</a:t>
            </a:r>
          </a:p>
          <a:p>
            <a:pPr>
              <a:buNone/>
            </a:pPr>
            <a:r>
              <a:rPr lang="ja-JP" altLang="en-US" smtClean="0"/>
              <a:t>きらいな</a:t>
            </a:r>
            <a:r>
              <a:rPr lang="en-CA" altLang="ja-JP" dirty="0" smtClean="0"/>
              <a:t> dislike</a:t>
            </a:r>
            <a:endParaRPr lang="en-CA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じょうずな </a:t>
            </a:r>
            <a:r>
              <a:rPr lang="en-CA" altLang="ja-JP" dirty="0" smtClean="0"/>
              <a:t>be skilled, be good at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へたな </a:t>
            </a:r>
            <a:r>
              <a:rPr lang="en-CA" altLang="ja-JP" dirty="0" smtClean="0"/>
              <a:t>be poor at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いたい </a:t>
            </a:r>
            <a:r>
              <a:rPr lang="en-CA" altLang="ja-JP" dirty="0" smtClean="0"/>
              <a:t>painful</a:t>
            </a:r>
            <a:endParaRPr lang="en-CA" dirty="0"/>
          </a:p>
        </p:txBody>
      </p:sp>
      <p:pic>
        <p:nvPicPr>
          <p:cNvPr id="4" name="Picture 3" descr="甘い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484784"/>
            <a:ext cx="16561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上手な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996952"/>
            <a:ext cx="136815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痛い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4365104"/>
            <a:ext cx="158417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Adjectives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7544" y="1844824"/>
          <a:ext cx="7931224" cy="4626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/>
                <a:gridCol w="1800200"/>
                <a:gridCol w="1944216"/>
                <a:gridCol w="2448272"/>
              </a:tblGrid>
              <a:tr h="511206">
                <a:tc>
                  <a:txBody>
                    <a:bodyPr/>
                    <a:lstStyle/>
                    <a:p>
                      <a:r>
                        <a:rPr lang="en-CA" dirty="0" smtClean="0"/>
                        <a:t>Affirmative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Negative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Past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Past Negative</a:t>
                      </a:r>
                      <a:endParaRPr lang="en-CA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すきです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すきでは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すきでした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すきでは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ありませんでした</a:t>
                      </a:r>
                      <a:endParaRPr lang="en-CA" sz="2400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きらいです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きらいではありません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きらいでした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きらいでは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ありませんでした</a:t>
                      </a:r>
                      <a:endParaRPr lang="en-CA" sz="2400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じょうずです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じょうずでは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じょうずでした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じょうずでは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ありませんでした</a:t>
                      </a:r>
                      <a:endParaRPr lang="en-CA" sz="2400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へたです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へたでは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へたでした</a:t>
                      </a:r>
                      <a:endParaRPr lang="en-C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/>
                        <a:t>へたでは</a:t>
                      </a:r>
                      <a:endParaRPr lang="en-US" altLang="ja-JP" sz="2400" dirty="0" smtClean="0"/>
                    </a:p>
                    <a:p>
                      <a:r>
                        <a:rPr lang="ja-JP" altLang="en-US" sz="2400" smtClean="0"/>
                        <a:t>ありませんでした</a:t>
                      </a:r>
                      <a:endParaRPr lang="en-CA" sz="2400" dirty="0"/>
                    </a:p>
                  </a:txBody>
                  <a:tcPr/>
                </a:tc>
              </a:tr>
              <a:tr h="511206">
                <a:tc>
                  <a:txBody>
                    <a:bodyPr/>
                    <a:lstStyle/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いたいです</a:t>
                      </a:r>
                      <a:endParaRPr lang="en-CA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いたくない</a:t>
                      </a:r>
                      <a:endParaRPr lang="en-US" altLang="ja-JP" sz="2400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です</a:t>
                      </a:r>
                      <a:endParaRPr lang="en-CA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いたかった</a:t>
                      </a:r>
                      <a:endParaRPr lang="en-US" altLang="ja-JP" sz="2400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です</a:t>
                      </a:r>
                      <a:endParaRPr lang="en-CA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いたくなかった</a:t>
                      </a:r>
                      <a:endParaRPr lang="en-US" altLang="ja-JP" sz="2400" dirty="0" smtClean="0">
                        <a:solidFill>
                          <a:schemeClr val="tx2"/>
                        </a:solidFill>
                      </a:endParaRPr>
                    </a:p>
                    <a:p>
                      <a:r>
                        <a:rPr lang="ja-JP" altLang="en-US" sz="2400" smtClean="0">
                          <a:solidFill>
                            <a:schemeClr val="tx2"/>
                          </a:solidFill>
                        </a:rPr>
                        <a:t>です</a:t>
                      </a:r>
                      <a:endParaRPr lang="en-CA" sz="24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すきな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ケーキ</a:t>
            </a:r>
            <a:r>
              <a:rPr lang="ja-JP" altLang="en-US" b="1" u="sng" smtClean="0"/>
              <a:t>が</a:t>
            </a:r>
            <a:r>
              <a:rPr lang="ja-JP" altLang="en-US" smtClean="0"/>
              <a:t>　すきです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ビール</a:t>
            </a:r>
            <a:r>
              <a:rPr lang="ja-JP" altLang="en-US" b="1" u="sng" smtClean="0"/>
              <a:t>が</a:t>
            </a:r>
            <a:r>
              <a:rPr lang="ja-JP" altLang="en-US" smtClean="0"/>
              <a:t>　すきではありません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じょうずな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スキー</a:t>
            </a:r>
            <a:r>
              <a:rPr lang="ja-JP" altLang="en-US" b="1" u="sng" smtClean="0"/>
              <a:t>が</a:t>
            </a:r>
            <a:r>
              <a:rPr lang="ja-JP" altLang="en-US" smtClean="0"/>
              <a:t>　じょうずです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</a:t>
            </a:r>
            <a:r>
              <a:rPr lang="ja-JP" altLang="en-US" u="sng" smtClean="0"/>
              <a:t>え</a:t>
            </a:r>
            <a:r>
              <a:rPr lang="ja-JP" altLang="en-US" b="1" u="sng" smtClean="0"/>
              <a:t>が</a:t>
            </a:r>
            <a:r>
              <a:rPr lang="ja-JP" altLang="en-US" smtClean="0"/>
              <a:t>　じょうずではありません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アニメが　すきですか？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Do you like anime?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はい、すきです。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Yes, I do (like)</a:t>
            </a:r>
            <a:r>
              <a:rPr lang="ja-JP" altLang="en-US" smtClean="0">
                <a:solidFill>
                  <a:schemeClr val="tx2"/>
                </a:solidFill>
              </a:rPr>
              <a:t>．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いいえ、すきではありません。</a:t>
            </a:r>
            <a:endParaRPr lang="en-CA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No, I don</a:t>
            </a:r>
            <a:r>
              <a:rPr lang="en-CA" altLang="ja-JP" dirty="0" smtClean="0">
                <a:solidFill>
                  <a:schemeClr val="tx2"/>
                </a:solidFill>
              </a:rPr>
              <a:t>’t (like).</a:t>
            </a:r>
            <a:endParaRPr lang="en-US" altLang="ja-JP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からてが　じょうずですか。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Are you good at Karate?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はい、じょうずです。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>
                <a:solidFill>
                  <a:schemeClr val="tx2"/>
                </a:solidFill>
              </a:rPr>
              <a:t>Yes, I am (good at it).</a:t>
            </a:r>
          </a:p>
          <a:p>
            <a:pPr>
              <a:buNone/>
            </a:pPr>
            <a:r>
              <a:rPr lang="ja-JP" altLang="en-US" smtClean="0"/>
              <a:t>いいえ、じょうずでは　ありません。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No, I’m not (good at it).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なにが</a:t>
            </a:r>
            <a:r>
              <a:rPr lang="ja-JP" altLang="en-US" smtClean="0"/>
              <a:t>　すきですか？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What do you like?</a:t>
            </a:r>
          </a:p>
          <a:p>
            <a:pPr>
              <a:buNone/>
            </a:pPr>
            <a:r>
              <a:rPr lang="ja-JP" altLang="en-US" smtClean="0"/>
              <a:t>　</a:t>
            </a:r>
            <a:endParaRPr lang="en-US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なにが</a:t>
            </a:r>
            <a:r>
              <a:rPr lang="ja-JP" altLang="en-US" smtClean="0"/>
              <a:t>　じょうずですか？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What are you good at?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どんな</a:t>
            </a:r>
            <a:r>
              <a:rPr lang="ja-JP" altLang="en-US" smtClean="0"/>
              <a:t>　スポーツが　すきですか。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Q: </a:t>
            </a:r>
            <a:r>
              <a:rPr lang="en-US" altLang="ja-JP" dirty="0" smtClean="0">
                <a:solidFill>
                  <a:srgbClr val="FF0000"/>
                </a:solidFill>
              </a:rPr>
              <a:t>What kind of </a:t>
            </a:r>
            <a:r>
              <a:rPr lang="en-US" altLang="ja-JP" dirty="0" smtClean="0">
                <a:solidFill>
                  <a:schemeClr val="tx2"/>
                </a:solidFill>
              </a:rPr>
              <a:t>sports do you like?</a:t>
            </a:r>
          </a:p>
          <a:p>
            <a:pPr>
              <a:buNone/>
            </a:pPr>
            <a:r>
              <a:rPr lang="ja-JP" altLang="en-US" smtClean="0"/>
              <a:t>テニスがすきです。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A: I like tennis.</a:t>
            </a:r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どんな</a:t>
            </a:r>
            <a:r>
              <a:rPr lang="ja-JP" altLang="en-US" smtClean="0"/>
              <a:t>　くだものが　すきですか。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Q: What kind of fruits do you like?</a:t>
            </a:r>
          </a:p>
          <a:p>
            <a:pPr>
              <a:buNone/>
            </a:pPr>
            <a:r>
              <a:rPr lang="ja-JP" altLang="en-US" smtClean="0"/>
              <a:t>みかんが　すきです。　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I like oranges.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327</Words>
  <Application>Microsoft Office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Class 17</vt:lpstr>
      <vt:lpstr>きょう</vt:lpstr>
      <vt:lpstr>Adjectives</vt:lpstr>
      <vt:lpstr>Adjectives</vt:lpstr>
      <vt:lpstr>Sentences</vt:lpstr>
      <vt:lpstr>Questions</vt:lpstr>
      <vt:lpstr>Questions</vt:lpstr>
      <vt:lpstr>Questions</vt:lpstr>
      <vt:lpstr>Questions</vt:lpstr>
      <vt:lpstr>Verb</vt:lpstr>
      <vt:lpstr>Sentences</vt:lpstr>
      <vt:lpstr>Sentences</vt:lpstr>
      <vt:lpstr>Practice (ex. p228 IV)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19</dc:title>
  <dc:creator>Owner</dc:creator>
  <cp:lastModifiedBy>Yoriko Aizu</cp:lastModifiedBy>
  <cp:revision>38</cp:revision>
  <dcterms:created xsi:type="dcterms:W3CDTF">2011-03-09T19:47:43Z</dcterms:created>
  <dcterms:modified xsi:type="dcterms:W3CDTF">2015-03-23T18:41:53Z</dcterms:modified>
</cp:coreProperties>
</file>