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94"/>
    <p:restoredTop sz="94646"/>
  </p:normalViewPr>
  <p:slideViewPr>
    <p:cSldViewPr snapToGrid="0" snapToObjects="1">
      <p:cViewPr varScale="1">
        <p:scale>
          <a:sx n="84" d="100"/>
          <a:sy n="84" d="100"/>
        </p:scale>
        <p:origin x="1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93508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88653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0866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5442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51393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74261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3938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93085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26117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6934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4589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78658-DAAD-B345-A712-DD312D983DAA}" type="datetimeFigureOut">
              <a:rPr kumimoji="1" lang="zh-CN" altLang="en-US" smtClean="0"/>
              <a:t>16/9/17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A7B9C-8E6A-C444-BFFE-65DE8FCC04A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5880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28600" y="310896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b="1" dirty="0" smtClean="0">
                <a:latin typeface="Arial" charset="0"/>
                <a:ea typeface="Arial" charset="0"/>
                <a:cs typeface="Arial" charset="0"/>
              </a:rPr>
              <a:t>Chandler’s Ideas</a:t>
            </a:r>
            <a:endParaRPr kumimoji="1" lang="zh-CN" altLang="en-US" b="1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7" name="直线箭头连接符 6"/>
          <p:cNvCxnSpPr/>
          <p:nvPr/>
        </p:nvCxnSpPr>
        <p:spPr>
          <a:xfrm flipV="1">
            <a:off x="2148869" y="1219200"/>
            <a:ext cx="1569691" cy="1889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线箭头连接符 8"/>
          <p:cNvCxnSpPr>
            <a:stCxn id="5" idx="3"/>
          </p:cNvCxnSpPr>
          <p:nvPr/>
        </p:nvCxnSpPr>
        <p:spPr>
          <a:xfrm>
            <a:off x="2259925" y="3293626"/>
            <a:ext cx="13367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线箭头连接符 10"/>
          <p:cNvCxnSpPr/>
          <p:nvPr/>
        </p:nvCxnSpPr>
        <p:spPr>
          <a:xfrm>
            <a:off x="2148869" y="3478292"/>
            <a:ext cx="1447771" cy="1889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773103" y="1049772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>
                <a:latin typeface="Arial" charset="0"/>
                <a:ea typeface="Arial" charset="0"/>
                <a:cs typeface="Arial" charset="0"/>
              </a:rPr>
              <a:t>Economies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657687" y="3094612"/>
            <a:ext cx="1645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CA" altLang="zh-CN" smtClean="0">
                <a:latin typeface="Arial" charset="0"/>
                <a:ea typeface="Arial" charset="0"/>
                <a:cs typeface="Arial" charset="0"/>
              </a:rPr>
              <a:t>First Mover </a:t>
            </a:r>
            <a:endParaRPr kumimoji="1" lang="zh-CN" alt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596640" y="5139452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>
                <a:latin typeface="Arial" charset="0"/>
                <a:ea typeface="Arial" charset="0"/>
                <a:cs typeface="Arial" charset="0"/>
              </a:rPr>
              <a:t>Diversification</a:t>
            </a:r>
            <a:endParaRPr kumimoji="1" lang="zh-CN" alt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左中括号 17"/>
          <p:cNvSpPr/>
          <p:nvPr/>
        </p:nvSpPr>
        <p:spPr>
          <a:xfrm>
            <a:off x="5086362" y="2548650"/>
            <a:ext cx="215214" cy="202335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左中括号 18"/>
          <p:cNvSpPr/>
          <p:nvPr/>
        </p:nvSpPr>
        <p:spPr>
          <a:xfrm>
            <a:off x="5086361" y="2982098"/>
            <a:ext cx="201890" cy="59436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5364509" y="2333504"/>
            <a:ext cx="1835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Innovation(R&amp;D)</a:t>
            </a:r>
            <a:endParaRPr kumimoji="1"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5339517" y="2777696"/>
            <a:ext cx="25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smtClean="0"/>
              <a:t>Management Hierarchy</a:t>
            </a:r>
            <a:endParaRPr kumimoji="1"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5364509" y="3355475"/>
            <a:ext cx="2135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smtClean="0"/>
              <a:t>Functional Divisions</a:t>
            </a:r>
            <a:endParaRPr kumimoji="1"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6432269" y="560304"/>
            <a:ext cx="2560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Geographical Expansion</a:t>
            </a:r>
            <a:endParaRPr kumimoji="1" lang="zh-CN" altLang="en-US" dirty="0"/>
          </a:p>
        </p:txBody>
      </p:sp>
      <p:sp>
        <p:nvSpPr>
          <p:cNvPr id="24" name="左中括号 23"/>
          <p:cNvSpPr/>
          <p:nvPr/>
        </p:nvSpPr>
        <p:spPr>
          <a:xfrm>
            <a:off x="5092016" y="761998"/>
            <a:ext cx="209560" cy="94488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364509" y="577332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Scale</a:t>
            </a:r>
            <a:endParaRPr kumimoji="1"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5364509" y="153924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Scope</a:t>
            </a:r>
            <a:endParaRPr kumimoji="1" lang="zh-CN" altLang="en-US" dirty="0"/>
          </a:p>
        </p:txBody>
      </p:sp>
      <p:sp>
        <p:nvSpPr>
          <p:cNvPr id="28" name="左中括号 27"/>
          <p:cNvSpPr/>
          <p:nvPr/>
        </p:nvSpPr>
        <p:spPr>
          <a:xfrm>
            <a:off x="5217596" y="5069898"/>
            <a:ext cx="238279" cy="706506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503810" y="4885232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Related</a:t>
            </a:r>
            <a:endParaRPr kumimoji="1"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5480085" y="5552718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Unrelated</a:t>
            </a:r>
            <a:endParaRPr kumimoji="1"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5339517" y="3867584"/>
            <a:ext cx="2747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Entrepreneurial Enterprise</a:t>
            </a:r>
            <a:endParaRPr kumimoji="1"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7061636" y="5545963"/>
            <a:ext cx="4134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Separation of top and middle managers</a:t>
            </a:r>
            <a:endParaRPr kumimoji="1" lang="zh-CN" altLang="en-US" dirty="0"/>
          </a:p>
        </p:txBody>
      </p:sp>
      <p:cxnSp>
        <p:nvCxnSpPr>
          <p:cNvPr id="34" name="直线箭头连接符 33"/>
          <p:cNvCxnSpPr>
            <a:stCxn id="30" idx="3"/>
          </p:cNvCxnSpPr>
          <p:nvPr/>
        </p:nvCxnSpPr>
        <p:spPr>
          <a:xfrm>
            <a:off x="6634568" y="5737384"/>
            <a:ext cx="34535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线箭头连接符 35"/>
          <p:cNvCxnSpPr>
            <a:stCxn id="25" idx="3"/>
          </p:cNvCxnSpPr>
          <p:nvPr/>
        </p:nvCxnSpPr>
        <p:spPr>
          <a:xfrm>
            <a:off x="6057327" y="761998"/>
            <a:ext cx="3749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>
            <a:stCxn id="31" idx="1"/>
          </p:cNvCxnSpPr>
          <p:nvPr/>
        </p:nvCxnSpPr>
        <p:spPr>
          <a:xfrm flipH="1">
            <a:off x="5086361" y="4052250"/>
            <a:ext cx="253156" cy="15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5329138" y="4377203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CA" altLang="zh-CN" dirty="0" smtClean="0"/>
              <a:t>Challenger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4892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1692</TotalTime>
  <Words>27</Words>
  <Application>Microsoft Macintosh PowerPoint</Application>
  <PresentationFormat>宽屏</PresentationFormat>
  <Paragraphs>15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DengXian</vt:lpstr>
      <vt:lpstr>DengXian Light</vt:lpstr>
      <vt:lpstr>Arial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 Zhang</dc:creator>
  <cp:lastModifiedBy>xiao Zhang</cp:lastModifiedBy>
  <cp:revision>6</cp:revision>
  <dcterms:created xsi:type="dcterms:W3CDTF">2016-09-17T18:32:58Z</dcterms:created>
  <dcterms:modified xsi:type="dcterms:W3CDTF">2016-09-18T22:45:42Z</dcterms:modified>
</cp:coreProperties>
</file>