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57" r:id="rId4"/>
    <p:sldId id="260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5BCB8-606F-474F-B037-7E48309BBAC2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E43C08-AF9E-4383-A820-B44EF6BB6272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43C08-AF9E-4383-A820-B44EF6BB6272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FF72B-033D-4968-826E-B841AF36EE3D}" type="datetimeFigureOut">
              <a:rPr lang="en-CA" smtClean="0"/>
              <a:pPr/>
              <a:t>18/01/2015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B2BA7-A9C8-4392-9ECA-0108D4DDE95A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japanese-lesson.com/characters/kanji/kanji_writing.html" TargetMode="External"/><Relationship Id="rId7" Type="http://schemas.openxmlformats.org/officeDocument/2006/relationships/hyperlink" Target="http://www.coscom.co.jp/japanesekanji/kanji04_writing.html" TargetMode="External"/><Relationship Id="rId2" Type="http://schemas.openxmlformats.org/officeDocument/2006/relationships/hyperlink" Target="http://japanese-lesson.com/characters/kanji/kanji_drill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anjialive.com/" TargetMode="External"/><Relationship Id="rId5" Type="http://schemas.openxmlformats.org/officeDocument/2006/relationships/hyperlink" Target="http://www.tanoshiijapanese.com/lessons/kanji_lessons.cfm" TargetMode="External"/><Relationship Id="rId4" Type="http://schemas.openxmlformats.org/officeDocument/2006/relationships/hyperlink" Target="http://www.sp.cis.iwate-u.ac.jp/icampus/u/ukanji.jsp?m=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Class 2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JPN 1902</a:t>
            </a:r>
          </a:p>
          <a:p>
            <a:r>
              <a:rPr lang="en-CA" dirty="0" smtClean="0"/>
              <a:t>Winter, </a:t>
            </a:r>
            <a:r>
              <a:rPr lang="en-CA" dirty="0" smtClean="0"/>
              <a:t>201</a:t>
            </a:r>
            <a:r>
              <a:rPr lang="en-US" dirty="0" smtClean="0"/>
              <a:t>5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な</a:t>
            </a:r>
            <a:r>
              <a:rPr lang="en-CA" dirty="0" smtClean="0"/>
              <a:t>-adjective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u="sng" dirty="0" err="1" smtClean="0"/>
              <a:t>Negative</a:t>
            </a:r>
            <a:r>
              <a:rPr lang="es-ES" dirty="0" smtClean="0"/>
              <a:t>     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ja-JP" altLang="en-US" smtClean="0"/>
              <a:t>きれい</a:t>
            </a:r>
            <a:r>
              <a:rPr lang="ja-JP" altLang="en-US" strike="sngStrike" smtClean="0"/>
              <a:t>な</a:t>
            </a:r>
            <a:r>
              <a:rPr lang="es-ES" dirty="0" smtClean="0"/>
              <a:t>    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ja-JP" altLang="en-US" smtClean="0"/>
              <a:t>このはなは　きれい</a:t>
            </a:r>
            <a:r>
              <a:rPr lang="ja-JP" altLang="en-US" u="sng" smtClean="0"/>
              <a:t>では　ありません</a:t>
            </a:r>
            <a:endParaRPr lang="en-CA" u="sng" dirty="0" smtClean="0"/>
          </a:p>
          <a:p>
            <a:pPr>
              <a:buNone/>
            </a:pPr>
            <a:r>
              <a:rPr lang="en-US" altLang="ja-JP" sz="2800" dirty="0" smtClean="0">
                <a:solidFill>
                  <a:schemeClr val="tx2"/>
                </a:solidFill>
              </a:rPr>
              <a:t>This flower is not pretty.</a:t>
            </a:r>
            <a:endParaRPr lang="en-CA" sz="28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な</a:t>
            </a:r>
            <a:r>
              <a:rPr lang="en-CA" dirty="0" smtClean="0"/>
              <a:t>-adjective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u="sng" dirty="0" smtClean="0"/>
              <a:t>Past</a:t>
            </a:r>
            <a:r>
              <a:rPr lang="es-ES" dirty="0" smtClean="0"/>
              <a:t>     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ja-JP" altLang="en-US" smtClean="0"/>
              <a:t>きれい</a:t>
            </a:r>
            <a:r>
              <a:rPr lang="ja-JP" altLang="en-US" strike="sngStrike" smtClean="0"/>
              <a:t>な</a:t>
            </a:r>
            <a:r>
              <a:rPr lang="es-ES" dirty="0" smtClean="0"/>
              <a:t>    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ja-JP" altLang="en-US" smtClean="0"/>
              <a:t>このはなは　きれい</a:t>
            </a:r>
            <a:r>
              <a:rPr lang="ja-JP" altLang="en-US" u="sng" smtClean="0"/>
              <a:t>でした</a:t>
            </a:r>
            <a:endParaRPr lang="en-CA" u="sng" dirty="0" smtClean="0"/>
          </a:p>
          <a:p>
            <a:pPr>
              <a:buNone/>
            </a:pPr>
            <a:r>
              <a:rPr lang="en-US" altLang="ja-JP" sz="2800" dirty="0" smtClean="0">
                <a:solidFill>
                  <a:schemeClr val="tx2"/>
                </a:solidFill>
              </a:rPr>
              <a:t>This flower was pretty.</a:t>
            </a:r>
            <a:endParaRPr lang="en-CA" sz="2800" dirty="0" smtClean="0">
              <a:solidFill>
                <a:schemeClr val="tx2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な</a:t>
            </a:r>
            <a:r>
              <a:rPr lang="en-CA" dirty="0" smtClean="0"/>
              <a:t>-adjective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u="sng" dirty="0" smtClean="0"/>
              <a:t>Past </a:t>
            </a:r>
            <a:r>
              <a:rPr lang="es-ES" u="sng" dirty="0" err="1" smtClean="0"/>
              <a:t>Negative</a:t>
            </a:r>
            <a:r>
              <a:rPr lang="es-ES" dirty="0" smtClean="0"/>
              <a:t>     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ja-JP" altLang="en-US" smtClean="0"/>
              <a:t>きれい</a:t>
            </a:r>
            <a:r>
              <a:rPr lang="ja-JP" altLang="en-US" strike="sngStrike" smtClean="0"/>
              <a:t>な</a:t>
            </a:r>
            <a:r>
              <a:rPr lang="es-ES" dirty="0" smtClean="0"/>
              <a:t>     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ja-JP" altLang="en-US" smtClean="0"/>
              <a:t>このはなは　きれい</a:t>
            </a:r>
            <a:r>
              <a:rPr lang="ja-JP" altLang="en-US" u="sng" smtClean="0"/>
              <a:t>では　ありませんでした</a:t>
            </a:r>
            <a:r>
              <a:rPr lang="ja-JP" altLang="en-US" smtClean="0"/>
              <a:t>。</a:t>
            </a:r>
            <a:endParaRPr lang="en-CA" dirty="0" smtClean="0"/>
          </a:p>
          <a:p>
            <a:pPr>
              <a:buNone/>
            </a:pPr>
            <a:r>
              <a:rPr lang="en-US" altLang="ja-JP" sz="2800" dirty="0" smtClean="0">
                <a:solidFill>
                  <a:schemeClr val="tx2"/>
                </a:solidFill>
              </a:rPr>
              <a:t>This flower was not pretty.</a:t>
            </a:r>
            <a:endParaRPr lang="en-CA" sz="2800" dirty="0" smtClean="0">
              <a:solidFill>
                <a:schemeClr val="tx2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 (ask your partner)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Were you busy last week?</a:t>
            </a:r>
          </a:p>
          <a:p>
            <a:r>
              <a:rPr lang="en-CA" dirty="0" smtClean="0"/>
              <a:t>Was your high school big?</a:t>
            </a:r>
          </a:p>
          <a:p>
            <a:r>
              <a:rPr lang="en-CA" dirty="0" smtClean="0"/>
              <a:t>Was your high school new?</a:t>
            </a:r>
          </a:p>
          <a:p>
            <a:r>
              <a:rPr lang="en-CA" dirty="0" smtClean="0"/>
              <a:t>Was your watch expensive?</a:t>
            </a:r>
          </a:p>
          <a:p>
            <a:r>
              <a:rPr lang="en-CA" dirty="0" smtClean="0"/>
              <a:t>Was your cell phone expensive?</a:t>
            </a:r>
          </a:p>
          <a:p>
            <a:r>
              <a:rPr lang="en-CA" dirty="0" smtClean="0"/>
              <a:t>Is your roommate kind?</a:t>
            </a:r>
          </a:p>
          <a:p>
            <a:pPr>
              <a:buNone/>
            </a:pPr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Some websites for kanji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CA" dirty="0" smtClean="0">
                <a:hlinkClick r:id="rId2"/>
              </a:rPr>
              <a:t>http://japanese-lesson.com/characters/kanji/kanji_drill4</a:t>
            </a:r>
            <a:r>
              <a:rPr lang="en-CA" dirty="0" smtClean="0">
                <a:hlinkClick r:id="rId2"/>
              </a:rPr>
              <a:t>/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>
                <a:hlinkClick r:id="rId3"/>
              </a:rPr>
              <a:t>http://</a:t>
            </a:r>
            <a:r>
              <a:rPr lang="en-CA" dirty="0" smtClean="0">
                <a:hlinkClick r:id="rId3"/>
              </a:rPr>
              <a:t>japanese-lesson.com/characters/kanji/kanji_writing.html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>
                <a:hlinkClick r:id="rId4"/>
              </a:rPr>
              <a:t>http://www.sp.cis.iwate-u.ac.jp/icampus/u/ukanji.jsp?m=2</a:t>
            </a:r>
            <a:endParaRPr lang="en-CA" dirty="0" smtClean="0"/>
          </a:p>
          <a:p>
            <a:pPr>
              <a:buNone/>
            </a:pPr>
            <a:endParaRPr lang="en-CA" dirty="0" smtClean="0"/>
          </a:p>
          <a:p>
            <a:r>
              <a:rPr lang="en-CA" dirty="0" smtClean="0">
                <a:hlinkClick r:id="rId5"/>
              </a:rPr>
              <a:t>http://www.tanoshiijapanese.com/lessons/kanji_lessons.cfm</a:t>
            </a:r>
            <a:endParaRPr lang="en-CA" dirty="0" smtClean="0"/>
          </a:p>
          <a:p>
            <a:endParaRPr lang="en-CA" dirty="0" smtClean="0"/>
          </a:p>
          <a:p>
            <a:r>
              <a:rPr lang="en-CA" dirty="0" smtClean="0">
                <a:hlinkClick r:id="rId6"/>
              </a:rPr>
              <a:t>http://kanjialive.com/</a:t>
            </a:r>
            <a:endParaRPr lang="en-CA" dirty="0" smtClean="0"/>
          </a:p>
          <a:p>
            <a:pPr>
              <a:buNone/>
            </a:pPr>
            <a:endParaRPr lang="en-CA" dirty="0" smtClean="0"/>
          </a:p>
          <a:p>
            <a:r>
              <a:rPr lang="en-CA" dirty="0" smtClean="0">
                <a:hlinkClick r:id="rId7"/>
              </a:rPr>
              <a:t>http://www.coscom.co.jp/japanesekanji/kanji04_writing.html</a:t>
            </a:r>
            <a:endParaRPr lang="en-CA" dirty="0" smtClean="0"/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Review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ja-JP" altLang="en-US" smtClean="0"/>
              <a:t>あげます</a:t>
            </a:r>
            <a:endParaRPr lang="en-US" altLang="ja-JP" dirty="0" smtClean="0"/>
          </a:p>
          <a:p>
            <a:r>
              <a:rPr lang="ja-JP" altLang="en-US" smtClean="0"/>
              <a:t>くれます</a:t>
            </a:r>
            <a:endParaRPr lang="en-US" altLang="ja-JP" dirty="0" smtClean="0"/>
          </a:p>
          <a:p>
            <a:r>
              <a:rPr lang="ja-JP" altLang="en-US"/>
              <a:t>もらいま</a:t>
            </a:r>
            <a:r>
              <a:rPr lang="ja-JP" altLang="en-US" smtClean="0"/>
              <a:t>す</a:t>
            </a:r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Person </a:t>
            </a:r>
            <a:r>
              <a:rPr lang="ja-JP" altLang="en-US" smtClean="0">
                <a:solidFill>
                  <a:schemeClr val="tx2"/>
                </a:solidFill>
              </a:rPr>
              <a:t>に</a:t>
            </a:r>
            <a:r>
              <a:rPr lang="ja-JP" altLang="en-US" smtClean="0"/>
              <a:t>あげます</a:t>
            </a:r>
            <a:endParaRPr lang="en-US" altLang="ja-JP" dirty="0" smtClean="0"/>
          </a:p>
          <a:p>
            <a:r>
              <a:rPr lang="en-US" altLang="ja-JP" dirty="0" smtClean="0"/>
              <a:t>Person </a:t>
            </a:r>
            <a:r>
              <a:rPr lang="ja-JP" altLang="en-US" smtClean="0">
                <a:solidFill>
                  <a:schemeClr val="tx2"/>
                </a:solidFill>
              </a:rPr>
              <a:t>に</a:t>
            </a:r>
            <a:r>
              <a:rPr lang="ja-JP" altLang="en-US" smtClean="0"/>
              <a:t> もらいます</a:t>
            </a:r>
            <a:endParaRPr lang="en-US" altLang="ja-JP" dirty="0" smtClean="0"/>
          </a:p>
          <a:p>
            <a:r>
              <a:rPr lang="ja-JP" altLang="en-US" smtClean="0"/>
              <a:t>わたし</a:t>
            </a:r>
            <a:r>
              <a:rPr lang="en-CA" altLang="ja-JP" dirty="0" smtClean="0"/>
              <a:t> (or family)</a:t>
            </a:r>
            <a:r>
              <a:rPr lang="ja-JP" altLang="en-US" smtClean="0">
                <a:solidFill>
                  <a:schemeClr val="tx2"/>
                </a:solidFill>
              </a:rPr>
              <a:t>に</a:t>
            </a:r>
            <a:r>
              <a:rPr lang="ja-JP" altLang="en-US" smtClean="0"/>
              <a:t> くれます</a:t>
            </a:r>
            <a:endParaRPr lang="en-CA" altLang="ja-JP" dirty="0" smtClean="0"/>
          </a:p>
          <a:p>
            <a:endParaRPr lang="en-CA" dirty="0" smtClean="0"/>
          </a:p>
          <a:p>
            <a:r>
              <a:rPr lang="en-CA" dirty="0" smtClean="0"/>
              <a:t>Occasion </a:t>
            </a:r>
            <a:r>
              <a:rPr lang="ja-JP" altLang="en-US" smtClean="0">
                <a:solidFill>
                  <a:srgbClr val="FF0000"/>
                </a:solidFill>
              </a:rPr>
              <a:t>に</a:t>
            </a:r>
            <a:r>
              <a:rPr lang="ja-JP" altLang="en-US" smtClean="0"/>
              <a:t>　</a:t>
            </a:r>
            <a:r>
              <a:rPr lang="en-US" altLang="ja-JP" dirty="0" smtClean="0"/>
              <a:t>Noun</a:t>
            </a:r>
            <a:r>
              <a:rPr lang="ja-JP" altLang="en-US" smtClean="0"/>
              <a:t>　を　あげます・もらいます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くれます・もらいます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ja-JP" altLang="en-US" smtClean="0"/>
              <a:t>わたし</a:t>
            </a:r>
            <a:r>
              <a:rPr lang="en-CA" altLang="ja-JP" dirty="0" smtClean="0"/>
              <a:t> is a receiver of Noun (gift)</a:t>
            </a:r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くれます</a:t>
            </a:r>
            <a:r>
              <a:rPr lang="ja-JP" altLang="en-US" smtClean="0"/>
              <a:t>：</a:t>
            </a:r>
            <a:r>
              <a:rPr lang="en-CA" altLang="ja-JP" u="sng" dirty="0" smtClean="0"/>
              <a:t>Someone</a:t>
            </a:r>
            <a:r>
              <a:rPr lang="en-CA" altLang="ja-JP" dirty="0" smtClean="0"/>
              <a:t> gives </a:t>
            </a:r>
            <a:r>
              <a:rPr lang="en-CA" altLang="ja-JP" u="sng" dirty="0" smtClean="0"/>
              <a:t>me</a:t>
            </a:r>
            <a:r>
              <a:rPr lang="en-CA" altLang="ja-JP" dirty="0" smtClean="0"/>
              <a:t> a gift.</a:t>
            </a:r>
          </a:p>
          <a:p>
            <a:pPr>
              <a:buNone/>
            </a:pPr>
            <a:r>
              <a:rPr lang="ja-JP" altLang="en-US" smtClean="0"/>
              <a:t>まりさんは　わたしに　ほんを　くれました。</a:t>
            </a:r>
            <a:endParaRPr lang="en-US" altLang="ja-JP" dirty="0" smtClean="0"/>
          </a:p>
          <a:p>
            <a:pPr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Mari gave me a book.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ja-JP" altLang="en-US" smtClean="0">
                <a:solidFill>
                  <a:srgbClr val="FF0000"/>
                </a:solidFill>
              </a:rPr>
              <a:t>もらいます</a:t>
            </a:r>
            <a:r>
              <a:rPr lang="ja-JP" altLang="en-US" smtClean="0"/>
              <a:t>：</a:t>
            </a:r>
            <a:r>
              <a:rPr lang="en-US" u="sng" dirty="0" smtClean="0"/>
              <a:t>I</a:t>
            </a:r>
            <a:r>
              <a:rPr lang="en-US" dirty="0" smtClean="0"/>
              <a:t> receive a gift from someone.</a:t>
            </a:r>
          </a:p>
          <a:p>
            <a:pPr>
              <a:buNone/>
            </a:pPr>
            <a:r>
              <a:rPr lang="ja-JP" altLang="en-US" smtClean="0"/>
              <a:t>わたしは　まりさんに　ほんを　もらいました。</a:t>
            </a:r>
            <a:endParaRPr lang="en-CA" altLang="ja-JP" dirty="0" smtClean="0"/>
          </a:p>
          <a:p>
            <a:pPr>
              <a:buNone/>
            </a:pPr>
            <a:r>
              <a:rPr lang="en-CA" sz="2000" dirty="0" smtClean="0">
                <a:solidFill>
                  <a:schemeClr val="tx2"/>
                </a:solidFill>
              </a:rPr>
              <a:t>I received a book from Mari.</a:t>
            </a:r>
            <a:endParaRPr lang="en-CA" sz="2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</a:t>
            </a:r>
            <a:endParaRPr lang="en-CA" dirty="0"/>
          </a:p>
        </p:txBody>
      </p:sp>
      <p:pic>
        <p:nvPicPr>
          <p:cNvPr id="4" name="Content Placeholder 3" descr="Givingreceiving.t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654723"/>
            <a:ext cx="5760640" cy="47750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きょう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 smtClean="0"/>
              <a:t>Adjectives:</a:t>
            </a:r>
            <a:r>
              <a:rPr lang="ja-JP" altLang="en-US" smtClean="0"/>
              <a:t>　</a:t>
            </a:r>
            <a:r>
              <a:rPr lang="en-US" altLang="ja-JP" dirty="0" smtClean="0"/>
              <a:t>Past tense</a:t>
            </a:r>
            <a:r>
              <a:rPr lang="ja-JP" altLang="en-US" smtClean="0"/>
              <a:t>　　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い</a:t>
            </a:r>
            <a:r>
              <a:rPr lang="en-US" altLang="ja-JP" dirty="0" smtClean="0"/>
              <a:t>-adjective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 err="1" smtClean="0"/>
              <a:t>Negative</a:t>
            </a:r>
            <a:r>
              <a:rPr lang="fr-FR" dirty="0" smtClean="0"/>
              <a:t>       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ja-JP" altLang="en-US" smtClean="0"/>
              <a:t>おいし</a:t>
            </a:r>
            <a:r>
              <a:rPr lang="ja-JP" altLang="en-US" strike="sngStrike" smtClean="0"/>
              <a:t>い</a:t>
            </a:r>
            <a:r>
              <a:rPr lang="ja-JP" altLang="en-US" smtClean="0"/>
              <a:t>　</a:t>
            </a:r>
            <a:r>
              <a:rPr lang="ja-JP" altLang="en-US" smtClean="0">
                <a:latin typeface="Times New Roman"/>
                <a:cs typeface="Times New Roman"/>
              </a:rPr>
              <a:t>→　おいし</a:t>
            </a:r>
            <a:r>
              <a:rPr lang="ja-JP" altLang="en-US" smtClean="0">
                <a:solidFill>
                  <a:srgbClr val="FF0000"/>
                </a:solidFill>
                <a:latin typeface="Times New Roman"/>
                <a:cs typeface="Times New Roman"/>
              </a:rPr>
              <a:t>くない　</a:t>
            </a:r>
            <a:r>
              <a:rPr lang="ja-JP" altLang="en-US" smtClean="0">
                <a:solidFill>
                  <a:schemeClr val="accent4"/>
                </a:solidFill>
                <a:latin typeface="Times New Roman"/>
                <a:cs typeface="Times New Roman"/>
              </a:rPr>
              <a:t>（</a:t>
            </a:r>
            <a:r>
              <a:rPr lang="es-ES" u="dbl" dirty="0" err="1" smtClean="0">
                <a:solidFill>
                  <a:schemeClr val="accent4"/>
                </a:solidFill>
              </a:rPr>
              <a:t>ku</a:t>
            </a:r>
            <a:r>
              <a:rPr lang="es-ES" u="dbl" dirty="0" smtClean="0">
                <a:solidFill>
                  <a:schemeClr val="accent4"/>
                </a:solidFill>
              </a:rPr>
              <a:t> + </a:t>
            </a:r>
            <a:r>
              <a:rPr lang="es-ES" u="dbl" dirty="0" err="1" smtClean="0">
                <a:solidFill>
                  <a:schemeClr val="accent4"/>
                </a:solidFill>
              </a:rPr>
              <a:t>nai</a:t>
            </a:r>
            <a:r>
              <a:rPr lang="ja-JP" altLang="en-US" u="dbl" smtClean="0">
                <a:solidFill>
                  <a:schemeClr val="accent4"/>
                </a:solidFill>
              </a:rPr>
              <a:t>）</a:t>
            </a:r>
            <a:endParaRPr lang="fr-FR" dirty="0" smtClean="0">
              <a:solidFill>
                <a:schemeClr val="accent4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ja-JP" altLang="en-US" smtClean="0"/>
              <a:t>すしは　おいし</a:t>
            </a:r>
            <a:r>
              <a:rPr lang="ja-JP" altLang="en-US" u="sng" smtClean="0"/>
              <a:t>くない</a:t>
            </a:r>
            <a:r>
              <a:rPr lang="ja-JP" altLang="en-US" smtClean="0"/>
              <a:t>　です。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altLang="ja-JP" sz="2800" dirty="0" smtClean="0">
                <a:solidFill>
                  <a:schemeClr val="tx2"/>
                </a:solidFill>
              </a:rPr>
              <a:t>Sushi is not tasty.</a:t>
            </a:r>
            <a:endParaRPr lang="en-CA" sz="2800" dirty="0" smtClean="0">
              <a:solidFill>
                <a:schemeClr val="tx2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ja-JP" altLang="en-US" smtClean="0"/>
              <a:t>い</a:t>
            </a:r>
            <a:r>
              <a:rPr lang="en-CA" altLang="ja-JP" dirty="0" smtClean="0"/>
              <a:t>-adjective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 err="1" smtClean="0"/>
              <a:t>Past</a:t>
            </a:r>
            <a:r>
              <a:rPr lang="fr-FR" dirty="0" smtClean="0"/>
              <a:t>      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ja-JP" altLang="en-US" smtClean="0"/>
              <a:t>おいし</a:t>
            </a:r>
            <a:r>
              <a:rPr lang="ja-JP" altLang="en-US" strike="sngStrike" smtClean="0"/>
              <a:t>い</a:t>
            </a:r>
            <a:r>
              <a:rPr lang="ja-JP" altLang="en-US" smtClean="0"/>
              <a:t>　</a:t>
            </a:r>
            <a:r>
              <a:rPr lang="ja-JP" altLang="en-US" smtClean="0">
                <a:latin typeface="Times New Roman"/>
                <a:cs typeface="Times New Roman"/>
              </a:rPr>
              <a:t>→　おいし</a:t>
            </a:r>
            <a:r>
              <a:rPr lang="ja-JP" altLang="en-US" smtClean="0">
                <a:solidFill>
                  <a:srgbClr val="FF0000"/>
                </a:solidFill>
                <a:latin typeface="Times New Roman"/>
                <a:cs typeface="Times New Roman"/>
              </a:rPr>
              <a:t>かった　</a:t>
            </a:r>
            <a:r>
              <a:rPr lang="ja-JP" altLang="en-US" smtClean="0">
                <a:solidFill>
                  <a:schemeClr val="accent4"/>
                </a:solidFill>
                <a:latin typeface="Times New Roman"/>
                <a:cs typeface="Times New Roman"/>
              </a:rPr>
              <a:t>（</a:t>
            </a:r>
            <a:r>
              <a:rPr lang="es-ES" u="dbl" dirty="0" err="1" smtClean="0">
                <a:solidFill>
                  <a:schemeClr val="accent4"/>
                </a:solidFill>
              </a:rPr>
              <a:t>katta</a:t>
            </a:r>
            <a:r>
              <a:rPr lang="ja-JP" altLang="en-US" u="dbl" smtClean="0">
                <a:solidFill>
                  <a:schemeClr val="accent4"/>
                </a:solidFill>
              </a:rPr>
              <a:t>）</a:t>
            </a:r>
            <a:endParaRPr lang="fr-FR" dirty="0" smtClean="0">
              <a:solidFill>
                <a:schemeClr val="accent4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ja-JP" altLang="en-US" smtClean="0"/>
              <a:t>すしは　おいし</a:t>
            </a:r>
            <a:r>
              <a:rPr lang="ja-JP" altLang="en-US" u="sng" smtClean="0"/>
              <a:t>かった</a:t>
            </a:r>
            <a:r>
              <a:rPr lang="ja-JP" altLang="en-US" smtClean="0"/>
              <a:t>　です。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800" dirty="0" smtClean="0">
                <a:solidFill>
                  <a:schemeClr val="tx2"/>
                </a:solidFill>
              </a:rPr>
              <a:t>Sushi was tasty</a:t>
            </a:r>
            <a:r>
              <a:rPr lang="en-US" altLang="ja-JP" sz="2800" dirty="0" smtClean="0">
                <a:solidFill>
                  <a:schemeClr val="tx2"/>
                </a:solidFill>
              </a:rPr>
              <a:t>.</a:t>
            </a:r>
            <a:endParaRPr lang="en-CA" sz="2800" dirty="0" smtClean="0">
              <a:solidFill>
                <a:schemeClr val="tx2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い</a:t>
            </a:r>
            <a:r>
              <a:rPr lang="en-CA" altLang="ja-JP" dirty="0" smtClean="0"/>
              <a:t>-adjective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u="sng" dirty="0" err="1" smtClean="0"/>
              <a:t>Past</a:t>
            </a:r>
            <a:r>
              <a:rPr lang="fr-FR" u="sng" dirty="0" smtClean="0"/>
              <a:t> </a:t>
            </a:r>
            <a:r>
              <a:rPr lang="fr-FR" u="sng" dirty="0" err="1" smtClean="0"/>
              <a:t>negative</a:t>
            </a:r>
            <a:r>
              <a:rPr lang="fr-FR" dirty="0" smtClean="0"/>
              <a:t>      </a:t>
            </a:r>
          </a:p>
          <a:p>
            <a:pPr>
              <a:buNone/>
            </a:pPr>
            <a:r>
              <a:rPr lang="fr-FR" dirty="0" smtClean="0"/>
              <a:t>	</a:t>
            </a:r>
            <a:r>
              <a:rPr lang="ja-JP" altLang="en-US" smtClean="0"/>
              <a:t>おいし</a:t>
            </a:r>
            <a:r>
              <a:rPr lang="ja-JP" altLang="en-US" strike="sngStrike" smtClean="0"/>
              <a:t>い</a:t>
            </a:r>
            <a:r>
              <a:rPr lang="ja-JP" altLang="en-US" smtClean="0"/>
              <a:t>　</a:t>
            </a:r>
            <a:r>
              <a:rPr lang="ja-JP" altLang="en-US" smtClean="0">
                <a:latin typeface="Times New Roman"/>
                <a:cs typeface="Times New Roman"/>
              </a:rPr>
              <a:t>→　おいし</a:t>
            </a:r>
            <a:r>
              <a:rPr lang="ja-JP" altLang="en-US" smtClean="0">
                <a:solidFill>
                  <a:srgbClr val="FF0000"/>
                </a:solidFill>
                <a:latin typeface="Times New Roman"/>
                <a:cs typeface="Times New Roman"/>
              </a:rPr>
              <a:t>くなかった　</a:t>
            </a:r>
            <a:r>
              <a:rPr lang="ja-JP" altLang="en-US" smtClean="0">
                <a:solidFill>
                  <a:schemeClr val="accent4"/>
                </a:solidFill>
                <a:latin typeface="Times New Roman"/>
                <a:cs typeface="Times New Roman"/>
              </a:rPr>
              <a:t>（</a:t>
            </a:r>
            <a:r>
              <a:rPr lang="en-CA" altLang="ja-JP" dirty="0" err="1" smtClean="0">
                <a:solidFill>
                  <a:schemeClr val="accent4"/>
                </a:solidFill>
                <a:latin typeface="Times New Roman"/>
                <a:cs typeface="Times New Roman"/>
              </a:rPr>
              <a:t>kuna</a:t>
            </a:r>
            <a:r>
              <a:rPr lang="es-ES" u="dbl" dirty="0" err="1" smtClean="0">
                <a:solidFill>
                  <a:schemeClr val="accent4"/>
                </a:solidFill>
              </a:rPr>
              <a:t>katta</a:t>
            </a:r>
            <a:r>
              <a:rPr lang="ja-JP" altLang="en-US" u="dbl" smtClean="0">
                <a:solidFill>
                  <a:schemeClr val="accent4"/>
                </a:solidFill>
              </a:rPr>
              <a:t>）</a:t>
            </a:r>
            <a:endParaRPr lang="fr-FR" dirty="0" smtClean="0">
              <a:solidFill>
                <a:schemeClr val="accent4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ja-JP" altLang="en-US" smtClean="0"/>
              <a:t>すしは　おいし</a:t>
            </a:r>
            <a:r>
              <a:rPr lang="ja-JP" altLang="en-US" u="sng" smtClean="0"/>
              <a:t>くなかった</a:t>
            </a:r>
            <a:r>
              <a:rPr lang="ja-JP" altLang="en-US" smtClean="0"/>
              <a:t>　です。</a:t>
            </a:r>
            <a:endParaRPr lang="en-US" altLang="ja-JP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2800" dirty="0" smtClean="0">
                <a:solidFill>
                  <a:schemeClr val="tx2"/>
                </a:solidFill>
              </a:rPr>
              <a:t>Sushi was not tasty</a:t>
            </a:r>
            <a:r>
              <a:rPr lang="en-US" altLang="ja-JP" sz="2800" dirty="0" smtClean="0">
                <a:solidFill>
                  <a:schemeClr val="tx2"/>
                </a:solidFill>
              </a:rPr>
              <a:t>.</a:t>
            </a:r>
            <a:endParaRPr lang="en-CA" sz="2800" dirty="0" smtClean="0">
              <a:solidFill>
                <a:schemeClr val="tx2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210</Words>
  <Application>Microsoft Office PowerPoint</Application>
  <PresentationFormat>On-screen Show (4:3)</PresentationFormat>
  <Paragraphs>86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Class 2</vt:lpstr>
      <vt:lpstr>Some websites for kanji</vt:lpstr>
      <vt:lpstr>Review</vt:lpstr>
      <vt:lpstr>くれます・もらいます</vt:lpstr>
      <vt:lpstr>Practice</vt:lpstr>
      <vt:lpstr>きょう</vt:lpstr>
      <vt:lpstr>い-adjective</vt:lpstr>
      <vt:lpstr>い-adjective</vt:lpstr>
      <vt:lpstr>い-adjective</vt:lpstr>
      <vt:lpstr>な-adjective</vt:lpstr>
      <vt:lpstr>な-adjective</vt:lpstr>
      <vt:lpstr>な-adjective</vt:lpstr>
      <vt:lpstr>Practice (ask your partner)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 2</dc:title>
  <dc:creator>Owner</dc:creator>
  <cp:lastModifiedBy>Yoriko</cp:lastModifiedBy>
  <cp:revision>25</cp:revision>
  <dcterms:created xsi:type="dcterms:W3CDTF">2010-12-16T15:32:57Z</dcterms:created>
  <dcterms:modified xsi:type="dcterms:W3CDTF">2015-01-18T17:11:40Z</dcterms:modified>
</cp:coreProperties>
</file>