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05"/>
  </p:normalViewPr>
  <p:slideViewPr>
    <p:cSldViewPr snapToGrid="0" snapToObjects="1">
      <p:cViewPr varScale="1">
        <p:scale>
          <a:sx n="74" d="100"/>
          <a:sy n="74" d="100"/>
        </p:scale>
        <p:origin x="7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8786"/>
          </a:xfrm>
          <a:prstGeom prst="rect">
            <a:avLst/>
          </a:prstGeom>
          <a:noFill/>
          <a:ln>
            <a:noFill/>
          </a:ln>
        </p:spPr>
        <p:txBody>
          <a:bodyPr lIns="91425" tIns="91425" rIns="91425" bIns="91425" anchor="t" anchorCtr="0"/>
          <a:lstStyle>
            <a:lvl1pPr marL="0" marR="0" lvl="0"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84612" y="0"/>
            <a:ext cx="2971799" cy="458786"/>
          </a:xfrm>
          <a:prstGeom prst="rect">
            <a:avLst/>
          </a:prstGeom>
          <a:noFill/>
          <a:ln>
            <a:noFill/>
          </a:ln>
        </p:spPr>
        <p:txBody>
          <a:bodyPr lIns="91425" tIns="91425" rIns="91425" bIns="91425" anchor="t" anchorCtr="0"/>
          <a:lstStyle>
            <a:lvl1pPr marL="0" marR="0" lvl="0" indent="0" algn="r" rtl="0">
              <a:lnSpc>
                <a:spcPct val="100000"/>
              </a:lnSpc>
              <a:spcBef>
                <a:spcPts val="0"/>
              </a:spcBef>
              <a:spcAft>
                <a:spcPts val="0"/>
              </a:spcAft>
              <a:buNone/>
              <a:defRPr sz="1200" b="0" i="0" u="none" strike="noStrike" cap="none">
                <a:solidFill>
                  <a:srgbClr val="000000"/>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a:headEnd type="none" w="med" len="med"/>
            <a:tailEnd type="none" w="med" len="med"/>
          </a:ln>
        </p:spPr>
      </p:sp>
      <p:sp>
        <p:nvSpPr>
          <p:cNvPr id="6" name="Shape 6"/>
          <p:cNvSpPr txBox="1">
            <a:spLocks noGrp="1"/>
          </p:cNvSpPr>
          <p:nvPr>
            <p:ph type="body" idx="1"/>
          </p:nvPr>
        </p:nvSpPr>
        <p:spPr>
          <a:xfrm>
            <a:off x="685800" y="4400550"/>
            <a:ext cx="5486399" cy="3600450"/>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vl1pPr>
            <a:lvl2pPr marL="457200" marR="0" lvl="1" indent="0" algn="l" rtl="0">
              <a:spcBef>
                <a:spcPts val="0"/>
              </a:spcBef>
              <a:buNone/>
              <a:defRPr sz="1800" b="0" i="0" u="none" strike="noStrike" cap="none"/>
            </a:lvl2pPr>
            <a:lvl3pPr marL="914400" marR="0" lvl="2" indent="0" algn="l" rtl="0">
              <a:spcBef>
                <a:spcPts val="0"/>
              </a:spcBef>
              <a:buNone/>
              <a:defRPr sz="1800" b="0" i="0" u="none" strike="noStrike" cap="none"/>
            </a:lvl3pPr>
            <a:lvl4pPr marL="1371600" marR="0" lvl="3" indent="0" algn="l" rtl="0">
              <a:spcBef>
                <a:spcPts val="0"/>
              </a:spcBef>
              <a:buNone/>
              <a:defRPr sz="1800" b="0" i="0" u="none" strike="noStrike" cap="none"/>
            </a:lvl4pPr>
            <a:lvl5pPr marL="1828800" marR="0" lvl="4" indent="0" algn="l" rtl="0">
              <a:spcBef>
                <a:spcPts val="0"/>
              </a:spcBef>
              <a:buNone/>
              <a:defRPr sz="1800" b="0" i="0" u="none" strike="noStrike" cap="none"/>
            </a:lvl5pPr>
            <a:lvl6pPr marL="2286000" marR="0" lvl="5" indent="0" algn="l" rtl="0">
              <a:spcBef>
                <a:spcPts val="0"/>
              </a:spcBef>
              <a:buNone/>
              <a:defRPr sz="1800" b="0" i="0" u="none" strike="noStrike" cap="none"/>
            </a:lvl6pPr>
            <a:lvl7pPr marL="2743200" marR="0" lvl="6" indent="0" algn="l" rtl="0">
              <a:spcBef>
                <a:spcPts val="0"/>
              </a:spcBef>
              <a:buNone/>
              <a:defRPr sz="1800" b="0" i="0" u="none" strike="noStrike" cap="none"/>
            </a:lvl7pPr>
            <a:lvl8pPr marL="3200400" marR="0" lvl="7" indent="0" algn="l" rtl="0">
              <a:spcBef>
                <a:spcPts val="0"/>
              </a:spcBef>
              <a:buNone/>
              <a:defRPr sz="1800" b="0" i="0" u="none" strike="noStrike" cap="none"/>
            </a:lvl8pPr>
            <a:lvl9pPr marL="3657600" marR="0" lvl="8" indent="0" algn="l" rtl="0">
              <a:spcBef>
                <a:spcPts val="0"/>
              </a:spcBef>
              <a:buNone/>
              <a:defRPr sz="1800" b="0" i="0" u="none" strike="noStrike" cap="none"/>
            </a:lvl9pPr>
          </a:lstStyle>
          <a:p>
            <a:endParaRPr/>
          </a:p>
        </p:txBody>
      </p:sp>
      <p:sp>
        <p:nvSpPr>
          <p:cNvPr id="7" name="Shape 7"/>
          <p:cNvSpPr txBox="1">
            <a:spLocks noGrp="1"/>
          </p:cNvSpPr>
          <p:nvPr>
            <p:ph type="ftr" idx="11"/>
          </p:nvPr>
        </p:nvSpPr>
        <p:spPr>
          <a:xfrm>
            <a:off x="0" y="8685211"/>
            <a:ext cx="2971799" cy="458786"/>
          </a:xfrm>
          <a:prstGeom prst="rect">
            <a:avLst/>
          </a:prstGeom>
          <a:noFill/>
          <a:ln>
            <a:noFill/>
          </a:ln>
        </p:spPr>
        <p:txBody>
          <a:bodyPr lIns="91425" tIns="91425" rIns="91425" bIns="91425" anchor="b" anchorCtr="0"/>
          <a:lstStyle>
            <a:lvl1pPr marL="0" marR="0" lvl="0"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rgbClr val="000000"/>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84612" y="8685211"/>
            <a:ext cx="2971799" cy="458786"/>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12246536"/>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Shape 85"/>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86" name="Shape 86"/>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4217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Shape 91"/>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92" name="Shape 92"/>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711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98" name="Shape 98"/>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6808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04" name="Shape 104"/>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936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10" name="Shape 110"/>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2657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16" name="Shape 116"/>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9971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22" name="Shape 122"/>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36404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28" name="Shape 128"/>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7782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Shape 133"/>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34" name="Shape 134"/>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8145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40" name="Shape 140"/>
          <p:cNvSpPr>
            <a:spLocks noGrp="1" noRot="1" noChangeAspect="1"/>
          </p:cNvSpPr>
          <p:nvPr>
            <p:ph type="sldImg" idx="2"/>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14061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Shape 14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5" name="Shape 145"/>
          <p:cNvSpPr txBox="1">
            <a:spLocks noGrp="1"/>
          </p:cNvSpPr>
          <p:nvPr>
            <p:ph type="body" idx="1"/>
          </p:nvPr>
        </p:nvSpPr>
        <p:spPr>
          <a:xfrm>
            <a:off x="685800" y="4400550"/>
            <a:ext cx="5486400" cy="3600600"/>
          </a:xfrm>
          <a:prstGeom prst="rect">
            <a:avLst/>
          </a:prstGeom>
        </p:spPr>
        <p:txBody>
          <a:bodyPr lIns="91425" tIns="91425" rIns="91425" bIns="91425" anchor="t" anchorCtr="0">
            <a:noAutofit/>
          </a:bodyPr>
          <a:lstStyle/>
          <a:p>
            <a:pPr lvl="0">
              <a:spcBef>
                <a:spcPts val="0"/>
              </a:spcBef>
              <a:buNone/>
            </a:pPr>
            <a:endParaRPr/>
          </a:p>
        </p:txBody>
      </p:sp>
      <p:sp>
        <p:nvSpPr>
          <p:cNvPr id="146" name="Shape 146"/>
          <p:cNvSpPr txBox="1">
            <a:spLocks noGrp="1"/>
          </p:cNvSpPr>
          <p:nvPr>
            <p:ph type="sldNum" idx="12"/>
          </p:nvPr>
        </p:nvSpPr>
        <p:spPr>
          <a:xfrm>
            <a:off x="3884612" y="8685211"/>
            <a:ext cx="2971799" cy="458700"/>
          </a:xfrm>
          <a:prstGeom prst="rect">
            <a:avLst/>
          </a:prstGeom>
        </p:spPr>
        <p:txBody>
          <a:bodyPr lIns="91425" tIns="45700" rIns="91425" bIns="45700" anchor="b" anchorCtr="0">
            <a:noAutofit/>
          </a:bodyPr>
          <a:lstStyle/>
          <a:p>
            <a:pPr lvl="0">
              <a:spcBef>
                <a:spcPts val="0"/>
              </a:spcBef>
              <a:buClr>
                <a:srgbClr val="000000"/>
              </a:buClr>
              <a:buSzPct val="25000"/>
              <a:buFont typeface="Calibri"/>
              <a:buNone/>
            </a:pPr>
            <a:fld id="{00000000-1234-1234-1234-123412341234}" type="slidenum">
              <a:rPr lang="en-US"/>
              <a:t>11</a:t>
            </a:fld>
            <a:endParaRPr lang="en-US"/>
          </a:p>
        </p:txBody>
      </p:sp>
    </p:spTree>
    <p:extLst>
      <p:ext uri="{BB962C8B-B14F-4D97-AF65-F5344CB8AC3E}">
        <p14:creationId xmlns:p14="http://schemas.microsoft.com/office/powerpoint/2010/main" val="2379800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Shape 151"/>
          <p:cNvSpPr txBox="1">
            <a:spLocks noGrp="1"/>
          </p:cNvSpPr>
          <p:nvPr>
            <p:ph type="body" idx="1"/>
          </p:nvPr>
        </p:nvSpPr>
        <p:spPr>
          <a:xfrm>
            <a:off x="685800" y="4400550"/>
            <a:ext cx="5486399" cy="3600450"/>
          </a:xfrm>
          <a:prstGeom prst="rect">
            <a:avLst/>
          </a:prstGeom>
        </p:spPr>
        <p:txBody>
          <a:bodyPr lIns="91425" tIns="91425" rIns="91425" bIns="91425" anchor="t" anchorCtr="0">
            <a:noAutofit/>
          </a:bodyPr>
          <a:lstStyle/>
          <a:p>
            <a:pPr lvl="0">
              <a:spcBef>
                <a:spcPts val="0"/>
              </a:spcBef>
              <a:buNone/>
            </a:pPr>
            <a:endParaRPr/>
          </a:p>
        </p:txBody>
      </p:sp>
      <p:sp>
        <p:nvSpPr>
          <p:cNvPr id="152" name="Shape 15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4800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1524000" y="1122362"/>
            <a:ext cx="9144000" cy="2387600"/>
          </a:xfrm>
          <a:prstGeom prst="rect">
            <a:avLst/>
          </a:prstGeom>
          <a:noFill/>
          <a:ln>
            <a:noFill/>
          </a:ln>
        </p:spPr>
        <p:txBody>
          <a:bodyPr lIns="91425" tIns="91425" rIns="91425" bIns="91425" anchor="b" anchorCtr="0"/>
          <a:lstStyle>
            <a:lvl1pPr marL="0" marR="0" lvl="0" indent="0" algn="ctr" rtl="0">
              <a:lnSpc>
                <a:spcPct val="90000"/>
              </a:lnSpc>
              <a:spcBef>
                <a:spcPts val="0"/>
              </a:spcBef>
              <a:spcAft>
                <a:spcPts val="0"/>
              </a:spcAft>
              <a:buNone/>
              <a:defRPr sz="60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17" name="Shape 17"/>
          <p:cNvSpPr txBox="1">
            <a:spLocks noGrp="1"/>
          </p:cNvSpPr>
          <p:nvPr>
            <p:ph type="subTitle" idx="1"/>
          </p:nvPr>
        </p:nvSpPr>
        <p:spPr>
          <a:xfrm>
            <a:off x="1524000" y="3602037"/>
            <a:ext cx="9144000" cy="1655761"/>
          </a:xfrm>
          <a:prstGeom prst="rect">
            <a:avLst/>
          </a:prstGeom>
          <a:noFill/>
          <a:ln>
            <a:noFill/>
          </a:ln>
        </p:spPr>
        <p:txBody>
          <a:bodyPr lIns="91425" tIns="91425" rIns="91425" bIns="91425" anchor="t" anchorCtr="0"/>
          <a:lstStyle>
            <a:lvl1pPr marL="0" marR="0" lvl="0" indent="0" algn="ctr" rtl="0">
              <a:lnSpc>
                <a:spcPct val="90000"/>
              </a:lnSpc>
              <a:spcBef>
                <a:spcPts val="1000"/>
              </a:spcBef>
              <a:spcAft>
                <a:spcPts val="0"/>
              </a:spcAft>
              <a:buClr>
                <a:schemeClr val="dk1"/>
              </a:buClr>
              <a:buFont typeface="Arial"/>
              <a:buNone/>
              <a:defRPr sz="2400" b="0" i="0" u="none" strike="noStrike" cap="none">
                <a:solidFill>
                  <a:schemeClr val="dk1"/>
                </a:solidFill>
                <a:latin typeface="Calibri"/>
                <a:ea typeface="Calibri"/>
                <a:cs typeface="Calibri"/>
                <a:sym typeface="Calibri"/>
              </a:defRPr>
            </a:lvl1pPr>
            <a:lvl2pPr marL="457200" marR="0" lvl="1" indent="0" algn="ctr" rtl="0">
              <a:lnSpc>
                <a:spcPct val="90000"/>
              </a:lnSpc>
              <a:spcBef>
                <a:spcPts val="5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2pPr>
            <a:lvl3pPr marL="914400" marR="0" lvl="2" indent="0" algn="ctr" rtl="0">
              <a:lnSpc>
                <a:spcPct val="90000"/>
              </a:lnSpc>
              <a:spcBef>
                <a:spcPts val="500"/>
              </a:spcBef>
              <a:spcAft>
                <a:spcPts val="0"/>
              </a:spcAft>
              <a:buClr>
                <a:schemeClr val="dk1"/>
              </a:buClr>
              <a:buFont typeface="Arial"/>
              <a:buNone/>
              <a:defRPr sz="1800" b="0" i="0" u="none" strike="noStrike" cap="none">
                <a:solidFill>
                  <a:schemeClr val="dk1"/>
                </a:solidFill>
                <a:latin typeface="Calibri"/>
                <a:ea typeface="Calibri"/>
                <a:cs typeface="Calibri"/>
                <a:sym typeface="Calibri"/>
              </a:defRPr>
            </a:lvl3pPr>
            <a:lvl4pPr marL="1371600" marR="0" lvl="3" indent="0" algn="ctr" rtl="0">
              <a:lnSpc>
                <a:spcPct val="90000"/>
              </a:lnSpc>
              <a:spcBef>
                <a:spcPts val="500"/>
              </a:spcBef>
              <a:spcAft>
                <a:spcPts val="0"/>
              </a:spcAft>
              <a:buClr>
                <a:schemeClr val="dk1"/>
              </a:buClr>
              <a:buFont typeface="Arial"/>
              <a:buNone/>
              <a:defRPr sz="1600" b="0" i="0" u="none" strike="noStrike" cap="none">
                <a:solidFill>
                  <a:schemeClr val="dk1"/>
                </a:solidFill>
                <a:latin typeface="Calibri"/>
                <a:ea typeface="Calibri"/>
                <a:cs typeface="Calibri"/>
                <a:sym typeface="Calibri"/>
              </a:defRPr>
            </a:lvl4pPr>
            <a:lvl5pPr marL="1828800" marR="0" lvl="4" indent="0" algn="ctr" rtl="0">
              <a:lnSpc>
                <a:spcPct val="90000"/>
              </a:lnSpc>
              <a:spcBef>
                <a:spcPts val="500"/>
              </a:spcBef>
              <a:spcAft>
                <a:spcPts val="0"/>
              </a:spcAft>
              <a:buClr>
                <a:schemeClr val="dk1"/>
              </a:buClr>
              <a:buFont typeface="Arial"/>
              <a:buNone/>
              <a:defRPr sz="1600" b="0" i="0" u="none" strike="noStrike" cap="none">
                <a:solidFill>
                  <a:schemeClr val="dk1"/>
                </a:solidFill>
                <a:latin typeface="Calibri"/>
                <a:ea typeface="Calibri"/>
                <a:cs typeface="Calibri"/>
                <a:sym typeface="Calibri"/>
              </a:defRPr>
            </a:lvl5pPr>
            <a:lvl6pPr marL="2286000" marR="0" lvl="5" indent="0" algn="ctr" rtl="0">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6pPr>
            <a:lvl7pPr marL="2743200" marR="0" lvl="6" indent="0" algn="ctr" rtl="0">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7pPr>
            <a:lvl8pPr marL="3200400" marR="0" lvl="7" indent="0" algn="ctr" rtl="0">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8pPr>
            <a:lvl9pPr marL="3657600" marR="0" lvl="8" indent="0" algn="ctr" rtl="0">
              <a:lnSpc>
                <a:spcPct val="90000"/>
              </a:lnSpc>
              <a:spcBef>
                <a:spcPts val="500"/>
              </a:spcBef>
              <a:buClr>
                <a:schemeClr val="dk1"/>
              </a:buClr>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20" name="Shape 20"/>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838200"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23" name="Shape 23"/>
          <p:cNvSpPr txBox="1">
            <a:spLocks noGrp="1"/>
          </p:cNvSpPr>
          <p:nvPr>
            <p:ph type="body" idx="1"/>
          </p:nvPr>
        </p:nvSpPr>
        <p:spPr>
          <a:xfrm>
            <a:off x="838200" y="1825625"/>
            <a:ext cx="10515599" cy="4351336"/>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Shape 24"/>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25" name="Shape 25"/>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26" name="Shape 26"/>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rot="5400000">
            <a:off x="7133431" y="1956594"/>
            <a:ext cx="5811838" cy="2628899"/>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29" name="Shape 29"/>
          <p:cNvSpPr txBox="1">
            <a:spLocks noGrp="1"/>
          </p:cNvSpPr>
          <p:nvPr>
            <p:ph type="body" idx="1"/>
          </p:nvPr>
        </p:nvSpPr>
        <p:spPr>
          <a:xfrm rot="5400000">
            <a:off x="1799431" y="-596105"/>
            <a:ext cx="5811838" cy="7734299"/>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0" name="Shape 30"/>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31" name="Shape 31"/>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32" name="Shape 32"/>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838200"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35" name="Shape 35"/>
          <p:cNvSpPr txBox="1">
            <a:spLocks noGrp="1"/>
          </p:cNvSpPr>
          <p:nvPr>
            <p:ph type="body" idx="1"/>
          </p:nvPr>
        </p:nvSpPr>
        <p:spPr>
          <a:xfrm rot="5400000">
            <a:off x="3920331" y="-1256506"/>
            <a:ext cx="4351336" cy="10515599"/>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6" name="Shape 36"/>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37" name="Shape 37"/>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38" name="Shape 38"/>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839787" y="457200"/>
            <a:ext cx="3932237" cy="1600199"/>
          </a:xfrm>
          <a:prstGeom prst="rect">
            <a:avLst/>
          </a:prstGeom>
          <a:noFill/>
          <a:ln>
            <a:noFill/>
          </a:ln>
        </p:spPr>
        <p:txBody>
          <a:bodyPr lIns="91425" tIns="91425" rIns="91425" bIns="91425" anchor="b" anchorCtr="0"/>
          <a:lstStyle>
            <a:lvl1pPr marL="0" marR="0" lvl="0" indent="0" algn="l" rtl="0">
              <a:lnSpc>
                <a:spcPct val="90000"/>
              </a:lnSpc>
              <a:spcBef>
                <a:spcPts val="0"/>
              </a:spcBef>
              <a:spcAft>
                <a:spcPts val="0"/>
              </a:spcAft>
              <a:buNone/>
              <a:defRPr sz="32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41" name="Shape 41"/>
          <p:cNvSpPr>
            <a:spLocks noGrp="1"/>
          </p:cNvSpPr>
          <p:nvPr>
            <p:ph type="pic" idx="2"/>
          </p:nvPr>
        </p:nvSpPr>
        <p:spPr>
          <a:xfrm>
            <a:off x="5183187" y="987425"/>
            <a:ext cx="6172199" cy="4873624"/>
          </a:xfrm>
          <a:prstGeom prst="rect">
            <a:avLst/>
          </a:prstGeom>
          <a:noFill/>
          <a:ln>
            <a:noFill/>
          </a:ln>
        </p:spPr>
        <p:txBody>
          <a:bodyPr lIns="91425" tIns="91425" rIns="91425" bIns="91425" anchor="t" anchorCtr="0"/>
          <a:lstStyle>
            <a:lvl1pPr marL="0" marR="0" lvl="0" indent="0" algn="l" rtl="0">
              <a:lnSpc>
                <a:spcPct val="90000"/>
              </a:lnSpc>
              <a:spcBef>
                <a:spcPts val="1000"/>
              </a:spcBef>
              <a:spcAft>
                <a:spcPts val="0"/>
              </a:spcAft>
              <a:buClr>
                <a:schemeClr val="dk1"/>
              </a:buClr>
              <a:buFont typeface="Arial"/>
              <a:buNone/>
              <a:defRPr sz="3200">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Font typeface="Arial"/>
              <a:buNone/>
              <a:defRPr sz="2800" b="0"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Font typeface="Arial"/>
              <a:buNone/>
              <a:defRPr sz="2400" b="0"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Font typeface="Arial"/>
              <a:buNone/>
              <a:defRPr sz="2000" b="0"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buClr>
                <a:schemeClr val="dk1"/>
              </a:buClr>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42" name="Shape 42"/>
          <p:cNvSpPr txBox="1">
            <a:spLocks noGrp="1"/>
          </p:cNvSpPr>
          <p:nvPr>
            <p:ph type="body" idx="1"/>
          </p:nvPr>
        </p:nvSpPr>
        <p:spPr>
          <a:xfrm>
            <a:off x="839787" y="2057400"/>
            <a:ext cx="3932237" cy="3811588"/>
          </a:xfrm>
          <a:prstGeom prst="rect">
            <a:avLst/>
          </a:prstGeom>
          <a:noFill/>
          <a:ln>
            <a:noFill/>
          </a:ln>
        </p:spPr>
        <p:txBody>
          <a:bodyPr lIns="91425" tIns="91425" rIns="91425" bIns="91425" anchor="t" anchorCtr="0"/>
          <a:lstStyle>
            <a:lvl1pPr marL="0" marR="0" lvl="0" indent="0" algn="l" rtl="0">
              <a:lnSpc>
                <a:spcPct val="90000"/>
              </a:lnSpc>
              <a:spcBef>
                <a:spcPts val="1000"/>
              </a:spcBef>
              <a:spcAft>
                <a:spcPts val="0"/>
              </a:spcAft>
              <a:buClr>
                <a:schemeClr val="dk1"/>
              </a:buClr>
              <a:buFont typeface="Arial"/>
              <a:buNone/>
              <a:defRPr sz="1600">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Font typeface="Arial"/>
              <a:buNone/>
              <a:defRPr sz="1400" b="0"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Font typeface="Arial"/>
              <a:buNone/>
              <a:defRPr sz="1200" b="0"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Font typeface="Arial"/>
              <a:buNone/>
              <a:defRPr sz="1000" b="0"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Font typeface="Arial"/>
              <a:buNone/>
              <a:defRPr sz="1000" b="0"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43" name="Shape 43"/>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44" name="Shape 44"/>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45" name="Shape 45"/>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46"/>
        <p:cNvGrpSpPr/>
        <p:nvPr/>
      </p:nvGrpSpPr>
      <p:grpSpPr>
        <a:xfrm>
          <a:off x="0" y="0"/>
          <a:ext cx="0" cy="0"/>
          <a:chOff x="0" y="0"/>
          <a:chExt cx="0" cy="0"/>
        </a:xfrm>
      </p:grpSpPr>
      <p:sp>
        <p:nvSpPr>
          <p:cNvPr id="47" name="Shape 47"/>
          <p:cNvSpPr txBox="1">
            <a:spLocks noGrp="1"/>
          </p:cNvSpPr>
          <p:nvPr>
            <p:ph type="title"/>
          </p:nvPr>
        </p:nvSpPr>
        <p:spPr>
          <a:xfrm>
            <a:off x="839787" y="457200"/>
            <a:ext cx="3932237" cy="1600199"/>
          </a:xfrm>
          <a:prstGeom prst="rect">
            <a:avLst/>
          </a:prstGeom>
          <a:noFill/>
          <a:ln>
            <a:noFill/>
          </a:ln>
        </p:spPr>
        <p:txBody>
          <a:bodyPr lIns="91425" tIns="91425" rIns="91425" bIns="91425" anchor="b" anchorCtr="0"/>
          <a:lstStyle>
            <a:lvl1pPr marL="0" marR="0" lvl="0" indent="0" algn="l" rtl="0">
              <a:lnSpc>
                <a:spcPct val="90000"/>
              </a:lnSpc>
              <a:spcBef>
                <a:spcPts val="0"/>
              </a:spcBef>
              <a:spcAft>
                <a:spcPts val="0"/>
              </a:spcAft>
              <a:buNone/>
              <a:defRPr sz="32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body" idx="1"/>
          </p:nvPr>
        </p:nvSpPr>
        <p:spPr>
          <a:xfrm>
            <a:off x="5183187" y="987425"/>
            <a:ext cx="6172199" cy="4873624"/>
          </a:xfrm>
          <a:prstGeom prst="rect">
            <a:avLst/>
          </a:prstGeom>
          <a:noFill/>
          <a:ln>
            <a:noFill/>
          </a:ln>
        </p:spPr>
        <p:txBody>
          <a:bodyPr lIns="91425" tIns="91425" rIns="91425" bIns="91425" anchor="t" anchorCtr="0"/>
          <a:lstStyle>
            <a:lvl1pPr marL="228600" marR="0" lvl="0" indent="-25400" algn="l" rtl="0">
              <a:lnSpc>
                <a:spcPct val="90000"/>
              </a:lnSpc>
              <a:spcBef>
                <a:spcPts val="1000"/>
              </a:spcBef>
              <a:spcAft>
                <a:spcPts val="0"/>
              </a:spcAft>
              <a:buClr>
                <a:schemeClr val="dk1"/>
              </a:buClr>
              <a:buSzPct val="100000"/>
              <a:buFont typeface="Arial"/>
              <a:buChar char="•"/>
              <a:defRPr sz="3200">
                <a:solidFill>
                  <a:schemeClr val="dk1"/>
                </a:solidFill>
                <a:latin typeface="Calibri"/>
                <a:ea typeface="Calibri"/>
                <a:cs typeface="Calibri"/>
                <a:sym typeface="Calibri"/>
              </a:defRPr>
            </a:lvl1pPr>
            <a:lvl2pPr marL="685800" marR="0" lvl="1" indent="-50800" algn="l" rtl="0">
              <a:lnSpc>
                <a:spcPct val="90000"/>
              </a:lnSpc>
              <a:spcBef>
                <a:spcPts val="500"/>
              </a:spcBef>
              <a:spcAft>
                <a:spcPts val="0"/>
              </a:spcAft>
              <a:buClr>
                <a:schemeClr val="dk1"/>
              </a:buClr>
              <a:buSzPct val="100000"/>
              <a:buFont typeface="Arial"/>
              <a:buChar char="•"/>
              <a:defRPr sz="2800" b="0" i="0" u="none" strike="noStrike" cap="none">
                <a:solidFill>
                  <a:schemeClr val="dk1"/>
                </a:solidFill>
                <a:latin typeface="Calibri"/>
                <a:ea typeface="Calibri"/>
                <a:cs typeface="Calibri"/>
                <a:sym typeface="Calibri"/>
              </a:defRPr>
            </a:lvl2pPr>
            <a:lvl3pPr marL="1143000" marR="0" lvl="2"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3pPr>
            <a:lvl4pPr marL="1600200" marR="0" lvl="3"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4pPr>
            <a:lvl5pPr marL="2057400" marR="0" lvl="4"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5pPr>
            <a:lvl6pPr marL="2514600" marR="0" lvl="5" indent="-101600" algn="l" rtl="0">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6pPr>
            <a:lvl7pPr marL="2971800" marR="0" lvl="6" indent="-101600" algn="l" rtl="0">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7pPr>
            <a:lvl8pPr marL="3429000" marR="0" lvl="7" indent="-101600" algn="l" rtl="0">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8pPr>
            <a:lvl9pPr marL="3886200" marR="0" lvl="8" indent="-101600" algn="l" rtl="0">
              <a:lnSpc>
                <a:spcPct val="90000"/>
              </a:lnSpc>
              <a:spcBef>
                <a:spcPts val="500"/>
              </a:spcBef>
              <a:buClr>
                <a:schemeClr val="dk1"/>
              </a:buClr>
              <a:buSzPct val="100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9" name="Shape 49"/>
          <p:cNvSpPr txBox="1">
            <a:spLocks noGrp="1"/>
          </p:cNvSpPr>
          <p:nvPr>
            <p:ph type="body" idx="2"/>
          </p:nvPr>
        </p:nvSpPr>
        <p:spPr>
          <a:xfrm>
            <a:off x="839787" y="2057400"/>
            <a:ext cx="3932237" cy="3811588"/>
          </a:xfrm>
          <a:prstGeom prst="rect">
            <a:avLst/>
          </a:prstGeom>
          <a:noFill/>
          <a:ln>
            <a:noFill/>
          </a:ln>
        </p:spPr>
        <p:txBody>
          <a:bodyPr lIns="91425" tIns="91425" rIns="91425" bIns="91425" anchor="t" anchorCtr="0"/>
          <a:lstStyle>
            <a:lvl1pPr marL="0" marR="0" lvl="0" indent="0" algn="l" rtl="0">
              <a:lnSpc>
                <a:spcPct val="90000"/>
              </a:lnSpc>
              <a:spcBef>
                <a:spcPts val="1000"/>
              </a:spcBef>
              <a:spcAft>
                <a:spcPts val="0"/>
              </a:spcAft>
              <a:buClr>
                <a:schemeClr val="dk1"/>
              </a:buClr>
              <a:buFont typeface="Arial"/>
              <a:buNone/>
              <a:defRPr sz="1600">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Font typeface="Arial"/>
              <a:buNone/>
              <a:defRPr sz="1400" b="0"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Font typeface="Arial"/>
              <a:buNone/>
              <a:defRPr sz="1200" b="0"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Font typeface="Arial"/>
              <a:buNone/>
              <a:defRPr sz="1000" b="0"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Font typeface="Arial"/>
              <a:buNone/>
              <a:defRPr sz="1000" b="0"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buClr>
                <a:schemeClr val="dk1"/>
              </a:buClr>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50" name="Shape 50"/>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51" name="Shape 51"/>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52" name="Shape 52"/>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53"/>
        <p:cNvGrpSpPr/>
        <p:nvPr/>
      </p:nvGrpSpPr>
      <p:grpSpPr>
        <a:xfrm>
          <a:off x="0" y="0"/>
          <a:ext cx="0" cy="0"/>
          <a:chOff x="0" y="0"/>
          <a:chExt cx="0" cy="0"/>
        </a:xfrm>
      </p:grpSpPr>
      <p:sp>
        <p:nvSpPr>
          <p:cNvPr id="54" name="Shape 54"/>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55" name="Shape 55"/>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56" name="Shape 56"/>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57"/>
        <p:cNvGrpSpPr/>
        <p:nvPr/>
      </p:nvGrpSpPr>
      <p:grpSpPr>
        <a:xfrm>
          <a:off x="0" y="0"/>
          <a:ext cx="0" cy="0"/>
          <a:chOff x="0" y="0"/>
          <a:chExt cx="0" cy="0"/>
        </a:xfrm>
      </p:grpSpPr>
      <p:sp>
        <p:nvSpPr>
          <p:cNvPr id="58" name="Shape 58"/>
          <p:cNvSpPr txBox="1">
            <a:spLocks noGrp="1"/>
          </p:cNvSpPr>
          <p:nvPr>
            <p:ph type="title"/>
          </p:nvPr>
        </p:nvSpPr>
        <p:spPr>
          <a:xfrm>
            <a:off x="838200"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59" name="Shape 59"/>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60" name="Shape 60"/>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61" name="Shape 61"/>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839787"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64" name="Shape 64"/>
          <p:cNvSpPr txBox="1">
            <a:spLocks noGrp="1"/>
          </p:cNvSpPr>
          <p:nvPr>
            <p:ph type="body" idx="1"/>
          </p:nvPr>
        </p:nvSpPr>
        <p:spPr>
          <a:xfrm>
            <a:off x="839787" y="1681163"/>
            <a:ext cx="5157787" cy="823912"/>
          </a:xfrm>
          <a:prstGeom prst="rect">
            <a:avLst/>
          </a:prstGeom>
          <a:noFill/>
          <a:ln>
            <a:noFill/>
          </a:ln>
        </p:spPr>
        <p:txBody>
          <a:bodyPr lIns="91425" tIns="91425" rIns="91425" bIns="91425" anchor="b" anchorCtr="0"/>
          <a:lstStyle>
            <a:lvl1pPr marL="0" marR="0" lvl="0" indent="0" algn="l" rtl="0">
              <a:lnSpc>
                <a:spcPct val="90000"/>
              </a:lnSpc>
              <a:spcBef>
                <a:spcPts val="1000"/>
              </a:spcBef>
              <a:spcAft>
                <a:spcPts val="0"/>
              </a:spcAft>
              <a:buClr>
                <a:schemeClr val="dk1"/>
              </a:buClr>
              <a:buFont typeface="Arial"/>
              <a:buNone/>
              <a:defRPr sz="2400" b="1">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Font typeface="Arial"/>
              <a:buNone/>
              <a:defRPr sz="2000" b="1"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Font typeface="Arial"/>
              <a:buNone/>
              <a:defRPr sz="1800" b="1"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65" name="Shape 65"/>
          <p:cNvSpPr txBox="1">
            <a:spLocks noGrp="1"/>
          </p:cNvSpPr>
          <p:nvPr>
            <p:ph type="body" idx="2"/>
          </p:nvPr>
        </p:nvSpPr>
        <p:spPr>
          <a:xfrm>
            <a:off x="839787" y="2505075"/>
            <a:ext cx="5157787" cy="3684588"/>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6" name="Shape 66"/>
          <p:cNvSpPr txBox="1">
            <a:spLocks noGrp="1"/>
          </p:cNvSpPr>
          <p:nvPr>
            <p:ph type="body" idx="3"/>
          </p:nvPr>
        </p:nvSpPr>
        <p:spPr>
          <a:xfrm>
            <a:off x="6172200" y="1681163"/>
            <a:ext cx="5183187" cy="823912"/>
          </a:xfrm>
          <a:prstGeom prst="rect">
            <a:avLst/>
          </a:prstGeom>
          <a:noFill/>
          <a:ln>
            <a:noFill/>
          </a:ln>
        </p:spPr>
        <p:txBody>
          <a:bodyPr lIns="91425" tIns="91425" rIns="91425" bIns="91425" anchor="b" anchorCtr="0"/>
          <a:lstStyle>
            <a:lvl1pPr marL="0" marR="0" lvl="0" indent="0" algn="l" rtl="0">
              <a:lnSpc>
                <a:spcPct val="90000"/>
              </a:lnSpc>
              <a:spcBef>
                <a:spcPts val="1000"/>
              </a:spcBef>
              <a:spcAft>
                <a:spcPts val="0"/>
              </a:spcAft>
              <a:buClr>
                <a:schemeClr val="dk1"/>
              </a:buClr>
              <a:buFont typeface="Arial"/>
              <a:buNone/>
              <a:defRPr sz="2400" b="1">
                <a:solidFill>
                  <a:schemeClr val="dk1"/>
                </a:solidFill>
                <a:latin typeface="Calibri"/>
                <a:ea typeface="Calibri"/>
                <a:cs typeface="Calibri"/>
                <a:sym typeface="Calibri"/>
              </a:defRPr>
            </a:lvl1pPr>
            <a:lvl2pPr marL="457200" marR="0" lvl="1" indent="0" algn="l" rtl="0">
              <a:lnSpc>
                <a:spcPct val="90000"/>
              </a:lnSpc>
              <a:spcBef>
                <a:spcPts val="500"/>
              </a:spcBef>
              <a:spcAft>
                <a:spcPts val="0"/>
              </a:spcAft>
              <a:buClr>
                <a:schemeClr val="dk1"/>
              </a:buClr>
              <a:buFont typeface="Arial"/>
              <a:buNone/>
              <a:defRPr sz="2000" b="1" i="0" u="none" strike="noStrike" cap="none">
                <a:solidFill>
                  <a:schemeClr val="dk1"/>
                </a:solidFill>
                <a:latin typeface="Calibri"/>
                <a:ea typeface="Calibri"/>
                <a:cs typeface="Calibri"/>
                <a:sym typeface="Calibri"/>
              </a:defRPr>
            </a:lvl2pPr>
            <a:lvl3pPr marL="914400" marR="0" lvl="2" indent="0" algn="l" rtl="0">
              <a:lnSpc>
                <a:spcPct val="90000"/>
              </a:lnSpc>
              <a:spcBef>
                <a:spcPts val="500"/>
              </a:spcBef>
              <a:spcAft>
                <a:spcPts val="0"/>
              </a:spcAft>
              <a:buClr>
                <a:schemeClr val="dk1"/>
              </a:buClr>
              <a:buFont typeface="Arial"/>
              <a:buNone/>
              <a:defRPr sz="1800" b="1" i="0" u="none" strike="noStrike" cap="none">
                <a:solidFill>
                  <a:schemeClr val="dk1"/>
                </a:solidFill>
                <a:latin typeface="Calibri"/>
                <a:ea typeface="Calibri"/>
                <a:cs typeface="Calibri"/>
                <a:sym typeface="Calibri"/>
              </a:defRPr>
            </a:lvl3pPr>
            <a:lvl4pPr marL="1371600" marR="0" lvl="3" indent="0" algn="l" rtl="0">
              <a:lnSpc>
                <a:spcPct val="90000"/>
              </a:lnSpc>
              <a:spcBef>
                <a:spcPts val="50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4pPr>
            <a:lvl5pPr marL="1828800" marR="0" lvl="4" indent="0" algn="l" rtl="0">
              <a:lnSpc>
                <a:spcPct val="90000"/>
              </a:lnSpc>
              <a:spcBef>
                <a:spcPts val="500"/>
              </a:spcBef>
              <a:spcAft>
                <a:spcPts val="0"/>
              </a:spcAft>
              <a:buClr>
                <a:schemeClr val="dk1"/>
              </a:buClr>
              <a:buFont typeface="Arial"/>
              <a:buNone/>
              <a:defRPr sz="1600" b="1" i="0" u="none" strike="noStrike" cap="none">
                <a:solidFill>
                  <a:schemeClr val="dk1"/>
                </a:solidFill>
                <a:latin typeface="Calibri"/>
                <a:ea typeface="Calibri"/>
                <a:cs typeface="Calibri"/>
                <a:sym typeface="Calibri"/>
              </a:defRPr>
            </a:lvl5pPr>
            <a:lvl6pPr marL="2286000" marR="0" lvl="5"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6pPr>
            <a:lvl7pPr marL="2743200" marR="0" lvl="6"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7pPr>
            <a:lvl8pPr marL="3200400" marR="0" lvl="7"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8pPr>
            <a:lvl9pPr marL="3657600" marR="0" lvl="8" indent="0" algn="l" rtl="0">
              <a:lnSpc>
                <a:spcPct val="90000"/>
              </a:lnSpc>
              <a:spcBef>
                <a:spcPts val="500"/>
              </a:spcBef>
              <a:buClr>
                <a:schemeClr val="dk1"/>
              </a:buClr>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67" name="Shape 67"/>
          <p:cNvSpPr txBox="1">
            <a:spLocks noGrp="1"/>
          </p:cNvSpPr>
          <p:nvPr>
            <p:ph type="body" idx="4"/>
          </p:nvPr>
        </p:nvSpPr>
        <p:spPr>
          <a:xfrm>
            <a:off x="6172200" y="2505075"/>
            <a:ext cx="5183187" cy="3684588"/>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8" name="Shape 68"/>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71"/>
        <p:cNvGrpSpPr/>
        <p:nvPr/>
      </p:nvGrpSpPr>
      <p:grpSpPr>
        <a:xfrm>
          <a:off x="0" y="0"/>
          <a:ext cx="0" cy="0"/>
          <a:chOff x="0" y="0"/>
          <a:chExt cx="0" cy="0"/>
        </a:xfrm>
      </p:grpSpPr>
      <p:sp>
        <p:nvSpPr>
          <p:cNvPr id="72" name="Shape 72"/>
          <p:cNvSpPr txBox="1">
            <a:spLocks noGrp="1"/>
          </p:cNvSpPr>
          <p:nvPr>
            <p:ph type="title"/>
          </p:nvPr>
        </p:nvSpPr>
        <p:spPr>
          <a:xfrm>
            <a:off x="838200"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73" name="Shape 73"/>
          <p:cNvSpPr txBox="1">
            <a:spLocks noGrp="1"/>
          </p:cNvSpPr>
          <p:nvPr>
            <p:ph type="body" idx="1"/>
          </p:nvPr>
        </p:nvSpPr>
        <p:spPr>
          <a:xfrm>
            <a:off x="838200" y="1825625"/>
            <a:ext cx="5181600" cy="4351338"/>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4" name="Shape 74"/>
          <p:cNvSpPr txBox="1">
            <a:spLocks noGrp="1"/>
          </p:cNvSpPr>
          <p:nvPr>
            <p:ph type="body" idx="2"/>
          </p:nvPr>
        </p:nvSpPr>
        <p:spPr>
          <a:xfrm>
            <a:off x="6172200" y="1825625"/>
            <a:ext cx="5181600" cy="4351338"/>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Shape 75"/>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78"/>
        <p:cNvGrpSpPr/>
        <p:nvPr/>
      </p:nvGrpSpPr>
      <p:grpSpPr>
        <a:xfrm>
          <a:off x="0" y="0"/>
          <a:ext cx="0" cy="0"/>
          <a:chOff x="0" y="0"/>
          <a:chExt cx="0" cy="0"/>
        </a:xfrm>
      </p:grpSpPr>
      <p:sp>
        <p:nvSpPr>
          <p:cNvPr id="79" name="Shape 79"/>
          <p:cNvSpPr txBox="1">
            <a:spLocks noGrp="1"/>
          </p:cNvSpPr>
          <p:nvPr>
            <p:ph type="title"/>
          </p:nvPr>
        </p:nvSpPr>
        <p:spPr>
          <a:xfrm>
            <a:off x="831850" y="1709738"/>
            <a:ext cx="10515599" cy="2852737"/>
          </a:xfrm>
          <a:prstGeom prst="rect">
            <a:avLst/>
          </a:prstGeom>
          <a:noFill/>
          <a:ln>
            <a:noFill/>
          </a:ln>
        </p:spPr>
        <p:txBody>
          <a:bodyPr lIns="91425" tIns="91425" rIns="91425" bIns="91425" anchor="b" anchorCtr="0"/>
          <a:lstStyle>
            <a:lvl1pPr marL="0" marR="0" lvl="0" indent="0" algn="l" rtl="0">
              <a:lnSpc>
                <a:spcPct val="90000"/>
              </a:lnSpc>
              <a:spcBef>
                <a:spcPts val="0"/>
              </a:spcBef>
              <a:spcAft>
                <a:spcPts val="0"/>
              </a:spcAft>
              <a:buNone/>
              <a:defRPr sz="60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80" name="Shape 80"/>
          <p:cNvSpPr txBox="1">
            <a:spLocks noGrp="1"/>
          </p:cNvSpPr>
          <p:nvPr>
            <p:ph type="body" idx="1"/>
          </p:nvPr>
        </p:nvSpPr>
        <p:spPr>
          <a:xfrm>
            <a:off x="831850" y="4589462"/>
            <a:ext cx="10515599" cy="1500187"/>
          </a:xfrm>
          <a:prstGeom prst="rect">
            <a:avLst/>
          </a:prstGeom>
          <a:noFill/>
          <a:ln>
            <a:noFill/>
          </a:ln>
        </p:spPr>
        <p:txBody>
          <a:bodyPr lIns="91425" tIns="91425" rIns="91425" bIns="91425" anchor="t" anchorCtr="0"/>
          <a:lstStyle>
            <a:lvl1pPr marL="0" marR="0" lvl="0" indent="0" algn="l" rtl="0">
              <a:lnSpc>
                <a:spcPct val="90000"/>
              </a:lnSpc>
              <a:spcBef>
                <a:spcPts val="1000"/>
              </a:spcBef>
              <a:spcAft>
                <a:spcPts val="0"/>
              </a:spcAft>
              <a:buClr>
                <a:srgbClr val="888888"/>
              </a:buClr>
              <a:buFont typeface="Arial"/>
              <a:buNone/>
              <a:defRPr sz="2400">
                <a:solidFill>
                  <a:srgbClr val="888888"/>
                </a:solidFill>
                <a:latin typeface="Calibri"/>
                <a:ea typeface="Calibri"/>
                <a:cs typeface="Calibri"/>
                <a:sym typeface="Calibri"/>
              </a:defRPr>
            </a:lvl1pPr>
            <a:lvl2pPr marL="457200" marR="0" lvl="1" indent="0" algn="l" rtl="0">
              <a:lnSpc>
                <a:spcPct val="90000"/>
              </a:lnSpc>
              <a:spcBef>
                <a:spcPts val="500"/>
              </a:spcBef>
              <a:spcAft>
                <a:spcPts val="0"/>
              </a:spcAft>
              <a:buClr>
                <a:srgbClr val="888888"/>
              </a:buClr>
              <a:buFont typeface="Arial"/>
              <a:buNone/>
              <a:defRPr sz="2000" b="0" i="0" u="none" strike="noStrike" cap="none">
                <a:solidFill>
                  <a:srgbClr val="888888"/>
                </a:solidFill>
                <a:latin typeface="Calibri"/>
                <a:ea typeface="Calibri"/>
                <a:cs typeface="Calibri"/>
                <a:sym typeface="Calibri"/>
              </a:defRPr>
            </a:lvl2pPr>
            <a:lvl3pPr marL="914400" marR="0" lvl="2" indent="0" algn="l" rtl="0">
              <a:lnSpc>
                <a:spcPct val="90000"/>
              </a:lnSpc>
              <a:spcBef>
                <a:spcPts val="500"/>
              </a:spcBef>
              <a:spcAft>
                <a:spcPts val="0"/>
              </a:spcAft>
              <a:buClr>
                <a:srgbClr val="888888"/>
              </a:buClr>
              <a:buFont typeface="Arial"/>
              <a:buNone/>
              <a:defRPr sz="1800" b="0" i="0" u="none" strike="noStrike" cap="none">
                <a:solidFill>
                  <a:srgbClr val="888888"/>
                </a:solidFill>
                <a:latin typeface="Calibri"/>
                <a:ea typeface="Calibri"/>
                <a:cs typeface="Calibri"/>
                <a:sym typeface="Calibri"/>
              </a:defRPr>
            </a:lvl3pPr>
            <a:lvl4pPr marL="1371600" marR="0" lvl="3" indent="0" algn="l" rtl="0">
              <a:lnSpc>
                <a:spcPct val="90000"/>
              </a:lnSpc>
              <a:spcBef>
                <a:spcPts val="500"/>
              </a:spcBef>
              <a:spcAft>
                <a:spcPts val="0"/>
              </a:spcAft>
              <a:buClr>
                <a:srgbClr val="888888"/>
              </a:buClr>
              <a:buFont typeface="Arial"/>
              <a:buNone/>
              <a:defRPr sz="1600" b="0" i="0" u="none" strike="noStrike" cap="none">
                <a:solidFill>
                  <a:srgbClr val="888888"/>
                </a:solidFill>
                <a:latin typeface="Calibri"/>
                <a:ea typeface="Calibri"/>
                <a:cs typeface="Calibri"/>
                <a:sym typeface="Calibri"/>
              </a:defRPr>
            </a:lvl4pPr>
            <a:lvl5pPr marL="1828800" marR="0" lvl="4" indent="0" algn="l" rtl="0">
              <a:lnSpc>
                <a:spcPct val="90000"/>
              </a:lnSpc>
              <a:spcBef>
                <a:spcPts val="500"/>
              </a:spcBef>
              <a:spcAft>
                <a:spcPts val="0"/>
              </a:spcAft>
              <a:buClr>
                <a:srgbClr val="888888"/>
              </a:buClr>
              <a:buFont typeface="Arial"/>
              <a:buNone/>
              <a:defRPr sz="1600" b="0" i="0" u="none" strike="noStrike" cap="none">
                <a:solidFill>
                  <a:srgbClr val="888888"/>
                </a:solidFill>
                <a:latin typeface="Calibri"/>
                <a:ea typeface="Calibri"/>
                <a:cs typeface="Calibri"/>
                <a:sym typeface="Calibri"/>
              </a:defRPr>
            </a:lvl5pPr>
            <a:lvl6pPr marL="2286000" marR="0" lvl="5" indent="0" algn="l" rtl="0">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6pPr>
            <a:lvl7pPr marL="2743200" marR="0" lvl="6" indent="0" algn="l" rtl="0">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7pPr>
            <a:lvl8pPr marL="3200400" marR="0" lvl="7" indent="0" algn="l" rtl="0">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8pPr>
            <a:lvl9pPr marL="3657600" marR="0" lvl="8" indent="0" algn="l" rtl="0">
              <a:lnSpc>
                <a:spcPct val="90000"/>
              </a:lnSpc>
              <a:spcBef>
                <a:spcPts val="500"/>
              </a:spcBef>
              <a:buClr>
                <a:srgbClr val="888888"/>
              </a:buClr>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81" name="Shape 81"/>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838200" y="365125"/>
            <a:ext cx="10515599" cy="1325562"/>
          </a:xfrm>
          <a:prstGeom prst="rect">
            <a:avLst/>
          </a:prstGeom>
          <a:noFill/>
          <a:ln>
            <a:noFill/>
          </a:ln>
        </p:spPr>
        <p:txBody>
          <a:bodyPr lIns="91425" tIns="91425" rIns="91425" bIns="91425" anchor="ctr" anchorCtr="0"/>
          <a:lstStyle>
            <a:lvl1pPr marL="0" marR="0" lvl="0"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1pPr>
            <a:lvl2pPr marL="0" marR="0" lvl="1"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2pPr>
            <a:lvl3pPr marL="0" marR="0" lvl="2"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3pPr>
            <a:lvl4pPr marL="0" marR="0" lvl="3"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4pPr>
            <a:lvl5pPr marL="0" marR="0" lvl="4"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5pPr>
            <a:lvl6pPr marL="457200" marR="0" lvl="5"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6pPr>
            <a:lvl7pPr marL="914400" marR="0" lvl="6"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7pPr>
            <a:lvl8pPr marL="1371600" marR="0" lvl="7"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8pPr>
            <a:lvl9pPr marL="1828800" marR="0" lvl="8" indent="0" algn="l" rtl="0">
              <a:lnSpc>
                <a:spcPct val="90000"/>
              </a:lnSpc>
              <a:spcBef>
                <a:spcPts val="0"/>
              </a:spcBef>
              <a:spcAft>
                <a:spcPts val="0"/>
              </a:spcAft>
              <a:buNone/>
              <a:defRPr sz="4400" b="0" i="0" u="none" strike="noStrike" cap="none">
                <a:solidFill>
                  <a:schemeClr val="dk1"/>
                </a:solidFill>
                <a:latin typeface="Calibri"/>
                <a:ea typeface="Calibri"/>
                <a:cs typeface="Calibri"/>
                <a:sym typeface="Calibri"/>
              </a:defRPr>
            </a:lvl9pPr>
          </a:lstStyle>
          <a:p>
            <a:endParaRPr/>
          </a:p>
        </p:txBody>
      </p:sp>
      <p:sp>
        <p:nvSpPr>
          <p:cNvPr id="11" name="Shape 11"/>
          <p:cNvSpPr txBox="1">
            <a:spLocks noGrp="1"/>
          </p:cNvSpPr>
          <p:nvPr>
            <p:ph type="body" idx="1"/>
          </p:nvPr>
        </p:nvSpPr>
        <p:spPr>
          <a:xfrm>
            <a:off x="838200" y="1825625"/>
            <a:ext cx="10515599" cy="4351336"/>
          </a:xfrm>
          <a:prstGeom prst="rect">
            <a:avLst/>
          </a:prstGeom>
          <a:noFill/>
          <a:ln>
            <a:noFill/>
          </a:ln>
        </p:spPr>
        <p:txBody>
          <a:bodyPr lIns="91425" tIns="91425" rIns="91425" bIns="91425" anchor="t" anchorCtr="0"/>
          <a:lstStyle>
            <a:lvl1pPr marL="228600" marR="0" lvl="0" indent="-50800" algn="l" rtl="0">
              <a:lnSpc>
                <a:spcPct val="90000"/>
              </a:lnSpc>
              <a:spcBef>
                <a:spcPts val="1000"/>
              </a:spcBef>
              <a:spcAft>
                <a:spcPts val="0"/>
              </a:spcAft>
              <a:buClr>
                <a:schemeClr val="dk1"/>
              </a:buClr>
              <a:buSzPct val="100000"/>
              <a:buFont typeface="Arial"/>
              <a:buChar char="•"/>
              <a:defRPr sz="2800" b="0" i="0" u="none" strike="noStrike" cap="none">
                <a:solidFill>
                  <a:schemeClr val="dk1"/>
                </a:solidFill>
                <a:latin typeface="Calibri"/>
                <a:ea typeface="Calibri"/>
                <a:cs typeface="Calibri"/>
                <a:sym typeface="Calibri"/>
              </a:defRPr>
            </a:lvl1pPr>
            <a:lvl2pPr marL="685800" marR="0" lvl="1" indent="-76200" algn="l" rtl="0">
              <a:lnSpc>
                <a:spcPct val="90000"/>
              </a:lnSpc>
              <a:spcBef>
                <a:spcPts val="500"/>
              </a:spcBef>
              <a:spcAft>
                <a:spcPts val="0"/>
              </a:spcAft>
              <a:buClr>
                <a:schemeClr val="dk1"/>
              </a:buClr>
              <a:buSzPct val="100000"/>
              <a:buFont typeface="Arial"/>
              <a:buChar char="•"/>
              <a:defRPr sz="2400" b="0" i="0" u="none" strike="noStrike" cap="none">
                <a:solidFill>
                  <a:schemeClr val="dk1"/>
                </a:solidFill>
                <a:latin typeface="Calibri"/>
                <a:ea typeface="Calibri"/>
                <a:cs typeface="Calibri"/>
                <a:sym typeface="Calibri"/>
              </a:defRPr>
            </a:lvl2pPr>
            <a:lvl3pPr marL="1143000" marR="0" lvl="2" indent="-101600" algn="l" rtl="0">
              <a:lnSpc>
                <a:spcPct val="90000"/>
              </a:lnSpc>
              <a:spcBef>
                <a:spcPts val="500"/>
              </a:spcBef>
              <a:spcAft>
                <a:spcPts val="0"/>
              </a:spcAft>
              <a:buClr>
                <a:schemeClr val="dk1"/>
              </a:buClr>
              <a:buSzPct val="100000"/>
              <a:buFont typeface="Arial"/>
              <a:buChar char="•"/>
              <a:defRPr sz="2000" b="0" i="0" u="none" strike="noStrike" cap="none">
                <a:solidFill>
                  <a:schemeClr val="dk1"/>
                </a:solidFill>
                <a:latin typeface="Calibri"/>
                <a:ea typeface="Calibri"/>
                <a:cs typeface="Calibri"/>
                <a:sym typeface="Calibri"/>
              </a:defRPr>
            </a:lvl3pPr>
            <a:lvl4pPr marL="1600200" marR="0" lvl="3"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4pPr>
            <a:lvl5pPr marL="2057400" marR="0" lvl="4" indent="-114300" algn="l" rtl="0">
              <a:lnSpc>
                <a:spcPct val="90000"/>
              </a:lnSpc>
              <a:spcBef>
                <a:spcPts val="500"/>
              </a:spcBef>
              <a:spcAft>
                <a:spcPts val="0"/>
              </a:spcAft>
              <a:buClr>
                <a:schemeClr val="dk1"/>
              </a:buClr>
              <a:buSzPct val="100000"/>
              <a:buFont typeface="Arial"/>
              <a:buChar char="•"/>
              <a:defRPr sz="1800" b="0" i="0" u="none" strike="noStrike" cap="none">
                <a:solidFill>
                  <a:schemeClr val="dk1"/>
                </a:solidFill>
                <a:latin typeface="Calibri"/>
                <a:ea typeface="Calibri"/>
                <a:cs typeface="Calibri"/>
                <a:sym typeface="Calibri"/>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Shape 12"/>
          <p:cNvSpPr txBox="1">
            <a:spLocks noGrp="1"/>
          </p:cNvSpPr>
          <p:nvPr>
            <p:ph type="dt" idx="10"/>
          </p:nvPr>
        </p:nvSpPr>
        <p:spPr>
          <a:xfrm>
            <a:off x="838200" y="6356350"/>
            <a:ext cx="2743199"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200" b="0" i="0" u="none" strike="noStrike" cap="none">
                <a:solidFill>
                  <a:srgbClr val="898989"/>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ftr" idx="11"/>
          </p:nvPr>
        </p:nvSpPr>
        <p:spPr>
          <a:xfrm>
            <a:off x="4038600" y="6356350"/>
            <a:ext cx="4114800" cy="365125"/>
          </a:xfrm>
          <a:prstGeom prst="rect">
            <a:avLst/>
          </a:prstGeom>
          <a:noFill/>
          <a:ln>
            <a:noFill/>
          </a:ln>
        </p:spPr>
        <p:txBody>
          <a:bodyPr lIns="91425" tIns="91425" rIns="91425" bIns="91425" anchor="ctr" anchorCtr="0"/>
          <a:lstStyle>
            <a:lvl1pPr marL="0" marR="0" lvl="0"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1pPr>
            <a:lvl2pPr marL="457200" marR="0" lvl="1"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2pPr>
            <a:lvl3pPr marL="914400" marR="0" lvl="2"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3pPr>
            <a:lvl4pPr marL="1371600" marR="0" lvl="3"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4pPr>
            <a:lvl5pPr marL="1828800" marR="0" lvl="4"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5pPr>
            <a:lvl6pPr marL="2286000" marR="0" lvl="5"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6pPr>
            <a:lvl7pPr marL="3200400" marR="0" lvl="6"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7pPr>
            <a:lvl8pPr marL="4572000" marR="0" lvl="7"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8pPr>
            <a:lvl9pPr marL="6400800" marR="0" lvl="8" indent="0" algn="l" rtl="0">
              <a:lnSpc>
                <a:spcPct val="100000"/>
              </a:lnSpc>
              <a:spcBef>
                <a:spcPts val="0"/>
              </a:spcBef>
              <a:spcAft>
                <a:spcPts val="0"/>
              </a:spcAft>
              <a:buNone/>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8610600" y="6356350"/>
            <a:ext cx="2743199" cy="365125"/>
          </a:xfrm>
          <a:prstGeom prst="rect">
            <a:avLst/>
          </a:prstGeom>
          <a:noFill/>
          <a:ln>
            <a:noFill/>
          </a:ln>
        </p:spPr>
        <p:txBody>
          <a:bodyPr lIns="91425" tIns="45700" rIns="91425" bIns="45700" anchor="ctr" anchorCtr="0">
            <a:noAutofit/>
          </a:bodyPr>
          <a:lstStyle/>
          <a:p>
            <a:pPr marL="0" marR="0" lvl="0" indent="0" algn="r" rtl="0">
              <a:lnSpc>
                <a:spcPct val="100000"/>
              </a:lnSpc>
              <a:spcBef>
                <a:spcPts val="0"/>
              </a:spcBef>
              <a:spcAft>
                <a:spcPts val="0"/>
              </a:spcAft>
              <a:buClr>
                <a:srgbClr val="898989"/>
              </a:buClr>
              <a:buSzPct val="25000"/>
              <a:buFont typeface="Calibri"/>
              <a:buNone/>
            </a:pPr>
            <a:fld id="{00000000-1234-1234-1234-123412341234}" type="slidenum">
              <a:rPr lang="en-US" sz="1200" b="0" i="0" u="none" strike="noStrike" cap="none">
                <a:solidFill>
                  <a:srgbClr val="898989"/>
                </a:solidFill>
                <a:latin typeface="Calibri"/>
                <a:ea typeface="Calibri"/>
                <a:cs typeface="Calibri"/>
                <a:sym typeface="Calibri"/>
              </a:rPr>
              <a:t>‹#›</a:t>
            </a:fld>
            <a:endParaRPr lang="en-US" sz="1200" b="0" i="0" u="none" strike="noStrike" cap="none">
              <a:solidFill>
                <a:srgbClr val="898989"/>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Shape 88"/>
          <p:cNvSpPr txBox="1">
            <a:spLocks noGrp="1"/>
          </p:cNvSpPr>
          <p:nvPr>
            <p:ph type="ctrTitle"/>
          </p:nvPr>
        </p:nvSpPr>
        <p:spPr>
          <a:xfrm>
            <a:off x="1524000" y="1122362"/>
            <a:ext cx="9144000" cy="2387600"/>
          </a:xfrm>
          <a:prstGeom prst="rect">
            <a:avLst/>
          </a:prstGeom>
          <a:noFill/>
          <a:ln>
            <a:noFill/>
          </a:ln>
        </p:spPr>
        <p:txBody>
          <a:bodyPr lIns="91425" tIns="45700" rIns="91425" bIns="45700" anchor="b" anchorCtr="0">
            <a:noAutofit/>
          </a:bodyPr>
          <a:lstStyle/>
          <a:p>
            <a:pPr marL="0" marR="0" lvl="0" indent="0" algn="ctr" rtl="0">
              <a:lnSpc>
                <a:spcPct val="90000"/>
              </a:lnSpc>
              <a:spcBef>
                <a:spcPts val="0"/>
              </a:spcBef>
              <a:spcAft>
                <a:spcPts val="0"/>
              </a:spcAft>
              <a:buClr>
                <a:schemeClr val="accent1"/>
              </a:buClr>
              <a:buSzPct val="25000"/>
              <a:buFont typeface="Calibri"/>
              <a:buNone/>
            </a:pPr>
            <a:r>
              <a:rPr lang="en-US" sz="6000" b="1" i="0" u="none" strike="noStrike" cap="none">
                <a:solidFill>
                  <a:schemeClr val="accent1"/>
                </a:solidFill>
                <a:latin typeface="Calibri"/>
                <a:ea typeface="Calibri"/>
                <a:cs typeface="Calibri"/>
                <a:sym typeface="Calibri"/>
              </a:rPr>
              <a:t>URBS 380 Writing Workshop</a:t>
            </a:r>
          </a:p>
        </p:txBody>
      </p:sp>
      <p:sp>
        <p:nvSpPr>
          <p:cNvPr id="89" name="Shape 89"/>
          <p:cNvSpPr txBox="1">
            <a:spLocks noGrp="1"/>
          </p:cNvSpPr>
          <p:nvPr>
            <p:ph type="subTitle" idx="1"/>
          </p:nvPr>
        </p:nvSpPr>
        <p:spPr>
          <a:xfrm>
            <a:off x="1484725" y="3594187"/>
            <a:ext cx="9144000" cy="1655700"/>
          </a:xfrm>
          <a:prstGeom prst="rect">
            <a:avLst/>
          </a:prstGeom>
          <a:noFill/>
          <a:ln>
            <a:noFill/>
          </a:ln>
        </p:spPr>
        <p:txBody>
          <a:bodyPr lIns="91425" tIns="45700" rIns="91425" bIns="45700" anchor="t" anchorCtr="0">
            <a:noAutofit/>
          </a:bodyPr>
          <a:lstStyle/>
          <a:p>
            <a:pPr marL="0" marR="0" lvl="0" indent="0" algn="ctr" rtl="0">
              <a:lnSpc>
                <a:spcPct val="90000"/>
              </a:lnSpc>
              <a:spcBef>
                <a:spcPts val="0"/>
              </a:spcBef>
              <a:spcAft>
                <a:spcPts val="0"/>
              </a:spcAft>
              <a:buClr>
                <a:schemeClr val="dk1"/>
              </a:buClr>
              <a:buSzPct val="25000"/>
              <a:buFont typeface="Arial"/>
              <a:buNone/>
            </a:pPr>
            <a:r>
              <a:rPr lang="en-US" sz="2400" b="0" i="0" u="none" strike="noStrike" cap="none">
                <a:solidFill>
                  <a:schemeClr val="dk1"/>
                </a:solidFill>
                <a:latin typeface="Calibri"/>
                <a:ea typeface="Calibri"/>
                <a:cs typeface="Calibri"/>
                <a:sym typeface="Calibri"/>
              </a:rPr>
              <a:t>Designed by </a:t>
            </a:r>
            <a:r>
              <a:rPr lang="en-US"/>
              <a:t>Jeremy Tessier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Shape 94"/>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Writing is important!</a:t>
            </a:r>
          </a:p>
        </p:txBody>
      </p:sp>
      <p:sp>
        <p:nvSpPr>
          <p:cNvPr id="95" name="Shape 95"/>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228600" marR="0" lvl="0" indent="-228600" algn="l" rtl="0">
              <a:lnSpc>
                <a:spcPct val="90000"/>
              </a:lnSpc>
              <a:spcBef>
                <a:spcPts val="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Part of the grade for assignment 2 is for the quality of writing</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But you might also lose marks for content if you don’t clearly explain your ideas</a:t>
            </a:r>
            <a:r>
              <a:rPr lang="en-US"/>
              <a:t>.</a:t>
            </a:r>
          </a:p>
          <a:p>
            <a:pPr marL="685800" marR="0" lvl="1" indent="-228600" algn="l" rtl="0">
              <a:lnSpc>
                <a:spcPct val="90000"/>
              </a:lnSpc>
              <a:spcBef>
                <a:spcPts val="500"/>
              </a:spcBef>
              <a:spcAft>
                <a:spcPts val="0"/>
              </a:spcAft>
              <a:buClr>
                <a:schemeClr val="dk1"/>
              </a:buClr>
              <a:buSzPct val="100000"/>
              <a:buFont typeface="Arial"/>
              <a:buNone/>
            </a:pPr>
            <a:endParaRPr sz="24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Writing is a valuable skill for jobs in the “real world”</a:t>
            </a:r>
          </a:p>
          <a:p>
            <a:pPr marR="0" lvl="1" algn="l" rtl="0">
              <a:lnSpc>
                <a:spcPct val="90000"/>
              </a:lnSpc>
              <a:spcBef>
                <a:spcPts val="1000"/>
              </a:spcBef>
              <a:spcAft>
                <a:spcPts val="0"/>
              </a:spcAft>
              <a:buClr>
                <a:schemeClr val="dk1"/>
              </a:buClr>
              <a:buSzPct val="100000"/>
              <a:buFont typeface="Arial"/>
              <a:buChar char="•"/>
            </a:pPr>
            <a:r>
              <a:rPr lang="en-US"/>
              <a:t>No one wants to read poorly written work. Emails, memos, cover letters, etc.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Tips for better writing</a:t>
            </a:r>
          </a:p>
        </p:txBody>
      </p:sp>
      <p:sp>
        <p:nvSpPr>
          <p:cNvPr id="101" name="Shape 101"/>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228600" marR="0" lvl="0" indent="-228600" algn="l" rtl="0">
              <a:lnSpc>
                <a:spcPct val="90000"/>
              </a:lnSpc>
              <a:spcBef>
                <a:spcPts val="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Read outside of school</a:t>
            </a:r>
          </a:p>
          <a:p>
            <a:pPr marL="228600" marR="0" lvl="0" indent="-228600" algn="l" rtl="0">
              <a:lnSpc>
                <a:spcPct val="90000"/>
              </a:lnSpc>
              <a:spcBef>
                <a:spcPts val="1000"/>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strike="noStrike" cap="none">
                <a:solidFill>
                  <a:schemeClr val="dk1"/>
                </a:solidFill>
                <a:latin typeface="Calibri"/>
                <a:ea typeface="Calibri"/>
                <a:cs typeface="Calibri"/>
                <a:sym typeface="Calibri"/>
              </a:rPr>
              <a:t>Proofread your work</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Does it sound like something someone would </a:t>
            </a:r>
            <a:r>
              <a:rPr lang="en-US" sz="2400" b="0" i="1" u="none" strike="noStrike" cap="none">
                <a:solidFill>
                  <a:schemeClr val="dk1"/>
                </a:solidFill>
                <a:latin typeface="Calibri"/>
                <a:ea typeface="Calibri"/>
                <a:cs typeface="Calibri"/>
                <a:sym typeface="Calibri"/>
              </a:rPr>
              <a:t>say</a:t>
            </a:r>
            <a:r>
              <a:rPr lang="en-US" sz="2400" b="0" i="0" u="none" strike="noStrike" cap="none">
                <a:solidFill>
                  <a:schemeClr val="dk1"/>
                </a:solidFill>
                <a:latin typeface="Calibri"/>
                <a:ea typeface="Calibri"/>
                <a:cs typeface="Calibri"/>
                <a:sym typeface="Calibri"/>
              </a:rPr>
              <a:t>?</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Have a friend look it over</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a:solidFill>
                  <a:schemeClr val="dk1"/>
                </a:solidFill>
                <a:latin typeface="Calibri"/>
                <a:ea typeface="Calibri"/>
                <a:cs typeface="Calibri"/>
                <a:sym typeface="Calibri"/>
              </a:rPr>
              <a:t>Check out the Writing Assistance Program</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Writing Assistance Program</a:t>
            </a:r>
          </a:p>
        </p:txBody>
      </p:sp>
      <p:sp>
        <p:nvSpPr>
          <p:cNvPr id="107" name="Shape 107"/>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0" lvl="0" indent="-69850" rtl="0">
              <a:lnSpc>
                <a:spcPct val="150000"/>
              </a:lnSpc>
              <a:spcBef>
                <a:spcPts val="800"/>
              </a:spcBef>
              <a:spcAft>
                <a:spcPts val="800"/>
              </a:spcAft>
              <a:buClr>
                <a:srgbClr val="000000"/>
              </a:buClr>
              <a:buSzPct val="91666"/>
              <a:buNone/>
            </a:pPr>
            <a:r>
              <a:rPr lang="en-US" sz="1200" b="1" u="sng">
                <a:solidFill>
                  <a:srgbClr val="333333"/>
                </a:solidFill>
                <a:highlight>
                  <a:srgbClr val="FFFFFF"/>
                </a:highlight>
                <a:latin typeface="Arial"/>
                <a:ea typeface="Arial"/>
                <a:cs typeface="Arial"/>
                <a:sym typeface="Arial"/>
              </a:rPr>
              <a:t>SGW Campus</a:t>
            </a:r>
          </a:p>
          <a:p>
            <a:pPr marL="0" lvl="0" indent="-69850" rtl="0">
              <a:lnSpc>
                <a:spcPct val="115000"/>
              </a:lnSpc>
              <a:spcBef>
                <a:spcPts val="0"/>
              </a:spcBef>
              <a:spcAft>
                <a:spcPts val="800"/>
              </a:spcAft>
              <a:buClr>
                <a:srgbClr val="000000"/>
              </a:buClr>
              <a:buSzPct val="100000"/>
              <a:buNone/>
            </a:pPr>
            <a:r>
              <a:rPr lang="en-US" sz="1050" b="1">
                <a:solidFill>
                  <a:srgbClr val="333333"/>
                </a:solidFill>
                <a:highlight>
                  <a:srgbClr val="FFFFFF"/>
                </a:highlight>
                <a:latin typeface="Arial"/>
                <a:ea typeface="Arial"/>
                <a:cs typeface="Arial"/>
                <a:sym typeface="Arial"/>
              </a:rPr>
              <a:t>*Starting January 16</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Appointments from 10:00 am daily</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Appointments are bookable online </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DROP-IN TIMES (without an appointment) Mondays and Thursdays from 1-3 pm, and Tuesdays and Wednesdays 4 - 6:30 pm in H-662</a:t>
            </a:r>
          </a:p>
          <a:p>
            <a:pPr marL="0" lvl="0" indent="-69850" rtl="0">
              <a:lnSpc>
                <a:spcPct val="150000"/>
              </a:lnSpc>
              <a:spcBef>
                <a:spcPts val="800"/>
              </a:spcBef>
              <a:spcAft>
                <a:spcPts val="800"/>
              </a:spcAft>
              <a:buClr>
                <a:srgbClr val="000000"/>
              </a:buClr>
              <a:buSzPct val="91666"/>
              <a:buNone/>
            </a:pPr>
            <a:r>
              <a:rPr lang="en-US" sz="1200" b="1" u="sng">
                <a:solidFill>
                  <a:srgbClr val="333333"/>
                </a:solidFill>
                <a:highlight>
                  <a:srgbClr val="FFFFFF"/>
                </a:highlight>
                <a:latin typeface="Arial"/>
                <a:ea typeface="Arial"/>
                <a:cs typeface="Arial"/>
                <a:sym typeface="Arial"/>
              </a:rPr>
              <a:t>Loyola Campus:</a:t>
            </a:r>
          </a:p>
          <a:p>
            <a:pPr marL="0" lvl="0" indent="-69850" rtl="0">
              <a:lnSpc>
                <a:spcPct val="115000"/>
              </a:lnSpc>
              <a:spcBef>
                <a:spcPts val="0"/>
              </a:spcBef>
              <a:spcAft>
                <a:spcPts val="800"/>
              </a:spcAft>
              <a:buClr>
                <a:srgbClr val="000000"/>
              </a:buClr>
              <a:buSzPct val="100000"/>
              <a:buNone/>
            </a:pPr>
            <a:r>
              <a:rPr lang="en-US" sz="1050" b="1">
                <a:solidFill>
                  <a:srgbClr val="333333"/>
                </a:solidFill>
                <a:highlight>
                  <a:srgbClr val="FFFFFF"/>
                </a:highlight>
                <a:latin typeface="Arial"/>
                <a:ea typeface="Arial"/>
                <a:cs typeface="Arial"/>
                <a:sym typeface="Arial"/>
              </a:rPr>
              <a:t>*Starting January 16</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By appointment Monday to Thursday in AD-103</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Bookable appointments available (see online schedule)</a:t>
            </a:r>
          </a:p>
          <a:p>
            <a:pPr marL="698500" lvl="0" indent="-295275" rtl="0">
              <a:lnSpc>
                <a:spcPct val="142857"/>
              </a:lnSpc>
              <a:spcBef>
                <a:spcPts val="0"/>
              </a:spcBef>
              <a:spcAft>
                <a:spcPts val="800"/>
              </a:spcAft>
              <a:buClr>
                <a:srgbClr val="333333"/>
              </a:buClr>
              <a:buSzPct val="95454"/>
              <a:buFont typeface="Arial"/>
              <a:buChar char="●"/>
            </a:pPr>
            <a:r>
              <a:rPr lang="en-US" sz="1050" b="1">
                <a:solidFill>
                  <a:srgbClr val="333333"/>
                </a:solidFill>
                <a:highlight>
                  <a:srgbClr val="FFFFFF"/>
                </a:highlight>
                <a:latin typeface="Arial"/>
                <a:ea typeface="Arial"/>
                <a:cs typeface="Arial"/>
                <a:sym typeface="Arial"/>
              </a:rPr>
              <a:t>DROP-IN TIMES (without an appointment) Tuesdays 1-4pm in AD-103</a:t>
            </a:r>
          </a:p>
          <a:p>
            <a:pPr marL="0" marR="0" lvl="0" indent="0" algn="l" rtl="0">
              <a:lnSpc>
                <a:spcPct val="90000"/>
              </a:lnSpc>
              <a:spcBef>
                <a:spcPts val="1000"/>
              </a:spcBef>
              <a:spcAft>
                <a:spcPts val="0"/>
              </a:spcAft>
              <a:buNone/>
            </a:pPr>
            <a:endParaRPr/>
          </a:p>
          <a:p>
            <a:pPr marL="0" marR="0" lvl="0" indent="0" algn="l" rtl="0">
              <a:lnSpc>
                <a:spcPct val="90000"/>
              </a:lnSpc>
              <a:spcBef>
                <a:spcPts val="1000"/>
              </a:spcBef>
              <a:spcAft>
                <a:spcPts val="0"/>
              </a:spcAft>
              <a:buNone/>
            </a:pPr>
            <a:r>
              <a:rPr lang="en-US"/>
              <a:t>See Moodle for Links</a:t>
            </a:r>
          </a:p>
          <a:p>
            <a:pPr marL="228600" marR="0" lvl="0" indent="-228600" algn="l" rtl="0">
              <a:lnSpc>
                <a:spcPct val="90000"/>
              </a:lnSpc>
              <a:spcBef>
                <a:spcPts val="1000"/>
              </a:spcBef>
              <a:spcAft>
                <a:spcPts val="0"/>
              </a:spcAft>
              <a:buClr>
                <a:schemeClr val="dk1"/>
              </a:buClr>
              <a:buSzPct val="100000"/>
              <a:buFont typeface="Arial"/>
              <a:buNone/>
            </a:pPr>
            <a:endParaRPr sz="2800" b="0" i="0" u="none" strike="noStrike" cap="none">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None/>
            </a:pPr>
            <a:endParaRPr sz="28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838200" y="145150"/>
            <a:ext cx="10515600" cy="1325700"/>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Make an outline</a:t>
            </a:r>
          </a:p>
        </p:txBody>
      </p:sp>
      <p:sp>
        <p:nvSpPr>
          <p:cNvPr id="113" name="Shape 113"/>
          <p:cNvSpPr txBox="1">
            <a:spLocks noGrp="1"/>
          </p:cNvSpPr>
          <p:nvPr>
            <p:ph type="body" idx="1"/>
          </p:nvPr>
        </p:nvSpPr>
        <p:spPr>
          <a:xfrm>
            <a:off x="838200" y="1409275"/>
            <a:ext cx="10515600" cy="4351200"/>
          </a:xfrm>
          <a:prstGeom prst="rect">
            <a:avLst/>
          </a:prstGeom>
          <a:noFill/>
          <a:ln>
            <a:noFill/>
          </a:ln>
        </p:spPr>
        <p:txBody>
          <a:bodyPr lIns="91425" tIns="45700" rIns="91425" bIns="45700" anchor="t" anchorCtr="0">
            <a:noAutofit/>
          </a:bodyPr>
          <a:lstStyle/>
          <a:p>
            <a:pPr marL="0" marR="0" lvl="0" indent="0" algn="l" rtl="0">
              <a:lnSpc>
                <a:spcPct val="70000"/>
              </a:lnSpc>
              <a:spcBef>
                <a:spcPts val="0"/>
              </a:spcBef>
              <a:spcAft>
                <a:spcPts val="0"/>
              </a:spcAft>
              <a:buClr>
                <a:schemeClr val="dk1"/>
              </a:buClr>
              <a:buSzPct val="25000"/>
              <a:buFont typeface="Arial"/>
              <a:buNone/>
            </a:pPr>
            <a:r>
              <a:rPr lang="en-US" sz="2600" b="1" i="0" u="sng">
                <a:solidFill>
                  <a:schemeClr val="dk1"/>
                </a:solidFill>
                <a:latin typeface="Calibri"/>
                <a:ea typeface="Calibri"/>
                <a:cs typeface="Calibri"/>
                <a:sym typeface="Calibri"/>
              </a:rPr>
              <a:t>A. Overview of the project</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What is it?</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When was it initiated?</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How is it being funded? </a:t>
            </a:r>
            <a:r>
              <a:rPr lang="en-US" sz="1900" b="0" i="0" u="none">
                <a:solidFill>
                  <a:srgbClr val="FF0000"/>
                </a:solidFill>
                <a:latin typeface="Calibri"/>
                <a:ea typeface="Calibri"/>
                <a:cs typeface="Calibri"/>
                <a:sym typeface="Calibri"/>
              </a:rPr>
              <a:t>(can explain this as a role of a key actor)</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Key actors and their roles?</a:t>
            </a:r>
          </a:p>
          <a:p>
            <a:pPr marL="0" marR="0" lvl="0" indent="0" algn="l" rtl="0">
              <a:lnSpc>
                <a:spcPct val="70000"/>
              </a:lnSpc>
              <a:spcBef>
                <a:spcPts val="1000"/>
              </a:spcBef>
              <a:spcAft>
                <a:spcPts val="0"/>
              </a:spcAft>
              <a:buClr>
                <a:schemeClr val="dk1"/>
              </a:buClr>
              <a:buSzPct val="25000"/>
              <a:buFont typeface="Arial"/>
              <a:buNone/>
            </a:pPr>
            <a:r>
              <a:rPr lang="en-US" sz="2600" b="1" i="0" u="sng">
                <a:solidFill>
                  <a:schemeClr val="dk1"/>
                </a:solidFill>
                <a:latin typeface="Calibri"/>
                <a:ea typeface="Calibri"/>
                <a:cs typeface="Calibri"/>
                <a:sym typeface="Calibri"/>
              </a:rPr>
              <a:t>B. Reactions to the project</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Proposed benefits? </a:t>
            </a:r>
            <a:r>
              <a:rPr lang="en-US" sz="1900" b="0" i="0" u="none">
                <a:solidFill>
                  <a:srgbClr val="FF0000"/>
                </a:solidFill>
                <a:latin typeface="Calibri"/>
                <a:ea typeface="Calibri"/>
                <a:cs typeface="Calibri"/>
                <a:sym typeface="Calibri"/>
              </a:rPr>
              <a:t>(if possible, identify who supports it)</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Debates, opposition, criticism? </a:t>
            </a:r>
            <a:r>
              <a:rPr lang="en-US" sz="1900" b="0" i="0" u="none">
                <a:solidFill>
                  <a:srgbClr val="FF0000"/>
                </a:solidFill>
                <a:latin typeface="Calibri"/>
                <a:ea typeface="Calibri"/>
                <a:cs typeface="Calibri"/>
                <a:sym typeface="Calibri"/>
              </a:rPr>
              <a:t>(if possible, identify who opposes it)</a:t>
            </a:r>
          </a:p>
          <a:p>
            <a:pPr marL="0" marR="0" lvl="0" indent="0" algn="l" rtl="0">
              <a:lnSpc>
                <a:spcPct val="70000"/>
              </a:lnSpc>
              <a:spcBef>
                <a:spcPts val="1000"/>
              </a:spcBef>
              <a:spcAft>
                <a:spcPts val="0"/>
              </a:spcAft>
              <a:buClr>
                <a:schemeClr val="dk1"/>
              </a:buClr>
              <a:buSzPct val="25000"/>
              <a:buFont typeface="Arial"/>
              <a:buNone/>
            </a:pPr>
            <a:r>
              <a:rPr lang="en-US" sz="2600" b="1" i="0" u="sng">
                <a:solidFill>
                  <a:schemeClr val="dk1"/>
                </a:solidFill>
                <a:latin typeface="Calibri"/>
                <a:ea typeface="Calibri"/>
                <a:cs typeface="Calibri"/>
                <a:sym typeface="Calibri"/>
              </a:rPr>
              <a:t>C. Assessment of the project</a:t>
            </a:r>
          </a:p>
          <a:p>
            <a:pPr marL="0" marR="0" lvl="0" indent="0" algn="l" rtl="0">
              <a:lnSpc>
                <a:spcPct val="70000"/>
              </a:lnSpc>
              <a:spcBef>
                <a:spcPts val="1000"/>
              </a:spcBef>
              <a:spcAft>
                <a:spcPts val="0"/>
              </a:spcAft>
              <a:buClr>
                <a:schemeClr val="dk1"/>
              </a:buClr>
              <a:buSzPct val="100000"/>
              <a:buFont typeface="Arial"/>
              <a:buChar char="•"/>
            </a:pPr>
            <a:r>
              <a:rPr lang="en-US" sz="2600" b="0" i="0" u="none">
                <a:solidFill>
                  <a:schemeClr val="dk1"/>
                </a:solidFill>
                <a:latin typeface="Calibri"/>
                <a:ea typeface="Calibri"/>
                <a:cs typeface="Calibri"/>
                <a:sym typeface="Calibri"/>
              </a:rPr>
              <a:t>Critical assessment of distribution of benefits</a:t>
            </a:r>
          </a:p>
          <a:p>
            <a:pPr marL="228600" marR="0" lvl="0" indent="-228600" algn="l" rtl="0">
              <a:lnSpc>
                <a:spcPct val="90000"/>
              </a:lnSpc>
              <a:spcBef>
                <a:spcPts val="1000"/>
              </a:spcBef>
              <a:spcAft>
                <a:spcPts val="0"/>
              </a:spcAft>
              <a:buClr>
                <a:schemeClr val="dk1"/>
              </a:buClr>
              <a:buSzPct val="100000"/>
              <a:buFont typeface="Arial"/>
              <a:buNone/>
            </a:pPr>
            <a:endParaRPr sz="26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Shape 118"/>
          <p:cNvSpPr txBox="1">
            <a:spLocks noGrp="1"/>
          </p:cNvSpPr>
          <p:nvPr>
            <p:ph type="title"/>
          </p:nvPr>
        </p:nvSpPr>
        <p:spPr>
          <a:xfrm>
            <a:off x="838200" y="270850"/>
            <a:ext cx="10515600" cy="1325700"/>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Example: Sports, Hospitality and</a:t>
            </a:r>
            <a:r>
              <a:rPr lang="en-US" b="1">
                <a:solidFill>
                  <a:schemeClr val="accent1"/>
                </a:solidFill>
              </a:rPr>
              <a:t> </a:t>
            </a:r>
            <a:r>
              <a:rPr lang="en-US" sz="4400" b="1" i="0" u="none" strike="noStrike" cap="none">
                <a:solidFill>
                  <a:schemeClr val="accent1"/>
                </a:solidFill>
                <a:latin typeface="Calibri"/>
                <a:ea typeface="Calibri"/>
                <a:cs typeface="Calibri"/>
                <a:sym typeface="Calibri"/>
              </a:rPr>
              <a:t>Entertainment District, Winnipeg</a:t>
            </a:r>
          </a:p>
        </p:txBody>
      </p:sp>
      <p:sp>
        <p:nvSpPr>
          <p:cNvPr id="119" name="Shape 119"/>
          <p:cNvSpPr txBox="1">
            <a:spLocks noGrp="1"/>
          </p:cNvSpPr>
          <p:nvPr>
            <p:ph type="body" idx="1"/>
          </p:nvPr>
        </p:nvSpPr>
        <p:spPr>
          <a:xfrm>
            <a:off x="838200" y="1629225"/>
            <a:ext cx="10515600" cy="4351200"/>
          </a:xfrm>
          <a:prstGeom prst="rect">
            <a:avLst/>
          </a:prstGeom>
          <a:noFill/>
          <a:ln>
            <a:noFill/>
          </a:ln>
        </p:spPr>
        <p:txBody>
          <a:bodyPr lIns="91425" tIns="45700" rIns="91425" bIns="45700" anchor="t" anchorCtr="0">
            <a:noAutofit/>
          </a:bodyPr>
          <a:lstStyle/>
          <a:p>
            <a:pPr marL="0" marR="0" lvl="0" indent="0" algn="l" rtl="0">
              <a:lnSpc>
                <a:spcPct val="70000"/>
              </a:lnSpc>
              <a:spcBef>
                <a:spcPts val="0"/>
              </a:spcBef>
              <a:spcAft>
                <a:spcPts val="0"/>
              </a:spcAft>
              <a:buClr>
                <a:schemeClr val="dk1"/>
              </a:buClr>
              <a:buSzPct val="25000"/>
              <a:buFont typeface="Arial"/>
              <a:buNone/>
            </a:pPr>
            <a:r>
              <a:rPr lang="en-US" sz="1800" b="1" i="0" u="sng">
                <a:solidFill>
                  <a:schemeClr val="dk1"/>
                </a:solidFill>
                <a:latin typeface="Calibri"/>
                <a:ea typeface="Calibri"/>
                <a:cs typeface="Calibri"/>
                <a:sym typeface="Calibri"/>
              </a:rPr>
              <a:t>Key actors and their roles?</a:t>
            </a:r>
          </a:p>
          <a:p>
            <a:pPr marL="0" marR="0" lvl="0" indent="38100" algn="l" rtl="0">
              <a:lnSpc>
                <a:spcPct val="70000"/>
              </a:lnSpc>
              <a:spcBef>
                <a:spcPts val="1000"/>
              </a:spcBef>
              <a:spcAft>
                <a:spcPts val="0"/>
              </a:spcAft>
              <a:buClr>
                <a:schemeClr val="dk1"/>
              </a:buClr>
              <a:buSzPct val="100000"/>
              <a:buFont typeface="Arial"/>
              <a:buChar char="•"/>
            </a:pPr>
            <a:r>
              <a:rPr lang="en-US" sz="1800" b="1" i="0" u="none">
                <a:solidFill>
                  <a:schemeClr val="dk1"/>
                </a:solidFill>
                <a:latin typeface="Calibri"/>
                <a:ea typeface="Calibri"/>
                <a:cs typeface="Calibri"/>
                <a:sym typeface="Calibri"/>
              </a:rPr>
              <a:t>CentreVenture</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development agency formed by City Council</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creates/implements plans for downtown revitalization</a:t>
            </a:r>
          </a:p>
          <a:p>
            <a:pPr marL="0" marR="0" lvl="0" indent="38100" algn="l" rtl="0">
              <a:lnSpc>
                <a:spcPct val="70000"/>
              </a:lnSpc>
              <a:spcBef>
                <a:spcPts val="1000"/>
              </a:spcBef>
              <a:spcAft>
                <a:spcPts val="0"/>
              </a:spcAft>
              <a:buClr>
                <a:schemeClr val="dk1"/>
              </a:buClr>
              <a:buSzPct val="100000"/>
              <a:buFont typeface="Arial"/>
              <a:buChar char="•"/>
            </a:pPr>
            <a:r>
              <a:rPr lang="en-US" sz="1800" b="1" i="0" u="none">
                <a:solidFill>
                  <a:schemeClr val="dk1"/>
                </a:solidFill>
                <a:latin typeface="Calibri"/>
                <a:ea typeface="Calibri"/>
                <a:cs typeface="Calibri"/>
                <a:sym typeface="Calibri"/>
              </a:rPr>
              <a:t>City of Winnipeg</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develops economic development plans for downtown revitalization</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attracts investment through tax reductions and low-interest loans</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uses Tax Increment Financing (TIF) to fund public realm projects</a:t>
            </a:r>
          </a:p>
          <a:p>
            <a:pPr marL="0" marR="0" lvl="0" indent="38100" algn="l" rtl="0">
              <a:lnSpc>
                <a:spcPct val="70000"/>
              </a:lnSpc>
              <a:spcBef>
                <a:spcPts val="1000"/>
              </a:spcBef>
              <a:spcAft>
                <a:spcPts val="0"/>
              </a:spcAft>
              <a:buClr>
                <a:schemeClr val="dk1"/>
              </a:buClr>
              <a:buSzPct val="100000"/>
              <a:buFont typeface="Arial"/>
              <a:buChar char="•"/>
            </a:pPr>
            <a:r>
              <a:rPr lang="en-US" sz="1800" b="1" i="0" u="none">
                <a:solidFill>
                  <a:schemeClr val="dk1"/>
                </a:solidFill>
                <a:latin typeface="Calibri"/>
                <a:ea typeface="Calibri"/>
                <a:cs typeface="Calibri"/>
                <a:sym typeface="Calibri"/>
              </a:rPr>
              <a:t>Province of Manitoba</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tax reductions and low-interest loans</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Tax-increment financing</a:t>
            </a:r>
          </a:p>
          <a:p>
            <a:pPr marL="0" marR="0" lvl="0" indent="38100" algn="l" rtl="0">
              <a:lnSpc>
                <a:spcPct val="70000"/>
              </a:lnSpc>
              <a:spcBef>
                <a:spcPts val="1000"/>
              </a:spcBef>
              <a:spcAft>
                <a:spcPts val="0"/>
              </a:spcAft>
              <a:buClr>
                <a:schemeClr val="dk1"/>
              </a:buClr>
              <a:buSzPct val="100000"/>
              <a:buFont typeface="Arial"/>
              <a:buChar char="•"/>
            </a:pPr>
            <a:r>
              <a:rPr lang="en-US" sz="1800" b="1" i="0" u="none">
                <a:solidFill>
                  <a:schemeClr val="dk1"/>
                </a:solidFill>
                <a:latin typeface="Calibri"/>
                <a:ea typeface="Calibri"/>
                <a:cs typeface="Calibri"/>
                <a:sym typeface="Calibri"/>
              </a:rPr>
              <a:t>private sector investors</a:t>
            </a:r>
          </a:p>
          <a:p>
            <a:pPr marL="685800" marR="0" lvl="1" indent="-215900" algn="l" rtl="0">
              <a:lnSpc>
                <a:spcPct val="70000"/>
              </a:lnSpc>
              <a:spcBef>
                <a:spcPts val="500"/>
              </a:spcBef>
              <a:spcAft>
                <a:spcPts val="0"/>
              </a:spcAft>
              <a:buClr>
                <a:schemeClr val="dk1"/>
              </a:buClr>
              <a:buSzPct val="100000"/>
              <a:buFont typeface="Arial"/>
              <a:buChar char="•"/>
            </a:pPr>
            <a:r>
              <a:rPr lang="en-US" sz="1800" b="0" i="0" u="none" strike="noStrike" cap="none">
                <a:solidFill>
                  <a:schemeClr val="dk1"/>
                </a:solidFill>
                <a:latin typeface="Calibri"/>
                <a:ea typeface="Calibri"/>
                <a:cs typeface="Calibri"/>
                <a:sym typeface="Calibri"/>
              </a:rPr>
              <a:t>provide capital to build projects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Shape 124"/>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A bad example…</a:t>
            </a:r>
          </a:p>
        </p:txBody>
      </p:sp>
      <p:sp>
        <p:nvSpPr>
          <p:cNvPr id="125" name="Shape 125"/>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0" marR="0" lvl="0" indent="0" algn="l" rtl="0">
              <a:lnSpc>
                <a:spcPct val="115000"/>
              </a:lnSpc>
              <a:spcBef>
                <a:spcPts val="0"/>
              </a:spcBef>
              <a:spcAft>
                <a:spcPts val="0"/>
              </a:spcAft>
              <a:buClr>
                <a:schemeClr val="dk1"/>
              </a:buClr>
              <a:buSzPct val="25000"/>
              <a:buFont typeface="Arial"/>
              <a:buNone/>
            </a:pPr>
            <a:r>
              <a:rPr lang="en-US" sz="2800" b="0" i="0" u="none">
                <a:solidFill>
                  <a:schemeClr val="dk1"/>
                </a:solidFill>
                <a:latin typeface="Calibri"/>
                <a:ea typeface="Calibri"/>
                <a:cs typeface="Calibri"/>
                <a:sym typeface="Calibri"/>
              </a:rPr>
              <a:t>	CentreVenture is a key actor in the SHED project. CentreVenture was formed in 1999 by the city council. Another key actor is the City of Winnipeg. The Province of Manitoba is also a key actor. All three of these actors are involved in making plans to draw in private sector investment.</a:t>
            </a:r>
          </a:p>
          <a:p>
            <a:pPr marL="228600" marR="0" lvl="0" indent="-228600" algn="l" rtl="0">
              <a:lnSpc>
                <a:spcPct val="90000"/>
              </a:lnSpc>
              <a:spcBef>
                <a:spcPts val="1000"/>
              </a:spcBef>
              <a:spcAft>
                <a:spcPts val="0"/>
              </a:spcAft>
              <a:buClr>
                <a:schemeClr val="dk1"/>
              </a:buClr>
              <a:buSzPct val="100000"/>
              <a:buFont typeface="Arial"/>
              <a:buNone/>
            </a:pPr>
            <a:endParaRPr sz="28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A bad example…</a:t>
            </a:r>
          </a:p>
        </p:txBody>
      </p:sp>
      <p:sp>
        <p:nvSpPr>
          <p:cNvPr id="131" name="Shape 131"/>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0" marR="0" lvl="0" indent="0" algn="l" rtl="0">
              <a:lnSpc>
                <a:spcPct val="115000"/>
              </a:lnSpc>
              <a:spcBef>
                <a:spcPts val="0"/>
              </a:spcBef>
              <a:spcAft>
                <a:spcPts val="0"/>
              </a:spcAft>
              <a:buClr>
                <a:schemeClr val="dk1"/>
              </a:buClr>
              <a:buSzPct val="25000"/>
              <a:buFont typeface="Arial"/>
              <a:buNone/>
            </a:pPr>
            <a:r>
              <a:rPr lang="en-US" sz="2800" b="0" i="0" u="none">
                <a:solidFill>
                  <a:schemeClr val="dk1"/>
                </a:solidFill>
                <a:latin typeface="Calibri"/>
                <a:ea typeface="Calibri"/>
                <a:cs typeface="Calibri"/>
                <a:sym typeface="Calibri"/>
              </a:rPr>
              <a:t>	</a:t>
            </a:r>
            <a:r>
              <a:rPr lang="en-US" sz="2400" b="0" i="0" u="none">
                <a:solidFill>
                  <a:schemeClr val="dk1"/>
                </a:solidFill>
                <a:latin typeface="Calibri"/>
                <a:ea typeface="Calibri"/>
                <a:cs typeface="Calibri"/>
                <a:sym typeface="Calibri"/>
              </a:rPr>
              <a:t>Whilst CentreVenture, a development agency fashioned by the city council of the municipality in 1999 with the purpose of promoting the regeneration of downtown, is the dynamo behind the SHED, the other foremost parties are the City of Winnipeg and the Province of Manitoba. With its focus on downtown revitalization, CentreVenture takes the lead role in crafting and employing campaigns for the locality and working on stratagems to ensnare private sector investment, though all three partners are involved with these progressions. Indeed, in their newest economic development plan, the City of Winnipeg encompassed numerous goals apropos the SHED, including enticing knowledge-based sectors of the economy.</a:t>
            </a:r>
          </a:p>
          <a:p>
            <a:pPr marL="228600" marR="0" lvl="0" indent="-228600" algn="l" rtl="0">
              <a:lnSpc>
                <a:spcPct val="115000"/>
              </a:lnSpc>
              <a:spcBef>
                <a:spcPts val="1000"/>
              </a:spcBef>
              <a:spcAft>
                <a:spcPts val="0"/>
              </a:spcAft>
              <a:buClr>
                <a:schemeClr val="dk1"/>
              </a:buClr>
              <a:buSzPct val="100000"/>
              <a:buFont typeface="Arial"/>
              <a:buNone/>
            </a:pPr>
            <a:endParaRPr sz="28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Shape 136"/>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A good example…</a:t>
            </a:r>
          </a:p>
        </p:txBody>
      </p:sp>
      <p:sp>
        <p:nvSpPr>
          <p:cNvPr id="137" name="Shape 137"/>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0" marR="0" lvl="0" indent="0" algn="l" rtl="0">
              <a:lnSpc>
                <a:spcPct val="115000"/>
              </a:lnSpc>
              <a:spcBef>
                <a:spcPts val="0"/>
              </a:spcBef>
              <a:spcAft>
                <a:spcPts val="0"/>
              </a:spcAft>
              <a:buClr>
                <a:schemeClr val="dk1"/>
              </a:buClr>
              <a:buSzPct val="25000"/>
              <a:buFont typeface="Arial"/>
              <a:buNone/>
            </a:pPr>
            <a:r>
              <a:rPr lang="en-US" sz="2800" b="0" i="0" u="none">
                <a:solidFill>
                  <a:schemeClr val="dk1"/>
                </a:solidFill>
                <a:latin typeface="Calibri"/>
                <a:ea typeface="Calibri"/>
                <a:cs typeface="Calibri"/>
                <a:sym typeface="Calibri"/>
              </a:rPr>
              <a:t>	</a:t>
            </a:r>
            <a:r>
              <a:rPr lang="en-US" sz="2400" b="0" i="0" u="none">
                <a:solidFill>
                  <a:schemeClr val="dk1"/>
                </a:solidFill>
                <a:latin typeface="Calibri"/>
                <a:ea typeface="Calibri"/>
                <a:cs typeface="Calibri"/>
                <a:sym typeface="Calibri"/>
              </a:rPr>
              <a:t>While CentreVenture, a development agency formed by the city council in 1999 to promote downtown regeneration, is the driving force behind the SHED, the other main parties are the City of Winnipeg and the Province of Manitoba (CentreVenture, 2013b). With its focus on downtown revitalization, CentreVenture takes the lead role in creating and implementing plans for the district and working on strategies to draw in private sector investment, though all three partners are involved with these processes (CentreVenture, 2011; Province of Manitoba, 2012). Indeed, in their newest economic development plan, the City of Winnipeg included several goals relating to the SHED, including enticing “knowledge-based sectors of the economy” (City of Winnipeg, 2012).</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Shape 142"/>
          <p:cNvSpPr txBox="1">
            <a:spLocks noGrp="1"/>
          </p:cNvSpPr>
          <p:nvPr>
            <p:ph type="body" idx="1"/>
          </p:nvPr>
        </p:nvSpPr>
        <p:spPr>
          <a:xfrm>
            <a:off x="838200" y="1355725"/>
            <a:ext cx="10515599" cy="4146549"/>
          </a:xfrm>
          <a:prstGeom prst="rect">
            <a:avLst/>
          </a:prstGeom>
          <a:noFill/>
          <a:ln>
            <a:noFill/>
          </a:ln>
        </p:spPr>
        <p:txBody>
          <a:bodyPr lIns="91425" tIns="45700" rIns="91425" bIns="45700" anchor="t" anchorCtr="0">
            <a:noAutofit/>
          </a:bodyPr>
          <a:lstStyle/>
          <a:p>
            <a:pPr marL="0" marR="0" lvl="0" indent="0" algn="l" rtl="0">
              <a:lnSpc>
                <a:spcPct val="115000"/>
              </a:lnSpc>
              <a:spcBef>
                <a:spcPts val="0"/>
              </a:spcBef>
              <a:spcAft>
                <a:spcPts val="0"/>
              </a:spcAft>
              <a:buClr>
                <a:schemeClr val="dk1"/>
              </a:buClr>
              <a:buSzPct val="25000"/>
              <a:buFont typeface="Arial"/>
              <a:buNone/>
            </a:pPr>
            <a:r>
              <a:rPr lang="en-US" sz="2800" b="0" i="0" u="none">
                <a:solidFill>
                  <a:schemeClr val="dk1"/>
                </a:solidFill>
                <a:latin typeface="Calibri"/>
                <a:ea typeface="Calibri"/>
                <a:cs typeface="Calibri"/>
                <a:sym typeface="Calibri"/>
              </a:rPr>
              <a:t>	However, a significant role of the city and province has to do with financing. While the SHED projects are being touted as “100 percent private sector driven”, both the City of Winnipeg and the Province of Manitoba are involved in providing supply side strategies to attract investment, such as tax reductions and low-interest loans (CBC News, 2012; Kives, 2013). As well, the city and province are involved in the mechanism of tax incremental financing (TIF), whereby gains in property tax revenue from new developments in the SHED will fund the public realm projects, although an advance of capital based on expected future revenues is required (CentreVenture, 2011, 2013b).</a:t>
            </a:r>
          </a:p>
          <a:p>
            <a:pPr marL="228600" marR="0" lvl="0" indent="-228600" algn="l" rtl="0">
              <a:lnSpc>
                <a:spcPct val="90000"/>
              </a:lnSpc>
              <a:spcBef>
                <a:spcPts val="1000"/>
              </a:spcBef>
              <a:spcAft>
                <a:spcPts val="0"/>
              </a:spcAft>
              <a:buClr>
                <a:schemeClr val="dk1"/>
              </a:buClr>
              <a:buSzPct val="100000"/>
              <a:buFont typeface="Arial"/>
              <a:buNone/>
            </a:pPr>
            <a:endParaRPr sz="2800" b="0" i="0" u="none">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Shape 148"/>
          <p:cNvSpPr txBox="1">
            <a:spLocks noGrp="1"/>
          </p:cNvSpPr>
          <p:nvPr>
            <p:ph type="title"/>
          </p:nvPr>
        </p:nvSpPr>
        <p:spPr>
          <a:xfrm>
            <a:off x="838200" y="365125"/>
            <a:ext cx="10515600" cy="1325700"/>
          </a:xfrm>
          <a:prstGeom prst="rect">
            <a:avLst/>
          </a:prstGeom>
        </p:spPr>
        <p:txBody>
          <a:bodyPr lIns="91425" tIns="91425" rIns="91425" bIns="91425" anchor="ctr" anchorCtr="0">
            <a:noAutofit/>
          </a:bodyPr>
          <a:lstStyle/>
          <a:p>
            <a:pPr lvl="0">
              <a:spcBef>
                <a:spcPts val="0"/>
              </a:spcBef>
              <a:buNone/>
            </a:pPr>
            <a:r>
              <a:rPr lang="en-US">
                <a:solidFill>
                  <a:schemeClr val="accent1"/>
                </a:solidFill>
              </a:rPr>
              <a:t>Format</a:t>
            </a:r>
          </a:p>
        </p:txBody>
      </p:sp>
      <p:sp>
        <p:nvSpPr>
          <p:cNvPr id="149" name="Shape 149"/>
          <p:cNvSpPr txBox="1">
            <a:spLocks noGrp="1"/>
          </p:cNvSpPr>
          <p:nvPr>
            <p:ph type="body" idx="1"/>
          </p:nvPr>
        </p:nvSpPr>
        <p:spPr>
          <a:xfrm>
            <a:off x="838200" y="1825625"/>
            <a:ext cx="10515600" cy="4351200"/>
          </a:xfrm>
          <a:prstGeom prst="rect">
            <a:avLst/>
          </a:prstGeom>
        </p:spPr>
        <p:txBody>
          <a:bodyPr lIns="91425" tIns="91425" rIns="91425" bIns="91425" anchor="t" anchorCtr="0">
            <a:noAutofit/>
          </a:bodyPr>
          <a:lstStyle/>
          <a:p>
            <a:pPr marL="177800" lvl="0" indent="0" rtl="0">
              <a:spcBef>
                <a:spcPts val="0"/>
              </a:spcBef>
              <a:buNone/>
            </a:pPr>
            <a:r>
              <a:rPr lang="en-US"/>
              <a:t>No more than 5 pages, not including cover page or bibliography</a:t>
            </a:r>
          </a:p>
          <a:p>
            <a:pPr marL="177800" lvl="0" indent="0" rtl="0">
              <a:spcBef>
                <a:spcPts val="0"/>
              </a:spcBef>
              <a:buNone/>
            </a:pPr>
            <a:r>
              <a:rPr lang="en-US"/>
              <a:t>12 point font</a:t>
            </a:r>
          </a:p>
          <a:p>
            <a:pPr marL="177800" lvl="0" indent="0" rtl="0">
              <a:spcBef>
                <a:spcPts val="0"/>
              </a:spcBef>
              <a:buNone/>
            </a:pPr>
            <a:r>
              <a:rPr lang="en-US"/>
              <a:t>Serif font such as Times New Roman</a:t>
            </a:r>
          </a:p>
          <a:p>
            <a:pPr marL="177800" lvl="0" indent="0" rtl="0">
              <a:spcBef>
                <a:spcPts val="0"/>
              </a:spcBef>
              <a:buNone/>
            </a:pPr>
            <a:r>
              <a:rPr lang="en-US"/>
              <a:t>If possible, print double-sided</a:t>
            </a:r>
          </a:p>
          <a:p>
            <a:pPr marL="177800" lvl="0" indent="0" rtl="0">
              <a:spcBef>
                <a:spcPts val="0"/>
              </a:spcBef>
              <a:buNone/>
            </a:pPr>
            <a:r>
              <a:rPr lang="en-US"/>
              <a:t>Include page numbers</a:t>
            </a:r>
          </a:p>
          <a:p>
            <a:pPr marL="177800" lvl="0" indent="0" rtl="0">
              <a:spcBef>
                <a:spcPts val="0"/>
              </a:spcBef>
              <a:buNone/>
            </a:pPr>
            <a:r>
              <a:rPr lang="en-US"/>
              <a:t>CITE YOUR SOURCES! Use APA citation guide</a:t>
            </a:r>
          </a:p>
          <a:p>
            <a:pPr marL="177800" lvl="0" indent="0" rtl="0">
              <a:spcBef>
                <a:spcPts val="0"/>
              </a:spcBef>
              <a:buNone/>
            </a:pPr>
            <a:r>
              <a:rPr lang="en-US"/>
              <a:t>http://library.concordia.ca/help/citing/apa.php</a:t>
            </a:r>
          </a:p>
          <a:p>
            <a:pPr marL="177800" lvl="0" indent="0">
              <a:spcBef>
                <a:spcPts val="0"/>
              </a:spcBef>
              <a:buNone/>
            </a:pP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Shape 154"/>
          <p:cNvSpPr txBox="1">
            <a:spLocks noGrp="1"/>
          </p:cNvSpPr>
          <p:nvPr>
            <p:ph type="title"/>
          </p:nvPr>
        </p:nvSpPr>
        <p:spPr>
          <a:xfrm>
            <a:off x="838200" y="365125"/>
            <a:ext cx="10515599" cy="1325562"/>
          </a:xfrm>
          <a:prstGeom prst="rect">
            <a:avLst/>
          </a:prstGeom>
          <a:noFill/>
          <a:ln>
            <a:noFill/>
          </a:ln>
        </p:spPr>
        <p:txBody>
          <a:bodyPr lIns="91425" tIns="45700" rIns="91425" bIns="45700" anchor="ctr" anchorCtr="0">
            <a:noAutofit/>
          </a:bodyPr>
          <a:lstStyle/>
          <a:p>
            <a:pPr marL="0" marR="0" lvl="0" indent="0" algn="l" rtl="0">
              <a:lnSpc>
                <a:spcPct val="90000"/>
              </a:lnSpc>
              <a:spcBef>
                <a:spcPts val="0"/>
              </a:spcBef>
              <a:spcAft>
                <a:spcPts val="0"/>
              </a:spcAft>
              <a:buClr>
                <a:schemeClr val="accent1"/>
              </a:buClr>
              <a:buSzPct val="25000"/>
              <a:buFont typeface="Calibri"/>
              <a:buNone/>
            </a:pPr>
            <a:r>
              <a:rPr lang="en-US" sz="4400" b="1" i="0" u="none" strike="noStrike" cap="none">
                <a:solidFill>
                  <a:schemeClr val="accent1"/>
                </a:solidFill>
                <a:latin typeface="Calibri"/>
                <a:ea typeface="Calibri"/>
                <a:cs typeface="Calibri"/>
                <a:sym typeface="Calibri"/>
              </a:rPr>
              <a:t>Still having trouble?</a:t>
            </a:r>
          </a:p>
        </p:txBody>
      </p:sp>
      <p:sp>
        <p:nvSpPr>
          <p:cNvPr id="155" name="Shape 155"/>
          <p:cNvSpPr txBox="1">
            <a:spLocks noGrp="1"/>
          </p:cNvSpPr>
          <p:nvPr>
            <p:ph type="body" idx="1"/>
          </p:nvPr>
        </p:nvSpPr>
        <p:spPr>
          <a:xfrm>
            <a:off x="838200" y="1825625"/>
            <a:ext cx="10515599" cy="4351336"/>
          </a:xfrm>
          <a:prstGeom prst="rect">
            <a:avLst/>
          </a:prstGeom>
          <a:noFill/>
          <a:ln>
            <a:noFill/>
          </a:ln>
        </p:spPr>
        <p:txBody>
          <a:bodyPr lIns="91425" tIns="45700" rIns="91425" bIns="45700" anchor="t" anchorCtr="0">
            <a:noAutofit/>
          </a:bodyPr>
          <a:lstStyle/>
          <a:p>
            <a:pPr marL="228600" marR="0" lvl="0" indent="-228600" algn="l" rtl="0">
              <a:lnSpc>
                <a:spcPct val="90000"/>
              </a:lnSpc>
              <a:spcBef>
                <a:spcPts val="0"/>
              </a:spcBef>
              <a:spcAft>
                <a:spcPts val="0"/>
              </a:spcAft>
              <a:buClr>
                <a:schemeClr val="dk1"/>
              </a:buClr>
              <a:buSzPct val="100000"/>
              <a:buFont typeface="Arial"/>
              <a:buChar char="•"/>
            </a:pPr>
            <a:r>
              <a:rPr lang="en-US" sz="2800" b="0" i="0" u="none" dirty="0">
                <a:solidFill>
                  <a:schemeClr val="dk1"/>
                </a:solidFill>
                <a:latin typeface="Calibri"/>
                <a:ea typeface="Calibri"/>
                <a:cs typeface="Calibri"/>
                <a:sym typeface="Calibri"/>
              </a:rPr>
              <a:t>Dr. Rantisi &amp; I both have office hours</a:t>
            </a:r>
          </a:p>
          <a:p>
            <a:pPr marL="228600" marR="0" lvl="0" indent="-228600" algn="l" rtl="0">
              <a:lnSpc>
                <a:spcPct val="90000"/>
              </a:lnSpc>
              <a:spcBef>
                <a:spcPts val="1000"/>
              </a:spcBef>
              <a:spcAft>
                <a:spcPts val="0"/>
              </a:spcAft>
              <a:buClr>
                <a:schemeClr val="dk1"/>
              </a:buClr>
              <a:buSzPct val="100000"/>
              <a:buFont typeface="Arial"/>
              <a:buNone/>
            </a:pPr>
            <a:endParaRPr sz="2800" b="0" i="0" u="none" dirty="0">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chemeClr val="dk1"/>
              </a:buClr>
              <a:buSzPct val="100000"/>
              <a:buFont typeface="Arial"/>
              <a:buChar char="•"/>
            </a:pPr>
            <a:r>
              <a:rPr lang="en-US" sz="2800" b="0" i="0" u="none" dirty="0">
                <a:solidFill>
                  <a:schemeClr val="dk1"/>
                </a:solidFill>
                <a:latin typeface="Calibri"/>
                <a:ea typeface="Calibri"/>
                <a:cs typeface="Calibri"/>
                <a:sym typeface="Calibri"/>
              </a:rPr>
              <a:t>Mine will be </a:t>
            </a:r>
            <a:r>
              <a:rPr lang="en-US" sz="2800" b="0" i="0" u="none" dirty="0" smtClean="0">
                <a:solidFill>
                  <a:schemeClr val="dk1"/>
                </a:solidFill>
                <a:latin typeface="Calibri"/>
                <a:ea typeface="Calibri"/>
                <a:cs typeface="Calibri"/>
                <a:sym typeface="Calibri"/>
              </a:rPr>
              <a:t>Mondays 2 – 3 PM, Tuesdays</a:t>
            </a:r>
            <a:r>
              <a:rPr lang="en-US" sz="2800" b="0" i="0" u="none" dirty="0">
                <a:solidFill>
                  <a:schemeClr val="dk1"/>
                </a:solidFill>
                <a:latin typeface="Calibri"/>
                <a:ea typeface="Calibri"/>
                <a:cs typeface="Calibri"/>
                <a:sym typeface="Calibri"/>
              </a:rPr>
              <a:t>, </a:t>
            </a:r>
            <a:r>
              <a:rPr lang="en-US" dirty="0"/>
              <a:t>10:30 - </a:t>
            </a:r>
            <a:r>
              <a:rPr lang="en-US" dirty="0" smtClean="0"/>
              <a:t>12:00PM</a:t>
            </a:r>
            <a:r>
              <a:rPr lang="en-US" sz="2800" b="0" i="0" u="none" dirty="0" smtClean="0">
                <a:solidFill>
                  <a:schemeClr val="dk1"/>
                </a:solidFill>
                <a:latin typeface="Calibri"/>
                <a:ea typeface="Calibri"/>
                <a:cs typeface="Calibri"/>
                <a:sym typeface="Calibri"/>
              </a:rPr>
              <a:t>, </a:t>
            </a:r>
            <a:r>
              <a:rPr lang="en-US" sz="2800" b="0" i="0" u="none" dirty="0">
                <a:solidFill>
                  <a:schemeClr val="dk1"/>
                </a:solidFill>
                <a:latin typeface="Calibri"/>
                <a:ea typeface="Calibri"/>
                <a:cs typeface="Calibri"/>
                <a:sym typeface="Calibri"/>
              </a:rPr>
              <a:t>H-1255.34</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dirty="0">
                <a:solidFill>
                  <a:schemeClr val="dk1"/>
                </a:solidFill>
                <a:latin typeface="Calibri"/>
                <a:ea typeface="Calibri"/>
                <a:cs typeface="Calibri"/>
                <a:sym typeface="Calibri"/>
              </a:rPr>
              <a:t>Starting next week</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dirty="0">
                <a:solidFill>
                  <a:schemeClr val="dk1"/>
                </a:solidFill>
                <a:latin typeface="Calibri"/>
                <a:ea typeface="Calibri"/>
                <a:cs typeface="Calibri"/>
                <a:sym typeface="Calibri"/>
              </a:rPr>
              <a:t>Until the due date</a:t>
            </a:r>
          </a:p>
          <a:p>
            <a:pPr marL="685800" marR="0" lvl="1" indent="-228600" algn="l" rtl="0">
              <a:lnSpc>
                <a:spcPct val="90000"/>
              </a:lnSpc>
              <a:spcBef>
                <a:spcPts val="500"/>
              </a:spcBef>
              <a:spcAft>
                <a:spcPts val="0"/>
              </a:spcAft>
              <a:buClr>
                <a:schemeClr val="dk1"/>
              </a:buClr>
              <a:buSzPct val="100000"/>
              <a:buFont typeface="Arial"/>
              <a:buChar char="•"/>
            </a:pPr>
            <a:r>
              <a:rPr lang="en-US" sz="2400" b="0" i="0" u="none" strike="noStrike" cap="none" dirty="0">
                <a:solidFill>
                  <a:schemeClr val="dk1"/>
                </a:solidFill>
                <a:latin typeface="Calibri"/>
                <a:ea typeface="Calibri"/>
                <a:cs typeface="Calibri"/>
                <a:sym typeface="Calibri"/>
              </a:rPr>
              <a:t>OR by appointment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440</Words>
  <Application>Microsoft Office PowerPoint</Application>
  <PresentationFormat>Widescreen</PresentationFormat>
  <Paragraphs>76</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URBS 380 Writing Workshop</vt:lpstr>
      <vt:lpstr>Writing is important!</vt:lpstr>
      <vt:lpstr>Tips for better writing</vt:lpstr>
      <vt:lpstr>Writing Assistance Program</vt:lpstr>
      <vt:lpstr>Make an outline</vt:lpstr>
      <vt:lpstr>Example: Sports, Hospitality and Entertainment District, Winnipeg</vt:lpstr>
      <vt:lpstr>A bad example…</vt:lpstr>
      <vt:lpstr>A bad example…</vt:lpstr>
      <vt:lpstr>A good example…</vt:lpstr>
      <vt:lpstr>PowerPoint Presentation</vt:lpstr>
      <vt:lpstr>Format</vt:lpstr>
      <vt:lpstr>Still having trouble?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URBS 380 Writing Workshop</dc:title>
  <cp:lastModifiedBy>Norma Rantisi</cp:lastModifiedBy>
  <cp:revision>3</cp:revision>
  <dcterms:modified xsi:type="dcterms:W3CDTF">2017-03-22T16:00:42Z</dcterms:modified>
</cp:coreProperties>
</file>