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49222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98444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147667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1968897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246112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295334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344556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3937792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+mj-lt"/>
        <a:ea typeface="+mj-ea"/>
        <a:cs typeface="+mj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BE7"/>
          </a:solidFill>
        </a:fill>
      </a:tcStyle>
    </a:wholeTbl>
    <a:band2H>
      <a:tcTxStyle b="def" i="def"/>
      <a:tcStyle>
        <a:tcBdr/>
        <a:fill>
          <a:solidFill>
            <a:srgbClr val="F0F5F3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5E4E5"/>
          </a:solidFill>
        </a:fill>
      </a:tcStyle>
    </a:wholeTbl>
    <a:band2H>
      <a:tcTxStyle b="def" i="def"/>
      <a:tcStyle>
        <a:tcBdr/>
        <a:fill>
          <a:solidFill>
            <a:srgbClr val="F2F2F2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firstCol>
    <a:la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chemeClr val="accent5"/>
        </a:fontRef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5" name="Shape 47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223" latinLnBrk="0">
      <a:defRPr sz="1300">
        <a:latin typeface="+mj-lt"/>
        <a:ea typeface="+mj-ea"/>
        <a:cs typeface="+mj-cs"/>
        <a:sym typeface="Arial"/>
      </a:defRPr>
    </a:lvl1pPr>
    <a:lvl2pPr indent="228600" defTabSz="492223" latinLnBrk="0">
      <a:defRPr sz="1300">
        <a:latin typeface="+mj-lt"/>
        <a:ea typeface="+mj-ea"/>
        <a:cs typeface="+mj-cs"/>
        <a:sym typeface="Arial"/>
      </a:defRPr>
    </a:lvl2pPr>
    <a:lvl3pPr indent="457200" defTabSz="492223" latinLnBrk="0">
      <a:defRPr sz="1300">
        <a:latin typeface="+mj-lt"/>
        <a:ea typeface="+mj-ea"/>
        <a:cs typeface="+mj-cs"/>
        <a:sym typeface="Arial"/>
      </a:defRPr>
    </a:lvl3pPr>
    <a:lvl4pPr indent="685800" defTabSz="492223" latinLnBrk="0">
      <a:defRPr sz="1300">
        <a:latin typeface="+mj-lt"/>
        <a:ea typeface="+mj-ea"/>
        <a:cs typeface="+mj-cs"/>
        <a:sym typeface="Arial"/>
      </a:defRPr>
    </a:lvl4pPr>
    <a:lvl5pPr indent="914400" defTabSz="492223" latinLnBrk="0">
      <a:defRPr sz="1300">
        <a:latin typeface="+mj-lt"/>
        <a:ea typeface="+mj-ea"/>
        <a:cs typeface="+mj-cs"/>
        <a:sym typeface="Arial"/>
      </a:defRPr>
    </a:lvl5pPr>
    <a:lvl6pPr indent="1143000" defTabSz="492223" latinLnBrk="0">
      <a:defRPr sz="1300">
        <a:latin typeface="+mj-lt"/>
        <a:ea typeface="+mj-ea"/>
        <a:cs typeface="+mj-cs"/>
        <a:sym typeface="Arial"/>
      </a:defRPr>
    </a:lvl6pPr>
    <a:lvl7pPr indent="1371600" defTabSz="492223" latinLnBrk="0">
      <a:defRPr sz="1300">
        <a:latin typeface="+mj-lt"/>
        <a:ea typeface="+mj-ea"/>
        <a:cs typeface="+mj-cs"/>
        <a:sym typeface="Arial"/>
      </a:defRPr>
    </a:lvl7pPr>
    <a:lvl8pPr indent="1600200" defTabSz="492223" latinLnBrk="0">
      <a:defRPr sz="1300">
        <a:latin typeface="+mj-lt"/>
        <a:ea typeface="+mj-ea"/>
        <a:cs typeface="+mj-cs"/>
        <a:sym typeface="Arial"/>
      </a:defRPr>
    </a:lvl8pPr>
    <a:lvl9pPr indent="1828800" defTabSz="492223" latinLnBrk="0">
      <a:defRPr sz="13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Relationship Id="rId3" Type="http://schemas.openxmlformats.org/officeDocument/2006/relationships/image" Target="../media/image6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Text"/>
          <p:cNvSpPr txBox="1"/>
          <p:nvPr>
            <p:ph type="title"/>
          </p:nvPr>
        </p:nvSpPr>
        <p:spPr>
          <a:xfrm>
            <a:off x="457201" y="1287430"/>
            <a:ext cx="5411971" cy="1635519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" name="Body Level One…"/>
          <p:cNvSpPr txBox="1"/>
          <p:nvPr>
            <p:ph type="body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" name="Text Placeholder 4"/>
          <p:cNvSpPr/>
          <p:nvPr>
            <p:ph type="body" sz="quarter" idx="13"/>
          </p:nvPr>
        </p:nvSpPr>
        <p:spPr>
          <a:xfrm>
            <a:off x="457201" y="5731424"/>
            <a:ext cx="4019011" cy="64190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3281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icture 8" descr="Picture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0557" y="501539"/>
            <a:ext cx="2603501" cy="546052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 Separato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Text"/>
          <p:cNvSpPr txBox="1"/>
          <p:nvPr>
            <p:ph type="title"/>
          </p:nvPr>
        </p:nvSpPr>
        <p:spPr>
          <a:xfrm>
            <a:off x="474132" y="1544637"/>
            <a:ext cx="5393268" cy="136207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lnSpc>
                <a:spcPct val="100000"/>
              </a:lnSpc>
              <a:defRPr b="1" sz="2700"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" name="Body Level One…"/>
          <p:cNvSpPr txBox="1"/>
          <p:nvPr>
            <p:ph type="body" sz="quarter" idx="1"/>
          </p:nvPr>
        </p:nvSpPr>
        <p:spPr>
          <a:xfrm>
            <a:off x="474132" y="3062820"/>
            <a:ext cx="5393268" cy="15001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defRPr sz="19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lide Number"/>
          <p:cNvSpPr txBox="1"/>
          <p:nvPr>
            <p:ph type="sldNum" sz="quarter" idx="2"/>
          </p:nvPr>
        </p:nvSpPr>
        <p:spPr>
          <a:xfrm>
            <a:off x="176525" y="6481741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5813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icture 15" descr="Picture 1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41372" y="486977"/>
            <a:ext cx="730801" cy="5314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 Autho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4"/>
          <p:cNvSpPr/>
          <p:nvPr>
            <p:ph type="pic" sz="quarter" idx="13"/>
          </p:nvPr>
        </p:nvSpPr>
        <p:spPr>
          <a:xfrm>
            <a:off x="1876181" y="1803400"/>
            <a:ext cx="2606046" cy="3227686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6" name="Body Level One…"/>
          <p:cNvSpPr txBox="1"/>
          <p:nvPr>
            <p:ph type="body" sz="quarter" idx="1"/>
          </p:nvPr>
        </p:nvSpPr>
        <p:spPr>
          <a:xfrm>
            <a:off x="4666641" y="2336801"/>
            <a:ext cx="2628559" cy="2160889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8" name="Text Placeholder 6"/>
          <p:cNvSpPr/>
          <p:nvPr>
            <p:ph type="body" sz="quarter" idx="14"/>
          </p:nvPr>
        </p:nvSpPr>
        <p:spPr>
          <a:xfrm>
            <a:off x="4666200" y="1803799"/>
            <a:ext cx="2628644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39" name="Text Placeholder 12"/>
          <p:cNvSpPr/>
          <p:nvPr>
            <p:ph type="body" sz="quarter" idx="15"/>
          </p:nvPr>
        </p:nvSpPr>
        <p:spPr>
          <a:xfrm>
            <a:off x="4666200" y="4498183"/>
            <a:ext cx="2628644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Author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icture Placeholder 4"/>
          <p:cNvSpPr/>
          <p:nvPr>
            <p:ph type="pic" sz="quarter" idx="13"/>
          </p:nvPr>
        </p:nvSpPr>
        <p:spPr>
          <a:xfrm>
            <a:off x="466726" y="1803799"/>
            <a:ext cx="1218980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1866717" y="2336800"/>
            <a:ext cx="2618975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6"/>
          <p:cNvSpPr/>
          <p:nvPr>
            <p:ph type="body" sz="quarter" idx="14"/>
          </p:nvPr>
        </p:nvSpPr>
        <p:spPr>
          <a:xfrm>
            <a:off x="1866274" y="1803799"/>
            <a:ext cx="261941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0" name="Text Placeholder 12"/>
          <p:cNvSpPr/>
          <p:nvPr>
            <p:ph type="body" sz="quarter" idx="15"/>
          </p:nvPr>
        </p:nvSpPr>
        <p:spPr>
          <a:xfrm>
            <a:off x="1866274" y="4127500"/>
            <a:ext cx="2619418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51" name="Picture Placeholder 4"/>
          <p:cNvSpPr/>
          <p:nvPr>
            <p:ph type="pic" sz="quarter" idx="16"/>
          </p:nvPr>
        </p:nvSpPr>
        <p:spPr>
          <a:xfrm>
            <a:off x="4666703" y="1803799"/>
            <a:ext cx="1218981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52" name="Text Placeholder 10"/>
          <p:cNvSpPr/>
          <p:nvPr>
            <p:ph type="body" sz="quarter" idx="17"/>
          </p:nvPr>
        </p:nvSpPr>
        <p:spPr>
          <a:xfrm>
            <a:off x="6066694" y="2336800"/>
            <a:ext cx="2603970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53" name="Text Placeholder 6"/>
          <p:cNvSpPr/>
          <p:nvPr>
            <p:ph type="body" sz="quarter" idx="18"/>
          </p:nvPr>
        </p:nvSpPr>
        <p:spPr>
          <a:xfrm>
            <a:off x="6066251" y="1803799"/>
            <a:ext cx="260441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4" name="Text Placeholder 12"/>
          <p:cNvSpPr/>
          <p:nvPr>
            <p:ph type="body" sz="quarter" idx="19"/>
          </p:nvPr>
        </p:nvSpPr>
        <p:spPr>
          <a:xfrm>
            <a:off x="6066251" y="4127500"/>
            <a:ext cx="2604413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pic>
        <p:nvPicPr>
          <p:cNvPr id="5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Body Level One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  <p:pic>
        <p:nvPicPr>
          <p:cNvPr id="66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68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Body Level One…"/>
          <p:cNvSpPr txBox="1"/>
          <p:nvPr>
            <p:ph type="body" idx="1"/>
          </p:nvPr>
        </p:nvSpPr>
        <p:spPr>
          <a:xfrm>
            <a:off x="477519" y="477519"/>
            <a:ext cx="6786882" cy="526288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7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79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pic>
        <p:nvPicPr>
          <p:cNvPr id="88" name="Picture 9" descr="Picture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90" name="Picture 11" descr="Picture 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Body Level One…"/>
          <p:cNvSpPr txBox="1"/>
          <p:nvPr>
            <p:ph type="body" sz="half" idx="1"/>
          </p:nvPr>
        </p:nvSpPr>
        <p:spPr>
          <a:xfrm>
            <a:off x="457204" y="1803400"/>
            <a:ext cx="4022200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2" name="Text Placeholder 5"/>
          <p:cNvSpPr/>
          <p:nvPr>
            <p:ph type="body" sz="half" idx="13"/>
          </p:nvPr>
        </p:nvSpPr>
        <p:spPr>
          <a:xfrm>
            <a:off x="4666703" y="1803401"/>
            <a:ext cx="4013376" cy="394921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Body Level One…"/>
          <p:cNvSpPr txBox="1"/>
          <p:nvPr>
            <p:ph type="body" sz="half" idx="1"/>
          </p:nvPr>
        </p:nvSpPr>
        <p:spPr>
          <a:xfrm>
            <a:off x="457204" y="2336800"/>
            <a:ext cx="4022200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Text Placeholder 5"/>
          <p:cNvSpPr/>
          <p:nvPr>
            <p:ph type="body" sz="half" idx="13"/>
          </p:nvPr>
        </p:nvSpPr>
        <p:spPr>
          <a:xfrm>
            <a:off x="4666703" y="2336798"/>
            <a:ext cx="4013376" cy="341582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01" name="Text Placeholder 6"/>
          <p:cNvSpPr/>
          <p:nvPr>
            <p:ph type="body" sz="quarter" idx="14"/>
          </p:nvPr>
        </p:nvSpPr>
        <p:spPr>
          <a:xfrm>
            <a:off x="457203" y="1803799"/>
            <a:ext cx="4022201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02" name="Text Placeholder 6"/>
          <p:cNvSpPr/>
          <p:nvPr>
            <p:ph type="body" sz="quarter" idx="15"/>
          </p:nvPr>
        </p:nvSpPr>
        <p:spPr>
          <a:xfrm>
            <a:off x="4666703" y="1803799"/>
            <a:ext cx="401337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03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05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/>
          <p:nvPr>
            <p:ph type="body" sz="quarter" idx="1"/>
          </p:nvPr>
        </p:nvSpPr>
        <p:spPr>
          <a:xfrm>
            <a:off x="487679" y="1803400"/>
            <a:ext cx="2582904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4" name="Text Placeholder 5"/>
          <p:cNvSpPr/>
          <p:nvPr>
            <p:ph type="body" sz="quarter" idx="13"/>
          </p:nvPr>
        </p:nvSpPr>
        <p:spPr>
          <a:xfrm>
            <a:off x="3279416" y="1803400"/>
            <a:ext cx="2582905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15" name="Text Placeholder 5"/>
          <p:cNvSpPr/>
          <p:nvPr>
            <p:ph type="body" sz="quarter" idx="14"/>
          </p:nvPr>
        </p:nvSpPr>
        <p:spPr>
          <a:xfrm>
            <a:off x="6097113" y="1803400"/>
            <a:ext cx="2582966" cy="39492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pic>
        <p:nvPicPr>
          <p:cNvPr id="116" name="Picture 17" descr="Picture 1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18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1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Body Level One…"/>
          <p:cNvSpPr txBox="1"/>
          <p:nvPr>
            <p:ph type="body" sz="quarter" idx="1"/>
          </p:nvPr>
        </p:nvSpPr>
        <p:spPr>
          <a:xfrm>
            <a:off x="487679" y="2336800"/>
            <a:ext cx="2582904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Text Placeholder 6"/>
          <p:cNvSpPr/>
          <p:nvPr>
            <p:ph type="body" sz="quarter" idx="13"/>
          </p:nvPr>
        </p:nvSpPr>
        <p:spPr>
          <a:xfrm>
            <a:off x="487679" y="1803799"/>
            <a:ext cx="2582904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28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30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2" name="Text Placeholder 5"/>
          <p:cNvSpPr/>
          <p:nvPr>
            <p:ph type="body" sz="quarter" idx="14"/>
          </p:nvPr>
        </p:nvSpPr>
        <p:spPr>
          <a:xfrm>
            <a:off x="3279416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3" name="Text Placeholder 6"/>
          <p:cNvSpPr/>
          <p:nvPr>
            <p:ph type="body" sz="quarter" idx="15"/>
          </p:nvPr>
        </p:nvSpPr>
        <p:spPr>
          <a:xfrm>
            <a:off x="3279416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34" name="Text Placeholder 5"/>
          <p:cNvSpPr/>
          <p:nvPr>
            <p:ph type="body" sz="quarter" idx="16"/>
          </p:nvPr>
        </p:nvSpPr>
        <p:spPr>
          <a:xfrm>
            <a:off x="6062448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5" name="Text Placeholder 6"/>
          <p:cNvSpPr/>
          <p:nvPr>
            <p:ph type="body" sz="quarter" idx="17"/>
          </p:nvPr>
        </p:nvSpPr>
        <p:spPr>
          <a:xfrm>
            <a:off x="6062448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Body Level One…"/>
          <p:cNvSpPr txBox="1"/>
          <p:nvPr>
            <p:ph type="body" sz="quarter" idx="1"/>
          </p:nvPr>
        </p:nvSpPr>
        <p:spPr>
          <a:xfrm>
            <a:off x="487679" y="1803402"/>
            <a:ext cx="2582904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3" name="Text Placeholder 5"/>
          <p:cNvSpPr/>
          <p:nvPr>
            <p:ph type="body" sz="quarter" idx="13"/>
          </p:nvPr>
        </p:nvSpPr>
        <p:spPr>
          <a:xfrm>
            <a:off x="3287581" y="1803402"/>
            <a:ext cx="2566690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4" name="Text Placeholder 5"/>
          <p:cNvSpPr/>
          <p:nvPr>
            <p:ph type="body" sz="quarter" idx="14"/>
          </p:nvPr>
        </p:nvSpPr>
        <p:spPr>
          <a:xfrm>
            <a:off x="6055252" y="1803402"/>
            <a:ext cx="2590102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5" name="Text Placeholder 5"/>
          <p:cNvSpPr/>
          <p:nvPr>
            <p:ph type="body" sz="quarter" idx="15"/>
          </p:nvPr>
        </p:nvSpPr>
        <p:spPr>
          <a:xfrm>
            <a:off x="487679" y="3848103"/>
            <a:ext cx="2582904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6" name="Text Placeholder 5"/>
          <p:cNvSpPr/>
          <p:nvPr>
            <p:ph type="body" sz="quarter" idx="16"/>
          </p:nvPr>
        </p:nvSpPr>
        <p:spPr>
          <a:xfrm>
            <a:off x="3287581" y="3848103"/>
            <a:ext cx="2566690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7" name="Text Placeholder 5"/>
          <p:cNvSpPr/>
          <p:nvPr>
            <p:ph type="body" sz="quarter" idx="17"/>
          </p:nvPr>
        </p:nvSpPr>
        <p:spPr>
          <a:xfrm>
            <a:off x="6062388" y="3848103"/>
            <a:ext cx="2582967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pic>
        <p:nvPicPr>
          <p:cNvPr id="148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50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 w/ 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Body Level One…"/>
          <p:cNvSpPr txBox="1"/>
          <p:nvPr>
            <p:ph type="body" sz="quarter" idx="1"/>
          </p:nvPr>
        </p:nvSpPr>
        <p:spPr>
          <a:xfrm>
            <a:off x="457201" y="2336800"/>
            <a:ext cx="2628497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9" name="Text Placeholder 5"/>
          <p:cNvSpPr/>
          <p:nvPr>
            <p:ph type="body" sz="quarter" idx="13"/>
          </p:nvPr>
        </p:nvSpPr>
        <p:spPr>
          <a:xfrm>
            <a:off x="3266649" y="2336800"/>
            <a:ext cx="2611996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0" name="Text Placeholder 5"/>
          <p:cNvSpPr/>
          <p:nvPr>
            <p:ph type="body" sz="quarter" idx="14"/>
          </p:nvPr>
        </p:nvSpPr>
        <p:spPr>
          <a:xfrm>
            <a:off x="6066635" y="2336800"/>
            <a:ext cx="2628559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1" name="Text Placeholder 5"/>
          <p:cNvSpPr/>
          <p:nvPr>
            <p:ph type="body" sz="quarter" idx="15"/>
          </p:nvPr>
        </p:nvSpPr>
        <p:spPr>
          <a:xfrm>
            <a:off x="457201" y="4393805"/>
            <a:ext cx="2628497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2" name="Text Placeholder 5"/>
          <p:cNvSpPr/>
          <p:nvPr>
            <p:ph type="body" sz="quarter" idx="16"/>
          </p:nvPr>
        </p:nvSpPr>
        <p:spPr>
          <a:xfrm>
            <a:off x="3266649" y="4393805"/>
            <a:ext cx="2611996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3" name="Text Placeholder 5"/>
          <p:cNvSpPr/>
          <p:nvPr>
            <p:ph type="body" sz="quarter" idx="17"/>
          </p:nvPr>
        </p:nvSpPr>
        <p:spPr>
          <a:xfrm>
            <a:off x="6066635" y="4393805"/>
            <a:ext cx="2628559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4" name="Text Placeholder 6"/>
          <p:cNvSpPr/>
          <p:nvPr>
            <p:ph type="body" sz="quarter" idx="18"/>
          </p:nvPr>
        </p:nvSpPr>
        <p:spPr>
          <a:xfrm>
            <a:off x="457201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5" name="Text Placeholder 6"/>
          <p:cNvSpPr/>
          <p:nvPr>
            <p:ph type="body" sz="quarter" idx="19"/>
          </p:nvPr>
        </p:nvSpPr>
        <p:spPr>
          <a:xfrm>
            <a:off x="3266649" y="1803799"/>
            <a:ext cx="261199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6" name="Text Placeholder 6"/>
          <p:cNvSpPr/>
          <p:nvPr>
            <p:ph type="body" sz="quarter" idx="20"/>
          </p:nvPr>
        </p:nvSpPr>
        <p:spPr>
          <a:xfrm>
            <a:off x="6066635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7" name="Text Placeholder 6"/>
          <p:cNvSpPr/>
          <p:nvPr>
            <p:ph type="body" sz="quarter" idx="21"/>
          </p:nvPr>
        </p:nvSpPr>
        <p:spPr>
          <a:xfrm>
            <a:off x="457201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8" name="Text Placeholder 6"/>
          <p:cNvSpPr/>
          <p:nvPr>
            <p:ph type="body" sz="quarter" idx="22"/>
          </p:nvPr>
        </p:nvSpPr>
        <p:spPr>
          <a:xfrm>
            <a:off x="3266649" y="3860803"/>
            <a:ext cx="2611996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9" name="Text Placeholder 6"/>
          <p:cNvSpPr/>
          <p:nvPr>
            <p:ph type="body" sz="quarter" idx="23"/>
          </p:nvPr>
        </p:nvSpPr>
        <p:spPr>
          <a:xfrm>
            <a:off x="6066635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70" name="Picture 26" descr="Picture 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72" name="Picture 28" descr="Picture 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Body Level One…"/>
          <p:cNvSpPr txBox="1"/>
          <p:nvPr>
            <p:ph type="body" idx="1"/>
          </p:nvPr>
        </p:nvSpPr>
        <p:spPr>
          <a:xfrm>
            <a:off x="487679" y="1803400"/>
            <a:ext cx="6769649" cy="39607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81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83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8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Body Level One…"/>
          <p:cNvSpPr txBox="1"/>
          <p:nvPr>
            <p:ph type="body" idx="1"/>
          </p:nvPr>
        </p:nvSpPr>
        <p:spPr>
          <a:xfrm>
            <a:off x="468775" y="479819"/>
            <a:ext cx="6800127" cy="528437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93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95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Body Level One…"/>
          <p:cNvSpPr txBox="1"/>
          <p:nvPr>
            <p:ph type="body" sz="half" idx="1"/>
          </p:nvPr>
        </p:nvSpPr>
        <p:spPr>
          <a:xfrm>
            <a:off x="487679" y="2336800"/>
            <a:ext cx="3991279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Text Placeholder 5"/>
          <p:cNvSpPr/>
          <p:nvPr>
            <p:ph type="body" sz="half" idx="13"/>
          </p:nvPr>
        </p:nvSpPr>
        <p:spPr>
          <a:xfrm>
            <a:off x="4673963" y="2336800"/>
            <a:ext cx="3982965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05" name="Text Placeholder 6"/>
          <p:cNvSpPr/>
          <p:nvPr>
            <p:ph type="body" sz="quarter" idx="14"/>
          </p:nvPr>
        </p:nvSpPr>
        <p:spPr>
          <a:xfrm>
            <a:off x="487678" y="1792223"/>
            <a:ext cx="3991280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06" name="Text Placeholder 6"/>
          <p:cNvSpPr/>
          <p:nvPr>
            <p:ph type="body" sz="quarter" idx="15"/>
          </p:nvPr>
        </p:nvSpPr>
        <p:spPr>
          <a:xfrm>
            <a:off x="4673961" y="1792223"/>
            <a:ext cx="3982965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07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09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Body Level One…"/>
          <p:cNvSpPr txBox="1"/>
          <p:nvPr>
            <p:ph type="body" sz="quarter" idx="1"/>
          </p:nvPr>
        </p:nvSpPr>
        <p:spPr>
          <a:xfrm>
            <a:off x="487679" y="2336800"/>
            <a:ext cx="2591276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8" name="Text Placeholder 5"/>
          <p:cNvSpPr/>
          <p:nvPr>
            <p:ph type="body" sz="quarter" idx="13"/>
          </p:nvPr>
        </p:nvSpPr>
        <p:spPr>
          <a:xfrm>
            <a:off x="6062290" y="2336800"/>
            <a:ext cx="2583063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19" name="Text Placeholder 6"/>
          <p:cNvSpPr/>
          <p:nvPr>
            <p:ph type="body" sz="quarter" idx="14"/>
          </p:nvPr>
        </p:nvSpPr>
        <p:spPr>
          <a:xfrm>
            <a:off x="487678" y="1803799"/>
            <a:ext cx="259127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0" name="Text Placeholder 6"/>
          <p:cNvSpPr/>
          <p:nvPr>
            <p:ph type="body" sz="quarter" idx="15"/>
          </p:nvPr>
        </p:nvSpPr>
        <p:spPr>
          <a:xfrm>
            <a:off x="6062290" y="1803799"/>
            <a:ext cx="258306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1" name="Text Placeholder 5"/>
          <p:cNvSpPr/>
          <p:nvPr>
            <p:ph type="body" sz="quarter" idx="16"/>
          </p:nvPr>
        </p:nvSpPr>
        <p:spPr>
          <a:xfrm>
            <a:off x="3285361" y="2336800"/>
            <a:ext cx="2575008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22" name="Text Placeholder 6"/>
          <p:cNvSpPr/>
          <p:nvPr>
            <p:ph type="body" sz="quarter" idx="17"/>
          </p:nvPr>
        </p:nvSpPr>
        <p:spPr>
          <a:xfrm>
            <a:off x="3285361" y="1803799"/>
            <a:ext cx="257500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23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25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Body Level One…"/>
          <p:cNvSpPr txBox="1"/>
          <p:nvPr>
            <p:ph type="body" sz="quarter" idx="1"/>
          </p:nvPr>
        </p:nvSpPr>
        <p:spPr>
          <a:xfrm>
            <a:off x="487677" y="4393803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4" name="Text Placeholder 5"/>
          <p:cNvSpPr/>
          <p:nvPr>
            <p:ph type="body" sz="quarter" idx="13"/>
          </p:nvPr>
        </p:nvSpPr>
        <p:spPr>
          <a:xfrm>
            <a:off x="6096979" y="4393803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5" name="Text Placeholder 6"/>
          <p:cNvSpPr/>
          <p:nvPr>
            <p:ph type="body" sz="quarter" idx="14"/>
          </p:nvPr>
        </p:nvSpPr>
        <p:spPr>
          <a:xfrm>
            <a:off x="487677" y="3837654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6" name="Text Placeholder 6"/>
          <p:cNvSpPr/>
          <p:nvPr>
            <p:ph type="body" sz="quarter" idx="15"/>
          </p:nvPr>
        </p:nvSpPr>
        <p:spPr>
          <a:xfrm>
            <a:off x="6096977" y="3837654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7" name="Text Placeholder 5"/>
          <p:cNvSpPr/>
          <p:nvPr>
            <p:ph type="body" sz="quarter" idx="16"/>
          </p:nvPr>
        </p:nvSpPr>
        <p:spPr>
          <a:xfrm>
            <a:off x="3296863" y="4393803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8" name="Text Placeholder 6"/>
          <p:cNvSpPr/>
          <p:nvPr>
            <p:ph type="body" sz="quarter" idx="17"/>
          </p:nvPr>
        </p:nvSpPr>
        <p:spPr>
          <a:xfrm>
            <a:off x="3296863" y="3837654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9" name="Text Placeholder 5"/>
          <p:cNvSpPr/>
          <p:nvPr>
            <p:ph type="body" sz="quarter" idx="18"/>
          </p:nvPr>
        </p:nvSpPr>
        <p:spPr>
          <a:xfrm>
            <a:off x="487677" y="2336800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0" name="Text Placeholder 5"/>
          <p:cNvSpPr/>
          <p:nvPr>
            <p:ph type="body" sz="quarter" idx="19"/>
          </p:nvPr>
        </p:nvSpPr>
        <p:spPr>
          <a:xfrm>
            <a:off x="6096979" y="2336800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1" name="Text Placeholder 6"/>
          <p:cNvSpPr/>
          <p:nvPr>
            <p:ph type="body" sz="quarter" idx="20"/>
          </p:nvPr>
        </p:nvSpPr>
        <p:spPr>
          <a:xfrm>
            <a:off x="487677" y="1780649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2" name="Text Placeholder 6"/>
          <p:cNvSpPr/>
          <p:nvPr>
            <p:ph type="body" sz="quarter" idx="21"/>
          </p:nvPr>
        </p:nvSpPr>
        <p:spPr>
          <a:xfrm>
            <a:off x="6096977" y="1780649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3" name="Text Placeholder 5"/>
          <p:cNvSpPr/>
          <p:nvPr>
            <p:ph type="body" sz="quarter" idx="22"/>
          </p:nvPr>
        </p:nvSpPr>
        <p:spPr>
          <a:xfrm>
            <a:off x="3296863" y="2336800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4" name="Text Placeholder 6"/>
          <p:cNvSpPr/>
          <p:nvPr>
            <p:ph type="body" sz="quarter" idx="23"/>
          </p:nvPr>
        </p:nvSpPr>
        <p:spPr>
          <a:xfrm>
            <a:off x="3296863" y="1780649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45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47" name="Picture 20" descr="Picture 2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Larg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Body Level One…"/>
          <p:cNvSpPr txBox="1"/>
          <p:nvPr>
            <p:ph type="body" sz="quarter" idx="1"/>
          </p:nvPr>
        </p:nvSpPr>
        <p:spPr>
          <a:xfrm>
            <a:off x="487679" y="2895600"/>
            <a:ext cx="2582904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Text Placeholder 5"/>
          <p:cNvSpPr/>
          <p:nvPr>
            <p:ph type="body" sz="quarter" idx="13"/>
          </p:nvPr>
        </p:nvSpPr>
        <p:spPr>
          <a:xfrm>
            <a:off x="3296935" y="2895600"/>
            <a:ext cx="2566691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57" name="Text Placeholder 5"/>
          <p:cNvSpPr/>
          <p:nvPr>
            <p:ph type="body" sz="quarter" idx="14"/>
          </p:nvPr>
        </p:nvSpPr>
        <p:spPr>
          <a:xfrm>
            <a:off x="6097113" y="2895600"/>
            <a:ext cx="2582966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58" name="Text Placeholder 9"/>
          <p:cNvSpPr/>
          <p:nvPr>
            <p:ph type="body" sz="quarter" idx="15"/>
          </p:nvPr>
        </p:nvSpPr>
        <p:spPr>
          <a:xfrm>
            <a:off x="487677" y="1856582"/>
            <a:ext cx="2582907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59" name="Text Placeholder 9"/>
          <p:cNvSpPr/>
          <p:nvPr>
            <p:ph type="body" sz="quarter" idx="16"/>
          </p:nvPr>
        </p:nvSpPr>
        <p:spPr>
          <a:xfrm>
            <a:off x="3296935" y="1856582"/>
            <a:ext cx="2566689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60" name="Text Placeholder 9"/>
          <p:cNvSpPr/>
          <p:nvPr>
            <p:ph type="body" sz="quarter" idx="17"/>
          </p:nvPr>
        </p:nvSpPr>
        <p:spPr>
          <a:xfrm>
            <a:off x="6097113" y="1856582"/>
            <a:ext cx="2582966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pic>
        <p:nvPicPr>
          <p:cNvPr id="261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63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Medium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Body Level One…"/>
          <p:cNvSpPr txBox="1"/>
          <p:nvPr>
            <p:ph type="body" sz="quarter" idx="1"/>
          </p:nvPr>
        </p:nvSpPr>
        <p:spPr>
          <a:xfrm>
            <a:off x="487679" y="2776328"/>
            <a:ext cx="2582904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2" name="Text Placeholder 5"/>
          <p:cNvSpPr/>
          <p:nvPr>
            <p:ph type="body" sz="quarter" idx="13"/>
          </p:nvPr>
        </p:nvSpPr>
        <p:spPr>
          <a:xfrm>
            <a:off x="3296935" y="2776328"/>
            <a:ext cx="2566691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73" name="Text Placeholder 5"/>
          <p:cNvSpPr/>
          <p:nvPr>
            <p:ph type="body" sz="quarter" idx="14"/>
          </p:nvPr>
        </p:nvSpPr>
        <p:spPr>
          <a:xfrm>
            <a:off x="6097113" y="2776328"/>
            <a:ext cx="2582966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74" name="Text Placeholder 9"/>
          <p:cNvSpPr/>
          <p:nvPr>
            <p:ph type="body" sz="quarter" idx="15"/>
          </p:nvPr>
        </p:nvSpPr>
        <p:spPr>
          <a:xfrm>
            <a:off x="487677" y="1803749"/>
            <a:ext cx="2582907" cy="97686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5" name="Text Placeholder 9"/>
          <p:cNvSpPr/>
          <p:nvPr>
            <p:ph type="body" sz="quarter" idx="16"/>
          </p:nvPr>
        </p:nvSpPr>
        <p:spPr>
          <a:xfrm>
            <a:off x="3296935" y="1829150"/>
            <a:ext cx="2566689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6" name="Text Placeholder 9"/>
          <p:cNvSpPr/>
          <p:nvPr>
            <p:ph type="body" sz="quarter" idx="17"/>
          </p:nvPr>
        </p:nvSpPr>
        <p:spPr>
          <a:xfrm>
            <a:off x="6097113" y="1829150"/>
            <a:ext cx="2582966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pic>
        <p:nvPicPr>
          <p:cNvPr id="277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9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Points with Icon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Body Level One…"/>
          <p:cNvSpPr txBox="1"/>
          <p:nvPr>
            <p:ph type="body" sz="quarter" idx="1"/>
          </p:nvPr>
        </p:nvSpPr>
        <p:spPr>
          <a:xfrm>
            <a:off x="487679" y="3403601"/>
            <a:ext cx="2582904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8" name="Text Placeholder 5"/>
          <p:cNvSpPr/>
          <p:nvPr>
            <p:ph type="body" sz="quarter" idx="13"/>
          </p:nvPr>
        </p:nvSpPr>
        <p:spPr>
          <a:xfrm>
            <a:off x="3285361" y="3403601"/>
            <a:ext cx="2566691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89" name="Text Placeholder 5"/>
          <p:cNvSpPr/>
          <p:nvPr>
            <p:ph type="body" sz="quarter" idx="14"/>
          </p:nvPr>
        </p:nvSpPr>
        <p:spPr>
          <a:xfrm>
            <a:off x="6085537" y="3403601"/>
            <a:ext cx="2582967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90" name="Oval 11"/>
          <p:cNvSpPr/>
          <p:nvPr/>
        </p:nvSpPr>
        <p:spPr>
          <a:xfrm>
            <a:off x="487679" y="1928430"/>
            <a:ext cx="1194664" cy="11946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1" name="Picture Placeholder 3"/>
          <p:cNvSpPr/>
          <p:nvPr>
            <p:ph type="pic" sz="quarter" idx="15"/>
          </p:nvPr>
        </p:nvSpPr>
        <p:spPr>
          <a:xfrm>
            <a:off x="841814" y="2201763"/>
            <a:ext cx="48639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2" name="Oval 13"/>
          <p:cNvSpPr/>
          <p:nvPr/>
        </p:nvSpPr>
        <p:spPr>
          <a:xfrm>
            <a:off x="3276906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3" name="Picture Placeholder 3"/>
          <p:cNvSpPr/>
          <p:nvPr>
            <p:ph type="pic" sz="quarter" idx="16"/>
          </p:nvPr>
        </p:nvSpPr>
        <p:spPr>
          <a:xfrm>
            <a:off x="3633111" y="2201763"/>
            <a:ext cx="486393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4" name="Oval 15"/>
          <p:cNvSpPr/>
          <p:nvPr/>
        </p:nvSpPr>
        <p:spPr>
          <a:xfrm>
            <a:off x="6053742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5" name="Picture Placeholder 3"/>
          <p:cNvSpPr/>
          <p:nvPr>
            <p:ph type="pic" sz="quarter" idx="17"/>
          </p:nvPr>
        </p:nvSpPr>
        <p:spPr>
          <a:xfrm>
            <a:off x="6410166" y="2201763"/>
            <a:ext cx="48595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296" name="Picture 20" descr="Picture 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98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Media Placeholder 4"/>
          <p:cNvSpPr/>
          <p:nvPr>
            <p:ph type="media" idx="13"/>
          </p:nvPr>
        </p:nvSpPr>
        <p:spPr>
          <a:xfrm>
            <a:off x="1863523" y="483406"/>
            <a:ext cx="5405378" cy="588267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tangle 2"/>
          <p:cNvSpPr/>
          <p:nvPr/>
        </p:nvSpPr>
        <p:spPr>
          <a:xfrm>
            <a:off x="474562" y="486136"/>
            <a:ext cx="8194876" cy="589151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31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1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s or Stat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2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>
                <a:solidFill>
                  <a:srgbClr val="FFFFFF"/>
                </a:solidFill>
              </a:defRPr>
            </a:pPr>
          </a:p>
        </p:txBody>
      </p:sp>
      <p:sp>
        <p:nvSpPr>
          <p:cNvPr id="33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3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3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4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49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5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icture Placeholder 3"/>
          <p:cNvSpPr/>
          <p:nvPr>
            <p:ph type="pic" sz="half" idx="13"/>
          </p:nvPr>
        </p:nvSpPr>
        <p:spPr>
          <a:xfrm>
            <a:off x="0" y="2"/>
            <a:ext cx="4571404" cy="3428554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58" name="Title Text"/>
          <p:cNvSpPr txBox="1"/>
          <p:nvPr>
            <p:ph type="title"/>
          </p:nvPr>
        </p:nvSpPr>
        <p:spPr>
          <a:xfrm>
            <a:off x="1676533" y="1914188"/>
            <a:ext cx="5790936" cy="3029625"/>
          </a:xfrm>
          <a:prstGeom prst="rect">
            <a:avLst/>
          </a:prstGeom>
          <a:solidFill>
            <a:srgbClr val="FFFFFF"/>
          </a:solidFill>
          <a:effectLst>
            <a:outerShdw sx="100000" sy="100000" kx="0" ky="0" algn="b" rotWithShape="0" blurRad="381000" dist="0" dir="2700000">
              <a:srgbClr val="000000">
                <a:alpha val="85000"/>
              </a:srgbClr>
            </a:outerShdw>
          </a:effectLst>
        </p:spPr>
        <p:txBody>
          <a:bodyPr lIns="323999" tIns="323999" rIns="323999" bIns="323999">
            <a:normAutofit fontScale="100000" lnSpcReduction="0"/>
          </a:bodyPr>
          <a:lstStyle>
            <a:lvl1pPr algn="ctr">
              <a:lnSpc>
                <a:spcPct val="90000"/>
              </a:lnSpc>
              <a:defRPr sz="62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9" name="Body Level One…"/>
          <p:cNvSpPr txBox="1"/>
          <p:nvPr>
            <p:ph type="body" sz="quarter" idx="1"/>
          </p:nvPr>
        </p:nvSpPr>
        <p:spPr>
          <a:xfrm>
            <a:off x="1857136" y="2259470"/>
            <a:ext cx="5429733" cy="383036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0" name="Text Placeholder 8"/>
          <p:cNvSpPr/>
          <p:nvPr>
            <p:ph type="body" sz="quarter" idx="14"/>
          </p:nvPr>
        </p:nvSpPr>
        <p:spPr>
          <a:xfrm>
            <a:off x="1857136" y="4232938"/>
            <a:ext cx="5429733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Righ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Body Level One…"/>
          <p:cNvSpPr txBox="1"/>
          <p:nvPr>
            <p:ph type="body" sz="half" idx="1"/>
          </p:nvPr>
        </p:nvSpPr>
        <p:spPr>
          <a:xfrm>
            <a:off x="457203" y="1803400"/>
            <a:ext cx="4010625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9" name="Text Placeholder 9"/>
          <p:cNvSpPr/>
          <p:nvPr>
            <p:ph type="body" sz="quarter" idx="13"/>
          </p:nvPr>
        </p:nvSpPr>
        <p:spPr>
          <a:xfrm>
            <a:off x="1866658" y="4700458"/>
            <a:ext cx="2601171" cy="1063732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70" name="Picture Placeholder 4"/>
          <p:cNvSpPr/>
          <p:nvPr>
            <p:ph type="pic" sz="half" idx="14"/>
          </p:nvPr>
        </p:nvSpPr>
        <p:spPr>
          <a:xfrm>
            <a:off x="5257115" y="484836"/>
            <a:ext cx="3886885" cy="5279358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71" name="Text Placeholder 8"/>
          <p:cNvSpPr/>
          <p:nvPr>
            <p:ph type="body" sz="quarter" idx="15"/>
          </p:nvPr>
        </p:nvSpPr>
        <p:spPr>
          <a:xfrm>
            <a:off x="5257117" y="4081484"/>
            <a:ext cx="28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72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7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74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75" name="Title Text"/>
          <p:cNvSpPr txBox="1"/>
          <p:nvPr>
            <p:ph type="title"/>
          </p:nvPr>
        </p:nvSpPr>
        <p:spPr>
          <a:xfrm>
            <a:off x="487679" y="484836"/>
            <a:ext cx="3980149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Lef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Body Level One…"/>
          <p:cNvSpPr txBox="1"/>
          <p:nvPr>
            <p:ph type="body" sz="half" idx="1"/>
          </p:nvPr>
        </p:nvSpPr>
        <p:spPr>
          <a:xfrm>
            <a:off x="4680470" y="1803400"/>
            <a:ext cx="3980150" cy="394069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3" name="Text Placeholder 9"/>
          <p:cNvSpPr/>
          <p:nvPr>
            <p:ph type="body" sz="quarter" idx="13"/>
          </p:nvPr>
        </p:nvSpPr>
        <p:spPr>
          <a:xfrm>
            <a:off x="4854097" y="4793057"/>
            <a:ext cx="2588431" cy="951041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84" name="Picture Placeholder 4"/>
          <p:cNvSpPr/>
          <p:nvPr>
            <p:ph type="pic" sz="half" idx="14"/>
          </p:nvPr>
        </p:nvSpPr>
        <p:spPr>
          <a:xfrm>
            <a:off x="0" y="484836"/>
            <a:ext cx="3886885" cy="525926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85" name="Text Placeholder 8"/>
          <p:cNvSpPr/>
          <p:nvPr>
            <p:ph type="body" sz="quarter" idx="15"/>
          </p:nvPr>
        </p:nvSpPr>
        <p:spPr>
          <a:xfrm>
            <a:off x="2" y="4081484"/>
            <a:ext cx="2828557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86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88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Title Text"/>
          <p:cNvSpPr txBox="1"/>
          <p:nvPr>
            <p:ph type="title"/>
          </p:nvPr>
        </p:nvSpPr>
        <p:spPr>
          <a:xfrm>
            <a:off x="4680470" y="484836"/>
            <a:ext cx="3980150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ull Frame Phot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Picture Placeholder 2"/>
          <p:cNvSpPr/>
          <p:nvPr>
            <p:ph type="pic" idx="13"/>
          </p:nvPr>
        </p:nvSpPr>
        <p:spPr>
          <a:xfrm>
            <a:off x="669" y="0"/>
            <a:ext cx="9143334" cy="68580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97" name="Body Level One…"/>
          <p:cNvSpPr txBox="1"/>
          <p:nvPr>
            <p:ph type="body" sz="quarter" idx="1"/>
          </p:nvPr>
        </p:nvSpPr>
        <p:spPr>
          <a:xfrm>
            <a:off x="1" y="4711196"/>
            <a:ext cx="4476168" cy="345601"/>
          </a:xfrm>
          <a:prstGeom prst="rect">
            <a:avLst/>
          </a:prstGeom>
          <a:solidFill>
            <a:srgbClr val="43B02A"/>
          </a:solidFill>
        </p:spPr>
        <p:txBody>
          <a:bodyPr lIns="179999" tIns="179999" rIns="179999" bIns="179999" anchor="ctr"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wo Pho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Picture 18" descr="Picture 18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Picture Placeholder 3"/>
          <p:cNvSpPr/>
          <p:nvPr>
            <p:ph type="pic" sz="half" idx="13"/>
          </p:nvPr>
        </p:nvSpPr>
        <p:spPr>
          <a:xfrm>
            <a:off x="4686810" y="486135"/>
            <a:ext cx="3993268" cy="52668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7" name="Picture Placeholder 5"/>
          <p:cNvSpPr/>
          <p:nvPr>
            <p:ph type="pic" sz="half" idx="14"/>
          </p:nvPr>
        </p:nvSpPr>
        <p:spPr>
          <a:xfrm>
            <a:off x="466665" y="486135"/>
            <a:ext cx="4012211" cy="526648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8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9" name="Text Placeholder 8"/>
          <p:cNvSpPr/>
          <p:nvPr>
            <p:ph type="body" sz="quarter" idx="15"/>
          </p:nvPr>
        </p:nvSpPr>
        <p:spPr>
          <a:xfrm>
            <a:off x="4686810" y="4088943"/>
            <a:ext cx="2617201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410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1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12" name="Picture 13" descr="Picture 1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with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Picture 15" descr="Picture 15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Picture Placeholder 5"/>
          <p:cNvSpPr/>
          <p:nvPr>
            <p:ph type="pic" idx="13"/>
          </p:nvPr>
        </p:nvSpPr>
        <p:spPr>
          <a:xfrm>
            <a:off x="466667" y="479817"/>
            <a:ext cx="6802234" cy="528437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21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22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2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24" name="Picture 14" descr="Picture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25" name="Text Placeholder 9"/>
          <p:cNvSpPr/>
          <p:nvPr>
            <p:ph type="body" sz="quarter" idx="14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Graphic + Title and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Picture 13" descr="Picture 13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Picture Placeholder 5"/>
          <p:cNvSpPr/>
          <p:nvPr>
            <p:ph type="pic" sz="half" idx="13"/>
          </p:nvPr>
        </p:nvSpPr>
        <p:spPr>
          <a:xfrm>
            <a:off x="487679" y="1803400"/>
            <a:ext cx="5374641" cy="3960789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434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35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36" name="Picture 10" descr="Picture 1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38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able or Char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47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49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utro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Body Level One…"/>
          <p:cNvSpPr txBox="1"/>
          <p:nvPr>
            <p:ph type="body" sz="quarter" idx="1"/>
          </p:nvPr>
        </p:nvSpPr>
        <p:spPr>
          <a:xfrm>
            <a:off x="1658325" y="2338354"/>
            <a:ext cx="5827352" cy="1959131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spcBef>
                <a:spcPts val="600"/>
              </a:spcBef>
              <a:defRPr sz="2700"/>
            </a:lvl1pPr>
            <a:lvl2pPr marL="0" indent="439516" algn="ctr">
              <a:spcBef>
                <a:spcPts val="600"/>
              </a:spcBef>
              <a:buSzTx/>
              <a:buNone/>
              <a:defRPr sz="2700"/>
            </a:lvl2pPr>
            <a:lvl3pPr marL="0" indent="879032" algn="ctr">
              <a:spcBef>
                <a:spcPts val="600"/>
              </a:spcBef>
              <a:buSzTx/>
              <a:buNone/>
              <a:defRPr sz="2700"/>
            </a:lvl3pPr>
            <a:lvl4pPr marL="0" indent="1318547" algn="ctr">
              <a:spcBef>
                <a:spcPts val="600"/>
              </a:spcBef>
              <a:buSzTx/>
              <a:buNone/>
              <a:defRPr sz="2700"/>
            </a:lvl4pPr>
            <a:lvl5pPr marL="0" indent="1758064" algn="ctr">
              <a:spcBef>
                <a:spcPts val="600"/>
              </a:spcBef>
              <a:buSzTx/>
              <a:buNone/>
              <a:defRPr sz="2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7" name="Title Text"/>
          <p:cNvSpPr txBox="1"/>
          <p:nvPr>
            <p:ph type="title"/>
          </p:nvPr>
        </p:nvSpPr>
        <p:spPr>
          <a:xfrm>
            <a:off x="1867849" y="1562097"/>
            <a:ext cx="5408307" cy="763560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58" name="Text Placeholder 4"/>
          <p:cNvSpPr/>
          <p:nvPr>
            <p:ph type="body" sz="quarter" idx="13"/>
          </p:nvPr>
        </p:nvSpPr>
        <p:spPr>
          <a:xfrm>
            <a:off x="1867848" y="4513379"/>
            <a:ext cx="5408306" cy="34681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algn="ctr">
              <a:defRPr>
                <a:solidFill>
                  <a:schemeClr val="accent2"/>
                </a:solidFill>
              </a:defRPr>
            </a:pPr>
          </a:p>
        </p:txBody>
      </p:sp>
      <p:pic>
        <p:nvPicPr>
          <p:cNvPr id="459" name="Picture 12" descr="Picture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3231" y="705869"/>
            <a:ext cx="497539" cy="360287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" y="5857875"/>
            <a:ext cx="9144001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4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23.xml"/><Relationship Id="rId27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26.xml"/><Relationship Id="rId30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0.xml"/><Relationship Id="rId34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4.xml"/><Relationship Id="rId38" Type="http://schemas.openxmlformats.org/officeDocument/2006/relationships/slideLayout" Target="../slideLayouts/slideLayout3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/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4" name="Body Level One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/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>
              <a:defRPr b="1" sz="1100"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  <p:sldLayoutId id="2147483672" r:id="rId27"/>
    <p:sldLayoutId id="2147483673" r:id="rId28"/>
    <p:sldLayoutId id="2147483674" r:id="rId29"/>
    <p:sldLayoutId id="2147483675" r:id="rId30"/>
    <p:sldLayoutId id="2147483676" r:id="rId31"/>
    <p:sldLayoutId id="2147483677" r:id="rId32"/>
    <p:sldLayoutId id="2147483678" r:id="rId33"/>
    <p:sldLayoutId id="2147483679" r:id="rId34"/>
    <p:sldLayoutId id="2147483680" r:id="rId35"/>
    <p:sldLayoutId id="2147483681" r:id="rId36"/>
    <p:sldLayoutId id="2147483682" r:id="rId37"/>
    <p:sldLayoutId id="2147483683" r:id="rId38"/>
  </p:sldLayoutIdLst>
  <p:transition xmlns:p14="http://schemas.microsoft.com/office/powerpoint/2010/main" spd="med" advClick="1"/>
  <p:txStyles>
    <p:titleStyle>
      <a:lvl1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0" marR="0" indent="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1pPr>
      <a:lvl2pPr marL="714212" marR="0" indent="-274699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2pPr>
      <a:lvl3pPr marL="1136134" marR="0" indent="-25710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3pPr>
      <a:lvl4pPr marL="1678152" marR="0" indent="-359604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4pPr>
      <a:lvl5pPr marL="196625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5pPr>
      <a:lvl6pPr marL="2405772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6pPr>
      <a:lvl7pPr marL="2845287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7pPr>
      <a:lvl8pPr marL="328480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8pPr>
      <a:lvl9pPr marL="3724320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9222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8444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47667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968897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46112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95334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44556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937792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Title 1"/>
          <p:cNvSpPr txBox="1"/>
          <p:nvPr>
            <p:ph type="ctrTitle"/>
          </p:nvPr>
        </p:nvSpPr>
        <p:spPr>
          <a:xfrm>
            <a:off x="457200" y="1287430"/>
            <a:ext cx="6516355" cy="1635519"/>
          </a:xfrm>
          <a:prstGeom prst="rect">
            <a:avLst/>
          </a:prstGeom>
        </p:spPr>
        <p:txBody>
          <a:bodyPr/>
          <a:lstStyle/>
          <a:p>
            <a:pPr/>
            <a:r>
              <a:t>CST8234 – C Programming</a:t>
            </a:r>
          </a:p>
        </p:txBody>
      </p:sp>
      <p:sp>
        <p:nvSpPr>
          <p:cNvPr id="478" name="Subtitle 2"/>
          <p:cNvSpPr txBox="1"/>
          <p:nvPr>
            <p:ph type="subTitle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/>
          <a:lstStyle/>
          <a:p>
            <a:pPr/>
            <a:r>
              <a:t>Week 2a - The basics of language.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The main function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The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main</a:t>
            </a:r>
            <a:r>
              <a:t> function.</a:t>
            </a:r>
          </a:p>
          <a:p>
            <a:pPr marL="228600" indent="-228600">
              <a:buSzPct val="100000"/>
              <a:buChar char="•"/>
            </a:pPr>
            <a:r>
              <a:t>Variables.</a:t>
            </a:r>
          </a:p>
          <a:p>
            <a:pPr marL="228600" indent="-228600">
              <a:buSzPct val="100000"/>
              <a:buChar char="•"/>
            </a:pPr>
            <a:r>
              <a:t>Control Flow.</a:t>
            </a:r>
          </a:p>
          <a:p>
            <a:pPr lvl="1" marL="668113" indent="-228600">
              <a:buSzPct val="100000"/>
            </a:pPr>
            <a:r>
              <a:t>Conditionals.</a:t>
            </a:r>
          </a:p>
          <a:p>
            <a:pPr lvl="1" marL="668113" indent="-228600">
              <a:buSzPct val="100000"/>
            </a:pPr>
            <a:r>
              <a:t>Iteration (loops).</a:t>
            </a:r>
          </a:p>
          <a:p>
            <a:pPr marL="228600" indent="-228600">
              <a:buSzPct val="100000"/>
              <a:buChar char="•"/>
            </a:pPr>
            <a:r>
              <a:t>Functions.</a:t>
            </a:r>
          </a:p>
          <a:p>
            <a:pPr marL="228600" indent="-228600">
              <a:buSzPct val="100000"/>
              <a:buChar char="•"/>
            </a:pPr>
            <a:r>
              <a:t>Using other files and libraries (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#include</a:t>
            </a:r>
            <a:r>
              <a:t>).</a:t>
            </a:r>
          </a:p>
          <a:p>
            <a:pPr marL="228600" indent="-228600">
              <a:buSzPct val="100000"/>
              <a:buChar char="•"/>
            </a:pPr>
            <a:r>
              <a:t>C program structure.</a:t>
            </a:r>
          </a:p>
        </p:txBody>
      </p:sp>
      <p:sp>
        <p:nvSpPr>
          <p:cNvPr id="481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82" name="Basics of the language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Basics of the language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The main function is the entry point of the program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The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main</a:t>
            </a:r>
            <a:r>
              <a:t> function is the entry point of the program. </a:t>
            </a:r>
          </a:p>
          <a:p>
            <a:pPr lvl="1" marL="668113" indent="-228600">
              <a:buSzPct val="100000"/>
            </a:pPr>
            <a:r>
              <a:t>When the program is executed,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main</a:t>
            </a:r>
            <a:r>
              <a:t> is the first function called.</a:t>
            </a:r>
          </a:p>
          <a:p>
            <a:pPr marL="228600" indent="-228600">
              <a:buSzPct val="100000"/>
              <a:buChar char="•"/>
            </a:pPr>
            <a:r>
              <a:t>main has two prototypes (variants)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main(int args, char* argv[]);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main();</a:t>
            </a:r>
          </a:p>
          <a:p>
            <a:pPr lvl="1" marL="668113" indent="-228600">
              <a:buSzPct val="100000"/>
            </a:pPr>
            <a:r>
              <a:t>In both cases, it must return an integer at the end of program execution.</a:t>
            </a:r>
          </a:p>
        </p:txBody>
      </p:sp>
      <p:sp>
        <p:nvSpPr>
          <p:cNvPr id="485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86" name="The main function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The </a:t>
            </a:r>
            <a:r>
              <a:rPr>
                <a:latin typeface="Courier New"/>
                <a:ea typeface="Courier New"/>
                <a:cs typeface="Courier New"/>
                <a:sym typeface="Courier New"/>
              </a:rPr>
              <a:t>main</a:t>
            </a:r>
            <a:r>
              <a:t> function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As you may already know, variables are aliases for some data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As you may already know, variables are aliases for some data.</a:t>
            </a:r>
          </a:p>
          <a:p>
            <a:pPr marL="228600" indent="-228600">
              <a:buSzPct val="100000"/>
              <a:buChar char="•"/>
            </a:pPr>
            <a:r>
              <a:t>There are different types of variables:</a:t>
            </a:r>
          </a:p>
          <a:p>
            <a:pPr lvl="1" marL="668113" indent="-228600">
              <a:buSzPct val="100000"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int</a:t>
            </a:r>
            <a:r>
              <a:t> </a:t>
            </a:r>
          </a:p>
          <a:p>
            <a:pPr lvl="1" marL="668113" indent="-228600">
              <a:buSzPct val="100000"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char</a:t>
            </a:r>
            <a:r>
              <a:t> </a:t>
            </a:r>
          </a:p>
          <a:p>
            <a:pPr lvl="1" marL="668113" indent="-228600">
              <a:buSzPct val="100000"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double</a:t>
            </a:r>
            <a:r>
              <a:t> 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float</a:t>
            </a:r>
          </a:p>
          <a:p>
            <a:pPr lvl="1" marL="668113" indent="-228600">
              <a:buSzPct val="100000"/>
            </a:pPr>
            <a:r>
              <a:t>And more, we will take about the datatypes in more details later</a:t>
            </a:r>
          </a:p>
          <a:p>
            <a:pPr marL="228600" indent="-228600">
              <a:buSzPct val="100000"/>
              <a:buChar char="•"/>
            </a:pPr>
            <a:r>
              <a:t>To declare a variable you will use the following format: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&lt;datatype&gt; somename;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rPr b="0">
                <a:solidFill>
                  <a:schemeClr val="accent5"/>
                </a:solidFill>
                <a:latin typeface="+mj-lt"/>
                <a:ea typeface="+mj-ea"/>
                <a:cs typeface="+mj-cs"/>
                <a:sym typeface="Arial"/>
              </a:rPr>
              <a:t>For example:</a:t>
            </a:r>
            <a:r>
              <a:t> int index;</a:t>
            </a:r>
          </a:p>
        </p:txBody>
      </p:sp>
      <p:sp>
        <p:nvSpPr>
          <p:cNvPr id="489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90" name="Variables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Variables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C has a number of conditional statement that can be used to decide the program execution path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C has a number of conditional statement that can be used to decide the program execution path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if statement.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if-else statement.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Switch-case statement.</a:t>
            </a:r>
          </a:p>
          <a:p>
            <a:pPr lvl="1" marL="668113" indent="-228600">
              <a:buSzPct val="100000"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Ternary operator.</a:t>
            </a:r>
          </a:p>
          <a:p>
            <a:pPr marL="228600" indent="-228600">
              <a:buSzPct val="100000"/>
              <a:buChar char="•"/>
            </a:pPr>
            <a:r>
              <a:t>Each of the above checks if some condition(s) is true to decide what part of the program to run.</a:t>
            </a:r>
          </a:p>
        </p:txBody>
      </p:sp>
      <p:sp>
        <p:nvSpPr>
          <p:cNvPr id="493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94" name="Conditionals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Conditionals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Checks whether some condition(s) is true or not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Checks whether some condition(s) is true or not. </a:t>
            </a:r>
          </a:p>
          <a:p>
            <a:pPr marL="228600" indent="-228600">
              <a:buSzPct val="100000"/>
              <a:buChar char="•"/>
            </a:pPr>
            <a:r>
              <a:t>If the condition is true, then it executes the code in the statement block.</a:t>
            </a:r>
          </a:p>
          <a:p>
            <a:pPr marL="228600" indent="-228600">
              <a:buSzPct val="100000"/>
              <a:buChar char="•"/>
            </a:pPr>
            <a:r>
              <a:t>Syntax: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if (&lt;conditions&gt;) {                if (index == 10) {</a:t>
            </a:r>
          </a:p>
          <a:p>
            <a:pPr lvl="2" marL="0" indent="87903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&lt;code&gt;                           printf(“true”);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                                   index = index + 1;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                                  }</a:t>
            </a:r>
          </a:p>
          <a:p>
            <a:pPr marL="228600" indent="-228600">
              <a:buSzPct val="100000"/>
              <a:buChar char="•"/>
            </a:pPr>
            <a:r>
              <a:t>If you have only one line to execute for the if-statement, you can remove the curly brackets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if (index == 10) </a:t>
            </a:r>
          </a:p>
          <a:p>
            <a:pPr lvl="2" marL="0" indent="87903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printf(“true”);</a:t>
            </a:r>
          </a:p>
        </p:txBody>
      </p:sp>
      <p:sp>
        <p:nvSpPr>
          <p:cNvPr id="497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98" name="If statement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If statement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Usually used with conditional statements, but not necessarily the only case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Usually used with conditional statements, but not necessarily the only case.</a:t>
            </a:r>
          </a:p>
          <a:p>
            <a:pPr marL="228600" indent="-228600">
              <a:buSzPct val="100000"/>
              <a:buChar char="•"/>
            </a:pPr>
            <a:r>
              <a:t>They are used to combine a number of conditions together, and evaluate the result</a:t>
            </a:r>
          </a:p>
        </p:txBody>
      </p:sp>
      <p:sp>
        <p:nvSpPr>
          <p:cNvPr id="501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02" name="Logical operators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Logical operators</a:t>
            </a:r>
          </a:p>
        </p:txBody>
      </p:sp>
      <p:graphicFrame>
        <p:nvGraphicFramePr>
          <p:cNvPr id="503" name="Table"/>
          <p:cNvGraphicFramePr/>
          <p:nvPr/>
        </p:nvGraphicFramePr>
        <p:xfrm>
          <a:off x="677333" y="2556933"/>
          <a:ext cx="7961413" cy="3053081"/>
        </p:xfrm>
        <a:graphic xmlns:a="http://schemas.openxmlformats.org/drawingml/2006/main">
          <a:graphicData uri="http://schemas.openxmlformats.org/drawingml/2006/table">
            <a:tbl>
              <a:tblPr firstCol="1" firstRow="0" lastCol="0" lastRow="0" bandCol="0" bandRow="1" rtl="0">
                <a:tableStyleId>{4C3C2611-4C71-4FC5-86AE-919BDF0F9419}</a:tableStyleId>
              </a:tblPr>
              <a:tblGrid>
                <a:gridCol w="1830668"/>
                <a:gridCol w="6118043"/>
              </a:tblGrid>
              <a:tr h="1013460">
                <a:tc>
                  <a:txBody>
                    <a:bodyPr/>
                    <a:lstStyle/>
                    <a:p>
                      <a:pPr algn="ctr"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&amp;&amp;</a:t>
                      </a:r>
                    </a:p>
                  </a:txBody>
                  <a:tcPr marL="0" marR="0" marT="0" marB="0" anchor="ctr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Called Logical AND. The result is only true if and only if both conditions are true</a:t>
                      </a:r>
                    </a:p>
                  </a:txBody>
                  <a:tcPr marL="0" marR="0" marT="0" marB="0" anchor="ctr" anchorCtr="0" horzOverflow="overflow"/>
                </a:tc>
              </a:tr>
              <a:tr h="1013460">
                <a:tc>
                  <a:txBody>
                    <a:bodyPr/>
                    <a:lstStyle/>
                    <a:p>
                      <a:pPr algn="ctr"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||</a:t>
                      </a:r>
                    </a:p>
                  </a:txBody>
                  <a:tcPr marL="0" marR="0" marT="0" marB="0" anchor="ctr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Called Logical OR. The result is only false if and only if both conditions are false</a:t>
                      </a:r>
                    </a:p>
                  </a:txBody>
                  <a:tcPr marL="0" marR="0" marT="0" marB="0" anchor="ctr" anchorCtr="0" horzOverflow="overflow"/>
                </a:tc>
              </a:tr>
              <a:tr h="1013460">
                <a:tc>
                  <a:txBody>
                    <a:bodyPr/>
                    <a:lstStyle/>
                    <a:p>
                      <a:pPr algn="ctr" defTabSz="439516">
                        <a:defRPr b="0" sz="1800">
                          <a:solidFill>
                            <a:srgbClr val="000000"/>
                          </a:solidFill>
                        </a:defRPr>
                      </a:pPr>
                      <a:r>
                        <a:rPr b="1" sz="1700">
                          <a:solidFill>
                            <a:srgbClr val="FFFFFF"/>
                          </a:solidFill>
                        </a:rPr>
                        <a:t>!</a:t>
                      </a:r>
                    </a:p>
                  </a:txBody>
                  <a:tcPr marL="0" marR="0" marT="0" marB="0" anchor="ctr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Called Logical NOT. The result is always the opposite of the condition truthiness</a:t>
                      </a:r>
                    </a:p>
                  </a:txBody>
                  <a:tcPr marL="0" marR="0" marT="0" marB="0" anchor="ctr" anchorCtr="0" horzOverflow="overflow"/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Used to check the relation between two different operands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Used to check the relation between two different operands.</a:t>
            </a:r>
          </a:p>
          <a:p>
            <a:pPr marL="228600" indent="-228600">
              <a:buSzPct val="100000"/>
              <a:buChar char="•"/>
            </a:pPr>
            <a:r>
              <a:t>The result of these operators is logical value (true or false)</a:t>
            </a:r>
          </a:p>
        </p:txBody>
      </p:sp>
      <p:sp>
        <p:nvSpPr>
          <p:cNvPr id="506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07" name="Relational operators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Relational operators</a:t>
            </a:r>
          </a:p>
        </p:txBody>
      </p:sp>
      <p:graphicFrame>
        <p:nvGraphicFramePr>
          <p:cNvPr id="508" name="Table"/>
          <p:cNvGraphicFramePr/>
          <p:nvPr/>
        </p:nvGraphicFramePr>
        <p:xfrm>
          <a:off x="1710266" y="2853266"/>
          <a:ext cx="7366001" cy="5080001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0">
                <a:tableStyleId>{4C3C2611-4C71-4FC5-86AE-919BDF0F9419}</a:tableStyleId>
              </a:tblPr>
              <a:tblGrid>
                <a:gridCol w="1838325"/>
                <a:gridCol w="1838325"/>
                <a:gridCol w="1838325"/>
              </a:tblGrid>
              <a:tr h="1013460"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“==”
Equal</a:t>
                      </a:r>
                    </a:p>
                  </a:txBody>
                  <a:tcPr marL="0" marR="0" marT="0" marB="0" anchor="ctr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“&lt;“
Less than</a:t>
                      </a:r>
                    </a:p>
                  </a:txBody>
                  <a:tcPr marL="0" marR="0" marT="0" marB="0" anchor="ctr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“&gt;”
Greater than</a:t>
                      </a:r>
                    </a:p>
                  </a:txBody>
                  <a:tcPr marL="0" marR="0" marT="0" marB="0" anchor="ctr" anchorCtr="0" horzOverflow="overflow"/>
                </a:tc>
              </a:tr>
              <a:tr h="1013460"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“!=”
Not equal</a:t>
                      </a:r>
                    </a:p>
                  </a:txBody>
                  <a:tcPr marL="0" marR="0" marT="0" marB="0" anchor="ctr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“&lt;=“
Less than or equal</a:t>
                      </a:r>
                    </a:p>
                  </a:txBody>
                  <a:tcPr marL="0" marR="0" marT="0" marB="0" anchor="ctr" anchorCtr="0" horzOverflow="overflow"/>
                </a:tc>
                <a:tc>
                  <a:txBody>
                    <a:bodyPr/>
                    <a:lstStyle/>
                    <a:p>
                      <a:pPr algn="ctr" defTabSz="439516">
                        <a:defRPr sz="1800">
                          <a:solidFill>
                            <a:srgbClr val="000000"/>
                          </a:solidFill>
                        </a:defRPr>
                      </a:pPr>
                      <a:r>
                        <a:rPr sz="1700">
                          <a:solidFill>
                            <a:schemeClr val="accent5"/>
                          </a:solidFill>
                        </a:rPr>
                        <a:t>“&gt;=“
Greater than or equal</a:t>
                      </a:r>
                    </a:p>
                  </a:txBody>
                  <a:tcPr marL="0" marR="0" marT="0" marB="0" anchor="ctr" anchorCtr="0" horzOverflow="overflow"/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if ( speed &gt;= 50 &amp;&amp; speed &lt;= 60 ) {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if ( speed &gt;= 50 &amp;&amp; speed &lt;= 60 ) {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printf(“speed within range”);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maintainSpeed();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</a:t>
            </a:r>
          </a:p>
        </p:txBody>
      </p:sp>
      <p:sp>
        <p:nvSpPr>
          <p:cNvPr id="511" name="Slide Number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12" name="Example: conditional statement with operators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Example: conditional statement with operators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Used to execute a secondary statement block in case if the condition fails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Used to execute a secondary statement block in case if the condition fails. </a:t>
            </a:r>
          </a:p>
          <a:p>
            <a:pPr marL="228600" indent="-228600">
              <a:buSzPct val="100000"/>
              <a:buChar char="•"/>
            </a:pPr>
            <a:r>
              <a:t>Syntax: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if (&lt;conditions&gt;) {          if (index == 10) {</a:t>
            </a:r>
          </a:p>
          <a:p>
            <a:pPr lvl="2" marL="0" indent="87903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&lt;code&gt;                      printf(“true”);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 else {                       index = index + 1;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   &lt;code&gt;                    } else {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                               printf(“false”);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                                reCalcIndex();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                             }</a:t>
            </a:r>
          </a:p>
        </p:txBody>
      </p:sp>
      <p:sp>
        <p:nvSpPr>
          <p:cNvPr id="51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16" name="if-else statement"/>
          <p:cNvSpPr txBox="1"/>
          <p:nvPr>
            <p:ph type="title"/>
          </p:nvPr>
        </p:nvSpPr>
        <p:spPr>
          <a:xfrm>
            <a:off x="481522" y="488622"/>
            <a:ext cx="8180956" cy="705877"/>
          </a:xfrm>
          <a:prstGeom prst="rect">
            <a:avLst/>
          </a:prstGeom>
        </p:spPr>
        <p:txBody>
          <a:bodyPr/>
          <a:lstStyle/>
          <a:p>
            <a:pPr/>
            <a:r>
              <a:t>if-else statement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In some cases you may need to check for mutually exclusive conditions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In some cases you may need to check for mutually exclusive conditions</a:t>
            </a:r>
          </a:p>
          <a:p>
            <a:pPr marL="228600" indent="-228600">
              <a:buSzPct val="100000"/>
              <a:buChar char="•"/>
            </a:pPr>
            <a:r>
              <a:t>Syntax: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if (&lt;conditions&gt;) {  </a:t>
            </a:r>
          </a:p>
          <a:p>
            <a:pPr lvl="2" marL="0" indent="87903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&lt;code&gt;           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 else if(&lt;another-condition&gt;) {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   &lt;code&gt;               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 else {</a:t>
            </a:r>
          </a:p>
          <a:p>
            <a:pPr lvl="2" marL="0" indent="87903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&lt;code&gt;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</a:t>
            </a:r>
          </a:p>
        </p:txBody>
      </p:sp>
      <p:sp>
        <p:nvSpPr>
          <p:cNvPr id="519" name="Slide Number"/>
          <p:cNvSpPr txBox="1"/>
          <p:nvPr>
            <p:ph type="sldNum" sz="quarter" idx="2"/>
          </p:nvPr>
        </p:nvSpPr>
        <p:spPr>
          <a:xfrm>
            <a:off x="127414" y="6532998"/>
            <a:ext cx="160382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20" name="if-(else-if)-else statement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if-(else-if)-else statement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In other cases, you may find using a switch-case statement more readable for mutually exclusive conditions: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In other cases, you may find using a switch-case statement more readable for mutually exclusive conditions:</a:t>
            </a:r>
          </a:p>
          <a:p>
            <a:pPr marL="228600" indent="-228600">
              <a:buSzPct val="100000"/>
              <a:buChar char="•"/>
            </a:pPr>
            <a:r>
              <a:t>Syntax: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switch (&lt;expression&gt;) {  </a:t>
            </a:r>
          </a:p>
          <a:p>
            <a:pPr lvl="2" marL="0" indent="87903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case const-expr: statements; break;</a:t>
            </a:r>
          </a:p>
          <a:p>
            <a:pPr lvl="2" marL="0" indent="87903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case const-expr: statements; break;</a:t>
            </a:r>
          </a:p>
          <a:p>
            <a:pPr lvl="2" marL="0" indent="87903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default: statements; break;           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</a:t>
            </a:r>
          </a:p>
          <a:p>
            <a:pPr marL="228600" indent="-228600">
              <a:buSzPct val="100000"/>
              <a:buChar char="•"/>
            </a:pPr>
            <a:r>
              <a:t>Please note break is needed at the end of every case, not to let the code fall through.</a:t>
            </a:r>
          </a:p>
        </p:txBody>
      </p:sp>
      <p:sp>
        <p:nvSpPr>
          <p:cNvPr id="5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24" name="Switch case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Switch case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Used as shortcut for if-else statement, it is more concise than the if statement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Used as shortcut for if-else statement, it is more concise than the if statement.</a:t>
            </a:r>
          </a:p>
          <a:p>
            <a:pPr marL="228600" indent="-228600">
              <a:buSzPct val="100000"/>
              <a:buChar char="•"/>
            </a:pPr>
            <a:r>
              <a:t>Syntax:</a:t>
            </a:r>
          </a:p>
          <a:p>
            <a:pPr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&lt;variable&gt; = condition ? &lt;true case code&gt; : &lt;false case code&gt;</a:t>
            </a:r>
          </a:p>
          <a:p>
            <a:pPr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</a:p>
          <a:p>
            <a:pPr>
              <a:defRPr b="1" sz="17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multiple = x % 2 == 0 ? 2 : 3;</a:t>
            </a:r>
          </a:p>
        </p:txBody>
      </p:sp>
      <p:sp>
        <p:nvSpPr>
          <p:cNvPr id="5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28" name="Ternary operator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Ternary operator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C has a number of loops: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C has a number of loops:</a:t>
            </a:r>
          </a:p>
          <a:p>
            <a:pPr lvl="1" marL="668113" indent="-228600">
              <a:buSzPct val="100000"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for</a:t>
            </a:r>
            <a:r>
              <a:t>: usually used with a finite number of repetitions.</a:t>
            </a:r>
          </a:p>
          <a:p>
            <a:pPr lvl="1" marL="668113" indent="-228600">
              <a:buSzPct val="100000"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while</a:t>
            </a:r>
            <a:r>
              <a:t>:  usually used for unknown number of repetitions.</a:t>
            </a:r>
          </a:p>
          <a:p>
            <a:pPr lvl="1" marL="668113" indent="-228600">
              <a:buSzPct val="100000"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do-while</a:t>
            </a:r>
            <a:r>
              <a:t>: works just like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while</a:t>
            </a:r>
            <a:r>
              <a:t>, but guarantees at least one execution of code.</a:t>
            </a:r>
          </a:p>
          <a:p>
            <a:pPr marL="228600" indent="-228600">
              <a:buSzPct val="100000"/>
              <a:buChar char="•"/>
            </a:pPr>
            <a:r>
              <a:t>In all cases, the code in the loop block will be executed until the condition used fails.</a:t>
            </a:r>
          </a:p>
        </p:txBody>
      </p:sp>
      <p:sp>
        <p:nvSpPr>
          <p:cNvPr id="5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32" name="Iterations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Iterations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Syntax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Syntax</a:t>
            </a:r>
          </a:p>
          <a:p>
            <a:pPr lvl="1" marL="0" indent="43951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for (expr1; expr2; expr3) {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87903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&lt;code&gt;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0" indent="43951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28600" indent="-228600">
              <a:buSzPct val="100000"/>
              <a:buChar char="•"/>
            </a:pPr>
            <a:r>
              <a:t>The most used case of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for</a:t>
            </a:r>
            <a:r>
              <a:t> loop is when the number of repetitions is known. 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index;</a:t>
            </a:r>
          </a:p>
          <a:p>
            <a:pPr lvl="1" marL="0" indent="43951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for (index = 0; index &lt; 10; index++) {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87903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&lt;code&gt;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0" indent="43951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  <a:p>
            <a:pPr marL="228600" indent="-228600">
              <a:buSzPct val="100000"/>
              <a:buChar char="•"/>
            </a:pPr>
            <a:r>
              <a:rPr b="1"/>
              <a:t>Please note:</a:t>
            </a:r>
            <a:r>
              <a:t> ANSI C (89), is strict about where to define “index”. Therefore, it is best practise to define index before the for loop.</a:t>
            </a:r>
          </a:p>
        </p:txBody>
      </p:sp>
      <p:sp>
        <p:nvSpPr>
          <p:cNvPr id="5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36" name="for loop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for loop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Syntax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Syntax</a:t>
            </a:r>
          </a:p>
          <a:p>
            <a:pPr lvl="1" marL="0" indent="43951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while (&lt;condition&gt;) {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87903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&lt;code&gt;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0" indent="43951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marL="228600" indent="-228600">
              <a:buSzPct val="100000"/>
              <a:buChar char="•"/>
            </a:pPr>
            <a:r>
              <a:t>Similar to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for</a:t>
            </a:r>
            <a:r>
              <a:t>,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while</a:t>
            </a:r>
            <a:r>
              <a:t> will repeat the code until the condition fails</a:t>
            </a:r>
          </a:p>
          <a:p>
            <a:pPr lvl="1" marL="0" indent="43951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while (speed &lt; 50) {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2" marL="0" indent="87903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speed++;</a:t>
            </a:r>
            <a:endParaRPr b="1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0" indent="439513">
              <a:buSzTx/>
              <a:buNone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}</a:t>
            </a:r>
          </a:p>
        </p:txBody>
      </p:sp>
      <p:sp>
        <p:nvSpPr>
          <p:cNvPr id="53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40" name="while loop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while loop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Functions are considered the basic building code blocks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Functions are considered the basic building code blocks. </a:t>
            </a:r>
          </a:p>
          <a:p>
            <a:pPr marL="228600" indent="-228600">
              <a:buSzPct val="100000"/>
              <a:buChar char="•"/>
            </a:pPr>
            <a:r>
              <a:t>They are used to to break large code into smaller pieces so that:</a:t>
            </a:r>
          </a:p>
          <a:p>
            <a:pPr lvl="1" marL="668113" indent="-228600">
              <a:buSzPct val="100000"/>
            </a:pPr>
            <a:r>
              <a:t>We can maintain each piece separately.</a:t>
            </a:r>
          </a:p>
          <a:p>
            <a:pPr lvl="1" marL="668113" indent="-228600">
              <a:buSzPct val="100000"/>
            </a:pPr>
            <a:r>
              <a:t>Hide some implantation details as needed, using header files.</a:t>
            </a:r>
          </a:p>
          <a:p>
            <a:pPr lvl="1" marL="668113" indent="-228600">
              <a:buSzPct val="100000"/>
            </a:pPr>
            <a:r>
              <a:t>Have reusable code that be shared between programs.</a:t>
            </a:r>
          </a:p>
          <a:p>
            <a:pPr marL="228600" indent="-228600">
              <a:buSzPct val="100000"/>
              <a:buChar char="•"/>
            </a:pPr>
            <a:r>
              <a:t>Syntax: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&lt;return type&gt; functionName (arguments){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</a:t>
            </a:r>
          </a:p>
          <a:p>
            <a:pPr marL="228600" indent="-228600">
              <a:buSzPct val="100000"/>
              <a:buChar char="•"/>
            </a:pPr>
            <a:r>
              <a:t>Example: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int main (int argc, char* argv[]){</a:t>
            </a:r>
          </a:p>
          <a:p>
            <a:pPr lvl="1" marL="0" indent="439513">
              <a:buSzTx/>
              <a:buNone/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}</a:t>
            </a:r>
          </a:p>
        </p:txBody>
      </p:sp>
      <p:sp>
        <p:nvSpPr>
          <p:cNvPr id="54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44" name="Functions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Functions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As you can imagine, developers can’t build every program from scratch. Rather, we use a lot of other people’s code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As you can imagine, developers can’t build every program from scratch. Rather, we use a lot of other people’s code.</a:t>
            </a:r>
          </a:p>
          <a:p>
            <a:pPr marL="228600" indent="-228600">
              <a:buSzPct val="100000"/>
              <a:buChar char="•"/>
            </a:pPr>
            <a:r>
              <a:t>In C, in order to  use someone else’s code, we need to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include</a:t>
            </a:r>
            <a:r>
              <a:t> the library that has the implementation.  </a:t>
            </a:r>
          </a:p>
          <a:p>
            <a:pPr marL="228600" indent="-228600">
              <a:buSzPct val="100000"/>
              <a:buChar char="•"/>
            </a:pPr>
            <a:r>
              <a:t>Syntax: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#include &lt;lb-name.h&gt;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Or </a:t>
            </a:r>
          </a:p>
          <a:p>
            <a:pPr>
              <a:def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#include “lb-name.h”</a:t>
            </a:r>
          </a:p>
          <a:p>
            <a:pPr marL="228600" indent="-228600">
              <a:buSzPct val="100000"/>
              <a:buChar char="•"/>
            </a:pPr>
            <a:r>
              <a:t>The difference between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&lt;&gt;</a:t>
            </a:r>
            <a:r>
              <a:t> and </a:t>
            </a: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“”</a:t>
            </a:r>
            <a:r>
              <a:t>:</a:t>
            </a:r>
          </a:p>
          <a:p>
            <a:pPr marL="228600" indent="-228600">
              <a:buSzPct val="100000"/>
              <a:buChar char="•"/>
            </a:pPr>
            <a:r>
              <a:rPr b="1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&lt;&gt;</a:t>
            </a:r>
            <a:r>
              <a:t>: is used to tell the complier to find the library in pre-defined location.</a:t>
            </a:r>
          </a:p>
          <a:p>
            <a:pPr marL="228600" indent="-228600">
              <a:buSzPct val="100000"/>
              <a:buChar char="•"/>
            </a:pPr>
            <a:r>
              <a:rPr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“”</a:t>
            </a:r>
            <a:r>
              <a:t>: is used to tell the complier to find the library in source program location.</a:t>
            </a:r>
          </a:p>
        </p:txBody>
      </p:sp>
      <p:sp>
        <p:nvSpPr>
          <p:cNvPr id="54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48" name="Using libraries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Using libraries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Like other languages, a C program shouldn’t be written only in one source file.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Like other languages, a C program shouldn’t be written only in one source file.</a:t>
            </a:r>
          </a:p>
          <a:p>
            <a:pPr marL="228600" indent="-228600">
              <a:buSzPct val="100000"/>
              <a:buChar char="•"/>
            </a:pPr>
            <a:r>
              <a:t>Usually, the program is divided into a number of implementation files “.c” and header files that expose their functionality called “.h” files.</a:t>
            </a:r>
          </a:p>
          <a:p>
            <a:pPr marL="228600" indent="-228600">
              <a:buSzPct val="100000"/>
              <a:buChar char="•"/>
            </a:pPr>
            <a:r>
              <a:t>A program can consist of any number of these files, no limitations.</a:t>
            </a:r>
          </a:p>
          <a:p>
            <a:pPr marL="228600" indent="-228600">
              <a:buSzPct val="100000"/>
              <a:buChar char="•"/>
            </a:pPr>
            <a:r>
              <a:t>Though, when dividing the program into smaller files, it is best practise to group the functionality logically.</a:t>
            </a:r>
          </a:p>
        </p:txBody>
      </p:sp>
      <p:sp>
        <p:nvSpPr>
          <p:cNvPr id="55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52" name="Typical C program structure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Typical C program structure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For example, if we are to build a calculator program, we might have the following files…"/>
          <p:cNvSpPr txBox="1"/>
          <p:nvPr>
            <p:ph type="body" idx="1"/>
          </p:nvPr>
        </p:nvSpPr>
        <p:spPr>
          <a:xfrm>
            <a:off x="468775" y="1293647"/>
            <a:ext cx="8206451" cy="4470545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Char char="•"/>
            </a:pPr>
            <a:r>
              <a:t>For example, if we are to build a calculator program, we might have the following files</a:t>
            </a:r>
          </a:p>
          <a:p>
            <a:pPr lvl="1" marL="668113" indent="-228600">
              <a:buSzPct val="100000"/>
            </a:pPr>
            <a:r>
              <a:t>main.c: The entry point of the program.</a:t>
            </a:r>
          </a:p>
          <a:p>
            <a:pPr lvl="1" marL="668113" indent="-228600">
              <a:buSzPct val="100000"/>
            </a:pPr>
            <a:r>
              <a:t>operations.h: File that include the definitions for the various operations the user can do.</a:t>
            </a:r>
          </a:p>
          <a:p>
            <a:pPr lvl="1" marL="668113" indent="-228600">
              <a:buSzPct val="100000"/>
            </a:pPr>
            <a:r>
              <a:t>operations.c: The actual implementations for the operations</a:t>
            </a:r>
          </a:p>
          <a:p>
            <a:pPr lvl="1" marL="668113" indent="-228600">
              <a:buSzPct val="100000"/>
            </a:pPr>
            <a:r>
              <a:t>User-input.h: File that has common functionality to handle user input.</a:t>
            </a:r>
          </a:p>
          <a:p>
            <a:pPr lvl="1" marL="668113" indent="-228600">
              <a:buSzPct val="100000"/>
            </a:pPr>
            <a:r>
              <a:t>User-input.c: The actual implementations for the common functionality.</a:t>
            </a:r>
          </a:p>
          <a:p>
            <a:pPr marL="228600" indent="-228600">
              <a:buSzPct val="100000"/>
              <a:buChar char="•"/>
            </a:pPr>
            <a:r>
              <a:t>We will look at the header files later in the class.</a:t>
            </a:r>
          </a:p>
        </p:txBody>
      </p:sp>
      <p:sp>
        <p:nvSpPr>
          <p:cNvPr id="55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556" name="Typical C program structure"/>
          <p:cNvSpPr txBox="1"/>
          <p:nvPr>
            <p:ph type="title"/>
          </p:nvPr>
        </p:nvSpPr>
        <p:spPr>
          <a:xfrm>
            <a:off x="481522" y="497089"/>
            <a:ext cx="8180956" cy="705876"/>
          </a:xfrm>
          <a:prstGeom prst="rect">
            <a:avLst/>
          </a:prstGeom>
        </p:spPr>
        <p:txBody>
          <a:bodyPr/>
          <a:lstStyle/>
          <a:p>
            <a:pPr/>
            <a:r>
              <a:t>Typical C program structure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