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9" r:id="rId4"/>
    <p:sldId id="271" r:id="rId5"/>
    <p:sldId id="270" r:id="rId6"/>
    <p:sldId id="259" r:id="rId7"/>
    <p:sldId id="260" r:id="rId8"/>
    <p:sldId id="261" r:id="rId9"/>
    <p:sldId id="263" r:id="rId10"/>
    <p:sldId id="262" r:id="rId11"/>
    <p:sldId id="265" r:id="rId12"/>
    <p:sldId id="266" r:id="rId13"/>
    <p:sldId id="267" r:id="rId14"/>
    <p:sldId id="264" r:id="rId15"/>
    <p:sldId id="268" r:id="rId16"/>
    <p:sldId id="258" r:id="rId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3" autoAdjust="0"/>
    <p:restoredTop sz="94660"/>
  </p:normalViewPr>
  <p:slideViewPr>
    <p:cSldViewPr>
      <p:cViewPr varScale="1">
        <p:scale>
          <a:sx n="72" d="100"/>
          <a:sy n="72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B7474308-6653-42BD-A449-2F52129FB2A6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EE60A54-547F-4FE0-8F39-A75E8437287C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0A54-547F-4FE0-8F39-A75E8437287C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39906-C430-44D4-8980-C2734014483A}" type="datetimeFigureOut">
              <a:rPr lang="en-CA" smtClean="0"/>
              <a:pPr/>
              <a:t>09/02/2015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8E7F-1FB5-4482-947F-AED8A775C5E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javascript:showMaterial('ISG00206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053');" TargetMode="External"/><Relationship Id="rId5" Type="http://schemas.openxmlformats.org/officeDocument/2006/relationships/image" Target="../media/image10.jpeg"/><Relationship Id="rId4" Type="http://schemas.openxmlformats.org/officeDocument/2006/relationships/hyperlink" Target="javascript:showMaterial('ISG00274');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e-poket.com/illust/ma_131.htm" TargetMode="External"/><Relationship Id="rId3" Type="http://schemas.openxmlformats.org/officeDocument/2006/relationships/image" Target="../media/image13.jpeg"/><Relationship Id="rId7" Type="http://schemas.openxmlformats.org/officeDocument/2006/relationships/image" Target="../media/image12.jpeg"/><Relationship Id="rId2" Type="http://schemas.openxmlformats.org/officeDocument/2006/relationships/hyperlink" Target="javascript:showMaterial('ICA04008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200');" TargetMode="External"/><Relationship Id="rId11" Type="http://schemas.openxmlformats.org/officeDocument/2006/relationships/image" Target="../media/image16.gif"/><Relationship Id="rId5" Type="http://schemas.openxmlformats.org/officeDocument/2006/relationships/image" Target="../media/image14.jpeg"/><Relationship Id="rId10" Type="http://schemas.openxmlformats.org/officeDocument/2006/relationships/hyperlink" Target="javascript:showMaterial('IUM00012');" TargetMode="External"/><Relationship Id="rId4" Type="http://schemas.openxmlformats.org/officeDocument/2006/relationships/hyperlink" Target="javascript:showMaterial('ICA05984');" TargetMode="External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rin.ne.jp/jp/lesson02/explanation/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8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</a:t>
            </a:r>
            <a:r>
              <a:rPr lang="en-US" altLang="ja-JP" dirty="0" smtClean="0"/>
              <a:t>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New 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いいます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まちます</a:t>
            </a:r>
            <a:endParaRPr lang="en-US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まがります</a:t>
            </a:r>
            <a:endParaRPr lang="en-US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とめます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6146" name="Picture 2" descr="言いま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5" y="1340768"/>
            <a:ext cx="1877172" cy="1512168"/>
          </a:xfrm>
          <a:prstGeom prst="rect">
            <a:avLst/>
          </a:prstGeom>
          <a:noFill/>
        </p:spPr>
      </p:pic>
      <p:pic>
        <p:nvPicPr>
          <p:cNvPr id="6148" name="Picture 4" descr="待ちます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780928"/>
            <a:ext cx="1152128" cy="1301757"/>
          </a:xfrm>
          <a:prstGeom prst="rect">
            <a:avLst/>
          </a:prstGeom>
          <a:noFill/>
        </p:spPr>
      </p:pic>
      <p:pic>
        <p:nvPicPr>
          <p:cNvPr id="6150" name="Picture 6" descr="曲がります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356992"/>
            <a:ext cx="1748766" cy="1224136"/>
          </a:xfrm>
          <a:prstGeom prst="rect">
            <a:avLst/>
          </a:prstGeom>
          <a:noFill/>
        </p:spPr>
      </p:pic>
      <p:pic>
        <p:nvPicPr>
          <p:cNvPr id="6152" name="Picture 8" descr="止めます（車）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869160"/>
            <a:ext cx="1489819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New 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とります</a:t>
            </a:r>
            <a:endParaRPr lang="en-US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みせます</a:t>
            </a:r>
            <a:endParaRPr lang="en-US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おしえます</a:t>
            </a:r>
            <a:endParaRPr lang="en-US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とどけます</a:t>
            </a:r>
            <a:endParaRPr lang="en-US" altLang="ja-JP" dirty="0" smtClean="0"/>
          </a:p>
        </p:txBody>
      </p:sp>
      <p:pic>
        <p:nvPicPr>
          <p:cNvPr id="5" name="Picture 4" descr="取り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628800"/>
            <a:ext cx="122413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見せ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564904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教え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3717032"/>
            <a:ext cx="121061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届けます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4797152"/>
            <a:ext cx="139049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て</a:t>
            </a:r>
            <a:r>
              <a:rPr lang="en-CA" altLang="ja-JP" dirty="0" smtClean="0"/>
              <a:t>-form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91680" y="1600200"/>
          <a:ext cx="604867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0609"/>
                <a:gridCol w="3558063"/>
              </a:tblGrid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１だんどうし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とめます （とめる）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みせます　（みせる）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おしえます　（おしえる）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とどけます　（とどける）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91680" y="3789040"/>
          <a:ext cx="6048672" cy="183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3528392"/>
              </a:tblGrid>
              <a:tr h="366896">
                <a:tc>
                  <a:txBody>
                    <a:bodyPr/>
                    <a:lstStyle/>
                    <a:p>
                      <a:r>
                        <a:rPr lang="ja-JP" altLang="en-US" smtClean="0"/>
                        <a:t>５だんどうし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 smtClean="0"/>
                    </a:p>
                  </a:txBody>
                  <a:tcPr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いいます　（いう）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まちます　（まつ）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まがります　（まがる）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66896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とります　（とる）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Please…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/>
              <a:t>もういちど　いって　ください。</a:t>
            </a:r>
            <a:endParaRPr lang="en-US" altLang="ja-JP" dirty="0" smtClean="0"/>
          </a:p>
          <a:p>
            <a:pPr>
              <a:buNone/>
            </a:pPr>
            <a:r>
              <a:rPr lang="en-CA" sz="2800" dirty="0" smtClean="0">
                <a:solidFill>
                  <a:schemeClr val="tx2"/>
                </a:solidFill>
              </a:rPr>
              <a:t>Please say (that) again.</a:t>
            </a:r>
          </a:p>
          <a:p>
            <a:pPr>
              <a:buNone/>
            </a:pPr>
            <a:r>
              <a:rPr lang="ja-JP" altLang="en-US" smtClean="0"/>
              <a:t>くるまを　とめて　ください。</a:t>
            </a:r>
            <a:endParaRPr lang="en-US" altLang="ja-JP" dirty="0" smtClean="0"/>
          </a:p>
          <a:p>
            <a:pPr>
              <a:buNone/>
            </a:pPr>
            <a:r>
              <a:rPr lang="en-CA" sz="2800" dirty="0" smtClean="0">
                <a:solidFill>
                  <a:schemeClr val="tx2"/>
                </a:solidFill>
              </a:rPr>
              <a:t>Please stop the car.</a:t>
            </a:r>
            <a:endParaRPr lang="en-US" sz="28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じゅうしょを　おしえて　ください。</a:t>
            </a:r>
            <a:endParaRPr lang="en-US" altLang="ja-JP" dirty="0" smtClean="0"/>
          </a:p>
          <a:p>
            <a:pPr>
              <a:buNone/>
            </a:pPr>
            <a:r>
              <a:rPr lang="en-US" sz="2800" dirty="0" smtClean="0">
                <a:solidFill>
                  <a:schemeClr val="tx2"/>
                </a:solidFill>
              </a:rPr>
              <a:t>Please tell me your address.</a:t>
            </a:r>
            <a:endParaRPr lang="en-US" sz="28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それを　みせて　ください。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3000" dirty="0" smtClean="0">
                <a:solidFill>
                  <a:schemeClr val="tx2"/>
                </a:solidFill>
              </a:rPr>
              <a:t>Please show me that.</a:t>
            </a:r>
            <a:endParaRPr lang="en-US" altLang="ja-JP" sz="30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/>
              <a:t>ピザ</a:t>
            </a:r>
            <a:r>
              <a:rPr lang="ja-JP" altLang="en-US" smtClean="0"/>
              <a:t>を　とどけて　ください。</a:t>
            </a:r>
            <a:endParaRPr lang="en-CA" altLang="ja-JP" dirty="0" smtClean="0"/>
          </a:p>
          <a:p>
            <a:pPr>
              <a:buNone/>
            </a:pPr>
            <a:r>
              <a:rPr lang="en-CA" sz="3000" dirty="0" smtClean="0">
                <a:solidFill>
                  <a:schemeClr val="tx2"/>
                </a:solidFill>
              </a:rPr>
              <a:t>Please deliver a pizza.</a:t>
            </a:r>
            <a:endParaRPr lang="en-CA" sz="3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Particle</a:t>
            </a:r>
            <a:r>
              <a:rPr lang="ja-JP" altLang="en-US" smtClean="0"/>
              <a:t>　で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Means </a:t>
            </a:r>
          </a:p>
          <a:p>
            <a:pPr>
              <a:buNone/>
            </a:pPr>
            <a:r>
              <a:rPr lang="ja-JP" altLang="en-US" smtClean="0"/>
              <a:t>しゃしんを　メール</a:t>
            </a:r>
            <a:r>
              <a:rPr lang="ja-JP" altLang="en-US" b="1" u="sng" smtClean="0"/>
              <a:t>で</a:t>
            </a:r>
            <a:r>
              <a:rPr lang="ja-JP" altLang="en-US" smtClean="0"/>
              <a:t>　おくります。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>
                <a:solidFill>
                  <a:schemeClr val="tx2"/>
                </a:solidFill>
              </a:rPr>
              <a:t>I will send the photo </a:t>
            </a:r>
            <a:r>
              <a:rPr lang="en-US" altLang="ja-JP" u="sng" dirty="0">
                <a:solidFill>
                  <a:schemeClr val="tx2"/>
                </a:solidFill>
              </a:rPr>
              <a:t>by</a:t>
            </a:r>
            <a:r>
              <a:rPr lang="en-US" altLang="ja-JP" dirty="0">
                <a:solidFill>
                  <a:schemeClr val="tx2"/>
                </a:solidFill>
              </a:rPr>
              <a:t> email</a:t>
            </a:r>
            <a:r>
              <a:rPr lang="en-US" altLang="ja-JP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CA" dirty="0"/>
          </a:p>
        </p:txBody>
      </p:sp>
      <p:sp>
        <p:nvSpPr>
          <p:cNvPr id="4" name="Round Diagonal Corner Rectangle 3"/>
          <p:cNvSpPr/>
          <p:nvPr/>
        </p:nvSpPr>
        <p:spPr>
          <a:xfrm>
            <a:off x="539552" y="4221088"/>
            <a:ext cx="8208912" cy="1584176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Vocabulary</a:t>
            </a: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mtClean="0">
                <a:solidFill>
                  <a:schemeClr val="tx1"/>
                </a:solidFill>
              </a:rPr>
              <a:t>ファックス　　　　　こうくうびん　　　　　ふなびん　　　　　たくはいびん　　ゆうびん</a:t>
            </a:r>
            <a:endParaRPr lang="en-CA" dirty="0">
              <a:solidFill>
                <a:schemeClr val="tx1"/>
              </a:solidFill>
            </a:endParaRPr>
          </a:p>
        </p:txBody>
      </p:sp>
      <p:pic>
        <p:nvPicPr>
          <p:cNvPr id="5" name="Picture 4" descr="航空便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509120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船便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581128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届けます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4581128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://e-poket.com/illust/img/s/ma_131_s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4437112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郵便局">
            <a:hlinkClick r:id="rId10"/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24328" y="4581128"/>
            <a:ext cx="8667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Particle</a:t>
            </a:r>
            <a:r>
              <a:rPr lang="ja-JP" altLang="en-US" smtClean="0"/>
              <a:t>　までに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By (certain time)</a:t>
            </a:r>
          </a:p>
          <a:p>
            <a:pPr>
              <a:buNone/>
            </a:pPr>
            <a:endParaRPr lang="en-CA" dirty="0"/>
          </a:p>
          <a:p>
            <a:pPr>
              <a:buNone/>
            </a:pPr>
            <a:r>
              <a:rPr lang="ja-JP" altLang="en-US" smtClean="0"/>
              <a:t>６じ</a:t>
            </a:r>
            <a:r>
              <a:rPr lang="ja-JP" altLang="en-US" b="1" u="sng" smtClean="0"/>
              <a:t>までに</a:t>
            </a:r>
            <a:r>
              <a:rPr lang="ja-JP" altLang="en-US" smtClean="0"/>
              <a:t>　とどけてください。</a:t>
            </a:r>
            <a:endParaRPr lang="en-US" altLang="ja-JP" dirty="0" smtClean="0"/>
          </a:p>
          <a:p>
            <a:pPr>
              <a:buNone/>
            </a:pPr>
            <a:r>
              <a:rPr lang="en-CA" sz="2800" dirty="0" smtClean="0">
                <a:solidFill>
                  <a:schemeClr val="tx2"/>
                </a:solidFill>
              </a:rPr>
              <a:t>Please deliver </a:t>
            </a:r>
            <a:r>
              <a:rPr lang="en-CA" sz="2800" u="sng" dirty="0" smtClean="0">
                <a:solidFill>
                  <a:schemeClr val="tx2"/>
                </a:solidFill>
              </a:rPr>
              <a:t>by</a:t>
            </a:r>
            <a:r>
              <a:rPr lang="en-CA" sz="2800" dirty="0" smtClean="0">
                <a:solidFill>
                  <a:schemeClr val="tx2"/>
                </a:solidFill>
              </a:rPr>
              <a:t> 6:00.</a:t>
            </a:r>
            <a:endParaRPr lang="en-US" sz="28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９じ</a:t>
            </a:r>
            <a:r>
              <a:rPr lang="ja-JP" altLang="en-US" b="1" u="sng" smtClean="0"/>
              <a:t>までに</a:t>
            </a:r>
            <a:r>
              <a:rPr lang="ja-JP" altLang="en-US" smtClean="0"/>
              <a:t>　うちに　かえります。</a:t>
            </a:r>
            <a:endParaRPr lang="en-CA" altLang="ja-JP" dirty="0" smtClean="0"/>
          </a:p>
          <a:p>
            <a:pPr>
              <a:buNone/>
            </a:pPr>
            <a:r>
              <a:rPr lang="en-CA" sz="2800" dirty="0" smtClean="0">
                <a:solidFill>
                  <a:schemeClr val="tx2"/>
                </a:solidFill>
              </a:rPr>
              <a:t>I will come home </a:t>
            </a:r>
            <a:r>
              <a:rPr lang="en-CA" sz="2800" u="sng" dirty="0" smtClean="0">
                <a:solidFill>
                  <a:schemeClr val="tx2"/>
                </a:solidFill>
              </a:rPr>
              <a:t>by</a:t>
            </a:r>
            <a:r>
              <a:rPr lang="en-CA" sz="2800" dirty="0" smtClean="0">
                <a:solidFill>
                  <a:schemeClr val="tx2"/>
                </a:solidFill>
              </a:rPr>
              <a:t> 9:00.</a:t>
            </a:r>
            <a:endParaRPr lang="en-US" sz="28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Te-form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hlinkClick r:id="rId2"/>
              </a:rPr>
              <a:t>https://www.erin.ne.jp/jp/lesson02/explanation/index.html</a:t>
            </a:r>
            <a:endParaRPr lang="en-CA" dirty="0" smtClean="0"/>
          </a:p>
          <a:p>
            <a:endParaRPr lang="en-US" dirty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</a:t>
            </a:r>
            <a:r>
              <a:rPr lang="en-CA" dirty="0" err="1" smtClean="0"/>
              <a:t>te</a:t>
            </a:r>
            <a:r>
              <a:rPr lang="en-CA" dirty="0" smtClean="0"/>
              <a:t>-form</a:t>
            </a:r>
            <a:r>
              <a:rPr lang="en-CA" dirty="0"/>
              <a:t> </a:t>
            </a:r>
            <a:r>
              <a:rPr lang="en-CA" dirty="0" smtClean="0"/>
              <a:t>(</a:t>
            </a:r>
            <a:r>
              <a:rPr lang="ja-JP" altLang="en-US" smtClean="0"/>
              <a:t>５だんどうし</a:t>
            </a:r>
            <a:r>
              <a:rPr lang="en-CA" dirty="0" smtClean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き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/>
                </a:solidFill>
              </a:rPr>
              <a:t>いて</a:t>
            </a:r>
            <a:endParaRPr lang="en-US" altLang="ja-JP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ja-JP" altLang="en-US" smtClean="0"/>
              <a:t>ぎ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/>
                </a:solidFill>
              </a:rPr>
              <a:t>いで</a:t>
            </a:r>
            <a:endParaRPr lang="en-US" altLang="ja-JP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ja-JP" altLang="en-US" smtClean="0"/>
              <a:t>いちり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/>
                </a:solidFill>
              </a:rPr>
              <a:t>って</a:t>
            </a:r>
            <a:endParaRPr lang="en-US" altLang="ja-JP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ja-JP" altLang="en-US" smtClean="0"/>
              <a:t>みにび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/>
                </a:solidFill>
              </a:rPr>
              <a:t>んで</a:t>
            </a:r>
            <a:endParaRPr lang="en-CA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Connecting two or more actions (verbs</a:t>
            </a:r>
            <a:r>
              <a:rPr lang="en-CA" dirty="0" smtClean="0"/>
              <a:t>)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ja-JP" altLang="en-US" smtClean="0"/>
              <a:t>ともだちをよびます　</a:t>
            </a:r>
            <a:r>
              <a:rPr lang="ja-JP" altLang="en-US" smtClean="0">
                <a:solidFill>
                  <a:schemeClr val="tx2"/>
                </a:solidFill>
              </a:rPr>
              <a:t>（</a:t>
            </a:r>
            <a:r>
              <a:rPr lang="en-CA" dirty="0" smtClean="0">
                <a:solidFill>
                  <a:schemeClr val="tx2"/>
                </a:solidFill>
              </a:rPr>
              <a:t>Get friends together</a:t>
            </a:r>
            <a:r>
              <a:rPr lang="ja-JP" altLang="en-US" smtClean="0">
                <a:solidFill>
                  <a:schemeClr val="tx2"/>
                </a:solidFill>
              </a:rPr>
              <a:t>）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パーティーをします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よびます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rgbClr val="C00000"/>
                </a:solidFill>
              </a:rPr>
              <a:t>よんで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ja-JP" altLang="en-US" smtClean="0"/>
              <a:t>ともだちをよんで　パーティーをします</a:t>
            </a:r>
            <a:endParaRPr lang="en-US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pic>
        <p:nvPicPr>
          <p:cNvPr id="4" name="Content Placeholder 3" descr="IMG_0004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49069" y="1600200"/>
            <a:ext cx="364586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Asking </a:t>
            </a:r>
            <a:r>
              <a:rPr lang="en-CA" i="1" dirty="0" smtClean="0"/>
              <a:t>why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Q:</a:t>
            </a:r>
            <a:r>
              <a:rPr lang="ja-JP" altLang="en-US" smtClean="0">
                <a:solidFill>
                  <a:srgbClr val="C00000"/>
                </a:solidFill>
              </a:rPr>
              <a:t>どうして</a:t>
            </a:r>
            <a:r>
              <a:rPr lang="ja-JP" altLang="en-US" smtClean="0"/>
              <a:t>　？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A:</a:t>
            </a:r>
            <a:r>
              <a:rPr lang="ja-JP" altLang="en-US" smtClean="0"/>
              <a:t>　</a:t>
            </a:r>
            <a:r>
              <a:rPr lang="en-CA" altLang="ja-JP" dirty="0" smtClean="0"/>
              <a:t>(reason) </a:t>
            </a:r>
            <a:r>
              <a:rPr lang="ja-JP" altLang="en-US" smtClean="0">
                <a:solidFill>
                  <a:schemeClr val="accent3">
                    <a:lumMod val="50000"/>
                  </a:schemeClr>
                </a:solidFill>
              </a:rPr>
              <a:t>から</a:t>
            </a:r>
            <a:endParaRPr lang="en-US" altLang="ja-JP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Q:</a:t>
            </a:r>
            <a:r>
              <a:rPr lang="ja-JP" altLang="en-US" smtClean="0"/>
              <a:t>どうして　としょかんで　べんきょうしますか？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A:</a:t>
            </a:r>
            <a:r>
              <a:rPr lang="ja-JP" altLang="en-US" smtClean="0"/>
              <a:t>　しずかですから。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P</a:t>
            </a:r>
            <a:r>
              <a:rPr lang="en-CA" altLang="ja-JP" dirty="0" smtClean="0"/>
              <a:t>lease…</a:t>
            </a:r>
          </a:p>
          <a:p>
            <a:pPr>
              <a:buNone/>
            </a:pPr>
            <a:r>
              <a:rPr lang="ja-JP" altLang="en-US" smtClean="0"/>
              <a:t>   て</a:t>
            </a:r>
            <a:r>
              <a:rPr lang="en-CA" altLang="ja-JP" dirty="0" smtClean="0"/>
              <a:t>-from + </a:t>
            </a:r>
            <a:r>
              <a:rPr lang="ja-JP" altLang="en-US" smtClean="0"/>
              <a:t>ください</a:t>
            </a:r>
            <a:endParaRPr lang="en-US" altLang="ja-JP" dirty="0" smtClean="0"/>
          </a:p>
          <a:p>
            <a:pPr>
              <a:buNone/>
            </a:pPr>
            <a:endParaRPr lang="en-US" altLang="ja-JP" dirty="0"/>
          </a:p>
          <a:p>
            <a:r>
              <a:rPr lang="en-CA" altLang="ja-JP" dirty="0" smtClean="0"/>
              <a:t>New verbs</a:t>
            </a:r>
          </a:p>
          <a:p>
            <a:r>
              <a:rPr lang="en-CA" altLang="ja-JP" dirty="0" smtClean="0"/>
              <a:t>Two particles</a:t>
            </a: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endParaRPr lang="en-CA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Please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あけます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あけて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あけて　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まどを　あけて　ください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>
                <a:solidFill>
                  <a:schemeClr val="tx2"/>
                </a:solidFill>
              </a:rPr>
              <a:t>Please open the </a:t>
            </a:r>
            <a:r>
              <a:rPr lang="en-US" altLang="ja-JP" dirty="0" smtClean="0">
                <a:solidFill>
                  <a:schemeClr val="tx2"/>
                </a:solidFill>
              </a:rPr>
              <a:t>window</a:t>
            </a:r>
            <a:r>
              <a:rPr lang="en-CA" altLang="ja-JP" dirty="0">
                <a:solidFill>
                  <a:schemeClr val="tx2"/>
                </a:solidFill>
              </a:rPr>
              <a:t>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Please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よんで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よんでください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テキストを　よんでください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Please read the textbook.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smtClean="0"/>
              <a:t>すみま</a:t>
            </a:r>
            <a:r>
              <a:rPr lang="ja-JP" altLang="en-US"/>
              <a:t>せ</a:t>
            </a:r>
            <a:r>
              <a:rPr lang="ja-JP" altLang="en-US" smtClean="0"/>
              <a:t>ん。</a:t>
            </a:r>
            <a:r>
              <a:rPr lang="en-CA" altLang="ja-JP" dirty="0" smtClean="0"/>
              <a:t/>
            </a:r>
            <a:br>
              <a:rPr lang="en-CA" altLang="ja-JP" dirty="0" smtClean="0"/>
            </a:br>
            <a:r>
              <a:rPr lang="ja-JP" altLang="en-US" smtClean="0"/>
              <a:t>＿＿＿＿を＿＿＿＿てください。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b="1" smtClean="0"/>
              <a:t>　　　　　を（かします）</a:t>
            </a:r>
            <a:r>
              <a:rPr lang="ja-JP" altLang="en-US" smtClean="0"/>
              <a:t>　</a:t>
            </a:r>
            <a:r>
              <a:rPr lang="ja-JP" altLang="en-US" b="1" smtClean="0"/>
              <a:t>ください。</a:t>
            </a:r>
            <a:endParaRPr lang="en-CA" dirty="0" smtClean="0"/>
          </a:p>
          <a:p>
            <a:pPr>
              <a:buNone/>
            </a:pPr>
            <a:r>
              <a:rPr lang="ja-JP" altLang="en-US" smtClean="0"/>
              <a:t>　　</a:t>
            </a:r>
            <a:r>
              <a:rPr lang="ja-JP" altLang="en-US" smtClean="0">
                <a:solidFill>
                  <a:schemeClr val="tx2"/>
                </a:solidFill>
              </a:rPr>
              <a:t>おかねを</a:t>
            </a:r>
            <a:r>
              <a:rPr lang="ja-JP" altLang="en-US" u="sng" smtClean="0">
                <a:solidFill>
                  <a:schemeClr val="tx2"/>
                </a:solidFill>
              </a:rPr>
              <a:t>かして</a:t>
            </a:r>
            <a:r>
              <a:rPr lang="ja-JP" altLang="en-US" smtClean="0">
                <a:solidFill>
                  <a:schemeClr val="tx2"/>
                </a:solidFill>
              </a:rPr>
              <a:t>ください。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b="1" smtClean="0"/>
              <a:t>　　　　　を（しめます）ください。</a:t>
            </a:r>
            <a:endParaRPr lang="en-CA" dirty="0" smtClean="0"/>
          </a:p>
          <a:p>
            <a:pPr>
              <a:buNone/>
            </a:pPr>
            <a:r>
              <a:rPr lang="ja-JP" altLang="en-US" smtClean="0"/>
              <a:t>　　</a:t>
            </a:r>
            <a:r>
              <a:rPr lang="ja-JP" altLang="en-US" smtClean="0">
                <a:solidFill>
                  <a:schemeClr val="tx2"/>
                </a:solidFill>
              </a:rPr>
              <a:t>まどを</a:t>
            </a:r>
            <a:r>
              <a:rPr lang="ja-JP" altLang="en-US" u="sng" smtClean="0">
                <a:solidFill>
                  <a:schemeClr val="tx2"/>
                </a:solidFill>
              </a:rPr>
              <a:t>しめて</a:t>
            </a:r>
            <a:r>
              <a:rPr lang="ja-JP" altLang="en-US" smtClean="0">
                <a:solidFill>
                  <a:schemeClr val="tx2"/>
                </a:solidFill>
              </a:rPr>
              <a:t>ください。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　　　　　</a:t>
            </a:r>
            <a:r>
              <a:rPr lang="ja-JP" altLang="en-US" b="1" smtClean="0"/>
              <a:t>を（もちます）ください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　</a:t>
            </a:r>
            <a:r>
              <a:rPr lang="ja-JP" altLang="en-US" smtClean="0">
                <a:solidFill>
                  <a:schemeClr val="tx2"/>
                </a:solidFill>
              </a:rPr>
              <a:t>カメラをもってください。</a:t>
            </a:r>
            <a:endParaRPr lang="en-CA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847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80928"/>
            <a:ext cx="838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077072"/>
            <a:ext cx="638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252</Words>
  <Application>Microsoft Office PowerPoint</Application>
  <PresentationFormat>On-screen Show (4:3)</PresentationFormat>
  <Paragraphs>115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Class 8</vt:lpstr>
      <vt:lpstr>Review te-form (５だんどうし)</vt:lpstr>
      <vt:lpstr>Review</vt:lpstr>
      <vt:lpstr>Review</vt:lpstr>
      <vt:lpstr>Asking why</vt:lpstr>
      <vt:lpstr>きょう</vt:lpstr>
      <vt:lpstr>Please</vt:lpstr>
      <vt:lpstr>Please</vt:lpstr>
      <vt:lpstr>すみません。 ＿＿＿＿を＿＿＿＿てください。</vt:lpstr>
      <vt:lpstr>New verbs</vt:lpstr>
      <vt:lpstr>New verbs</vt:lpstr>
      <vt:lpstr>て-form</vt:lpstr>
      <vt:lpstr>Please…</vt:lpstr>
      <vt:lpstr>Particle　で</vt:lpstr>
      <vt:lpstr>Particle　までに</vt:lpstr>
      <vt:lpstr>Te-form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11</dc:title>
  <dc:creator>Owner</dc:creator>
  <cp:lastModifiedBy>Yoriko</cp:lastModifiedBy>
  <cp:revision>31</cp:revision>
  <dcterms:created xsi:type="dcterms:W3CDTF">2011-02-02T19:04:42Z</dcterms:created>
  <dcterms:modified xsi:type="dcterms:W3CDTF">2015-02-09T13:50:23Z</dcterms:modified>
</cp:coreProperties>
</file>