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60" r:id="rId4"/>
    <p:sldId id="259" r:id="rId5"/>
    <p:sldId id="261" r:id="rId6"/>
    <p:sldId id="262" r:id="rId7"/>
    <p:sldId id="263" r:id="rId8"/>
    <p:sldId id="265" r:id="rId9"/>
    <p:sldId id="264" r:id="rId10"/>
    <p:sldId id="266" r:id="rId11"/>
    <p:sldId id="268" r:id="rId12"/>
    <p:sldId id="267" r:id="rId13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40" d="100"/>
          <a:sy n="40" d="100"/>
        </p:scale>
        <p:origin x="-1344" y="-10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 bwMode="ltGray">
          <a:xfrm>
            <a:off x="0" y="0"/>
            <a:ext cx="9143999" cy="5135430"/>
          </a:xfrm>
          <a:prstGeom prst="rect">
            <a:avLst/>
          </a:prstGeom>
          <a:solidFill>
            <a:srgbClr val="000000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3355848"/>
            <a:ext cx="8077200" cy="1673352"/>
          </a:xfrm>
        </p:spPr>
        <p:txBody>
          <a:bodyPr vert="horz" lIns="91440" tIns="0" rIns="45720" bIns="0" rtlCol="0" anchor="t">
            <a:normAutofit/>
            <a:scene3d>
              <a:camera prst="orthographicFront"/>
              <a:lightRig rig="threePt" dir="t">
                <a:rot lat="0" lon="0" rev="4800000"/>
              </a:lightRig>
            </a:scene3d>
            <a:sp3d prstMaterial="matte">
              <a:bevelT w="50800" h="10160"/>
            </a:sp3d>
          </a:bodyPr>
          <a:lstStyle>
            <a:lvl1pPr algn="l">
              <a:defRPr sz="4700" b="1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5800" y="1828800"/>
            <a:ext cx="8077200" cy="1499616"/>
          </a:xfrm>
        </p:spPr>
        <p:txBody>
          <a:bodyPr lIns="118872" tIns="0" rIns="45720" bIns="0" anchor="b"/>
          <a:lstStyle>
            <a:lvl1pPr marL="0" indent="0" algn="l">
              <a:buNone/>
              <a:defRPr sz="200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  <a:extLst/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3D4D8A-D081-4A2F-910D-9A818369666B}" type="datetimeFigureOut">
              <a:rPr lang="en-CA" smtClean="0"/>
              <a:t>2013-11-17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C2E715-465A-4C92-A173-8AAEEF66E568}" type="slidenum">
              <a:rPr lang="en-CA" smtClean="0"/>
              <a:t>‹#›</a:t>
            </a:fld>
            <a:endParaRPr lang="en-CA"/>
          </a:p>
        </p:txBody>
      </p:sp>
      <p:sp>
        <p:nvSpPr>
          <p:cNvPr id="10" name="Rectangle 9"/>
          <p:cNvSpPr/>
          <p:nvPr/>
        </p:nvSpPr>
        <p:spPr bwMode="invGray">
          <a:xfrm>
            <a:off x="0" y="5128334"/>
            <a:ext cx="9144000" cy="4572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  <a:effectLst>
            <a:outerShdw blurRad="31750" dist="10160" dir="5400000" algn="tl" rotWithShape="0">
              <a:srgbClr val="000000">
                <a:alpha val="6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55448"/>
            <a:ext cx="8229600" cy="1252728"/>
          </a:xfrm>
        </p:spPr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3D4D8A-D081-4A2F-910D-9A818369666B}" type="datetimeFigureOut">
              <a:rPr lang="en-CA" smtClean="0"/>
              <a:t>2013-11-17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C2E715-465A-4C92-A173-8AAEEF66E568}" type="slidenum">
              <a:rPr lang="en-CA" smtClean="0"/>
              <a:t>‹#›</a:t>
            </a:fld>
            <a:endParaRPr lang="en-CA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 bwMode="ltGray">
          <a:xfrm>
            <a:off x="0" y="1"/>
            <a:ext cx="9144000" cy="2602520"/>
          </a:xfrm>
          <a:prstGeom prst="rect">
            <a:avLst/>
          </a:prstGeom>
          <a:solidFill>
            <a:srgbClr val="000000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2" name="Rectangle 11"/>
          <p:cNvSpPr/>
          <p:nvPr/>
        </p:nvSpPr>
        <p:spPr bwMode="invGray">
          <a:xfrm>
            <a:off x="0" y="2602520"/>
            <a:ext cx="9144000" cy="4572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  <a:effectLst>
            <a:outerShdw blurRad="31750" dist="10160" dir="5400000" algn="tl" rotWithShape="0">
              <a:srgbClr val="000000">
                <a:alpha val="6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49808" y="118872"/>
            <a:ext cx="8013192" cy="1636776"/>
          </a:xfrm>
        </p:spPr>
        <p:txBody>
          <a:bodyPr vert="horz" lIns="91440" tIns="0" rIns="91440" bIns="0" rtlCol="0" anchor="b">
            <a:normAutofit/>
            <a:scene3d>
              <a:camera prst="orthographicFront"/>
              <a:lightRig rig="threePt" dir="t">
                <a:rot lat="0" lon="0" rev="4800000"/>
              </a:lightRig>
            </a:scene3d>
            <a:sp3d prstMaterial="matte">
              <a:bevelT w="50800" h="10160"/>
            </a:sp3d>
          </a:bodyPr>
          <a:lstStyle>
            <a:lvl1pPr algn="l">
              <a:defRPr sz="4700" b="1" cap="none" baseline="0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40664" y="1828800"/>
            <a:ext cx="8022336" cy="685800"/>
          </a:xfrm>
        </p:spPr>
        <p:txBody>
          <a:bodyPr lIns="146304" tIns="0" rIns="45720" bIns="0" anchor="t"/>
          <a:lstStyle>
            <a:lvl1pPr marL="0" indent="0">
              <a:buNone/>
              <a:defRPr sz="2000">
                <a:solidFill>
                  <a:srgbClr val="FFFF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3D4D8A-D081-4A2F-910D-9A818369666B}" type="datetimeFigureOut">
              <a:rPr lang="en-CA" smtClean="0"/>
              <a:t>2013-11-17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C2E715-465A-4C92-A173-8AAEEF66E568}" type="slidenum">
              <a:rPr lang="en-CA" smtClean="0"/>
              <a:t>‹#›</a:t>
            </a:fld>
            <a:endParaRPr lang="en-CA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773936"/>
            <a:ext cx="4038600" cy="4623816"/>
          </a:xfrm>
        </p:spPr>
        <p:txBody>
          <a:bodyPr lIns="91440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773936"/>
            <a:ext cx="4038600" cy="462381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3D4D8A-D081-4A2F-910D-9A818369666B}" type="datetimeFigureOut">
              <a:rPr lang="en-CA" smtClean="0"/>
              <a:t>2013-11-17</a:t>
            </a:fld>
            <a:endParaRPr lang="en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C2E715-465A-4C92-A173-8AAEEF66E568}" type="slidenum">
              <a:rPr lang="en-CA" smtClean="0"/>
              <a:t>‹#›</a:t>
            </a:fld>
            <a:endParaRPr lang="en-CA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98987"/>
            <a:ext cx="4040188" cy="715355"/>
          </a:xfrm>
        </p:spPr>
        <p:txBody>
          <a:bodyPr lIns="146304" anchor="ctr"/>
          <a:lstStyle>
            <a:lvl1pPr marL="0" indent="0">
              <a:buNone/>
              <a:defRPr sz="2300" b="1" cap="all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449512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698987"/>
            <a:ext cx="4041775" cy="715355"/>
          </a:xfrm>
        </p:spPr>
        <p:txBody>
          <a:bodyPr lIns="146304" anchor="ctr"/>
          <a:lstStyle>
            <a:lvl1pPr marL="0" indent="0">
              <a:buNone/>
              <a:defRPr sz="2300" b="1" cap="all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449512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3D4D8A-D081-4A2F-910D-9A818369666B}" type="datetimeFigureOut">
              <a:rPr lang="en-CA" smtClean="0"/>
              <a:t>2013-11-17</a:t>
            </a:fld>
            <a:endParaRPr lang="en-CA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C2E715-465A-4C92-A173-8AAEEF66E568}" type="slidenum">
              <a:rPr lang="en-CA" smtClean="0"/>
              <a:t>‹#›</a:t>
            </a:fld>
            <a:endParaRPr lang="en-CA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3D4D8A-D081-4A2F-910D-9A818369666B}" type="datetimeFigureOut">
              <a:rPr lang="en-CA" smtClean="0"/>
              <a:t>2013-11-17</a:t>
            </a:fld>
            <a:endParaRPr lang="en-CA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C2E715-465A-4C92-A173-8AAEEF66E568}" type="slidenum">
              <a:rPr lang="en-CA" smtClean="0"/>
              <a:t>‹#›</a:t>
            </a:fld>
            <a:endParaRPr lang="en-CA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3D4D8A-D081-4A2F-910D-9A818369666B}" type="datetimeFigureOut">
              <a:rPr lang="en-CA" smtClean="0"/>
              <a:t>2013-11-17</a:t>
            </a:fld>
            <a:endParaRPr lang="en-CA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C2E715-465A-4C92-A173-8AAEEF66E568}" type="slidenum">
              <a:rPr lang="en-CA" smtClean="0"/>
              <a:t>‹#›</a:t>
            </a:fld>
            <a:endParaRPr lang="en-CA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7838" y="152400"/>
            <a:ext cx="2523744" cy="978408"/>
          </a:xfrm>
        </p:spPr>
        <p:txBody>
          <a:bodyPr vert="horz" lIns="73152" rIns="45720" bIns="0" rtlCol="0" anchor="b">
            <a:normAutofit/>
            <a:sp3d prstMaterial="matte"/>
          </a:bodyPr>
          <a:lstStyle>
            <a:lvl1pPr algn="l">
              <a:defRPr sz="2000" b="0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019377" y="1743133"/>
            <a:ext cx="5920641" cy="455888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67838" y="1730018"/>
            <a:ext cx="2468880" cy="457200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3D4D8A-D081-4A2F-910D-9A818369666B}" type="datetimeFigureOut">
              <a:rPr lang="en-CA" smtClean="0"/>
              <a:t>2013-11-17</a:t>
            </a:fld>
            <a:endParaRPr lang="en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C2E715-465A-4C92-A173-8AAEEF66E568}" type="slidenum">
              <a:rPr lang="en-CA" smtClean="0"/>
              <a:t>‹#›</a:t>
            </a:fld>
            <a:endParaRPr lang="en-CA"/>
          </a:p>
        </p:txBody>
      </p:sp>
      <p:sp>
        <p:nvSpPr>
          <p:cNvPr id="12" name="Rectangle 11"/>
          <p:cNvSpPr/>
          <p:nvPr/>
        </p:nvSpPr>
        <p:spPr bwMode="invGray">
          <a:xfrm>
            <a:off x="2855737" y="0"/>
            <a:ext cx="45720" cy="1453896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Rectangle 8"/>
          <p:cNvSpPr/>
          <p:nvPr/>
        </p:nvSpPr>
        <p:spPr bwMode="invGray">
          <a:xfrm>
            <a:off x="2855737" y="0"/>
            <a:ext cx="45720" cy="1453896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4592" y="155448"/>
            <a:ext cx="2525150" cy="978408"/>
          </a:xfrm>
        </p:spPr>
        <p:txBody>
          <a:bodyPr lIns="73152" bIns="0" anchor="b">
            <a:sp3d prstMaterial="matte"/>
          </a:bodyPr>
          <a:lstStyle>
            <a:lvl1pPr algn="l">
              <a:defRPr sz="2000" b="0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903805" y="1484808"/>
            <a:ext cx="6247397" cy="5373192"/>
          </a:xfrm>
          <a:solidFill>
            <a:schemeClr val="bg2">
              <a:shade val="75000"/>
            </a:schemeClr>
          </a:solidFill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  <a:extLst/>
          </a:lstStyle>
          <a:p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64592" y="1728216"/>
            <a:ext cx="2468880" cy="457200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164592" y="1170432"/>
            <a:ext cx="2523744" cy="201168"/>
          </a:xfrm>
        </p:spPr>
        <p:txBody>
          <a:bodyPr/>
          <a:lstStyle/>
          <a:p>
            <a:fld id="{CF3D4D8A-D081-4A2F-910D-9A818369666B}" type="datetimeFigureOut">
              <a:rPr lang="en-CA" smtClean="0"/>
              <a:t>2013-11-17</a:t>
            </a:fld>
            <a:endParaRPr lang="en-CA"/>
          </a:p>
        </p:txBody>
      </p:sp>
      <p:sp>
        <p:nvSpPr>
          <p:cNvPr id="11" name="Rectangle 10"/>
          <p:cNvSpPr/>
          <p:nvPr/>
        </p:nvSpPr>
        <p:spPr>
          <a:xfrm>
            <a:off x="2855737" y="0"/>
            <a:ext cx="45720" cy="685800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Rectangle 8"/>
          <p:cNvSpPr/>
          <p:nvPr/>
        </p:nvSpPr>
        <p:spPr bwMode="invGray">
          <a:xfrm>
            <a:off x="2855737" y="0"/>
            <a:ext cx="45720" cy="685800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035808" y="1170432"/>
            <a:ext cx="5193792" cy="201168"/>
          </a:xfrm>
        </p:spPr>
        <p:txBody>
          <a:bodyPr/>
          <a:lstStyle>
            <a:lvl1pPr>
              <a:defRPr>
                <a:solidFill>
                  <a:schemeClr val="bg1">
                    <a:shade val="50000"/>
                  </a:schemeClr>
                </a:solidFill>
              </a:defRPr>
            </a:lvl1pPr>
          </a:lstStyle>
          <a:p>
            <a:endParaRPr lang="en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339328" y="1170432"/>
            <a:ext cx="733864" cy="201168"/>
          </a:xfrm>
        </p:spPr>
        <p:txBody>
          <a:bodyPr/>
          <a:lstStyle/>
          <a:p>
            <a:fld id="{AEC2E715-465A-4C92-A173-8AAEEF66E568}" type="slidenum">
              <a:rPr lang="en-CA" smtClean="0"/>
              <a:t>‹#›</a:t>
            </a:fld>
            <a:endParaRPr lang="en-CA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3D4D8A-D081-4A2F-910D-9A818369666B}" type="datetimeFigureOut">
              <a:rPr lang="en-CA" smtClean="0"/>
              <a:t>2013-11-17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C2E715-465A-4C92-A173-8AAEEF66E568}" type="slidenum">
              <a:rPr lang="en-CA" smtClean="0"/>
              <a:t>‹#›</a:t>
            </a:fld>
            <a:endParaRPr lang="en-CA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 bwMode="invGray">
          <a:xfrm>
            <a:off x="6598920" y="0"/>
            <a:ext cx="45720" cy="685800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  <a:effectLst>
            <a:outerShdw blurRad="31750" dist="10160" dir="10800000" algn="tl" rotWithShape="0">
              <a:srgbClr val="000000">
                <a:alpha val="6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Rectangle 7"/>
          <p:cNvSpPr/>
          <p:nvPr/>
        </p:nvSpPr>
        <p:spPr bwMode="ltGray">
          <a:xfrm>
            <a:off x="6647687" y="0"/>
            <a:ext cx="2514601" cy="6858000"/>
          </a:xfrm>
          <a:prstGeom prst="rect">
            <a:avLst/>
          </a:prstGeom>
          <a:solidFill>
            <a:srgbClr val="000000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781800" y="274640"/>
            <a:ext cx="1905000" cy="5851525"/>
          </a:xfrm>
        </p:spPr>
        <p:txBody>
          <a:bodyPr vert="eaVert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304800"/>
            <a:ext cx="60198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3D4D8A-D081-4A2F-910D-9A818369666B}" type="datetimeFigureOut">
              <a:rPr lang="en-CA" smtClean="0"/>
              <a:t>2013-11-17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640597" y="6377459"/>
            <a:ext cx="3836404" cy="365125"/>
          </a:xfrm>
        </p:spPr>
        <p:txBody>
          <a:bodyPr/>
          <a:lstStyle/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C2E715-465A-4C92-A173-8AAEEF66E568}" type="slidenum">
              <a:rPr lang="en-CA" smtClean="0"/>
              <a:t>‹#›</a:t>
            </a:fld>
            <a:endParaRPr lang="en-CA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 bwMode="invGray">
          <a:xfrm>
            <a:off x="0" y="1435895"/>
            <a:ext cx="9144000" cy="4572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  <a:effectLst>
            <a:outerShdw blurRad="31750" dist="10160" dir="5400000" algn="tl" rotWithShape="0">
              <a:srgbClr val="000000">
                <a:alpha val="6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7" name="Rectangle 6"/>
          <p:cNvSpPr/>
          <p:nvPr/>
        </p:nvSpPr>
        <p:spPr bwMode="ltGray">
          <a:xfrm>
            <a:off x="0" y="0"/>
            <a:ext cx="9143999" cy="1433733"/>
          </a:xfrm>
          <a:prstGeom prst="rect">
            <a:avLst/>
          </a:prstGeom>
          <a:solidFill>
            <a:srgbClr val="000000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1251062"/>
          </a:xfrm>
          <a:prstGeom prst="rect">
            <a:avLst/>
          </a:prstGeom>
        </p:spPr>
        <p:txBody>
          <a:bodyPr vert="horz" lIns="91440" rIns="45720" rtlCol="0" anchor="ctr">
            <a:normAutofit/>
            <a:scene3d>
              <a:camera prst="orthographicFront"/>
              <a:lightRig rig="threePt" dir="t">
                <a:rot lat="0" lon="0" rev="4800000"/>
              </a:lightRig>
            </a:scene3d>
            <a:sp3d prstMaterial="matte">
              <a:bevelT w="50800" h="10160"/>
            </a:sp3d>
          </a:bodyPr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775191"/>
            <a:ext cx="8229600" cy="4625609"/>
          </a:xfrm>
          <a:prstGeom prst="rect">
            <a:avLst/>
          </a:prstGeom>
        </p:spPr>
        <p:txBody>
          <a:bodyPr vert="horz" lIns="54864" tIns="91440" rtlCol="0">
            <a:normAutofit/>
          </a:bodyPr>
          <a:lstStyle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476999"/>
            <a:ext cx="2133600" cy="274320"/>
          </a:xfrm>
          <a:prstGeom prst="rect">
            <a:avLst/>
          </a:prstGeom>
        </p:spPr>
        <p:txBody>
          <a:bodyPr vert="horz" lIns="109728" rIns="45720" bIns="0" rtlCol="0" anchor="b"/>
          <a:lstStyle>
            <a:lvl1pPr algn="l" eaLnBrk="1" latinLnBrk="0" hangingPunct="1">
              <a:defRPr kumimoji="0" sz="1200">
                <a:solidFill>
                  <a:schemeClr val="tx1">
                    <a:tint val="95000"/>
                  </a:schemeClr>
                </a:solidFill>
              </a:defRPr>
            </a:lvl1pPr>
            <a:extLst/>
          </a:lstStyle>
          <a:p>
            <a:fld id="{CF3D4D8A-D081-4A2F-910D-9A818369666B}" type="datetimeFigureOut">
              <a:rPr lang="en-CA" smtClean="0"/>
              <a:t>2013-11-17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640596" y="6476999"/>
            <a:ext cx="5507719" cy="274320"/>
          </a:xfrm>
          <a:prstGeom prst="rect">
            <a:avLst/>
          </a:prstGeom>
        </p:spPr>
        <p:txBody>
          <a:bodyPr vert="horz" lIns="45720" rIns="45720" bIns="0" rtlCol="0" anchor="b"/>
          <a:lstStyle>
            <a:lvl1pPr algn="l" eaLnBrk="1" latinLnBrk="0" hangingPunct="1">
              <a:defRPr kumimoji="0" sz="1200">
                <a:solidFill>
                  <a:schemeClr val="tx1">
                    <a:tint val="95000"/>
                  </a:schemeClr>
                </a:solidFill>
              </a:defRPr>
            </a:lvl1pPr>
            <a:extLst/>
          </a:lstStyle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204396" y="6476999"/>
            <a:ext cx="733864" cy="274320"/>
          </a:xfrm>
          <a:prstGeom prst="rect">
            <a:avLst/>
          </a:prstGeom>
        </p:spPr>
        <p:txBody>
          <a:bodyPr vert="horz" bIns="0" rtlCol="0" anchor="b"/>
          <a:lstStyle>
            <a:lvl1pPr algn="r" eaLnBrk="1" latinLnBrk="0" hangingPunct="1">
              <a:defRPr kumimoji="0" sz="1200">
                <a:solidFill>
                  <a:schemeClr val="tx1">
                    <a:tint val="95000"/>
                  </a:schemeClr>
                </a:solidFill>
              </a:defRPr>
            </a:lvl1pPr>
            <a:extLst/>
          </a:lstStyle>
          <a:p>
            <a:fld id="{AEC2E715-465A-4C92-A173-8AAEEF66E568}" type="slidenum">
              <a:rPr lang="en-CA" smtClean="0"/>
              <a:t>‹#›</a:t>
            </a:fld>
            <a:endParaRPr lang="en-CA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4500" b="1" kern="1200">
          <a:solidFill>
            <a:schemeClr val="accent1">
              <a:satMod val="150000"/>
            </a:schemeClr>
          </a:solidFill>
          <a:effectLst/>
          <a:latin typeface="+mj-lt"/>
          <a:ea typeface="+mj-ea"/>
          <a:cs typeface="+mj-cs"/>
        </a:defRPr>
      </a:lvl1pPr>
      <a:extLst/>
    </p:titleStyle>
    <p:bodyStyle>
      <a:lvl1pPr marL="438912" indent="-320040" algn="l" rtl="0" eaLnBrk="1" latinLnBrk="0" hangingPunct="1">
        <a:spcBef>
          <a:spcPts val="0"/>
        </a:spcBef>
        <a:buClr>
          <a:schemeClr val="accent1"/>
        </a:buClr>
        <a:buSzPct val="80000"/>
        <a:buFont typeface="Wingdings 2"/>
        <a:buChar char="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31520" indent="-274320" algn="l" rtl="0" eaLnBrk="1" latinLnBrk="0" hangingPunct="1">
        <a:spcBef>
          <a:spcPct val="20000"/>
        </a:spcBef>
        <a:buClr>
          <a:schemeClr val="accent2"/>
        </a:buClr>
        <a:buSzPct val="90000"/>
        <a:buFont typeface="Wingdings"/>
        <a:buChar char="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996696" indent="-228600" algn="l" rtl="0" eaLnBrk="1" latinLnBrk="0" hangingPunct="1">
        <a:spcBef>
          <a:spcPct val="20000"/>
        </a:spcBef>
        <a:buClr>
          <a:schemeClr val="accent3"/>
        </a:buClr>
        <a:buFont typeface="Arial"/>
        <a:buChar char="▪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216152" indent="-182880" algn="l" rtl="0" eaLnBrk="1" latinLnBrk="0" hangingPunct="1">
        <a:spcBef>
          <a:spcPct val="20000"/>
        </a:spcBef>
        <a:buClr>
          <a:schemeClr val="accent4"/>
        </a:buClr>
        <a:buFont typeface="Arial"/>
        <a:buChar char="▪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26464" indent="-182880" algn="l" rtl="0" eaLnBrk="1" latinLnBrk="0" hangingPunct="1">
        <a:spcBef>
          <a:spcPct val="20000"/>
        </a:spcBef>
        <a:buClr>
          <a:schemeClr val="accent5"/>
        </a:buClr>
        <a:buFont typeface="Wingdings 3"/>
        <a:buChar char=""/>
        <a:defRPr kumimoji="0" lang="en-US" sz="2000" kern="1200" smtClean="0">
          <a:solidFill>
            <a:schemeClr val="tx1"/>
          </a:solidFill>
          <a:latin typeface="+mn-lt"/>
          <a:ea typeface="+mn-ea"/>
          <a:cs typeface="+mn-cs"/>
        </a:defRPr>
      </a:lvl5pPr>
      <a:lvl6pPr marL="1627632" indent="-182880" algn="l" rtl="0" eaLnBrk="1" latinLnBrk="0" hangingPunct="1">
        <a:spcBef>
          <a:spcPct val="20000"/>
        </a:spcBef>
        <a:buClr>
          <a:schemeClr val="accent6"/>
        </a:buClr>
        <a:buSzPct val="100000"/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182880" algn="l" rtl="0" eaLnBrk="1" latinLnBrk="0" hangingPunct="1">
        <a:spcBef>
          <a:spcPct val="20000"/>
        </a:spcBef>
        <a:buClr>
          <a:schemeClr val="accent1"/>
        </a:buClr>
        <a:buSzPct val="100000"/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2029968" indent="-182880" algn="l" rtl="0" eaLnBrk="1" latinLnBrk="0" hangingPunct="1">
        <a:spcBef>
          <a:spcPct val="20000"/>
        </a:spcBef>
        <a:buClr>
          <a:schemeClr val="accent2"/>
        </a:buClr>
        <a:buFont typeface="Wingdings 2" pitchFamily="18" charset="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2231136" indent="-182880" algn="l" rtl="0" eaLnBrk="1" latinLnBrk="0" hangingPunct="1">
        <a:spcBef>
          <a:spcPct val="20000"/>
        </a:spcBef>
        <a:buClr>
          <a:schemeClr val="accent3"/>
        </a:buClr>
        <a:buFont typeface="Wingdings 2" pitchFamily="18" charset="2"/>
        <a:buChar char="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hyperlink" Target="http://localhost/myfile.php?mydata=data" TargetMode="Externa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CA" dirty="0" smtClean="0"/>
              <a:t>PHP Sessions &amp; Maintaining State</a:t>
            </a:r>
            <a:endParaRPr lang="en-CA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CA" dirty="0" smtClean="0"/>
              <a:t>CST8285</a:t>
            </a:r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274835823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 smtClean="0"/>
              <a:t>Managing state on the web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CA" dirty="0" smtClean="0"/>
              <a:t>Because of the nature of the web, special considerations need to be made to maintain state</a:t>
            </a:r>
          </a:p>
          <a:p>
            <a:r>
              <a:rPr lang="en-CA" dirty="0" smtClean="0"/>
              <a:t>There are cases where you will need to pass data between multiple pages </a:t>
            </a:r>
          </a:p>
          <a:p>
            <a:pPr lvl="1"/>
            <a:r>
              <a:rPr lang="en-CA" dirty="0" smtClean="0"/>
              <a:t>For example, a shopping cart</a:t>
            </a:r>
          </a:p>
          <a:p>
            <a:r>
              <a:rPr lang="en-CA" dirty="0" smtClean="0"/>
              <a:t>So far, we have only learned how to do so using the URL</a:t>
            </a:r>
          </a:p>
          <a:p>
            <a:pPr lvl="1"/>
            <a:r>
              <a:rPr lang="en-CA" dirty="0" smtClean="0"/>
              <a:t>ex. </a:t>
            </a:r>
            <a:r>
              <a:rPr lang="en-CA" dirty="0" smtClean="0">
                <a:hlinkClick r:id="rId2"/>
              </a:rPr>
              <a:t>http://localhost/myfile.php?mydata=data</a:t>
            </a:r>
            <a:endParaRPr lang="en-CA" dirty="0" smtClean="0"/>
          </a:p>
        </p:txBody>
      </p:sp>
    </p:spTree>
    <p:extLst>
      <p:ext uri="{BB962C8B-B14F-4D97-AF65-F5344CB8AC3E}">
        <p14:creationId xmlns:p14="http://schemas.microsoft.com/office/powerpoint/2010/main" val="382532849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 smtClean="0"/>
              <a:t>Restricting access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CA" dirty="0" smtClean="0"/>
              <a:t>Often times, there are parts of a website that show users personalized data, such as bank information</a:t>
            </a:r>
            <a:r>
              <a:rPr lang="en-CA" dirty="0"/>
              <a:t> </a:t>
            </a:r>
            <a:r>
              <a:rPr lang="en-CA" dirty="0" smtClean="0"/>
              <a:t>or school grades, that should only be displayed to certain users.</a:t>
            </a:r>
          </a:p>
          <a:p>
            <a:r>
              <a:rPr lang="en-CA" dirty="0" smtClean="0"/>
              <a:t>So far, we have not discussed how to implement this.</a:t>
            </a:r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288305328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 smtClean="0"/>
              <a:t>PHP Session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CA" dirty="0" smtClean="0"/>
              <a:t>One of the tools that PHP provides to persist information between pages is Sessions.</a:t>
            </a:r>
          </a:p>
          <a:p>
            <a:r>
              <a:rPr lang="en-CA" dirty="0" smtClean="0"/>
              <a:t>Sessions use a unique identifier that is generated when a website is first displayed, and is used throughout the duration of the user’s visit</a:t>
            </a:r>
          </a:p>
          <a:p>
            <a:r>
              <a:rPr lang="en-CA" dirty="0" smtClean="0"/>
              <a:t>PHP has a </a:t>
            </a:r>
            <a:r>
              <a:rPr lang="en-CA" dirty="0" err="1" smtClean="0"/>
              <a:t>superglobal</a:t>
            </a:r>
            <a:r>
              <a:rPr lang="en-CA" dirty="0" smtClean="0"/>
              <a:t> named $_SESSION that can store data for a specific </a:t>
            </a:r>
            <a:r>
              <a:rPr lang="en-CA" dirty="0" err="1" smtClean="0"/>
              <a:t>sessionid</a:t>
            </a:r>
            <a:endParaRPr lang="en-CA" dirty="0" smtClean="0"/>
          </a:p>
          <a:p>
            <a:r>
              <a:rPr lang="en-CA" dirty="0" smtClean="0"/>
              <a:t>Session data is stored in a session file on the server until the session times out , or is destroyed.</a:t>
            </a:r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75887393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 smtClean="0"/>
              <a:t>How to enable sessions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CA" dirty="0" smtClean="0"/>
              <a:t>Each page that requires the use of the $_SESSION </a:t>
            </a:r>
            <a:r>
              <a:rPr lang="en-CA" dirty="0" err="1" smtClean="0"/>
              <a:t>superglobal</a:t>
            </a:r>
            <a:r>
              <a:rPr lang="en-CA" dirty="0" smtClean="0"/>
              <a:t> must call </a:t>
            </a:r>
            <a:r>
              <a:rPr lang="en-CA" b="1" dirty="0" err="1" smtClean="0"/>
              <a:t>session_start</a:t>
            </a:r>
            <a:r>
              <a:rPr lang="en-CA" b="1" dirty="0" smtClean="0"/>
              <a:t>() </a:t>
            </a:r>
            <a:r>
              <a:rPr lang="en-CA" dirty="0" smtClean="0"/>
              <a:t>before it can be accessed.</a:t>
            </a:r>
          </a:p>
          <a:p>
            <a:r>
              <a:rPr lang="en-CA" dirty="0" smtClean="0"/>
              <a:t>Pages </a:t>
            </a:r>
            <a:r>
              <a:rPr lang="en-CA" dirty="0" smtClean="0"/>
              <a:t>that do not call </a:t>
            </a:r>
            <a:r>
              <a:rPr lang="en-CA" b="1" dirty="0" err="1" smtClean="0"/>
              <a:t>session_start</a:t>
            </a:r>
            <a:r>
              <a:rPr lang="en-CA" b="1" dirty="0" smtClean="0"/>
              <a:t>() </a:t>
            </a:r>
            <a:r>
              <a:rPr lang="en-CA" dirty="0" smtClean="0"/>
              <a:t>cannot access the $_SESSION </a:t>
            </a:r>
            <a:r>
              <a:rPr lang="en-CA" dirty="0" err="1" smtClean="0"/>
              <a:t>superglobal</a:t>
            </a:r>
            <a:r>
              <a:rPr lang="en-CA" dirty="0" smtClean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3899214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 smtClean="0"/>
              <a:t>The $_SESSION </a:t>
            </a:r>
            <a:r>
              <a:rPr lang="en-CA" dirty="0" err="1" smtClean="0"/>
              <a:t>superglobal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CA" dirty="0" smtClean="0"/>
              <a:t>Much like $_GET and $_POST, it is an associative array.</a:t>
            </a:r>
          </a:p>
          <a:p>
            <a:r>
              <a:rPr lang="en-CA" dirty="0" smtClean="0"/>
              <a:t>For example if you wanted to put the variable $</a:t>
            </a:r>
            <a:r>
              <a:rPr lang="en-CA" dirty="0" err="1" smtClean="0"/>
              <a:t>shoppingCart</a:t>
            </a:r>
            <a:r>
              <a:rPr lang="en-CA" dirty="0" smtClean="0"/>
              <a:t> into the $_SESSION array, you would do the following:</a:t>
            </a:r>
            <a:br>
              <a:rPr lang="en-CA" dirty="0" smtClean="0"/>
            </a:br>
            <a:r>
              <a:rPr lang="en-CA" dirty="0" smtClean="0"/>
              <a:t/>
            </a:r>
            <a:br>
              <a:rPr lang="en-CA" dirty="0" smtClean="0"/>
            </a:br>
            <a:r>
              <a:rPr lang="en-CA" dirty="0" smtClean="0"/>
              <a:t>$_SESSION[‘</a:t>
            </a:r>
            <a:r>
              <a:rPr lang="en-CA" dirty="0" err="1" smtClean="0"/>
              <a:t>shoppingCart</a:t>
            </a:r>
            <a:r>
              <a:rPr lang="en-CA" dirty="0" smtClean="0"/>
              <a:t>’] = $</a:t>
            </a:r>
            <a:r>
              <a:rPr lang="en-CA" dirty="0" err="1" smtClean="0"/>
              <a:t>shoppingCart</a:t>
            </a:r>
            <a:r>
              <a:rPr lang="en-CA" dirty="0" smtClean="0"/>
              <a:t>;</a:t>
            </a:r>
          </a:p>
          <a:p>
            <a:r>
              <a:rPr lang="en-CA" dirty="0" smtClean="0"/>
              <a:t>Objects in the $_SESSION </a:t>
            </a:r>
            <a:r>
              <a:rPr lang="en-CA" dirty="0" err="1" smtClean="0"/>
              <a:t>superglobal</a:t>
            </a:r>
            <a:r>
              <a:rPr lang="en-CA" dirty="0" smtClean="0"/>
              <a:t> will exist until the session ends.</a:t>
            </a:r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207960784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 smtClean="0"/>
              <a:t>Session Timeout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CA" dirty="0" smtClean="0"/>
              <a:t>By default, a session will timeout after 1440 seconds (24 minutes)</a:t>
            </a:r>
          </a:p>
          <a:p>
            <a:r>
              <a:rPr lang="en-CA" dirty="0" smtClean="0"/>
              <a:t>You can change this behavior on the server by </a:t>
            </a:r>
            <a:r>
              <a:rPr lang="en-CA" dirty="0"/>
              <a:t>setting the </a:t>
            </a:r>
            <a:r>
              <a:rPr lang="en-CA" dirty="0" err="1" smtClean="0"/>
              <a:t>session.gc_maxlifetime</a:t>
            </a:r>
            <a:r>
              <a:rPr lang="en-CA" dirty="0"/>
              <a:t> </a:t>
            </a:r>
            <a:r>
              <a:rPr lang="en-CA" dirty="0" smtClean="0"/>
              <a:t>property in the php.ini file to a new value (in seconds)</a:t>
            </a:r>
          </a:p>
          <a:p>
            <a:r>
              <a:rPr lang="en-CA" dirty="0" smtClean="0"/>
              <a:t>Alternately, you can set it </a:t>
            </a:r>
            <a:r>
              <a:rPr lang="en-CA" dirty="0" err="1" smtClean="0"/>
              <a:t>programatically</a:t>
            </a:r>
            <a:r>
              <a:rPr lang="en-CA" dirty="0" smtClean="0"/>
              <a:t> by calling </a:t>
            </a:r>
            <a:r>
              <a:rPr lang="en-CA" b="1" dirty="0" err="1" smtClean="0"/>
              <a:t>session_set_cookie_params</a:t>
            </a:r>
            <a:r>
              <a:rPr lang="en-CA" b="1" dirty="0" smtClean="0"/>
              <a:t>(seconds)</a:t>
            </a:r>
            <a:endParaRPr lang="en-CA" b="1" dirty="0"/>
          </a:p>
          <a:p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339360256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 err="1" smtClean="0"/>
              <a:t>session_write_close</a:t>
            </a:r>
            <a:r>
              <a:rPr lang="en-CA" dirty="0" smtClean="0"/>
              <a:t>()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CA" dirty="0" smtClean="0"/>
              <a:t>By default, scripts will lock the $_SESSION object until they are finished running.</a:t>
            </a:r>
          </a:p>
          <a:p>
            <a:r>
              <a:rPr lang="en-CA" dirty="0"/>
              <a:t>Only one script at a time can access the $_SESSION variable. </a:t>
            </a:r>
            <a:endParaRPr lang="en-CA" dirty="0" smtClean="0"/>
          </a:p>
          <a:p>
            <a:r>
              <a:rPr lang="en-CA" b="1" dirty="0" err="1" smtClean="0"/>
              <a:t>session_write_close</a:t>
            </a:r>
            <a:r>
              <a:rPr lang="en-CA" b="1" dirty="0" smtClean="0"/>
              <a:t>() </a:t>
            </a:r>
            <a:r>
              <a:rPr lang="en-CA" dirty="0" smtClean="0"/>
              <a:t>takes whatever data is in the $_SESSION variable and writes it to the disk, thereby freeing up $_SESSION to other scripts.</a:t>
            </a:r>
          </a:p>
          <a:p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262070444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 err="1" smtClean="0"/>
              <a:t>session_unset</a:t>
            </a:r>
            <a:r>
              <a:rPr lang="en-CA" dirty="0" smtClean="0"/>
              <a:t>()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CA" dirty="0" smtClean="0"/>
              <a:t>Will clear all of the variables saved in the $_SESSION </a:t>
            </a:r>
            <a:r>
              <a:rPr lang="en-CA" dirty="0" err="1" smtClean="0"/>
              <a:t>superglobal</a:t>
            </a:r>
            <a:r>
              <a:rPr lang="en-CA" dirty="0" smtClean="0"/>
              <a:t>.</a:t>
            </a:r>
          </a:p>
          <a:p>
            <a:r>
              <a:rPr lang="en-CA" dirty="0" smtClean="0"/>
              <a:t>Will </a:t>
            </a:r>
            <a:r>
              <a:rPr lang="en-CA" b="1" dirty="0" smtClean="0"/>
              <a:t>not </a:t>
            </a:r>
            <a:r>
              <a:rPr lang="en-CA" dirty="0" smtClean="0"/>
              <a:t>delete the session file</a:t>
            </a:r>
          </a:p>
          <a:p>
            <a:r>
              <a:rPr lang="en-CA" dirty="0" smtClean="0"/>
              <a:t>Whatever is in the array at the end of the script </a:t>
            </a:r>
            <a:r>
              <a:rPr lang="en-CA" b="1" dirty="0" smtClean="0"/>
              <a:t>will be saved </a:t>
            </a:r>
            <a:r>
              <a:rPr lang="en-CA" dirty="0" smtClean="0"/>
              <a:t>to the session file.</a:t>
            </a:r>
          </a:p>
          <a:p>
            <a:pPr lvl="1"/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161494730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 err="1" smtClean="0"/>
              <a:t>session_destroy</a:t>
            </a:r>
            <a:r>
              <a:rPr lang="en-CA" dirty="0" smtClean="0"/>
              <a:t>()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CA" dirty="0" smtClean="0"/>
              <a:t>Destroys the session and removes the session file</a:t>
            </a:r>
          </a:p>
          <a:p>
            <a:r>
              <a:rPr lang="en-CA" b="1" dirty="0" smtClean="0"/>
              <a:t>Does not</a:t>
            </a:r>
            <a:r>
              <a:rPr lang="en-CA" dirty="0" smtClean="0"/>
              <a:t> unset the values in the $_SESSION variable</a:t>
            </a:r>
          </a:p>
          <a:p>
            <a:pPr lvl="1"/>
            <a:r>
              <a:rPr lang="en-CA" dirty="0" smtClean="0"/>
              <a:t>Meaning you can call </a:t>
            </a:r>
            <a:r>
              <a:rPr lang="en-CA" dirty="0" err="1" smtClean="0"/>
              <a:t>session_destroy</a:t>
            </a:r>
            <a:r>
              <a:rPr lang="en-CA" dirty="0" smtClean="0"/>
              <a:t>() and still work with the $_SESSION variable until the end of the script.</a:t>
            </a:r>
          </a:p>
          <a:p>
            <a:r>
              <a:rPr lang="en-CA" b="1" dirty="0" smtClean="0"/>
              <a:t>Does not</a:t>
            </a:r>
            <a:r>
              <a:rPr lang="en-CA" dirty="0" smtClean="0"/>
              <a:t> regenerate the Session ID</a:t>
            </a:r>
            <a:endParaRPr lang="en-CA" b="1" dirty="0"/>
          </a:p>
        </p:txBody>
      </p:sp>
    </p:spTree>
    <p:extLst>
      <p:ext uri="{BB962C8B-B14F-4D97-AF65-F5344CB8AC3E}">
        <p14:creationId xmlns:p14="http://schemas.microsoft.com/office/powerpoint/2010/main" val="181982028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 err="1" smtClean="0"/>
              <a:t>session_regenerate_id</a:t>
            </a:r>
            <a:r>
              <a:rPr lang="en-CA" dirty="0" smtClean="0"/>
              <a:t>()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CA" dirty="0" smtClean="0"/>
              <a:t>Regenerates session id.</a:t>
            </a:r>
          </a:p>
          <a:p>
            <a:r>
              <a:rPr lang="en-CA" b="1" dirty="0" smtClean="0"/>
              <a:t>Does not </a:t>
            </a:r>
            <a:r>
              <a:rPr lang="en-CA" dirty="0" smtClean="0"/>
              <a:t>clear current session data</a:t>
            </a:r>
          </a:p>
          <a:p>
            <a:r>
              <a:rPr lang="en-CA" b="1" dirty="0" smtClean="0"/>
              <a:t>Does not </a:t>
            </a:r>
            <a:r>
              <a:rPr lang="en-CA" dirty="0" smtClean="0"/>
              <a:t>destroy the session</a:t>
            </a:r>
          </a:p>
          <a:p>
            <a:endParaRPr lang="en-CA" dirty="0" smtClean="0"/>
          </a:p>
        </p:txBody>
      </p:sp>
    </p:spTree>
    <p:extLst>
      <p:ext uri="{BB962C8B-B14F-4D97-AF65-F5344CB8AC3E}">
        <p14:creationId xmlns:p14="http://schemas.microsoft.com/office/powerpoint/2010/main" val="38579339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CA" dirty="0" smtClean="0"/>
              <a:t>Today’s example - Authentication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CA" dirty="0" smtClean="0"/>
              <a:t>Steps for authentication</a:t>
            </a:r>
          </a:p>
          <a:p>
            <a:pPr lvl="1"/>
            <a:r>
              <a:rPr lang="en-CA" dirty="0" smtClean="0"/>
              <a:t>Accept credentials from user</a:t>
            </a:r>
          </a:p>
          <a:p>
            <a:pPr lvl="1"/>
            <a:r>
              <a:rPr lang="en-CA" dirty="0" smtClean="0"/>
              <a:t>Validate credentials against database</a:t>
            </a:r>
          </a:p>
          <a:p>
            <a:pPr lvl="1"/>
            <a:r>
              <a:rPr lang="en-CA" dirty="0" smtClean="0"/>
              <a:t>If credentials are valid, grant access to requested resources</a:t>
            </a:r>
          </a:p>
          <a:p>
            <a:pPr lvl="2"/>
            <a:r>
              <a:rPr lang="en-CA" dirty="0" smtClean="0"/>
              <a:t>If not, do not allow access. If no credentials supplied, do not allow access.</a:t>
            </a:r>
          </a:p>
          <a:p>
            <a:pPr lvl="1"/>
            <a:r>
              <a:rPr lang="en-CA" dirty="0" smtClean="0"/>
              <a:t>When requested, end validated session</a:t>
            </a:r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750172861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Module">
  <a:themeElements>
    <a:clrScheme name="Module">
      <a:dk1>
        <a:sysClr val="windowText" lastClr="000000"/>
      </a:dk1>
      <a:lt1>
        <a:sysClr val="window" lastClr="FFFFFF"/>
      </a:lt1>
      <a:dk2>
        <a:srgbClr val="5A6378"/>
      </a:dk2>
      <a:lt2>
        <a:srgbClr val="D4D4D6"/>
      </a:lt2>
      <a:accent1>
        <a:srgbClr val="F0AD00"/>
      </a:accent1>
      <a:accent2>
        <a:srgbClr val="60B5CC"/>
      </a:accent2>
      <a:accent3>
        <a:srgbClr val="E66C7D"/>
      </a:accent3>
      <a:accent4>
        <a:srgbClr val="6BB76D"/>
      </a:accent4>
      <a:accent5>
        <a:srgbClr val="E88651"/>
      </a:accent5>
      <a:accent6>
        <a:srgbClr val="C64847"/>
      </a:accent6>
      <a:hlink>
        <a:srgbClr val="168BBA"/>
      </a:hlink>
      <a:folHlink>
        <a:srgbClr val="680000"/>
      </a:folHlink>
    </a:clrScheme>
    <a:fontScheme name="Module">
      <a:majorFont>
        <a:latin typeface="Corbel"/>
        <a:ea typeface=""/>
        <a:cs typeface=""/>
        <a:font script="Jpan" typeface="HGｺﾞｼｯｸM"/>
        <a:font script="Hang" typeface="HY엽서L"/>
        <a:font script="Hans" typeface="华文楷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Corbel"/>
        <a:ea typeface=""/>
        <a:cs typeface=""/>
        <a:font script="Jpan" typeface="HGｺﾞｼｯｸM"/>
        <a:font script="Hang" typeface="HY엽서L"/>
        <a:font script="Hans" typeface="华文楷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Modul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47500"/>
                <a:satMod val="137000"/>
              </a:schemeClr>
            </a:gs>
            <a:gs pos="55000">
              <a:schemeClr val="phClr">
                <a:shade val="69000"/>
                <a:satMod val="137000"/>
              </a:schemeClr>
            </a:gs>
            <a:gs pos="100000">
              <a:schemeClr val="phClr">
                <a:shade val="98000"/>
                <a:satMod val="137000"/>
              </a:schemeClr>
            </a:gs>
          </a:gsLst>
          <a:lin ang="16200000" scaled="0"/>
        </a:gradFill>
      </a:fillStyleLst>
      <a:lnStyleLst>
        <a:ln w="6350" cap="rnd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48000" cap="flat" cmpd="thickThin" algn="ctr">
          <a:solidFill>
            <a:schemeClr val="phClr"/>
          </a:solidFill>
          <a:prstDash val="solid"/>
        </a:ln>
        <a:ln w="48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5000" dist="25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39000" dist="254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39000" dist="25400" dir="5400000" rotWithShape="0">
              <a:srgbClr val="000000">
                <a:alpha val="38000"/>
              </a:srgbClr>
            </a:outerShdw>
          </a:effectLst>
          <a:scene3d>
            <a:camera prst="orthographicFront" fov="0">
              <a:rot lat="0" lon="0" rev="0"/>
            </a:camera>
            <a:lightRig rig="threePt" dir="t">
              <a:rot lat="0" lon="0" rev="1800000"/>
            </a:lightRig>
          </a:scene3d>
          <a:sp3d prstMaterial="matte">
            <a:bevelT h="200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8000"/>
                <a:satMod val="300000"/>
              </a:schemeClr>
            </a:gs>
            <a:gs pos="12000">
              <a:schemeClr val="phClr">
                <a:tint val="48000"/>
                <a:satMod val="300000"/>
              </a:schemeClr>
            </a:gs>
            <a:gs pos="20000">
              <a:schemeClr val="phClr">
                <a:tint val="49000"/>
                <a:satMod val="300000"/>
              </a:schemeClr>
            </a:gs>
            <a:gs pos="100000">
              <a:schemeClr val="phClr">
                <a:shade val="30000"/>
              </a:schemeClr>
            </a:gs>
          </a:gsLst>
          <a:path path="circle">
            <a:fillToRect l="10000" t="-25000" r="10000" b="125000"/>
          </a:path>
        </a:gradFill>
        <a:blipFill>
          <a:blip xmlns:r="http://schemas.openxmlformats.org/officeDocument/2006/relationships" r:embed="rId1">
            <a:duotone>
              <a:schemeClr val="phClr">
                <a:shade val="75000"/>
                <a:satMod val="105000"/>
              </a:schemeClr>
              <a:schemeClr val="phClr">
                <a:tint val="95000"/>
                <a:satMod val="105000"/>
              </a:schemeClr>
            </a:duotone>
          </a:blip>
          <a:tile tx="0" ty="0" sx="38000" sy="38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Module</Template>
  <TotalTime>309</TotalTime>
  <Words>533</Words>
  <Application>Microsoft Office PowerPoint</Application>
  <PresentationFormat>On-screen Show (4:3)</PresentationFormat>
  <Paragraphs>51</Paragraphs>
  <Slides>12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3" baseType="lpstr">
      <vt:lpstr>Module</vt:lpstr>
      <vt:lpstr>PHP Sessions &amp; Maintaining State</vt:lpstr>
      <vt:lpstr>Managing state on the web</vt:lpstr>
      <vt:lpstr>Restricting access</vt:lpstr>
      <vt:lpstr>PHP Session</vt:lpstr>
      <vt:lpstr>How to enable sessions</vt:lpstr>
      <vt:lpstr>The $_SESSION superglobal</vt:lpstr>
      <vt:lpstr>Session Timeout</vt:lpstr>
      <vt:lpstr>session_write_close()</vt:lpstr>
      <vt:lpstr>session_unset()</vt:lpstr>
      <vt:lpstr>session_destroy()</vt:lpstr>
      <vt:lpstr>session_regenerate_id()</vt:lpstr>
      <vt:lpstr>Today’s example - Authentication</vt:lpstr>
    </vt:vector>
  </TitlesOfParts>
  <Company>Toshiba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PHP Sessions &amp; Maintaining State</dc:title>
  <dc:creator>Matt LaCasse</dc:creator>
  <cp:lastModifiedBy>Matt LaCasse</cp:lastModifiedBy>
  <cp:revision>14</cp:revision>
  <dcterms:created xsi:type="dcterms:W3CDTF">2013-11-17T13:14:12Z</dcterms:created>
  <dcterms:modified xsi:type="dcterms:W3CDTF">2013-11-18T03:33:52Z</dcterms:modified>
</cp:coreProperties>
</file>