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69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5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C2820-03F4-4515-8566-7F320B87A26F}" type="datetimeFigureOut">
              <a:rPr lang="en-US" smtClean="0"/>
              <a:pPr/>
              <a:t>9/15/2010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8058E-F2A9-43CE-8B85-A3F110B2B60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Idea of Business History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Idea of Business History</a:t>
            </a:r>
            <a:endParaRPr lang="en-US" dirty="0"/>
          </a:p>
        </p:txBody>
      </p:sp>
      <p:pic>
        <p:nvPicPr>
          <p:cNvPr id="6" name="Content Placeholder 5" descr="Frederick_Winslow_Taylor_crop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62622" y="1600200"/>
            <a:ext cx="3027756" cy="4525963"/>
          </a:xfrm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The Rise of ‘Big Business’: </a:t>
            </a:r>
            <a:r>
              <a:rPr lang="en-US" i="1" dirty="0" smtClean="0"/>
              <a:t>The economic transformations of the late nineteenth century that led to the creation of large companies made it much more difficult to manage these companies; </a:t>
            </a:r>
          </a:p>
          <a:p>
            <a:pPr lvl="1"/>
            <a:r>
              <a:rPr lang="en-US" dirty="0" smtClean="0"/>
              <a:t>Led to managerial revolution; part of larger ‘efficiency movement’</a:t>
            </a:r>
          </a:p>
          <a:p>
            <a:pPr lvl="1"/>
            <a:r>
              <a:rPr lang="en-US" dirty="0" smtClean="0"/>
              <a:t>Frederick Winslow Taylor, ‘The Principles of Scientific Management’ (1911)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Idea of Business History</a:t>
            </a:r>
            <a:endParaRPr lang="en-US" dirty="0"/>
          </a:p>
        </p:txBody>
      </p:sp>
      <p:pic>
        <p:nvPicPr>
          <p:cNvPr id="5" name="Content Placeholder 4" descr="harvardbusinessschool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1981200"/>
            <a:ext cx="4038600" cy="282702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 smtClean="0"/>
              <a:t>The Establishment of Business Schools</a:t>
            </a:r>
            <a:r>
              <a:rPr lang="en-US" dirty="0" smtClean="0"/>
              <a:t>: </a:t>
            </a:r>
            <a:r>
              <a:rPr lang="en-US" i="1" dirty="0" smtClean="0"/>
              <a:t>In order to meet the needs of the new economy, new business schools within colleges were established</a:t>
            </a:r>
          </a:p>
          <a:p>
            <a:pPr lvl="1"/>
            <a:r>
              <a:rPr lang="en-US" dirty="0" smtClean="0"/>
              <a:t>Wharton is the first school of </a:t>
            </a:r>
            <a:r>
              <a:rPr lang="en-US" dirty="0"/>
              <a:t>b</a:t>
            </a:r>
            <a:r>
              <a:rPr lang="en-US" dirty="0" smtClean="0"/>
              <a:t>usiness (1881)</a:t>
            </a:r>
          </a:p>
          <a:p>
            <a:pPr lvl="1"/>
            <a:r>
              <a:rPr lang="en-US" dirty="0" smtClean="0"/>
              <a:t>Harvard is first to offer MBA program</a:t>
            </a:r>
          </a:p>
          <a:p>
            <a:r>
              <a:rPr lang="en-US" dirty="0" smtClean="0"/>
              <a:t>These business schools offer more practical training designed to train managers to work in the new economy; this practical approach represents a challenge to the traditional mission of colleges</a:t>
            </a:r>
          </a:p>
          <a:p>
            <a:pPr lvl="1"/>
            <a:r>
              <a:rPr lang="en-US" dirty="0" smtClean="0"/>
              <a:t>In training a new generation of managers/experts, these schools are also training a </a:t>
            </a:r>
            <a:r>
              <a:rPr lang="en-US" b="1" dirty="0" smtClean="0"/>
              <a:t>new middle class </a:t>
            </a:r>
            <a:r>
              <a:rPr lang="en-US" dirty="0" smtClean="0"/>
              <a:t>which is based on skill rather than social status or wealth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Idea of Business History</a:t>
            </a:r>
            <a:endParaRPr lang="en-US" dirty="0"/>
          </a:p>
        </p:txBody>
      </p:sp>
      <p:pic>
        <p:nvPicPr>
          <p:cNvPr id="5" name="Content Placeholder 4" descr="watchdog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98500" y="1600200"/>
            <a:ext cx="2755999" cy="4525963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b="1" dirty="0" smtClean="0"/>
              <a:t>The Emergence of Business History</a:t>
            </a:r>
            <a:r>
              <a:rPr lang="en-US" dirty="0" smtClean="0"/>
              <a:t>: </a:t>
            </a:r>
            <a:r>
              <a:rPr lang="en-US" i="1" dirty="0" smtClean="0"/>
              <a:t>There was little sense that business had a history; </a:t>
            </a:r>
            <a:r>
              <a:rPr lang="en-CA" i="1" dirty="0"/>
              <a:t>business histories were </a:t>
            </a:r>
            <a:r>
              <a:rPr lang="en-CA" i="1" dirty="0" smtClean="0"/>
              <a:t>presented through the lens of morality, presenting executives </a:t>
            </a:r>
            <a:r>
              <a:rPr lang="en-CA" i="1" dirty="0"/>
              <a:t>as </a:t>
            </a:r>
            <a:r>
              <a:rPr lang="en-CA" i="1" dirty="0" smtClean="0"/>
              <a:t>either heroic or sinister</a:t>
            </a:r>
          </a:p>
          <a:p>
            <a:r>
              <a:rPr lang="en-US" dirty="0" smtClean="0"/>
              <a:t>By the late nineteenth century there was a growing sense that businessmen were ruthless crooks:</a:t>
            </a:r>
          </a:p>
          <a:p>
            <a:pPr lvl="1"/>
            <a:r>
              <a:rPr lang="en-CA" dirty="0"/>
              <a:t>Upton Sinclair, </a:t>
            </a:r>
            <a:r>
              <a:rPr lang="en-CA" i="1" dirty="0"/>
              <a:t>The Jungle</a:t>
            </a:r>
            <a:r>
              <a:rPr lang="en-CA" dirty="0"/>
              <a:t> (1906)</a:t>
            </a:r>
            <a:endParaRPr lang="en-US" dirty="0"/>
          </a:p>
          <a:p>
            <a:pPr lvl="1"/>
            <a:r>
              <a:rPr lang="en-CA" dirty="0" smtClean="0"/>
              <a:t>Ida </a:t>
            </a:r>
            <a:r>
              <a:rPr lang="en-CA" dirty="0"/>
              <a:t>Tarbell, </a:t>
            </a:r>
            <a:r>
              <a:rPr lang="en-CA" i="1" dirty="0"/>
              <a:t>The History of the Standard Oil Company</a:t>
            </a:r>
            <a:r>
              <a:rPr lang="en-CA" dirty="0"/>
              <a:t> (1904)</a:t>
            </a:r>
            <a:endParaRPr lang="en-US" dirty="0"/>
          </a:p>
          <a:p>
            <a:pPr lvl="1"/>
            <a:r>
              <a:rPr lang="en-CA" dirty="0" smtClean="0"/>
              <a:t>Jacob </a:t>
            </a:r>
            <a:r>
              <a:rPr lang="en-CA" dirty="0"/>
              <a:t>Riis, </a:t>
            </a:r>
            <a:r>
              <a:rPr lang="en-CA" i="1" dirty="0"/>
              <a:t>How the Other Half Lives</a:t>
            </a:r>
            <a:r>
              <a:rPr lang="en-CA" dirty="0"/>
              <a:t> (1890)</a:t>
            </a:r>
            <a:endParaRPr lang="en-US" dirty="0"/>
          </a:p>
          <a:p>
            <a:pPr lvl="1"/>
            <a:r>
              <a:rPr lang="en-CA" dirty="0" smtClean="0"/>
              <a:t>Matthew </a:t>
            </a:r>
            <a:r>
              <a:rPr lang="en-CA" dirty="0"/>
              <a:t>Josephson, </a:t>
            </a:r>
            <a:r>
              <a:rPr lang="en-CA" i="1" dirty="0"/>
              <a:t>The Robber Barons</a:t>
            </a:r>
            <a:r>
              <a:rPr lang="en-CA" dirty="0"/>
              <a:t> (1934</a:t>
            </a:r>
            <a:r>
              <a:rPr lang="en-CA" dirty="0" smtClean="0"/>
              <a:t>)</a:t>
            </a:r>
          </a:p>
          <a:p>
            <a:r>
              <a:rPr lang="en-CA" dirty="0" smtClean="0"/>
              <a:t>There is an alternate view, the so-called ‘industrial statesmen’ thesis, epitomized by Allen </a:t>
            </a:r>
            <a:r>
              <a:rPr lang="en-CA" dirty="0"/>
              <a:t>Nevins</a:t>
            </a:r>
            <a:r>
              <a:rPr lang="en-CA" i="1" dirty="0"/>
              <a:t> John D. Rockefeller: The Heroic Age of American </a:t>
            </a:r>
            <a:r>
              <a:rPr lang="en-CA" i="1" dirty="0" smtClean="0"/>
              <a:t>Enterprise </a:t>
            </a:r>
            <a:r>
              <a:rPr lang="en-CA" dirty="0" smtClean="0"/>
              <a:t>(1940)</a:t>
            </a:r>
            <a:r>
              <a:rPr lang="en-CA" i="1" dirty="0" smtClean="0"/>
              <a:t> , </a:t>
            </a:r>
            <a:r>
              <a:rPr lang="en-CA" dirty="0" smtClean="0"/>
              <a:t>suggesting that capitalists like Rockefeller were central players in the transformation of America into a global economic power.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Idea of Business History</a:t>
            </a:r>
            <a:endParaRPr lang="en-US" dirty="0"/>
          </a:p>
        </p:txBody>
      </p:sp>
      <p:pic>
        <p:nvPicPr>
          <p:cNvPr id="5" name="Content Placeholder 4" descr="2999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76312" y="1600994"/>
            <a:ext cx="3000375" cy="4524375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sz="3600" b="1" dirty="0" smtClean="0"/>
              <a:t>The New Business Historians</a:t>
            </a:r>
          </a:p>
          <a:p>
            <a:r>
              <a:rPr lang="en-US" b="1" dirty="0" smtClean="0"/>
              <a:t>Norman S.B. Gras </a:t>
            </a:r>
            <a:r>
              <a:rPr lang="en-US" dirty="0" smtClean="0"/>
              <a:t>(1884-1956): </a:t>
            </a:r>
            <a:r>
              <a:rPr lang="en-US" i="1" dirty="0" smtClean="0"/>
              <a:t>Considered the founder of modern business history; offered the first business history course</a:t>
            </a:r>
          </a:p>
          <a:p>
            <a:pPr lvl="1"/>
            <a:r>
              <a:rPr lang="en-US" dirty="0" smtClean="0"/>
              <a:t>Professor of Business History at Harvard Business School</a:t>
            </a:r>
          </a:p>
          <a:p>
            <a:pPr lvl="1"/>
            <a:r>
              <a:rPr lang="en-US" i="1" dirty="0" smtClean="0"/>
              <a:t>Business and Capitalism </a:t>
            </a:r>
            <a:r>
              <a:rPr lang="en-US" dirty="0" smtClean="0"/>
              <a:t>(1939)</a:t>
            </a:r>
          </a:p>
          <a:p>
            <a:r>
              <a:rPr lang="en-US" b="1" dirty="0" smtClean="0"/>
              <a:t>Alfred D. Chandler </a:t>
            </a:r>
            <a:r>
              <a:rPr lang="en-US" dirty="0" smtClean="0"/>
              <a:t>(1918-2007): Moved beyond the morality plays of earlier generation to produce a history of business that more fully explored the interplay between business organization and the workings of the market</a:t>
            </a:r>
          </a:p>
          <a:p>
            <a:pPr lvl="1"/>
            <a:r>
              <a:rPr lang="en-US" dirty="0" smtClean="0"/>
              <a:t>Professor of Business History at Harvard Business School</a:t>
            </a:r>
          </a:p>
          <a:p>
            <a:pPr lvl="1"/>
            <a:r>
              <a:rPr lang="en-US" i="1" dirty="0" smtClean="0"/>
              <a:t>The Visible Hand </a:t>
            </a:r>
            <a:r>
              <a:rPr lang="en-US" dirty="0" smtClean="0"/>
              <a:t>(1977)</a:t>
            </a:r>
          </a:p>
          <a:p>
            <a:pPr lvl="2"/>
            <a:r>
              <a:rPr lang="en-US" dirty="0" smtClean="0"/>
              <a:t>This Pulitzer Prize winning book argues that managers functioned as the ‘visible hand’ directing the market; this challenges Adam Smith’s contention that the ‘invisible hand’ of the market determines the allocation of resources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452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The Idea of Business History</vt:lpstr>
      <vt:lpstr>The Idea of Business History</vt:lpstr>
      <vt:lpstr>The Idea of Business History</vt:lpstr>
      <vt:lpstr>The Idea of Business History</vt:lpstr>
      <vt:lpstr>The Idea of Business History</vt:lpstr>
    </vt:vector>
  </TitlesOfParts>
  <Company>Social Science Centre Network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Idea of Business History</dc:title>
  <dc:creator>jvacant2</dc:creator>
  <cp:lastModifiedBy>User</cp:lastModifiedBy>
  <cp:revision>12</cp:revision>
  <dcterms:created xsi:type="dcterms:W3CDTF">2010-09-15T18:42:45Z</dcterms:created>
  <dcterms:modified xsi:type="dcterms:W3CDTF">2010-09-16T02:26:30Z</dcterms:modified>
</cp:coreProperties>
</file>