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59" r:id="rId5"/>
    <p:sldId id="257" r:id="rId6"/>
    <p:sldId id="258"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BA73C1-75AA-42A0-971F-AE5C57054A59}" type="datetimeFigureOut">
              <a:rPr lang="en-US" smtClean="0"/>
              <a:pPr/>
              <a:t>4/1/2010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BA73C1-75AA-42A0-971F-AE5C57054A59}" type="datetimeFigureOut">
              <a:rPr lang="en-US" smtClean="0"/>
              <a:pPr/>
              <a:t>4/1/2010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BA73C1-75AA-42A0-971F-AE5C57054A59}" type="datetimeFigureOut">
              <a:rPr lang="en-US" smtClean="0"/>
              <a:pPr/>
              <a:t>4/1/2010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BA73C1-75AA-42A0-971F-AE5C57054A59}" type="datetimeFigureOut">
              <a:rPr lang="en-US" smtClean="0"/>
              <a:pPr/>
              <a:t>4/1/2010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A73C1-75AA-42A0-971F-AE5C57054A59}" type="datetimeFigureOut">
              <a:rPr lang="en-US" smtClean="0"/>
              <a:pPr/>
              <a:t>4/1/2010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BA73C1-75AA-42A0-971F-AE5C57054A59}" type="datetimeFigureOut">
              <a:rPr lang="en-US" smtClean="0"/>
              <a:pPr/>
              <a:t>4/1/2010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BA73C1-75AA-42A0-971F-AE5C57054A59}" type="datetimeFigureOut">
              <a:rPr lang="en-US" smtClean="0"/>
              <a:pPr/>
              <a:t>4/1/2010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BA73C1-75AA-42A0-971F-AE5C57054A59}" type="datetimeFigureOut">
              <a:rPr lang="en-US" smtClean="0"/>
              <a:pPr/>
              <a:t>4/1/2010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BA73C1-75AA-42A0-971F-AE5C57054A59}" type="datetimeFigureOut">
              <a:rPr lang="en-US" smtClean="0"/>
              <a:pPr/>
              <a:t>4/1/2010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A73C1-75AA-42A0-971F-AE5C57054A59}" type="datetimeFigureOut">
              <a:rPr lang="en-US" smtClean="0"/>
              <a:pPr/>
              <a:t>4/1/2010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A73C1-75AA-42A0-971F-AE5C57054A59}" type="datetimeFigureOut">
              <a:rPr lang="en-US" smtClean="0"/>
              <a:pPr/>
              <a:t>4/1/2010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C9B320-9C87-4161-829F-78285A41534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BA73C1-75AA-42A0-971F-AE5C57054A59}" type="datetimeFigureOut">
              <a:rPr lang="en-US" smtClean="0"/>
              <a:pPr/>
              <a:t>4/1/2010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C9B320-9C87-4161-829F-78285A4153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smtClean="0"/>
              <a:t>ITM100 W2010 </a:t>
            </a:r>
            <a:endParaRPr lang="en-US" sz="6600" dirty="0"/>
          </a:p>
        </p:txBody>
      </p:sp>
      <p:sp>
        <p:nvSpPr>
          <p:cNvPr id="3" name="Subtitle 2"/>
          <p:cNvSpPr>
            <a:spLocks noGrp="1"/>
          </p:cNvSpPr>
          <p:nvPr>
            <p:ph type="subTitle" idx="1"/>
          </p:nvPr>
        </p:nvSpPr>
        <p:spPr/>
        <p:txBody>
          <a:bodyPr/>
          <a:lstStyle/>
          <a:p>
            <a:r>
              <a:rPr lang="en-US" sz="4800" dirty="0" smtClean="0"/>
              <a:t>Review of </a:t>
            </a:r>
            <a:r>
              <a:rPr lang="en-US" sz="4800" dirty="0"/>
              <a:t>f</a:t>
            </a:r>
            <a:r>
              <a:rPr lang="en-US" sz="4800" dirty="0" smtClean="0"/>
              <a:t>inal exam questions</a:t>
            </a:r>
            <a:endParaRPr 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dirty="0"/>
              <a:t>“Trans-border data flow is an important topic for global information systems.”  Discuss the key issues related to trans-border data flow.  Regarding trans-border data flow, discuss the legal issues related to security and protection of privacy?  As a consumer, why might you be concerned about this topic?  Illustrate your answer with examples.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dirty="0"/>
              <a:t>What is the role of a CIO in an organization? What are the key skills that a CIO should possess?  How does the CIO manage IT Governance and Enterprise Risk?  What would be the CIO’s responsibility regarding IT offshore outsourcing?  Provide examples to illustrate your answer.  </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SDLC is most commonly used to manage new systems projects. Describe the SDLC.   Why is the SDLC used less frequently in organizations today?  Discuss the relevance of the SDLC in terms of the build/buy and the in-house/outsource decisions.  Will cloud computing alter the need for an SDLC?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dirty="0" smtClean="0"/>
              <a:t>“Th</a:t>
            </a:r>
            <a:r>
              <a:rPr lang="en-US" dirty="0" smtClean="0"/>
              <a:t>e world is flat”: </a:t>
            </a:r>
            <a:r>
              <a:rPr lang="en-US" dirty="0" smtClean="0"/>
              <a:t>Global </a:t>
            </a:r>
            <a:r>
              <a:rPr lang="en-US" dirty="0"/>
              <a:t>internet based services will alter our business and personal technology worlds. </a:t>
            </a:r>
            <a:r>
              <a:rPr lang="en-US" dirty="0" smtClean="0"/>
              <a:t>D</a:t>
            </a:r>
            <a:r>
              <a:rPr lang="en-US" dirty="0" smtClean="0"/>
              <a:t>escribe </a:t>
            </a:r>
            <a:r>
              <a:rPr lang="en-US" dirty="0"/>
              <a:t>some of the leading technology changes that you will see in the next 10 years.   How will the technology change the way we work and the way we live?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0"/>
            <a:r>
              <a:rPr lang="en-US" dirty="0" smtClean="0"/>
              <a:t>Describe five key characteristics of PIPEDA and provide examples in the context of Ryerson University.  </a:t>
            </a:r>
          </a:p>
          <a:p>
            <a:pPr lvl="0"/>
            <a:r>
              <a:rPr lang="en-US" dirty="0" smtClean="0"/>
              <a:t>What is FIPPA and how does it apply to Ryerson University? </a:t>
            </a:r>
            <a:endParaRPr lang="en-US"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lvl="0"/>
            <a:r>
              <a:rPr lang="en-US" dirty="0" smtClean="0"/>
              <a:t>Using the Ryerson network  model discussed in class, describe how the three in-class networks operate differently from each other. </a:t>
            </a:r>
          </a:p>
          <a:p>
            <a:pPr lvl="0"/>
            <a:r>
              <a:rPr lang="en-US" dirty="0" smtClean="0"/>
              <a:t>Discuss, using the Ryerson systems as examples, the “n” tier architecture.  </a:t>
            </a:r>
          </a:p>
          <a:p>
            <a:pPr lvl="0"/>
            <a:r>
              <a:rPr lang="en-US" dirty="0" smtClean="0"/>
              <a:t>Discuss and distinguish between application and database servers.  </a:t>
            </a:r>
          </a:p>
          <a:p>
            <a:pPr lvl="0"/>
            <a:r>
              <a:rPr lang="en-US" dirty="0" smtClean="0"/>
              <a:t>How does the Ryerson model compare to the 4 tier architecture described in the textbook?  </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Based on discussions in class, </a:t>
            </a:r>
          </a:p>
          <a:p>
            <a:pPr lvl="1"/>
            <a:r>
              <a:rPr lang="en-US" dirty="0" smtClean="0"/>
              <a:t>Describe five </a:t>
            </a:r>
            <a:r>
              <a:rPr lang="en-US" dirty="0" err="1" smtClean="0"/>
              <a:t>eCommerce</a:t>
            </a:r>
            <a:r>
              <a:rPr lang="en-US" dirty="0" smtClean="0"/>
              <a:t> business models and give examples</a:t>
            </a:r>
          </a:p>
          <a:p>
            <a:pPr lvl="1"/>
            <a:r>
              <a:rPr lang="en-US" dirty="0" smtClean="0"/>
              <a:t>Describes five key attributes and strengths of </a:t>
            </a:r>
            <a:r>
              <a:rPr lang="en-US" dirty="0" err="1" smtClean="0"/>
              <a:t>eCommerce</a:t>
            </a:r>
            <a:r>
              <a:rPr lang="en-US" dirty="0" smtClean="0"/>
              <a:t> models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From Professor Grant’s lecture on careers in information technology and from your career research assignment </a:t>
            </a:r>
          </a:p>
          <a:p>
            <a:pPr lvl="1"/>
            <a:r>
              <a:rPr lang="en-US" dirty="0" smtClean="0"/>
              <a:t>Describe five positive steps that you can take to enhance your career in information technology management (ITM)</a:t>
            </a:r>
          </a:p>
          <a:p>
            <a:pPr lvl="1"/>
            <a:r>
              <a:rPr lang="en-US" dirty="0" smtClean="0"/>
              <a:t>Describe five actions that  you should avoid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375</Words>
  <Application>Microsoft Office PowerPoint</Application>
  <PresentationFormat>On-screen Show (4:3)</PresentationFormat>
  <Paragraphs>18</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ITM100 W2010 </vt:lpstr>
      <vt:lpstr>Slide 2</vt:lpstr>
      <vt:lpstr>Slide 3</vt:lpstr>
      <vt:lpstr>Slide 4</vt:lpstr>
      <vt:lpstr>Slide 5</vt:lpstr>
      <vt:lpstr>Slide 6</vt:lpstr>
      <vt:lpstr>Slide 7</vt:lpstr>
      <vt:lpstr>Slide 8</vt:lpstr>
      <vt:lpstr>Slide 9</vt:lpstr>
    </vt:vector>
  </TitlesOfParts>
  <Company>Ryerson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ITM100 </dc:title>
  <dc:creator>rbabin</dc:creator>
  <cp:lastModifiedBy> </cp:lastModifiedBy>
  <cp:revision>6</cp:revision>
  <dcterms:created xsi:type="dcterms:W3CDTF">2009-12-02T19:15:04Z</dcterms:created>
  <dcterms:modified xsi:type="dcterms:W3CDTF">2010-04-01T20:59:34Z</dcterms:modified>
</cp:coreProperties>
</file>