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omments/comment1.xml" ContentType="application/vnd.openxmlformats-officedocument.presentationml.comment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2"/>
  </p:notesMasterIdLst>
  <p:handoutMasterIdLst>
    <p:handoutMasterId r:id="rId33"/>
  </p:handoutMasterIdLst>
  <p:sldIdLst>
    <p:sldId id="283" r:id="rId2"/>
    <p:sldId id="276" r:id="rId3"/>
    <p:sldId id="282" r:id="rId4"/>
    <p:sldId id="281" r:id="rId5"/>
    <p:sldId id="347" r:id="rId6"/>
    <p:sldId id="370" r:id="rId7"/>
    <p:sldId id="293" r:id="rId8"/>
    <p:sldId id="312" r:id="rId9"/>
    <p:sldId id="290" r:id="rId10"/>
    <p:sldId id="262" r:id="rId11"/>
    <p:sldId id="371" r:id="rId12"/>
    <p:sldId id="348" r:id="rId13"/>
    <p:sldId id="349" r:id="rId14"/>
    <p:sldId id="350" r:id="rId15"/>
    <p:sldId id="351" r:id="rId16"/>
    <p:sldId id="352" r:id="rId17"/>
    <p:sldId id="353" r:id="rId18"/>
    <p:sldId id="355" r:id="rId19"/>
    <p:sldId id="356" r:id="rId20"/>
    <p:sldId id="360" r:id="rId21"/>
    <p:sldId id="359" r:id="rId22"/>
    <p:sldId id="363" r:id="rId23"/>
    <p:sldId id="362" r:id="rId24"/>
    <p:sldId id="365" r:id="rId25"/>
    <p:sldId id="366" r:id="rId26"/>
    <p:sldId id="367" r:id="rId27"/>
    <p:sldId id="368" r:id="rId28"/>
    <p:sldId id="296" r:id="rId29"/>
    <p:sldId id="369" r:id="rId30"/>
    <p:sldId id="258" r:id="rId31"/>
  </p:sldIdLst>
  <p:sldSz cx="9144000" cy="6858000" type="screen4x3"/>
  <p:notesSz cx="7010400" cy="9296400"/>
  <p:defaultTextStyle>
    <a:defPPr>
      <a:defRPr lang="en-US"/>
    </a:defPPr>
    <a:lvl1pPr algn="l" defTabSz="457200" rtl="0" fontAlgn="base">
      <a:spcBef>
        <a:spcPct val="0"/>
      </a:spcBef>
      <a:spcAft>
        <a:spcPct val="0"/>
      </a:spcAft>
      <a:defRPr kern="1200">
        <a:solidFill>
          <a:schemeClr val="tx1"/>
        </a:solidFill>
        <a:latin typeface="Arial" charset="0"/>
        <a:ea typeface="+mn-ea"/>
        <a:cs typeface="Arial" charset="0"/>
      </a:defRPr>
    </a:lvl1pPr>
    <a:lvl2pPr marL="457200" algn="l" defTabSz="457200" rtl="0" fontAlgn="base">
      <a:spcBef>
        <a:spcPct val="0"/>
      </a:spcBef>
      <a:spcAft>
        <a:spcPct val="0"/>
      </a:spcAft>
      <a:defRPr kern="1200">
        <a:solidFill>
          <a:schemeClr val="tx1"/>
        </a:solidFill>
        <a:latin typeface="Arial" charset="0"/>
        <a:ea typeface="+mn-ea"/>
        <a:cs typeface="Arial" charset="0"/>
      </a:defRPr>
    </a:lvl2pPr>
    <a:lvl3pPr marL="914400" algn="l" defTabSz="457200" rtl="0" fontAlgn="base">
      <a:spcBef>
        <a:spcPct val="0"/>
      </a:spcBef>
      <a:spcAft>
        <a:spcPct val="0"/>
      </a:spcAft>
      <a:defRPr kern="1200">
        <a:solidFill>
          <a:schemeClr val="tx1"/>
        </a:solidFill>
        <a:latin typeface="Arial" charset="0"/>
        <a:ea typeface="+mn-ea"/>
        <a:cs typeface="Arial" charset="0"/>
      </a:defRPr>
    </a:lvl3pPr>
    <a:lvl4pPr marL="1371600" algn="l" defTabSz="457200" rtl="0" fontAlgn="base">
      <a:spcBef>
        <a:spcPct val="0"/>
      </a:spcBef>
      <a:spcAft>
        <a:spcPct val="0"/>
      </a:spcAft>
      <a:defRPr kern="1200">
        <a:solidFill>
          <a:schemeClr val="tx1"/>
        </a:solidFill>
        <a:latin typeface="Arial" charset="0"/>
        <a:ea typeface="+mn-ea"/>
        <a:cs typeface="Arial" charset="0"/>
      </a:defRPr>
    </a:lvl4pPr>
    <a:lvl5pPr marL="1828800" algn="l" defTabSz="457200"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hristine Halliburton" initials="CH" lastIdx="2" clrIdx="0">
    <p:extLst>
      <p:ext uri="{19B8F6BF-5375-455C-9EA6-DF929625EA0E}">
        <p15:presenceInfo xmlns:p15="http://schemas.microsoft.com/office/powerpoint/2012/main" userId="3d7cd9599eae99b9"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99"/>
    <a:srgbClr val="FFFF66"/>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5538" autoAdjust="0"/>
    <p:restoredTop sz="73370" autoAdjust="0"/>
  </p:normalViewPr>
  <p:slideViewPr>
    <p:cSldViewPr snapToObjects="1">
      <p:cViewPr varScale="1">
        <p:scale>
          <a:sx n="72" d="100"/>
          <a:sy n="72" d="100"/>
        </p:scale>
        <p:origin x="67" y="379"/>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70" d="100"/>
        <a:sy n="70" d="100"/>
      </p:scale>
      <p:origin x="0" y="153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7-01-12T11:15:00.577" idx="1">
    <p:pos x="10" y="10"/>
    <p:text/>
    <p:extLst>
      <p:ext uri="{C676402C-5697-4E1C-873F-D02D1690AC5C}">
        <p15:threadingInfo xmlns:p15="http://schemas.microsoft.com/office/powerpoint/2012/main" timeZoneBias="300"/>
      </p:ext>
    </p:extLst>
  </p:cm>
  <p:cm authorId="1" dt="2017-01-12T11:15:16.106" idx="2">
    <p:pos x="4494" y="2384"/>
    <p:text>Most of the exam is from the reading assignments</p:text>
    <p:extLst>
      <p:ext uri="{C676402C-5697-4E1C-873F-D02D1690AC5C}">
        <p15:threadingInfo xmlns:p15="http://schemas.microsoft.com/office/powerpoint/2012/main" timeZoneBias="300"/>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970338" y="0"/>
            <a:ext cx="3038475" cy="465138"/>
          </a:xfrm>
          <a:prstGeom prst="rect">
            <a:avLst/>
          </a:prstGeom>
        </p:spPr>
        <p:txBody>
          <a:bodyPr vert="horz" lIns="91440" tIns="45720" rIns="91440" bIns="45720" rtlCol="0"/>
          <a:lstStyle>
            <a:lvl1pPr algn="r">
              <a:defRPr sz="1200"/>
            </a:lvl1pPr>
          </a:lstStyle>
          <a:p>
            <a:fld id="{1B994369-4A40-456E-8C49-001B9B7F9B20}" type="datetimeFigureOut">
              <a:rPr lang="en-US" smtClean="0"/>
              <a:pPr/>
              <a:t>1/12/2017</a:t>
            </a:fld>
            <a:endParaRPr lang="en-US"/>
          </a:p>
        </p:txBody>
      </p:sp>
      <p:sp>
        <p:nvSpPr>
          <p:cNvPr id="4" name="Footer Placeholder 3"/>
          <p:cNvSpPr>
            <a:spLocks noGrp="1"/>
          </p:cNvSpPr>
          <p:nvPr>
            <p:ph type="ftr" sz="quarter" idx="2"/>
          </p:nvPr>
        </p:nvSpPr>
        <p:spPr>
          <a:xfrm>
            <a:off x="0" y="8829675"/>
            <a:ext cx="3038475" cy="465138"/>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970338" y="8829675"/>
            <a:ext cx="3038475" cy="465138"/>
          </a:xfrm>
          <a:prstGeom prst="rect">
            <a:avLst/>
          </a:prstGeom>
        </p:spPr>
        <p:txBody>
          <a:bodyPr vert="horz" lIns="91440" tIns="45720" rIns="91440" bIns="45720" rtlCol="0" anchor="b"/>
          <a:lstStyle>
            <a:lvl1pPr algn="r">
              <a:defRPr sz="1200"/>
            </a:lvl1pPr>
          </a:lstStyle>
          <a:p>
            <a:fld id="{0397FCE3-E3CA-411E-9211-310C9686FD62}" type="slidenum">
              <a:rPr lang="en-US" smtClean="0"/>
              <a:pPr/>
              <a:t>‹#›</a:t>
            </a:fld>
            <a:endParaRPr lang="en-US"/>
          </a:p>
        </p:txBody>
      </p:sp>
    </p:spTree>
    <p:extLst>
      <p:ext uri="{BB962C8B-B14F-4D97-AF65-F5344CB8AC3E}">
        <p14:creationId xmlns:p14="http://schemas.microsoft.com/office/powerpoint/2010/main" val="2771972018"/>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fontAlgn="auto">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fontAlgn="auto">
              <a:spcBef>
                <a:spcPts val="0"/>
              </a:spcBef>
              <a:spcAft>
                <a:spcPts val="0"/>
              </a:spcAft>
              <a:defRPr sz="1200">
                <a:latin typeface="+mn-lt"/>
                <a:cs typeface="+mn-cs"/>
              </a:defRPr>
            </a:lvl1pPr>
          </a:lstStyle>
          <a:p>
            <a:pPr>
              <a:defRPr/>
            </a:pPr>
            <a:fld id="{F5BAC8CB-CA27-477B-941E-7231E87FFADA}" type="datetimeFigureOut">
              <a:rPr lang="en-US"/>
              <a:pPr>
                <a:defRPr/>
              </a:pPr>
              <a:t>1/12/2017</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pPr lvl="0"/>
            <a:endParaRPr lang="en-US" noProof="0"/>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normAutofit/>
          </a:bodyPr>
          <a:lstStyle/>
          <a:p>
            <a:pPr lvl="0"/>
            <a:r>
              <a:rPr lang="en-CA" noProof="0"/>
              <a:t>Click to edit Master text styles</a:t>
            </a:r>
          </a:p>
          <a:p>
            <a:pPr lvl="1"/>
            <a:r>
              <a:rPr lang="en-CA" noProof="0"/>
              <a:t>Second level</a:t>
            </a:r>
          </a:p>
          <a:p>
            <a:pPr lvl="2"/>
            <a:r>
              <a:rPr lang="en-CA" noProof="0"/>
              <a:t>Third level</a:t>
            </a:r>
          </a:p>
          <a:p>
            <a:pPr lvl="3"/>
            <a:r>
              <a:rPr lang="en-CA" noProof="0"/>
              <a:t>Fourth level</a:t>
            </a:r>
          </a:p>
          <a:p>
            <a:pPr lvl="4"/>
            <a:r>
              <a:rPr lang="en-CA" noProof="0"/>
              <a:t>Fifth level</a:t>
            </a:r>
            <a:endParaRPr lang="en-US" noProof="0"/>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fontAlgn="auto">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fontAlgn="auto">
              <a:spcBef>
                <a:spcPts val="0"/>
              </a:spcBef>
              <a:spcAft>
                <a:spcPts val="0"/>
              </a:spcAft>
              <a:defRPr sz="1200">
                <a:latin typeface="+mn-lt"/>
                <a:cs typeface="+mn-cs"/>
              </a:defRPr>
            </a:lvl1pPr>
          </a:lstStyle>
          <a:p>
            <a:pPr>
              <a:defRPr/>
            </a:pPr>
            <a:fld id="{F33BA3FD-96E3-47AC-B334-A695EC7CE338}" type="slidenum">
              <a:rPr lang="en-US"/>
              <a:pPr>
                <a:defRPr/>
              </a:pPr>
              <a:t>‹#›</a:t>
            </a:fld>
            <a:endParaRPr lang="en-US"/>
          </a:p>
        </p:txBody>
      </p:sp>
    </p:spTree>
    <p:extLst>
      <p:ext uri="{BB962C8B-B14F-4D97-AF65-F5344CB8AC3E}">
        <p14:creationId xmlns:p14="http://schemas.microsoft.com/office/powerpoint/2010/main" val="713145353"/>
      </p:ext>
    </p:extLst>
  </p:cSld>
  <p:clrMap bg1="lt1" tx1="dk1" bg2="lt2" tx2="dk2" accent1="accent1" accent2="accent2" accent3="accent3" accent4="accent4" accent5="accent5" accent6="accent6" hlink="hlink" folHlink="folHlink"/>
  <p:hf sldNum="0" hdr="0" ftr="0" dt="0"/>
  <p:notesStyle>
    <a:lvl1pPr algn="l" defTabSz="457200" rtl="0" eaLnBrk="0" fontAlgn="base" hangingPunct="0">
      <a:spcBef>
        <a:spcPct val="30000"/>
      </a:spcBef>
      <a:spcAft>
        <a:spcPct val="0"/>
      </a:spcAft>
      <a:defRPr sz="1200" kern="1200">
        <a:solidFill>
          <a:schemeClr val="tx1"/>
        </a:solidFill>
        <a:latin typeface="+mn-lt"/>
        <a:ea typeface="+mn-ea"/>
        <a:cs typeface="+mn-cs"/>
      </a:defRPr>
    </a:lvl1pPr>
    <a:lvl2pPr marL="457200" algn="l" defTabSz="457200" rtl="0" eaLnBrk="0" fontAlgn="base" hangingPunct="0">
      <a:spcBef>
        <a:spcPct val="30000"/>
      </a:spcBef>
      <a:spcAft>
        <a:spcPct val="0"/>
      </a:spcAft>
      <a:defRPr sz="1200" kern="1200">
        <a:solidFill>
          <a:schemeClr val="tx1"/>
        </a:solidFill>
        <a:latin typeface="+mn-lt"/>
        <a:ea typeface="+mn-ea"/>
        <a:cs typeface="+mn-cs"/>
      </a:defRPr>
    </a:lvl2pPr>
    <a:lvl3pPr marL="914400" algn="l" defTabSz="457200" rtl="0" eaLnBrk="0" fontAlgn="base" hangingPunct="0">
      <a:spcBef>
        <a:spcPct val="30000"/>
      </a:spcBef>
      <a:spcAft>
        <a:spcPct val="0"/>
      </a:spcAft>
      <a:defRPr sz="1200" kern="1200">
        <a:solidFill>
          <a:schemeClr val="tx1"/>
        </a:solidFill>
        <a:latin typeface="+mn-lt"/>
        <a:ea typeface="+mn-ea"/>
        <a:cs typeface="+mn-cs"/>
      </a:defRPr>
    </a:lvl3pPr>
    <a:lvl4pPr marL="1371600" algn="l" defTabSz="457200" rtl="0" eaLnBrk="0" fontAlgn="base" hangingPunct="0">
      <a:spcBef>
        <a:spcPct val="30000"/>
      </a:spcBef>
      <a:spcAft>
        <a:spcPct val="0"/>
      </a:spcAft>
      <a:defRPr sz="1200" kern="1200">
        <a:solidFill>
          <a:schemeClr val="tx1"/>
        </a:solidFill>
        <a:latin typeface="+mn-lt"/>
        <a:ea typeface="+mn-ea"/>
        <a:cs typeface="+mn-cs"/>
      </a:defRPr>
    </a:lvl4pPr>
    <a:lvl5pPr marL="1828800" algn="l" defTabSz="457200" rtl="0" eaLnBrk="0" fontAlgn="base" hangingPunct="0">
      <a:spcBef>
        <a:spcPct val="30000"/>
      </a:spcBef>
      <a:spcAft>
        <a:spcPct val="0"/>
      </a:spcAft>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p:spPr>
      </p:sp>
      <p:sp>
        <p:nvSpPr>
          <p:cNvPr id="5017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C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p:spPr>
      </p:sp>
      <p:sp>
        <p:nvSpPr>
          <p:cNvPr id="5120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CA"/>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p:spPr>
      </p:sp>
      <p:sp>
        <p:nvSpPr>
          <p:cNvPr id="6656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CA"/>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p:spPr>
      </p:sp>
      <p:sp>
        <p:nvSpPr>
          <p:cNvPr id="5222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CA"/>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p:spPr>
      </p:sp>
      <p:sp>
        <p:nvSpPr>
          <p:cNvPr id="5222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CA"/>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p:spPr>
      </p:sp>
      <p:sp>
        <p:nvSpPr>
          <p:cNvPr id="5222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CA"/>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p:spPr>
      </p:sp>
      <p:sp>
        <p:nvSpPr>
          <p:cNvPr id="5632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CA"/>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p:spPr>
      </p:sp>
      <p:sp>
        <p:nvSpPr>
          <p:cNvPr id="5325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CA"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p:spPr>
      </p:sp>
      <p:sp>
        <p:nvSpPr>
          <p:cNvPr id="5325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CA"/>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bwMode="auto">
          <a:noFill/>
          <a:ln>
            <a:solidFill>
              <a:srgbClr val="000000"/>
            </a:solidFill>
            <a:miter lim="800000"/>
            <a:headEnd/>
            <a:tailEnd/>
          </a:ln>
        </p:spPr>
      </p:sp>
      <p:sp>
        <p:nvSpPr>
          <p:cNvPr id="6758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CA"/>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p:spPr>
      </p:sp>
      <p:sp>
        <p:nvSpPr>
          <p:cNvPr id="5017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CA"/>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p:spPr>
      </p:sp>
      <p:sp>
        <p:nvSpPr>
          <p:cNvPr id="5632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CA"/>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noFill/>
          <a:ln>
            <a:solidFill>
              <a:srgbClr val="000000"/>
            </a:solidFill>
            <a:miter lim="800000"/>
            <a:headEnd/>
            <a:tailEnd/>
          </a:ln>
        </p:spPr>
      </p:sp>
      <p:sp>
        <p:nvSpPr>
          <p:cNvPr id="6246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CA"/>
          </a:p>
        </p:txBody>
      </p:sp>
      <p:sp>
        <p:nvSpPr>
          <p:cNvPr id="4" name="Slide Number Placeholder 3"/>
          <p:cNvSpPr>
            <a:spLocks noGrp="1"/>
          </p:cNvSpPr>
          <p:nvPr>
            <p:ph type="sldNum" sz="quarter" idx="5"/>
          </p:nvPr>
        </p:nvSpPr>
        <p:spPr/>
        <p:txBody>
          <a:bodyPr/>
          <a:lstStyle/>
          <a:p>
            <a:pPr>
              <a:defRPr/>
            </a:pPr>
            <a:fld id="{E4A313B4-170B-4F1B-9E79-C40167D678A4}" type="slidenum">
              <a:rPr lang="en-US" smtClean="0">
                <a:solidFill>
                  <a:prstClr val="black"/>
                </a:solidFill>
              </a:rPr>
              <a:pPr>
                <a:defRPr/>
              </a:pPr>
              <a:t>20</a:t>
            </a:fld>
            <a:endParaRPr lang="en-US">
              <a:solidFill>
                <a:prstClr val="black"/>
              </a:solidFil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bwMode="auto">
          <a:noFill/>
          <a:ln>
            <a:solidFill>
              <a:srgbClr val="000000"/>
            </a:solidFill>
            <a:miter lim="800000"/>
            <a:headEnd/>
            <a:tailEnd/>
          </a:ln>
        </p:spPr>
      </p:sp>
      <p:sp>
        <p:nvSpPr>
          <p:cNvPr id="6553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CA"/>
          </a:p>
        </p:txBody>
      </p:sp>
      <p:sp>
        <p:nvSpPr>
          <p:cNvPr id="4" name="Slide Number Placeholder 3"/>
          <p:cNvSpPr>
            <a:spLocks noGrp="1"/>
          </p:cNvSpPr>
          <p:nvPr>
            <p:ph type="sldNum" sz="quarter" idx="5"/>
          </p:nvPr>
        </p:nvSpPr>
        <p:spPr/>
        <p:txBody>
          <a:bodyPr/>
          <a:lstStyle/>
          <a:p>
            <a:pPr>
              <a:defRPr/>
            </a:pPr>
            <a:fld id="{2FE79D63-83EE-49EE-965F-01308F1557FF}" type="slidenum">
              <a:rPr lang="en-US" smtClean="0">
                <a:solidFill>
                  <a:prstClr val="black"/>
                </a:solidFill>
              </a:rPr>
              <a:pPr>
                <a:defRPr/>
              </a:pPr>
              <a:t>21</a:t>
            </a:fld>
            <a:endParaRPr lang="en-US">
              <a:solidFill>
                <a:prstClr val="black"/>
              </a:solidFil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p:spPr>
      </p:sp>
      <p:sp>
        <p:nvSpPr>
          <p:cNvPr id="645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CA"/>
          </a:p>
        </p:txBody>
      </p:sp>
      <p:sp>
        <p:nvSpPr>
          <p:cNvPr id="4" name="Slide Number Placeholder 3"/>
          <p:cNvSpPr>
            <a:spLocks noGrp="1"/>
          </p:cNvSpPr>
          <p:nvPr>
            <p:ph type="sldNum" sz="quarter" idx="5"/>
          </p:nvPr>
        </p:nvSpPr>
        <p:spPr/>
        <p:txBody>
          <a:bodyPr/>
          <a:lstStyle/>
          <a:p>
            <a:pPr>
              <a:defRPr/>
            </a:pPr>
            <a:fld id="{21159808-E992-4B1E-85A2-BFFA216B8B0C}" type="slidenum">
              <a:rPr lang="en-US" smtClean="0">
                <a:solidFill>
                  <a:prstClr val="black"/>
                </a:solidFill>
              </a:rPr>
              <a:pPr>
                <a:defRPr/>
              </a:pPr>
              <a:t>22</a:t>
            </a:fld>
            <a:endParaRPr lang="en-US">
              <a:solidFill>
                <a:prstClr val="black"/>
              </a:solidFil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p:spPr>
      </p:sp>
      <p:sp>
        <p:nvSpPr>
          <p:cNvPr id="645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CA"/>
          </a:p>
        </p:txBody>
      </p:sp>
      <p:sp>
        <p:nvSpPr>
          <p:cNvPr id="4" name="Slide Number Placeholder 3"/>
          <p:cNvSpPr>
            <a:spLocks noGrp="1"/>
          </p:cNvSpPr>
          <p:nvPr>
            <p:ph type="sldNum" sz="quarter" idx="5"/>
          </p:nvPr>
        </p:nvSpPr>
        <p:spPr/>
        <p:txBody>
          <a:bodyPr/>
          <a:lstStyle/>
          <a:p>
            <a:pPr>
              <a:defRPr/>
            </a:pPr>
            <a:fld id="{21159808-E992-4B1E-85A2-BFFA216B8B0C}" type="slidenum">
              <a:rPr lang="en-US" smtClean="0">
                <a:solidFill>
                  <a:prstClr val="black"/>
                </a:solidFill>
              </a:rPr>
              <a:pPr>
                <a:defRPr/>
              </a:pPr>
              <a:t>23</a:t>
            </a:fld>
            <a:endParaRPr lang="en-US">
              <a:solidFill>
                <a:prstClr val="black"/>
              </a:solidFil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p:spPr>
      </p:sp>
      <p:sp>
        <p:nvSpPr>
          <p:cNvPr id="645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CA"/>
          </a:p>
        </p:txBody>
      </p:sp>
      <p:sp>
        <p:nvSpPr>
          <p:cNvPr id="4" name="Slide Number Placeholder 3"/>
          <p:cNvSpPr>
            <a:spLocks noGrp="1"/>
          </p:cNvSpPr>
          <p:nvPr>
            <p:ph type="sldNum" sz="quarter" idx="5"/>
          </p:nvPr>
        </p:nvSpPr>
        <p:spPr/>
        <p:txBody>
          <a:bodyPr/>
          <a:lstStyle/>
          <a:p>
            <a:pPr>
              <a:defRPr/>
            </a:pPr>
            <a:fld id="{21159808-E992-4B1E-85A2-BFFA216B8B0C}" type="slidenum">
              <a:rPr lang="en-US" smtClean="0">
                <a:solidFill>
                  <a:prstClr val="black"/>
                </a:solidFill>
              </a:rPr>
              <a:pPr>
                <a:defRPr/>
              </a:pPr>
              <a:t>24</a:t>
            </a:fld>
            <a:endParaRPr lang="en-US">
              <a:solidFill>
                <a:prstClr val="black"/>
              </a:solidFil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p:spPr>
      </p:sp>
      <p:sp>
        <p:nvSpPr>
          <p:cNvPr id="645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CA"/>
          </a:p>
        </p:txBody>
      </p:sp>
      <p:sp>
        <p:nvSpPr>
          <p:cNvPr id="4" name="Slide Number Placeholder 3"/>
          <p:cNvSpPr>
            <a:spLocks noGrp="1"/>
          </p:cNvSpPr>
          <p:nvPr>
            <p:ph type="sldNum" sz="quarter" idx="5"/>
          </p:nvPr>
        </p:nvSpPr>
        <p:spPr/>
        <p:txBody>
          <a:bodyPr/>
          <a:lstStyle/>
          <a:p>
            <a:pPr>
              <a:defRPr/>
            </a:pPr>
            <a:fld id="{21159808-E992-4B1E-85A2-BFFA216B8B0C}" type="slidenum">
              <a:rPr lang="en-US" smtClean="0">
                <a:solidFill>
                  <a:prstClr val="black"/>
                </a:solidFill>
              </a:rPr>
              <a:pPr>
                <a:defRPr/>
              </a:pPr>
              <a:t>25</a:t>
            </a:fld>
            <a:endParaRPr lang="en-US">
              <a:solidFill>
                <a:prstClr val="black"/>
              </a:solidFil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p:spPr>
      </p:sp>
      <p:sp>
        <p:nvSpPr>
          <p:cNvPr id="645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CA"/>
          </a:p>
        </p:txBody>
      </p:sp>
      <p:sp>
        <p:nvSpPr>
          <p:cNvPr id="4" name="Slide Number Placeholder 3"/>
          <p:cNvSpPr>
            <a:spLocks noGrp="1"/>
          </p:cNvSpPr>
          <p:nvPr>
            <p:ph type="sldNum" sz="quarter" idx="5"/>
          </p:nvPr>
        </p:nvSpPr>
        <p:spPr/>
        <p:txBody>
          <a:bodyPr/>
          <a:lstStyle/>
          <a:p>
            <a:pPr>
              <a:defRPr/>
            </a:pPr>
            <a:fld id="{21159808-E992-4B1E-85A2-BFFA216B8B0C}" type="slidenum">
              <a:rPr lang="en-US" smtClean="0">
                <a:solidFill>
                  <a:prstClr val="black"/>
                </a:solidFill>
              </a:rPr>
              <a:pPr>
                <a:defRPr/>
              </a:pPr>
              <a:t>26</a:t>
            </a:fld>
            <a:endParaRPr lang="en-US">
              <a:solidFill>
                <a:prstClr val="black"/>
              </a:solidFil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p:spPr>
      </p:sp>
      <p:sp>
        <p:nvSpPr>
          <p:cNvPr id="5017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CA"/>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noFill/>
          <a:ln>
            <a:solidFill>
              <a:srgbClr val="000000"/>
            </a:solidFill>
            <a:miter lim="800000"/>
            <a:headEnd/>
            <a:tailEnd/>
          </a:ln>
        </p:spPr>
      </p:sp>
      <p:sp>
        <p:nvSpPr>
          <p:cNvPr id="7577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CA"/>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3"/>
          <p:cNvSpPr/>
          <p:nvPr/>
        </p:nvSpPr>
        <p:spPr>
          <a:xfrm>
            <a:off x="282575" y="228600"/>
            <a:ext cx="4235450" cy="41878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5" name="Rectangle 4"/>
          <p:cNvSpPr/>
          <p:nvPr/>
        </p:nvSpPr>
        <p:spPr>
          <a:xfrm>
            <a:off x="6802438" y="228600"/>
            <a:ext cx="2057400" cy="203835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6" name="Rectangle 5"/>
          <p:cNvSpPr/>
          <p:nvPr/>
        </p:nvSpPr>
        <p:spPr>
          <a:xfrm>
            <a:off x="4624388" y="2378075"/>
            <a:ext cx="2057400" cy="203835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a:p>
        </p:txBody>
      </p:sp>
      <p:sp>
        <p:nvSpPr>
          <p:cNvPr id="7" name="TextBox 6"/>
          <p:cNvSpPr txBox="1"/>
          <p:nvPr/>
        </p:nvSpPr>
        <p:spPr>
          <a:xfrm>
            <a:off x="425450" y="174625"/>
            <a:ext cx="412750" cy="831850"/>
          </a:xfrm>
          <a:prstGeom prst="rect">
            <a:avLst/>
          </a:prstGeom>
          <a:noFill/>
        </p:spPr>
        <p:txBody>
          <a:bodyPr lIns="0" tIns="0" rIns="0" bIns="0">
            <a:spAutoFit/>
          </a:bodyPr>
          <a:lstStyle/>
          <a:p>
            <a:pPr fontAlgn="auto">
              <a:spcBef>
                <a:spcPts val="0"/>
              </a:spcBef>
              <a:spcAft>
                <a:spcPts val="0"/>
              </a:spcAft>
              <a:defRPr/>
            </a:pPr>
            <a:r>
              <a:rPr sz="5400" b="1">
                <a:solidFill>
                  <a:schemeClr val="accent1">
                    <a:lumMod val="60000"/>
                    <a:lumOff val="40000"/>
                  </a:schemeClr>
                </a:solidFill>
                <a:latin typeface="+mn-lt"/>
                <a:cs typeface="+mn-cs"/>
              </a:rPr>
              <a:t>+</a:t>
            </a:r>
          </a:p>
        </p:txBody>
      </p:sp>
      <p:sp>
        <p:nvSpPr>
          <p:cNvPr id="8" name="Rectangle 7"/>
          <p:cNvSpPr/>
          <p:nvPr/>
        </p:nvSpPr>
        <p:spPr>
          <a:xfrm>
            <a:off x="4624388" y="228600"/>
            <a:ext cx="2057400" cy="203835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9" name="Rectangle 8"/>
          <p:cNvSpPr/>
          <p:nvPr/>
        </p:nvSpPr>
        <p:spPr>
          <a:xfrm>
            <a:off x="6802438" y="2378075"/>
            <a:ext cx="2057400" cy="20383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2" name="Title 1"/>
          <p:cNvSpPr>
            <a:spLocks noGrp="1"/>
          </p:cNvSpPr>
          <p:nvPr>
            <p:ph type="ctrTitle"/>
          </p:nvPr>
        </p:nvSpPr>
        <p:spPr>
          <a:xfrm>
            <a:off x="4800600" y="4624668"/>
            <a:ext cx="4038600" cy="933450"/>
          </a:xfrm>
        </p:spPr>
        <p:txBody>
          <a:bodyPr>
            <a:normAutofit/>
          </a:bodyPr>
          <a:lstStyle>
            <a:lvl1pPr>
              <a:defRPr sz="2800"/>
            </a:lvl1pPr>
          </a:lstStyle>
          <a:p>
            <a:r>
              <a:rPr lang="en-CA"/>
              <a:t>Click to edit Master title style</a:t>
            </a:r>
            <a:endParaRPr/>
          </a:p>
        </p:txBody>
      </p:sp>
      <p:sp>
        <p:nvSpPr>
          <p:cNvPr id="3" name="Subtitle 2"/>
          <p:cNvSpPr>
            <a:spLocks noGrp="1"/>
          </p:cNvSpPr>
          <p:nvPr>
            <p:ph type="subTitle" idx="1"/>
          </p:nvPr>
        </p:nvSpPr>
        <p:spPr>
          <a:xfrm>
            <a:off x="4800600" y="5562599"/>
            <a:ext cx="4038600" cy="748553"/>
          </a:xfrm>
        </p:spPr>
        <p:txBody>
          <a:bodyPr>
            <a:normAutofit/>
          </a:bodyPr>
          <a:lstStyle>
            <a:lvl1pPr marL="0" indent="0" algn="l">
              <a:buNone/>
              <a:defRPr sz="1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a:t>Click to edit Master subtitle style</a:t>
            </a:r>
            <a:endParaRPr/>
          </a:p>
        </p:txBody>
      </p:sp>
      <p:sp>
        <p:nvSpPr>
          <p:cNvPr id="10" name="Date Placeholder 3"/>
          <p:cNvSpPr>
            <a:spLocks noGrp="1"/>
          </p:cNvSpPr>
          <p:nvPr>
            <p:ph type="dt" sz="half" idx="10"/>
          </p:nvPr>
        </p:nvSpPr>
        <p:spPr>
          <a:xfrm>
            <a:off x="4800600" y="6426200"/>
            <a:ext cx="1231900" cy="365125"/>
          </a:xfrm>
        </p:spPr>
        <p:txBody>
          <a:bodyPr/>
          <a:lstStyle>
            <a:lvl1pPr algn="l">
              <a:defRPr/>
            </a:lvl1pPr>
          </a:lstStyle>
          <a:p>
            <a:pPr>
              <a:defRPr/>
            </a:pPr>
            <a:fld id="{519B22ED-F8F8-4AAE-96A3-A8C58E2C5693}" type="datetime1">
              <a:rPr lang="en-US" smtClean="0"/>
              <a:pPr>
                <a:defRPr/>
              </a:pPr>
              <a:t>1/12/2017</a:t>
            </a:fld>
            <a:endParaRPr lang="en-US"/>
          </a:p>
        </p:txBody>
      </p:sp>
      <p:sp>
        <p:nvSpPr>
          <p:cNvPr id="11" name="Footer Placeholder 4"/>
          <p:cNvSpPr>
            <a:spLocks noGrp="1"/>
          </p:cNvSpPr>
          <p:nvPr>
            <p:ph type="ftr" sz="quarter" idx="11"/>
          </p:nvPr>
        </p:nvSpPr>
        <p:spPr>
          <a:xfrm>
            <a:off x="6311900" y="6426200"/>
            <a:ext cx="2616200" cy="365125"/>
          </a:xfrm>
        </p:spPr>
        <p:txBody>
          <a:bodyPr/>
          <a:lstStyle>
            <a:lvl1pPr algn="r">
              <a:defRPr/>
            </a:lvl1pPr>
          </a:lstStyle>
          <a:p>
            <a:pPr>
              <a:defRPr/>
            </a:pP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4" name="Rectangle 3"/>
          <p:cNvSpPr/>
          <p:nvPr/>
        </p:nvSpPr>
        <p:spPr>
          <a:xfrm>
            <a:off x="8210550" y="282575"/>
            <a:ext cx="64135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5" name="TextBox 4"/>
          <p:cNvSpPr txBox="1"/>
          <p:nvPr/>
        </p:nvSpPr>
        <p:spPr>
          <a:xfrm>
            <a:off x="223838" y="228600"/>
            <a:ext cx="260350" cy="554038"/>
          </a:xfrm>
          <a:prstGeom prst="rect">
            <a:avLst/>
          </a:prstGeom>
          <a:noFill/>
        </p:spPr>
        <p:txBody>
          <a:bodyPr lIns="0" tIns="0" rIns="0" bIns="0">
            <a:spAutoFit/>
          </a:bodyPr>
          <a:lstStyle/>
          <a:p>
            <a:pPr fontAlgn="auto">
              <a:spcBef>
                <a:spcPts val="0"/>
              </a:spcBef>
              <a:spcAft>
                <a:spcPts val="0"/>
              </a:spcAft>
              <a:defRPr/>
            </a:pPr>
            <a:r>
              <a:rPr sz="3600" b="1">
                <a:solidFill>
                  <a:schemeClr val="accent1">
                    <a:lumMod val="60000"/>
                    <a:lumOff val="40000"/>
                  </a:schemeClr>
                </a:solidFill>
                <a:latin typeface="+mn-lt"/>
                <a:cs typeface="+mn-cs"/>
              </a:rPr>
              <a:t>+</a:t>
            </a:r>
          </a:p>
        </p:txBody>
      </p:sp>
      <p:sp>
        <p:nvSpPr>
          <p:cNvPr id="6" name="Rectangle 5"/>
          <p:cNvSpPr/>
          <p:nvPr/>
        </p:nvSpPr>
        <p:spPr>
          <a:xfrm>
            <a:off x="8067675" y="282575"/>
            <a:ext cx="92075" cy="16002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2" name="Title 1"/>
          <p:cNvSpPr>
            <a:spLocks noGrp="1"/>
          </p:cNvSpPr>
          <p:nvPr>
            <p:ph type="title"/>
          </p:nvPr>
        </p:nvSpPr>
        <p:spPr/>
        <p:txBody>
          <a:bodyPr/>
          <a:lstStyle/>
          <a:p>
            <a:r>
              <a:rPr lang="en-CA"/>
              <a:t>Click to edit Master title style</a:t>
            </a:r>
            <a:endParaRPr/>
          </a:p>
        </p:txBody>
      </p:sp>
      <p:sp>
        <p:nvSpPr>
          <p:cNvPr id="3" name="Content Placeholder 2"/>
          <p:cNvSpPr>
            <a:spLocks noGrp="1"/>
          </p:cNvSpPr>
          <p:nvPr>
            <p:ph idx="1"/>
          </p:nvPr>
        </p:nvSpPr>
        <p:spPr/>
        <p:txBody>
          <a:body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a:p>
        </p:txBody>
      </p:sp>
      <p:sp>
        <p:nvSpPr>
          <p:cNvPr id="7" name="Date Placeholder 3"/>
          <p:cNvSpPr>
            <a:spLocks noGrp="1"/>
          </p:cNvSpPr>
          <p:nvPr>
            <p:ph type="dt" sz="half" idx="10"/>
          </p:nvPr>
        </p:nvSpPr>
        <p:spPr/>
        <p:txBody>
          <a:bodyPr/>
          <a:lstStyle>
            <a:lvl1pPr>
              <a:defRPr/>
            </a:lvl1pPr>
          </a:lstStyle>
          <a:p>
            <a:pPr>
              <a:defRPr/>
            </a:pPr>
            <a:fld id="{48EDE07D-DD4E-4235-AF50-F33E84567F67}" type="datetime1">
              <a:rPr lang="en-US" smtClean="0"/>
              <a:pPr>
                <a:defRPr/>
              </a:pPr>
              <a:t>1/12/2017</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9976C524-39B5-4217-8075-A3DCBDE9B6B2}"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and Content, Alt.">
    <p:spTree>
      <p:nvGrpSpPr>
        <p:cNvPr id="1" name=""/>
        <p:cNvGrpSpPr/>
        <p:nvPr/>
      </p:nvGrpSpPr>
      <p:grpSpPr>
        <a:xfrm>
          <a:off x="0" y="0"/>
          <a:ext cx="0" cy="0"/>
          <a:chOff x="0" y="0"/>
          <a:chExt cx="0" cy="0"/>
        </a:xfrm>
      </p:grpSpPr>
      <p:sp>
        <p:nvSpPr>
          <p:cNvPr id="5" name="Rectangle 4"/>
          <p:cNvSpPr/>
          <p:nvPr/>
        </p:nvSpPr>
        <p:spPr>
          <a:xfrm>
            <a:off x="8166100" y="282575"/>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6" name="TextBox 5"/>
          <p:cNvSpPr txBox="1"/>
          <p:nvPr/>
        </p:nvSpPr>
        <p:spPr>
          <a:xfrm>
            <a:off x="223838" y="228600"/>
            <a:ext cx="260350" cy="554038"/>
          </a:xfrm>
          <a:prstGeom prst="rect">
            <a:avLst/>
          </a:prstGeom>
          <a:noFill/>
        </p:spPr>
        <p:txBody>
          <a:bodyPr lIns="0" tIns="0" rIns="0" bIns="0">
            <a:spAutoFit/>
          </a:bodyPr>
          <a:lstStyle/>
          <a:p>
            <a:pPr fontAlgn="auto">
              <a:spcBef>
                <a:spcPts val="0"/>
              </a:spcBef>
              <a:spcAft>
                <a:spcPts val="0"/>
              </a:spcAft>
              <a:defRPr/>
            </a:pPr>
            <a:r>
              <a:rPr sz="3600" b="1">
                <a:solidFill>
                  <a:schemeClr val="accent1">
                    <a:lumMod val="60000"/>
                    <a:lumOff val="40000"/>
                  </a:schemeClr>
                </a:solidFill>
                <a:latin typeface="+mn-lt"/>
                <a:cs typeface="+mn-cs"/>
              </a:rPr>
              <a:t>+</a:t>
            </a:r>
          </a:p>
        </p:txBody>
      </p:sp>
      <p:sp>
        <p:nvSpPr>
          <p:cNvPr id="2" name="Title 1"/>
          <p:cNvSpPr>
            <a:spLocks noGrp="1"/>
          </p:cNvSpPr>
          <p:nvPr>
            <p:ph type="title"/>
          </p:nvPr>
        </p:nvSpPr>
        <p:spPr>
          <a:xfrm>
            <a:off x="498474" y="134471"/>
            <a:ext cx="7556313" cy="995082"/>
          </a:xfrm>
        </p:spPr>
        <p:txBody>
          <a:bodyPr anchor="b"/>
          <a:lstStyle/>
          <a:p>
            <a:r>
              <a:rPr lang="en-CA"/>
              <a:t>Click to edit Master title style</a:t>
            </a:r>
            <a:endParaRPr/>
          </a:p>
        </p:txBody>
      </p:sp>
      <p:sp>
        <p:nvSpPr>
          <p:cNvPr id="3" name="Content Placeholder 2"/>
          <p:cNvSpPr>
            <a:spLocks noGrp="1"/>
          </p:cNvSpPr>
          <p:nvPr>
            <p:ph idx="1"/>
          </p:nvPr>
        </p:nvSpPr>
        <p:spPr/>
        <p:txBody>
          <a:body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a:p>
        </p:txBody>
      </p:sp>
      <p:sp>
        <p:nvSpPr>
          <p:cNvPr id="10" name="Text Placeholder 3"/>
          <p:cNvSpPr>
            <a:spLocks noGrp="1"/>
          </p:cNvSpPr>
          <p:nvPr>
            <p:ph type="body" sz="half" idx="2"/>
          </p:nvPr>
        </p:nvSpPr>
        <p:spPr>
          <a:xfrm>
            <a:off x="498518" y="1129553"/>
            <a:ext cx="7558960" cy="774700"/>
          </a:xfrm>
        </p:spPr>
        <p:txBody>
          <a:bodyPr rtlCol="0">
            <a:noAutofit/>
          </a:bodyPr>
          <a:lstStyle>
            <a:lvl1pPr marL="0" indent="0">
              <a:buNone/>
              <a:defRPr kumimoji="0" sz="2400" b="0" i="0" u="none" strike="noStrike" kern="1200" cap="none" spc="0" normalizeH="0" baseline="0">
                <a:ln>
                  <a:noFill/>
                </a:ln>
                <a:solidFill>
                  <a:schemeClr val="accent3"/>
                </a:solidFill>
                <a:effectLst/>
                <a:uLnTx/>
                <a:uFillTx/>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a:t>Click to edit Master text styles</a:t>
            </a:r>
          </a:p>
        </p:txBody>
      </p:sp>
      <p:sp>
        <p:nvSpPr>
          <p:cNvPr id="7" name="Date Placeholder 3"/>
          <p:cNvSpPr>
            <a:spLocks noGrp="1"/>
          </p:cNvSpPr>
          <p:nvPr>
            <p:ph type="dt" sz="half" idx="10"/>
          </p:nvPr>
        </p:nvSpPr>
        <p:spPr/>
        <p:txBody>
          <a:bodyPr/>
          <a:lstStyle>
            <a:lvl1pPr>
              <a:defRPr/>
            </a:lvl1pPr>
          </a:lstStyle>
          <a:p>
            <a:pPr>
              <a:defRPr/>
            </a:pPr>
            <a:fld id="{3CAB3E1A-DCCB-4ABB-AF53-C4F98305C132}" type="datetime1">
              <a:rPr lang="en-US" smtClean="0"/>
              <a:pPr>
                <a:defRPr/>
              </a:pPr>
              <a:t>1/12/2017</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158CFC9A-3F62-44C0-A270-575BE3E853BA}"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sp>
        <p:nvSpPr>
          <p:cNvPr id="7" name="Rectangle 6"/>
          <p:cNvSpPr/>
          <p:nvPr/>
        </p:nvSpPr>
        <p:spPr>
          <a:xfrm>
            <a:off x="282575" y="228600"/>
            <a:ext cx="4235450" cy="41878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8" name="Rectangle 7"/>
          <p:cNvSpPr/>
          <p:nvPr/>
        </p:nvSpPr>
        <p:spPr>
          <a:xfrm>
            <a:off x="6802438" y="228600"/>
            <a:ext cx="2057400" cy="203835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9" name="Rectangle 8"/>
          <p:cNvSpPr/>
          <p:nvPr/>
        </p:nvSpPr>
        <p:spPr>
          <a:xfrm>
            <a:off x="4624388" y="2378075"/>
            <a:ext cx="2057400" cy="203835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10" name="TextBox 9"/>
          <p:cNvSpPr txBox="1"/>
          <p:nvPr/>
        </p:nvSpPr>
        <p:spPr>
          <a:xfrm>
            <a:off x="425450" y="174625"/>
            <a:ext cx="412750" cy="831850"/>
          </a:xfrm>
          <a:prstGeom prst="rect">
            <a:avLst/>
          </a:prstGeom>
          <a:noFill/>
        </p:spPr>
        <p:txBody>
          <a:bodyPr lIns="0" tIns="0" rIns="0" bIns="0">
            <a:spAutoFit/>
          </a:bodyPr>
          <a:lstStyle/>
          <a:p>
            <a:pPr fontAlgn="auto">
              <a:spcBef>
                <a:spcPts val="0"/>
              </a:spcBef>
              <a:spcAft>
                <a:spcPts val="0"/>
              </a:spcAft>
              <a:defRPr/>
            </a:pPr>
            <a:r>
              <a:rPr sz="5400" b="1">
                <a:solidFill>
                  <a:schemeClr val="accent1">
                    <a:lumMod val="60000"/>
                    <a:lumOff val="40000"/>
                  </a:schemeClr>
                </a:solidFill>
                <a:latin typeface="+mn-lt"/>
                <a:cs typeface="+mn-cs"/>
              </a:rPr>
              <a:t>+</a:t>
            </a:r>
          </a:p>
        </p:txBody>
      </p:sp>
      <p:sp>
        <p:nvSpPr>
          <p:cNvPr id="2" name="Title 1"/>
          <p:cNvSpPr>
            <a:spLocks noGrp="1"/>
          </p:cNvSpPr>
          <p:nvPr>
            <p:ph type="ctrTitle"/>
          </p:nvPr>
        </p:nvSpPr>
        <p:spPr>
          <a:xfrm>
            <a:off x="4800600" y="4624668"/>
            <a:ext cx="4038600" cy="933450"/>
          </a:xfrm>
        </p:spPr>
        <p:txBody>
          <a:bodyPr>
            <a:normAutofit/>
          </a:bodyPr>
          <a:lstStyle>
            <a:lvl1pPr>
              <a:defRPr sz="2800"/>
            </a:lvl1pPr>
          </a:lstStyle>
          <a:p>
            <a:r>
              <a:rPr lang="en-CA"/>
              <a:t>Click to edit Master title style</a:t>
            </a:r>
            <a:endParaRPr/>
          </a:p>
        </p:txBody>
      </p:sp>
      <p:sp>
        <p:nvSpPr>
          <p:cNvPr id="3" name="Subtitle 2"/>
          <p:cNvSpPr>
            <a:spLocks noGrp="1"/>
          </p:cNvSpPr>
          <p:nvPr>
            <p:ph type="subTitle" idx="1"/>
          </p:nvPr>
        </p:nvSpPr>
        <p:spPr>
          <a:xfrm>
            <a:off x="4800600" y="5562599"/>
            <a:ext cx="4038600" cy="748553"/>
          </a:xfrm>
        </p:spPr>
        <p:txBody>
          <a:bodyPr>
            <a:normAutofit/>
          </a:bodyPr>
          <a:lstStyle>
            <a:lvl1pPr marL="0" indent="0" algn="l">
              <a:buNone/>
              <a:defRPr sz="1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a:t>Click to edit Master subtitle style</a:t>
            </a:r>
            <a:endParaRPr/>
          </a:p>
        </p:txBody>
      </p:sp>
      <p:sp>
        <p:nvSpPr>
          <p:cNvPr id="13" name="Picture Placeholder 12"/>
          <p:cNvSpPr>
            <a:spLocks noGrp="1"/>
          </p:cNvSpPr>
          <p:nvPr>
            <p:ph type="pic" sz="quarter" idx="12"/>
          </p:nvPr>
        </p:nvSpPr>
        <p:spPr>
          <a:xfrm>
            <a:off x="4624388" y="228600"/>
            <a:ext cx="2057400" cy="2039112"/>
          </a:xfrm>
        </p:spPr>
        <p:txBody>
          <a:bodyPr rtlCol="0">
            <a:normAutofit/>
          </a:bodyPr>
          <a:lstStyle>
            <a:lvl1pPr>
              <a:buNone/>
              <a:defRPr/>
            </a:lvl1pPr>
          </a:lstStyle>
          <a:p>
            <a:pPr lvl="0"/>
            <a:r>
              <a:rPr lang="en-CA" noProof="0"/>
              <a:t>Click icon to add picture</a:t>
            </a:r>
            <a:endParaRPr noProof="0"/>
          </a:p>
        </p:txBody>
      </p:sp>
      <p:sp>
        <p:nvSpPr>
          <p:cNvPr id="14" name="Picture Placeholder 12"/>
          <p:cNvSpPr>
            <a:spLocks noGrp="1"/>
          </p:cNvSpPr>
          <p:nvPr>
            <p:ph type="pic" sz="quarter" idx="13"/>
          </p:nvPr>
        </p:nvSpPr>
        <p:spPr>
          <a:xfrm>
            <a:off x="6802438" y="2377440"/>
            <a:ext cx="2057400" cy="2039112"/>
          </a:xfrm>
        </p:spPr>
        <p:txBody>
          <a:bodyPr rtlCol="0">
            <a:normAutofit/>
          </a:bodyPr>
          <a:lstStyle>
            <a:lvl1pPr>
              <a:buNone/>
              <a:defRPr/>
            </a:lvl1pPr>
          </a:lstStyle>
          <a:p>
            <a:pPr lvl="0"/>
            <a:r>
              <a:rPr lang="en-CA" noProof="0"/>
              <a:t>Click icon to add picture</a:t>
            </a:r>
            <a:endParaRPr noProof="0"/>
          </a:p>
        </p:txBody>
      </p:sp>
      <p:sp>
        <p:nvSpPr>
          <p:cNvPr id="16" name="Text Placeholder 3"/>
          <p:cNvSpPr>
            <a:spLocks noGrp="1"/>
          </p:cNvSpPr>
          <p:nvPr>
            <p:ph type="body" sz="half" idx="2"/>
          </p:nvPr>
        </p:nvSpPr>
        <p:spPr>
          <a:xfrm>
            <a:off x="857250" y="1779494"/>
            <a:ext cx="3086100" cy="2040905"/>
          </a:xfrm>
        </p:spPr>
        <p:txBody>
          <a:bodyPr lIns="45720" rIns="45720">
            <a:noAutofit/>
          </a:bodyPr>
          <a:lstStyle>
            <a:lvl1pPr marL="0" indent="0" algn="ctr">
              <a:buNone/>
              <a:defRPr sz="4600">
                <a:solidFill>
                  <a:schemeClr val="bg1"/>
                </a:solidFill>
              </a:defRPr>
            </a:lvl1pPr>
            <a:lvl2pPr>
              <a:defRPr sz="1200"/>
            </a:lvl2pPr>
            <a:lvl3pPr>
              <a:defRPr sz="1000"/>
            </a:lvl3pPr>
            <a:lvl4pPr>
              <a:defRPr sz="900"/>
            </a:lvl4pPr>
            <a:lvl5pPr>
              <a:defRPr sz="900"/>
            </a:lvl5pPr>
          </a:lstStyle>
          <a:p>
            <a:pPr lvl="0"/>
            <a:r>
              <a:rPr lang="en-CA"/>
              <a:t>Click to edit Master text styles</a:t>
            </a:r>
          </a:p>
        </p:txBody>
      </p:sp>
      <p:sp>
        <p:nvSpPr>
          <p:cNvPr id="11" name="Date Placeholder 3"/>
          <p:cNvSpPr>
            <a:spLocks noGrp="1"/>
          </p:cNvSpPr>
          <p:nvPr>
            <p:ph type="dt" sz="half" idx="14"/>
          </p:nvPr>
        </p:nvSpPr>
        <p:spPr>
          <a:xfrm>
            <a:off x="4800600" y="6426200"/>
            <a:ext cx="1231900" cy="365125"/>
          </a:xfrm>
        </p:spPr>
        <p:txBody>
          <a:bodyPr/>
          <a:lstStyle>
            <a:lvl1pPr algn="l">
              <a:defRPr/>
            </a:lvl1pPr>
          </a:lstStyle>
          <a:p>
            <a:pPr>
              <a:defRPr/>
            </a:pPr>
            <a:fld id="{7EDA96EE-AA28-487E-B034-C297B18B7A32}" type="datetime1">
              <a:rPr lang="en-US" smtClean="0"/>
              <a:pPr>
                <a:defRPr/>
              </a:pPr>
              <a:t>1/12/2017</a:t>
            </a:fld>
            <a:endParaRPr lang="en-US"/>
          </a:p>
        </p:txBody>
      </p:sp>
      <p:sp>
        <p:nvSpPr>
          <p:cNvPr id="12" name="Footer Placeholder 4"/>
          <p:cNvSpPr>
            <a:spLocks noGrp="1"/>
          </p:cNvSpPr>
          <p:nvPr>
            <p:ph type="ftr" sz="quarter" idx="15"/>
          </p:nvPr>
        </p:nvSpPr>
        <p:spPr>
          <a:xfrm>
            <a:off x="6311900" y="6426200"/>
            <a:ext cx="2616200" cy="365125"/>
          </a:xfrm>
        </p:spPr>
        <p:txBody>
          <a:bodyPr/>
          <a:lstStyle>
            <a:lvl1pPr algn="r">
              <a:defRPr/>
            </a:lvl1pPr>
          </a:lstStyle>
          <a:p>
            <a:pPr>
              <a:defRPr/>
            </a:pP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Rectangle 3"/>
          <p:cNvSpPr/>
          <p:nvPr/>
        </p:nvSpPr>
        <p:spPr>
          <a:xfrm>
            <a:off x="658813" y="228600"/>
            <a:ext cx="8201025" cy="63452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5" name="TextBox 4"/>
          <p:cNvSpPr txBox="1"/>
          <p:nvPr/>
        </p:nvSpPr>
        <p:spPr>
          <a:xfrm>
            <a:off x="2003425" y="3111500"/>
            <a:ext cx="260350" cy="614363"/>
          </a:xfrm>
          <a:prstGeom prst="rect">
            <a:avLst/>
          </a:prstGeom>
          <a:noFill/>
        </p:spPr>
        <p:txBody>
          <a:bodyPr lIns="0" tIns="0" rIns="0" bIns="0">
            <a:spAutoFit/>
          </a:bodyPr>
          <a:lstStyle/>
          <a:p>
            <a:pPr fontAlgn="auto">
              <a:spcBef>
                <a:spcPts val="0"/>
              </a:spcBef>
              <a:spcAft>
                <a:spcPts val="0"/>
              </a:spcAft>
              <a:defRPr/>
            </a:pPr>
            <a:r>
              <a:rPr sz="4000" b="1">
                <a:solidFill>
                  <a:schemeClr val="accent1">
                    <a:lumMod val="60000"/>
                    <a:lumOff val="40000"/>
                  </a:schemeClr>
                </a:solidFill>
                <a:latin typeface="+mn-lt"/>
                <a:cs typeface="+mn-cs"/>
              </a:rPr>
              <a:t>+</a:t>
            </a:r>
          </a:p>
        </p:txBody>
      </p:sp>
      <p:sp>
        <p:nvSpPr>
          <p:cNvPr id="6" name="Rectangle 5"/>
          <p:cNvSpPr/>
          <p:nvPr/>
        </p:nvSpPr>
        <p:spPr>
          <a:xfrm>
            <a:off x="285750" y="228600"/>
            <a:ext cx="212725" cy="634523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2" name="Title 1"/>
          <p:cNvSpPr>
            <a:spLocks noGrp="1"/>
          </p:cNvSpPr>
          <p:nvPr>
            <p:ph type="title"/>
          </p:nvPr>
        </p:nvSpPr>
        <p:spPr>
          <a:xfrm>
            <a:off x="2286000" y="3124200"/>
            <a:ext cx="5638800" cy="1362075"/>
          </a:xfrm>
        </p:spPr>
        <p:txBody>
          <a:bodyPr anchor="b">
            <a:normAutofit/>
          </a:bodyPr>
          <a:lstStyle>
            <a:lvl1pPr algn="l">
              <a:defRPr sz="3200" b="0" cap="none" baseline="0">
                <a:solidFill>
                  <a:schemeClr val="bg1"/>
                </a:solidFill>
              </a:defRPr>
            </a:lvl1pPr>
          </a:lstStyle>
          <a:p>
            <a:r>
              <a:rPr lang="en-CA"/>
              <a:t>Click to edit Master title style</a:t>
            </a:r>
            <a:endParaRPr/>
          </a:p>
        </p:txBody>
      </p:sp>
      <p:sp>
        <p:nvSpPr>
          <p:cNvPr id="3" name="Text Placeholder 2"/>
          <p:cNvSpPr>
            <a:spLocks noGrp="1"/>
          </p:cNvSpPr>
          <p:nvPr>
            <p:ph type="body" idx="1"/>
          </p:nvPr>
        </p:nvSpPr>
        <p:spPr>
          <a:xfrm>
            <a:off x="2286000" y="4495800"/>
            <a:ext cx="5638800" cy="1500187"/>
          </a:xfrm>
        </p:spPr>
        <p:txBody>
          <a:bodyPr>
            <a:normAutofit/>
          </a:bodyPr>
          <a:lstStyle>
            <a:lvl1pPr marL="0" indent="0">
              <a:buNone/>
              <a:defRPr sz="1400" cap="none" baseline="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CA"/>
              <a:t>Click to edit Master text styles</a:t>
            </a:r>
          </a:p>
        </p:txBody>
      </p:sp>
      <p:sp>
        <p:nvSpPr>
          <p:cNvPr id="7" name="Date Placeholder 3"/>
          <p:cNvSpPr>
            <a:spLocks noGrp="1"/>
          </p:cNvSpPr>
          <p:nvPr>
            <p:ph type="dt" sz="half" idx="10"/>
          </p:nvPr>
        </p:nvSpPr>
        <p:spPr>
          <a:xfrm>
            <a:off x="658813" y="6248400"/>
            <a:ext cx="1474787" cy="365125"/>
          </a:xfrm>
        </p:spPr>
        <p:txBody>
          <a:bodyPr/>
          <a:lstStyle>
            <a:lvl1pPr algn="l">
              <a:defRPr>
                <a:solidFill>
                  <a:schemeClr val="bg1"/>
                </a:solidFill>
              </a:defRPr>
            </a:lvl1pPr>
          </a:lstStyle>
          <a:p>
            <a:pPr>
              <a:defRPr/>
            </a:pPr>
            <a:fld id="{B268A7B2-7C65-4749-B495-A07D9BB1231F}" type="datetime1">
              <a:rPr lang="en-US" smtClean="0"/>
              <a:pPr>
                <a:defRPr/>
              </a:pPr>
              <a:t>1/12/2017</a:t>
            </a:fld>
            <a:endParaRPr lang="en-US"/>
          </a:p>
        </p:txBody>
      </p:sp>
      <p:sp>
        <p:nvSpPr>
          <p:cNvPr id="8" name="Footer Placeholder 4"/>
          <p:cNvSpPr>
            <a:spLocks noGrp="1"/>
          </p:cNvSpPr>
          <p:nvPr>
            <p:ph type="ftr" sz="quarter" idx="11"/>
          </p:nvPr>
        </p:nvSpPr>
        <p:spPr>
          <a:xfrm>
            <a:off x="2286000" y="6248400"/>
            <a:ext cx="5638800" cy="365125"/>
          </a:xfrm>
        </p:spPr>
        <p:txBody>
          <a:bodyPr/>
          <a:lstStyle>
            <a:lvl1pPr>
              <a:defRPr>
                <a:solidFill>
                  <a:schemeClr val="bg1"/>
                </a:solidFill>
              </a:defRPr>
            </a:lvl1pPr>
          </a:lstStyle>
          <a:p>
            <a:pPr>
              <a:defRPr/>
            </a:pPr>
            <a:endParaRPr lang="en-US"/>
          </a:p>
        </p:txBody>
      </p:sp>
      <p:sp>
        <p:nvSpPr>
          <p:cNvPr id="9" name="Slide Number Placeholder 5"/>
          <p:cNvSpPr>
            <a:spLocks noGrp="1"/>
          </p:cNvSpPr>
          <p:nvPr>
            <p:ph type="sldNum" sz="quarter" idx="12"/>
          </p:nvPr>
        </p:nvSpPr>
        <p:spPr>
          <a:xfrm>
            <a:off x="8305800" y="6248400"/>
            <a:ext cx="554038" cy="365125"/>
          </a:xfrm>
        </p:spPr>
        <p:txBody>
          <a:bodyPr/>
          <a:lstStyle>
            <a:lvl1pPr>
              <a:defRPr/>
            </a:lvl1pPr>
          </a:lstStyle>
          <a:p>
            <a:pPr>
              <a:defRPr/>
            </a:pPr>
            <a:fld id="{B4B4B1E9-A12C-4E38-A166-41ECE421FB6B}"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5" name="Rectangle 4"/>
          <p:cNvSpPr/>
          <p:nvPr/>
        </p:nvSpPr>
        <p:spPr>
          <a:xfrm>
            <a:off x="8210550" y="282575"/>
            <a:ext cx="64135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6" name="Rectangle 5"/>
          <p:cNvSpPr/>
          <p:nvPr/>
        </p:nvSpPr>
        <p:spPr>
          <a:xfrm>
            <a:off x="8067675" y="282575"/>
            <a:ext cx="92075" cy="16002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7" name="TextBox 6"/>
          <p:cNvSpPr txBox="1"/>
          <p:nvPr/>
        </p:nvSpPr>
        <p:spPr>
          <a:xfrm>
            <a:off x="223838" y="228600"/>
            <a:ext cx="260350" cy="554038"/>
          </a:xfrm>
          <a:prstGeom prst="rect">
            <a:avLst/>
          </a:prstGeom>
          <a:noFill/>
        </p:spPr>
        <p:txBody>
          <a:bodyPr lIns="0" tIns="0" rIns="0" bIns="0">
            <a:spAutoFit/>
          </a:bodyPr>
          <a:lstStyle/>
          <a:p>
            <a:pPr fontAlgn="auto">
              <a:spcBef>
                <a:spcPts val="0"/>
              </a:spcBef>
              <a:spcAft>
                <a:spcPts val="0"/>
              </a:spcAft>
              <a:defRPr/>
            </a:pPr>
            <a:r>
              <a:rPr sz="3600" b="1">
                <a:solidFill>
                  <a:schemeClr val="accent1">
                    <a:lumMod val="60000"/>
                    <a:lumOff val="40000"/>
                  </a:schemeClr>
                </a:solidFill>
                <a:latin typeface="+mn-lt"/>
                <a:cs typeface="+mn-cs"/>
              </a:rPr>
              <a:t>+</a:t>
            </a:r>
          </a:p>
        </p:txBody>
      </p:sp>
      <p:sp>
        <p:nvSpPr>
          <p:cNvPr id="2" name="Title 1"/>
          <p:cNvSpPr>
            <a:spLocks noGrp="1"/>
          </p:cNvSpPr>
          <p:nvPr>
            <p:ph type="title"/>
          </p:nvPr>
        </p:nvSpPr>
        <p:spPr/>
        <p:txBody>
          <a:bodyPr/>
          <a:lstStyle/>
          <a:p>
            <a:r>
              <a:rPr lang="en-CA"/>
              <a:t>Click to edit Master title style</a:t>
            </a:r>
            <a:endParaRPr/>
          </a:p>
        </p:txBody>
      </p:sp>
      <p:sp>
        <p:nvSpPr>
          <p:cNvPr id="3" name="Content Placeholder 2"/>
          <p:cNvSpPr>
            <a:spLocks noGrp="1"/>
          </p:cNvSpPr>
          <p:nvPr>
            <p:ph sz="half" idx="1"/>
          </p:nvPr>
        </p:nvSpPr>
        <p:spPr>
          <a:xfrm>
            <a:off x="498518" y="1985963"/>
            <a:ext cx="3657600" cy="414020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a:p>
        </p:txBody>
      </p:sp>
      <p:sp>
        <p:nvSpPr>
          <p:cNvPr id="4" name="Content Placeholder 3"/>
          <p:cNvSpPr>
            <a:spLocks noGrp="1"/>
          </p:cNvSpPr>
          <p:nvPr>
            <p:ph sz="half" idx="2"/>
          </p:nvPr>
        </p:nvSpPr>
        <p:spPr>
          <a:xfrm>
            <a:off x="4399878" y="1985963"/>
            <a:ext cx="3657600" cy="414020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a:p>
        </p:txBody>
      </p:sp>
      <p:sp>
        <p:nvSpPr>
          <p:cNvPr id="8" name="Date Placeholder 4"/>
          <p:cNvSpPr>
            <a:spLocks noGrp="1"/>
          </p:cNvSpPr>
          <p:nvPr>
            <p:ph type="dt" sz="half" idx="10"/>
          </p:nvPr>
        </p:nvSpPr>
        <p:spPr/>
        <p:txBody>
          <a:bodyPr/>
          <a:lstStyle>
            <a:lvl1pPr>
              <a:defRPr/>
            </a:lvl1pPr>
          </a:lstStyle>
          <a:p>
            <a:pPr>
              <a:defRPr/>
            </a:pPr>
            <a:fld id="{C33FDE89-972D-4F3A-99BA-17F4E1FB36A9}" type="datetime1">
              <a:rPr lang="en-US" smtClean="0"/>
              <a:pPr>
                <a:defRPr/>
              </a:pPr>
              <a:t>1/12/2017</a:t>
            </a:fld>
            <a:endParaRPr lang="en-US"/>
          </a:p>
        </p:txBody>
      </p:sp>
      <p:sp>
        <p:nvSpPr>
          <p:cNvPr id="9" name="Footer Placeholder 5"/>
          <p:cNvSpPr>
            <a:spLocks noGrp="1"/>
          </p:cNvSpPr>
          <p:nvPr>
            <p:ph type="ftr" sz="quarter" idx="11"/>
          </p:nvPr>
        </p:nvSpPr>
        <p:spPr/>
        <p:txBody>
          <a:bodyPr/>
          <a:lstStyle>
            <a:lvl1pPr>
              <a:defRPr/>
            </a:lvl1pPr>
          </a:lstStyle>
          <a:p>
            <a:pPr>
              <a:defRPr/>
            </a:pPr>
            <a:endParaRPr lang="en-US"/>
          </a:p>
        </p:txBody>
      </p:sp>
      <p:sp>
        <p:nvSpPr>
          <p:cNvPr id="10" name="Slide Number Placeholder 6"/>
          <p:cNvSpPr>
            <a:spLocks noGrp="1"/>
          </p:cNvSpPr>
          <p:nvPr>
            <p:ph type="sldNum" sz="quarter" idx="12"/>
          </p:nvPr>
        </p:nvSpPr>
        <p:spPr/>
        <p:txBody>
          <a:bodyPr/>
          <a:lstStyle>
            <a:lvl1pPr>
              <a:defRPr/>
            </a:lvl1pPr>
          </a:lstStyle>
          <a:p>
            <a:pPr>
              <a:defRPr/>
            </a:pPr>
            <a:fld id="{80BE36A4-CE82-42FC-9F20-F889535B7211}"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7" name="Rectangle 6"/>
          <p:cNvSpPr/>
          <p:nvPr/>
        </p:nvSpPr>
        <p:spPr>
          <a:xfrm>
            <a:off x="8166100" y="282575"/>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8" name="TextBox 7"/>
          <p:cNvSpPr txBox="1"/>
          <p:nvPr/>
        </p:nvSpPr>
        <p:spPr>
          <a:xfrm>
            <a:off x="223838" y="228600"/>
            <a:ext cx="260350" cy="554038"/>
          </a:xfrm>
          <a:prstGeom prst="rect">
            <a:avLst/>
          </a:prstGeom>
          <a:noFill/>
        </p:spPr>
        <p:txBody>
          <a:bodyPr lIns="0" tIns="0" rIns="0" bIns="0">
            <a:spAutoFit/>
          </a:bodyPr>
          <a:lstStyle/>
          <a:p>
            <a:pPr fontAlgn="auto">
              <a:spcBef>
                <a:spcPts val="0"/>
              </a:spcBef>
              <a:spcAft>
                <a:spcPts val="0"/>
              </a:spcAft>
              <a:defRPr/>
            </a:pPr>
            <a:r>
              <a:rPr sz="3600" b="1">
                <a:solidFill>
                  <a:schemeClr val="accent1">
                    <a:lumMod val="60000"/>
                    <a:lumOff val="40000"/>
                  </a:schemeClr>
                </a:solidFill>
                <a:latin typeface="+mn-lt"/>
                <a:cs typeface="+mn-cs"/>
              </a:rPr>
              <a:t>+</a:t>
            </a:r>
          </a:p>
        </p:txBody>
      </p:sp>
      <p:sp>
        <p:nvSpPr>
          <p:cNvPr id="2" name="Title 1"/>
          <p:cNvSpPr>
            <a:spLocks noGrp="1"/>
          </p:cNvSpPr>
          <p:nvPr>
            <p:ph type="title"/>
          </p:nvPr>
        </p:nvSpPr>
        <p:spPr/>
        <p:txBody>
          <a:bodyPr/>
          <a:lstStyle>
            <a:lvl1pPr>
              <a:defRPr/>
            </a:lvl1pPr>
          </a:lstStyle>
          <a:p>
            <a:r>
              <a:rPr lang="en-CA"/>
              <a:t>Click to edit Master title style</a:t>
            </a:r>
            <a:endParaRPr/>
          </a:p>
        </p:txBody>
      </p:sp>
      <p:sp>
        <p:nvSpPr>
          <p:cNvPr id="4" name="Content Placeholder 3"/>
          <p:cNvSpPr>
            <a:spLocks noGrp="1"/>
          </p:cNvSpPr>
          <p:nvPr>
            <p:ph sz="half" idx="2"/>
          </p:nvPr>
        </p:nvSpPr>
        <p:spPr>
          <a:xfrm>
            <a:off x="497541" y="2447365"/>
            <a:ext cx="3657600" cy="3678797"/>
          </a:xfrm>
        </p:spPr>
        <p:txBody>
          <a:bodyPr>
            <a:normAutofit/>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a:p>
        </p:txBody>
      </p:sp>
      <p:sp>
        <p:nvSpPr>
          <p:cNvPr id="6" name="Content Placeholder 5"/>
          <p:cNvSpPr>
            <a:spLocks noGrp="1"/>
          </p:cNvSpPr>
          <p:nvPr>
            <p:ph sz="quarter" idx="4"/>
          </p:nvPr>
        </p:nvSpPr>
        <p:spPr>
          <a:xfrm>
            <a:off x="4399878" y="2447365"/>
            <a:ext cx="3657600" cy="3678797"/>
          </a:xfrm>
        </p:spPr>
        <p:txBody>
          <a:bodyPr>
            <a:normAutofit/>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a:p>
        </p:txBody>
      </p:sp>
      <p:sp>
        <p:nvSpPr>
          <p:cNvPr id="3" name="Text Placeholder 2"/>
          <p:cNvSpPr>
            <a:spLocks noGrp="1"/>
          </p:cNvSpPr>
          <p:nvPr>
            <p:ph type="body" idx="1"/>
          </p:nvPr>
        </p:nvSpPr>
        <p:spPr>
          <a:xfrm>
            <a:off x="497541" y="2070847"/>
            <a:ext cx="3657600" cy="322729"/>
          </a:xfrm>
          <a:prstGeom prst="rect">
            <a:avLst/>
          </a:prstGeom>
          <a:solidFill>
            <a:schemeClr val="accent3"/>
          </a:solidFill>
        </p:spPr>
        <p:txBody>
          <a:bodyPr tIns="0" bIns="0" anchor="ctr">
            <a:noAutofit/>
          </a:bodyPr>
          <a:lstStyle>
            <a:lvl1pPr marL="0" indent="0" algn="ctr">
              <a:buNone/>
              <a:defRPr sz="1800" b="0">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a:t>Click to edit Master text styles</a:t>
            </a:r>
          </a:p>
        </p:txBody>
      </p:sp>
      <p:sp>
        <p:nvSpPr>
          <p:cNvPr id="5" name="Text Placeholder 4"/>
          <p:cNvSpPr>
            <a:spLocks noGrp="1"/>
          </p:cNvSpPr>
          <p:nvPr>
            <p:ph type="body" sz="quarter" idx="3"/>
          </p:nvPr>
        </p:nvSpPr>
        <p:spPr>
          <a:xfrm>
            <a:off x="4399878" y="2070847"/>
            <a:ext cx="3657600" cy="322729"/>
          </a:xfrm>
          <a:prstGeom prst="rect">
            <a:avLst/>
          </a:prstGeom>
          <a:solidFill>
            <a:schemeClr val="accent3">
              <a:lumMod val="60000"/>
              <a:lumOff val="40000"/>
            </a:schemeClr>
          </a:solidFill>
        </p:spPr>
        <p:txBody>
          <a:bodyPr tIns="0" bIns="0" anchor="ctr">
            <a:noAutofit/>
          </a:bodyPr>
          <a:lstStyle>
            <a:lvl1pPr marL="0" indent="0" algn="ctr">
              <a:buNone/>
              <a:defRPr sz="1800" b="0">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a:t>Click to edit Master text styles</a:t>
            </a:r>
          </a:p>
        </p:txBody>
      </p:sp>
      <p:sp>
        <p:nvSpPr>
          <p:cNvPr id="9" name="Date Placeholder 6"/>
          <p:cNvSpPr>
            <a:spLocks noGrp="1"/>
          </p:cNvSpPr>
          <p:nvPr>
            <p:ph type="dt" sz="half" idx="10"/>
          </p:nvPr>
        </p:nvSpPr>
        <p:spPr/>
        <p:txBody>
          <a:bodyPr/>
          <a:lstStyle>
            <a:lvl1pPr>
              <a:defRPr/>
            </a:lvl1pPr>
          </a:lstStyle>
          <a:p>
            <a:pPr>
              <a:defRPr/>
            </a:pPr>
            <a:fld id="{3DCFAB72-C7B1-4D38-A1B0-D55B108C5FE4}" type="datetime1">
              <a:rPr lang="en-US" smtClean="0"/>
              <a:pPr>
                <a:defRPr/>
              </a:pPr>
              <a:t>1/12/2017</a:t>
            </a:fld>
            <a:endParaRPr lang="en-US"/>
          </a:p>
        </p:txBody>
      </p:sp>
      <p:sp>
        <p:nvSpPr>
          <p:cNvPr id="10" name="Footer Placeholder 7"/>
          <p:cNvSpPr>
            <a:spLocks noGrp="1"/>
          </p:cNvSpPr>
          <p:nvPr>
            <p:ph type="ftr" sz="quarter" idx="11"/>
          </p:nvPr>
        </p:nvSpPr>
        <p:spPr/>
        <p:txBody>
          <a:bodyPr/>
          <a:lstStyle>
            <a:lvl1pPr>
              <a:defRPr/>
            </a:lvl1pPr>
          </a:lstStyle>
          <a:p>
            <a:pPr>
              <a:defRPr/>
            </a:pPr>
            <a:endParaRPr lang="en-US"/>
          </a:p>
        </p:txBody>
      </p:sp>
      <p:sp>
        <p:nvSpPr>
          <p:cNvPr id="11" name="Slide Number Placeholder 8"/>
          <p:cNvSpPr>
            <a:spLocks noGrp="1"/>
          </p:cNvSpPr>
          <p:nvPr>
            <p:ph type="sldNum" sz="quarter" idx="12"/>
          </p:nvPr>
        </p:nvSpPr>
        <p:spPr/>
        <p:txBody>
          <a:bodyPr/>
          <a:lstStyle>
            <a:lvl1pPr>
              <a:defRPr/>
            </a:lvl1pPr>
          </a:lstStyle>
          <a:p>
            <a:pPr>
              <a:defRPr/>
            </a:pPr>
            <a:fld id="{EAB4910D-A7B7-482B-B5E1-AAB2B48B7C51}"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2 Content, Top and Bottom">
    <p:spTree>
      <p:nvGrpSpPr>
        <p:cNvPr id="1" name=""/>
        <p:cNvGrpSpPr/>
        <p:nvPr/>
      </p:nvGrpSpPr>
      <p:grpSpPr>
        <a:xfrm>
          <a:off x="0" y="0"/>
          <a:ext cx="0" cy="0"/>
          <a:chOff x="0" y="0"/>
          <a:chExt cx="0" cy="0"/>
        </a:xfrm>
      </p:grpSpPr>
      <p:sp>
        <p:nvSpPr>
          <p:cNvPr id="5" name="TextBox 4"/>
          <p:cNvSpPr txBox="1"/>
          <p:nvPr/>
        </p:nvSpPr>
        <p:spPr>
          <a:xfrm>
            <a:off x="223838" y="228600"/>
            <a:ext cx="260350" cy="554038"/>
          </a:xfrm>
          <a:prstGeom prst="rect">
            <a:avLst/>
          </a:prstGeom>
          <a:noFill/>
        </p:spPr>
        <p:txBody>
          <a:bodyPr lIns="0" tIns="0" rIns="0" bIns="0">
            <a:spAutoFit/>
          </a:bodyPr>
          <a:lstStyle/>
          <a:p>
            <a:pPr fontAlgn="auto">
              <a:spcBef>
                <a:spcPts val="0"/>
              </a:spcBef>
              <a:spcAft>
                <a:spcPts val="0"/>
              </a:spcAft>
              <a:defRPr/>
            </a:pPr>
            <a:r>
              <a:rPr sz="3600" b="1">
                <a:solidFill>
                  <a:schemeClr val="accent1">
                    <a:lumMod val="60000"/>
                    <a:lumOff val="40000"/>
                  </a:schemeClr>
                </a:solidFill>
                <a:latin typeface="+mn-lt"/>
                <a:cs typeface="+mn-cs"/>
              </a:rPr>
              <a:t>+</a:t>
            </a:r>
          </a:p>
        </p:txBody>
      </p:sp>
      <p:sp>
        <p:nvSpPr>
          <p:cNvPr id="6" name="Rectangle 5"/>
          <p:cNvSpPr/>
          <p:nvPr/>
        </p:nvSpPr>
        <p:spPr>
          <a:xfrm>
            <a:off x="8166100" y="282575"/>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2" name="Title 1"/>
          <p:cNvSpPr>
            <a:spLocks noGrp="1"/>
          </p:cNvSpPr>
          <p:nvPr>
            <p:ph type="title"/>
          </p:nvPr>
        </p:nvSpPr>
        <p:spPr/>
        <p:txBody>
          <a:bodyPr/>
          <a:lstStyle/>
          <a:p>
            <a:r>
              <a:rPr lang="en-CA"/>
              <a:t>Click to edit Master title style</a:t>
            </a:r>
            <a:endParaRPr/>
          </a:p>
        </p:txBody>
      </p:sp>
      <p:sp>
        <p:nvSpPr>
          <p:cNvPr id="3" name="Content Placeholder 2"/>
          <p:cNvSpPr>
            <a:spLocks noGrp="1"/>
          </p:cNvSpPr>
          <p:nvPr>
            <p:ph sz="half" idx="1"/>
          </p:nvPr>
        </p:nvSpPr>
        <p:spPr>
          <a:xfrm>
            <a:off x="498517" y="1985963"/>
            <a:ext cx="7569157"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a:p>
        </p:txBody>
      </p:sp>
      <p:sp>
        <p:nvSpPr>
          <p:cNvPr id="13" name="Content Placeholder 2"/>
          <p:cNvSpPr>
            <a:spLocks noGrp="1"/>
          </p:cNvSpPr>
          <p:nvPr>
            <p:ph sz="half" idx="14"/>
          </p:nvPr>
        </p:nvSpPr>
        <p:spPr>
          <a:xfrm>
            <a:off x="498517" y="4164965"/>
            <a:ext cx="7569157"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a:p>
        </p:txBody>
      </p:sp>
      <p:sp>
        <p:nvSpPr>
          <p:cNvPr id="7" name="Date Placeholder 4"/>
          <p:cNvSpPr>
            <a:spLocks noGrp="1"/>
          </p:cNvSpPr>
          <p:nvPr>
            <p:ph type="dt" sz="half" idx="15"/>
          </p:nvPr>
        </p:nvSpPr>
        <p:spPr/>
        <p:txBody>
          <a:bodyPr/>
          <a:lstStyle>
            <a:lvl1pPr>
              <a:defRPr/>
            </a:lvl1pPr>
          </a:lstStyle>
          <a:p>
            <a:pPr>
              <a:defRPr/>
            </a:pPr>
            <a:fld id="{4B3807C5-C968-4005-9DE0-CD895ACD2160}" type="datetime1">
              <a:rPr lang="en-US" smtClean="0"/>
              <a:pPr>
                <a:defRPr/>
              </a:pPr>
              <a:t>1/12/2017</a:t>
            </a:fld>
            <a:endParaRPr lang="en-US"/>
          </a:p>
        </p:txBody>
      </p:sp>
      <p:sp>
        <p:nvSpPr>
          <p:cNvPr id="8" name="Footer Placeholder 5"/>
          <p:cNvSpPr>
            <a:spLocks noGrp="1"/>
          </p:cNvSpPr>
          <p:nvPr>
            <p:ph type="ftr" sz="quarter" idx="16"/>
          </p:nvPr>
        </p:nvSpPr>
        <p:spPr/>
        <p:txBody>
          <a:bodyPr/>
          <a:lstStyle>
            <a:lvl1pPr>
              <a:defRPr/>
            </a:lvl1pPr>
          </a:lstStyle>
          <a:p>
            <a:pPr>
              <a:defRPr/>
            </a:pPr>
            <a:endParaRPr lang="en-US"/>
          </a:p>
        </p:txBody>
      </p:sp>
      <p:sp>
        <p:nvSpPr>
          <p:cNvPr id="9" name="Slide Number Placeholder 6"/>
          <p:cNvSpPr>
            <a:spLocks noGrp="1"/>
          </p:cNvSpPr>
          <p:nvPr>
            <p:ph type="sldNum" sz="quarter" idx="17"/>
          </p:nvPr>
        </p:nvSpPr>
        <p:spPr/>
        <p:txBody>
          <a:bodyPr/>
          <a:lstStyle>
            <a:lvl1pPr>
              <a:defRPr/>
            </a:lvl1pPr>
          </a:lstStyle>
          <a:p>
            <a:pPr>
              <a:defRPr/>
            </a:pPr>
            <a:fld id="{2E9D8736-0868-477E-960A-D301738FA76E}"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3 Content">
    <p:spTree>
      <p:nvGrpSpPr>
        <p:cNvPr id="1" name=""/>
        <p:cNvGrpSpPr/>
        <p:nvPr/>
      </p:nvGrpSpPr>
      <p:grpSpPr>
        <a:xfrm>
          <a:off x="0" y="0"/>
          <a:ext cx="0" cy="0"/>
          <a:chOff x="0" y="0"/>
          <a:chExt cx="0" cy="0"/>
        </a:xfrm>
      </p:grpSpPr>
      <p:sp>
        <p:nvSpPr>
          <p:cNvPr id="6" name="Rectangle 5"/>
          <p:cNvSpPr/>
          <p:nvPr/>
        </p:nvSpPr>
        <p:spPr>
          <a:xfrm>
            <a:off x="8166100" y="282575"/>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7" name="TextBox 6"/>
          <p:cNvSpPr txBox="1"/>
          <p:nvPr/>
        </p:nvSpPr>
        <p:spPr>
          <a:xfrm>
            <a:off x="223838" y="228600"/>
            <a:ext cx="260350" cy="554038"/>
          </a:xfrm>
          <a:prstGeom prst="rect">
            <a:avLst/>
          </a:prstGeom>
          <a:noFill/>
        </p:spPr>
        <p:txBody>
          <a:bodyPr lIns="0" tIns="0" rIns="0" bIns="0">
            <a:spAutoFit/>
          </a:bodyPr>
          <a:lstStyle/>
          <a:p>
            <a:pPr fontAlgn="auto">
              <a:spcBef>
                <a:spcPts val="0"/>
              </a:spcBef>
              <a:spcAft>
                <a:spcPts val="0"/>
              </a:spcAft>
              <a:defRPr/>
            </a:pPr>
            <a:r>
              <a:rPr sz="3600" b="1">
                <a:solidFill>
                  <a:schemeClr val="accent1">
                    <a:lumMod val="60000"/>
                    <a:lumOff val="40000"/>
                  </a:schemeClr>
                </a:solidFill>
                <a:latin typeface="+mn-lt"/>
                <a:cs typeface="+mn-cs"/>
              </a:rPr>
              <a:t>+</a:t>
            </a:r>
          </a:p>
        </p:txBody>
      </p:sp>
      <p:sp>
        <p:nvSpPr>
          <p:cNvPr id="2" name="Title 1"/>
          <p:cNvSpPr>
            <a:spLocks noGrp="1"/>
          </p:cNvSpPr>
          <p:nvPr>
            <p:ph type="title"/>
          </p:nvPr>
        </p:nvSpPr>
        <p:spPr/>
        <p:txBody>
          <a:bodyPr/>
          <a:lstStyle/>
          <a:p>
            <a:r>
              <a:rPr lang="en-CA"/>
              <a:t>Click to edit Master title style</a:t>
            </a:r>
            <a:endParaRPr/>
          </a:p>
        </p:txBody>
      </p:sp>
      <p:sp>
        <p:nvSpPr>
          <p:cNvPr id="3" name="Content Placeholder 2"/>
          <p:cNvSpPr>
            <a:spLocks noGrp="1"/>
          </p:cNvSpPr>
          <p:nvPr>
            <p:ph sz="half" idx="1"/>
          </p:nvPr>
        </p:nvSpPr>
        <p:spPr>
          <a:xfrm>
            <a:off x="4410075" y="1985963"/>
            <a:ext cx="3657600"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a:p>
        </p:txBody>
      </p:sp>
      <p:sp>
        <p:nvSpPr>
          <p:cNvPr id="11" name="Content Placeholder 2"/>
          <p:cNvSpPr>
            <a:spLocks noGrp="1"/>
          </p:cNvSpPr>
          <p:nvPr>
            <p:ph sz="half" idx="15"/>
          </p:nvPr>
        </p:nvSpPr>
        <p:spPr>
          <a:xfrm>
            <a:off x="498518" y="1985963"/>
            <a:ext cx="3657600" cy="414020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a:p>
        </p:txBody>
      </p:sp>
      <p:sp>
        <p:nvSpPr>
          <p:cNvPr id="13" name="Content Placeholder 2"/>
          <p:cNvSpPr>
            <a:spLocks noGrp="1"/>
          </p:cNvSpPr>
          <p:nvPr>
            <p:ph sz="half" idx="16"/>
          </p:nvPr>
        </p:nvSpPr>
        <p:spPr>
          <a:xfrm>
            <a:off x="4410075" y="4169664"/>
            <a:ext cx="3657600"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a:p>
        </p:txBody>
      </p:sp>
      <p:sp>
        <p:nvSpPr>
          <p:cNvPr id="8" name="Date Placeholder 4"/>
          <p:cNvSpPr>
            <a:spLocks noGrp="1"/>
          </p:cNvSpPr>
          <p:nvPr>
            <p:ph type="dt" sz="half" idx="17"/>
          </p:nvPr>
        </p:nvSpPr>
        <p:spPr/>
        <p:txBody>
          <a:bodyPr/>
          <a:lstStyle>
            <a:lvl1pPr>
              <a:defRPr/>
            </a:lvl1pPr>
          </a:lstStyle>
          <a:p>
            <a:pPr>
              <a:defRPr/>
            </a:pPr>
            <a:fld id="{69B329BA-E525-4554-AE46-5968075DC65C}" type="datetime1">
              <a:rPr lang="en-US" smtClean="0"/>
              <a:pPr>
                <a:defRPr/>
              </a:pPr>
              <a:t>1/12/2017</a:t>
            </a:fld>
            <a:endParaRPr lang="en-US"/>
          </a:p>
        </p:txBody>
      </p:sp>
      <p:sp>
        <p:nvSpPr>
          <p:cNvPr id="9" name="Footer Placeholder 5"/>
          <p:cNvSpPr>
            <a:spLocks noGrp="1"/>
          </p:cNvSpPr>
          <p:nvPr>
            <p:ph type="ftr" sz="quarter" idx="18"/>
          </p:nvPr>
        </p:nvSpPr>
        <p:spPr/>
        <p:txBody>
          <a:bodyPr/>
          <a:lstStyle>
            <a:lvl1pPr>
              <a:defRPr/>
            </a:lvl1pPr>
          </a:lstStyle>
          <a:p>
            <a:pPr>
              <a:defRPr/>
            </a:pPr>
            <a:endParaRPr lang="en-US"/>
          </a:p>
        </p:txBody>
      </p:sp>
      <p:sp>
        <p:nvSpPr>
          <p:cNvPr id="10" name="Slide Number Placeholder 6"/>
          <p:cNvSpPr>
            <a:spLocks noGrp="1"/>
          </p:cNvSpPr>
          <p:nvPr>
            <p:ph type="sldNum" sz="quarter" idx="19"/>
          </p:nvPr>
        </p:nvSpPr>
        <p:spPr/>
        <p:txBody>
          <a:bodyPr/>
          <a:lstStyle>
            <a:lvl1pPr>
              <a:defRPr/>
            </a:lvl1pPr>
          </a:lstStyle>
          <a:p>
            <a:pPr>
              <a:defRPr/>
            </a:pPr>
            <a:fld id="{CEC67313-10EF-4478-AAE2-7C95D8CB4DE2}"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4 Content">
    <p:spTree>
      <p:nvGrpSpPr>
        <p:cNvPr id="1" name=""/>
        <p:cNvGrpSpPr/>
        <p:nvPr/>
      </p:nvGrpSpPr>
      <p:grpSpPr>
        <a:xfrm>
          <a:off x="0" y="0"/>
          <a:ext cx="0" cy="0"/>
          <a:chOff x="0" y="0"/>
          <a:chExt cx="0" cy="0"/>
        </a:xfrm>
      </p:grpSpPr>
      <p:sp>
        <p:nvSpPr>
          <p:cNvPr id="7" name="Rectangle 6"/>
          <p:cNvSpPr/>
          <p:nvPr/>
        </p:nvSpPr>
        <p:spPr>
          <a:xfrm>
            <a:off x="8166100" y="282575"/>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8" name="TextBox 7"/>
          <p:cNvSpPr txBox="1"/>
          <p:nvPr/>
        </p:nvSpPr>
        <p:spPr>
          <a:xfrm>
            <a:off x="223838" y="228600"/>
            <a:ext cx="260350" cy="554038"/>
          </a:xfrm>
          <a:prstGeom prst="rect">
            <a:avLst/>
          </a:prstGeom>
          <a:noFill/>
        </p:spPr>
        <p:txBody>
          <a:bodyPr lIns="0" tIns="0" rIns="0" bIns="0">
            <a:spAutoFit/>
          </a:bodyPr>
          <a:lstStyle/>
          <a:p>
            <a:pPr fontAlgn="auto">
              <a:spcBef>
                <a:spcPts val="0"/>
              </a:spcBef>
              <a:spcAft>
                <a:spcPts val="0"/>
              </a:spcAft>
              <a:defRPr/>
            </a:pPr>
            <a:r>
              <a:rPr sz="3600" b="1">
                <a:solidFill>
                  <a:schemeClr val="accent1">
                    <a:lumMod val="60000"/>
                    <a:lumOff val="40000"/>
                  </a:schemeClr>
                </a:solidFill>
                <a:latin typeface="+mn-lt"/>
                <a:cs typeface="+mn-cs"/>
              </a:rPr>
              <a:t>+</a:t>
            </a:r>
          </a:p>
        </p:txBody>
      </p:sp>
      <p:sp>
        <p:nvSpPr>
          <p:cNvPr id="2" name="Title 1"/>
          <p:cNvSpPr>
            <a:spLocks noGrp="1"/>
          </p:cNvSpPr>
          <p:nvPr>
            <p:ph type="title"/>
          </p:nvPr>
        </p:nvSpPr>
        <p:spPr/>
        <p:txBody>
          <a:bodyPr/>
          <a:lstStyle/>
          <a:p>
            <a:r>
              <a:rPr lang="en-CA"/>
              <a:t>Click to edit Master title style</a:t>
            </a:r>
            <a:endParaRPr/>
          </a:p>
        </p:txBody>
      </p:sp>
      <p:sp>
        <p:nvSpPr>
          <p:cNvPr id="12" name="Content Placeholder 2"/>
          <p:cNvSpPr>
            <a:spLocks noGrp="1"/>
          </p:cNvSpPr>
          <p:nvPr>
            <p:ph sz="half" idx="17"/>
          </p:nvPr>
        </p:nvSpPr>
        <p:spPr>
          <a:xfrm>
            <a:off x="502920" y="1985963"/>
            <a:ext cx="3657413"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a:p>
        </p:txBody>
      </p:sp>
      <p:sp>
        <p:nvSpPr>
          <p:cNvPr id="14" name="Content Placeholder 2"/>
          <p:cNvSpPr>
            <a:spLocks noGrp="1"/>
          </p:cNvSpPr>
          <p:nvPr>
            <p:ph sz="half" idx="18"/>
          </p:nvPr>
        </p:nvSpPr>
        <p:spPr>
          <a:xfrm>
            <a:off x="502920" y="4164965"/>
            <a:ext cx="3657413"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a:p>
        </p:txBody>
      </p:sp>
      <p:sp>
        <p:nvSpPr>
          <p:cNvPr id="15" name="Content Placeholder 2"/>
          <p:cNvSpPr>
            <a:spLocks noGrp="1"/>
          </p:cNvSpPr>
          <p:nvPr>
            <p:ph sz="half" idx="1"/>
          </p:nvPr>
        </p:nvSpPr>
        <p:spPr>
          <a:xfrm>
            <a:off x="4410075" y="1985963"/>
            <a:ext cx="3657600"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a:p>
        </p:txBody>
      </p:sp>
      <p:sp>
        <p:nvSpPr>
          <p:cNvPr id="16" name="Content Placeholder 2"/>
          <p:cNvSpPr>
            <a:spLocks noGrp="1"/>
          </p:cNvSpPr>
          <p:nvPr>
            <p:ph sz="half" idx="16"/>
          </p:nvPr>
        </p:nvSpPr>
        <p:spPr>
          <a:xfrm>
            <a:off x="4410075" y="4169664"/>
            <a:ext cx="3657600"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a:p>
        </p:txBody>
      </p:sp>
      <p:sp>
        <p:nvSpPr>
          <p:cNvPr id="9" name="Date Placeholder 4"/>
          <p:cNvSpPr>
            <a:spLocks noGrp="1"/>
          </p:cNvSpPr>
          <p:nvPr>
            <p:ph type="dt" sz="half" idx="19"/>
          </p:nvPr>
        </p:nvSpPr>
        <p:spPr/>
        <p:txBody>
          <a:bodyPr/>
          <a:lstStyle>
            <a:lvl1pPr>
              <a:defRPr/>
            </a:lvl1pPr>
          </a:lstStyle>
          <a:p>
            <a:pPr>
              <a:defRPr/>
            </a:pPr>
            <a:fld id="{763B9284-EF1D-48CB-910F-D30A35A1DF69}" type="datetime1">
              <a:rPr lang="en-US" smtClean="0"/>
              <a:pPr>
                <a:defRPr/>
              </a:pPr>
              <a:t>1/12/2017</a:t>
            </a:fld>
            <a:endParaRPr lang="en-US"/>
          </a:p>
        </p:txBody>
      </p:sp>
      <p:sp>
        <p:nvSpPr>
          <p:cNvPr id="10" name="Footer Placeholder 5"/>
          <p:cNvSpPr>
            <a:spLocks noGrp="1"/>
          </p:cNvSpPr>
          <p:nvPr>
            <p:ph type="ftr" sz="quarter" idx="20"/>
          </p:nvPr>
        </p:nvSpPr>
        <p:spPr/>
        <p:txBody>
          <a:bodyPr/>
          <a:lstStyle>
            <a:lvl1pPr>
              <a:defRPr/>
            </a:lvl1pPr>
          </a:lstStyle>
          <a:p>
            <a:pPr>
              <a:defRPr/>
            </a:pPr>
            <a:endParaRPr lang="en-US"/>
          </a:p>
        </p:txBody>
      </p:sp>
      <p:sp>
        <p:nvSpPr>
          <p:cNvPr id="11" name="Slide Number Placeholder 6"/>
          <p:cNvSpPr>
            <a:spLocks noGrp="1"/>
          </p:cNvSpPr>
          <p:nvPr>
            <p:ph type="sldNum" sz="quarter" idx="21"/>
          </p:nvPr>
        </p:nvSpPr>
        <p:spPr/>
        <p:txBody>
          <a:bodyPr/>
          <a:lstStyle>
            <a:lvl1pPr>
              <a:defRPr/>
            </a:lvl1pPr>
          </a:lstStyle>
          <a:p>
            <a:pPr>
              <a:defRPr/>
            </a:pPr>
            <a:fld id="{4563BA5D-F6D5-4607-AC5F-DCC99B97A451}"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3" name="Rectangle 2"/>
          <p:cNvSpPr/>
          <p:nvPr/>
        </p:nvSpPr>
        <p:spPr>
          <a:xfrm>
            <a:off x="8166100" y="282575"/>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4" name="TextBox 3"/>
          <p:cNvSpPr txBox="1"/>
          <p:nvPr/>
        </p:nvSpPr>
        <p:spPr>
          <a:xfrm>
            <a:off x="223838" y="228600"/>
            <a:ext cx="260350" cy="554038"/>
          </a:xfrm>
          <a:prstGeom prst="rect">
            <a:avLst/>
          </a:prstGeom>
          <a:noFill/>
        </p:spPr>
        <p:txBody>
          <a:bodyPr lIns="0" tIns="0" rIns="0" bIns="0">
            <a:spAutoFit/>
          </a:bodyPr>
          <a:lstStyle/>
          <a:p>
            <a:pPr fontAlgn="auto">
              <a:spcBef>
                <a:spcPts val="0"/>
              </a:spcBef>
              <a:spcAft>
                <a:spcPts val="0"/>
              </a:spcAft>
              <a:defRPr/>
            </a:pPr>
            <a:r>
              <a:rPr sz="3600" b="1">
                <a:solidFill>
                  <a:schemeClr val="accent1">
                    <a:lumMod val="60000"/>
                    <a:lumOff val="40000"/>
                  </a:schemeClr>
                </a:solidFill>
                <a:latin typeface="+mn-lt"/>
                <a:cs typeface="+mn-cs"/>
              </a:rPr>
              <a:t>+</a:t>
            </a:r>
          </a:p>
        </p:txBody>
      </p:sp>
      <p:sp>
        <p:nvSpPr>
          <p:cNvPr id="2" name="Title 1"/>
          <p:cNvSpPr>
            <a:spLocks noGrp="1"/>
          </p:cNvSpPr>
          <p:nvPr>
            <p:ph type="title"/>
          </p:nvPr>
        </p:nvSpPr>
        <p:spPr/>
        <p:txBody>
          <a:bodyPr/>
          <a:lstStyle/>
          <a:p>
            <a:r>
              <a:rPr lang="en-CA"/>
              <a:t>Click to edit Master title style</a:t>
            </a:r>
            <a:endParaRPr/>
          </a:p>
        </p:txBody>
      </p:sp>
      <p:sp>
        <p:nvSpPr>
          <p:cNvPr id="5" name="Date Placeholder 2"/>
          <p:cNvSpPr>
            <a:spLocks noGrp="1"/>
          </p:cNvSpPr>
          <p:nvPr>
            <p:ph type="dt" sz="half" idx="10"/>
          </p:nvPr>
        </p:nvSpPr>
        <p:spPr/>
        <p:txBody>
          <a:bodyPr/>
          <a:lstStyle>
            <a:lvl1pPr>
              <a:defRPr/>
            </a:lvl1pPr>
          </a:lstStyle>
          <a:p>
            <a:pPr>
              <a:defRPr/>
            </a:pPr>
            <a:fld id="{10F38E62-2B86-42D0-9659-BA160C28DCE3}" type="datetime1">
              <a:rPr lang="en-US" smtClean="0"/>
              <a:pPr>
                <a:defRPr/>
              </a:pPr>
              <a:t>1/12/2017</a:t>
            </a:fld>
            <a:endParaRPr lang="en-US"/>
          </a:p>
        </p:txBody>
      </p:sp>
      <p:sp>
        <p:nvSpPr>
          <p:cNvPr id="6" name="Footer Placeholder 3"/>
          <p:cNvSpPr>
            <a:spLocks noGrp="1"/>
          </p:cNvSpPr>
          <p:nvPr>
            <p:ph type="ftr" sz="quarter" idx="11"/>
          </p:nvPr>
        </p:nvSpPr>
        <p:spPr/>
        <p:txBody>
          <a:bodyPr/>
          <a:lstStyle>
            <a:lvl1pPr>
              <a:defRPr/>
            </a:lvl1pPr>
          </a:lstStyle>
          <a:p>
            <a:pPr>
              <a:defRPr/>
            </a:pPr>
            <a:endParaRPr lang="en-US"/>
          </a:p>
        </p:txBody>
      </p:sp>
      <p:sp>
        <p:nvSpPr>
          <p:cNvPr id="7" name="Slide Number Placeholder 4"/>
          <p:cNvSpPr>
            <a:spLocks noGrp="1"/>
          </p:cNvSpPr>
          <p:nvPr>
            <p:ph type="sldNum" sz="quarter" idx="12"/>
          </p:nvPr>
        </p:nvSpPr>
        <p:spPr/>
        <p:txBody>
          <a:bodyPr/>
          <a:lstStyle>
            <a:lvl1pPr>
              <a:defRPr/>
            </a:lvl1pPr>
          </a:lstStyle>
          <a:p>
            <a:pPr>
              <a:defRPr/>
            </a:pPr>
            <a:fld id="{CABB265A-2B61-42F4-8C12-14D01A4C4282}"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
        <p:nvSpPr>
          <p:cNvPr id="2" name="Rectangle 1"/>
          <p:cNvSpPr/>
          <p:nvPr/>
        </p:nvSpPr>
        <p:spPr>
          <a:xfrm>
            <a:off x="8166100" y="282575"/>
            <a:ext cx="685800" cy="3016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3" name="Date Placeholder 1"/>
          <p:cNvSpPr>
            <a:spLocks noGrp="1"/>
          </p:cNvSpPr>
          <p:nvPr>
            <p:ph type="dt" sz="half" idx="10"/>
          </p:nvPr>
        </p:nvSpPr>
        <p:spPr/>
        <p:txBody>
          <a:bodyPr/>
          <a:lstStyle>
            <a:lvl1pPr>
              <a:defRPr/>
            </a:lvl1pPr>
          </a:lstStyle>
          <a:p>
            <a:pPr>
              <a:defRPr/>
            </a:pPr>
            <a:fld id="{30382A71-DFF8-46BE-A49E-300129830B58}" type="datetime1">
              <a:rPr lang="en-US" smtClean="0"/>
              <a:pPr>
                <a:defRPr/>
              </a:pPr>
              <a:t>1/12/2017</a:t>
            </a:fld>
            <a:endParaRPr lang="en-US"/>
          </a:p>
        </p:txBody>
      </p:sp>
      <p:sp>
        <p:nvSpPr>
          <p:cNvPr id="4" name="Footer Placeholder 2"/>
          <p:cNvSpPr>
            <a:spLocks noGrp="1"/>
          </p:cNvSpPr>
          <p:nvPr>
            <p:ph type="ftr" sz="quarter" idx="11"/>
          </p:nvPr>
        </p:nvSpPr>
        <p:spPr/>
        <p:txBody>
          <a:bodyPr/>
          <a:lstStyle>
            <a:lvl1pPr>
              <a:defRPr/>
            </a:lvl1pPr>
          </a:lstStyle>
          <a:p>
            <a:pPr>
              <a:defRPr/>
            </a:pPr>
            <a:endParaRPr lang="en-US"/>
          </a:p>
        </p:txBody>
      </p:sp>
      <p:sp>
        <p:nvSpPr>
          <p:cNvPr id="5" name="Slide Number Placeholder 3"/>
          <p:cNvSpPr>
            <a:spLocks noGrp="1"/>
          </p:cNvSpPr>
          <p:nvPr>
            <p:ph type="sldNum" sz="quarter" idx="12"/>
          </p:nvPr>
        </p:nvSpPr>
        <p:spPr/>
        <p:txBody>
          <a:bodyPr/>
          <a:lstStyle>
            <a:lvl1pPr>
              <a:defRPr/>
            </a:lvl1pPr>
          </a:lstStyle>
          <a:p>
            <a:pPr>
              <a:defRPr/>
            </a:pPr>
            <a:fld id="{9A49A28A-A548-4416-8A81-0892CDAFC8AF}"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p:cNvSpPr/>
          <p:nvPr/>
        </p:nvSpPr>
        <p:spPr>
          <a:xfrm>
            <a:off x="282575" y="228600"/>
            <a:ext cx="3451225" cy="63452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6" name="TextBox 5"/>
          <p:cNvSpPr txBox="1"/>
          <p:nvPr/>
        </p:nvSpPr>
        <p:spPr>
          <a:xfrm>
            <a:off x="425450" y="174625"/>
            <a:ext cx="412750" cy="831850"/>
          </a:xfrm>
          <a:prstGeom prst="rect">
            <a:avLst/>
          </a:prstGeom>
          <a:noFill/>
        </p:spPr>
        <p:txBody>
          <a:bodyPr lIns="0" tIns="0" rIns="0" bIns="0">
            <a:spAutoFit/>
          </a:bodyPr>
          <a:lstStyle/>
          <a:p>
            <a:pPr fontAlgn="auto">
              <a:spcBef>
                <a:spcPts val="0"/>
              </a:spcBef>
              <a:spcAft>
                <a:spcPts val="0"/>
              </a:spcAft>
              <a:defRPr/>
            </a:pPr>
            <a:r>
              <a:rPr sz="5400" b="1">
                <a:solidFill>
                  <a:schemeClr val="accent1">
                    <a:lumMod val="60000"/>
                    <a:lumOff val="40000"/>
                  </a:schemeClr>
                </a:solidFill>
                <a:latin typeface="+mn-lt"/>
                <a:cs typeface="+mn-cs"/>
              </a:rPr>
              <a:t>+</a:t>
            </a:r>
          </a:p>
        </p:txBody>
      </p:sp>
      <p:sp>
        <p:nvSpPr>
          <p:cNvPr id="2" name="Title 1"/>
          <p:cNvSpPr>
            <a:spLocks noGrp="1"/>
          </p:cNvSpPr>
          <p:nvPr>
            <p:ph type="title"/>
          </p:nvPr>
        </p:nvSpPr>
        <p:spPr>
          <a:xfrm>
            <a:off x="380555" y="2571750"/>
            <a:ext cx="3255264" cy="1162050"/>
          </a:xfrm>
        </p:spPr>
        <p:txBody>
          <a:bodyPr anchor="b">
            <a:normAutofit/>
          </a:bodyPr>
          <a:lstStyle>
            <a:lvl1pPr algn="l">
              <a:defRPr sz="2600" b="0">
                <a:solidFill>
                  <a:schemeClr val="bg1"/>
                </a:solidFill>
              </a:defRPr>
            </a:lvl1pPr>
          </a:lstStyle>
          <a:p>
            <a:r>
              <a:rPr lang="en-CA"/>
              <a:t>Click to edit Master title style</a:t>
            </a:r>
            <a:endParaRPr/>
          </a:p>
        </p:txBody>
      </p:sp>
      <p:sp>
        <p:nvSpPr>
          <p:cNvPr id="3" name="Content Placeholder 2"/>
          <p:cNvSpPr>
            <a:spLocks noGrp="1"/>
          </p:cNvSpPr>
          <p:nvPr>
            <p:ph idx="1"/>
          </p:nvPr>
        </p:nvSpPr>
        <p:spPr>
          <a:xfrm>
            <a:off x="4168775" y="273050"/>
            <a:ext cx="4597399" cy="5853113"/>
          </a:xfrm>
        </p:spPr>
        <p:txBody>
          <a:bodyPr>
            <a:normAutofit/>
          </a:bodyPr>
          <a:lstStyle>
            <a:lvl1pPr>
              <a:defRPr sz="1800"/>
            </a:lvl1pPr>
            <a:lvl2pPr>
              <a:defRPr sz="18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a:p>
        </p:txBody>
      </p:sp>
      <p:sp>
        <p:nvSpPr>
          <p:cNvPr id="4" name="Text Placeholder 3"/>
          <p:cNvSpPr>
            <a:spLocks noGrp="1"/>
          </p:cNvSpPr>
          <p:nvPr>
            <p:ph type="body" sz="half" idx="2"/>
          </p:nvPr>
        </p:nvSpPr>
        <p:spPr>
          <a:xfrm>
            <a:off x="381093" y="3733800"/>
            <a:ext cx="3255264" cy="2392363"/>
          </a:xfrm>
        </p:spPr>
        <p:txBody>
          <a:bodyPr/>
          <a:lstStyle>
            <a:lvl1pPr marL="0" indent="0">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a:t>Click to edit Master text styles</a:t>
            </a:r>
          </a:p>
        </p:txBody>
      </p:sp>
      <p:sp>
        <p:nvSpPr>
          <p:cNvPr id="7" name="Date Placeholder 4"/>
          <p:cNvSpPr>
            <a:spLocks noGrp="1"/>
          </p:cNvSpPr>
          <p:nvPr>
            <p:ph type="dt" sz="half" idx="10"/>
          </p:nvPr>
        </p:nvSpPr>
        <p:spPr>
          <a:xfrm>
            <a:off x="7391400" y="6423025"/>
            <a:ext cx="1536700" cy="365125"/>
          </a:xfrm>
        </p:spPr>
        <p:txBody>
          <a:bodyPr/>
          <a:lstStyle>
            <a:lvl1pPr>
              <a:defRPr/>
            </a:lvl1pPr>
          </a:lstStyle>
          <a:p>
            <a:pPr>
              <a:defRPr/>
            </a:pPr>
            <a:fld id="{303A2FD4-903D-4E46-831B-00427F2689B1}" type="datetime1">
              <a:rPr lang="en-US" smtClean="0"/>
              <a:pPr>
                <a:defRPr/>
              </a:pPr>
              <a:t>1/12/2017</a:t>
            </a:fld>
            <a:endParaRPr lang="en-US"/>
          </a:p>
        </p:txBody>
      </p:sp>
      <p:sp>
        <p:nvSpPr>
          <p:cNvPr id="8" name="Footer Placeholder 5"/>
          <p:cNvSpPr>
            <a:spLocks noGrp="1"/>
          </p:cNvSpPr>
          <p:nvPr>
            <p:ph type="ftr" sz="quarter" idx="11"/>
          </p:nvPr>
        </p:nvSpPr>
        <p:spPr>
          <a:xfrm>
            <a:off x="3859213" y="6423025"/>
            <a:ext cx="3316287" cy="365125"/>
          </a:xfrm>
        </p:spPr>
        <p:txBody>
          <a:bodyPr/>
          <a:lstStyle>
            <a:lvl1pPr>
              <a:defRPr/>
            </a:lvl1pPr>
          </a:lstStyle>
          <a:p>
            <a:pPr>
              <a:defRPr/>
            </a:pPr>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4"/>
          <p:cNvSpPr/>
          <p:nvPr/>
        </p:nvSpPr>
        <p:spPr>
          <a:xfrm>
            <a:off x="8166100" y="282575"/>
            <a:ext cx="685800" cy="3016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6" name="TextBox 5"/>
          <p:cNvSpPr txBox="1"/>
          <p:nvPr/>
        </p:nvSpPr>
        <p:spPr>
          <a:xfrm>
            <a:off x="3989388" y="3370263"/>
            <a:ext cx="220662" cy="369887"/>
          </a:xfrm>
          <a:prstGeom prst="rect">
            <a:avLst/>
          </a:prstGeom>
          <a:noFill/>
        </p:spPr>
        <p:txBody>
          <a:bodyPr lIns="0" tIns="0" rIns="0" bIns="0">
            <a:spAutoFit/>
          </a:bodyPr>
          <a:lstStyle/>
          <a:p>
            <a:pPr fontAlgn="auto">
              <a:spcBef>
                <a:spcPts val="0"/>
              </a:spcBef>
              <a:spcAft>
                <a:spcPts val="0"/>
              </a:spcAft>
              <a:defRPr/>
            </a:pPr>
            <a:r>
              <a:rPr sz="2400" b="1">
                <a:solidFill>
                  <a:schemeClr val="accent1">
                    <a:lumMod val="60000"/>
                    <a:lumOff val="40000"/>
                  </a:schemeClr>
                </a:solidFill>
                <a:latin typeface="+mn-lt"/>
                <a:cs typeface="+mn-cs"/>
              </a:rPr>
              <a:t>+ </a:t>
            </a:r>
          </a:p>
        </p:txBody>
      </p:sp>
      <p:sp>
        <p:nvSpPr>
          <p:cNvPr id="2" name="Title 1"/>
          <p:cNvSpPr>
            <a:spLocks noGrp="1"/>
          </p:cNvSpPr>
          <p:nvPr>
            <p:ph type="title"/>
          </p:nvPr>
        </p:nvSpPr>
        <p:spPr>
          <a:xfrm>
            <a:off x="4169404" y="3124200"/>
            <a:ext cx="3898272" cy="871538"/>
          </a:xfrm>
        </p:spPr>
        <p:txBody>
          <a:bodyPr anchor="b">
            <a:normAutofit/>
          </a:bodyPr>
          <a:lstStyle>
            <a:lvl1pPr algn="l">
              <a:defRPr sz="2600" b="0"/>
            </a:lvl1pPr>
          </a:lstStyle>
          <a:p>
            <a:r>
              <a:rPr lang="en-CA"/>
              <a:t>Click to edit Master title style</a:t>
            </a:r>
            <a:endParaRPr/>
          </a:p>
        </p:txBody>
      </p:sp>
      <p:sp>
        <p:nvSpPr>
          <p:cNvPr id="3" name="Picture Placeholder 2"/>
          <p:cNvSpPr>
            <a:spLocks noGrp="1"/>
          </p:cNvSpPr>
          <p:nvPr>
            <p:ph type="pic" idx="1"/>
          </p:nvPr>
        </p:nvSpPr>
        <p:spPr>
          <a:xfrm>
            <a:off x="277906" y="228600"/>
            <a:ext cx="3460658" cy="6345238"/>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CA" noProof="0"/>
              <a:t>Click icon to add picture</a:t>
            </a:r>
            <a:endParaRPr noProof="0"/>
          </a:p>
        </p:txBody>
      </p:sp>
      <p:sp>
        <p:nvSpPr>
          <p:cNvPr id="4" name="Text Placeholder 3"/>
          <p:cNvSpPr>
            <a:spLocks noGrp="1"/>
          </p:cNvSpPr>
          <p:nvPr>
            <p:ph type="body" sz="half" idx="2"/>
          </p:nvPr>
        </p:nvSpPr>
        <p:spPr>
          <a:xfrm>
            <a:off x="4169404" y="3995737"/>
            <a:ext cx="3898272" cy="21478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a:t>Click to edit Master text styles</a:t>
            </a:r>
          </a:p>
        </p:txBody>
      </p:sp>
      <p:sp>
        <p:nvSpPr>
          <p:cNvPr id="7" name="Date Placeholder 4"/>
          <p:cNvSpPr>
            <a:spLocks noGrp="1"/>
          </p:cNvSpPr>
          <p:nvPr>
            <p:ph type="dt" sz="half" idx="10"/>
          </p:nvPr>
        </p:nvSpPr>
        <p:spPr>
          <a:xfrm>
            <a:off x="7391400" y="6423025"/>
            <a:ext cx="1536700" cy="365125"/>
          </a:xfrm>
        </p:spPr>
        <p:txBody>
          <a:bodyPr/>
          <a:lstStyle>
            <a:lvl1pPr>
              <a:defRPr/>
            </a:lvl1pPr>
          </a:lstStyle>
          <a:p>
            <a:pPr>
              <a:defRPr/>
            </a:pPr>
            <a:fld id="{41F3D329-EB35-487C-B9EB-AF8554139A44}" type="datetime1">
              <a:rPr lang="en-US" smtClean="0"/>
              <a:pPr>
                <a:defRPr/>
              </a:pPr>
              <a:t>1/12/2017</a:t>
            </a:fld>
            <a:endParaRPr lang="en-US"/>
          </a:p>
        </p:txBody>
      </p:sp>
      <p:sp>
        <p:nvSpPr>
          <p:cNvPr id="8" name="Footer Placeholder 5"/>
          <p:cNvSpPr>
            <a:spLocks noGrp="1"/>
          </p:cNvSpPr>
          <p:nvPr>
            <p:ph type="ftr" sz="quarter" idx="11"/>
          </p:nvPr>
        </p:nvSpPr>
        <p:spPr>
          <a:xfrm>
            <a:off x="4191000" y="6423025"/>
            <a:ext cx="3005138" cy="365125"/>
          </a:xfrm>
        </p:spPr>
        <p:txBody>
          <a:bodyPr/>
          <a:lstStyle>
            <a:lvl1pPr>
              <a:defRPr/>
            </a:lvl1pPr>
          </a:lstStyle>
          <a:p>
            <a:pPr>
              <a:defRPr/>
            </a:pPr>
            <a:endParaRPr lang="en-US"/>
          </a:p>
        </p:txBody>
      </p:sp>
      <p:sp>
        <p:nvSpPr>
          <p:cNvPr id="9" name="Slide Number Placeholder 6"/>
          <p:cNvSpPr>
            <a:spLocks noGrp="1"/>
          </p:cNvSpPr>
          <p:nvPr>
            <p:ph type="sldNum" sz="quarter" idx="12"/>
          </p:nvPr>
        </p:nvSpPr>
        <p:spPr/>
        <p:txBody>
          <a:bodyPr/>
          <a:lstStyle>
            <a:lvl1pPr>
              <a:defRPr/>
            </a:lvl1pPr>
          </a:lstStyle>
          <a:p>
            <a:pPr>
              <a:defRPr/>
            </a:pPr>
            <a:fld id="{B164FF3B-ACBE-4F65-B01B-978BB99BF974}" type="slidenum">
              <a:rPr lang="en-US"/>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Picture above Caption">
    <p:spTree>
      <p:nvGrpSpPr>
        <p:cNvPr id="1" name=""/>
        <p:cNvGrpSpPr/>
        <p:nvPr/>
      </p:nvGrpSpPr>
      <p:grpSpPr>
        <a:xfrm>
          <a:off x="0" y="0"/>
          <a:ext cx="0" cy="0"/>
          <a:chOff x="0" y="0"/>
          <a:chExt cx="0" cy="0"/>
        </a:xfrm>
      </p:grpSpPr>
      <p:sp>
        <p:nvSpPr>
          <p:cNvPr id="5" name="Rectangle 4"/>
          <p:cNvSpPr/>
          <p:nvPr/>
        </p:nvSpPr>
        <p:spPr>
          <a:xfrm>
            <a:off x="6802438" y="228600"/>
            <a:ext cx="2057400" cy="203835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6" name="Rectangle 5"/>
          <p:cNvSpPr/>
          <p:nvPr/>
        </p:nvSpPr>
        <p:spPr>
          <a:xfrm>
            <a:off x="6802438" y="2378075"/>
            <a:ext cx="2057400" cy="20383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7" name="TextBox 6"/>
          <p:cNvSpPr txBox="1"/>
          <p:nvPr/>
        </p:nvSpPr>
        <p:spPr>
          <a:xfrm>
            <a:off x="327025" y="4632325"/>
            <a:ext cx="220663" cy="369888"/>
          </a:xfrm>
          <a:prstGeom prst="rect">
            <a:avLst/>
          </a:prstGeom>
          <a:noFill/>
        </p:spPr>
        <p:txBody>
          <a:bodyPr lIns="0" tIns="0" rIns="0" bIns="0">
            <a:spAutoFit/>
          </a:bodyPr>
          <a:lstStyle/>
          <a:p>
            <a:pPr fontAlgn="auto">
              <a:spcBef>
                <a:spcPts val="0"/>
              </a:spcBef>
              <a:spcAft>
                <a:spcPts val="0"/>
              </a:spcAft>
              <a:defRPr/>
            </a:pPr>
            <a:r>
              <a:rPr sz="2400" b="1">
                <a:solidFill>
                  <a:schemeClr val="accent1">
                    <a:lumMod val="60000"/>
                    <a:lumOff val="40000"/>
                  </a:schemeClr>
                </a:solidFill>
                <a:latin typeface="+mn-lt"/>
                <a:cs typeface="+mn-cs"/>
              </a:rPr>
              <a:t>+ </a:t>
            </a:r>
          </a:p>
        </p:txBody>
      </p:sp>
      <p:sp>
        <p:nvSpPr>
          <p:cNvPr id="2" name="Title 1"/>
          <p:cNvSpPr>
            <a:spLocks noGrp="1"/>
          </p:cNvSpPr>
          <p:nvPr>
            <p:ph type="title"/>
          </p:nvPr>
        </p:nvSpPr>
        <p:spPr>
          <a:xfrm>
            <a:off x="506505" y="4424082"/>
            <a:ext cx="6191157" cy="833718"/>
          </a:xfrm>
        </p:spPr>
        <p:txBody>
          <a:bodyPr anchor="b">
            <a:normAutofit/>
          </a:bodyPr>
          <a:lstStyle>
            <a:lvl1pPr algn="l">
              <a:defRPr sz="2600" b="0"/>
            </a:lvl1pPr>
          </a:lstStyle>
          <a:p>
            <a:r>
              <a:rPr lang="en-CA"/>
              <a:t>Click to edit Master title style</a:t>
            </a:r>
            <a:endParaRPr/>
          </a:p>
        </p:txBody>
      </p:sp>
      <p:sp>
        <p:nvSpPr>
          <p:cNvPr id="3" name="Picture Placeholder 2"/>
          <p:cNvSpPr>
            <a:spLocks noGrp="1"/>
          </p:cNvSpPr>
          <p:nvPr>
            <p:ph type="pic" idx="1"/>
          </p:nvPr>
        </p:nvSpPr>
        <p:spPr>
          <a:xfrm>
            <a:off x="277905" y="228600"/>
            <a:ext cx="6378389" cy="4187952"/>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CA" noProof="0"/>
              <a:t>Click icon to add picture</a:t>
            </a:r>
            <a:endParaRPr noProof="0"/>
          </a:p>
        </p:txBody>
      </p:sp>
      <p:sp>
        <p:nvSpPr>
          <p:cNvPr id="4" name="Text Placeholder 3"/>
          <p:cNvSpPr>
            <a:spLocks noGrp="1"/>
          </p:cNvSpPr>
          <p:nvPr>
            <p:ph type="body" sz="half" idx="2"/>
          </p:nvPr>
        </p:nvSpPr>
        <p:spPr>
          <a:xfrm>
            <a:off x="506505" y="5257799"/>
            <a:ext cx="6191157" cy="8858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a:t>Click to edit Master text styles</a:t>
            </a:r>
          </a:p>
        </p:txBody>
      </p:sp>
      <p:sp>
        <p:nvSpPr>
          <p:cNvPr id="8" name="Date Placeholder 4"/>
          <p:cNvSpPr>
            <a:spLocks noGrp="1"/>
          </p:cNvSpPr>
          <p:nvPr>
            <p:ph type="dt" sz="half" idx="10"/>
          </p:nvPr>
        </p:nvSpPr>
        <p:spPr/>
        <p:txBody>
          <a:bodyPr/>
          <a:lstStyle>
            <a:lvl1pPr>
              <a:defRPr/>
            </a:lvl1pPr>
          </a:lstStyle>
          <a:p>
            <a:pPr>
              <a:defRPr/>
            </a:pPr>
            <a:fld id="{7E0A828F-0A63-4B37-B761-E323CE80F85C}" type="datetime1">
              <a:rPr lang="en-US" smtClean="0"/>
              <a:pPr>
                <a:defRPr/>
              </a:pPr>
              <a:t>1/12/2017</a:t>
            </a:fld>
            <a:endParaRPr lang="en-US"/>
          </a:p>
        </p:txBody>
      </p:sp>
      <p:sp>
        <p:nvSpPr>
          <p:cNvPr id="9" name="Footer Placeholder 5"/>
          <p:cNvSpPr>
            <a:spLocks noGrp="1"/>
          </p:cNvSpPr>
          <p:nvPr>
            <p:ph type="ftr" sz="quarter" idx="11"/>
          </p:nvPr>
        </p:nvSpPr>
        <p:spPr/>
        <p:txBody>
          <a:bodyPr/>
          <a:lstStyle>
            <a:lvl1pPr>
              <a:defRPr/>
            </a:lvl1pPr>
          </a:lstStyle>
          <a:p>
            <a:pPr>
              <a:defRPr/>
            </a:pPr>
            <a:endParaRPr lang="en-US"/>
          </a:p>
        </p:txBody>
      </p:sp>
      <p:sp>
        <p:nvSpPr>
          <p:cNvPr id="10" name="Slide Number Placeholder 6"/>
          <p:cNvSpPr>
            <a:spLocks noGrp="1"/>
          </p:cNvSpPr>
          <p:nvPr>
            <p:ph type="sldNum" sz="quarter" idx="12"/>
          </p:nvPr>
        </p:nvSpPr>
        <p:spPr/>
        <p:txBody>
          <a:bodyPr/>
          <a:lstStyle>
            <a:lvl1pPr>
              <a:defRPr/>
            </a:lvl1pPr>
          </a:lstStyle>
          <a:p>
            <a:pPr>
              <a:defRPr/>
            </a:pPr>
            <a:fld id="{0327FD88-248B-48FB-BF83-4C1760E0F13E}" type="slidenum">
              <a:rPr lang="en-US"/>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2 Pictures with Caption">
    <p:spTree>
      <p:nvGrpSpPr>
        <p:cNvPr id="1" name=""/>
        <p:cNvGrpSpPr/>
        <p:nvPr/>
      </p:nvGrpSpPr>
      <p:grpSpPr>
        <a:xfrm>
          <a:off x="0" y="0"/>
          <a:ext cx="0" cy="0"/>
          <a:chOff x="0" y="0"/>
          <a:chExt cx="0" cy="0"/>
        </a:xfrm>
      </p:grpSpPr>
      <p:sp>
        <p:nvSpPr>
          <p:cNvPr id="6" name="Rectangle 5"/>
          <p:cNvSpPr/>
          <p:nvPr/>
        </p:nvSpPr>
        <p:spPr>
          <a:xfrm>
            <a:off x="282575" y="228600"/>
            <a:ext cx="6386513" cy="63452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7" name="TextBox 6"/>
          <p:cNvSpPr txBox="1"/>
          <p:nvPr/>
        </p:nvSpPr>
        <p:spPr>
          <a:xfrm>
            <a:off x="425450" y="174625"/>
            <a:ext cx="412750" cy="831850"/>
          </a:xfrm>
          <a:prstGeom prst="rect">
            <a:avLst/>
          </a:prstGeom>
          <a:noFill/>
        </p:spPr>
        <p:txBody>
          <a:bodyPr lIns="0" tIns="0" rIns="0" bIns="0">
            <a:spAutoFit/>
          </a:bodyPr>
          <a:lstStyle/>
          <a:p>
            <a:pPr fontAlgn="auto">
              <a:spcBef>
                <a:spcPts val="0"/>
              </a:spcBef>
              <a:spcAft>
                <a:spcPts val="0"/>
              </a:spcAft>
              <a:defRPr/>
            </a:pPr>
            <a:r>
              <a:rPr sz="5400" b="1">
                <a:solidFill>
                  <a:schemeClr val="accent1">
                    <a:lumMod val="60000"/>
                    <a:lumOff val="40000"/>
                  </a:schemeClr>
                </a:solidFill>
                <a:latin typeface="+mn-lt"/>
                <a:cs typeface="+mn-cs"/>
              </a:rPr>
              <a:t>+</a:t>
            </a:r>
          </a:p>
        </p:txBody>
      </p:sp>
      <p:sp>
        <p:nvSpPr>
          <p:cNvPr id="8" name="Rectangle 7"/>
          <p:cNvSpPr/>
          <p:nvPr/>
        </p:nvSpPr>
        <p:spPr>
          <a:xfrm>
            <a:off x="6802438" y="228600"/>
            <a:ext cx="2057400" cy="203835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2" name="Title 1"/>
          <p:cNvSpPr>
            <a:spLocks noGrp="1"/>
          </p:cNvSpPr>
          <p:nvPr>
            <p:ph type="title"/>
          </p:nvPr>
        </p:nvSpPr>
        <p:spPr>
          <a:xfrm>
            <a:off x="380554" y="2571750"/>
            <a:ext cx="6181611" cy="1162050"/>
          </a:xfrm>
        </p:spPr>
        <p:txBody>
          <a:bodyPr anchor="b">
            <a:normAutofit/>
          </a:bodyPr>
          <a:lstStyle>
            <a:lvl1pPr algn="l">
              <a:defRPr sz="2600" b="0">
                <a:solidFill>
                  <a:schemeClr val="bg1"/>
                </a:solidFill>
              </a:defRPr>
            </a:lvl1pPr>
          </a:lstStyle>
          <a:p>
            <a:r>
              <a:rPr lang="en-CA"/>
              <a:t>Click to edit Master title style</a:t>
            </a:r>
            <a:endParaRPr/>
          </a:p>
        </p:txBody>
      </p:sp>
      <p:sp>
        <p:nvSpPr>
          <p:cNvPr id="4" name="Text Placeholder 3"/>
          <p:cNvSpPr>
            <a:spLocks noGrp="1"/>
          </p:cNvSpPr>
          <p:nvPr>
            <p:ph type="body" sz="half" idx="2"/>
          </p:nvPr>
        </p:nvSpPr>
        <p:spPr>
          <a:xfrm>
            <a:off x="381094" y="3733800"/>
            <a:ext cx="6179566" cy="2392363"/>
          </a:xfrm>
        </p:spPr>
        <p:txBody>
          <a:bodyPr/>
          <a:lstStyle>
            <a:lvl1pPr marL="0" indent="0">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a:t>Click to edit Master text styles</a:t>
            </a:r>
          </a:p>
        </p:txBody>
      </p:sp>
      <p:sp>
        <p:nvSpPr>
          <p:cNvPr id="12" name="Picture Placeholder 12"/>
          <p:cNvSpPr>
            <a:spLocks noGrp="1"/>
          </p:cNvSpPr>
          <p:nvPr>
            <p:ph type="pic" sz="quarter" idx="13"/>
          </p:nvPr>
        </p:nvSpPr>
        <p:spPr>
          <a:xfrm>
            <a:off x="6802438" y="2374940"/>
            <a:ext cx="2057400" cy="2039112"/>
          </a:xfrm>
        </p:spPr>
        <p:txBody>
          <a:bodyPr rtlCol="0">
            <a:normAutofit/>
          </a:bodyPr>
          <a:lstStyle>
            <a:lvl1pPr>
              <a:buNone/>
              <a:defRPr/>
            </a:lvl1pPr>
          </a:lstStyle>
          <a:p>
            <a:pPr lvl="0"/>
            <a:r>
              <a:rPr lang="en-CA" noProof="0"/>
              <a:t>Click icon to add picture</a:t>
            </a:r>
            <a:endParaRPr noProof="0"/>
          </a:p>
        </p:txBody>
      </p:sp>
      <p:sp>
        <p:nvSpPr>
          <p:cNvPr id="13" name="Picture Placeholder 12"/>
          <p:cNvSpPr>
            <a:spLocks noGrp="1"/>
          </p:cNvSpPr>
          <p:nvPr>
            <p:ph type="pic" sz="quarter" idx="14"/>
          </p:nvPr>
        </p:nvSpPr>
        <p:spPr>
          <a:xfrm>
            <a:off x="6802438" y="4535424"/>
            <a:ext cx="2057400" cy="2039112"/>
          </a:xfrm>
        </p:spPr>
        <p:txBody>
          <a:bodyPr rtlCol="0">
            <a:normAutofit/>
          </a:bodyPr>
          <a:lstStyle>
            <a:lvl1pPr>
              <a:buNone/>
              <a:defRPr/>
            </a:lvl1pPr>
          </a:lstStyle>
          <a:p>
            <a:pPr lvl="0"/>
            <a:r>
              <a:rPr lang="en-CA" noProof="0"/>
              <a:t>Click icon to add picture</a:t>
            </a:r>
            <a:endParaRPr noProof="0"/>
          </a:p>
        </p:txBody>
      </p:sp>
      <p:sp>
        <p:nvSpPr>
          <p:cNvPr id="9" name="Date Placeholder 4"/>
          <p:cNvSpPr>
            <a:spLocks noGrp="1"/>
          </p:cNvSpPr>
          <p:nvPr>
            <p:ph type="dt" sz="half" idx="15"/>
          </p:nvPr>
        </p:nvSpPr>
        <p:spPr>
          <a:xfrm>
            <a:off x="5211763" y="6235700"/>
            <a:ext cx="1349375" cy="365125"/>
          </a:xfrm>
        </p:spPr>
        <p:txBody>
          <a:bodyPr/>
          <a:lstStyle>
            <a:lvl1pPr>
              <a:defRPr>
                <a:solidFill>
                  <a:schemeClr val="bg1"/>
                </a:solidFill>
              </a:defRPr>
            </a:lvl1pPr>
          </a:lstStyle>
          <a:p>
            <a:pPr>
              <a:defRPr/>
            </a:pPr>
            <a:fld id="{00845612-85C3-476E-A62D-09CDBA5A2A86}" type="datetime1">
              <a:rPr lang="en-US" smtClean="0"/>
              <a:pPr>
                <a:defRPr/>
              </a:pPr>
              <a:t>1/12/2017</a:t>
            </a:fld>
            <a:endParaRPr lang="en-US"/>
          </a:p>
        </p:txBody>
      </p:sp>
      <p:sp>
        <p:nvSpPr>
          <p:cNvPr id="10" name="Footer Placeholder 5"/>
          <p:cNvSpPr>
            <a:spLocks noGrp="1"/>
          </p:cNvSpPr>
          <p:nvPr>
            <p:ph type="ftr" sz="quarter" idx="16"/>
          </p:nvPr>
        </p:nvSpPr>
        <p:spPr>
          <a:xfrm>
            <a:off x="381000" y="6235700"/>
            <a:ext cx="4648200" cy="365125"/>
          </a:xfrm>
        </p:spPr>
        <p:txBody>
          <a:bodyPr/>
          <a:lstStyle>
            <a:lvl1pPr>
              <a:defRPr>
                <a:solidFill>
                  <a:schemeClr val="bg1"/>
                </a:solidFill>
              </a:defRPr>
            </a:lvl1pPr>
          </a:lstStyle>
          <a:p>
            <a:pPr>
              <a:defRPr/>
            </a:pPr>
            <a:endParaRPr lang="en-US"/>
          </a:p>
        </p:txBody>
      </p:sp>
      <p:sp>
        <p:nvSpPr>
          <p:cNvPr id="11" name="Slide Number Placeholder 6"/>
          <p:cNvSpPr>
            <a:spLocks noGrp="1"/>
          </p:cNvSpPr>
          <p:nvPr>
            <p:ph type="sldNum" sz="quarter" idx="17"/>
          </p:nvPr>
        </p:nvSpPr>
        <p:spPr/>
        <p:txBody>
          <a:bodyPr/>
          <a:lstStyle>
            <a:lvl1pPr>
              <a:defRPr/>
            </a:lvl1pPr>
          </a:lstStyle>
          <a:p>
            <a:pPr>
              <a:defRPr/>
            </a:pPr>
            <a:fld id="{F612FBED-ED4C-4C3A-9C21-3DAC88EF9570}" type="slidenum">
              <a:rPr lang="en-US"/>
              <a:pPr>
                <a:defRPr/>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3 Pictures with Caption">
    <p:spTree>
      <p:nvGrpSpPr>
        <p:cNvPr id="1" name=""/>
        <p:cNvGrpSpPr/>
        <p:nvPr/>
      </p:nvGrpSpPr>
      <p:grpSpPr>
        <a:xfrm>
          <a:off x="0" y="0"/>
          <a:ext cx="0" cy="0"/>
          <a:chOff x="0" y="0"/>
          <a:chExt cx="0" cy="0"/>
        </a:xfrm>
      </p:grpSpPr>
      <p:sp>
        <p:nvSpPr>
          <p:cNvPr id="7" name="Rectangle 6"/>
          <p:cNvSpPr/>
          <p:nvPr/>
        </p:nvSpPr>
        <p:spPr>
          <a:xfrm>
            <a:off x="282575" y="228600"/>
            <a:ext cx="4235450" cy="63452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8" name="TextBox 7"/>
          <p:cNvSpPr txBox="1"/>
          <p:nvPr/>
        </p:nvSpPr>
        <p:spPr>
          <a:xfrm>
            <a:off x="425450" y="174625"/>
            <a:ext cx="412750" cy="831850"/>
          </a:xfrm>
          <a:prstGeom prst="rect">
            <a:avLst/>
          </a:prstGeom>
          <a:noFill/>
        </p:spPr>
        <p:txBody>
          <a:bodyPr lIns="0" tIns="0" rIns="0" bIns="0">
            <a:spAutoFit/>
          </a:bodyPr>
          <a:lstStyle/>
          <a:p>
            <a:pPr fontAlgn="auto">
              <a:spcBef>
                <a:spcPts val="0"/>
              </a:spcBef>
              <a:spcAft>
                <a:spcPts val="0"/>
              </a:spcAft>
              <a:defRPr/>
            </a:pPr>
            <a:r>
              <a:rPr sz="5400" b="1">
                <a:solidFill>
                  <a:schemeClr val="accent1">
                    <a:lumMod val="60000"/>
                    <a:lumOff val="40000"/>
                  </a:schemeClr>
                </a:solidFill>
                <a:latin typeface="+mn-lt"/>
                <a:cs typeface="+mn-cs"/>
              </a:rPr>
              <a:t>+</a:t>
            </a:r>
          </a:p>
        </p:txBody>
      </p:sp>
      <p:sp>
        <p:nvSpPr>
          <p:cNvPr id="9" name="Rectangle 8"/>
          <p:cNvSpPr/>
          <p:nvPr/>
        </p:nvSpPr>
        <p:spPr>
          <a:xfrm>
            <a:off x="6802438" y="228600"/>
            <a:ext cx="2057400" cy="203835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10" name="Rectangle 9"/>
          <p:cNvSpPr/>
          <p:nvPr/>
        </p:nvSpPr>
        <p:spPr>
          <a:xfrm>
            <a:off x="4624388" y="4535488"/>
            <a:ext cx="2057400" cy="203835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2" name="Title 1"/>
          <p:cNvSpPr>
            <a:spLocks noGrp="1"/>
          </p:cNvSpPr>
          <p:nvPr>
            <p:ph type="title"/>
          </p:nvPr>
        </p:nvSpPr>
        <p:spPr>
          <a:xfrm>
            <a:off x="380554" y="2571750"/>
            <a:ext cx="4016633" cy="1162050"/>
          </a:xfrm>
        </p:spPr>
        <p:txBody>
          <a:bodyPr anchor="b">
            <a:normAutofit/>
          </a:bodyPr>
          <a:lstStyle>
            <a:lvl1pPr algn="l">
              <a:defRPr sz="2600" b="0">
                <a:solidFill>
                  <a:schemeClr val="bg1"/>
                </a:solidFill>
              </a:defRPr>
            </a:lvl1pPr>
          </a:lstStyle>
          <a:p>
            <a:r>
              <a:rPr lang="en-CA"/>
              <a:t>Click to edit Master title style</a:t>
            </a:r>
            <a:endParaRPr/>
          </a:p>
        </p:txBody>
      </p:sp>
      <p:sp>
        <p:nvSpPr>
          <p:cNvPr id="4" name="Text Placeholder 3"/>
          <p:cNvSpPr>
            <a:spLocks noGrp="1"/>
          </p:cNvSpPr>
          <p:nvPr>
            <p:ph type="body" sz="half" idx="2"/>
          </p:nvPr>
        </p:nvSpPr>
        <p:spPr>
          <a:xfrm>
            <a:off x="381094" y="3733800"/>
            <a:ext cx="4015304" cy="2392363"/>
          </a:xfrm>
        </p:spPr>
        <p:txBody>
          <a:bodyPr/>
          <a:lstStyle>
            <a:lvl1pPr marL="0" indent="0">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a:t>Click to edit Master text styles</a:t>
            </a:r>
          </a:p>
        </p:txBody>
      </p:sp>
      <p:sp>
        <p:nvSpPr>
          <p:cNvPr id="12" name="Picture Placeholder 12"/>
          <p:cNvSpPr>
            <a:spLocks noGrp="1"/>
          </p:cNvSpPr>
          <p:nvPr>
            <p:ph type="pic" sz="quarter" idx="13"/>
          </p:nvPr>
        </p:nvSpPr>
        <p:spPr>
          <a:xfrm>
            <a:off x="4624388" y="228600"/>
            <a:ext cx="2057400" cy="2039112"/>
          </a:xfrm>
        </p:spPr>
        <p:txBody>
          <a:bodyPr rtlCol="0">
            <a:normAutofit/>
          </a:bodyPr>
          <a:lstStyle>
            <a:lvl1pPr>
              <a:buNone/>
              <a:defRPr/>
            </a:lvl1pPr>
          </a:lstStyle>
          <a:p>
            <a:pPr lvl="0"/>
            <a:r>
              <a:rPr lang="en-CA" noProof="0"/>
              <a:t>Click icon to add picture</a:t>
            </a:r>
            <a:endParaRPr noProof="0"/>
          </a:p>
        </p:txBody>
      </p:sp>
      <p:sp>
        <p:nvSpPr>
          <p:cNvPr id="13" name="Picture Placeholder 12"/>
          <p:cNvSpPr>
            <a:spLocks noGrp="1"/>
          </p:cNvSpPr>
          <p:nvPr>
            <p:ph type="pic" sz="quarter" idx="14"/>
          </p:nvPr>
        </p:nvSpPr>
        <p:spPr>
          <a:xfrm>
            <a:off x="4624388" y="2381663"/>
            <a:ext cx="2057400" cy="2039112"/>
          </a:xfrm>
        </p:spPr>
        <p:txBody>
          <a:bodyPr rtlCol="0">
            <a:normAutofit/>
          </a:bodyPr>
          <a:lstStyle>
            <a:lvl1pPr>
              <a:buNone/>
              <a:defRPr/>
            </a:lvl1pPr>
          </a:lstStyle>
          <a:p>
            <a:pPr lvl="0"/>
            <a:r>
              <a:rPr lang="en-CA" noProof="0"/>
              <a:t>Click icon to add picture</a:t>
            </a:r>
            <a:endParaRPr noProof="0"/>
          </a:p>
        </p:txBody>
      </p:sp>
      <p:sp>
        <p:nvSpPr>
          <p:cNvPr id="14" name="Picture Placeholder 12"/>
          <p:cNvSpPr>
            <a:spLocks noGrp="1"/>
          </p:cNvSpPr>
          <p:nvPr>
            <p:ph type="pic" sz="quarter" idx="15"/>
          </p:nvPr>
        </p:nvSpPr>
        <p:spPr>
          <a:xfrm>
            <a:off x="6803136" y="2381662"/>
            <a:ext cx="2057400" cy="4187952"/>
          </a:xfrm>
        </p:spPr>
        <p:txBody>
          <a:bodyPr rtlCol="0">
            <a:normAutofit/>
          </a:bodyPr>
          <a:lstStyle>
            <a:lvl1pPr>
              <a:buNone/>
              <a:defRPr/>
            </a:lvl1pPr>
          </a:lstStyle>
          <a:p>
            <a:pPr lvl="0"/>
            <a:r>
              <a:rPr lang="en-CA" noProof="0"/>
              <a:t>Click icon to add picture</a:t>
            </a:r>
            <a:endParaRPr noProof="0"/>
          </a:p>
        </p:txBody>
      </p:sp>
      <p:sp>
        <p:nvSpPr>
          <p:cNvPr id="11" name="Date Placeholder 4"/>
          <p:cNvSpPr>
            <a:spLocks noGrp="1"/>
          </p:cNvSpPr>
          <p:nvPr>
            <p:ph type="dt" sz="half" idx="16"/>
          </p:nvPr>
        </p:nvSpPr>
        <p:spPr>
          <a:xfrm>
            <a:off x="3048000" y="6235700"/>
            <a:ext cx="1347788" cy="365125"/>
          </a:xfrm>
        </p:spPr>
        <p:txBody>
          <a:bodyPr/>
          <a:lstStyle>
            <a:lvl1pPr>
              <a:defRPr>
                <a:solidFill>
                  <a:schemeClr val="bg1"/>
                </a:solidFill>
              </a:defRPr>
            </a:lvl1pPr>
          </a:lstStyle>
          <a:p>
            <a:pPr>
              <a:defRPr/>
            </a:pPr>
            <a:fld id="{859E0652-A6BD-4B32-B3B8-5AAE1B94D5A0}" type="datetime1">
              <a:rPr lang="en-US" smtClean="0"/>
              <a:pPr>
                <a:defRPr/>
              </a:pPr>
              <a:t>1/12/2017</a:t>
            </a:fld>
            <a:endParaRPr lang="en-US"/>
          </a:p>
        </p:txBody>
      </p:sp>
      <p:sp>
        <p:nvSpPr>
          <p:cNvPr id="15" name="Footer Placeholder 5"/>
          <p:cNvSpPr>
            <a:spLocks noGrp="1"/>
          </p:cNvSpPr>
          <p:nvPr>
            <p:ph type="ftr" sz="quarter" idx="17"/>
          </p:nvPr>
        </p:nvSpPr>
        <p:spPr>
          <a:xfrm>
            <a:off x="381000" y="6235700"/>
            <a:ext cx="2590800" cy="365125"/>
          </a:xfrm>
        </p:spPr>
        <p:txBody>
          <a:bodyPr/>
          <a:lstStyle>
            <a:lvl1pPr>
              <a:defRPr>
                <a:solidFill>
                  <a:schemeClr val="bg1"/>
                </a:solidFill>
              </a:defRPr>
            </a:lvl1pPr>
          </a:lstStyle>
          <a:p>
            <a:pPr>
              <a:defRPr/>
            </a:pPr>
            <a:endParaRPr lang="en-US"/>
          </a:p>
        </p:txBody>
      </p:sp>
      <p:sp>
        <p:nvSpPr>
          <p:cNvPr id="16" name="Slide Number Placeholder 6"/>
          <p:cNvSpPr>
            <a:spLocks noGrp="1"/>
          </p:cNvSpPr>
          <p:nvPr>
            <p:ph type="sldNum" sz="quarter" idx="18"/>
          </p:nvPr>
        </p:nvSpPr>
        <p:spPr/>
        <p:txBody>
          <a:bodyPr/>
          <a:lstStyle>
            <a:lvl1pPr>
              <a:defRPr/>
            </a:lvl1pPr>
          </a:lstStyle>
          <a:p>
            <a:pPr>
              <a:defRPr/>
            </a:pPr>
            <a:fld id="{CFA339B9-7CF9-47D3-8D19-B679E385CF59}" type="slidenum">
              <a:rPr lang="en-US"/>
              <a:pPr>
                <a:defRPr/>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3 Pictures with Caption, Alt.">
    <p:spTree>
      <p:nvGrpSpPr>
        <p:cNvPr id="1" name=""/>
        <p:cNvGrpSpPr/>
        <p:nvPr/>
      </p:nvGrpSpPr>
      <p:grpSpPr>
        <a:xfrm>
          <a:off x="0" y="0"/>
          <a:ext cx="0" cy="0"/>
          <a:chOff x="0" y="0"/>
          <a:chExt cx="0" cy="0"/>
        </a:xfrm>
      </p:grpSpPr>
      <p:sp>
        <p:nvSpPr>
          <p:cNvPr id="7" name="Rectangle 6"/>
          <p:cNvSpPr/>
          <p:nvPr/>
        </p:nvSpPr>
        <p:spPr>
          <a:xfrm>
            <a:off x="8166100" y="282575"/>
            <a:ext cx="685800" cy="3016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8" name="TextBox 7"/>
          <p:cNvSpPr txBox="1"/>
          <p:nvPr/>
        </p:nvSpPr>
        <p:spPr>
          <a:xfrm>
            <a:off x="4749800" y="3370263"/>
            <a:ext cx="220663" cy="369887"/>
          </a:xfrm>
          <a:prstGeom prst="rect">
            <a:avLst/>
          </a:prstGeom>
          <a:noFill/>
        </p:spPr>
        <p:txBody>
          <a:bodyPr lIns="0" tIns="0" rIns="0" bIns="0">
            <a:spAutoFit/>
          </a:bodyPr>
          <a:lstStyle/>
          <a:p>
            <a:pPr fontAlgn="auto">
              <a:spcBef>
                <a:spcPts val="0"/>
              </a:spcBef>
              <a:spcAft>
                <a:spcPts val="0"/>
              </a:spcAft>
              <a:defRPr/>
            </a:pPr>
            <a:r>
              <a:rPr sz="2400" b="1">
                <a:solidFill>
                  <a:schemeClr val="accent1">
                    <a:lumMod val="60000"/>
                    <a:lumOff val="40000"/>
                  </a:schemeClr>
                </a:solidFill>
                <a:latin typeface="+mn-lt"/>
                <a:cs typeface="+mn-cs"/>
              </a:rPr>
              <a:t>+ </a:t>
            </a:r>
          </a:p>
        </p:txBody>
      </p:sp>
      <p:sp>
        <p:nvSpPr>
          <p:cNvPr id="2" name="Title 1"/>
          <p:cNvSpPr>
            <a:spLocks noGrp="1"/>
          </p:cNvSpPr>
          <p:nvPr>
            <p:ph type="title"/>
          </p:nvPr>
        </p:nvSpPr>
        <p:spPr>
          <a:xfrm>
            <a:off x="4953000" y="3124200"/>
            <a:ext cx="3108960" cy="871538"/>
          </a:xfrm>
        </p:spPr>
        <p:txBody>
          <a:bodyPr anchor="b">
            <a:normAutofit/>
          </a:bodyPr>
          <a:lstStyle>
            <a:lvl1pPr algn="l">
              <a:defRPr sz="2600" b="0"/>
            </a:lvl1pPr>
          </a:lstStyle>
          <a:p>
            <a:r>
              <a:rPr lang="en-CA"/>
              <a:t>Click to edit Master title style</a:t>
            </a:r>
            <a:endParaRPr/>
          </a:p>
        </p:txBody>
      </p:sp>
      <p:sp>
        <p:nvSpPr>
          <p:cNvPr id="3" name="Picture Placeholder 2"/>
          <p:cNvSpPr>
            <a:spLocks noGrp="1"/>
          </p:cNvSpPr>
          <p:nvPr>
            <p:ph type="pic" idx="1"/>
          </p:nvPr>
        </p:nvSpPr>
        <p:spPr>
          <a:xfrm>
            <a:off x="277905" y="2365248"/>
            <a:ext cx="4240119" cy="4187952"/>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CA" noProof="0"/>
              <a:t>Click icon to add picture</a:t>
            </a:r>
            <a:endParaRPr noProof="0"/>
          </a:p>
        </p:txBody>
      </p:sp>
      <p:sp>
        <p:nvSpPr>
          <p:cNvPr id="4" name="Text Placeholder 3"/>
          <p:cNvSpPr>
            <a:spLocks noGrp="1"/>
          </p:cNvSpPr>
          <p:nvPr>
            <p:ph type="body" sz="half" idx="2"/>
          </p:nvPr>
        </p:nvSpPr>
        <p:spPr>
          <a:xfrm>
            <a:off x="4953000" y="3995737"/>
            <a:ext cx="3108960" cy="21478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a:t>Click to edit Master text styles</a:t>
            </a:r>
          </a:p>
        </p:txBody>
      </p:sp>
      <p:sp>
        <p:nvSpPr>
          <p:cNvPr id="14" name="Picture Placeholder 12"/>
          <p:cNvSpPr>
            <a:spLocks noGrp="1"/>
          </p:cNvSpPr>
          <p:nvPr>
            <p:ph type="pic" sz="quarter" idx="13"/>
          </p:nvPr>
        </p:nvSpPr>
        <p:spPr>
          <a:xfrm>
            <a:off x="277905" y="228600"/>
            <a:ext cx="2057400" cy="2039112"/>
          </a:xfrm>
        </p:spPr>
        <p:txBody>
          <a:bodyPr rtlCol="0">
            <a:normAutofit/>
          </a:bodyPr>
          <a:lstStyle>
            <a:lvl1pPr>
              <a:buNone/>
              <a:defRPr/>
            </a:lvl1pPr>
          </a:lstStyle>
          <a:p>
            <a:pPr lvl="0"/>
            <a:r>
              <a:rPr lang="en-CA" noProof="0"/>
              <a:t>Click icon to add picture</a:t>
            </a:r>
            <a:endParaRPr noProof="0"/>
          </a:p>
        </p:txBody>
      </p:sp>
      <p:sp>
        <p:nvSpPr>
          <p:cNvPr id="15" name="Picture Placeholder 12"/>
          <p:cNvSpPr>
            <a:spLocks noGrp="1"/>
          </p:cNvSpPr>
          <p:nvPr>
            <p:ph type="pic" sz="quarter" idx="14"/>
          </p:nvPr>
        </p:nvSpPr>
        <p:spPr>
          <a:xfrm>
            <a:off x="2460625" y="228600"/>
            <a:ext cx="2057400" cy="2039112"/>
          </a:xfrm>
        </p:spPr>
        <p:txBody>
          <a:bodyPr rtlCol="0">
            <a:normAutofit/>
          </a:bodyPr>
          <a:lstStyle>
            <a:lvl1pPr>
              <a:buNone/>
              <a:defRPr/>
            </a:lvl1pPr>
          </a:lstStyle>
          <a:p>
            <a:pPr lvl="0"/>
            <a:r>
              <a:rPr lang="en-CA" noProof="0"/>
              <a:t>Click icon to add picture</a:t>
            </a:r>
            <a:endParaRPr noProof="0"/>
          </a:p>
        </p:txBody>
      </p:sp>
      <p:sp>
        <p:nvSpPr>
          <p:cNvPr id="9" name="Date Placeholder 4"/>
          <p:cNvSpPr>
            <a:spLocks noGrp="1"/>
          </p:cNvSpPr>
          <p:nvPr>
            <p:ph type="dt" sz="half" idx="15"/>
          </p:nvPr>
        </p:nvSpPr>
        <p:spPr>
          <a:xfrm>
            <a:off x="7391400" y="6423025"/>
            <a:ext cx="1536700" cy="365125"/>
          </a:xfrm>
        </p:spPr>
        <p:txBody>
          <a:bodyPr/>
          <a:lstStyle>
            <a:lvl1pPr>
              <a:defRPr/>
            </a:lvl1pPr>
          </a:lstStyle>
          <a:p>
            <a:pPr>
              <a:defRPr/>
            </a:pPr>
            <a:fld id="{9834ABDE-8174-4666-A78A-7EE3BD3F0D33}" type="datetime1">
              <a:rPr lang="en-US" smtClean="0"/>
              <a:pPr>
                <a:defRPr/>
              </a:pPr>
              <a:t>1/12/2017</a:t>
            </a:fld>
            <a:endParaRPr lang="en-US"/>
          </a:p>
        </p:txBody>
      </p:sp>
      <p:sp>
        <p:nvSpPr>
          <p:cNvPr id="10" name="Footer Placeholder 5"/>
          <p:cNvSpPr>
            <a:spLocks noGrp="1"/>
          </p:cNvSpPr>
          <p:nvPr>
            <p:ph type="ftr" sz="quarter" idx="16"/>
          </p:nvPr>
        </p:nvSpPr>
        <p:spPr>
          <a:xfrm>
            <a:off x="4191000" y="6423025"/>
            <a:ext cx="3005138" cy="365125"/>
          </a:xfrm>
        </p:spPr>
        <p:txBody>
          <a:bodyPr/>
          <a:lstStyle>
            <a:lvl1pPr>
              <a:defRPr/>
            </a:lvl1pPr>
          </a:lstStyle>
          <a:p>
            <a:pPr>
              <a:defRPr/>
            </a:pPr>
            <a:endParaRPr lang="en-US"/>
          </a:p>
        </p:txBody>
      </p:sp>
      <p:sp>
        <p:nvSpPr>
          <p:cNvPr id="11" name="Slide Number Placeholder 6"/>
          <p:cNvSpPr>
            <a:spLocks noGrp="1"/>
          </p:cNvSpPr>
          <p:nvPr>
            <p:ph type="sldNum" sz="quarter" idx="17"/>
          </p:nvPr>
        </p:nvSpPr>
        <p:spPr/>
        <p:txBody>
          <a:bodyPr/>
          <a:lstStyle>
            <a:lvl1pPr>
              <a:defRPr/>
            </a:lvl1pPr>
          </a:lstStyle>
          <a:p>
            <a:pPr>
              <a:defRPr/>
            </a:pPr>
            <a:fld id="{AC55D857-DF9F-45A2-B165-467968B06EBB}" type="slidenum">
              <a:rPr lang="en-US"/>
              <a:pPr>
                <a:defRPr/>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itle and Vertical Text">
    <p:spTree>
      <p:nvGrpSpPr>
        <p:cNvPr id="1" name=""/>
        <p:cNvGrpSpPr/>
        <p:nvPr/>
      </p:nvGrpSpPr>
      <p:grpSpPr>
        <a:xfrm>
          <a:off x="0" y="0"/>
          <a:ext cx="0" cy="0"/>
          <a:chOff x="0" y="0"/>
          <a:chExt cx="0" cy="0"/>
        </a:xfrm>
      </p:grpSpPr>
      <p:sp>
        <p:nvSpPr>
          <p:cNvPr id="4" name="Rectangle 3"/>
          <p:cNvSpPr/>
          <p:nvPr/>
        </p:nvSpPr>
        <p:spPr>
          <a:xfrm>
            <a:off x="8166100" y="282575"/>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5" name="TextBox 4"/>
          <p:cNvSpPr txBox="1"/>
          <p:nvPr/>
        </p:nvSpPr>
        <p:spPr>
          <a:xfrm>
            <a:off x="223838" y="228600"/>
            <a:ext cx="260350" cy="554038"/>
          </a:xfrm>
          <a:prstGeom prst="rect">
            <a:avLst/>
          </a:prstGeom>
          <a:noFill/>
        </p:spPr>
        <p:txBody>
          <a:bodyPr lIns="0" tIns="0" rIns="0" bIns="0">
            <a:spAutoFit/>
          </a:bodyPr>
          <a:lstStyle/>
          <a:p>
            <a:pPr fontAlgn="auto">
              <a:spcBef>
                <a:spcPts val="0"/>
              </a:spcBef>
              <a:spcAft>
                <a:spcPts val="0"/>
              </a:spcAft>
              <a:defRPr/>
            </a:pPr>
            <a:r>
              <a:rPr sz="3600" b="1">
                <a:solidFill>
                  <a:schemeClr val="accent1">
                    <a:lumMod val="60000"/>
                    <a:lumOff val="40000"/>
                  </a:schemeClr>
                </a:solidFill>
                <a:latin typeface="+mn-lt"/>
                <a:cs typeface="+mn-cs"/>
              </a:rPr>
              <a:t>+</a:t>
            </a:r>
          </a:p>
        </p:txBody>
      </p:sp>
      <p:sp>
        <p:nvSpPr>
          <p:cNvPr id="2" name="Title 1"/>
          <p:cNvSpPr>
            <a:spLocks noGrp="1"/>
          </p:cNvSpPr>
          <p:nvPr>
            <p:ph type="title"/>
          </p:nvPr>
        </p:nvSpPr>
        <p:spPr/>
        <p:txBody>
          <a:bodyPr/>
          <a:lstStyle/>
          <a:p>
            <a:r>
              <a:rPr lang="en-CA"/>
              <a:t>Click to edit Master title style</a:t>
            </a:r>
            <a:endParaRPr/>
          </a:p>
        </p:txBody>
      </p:sp>
      <p:sp>
        <p:nvSpPr>
          <p:cNvPr id="3" name="Vertical Text Placeholder 2"/>
          <p:cNvSpPr>
            <a:spLocks noGrp="1"/>
          </p:cNvSpPr>
          <p:nvPr>
            <p:ph type="body" orient="vert" idx="1"/>
          </p:nvPr>
        </p:nvSpPr>
        <p:spPr/>
        <p:txBody>
          <a:bodyPr vert="eaVert"/>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a:p>
        </p:txBody>
      </p:sp>
      <p:sp>
        <p:nvSpPr>
          <p:cNvPr id="6" name="Date Placeholder 3"/>
          <p:cNvSpPr>
            <a:spLocks noGrp="1"/>
          </p:cNvSpPr>
          <p:nvPr>
            <p:ph type="dt" sz="half" idx="10"/>
          </p:nvPr>
        </p:nvSpPr>
        <p:spPr/>
        <p:txBody>
          <a:bodyPr/>
          <a:lstStyle>
            <a:lvl1pPr>
              <a:defRPr/>
            </a:lvl1pPr>
          </a:lstStyle>
          <a:p>
            <a:pPr>
              <a:defRPr/>
            </a:pPr>
            <a:fld id="{6777112F-8D81-44FA-9942-B701A3C08ED4}" type="datetime1">
              <a:rPr lang="en-US" smtClean="0"/>
              <a:pPr>
                <a:defRPr/>
              </a:pPr>
              <a:t>1/12/2017</a:t>
            </a:fld>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37BE1FA5-AA43-4D58-A9C8-541DCEB1C384}" type="slidenum">
              <a:rPr lang="en-US"/>
              <a:pPr>
                <a:defRPr/>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Vertical Title and Text">
    <p:spTree>
      <p:nvGrpSpPr>
        <p:cNvPr id="1" name=""/>
        <p:cNvGrpSpPr/>
        <p:nvPr/>
      </p:nvGrpSpPr>
      <p:grpSpPr>
        <a:xfrm>
          <a:off x="0" y="0"/>
          <a:ext cx="0" cy="0"/>
          <a:chOff x="0" y="0"/>
          <a:chExt cx="0" cy="0"/>
        </a:xfrm>
      </p:grpSpPr>
      <p:sp>
        <p:nvSpPr>
          <p:cNvPr id="4" name="Rectangle 3"/>
          <p:cNvSpPr/>
          <p:nvPr/>
        </p:nvSpPr>
        <p:spPr>
          <a:xfrm>
            <a:off x="8166100" y="282575"/>
            <a:ext cx="685800" cy="3016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5" name="TextBox 4"/>
          <p:cNvSpPr txBox="1"/>
          <p:nvPr/>
        </p:nvSpPr>
        <p:spPr>
          <a:xfrm rot="16200000">
            <a:off x="8593932" y="561181"/>
            <a:ext cx="260350" cy="554037"/>
          </a:xfrm>
          <a:prstGeom prst="rect">
            <a:avLst/>
          </a:prstGeom>
          <a:noFill/>
        </p:spPr>
        <p:txBody>
          <a:bodyPr lIns="0" tIns="0" rIns="0" bIns="0">
            <a:spAutoFit/>
          </a:bodyPr>
          <a:lstStyle/>
          <a:p>
            <a:pPr fontAlgn="auto">
              <a:spcBef>
                <a:spcPts val="0"/>
              </a:spcBef>
              <a:spcAft>
                <a:spcPts val="0"/>
              </a:spcAft>
              <a:defRPr/>
            </a:pPr>
            <a:r>
              <a:rPr sz="3600" b="1">
                <a:solidFill>
                  <a:schemeClr val="accent1">
                    <a:lumMod val="60000"/>
                    <a:lumOff val="40000"/>
                  </a:schemeClr>
                </a:solidFill>
                <a:latin typeface="+mn-lt"/>
                <a:cs typeface="+mn-cs"/>
              </a:rPr>
              <a:t>+</a:t>
            </a:r>
          </a:p>
        </p:txBody>
      </p:sp>
      <p:sp>
        <p:nvSpPr>
          <p:cNvPr id="2" name="Vertical Title 1"/>
          <p:cNvSpPr>
            <a:spLocks noGrp="1"/>
          </p:cNvSpPr>
          <p:nvPr>
            <p:ph type="title" orient="vert"/>
          </p:nvPr>
        </p:nvSpPr>
        <p:spPr>
          <a:xfrm>
            <a:off x="7995772" y="954742"/>
            <a:ext cx="681318" cy="5171422"/>
          </a:xfrm>
        </p:spPr>
        <p:txBody>
          <a:bodyPr vert="eaVert"/>
          <a:lstStyle/>
          <a:p>
            <a:r>
              <a:rPr lang="en-CA"/>
              <a:t>Click to edit Master title style</a:t>
            </a:r>
            <a:endParaRPr/>
          </a:p>
        </p:txBody>
      </p:sp>
      <p:sp>
        <p:nvSpPr>
          <p:cNvPr id="3" name="Vertical Text Placeholder 2"/>
          <p:cNvSpPr>
            <a:spLocks noGrp="1"/>
          </p:cNvSpPr>
          <p:nvPr>
            <p:ph type="body" orient="vert" idx="1"/>
          </p:nvPr>
        </p:nvSpPr>
        <p:spPr>
          <a:xfrm>
            <a:off x="457200" y="958756"/>
            <a:ext cx="6858000" cy="5184869"/>
          </a:xfrm>
        </p:spPr>
        <p:txBody>
          <a:bodyPr vert="eaVert"/>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a:p>
        </p:txBody>
      </p:sp>
      <p:sp>
        <p:nvSpPr>
          <p:cNvPr id="6" name="Date Placeholder 3"/>
          <p:cNvSpPr>
            <a:spLocks noGrp="1"/>
          </p:cNvSpPr>
          <p:nvPr>
            <p:ph type="dt" sz="half" idx="10"/>
          </p:nvPr>
        </p:nvSpPr>
        <p:spPr/>
        <p:txBody>
          <a:bodyPr/>
          <a:lstStyle>
            <a:lvl1pPr>
              <a:defRPr/>
            </a:lvl1pPr>
          </a:lstStyle>
          <a:p>
            <a:pPr>
              <a:defRPr/>
            </a:pPr>
            <a:fld id="{9A9BC089-F178-40EF-A908-5773C2C8EB1E}" type="datetime1">
              <a:rPr lang="en-US" smtClean="0"/>
              <a:pPr>
                <a:defRPr/>
              </a:pPr>
              <a:t>1/12/2017</a:t>
            </a:fld>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358696C5-6FD8-496A-8334-183490E152EE}"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8475" y="484188"/>
            <a:ext cx="7556500" cy="11160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CA"/>
              <a:t>Click to edit Master title style</a:t>
            </a:r>
            <a:endParaRPr lang="en-US"/>
          </a:p>
        </p:txBody>
      </p:sp>
      <p:sp>
        <p:nvSpPr>
          <p:cNvPr id="1027" name="Text Placeholder 2"/>
          <p:cNvSpPr>
            <a:spLocks noGrp="1"/>
          </p:cNvSpPr>
          <p:nvPr>
            <p:ph type="body" idx="1"/>
          </p:nvPr>
        </p:nvSpPr>
        <p:spPr bwMode="auto">
          <a:xfrm>
            <a:off x="498475" y="1981200"/>
            <a:ext cx="7556500" cy="4144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lang="en-US"/>
          </a:p>
        </p:txBody>
      </p:sp>
      <p:sp>
        <p:nvSpPr>
          <p:cNvPr id="4" name="Date Placeholder 3"/>
          <p:cNvSpPr>
            <a:spLocks noGrp="1"/>
          </p:cNvSpPr>
          <p:nvPr>
            <p:ph type="dt" sz="half" idx="2"/>
          </p:nvPr>
        </p:nvSpPr>
        <p:spPr>
          <a:xfrm>
            <a:off x="6794500" y="6423025"/>
            <a:ext cx="2133600" cy="365125"/>
          </a:xfrm>
          <a:prstGeom prst="rect">
            <a:avLst/>
          </a:prstGeom>
        </p:spPr>
        <p:txBody>
          <a:bodyPr vert="horz" lIns="91440" tIns="45720" rIns="91440" bIns="45720" rtlCol="0" anchor="ctr"/>
          <a:lstStyle>
            <a:lvl1pPr algn="r" fontAlgn="auto">
              <a:spcBef>
                <a:spcPts val="0"/>
              </a:spcBef>
              <a:spcAft>
                <a:spcPts val="0"/>
              </a:spcAft>
              <a:defRPr sz="1100">
                <a:solidFill>
                  <a:schemeClr val="tx1">
                    <a:lumMod val="65000"/>
                    <a:lumOff val="35000"/>
                  </a:schemeClr>
                </a:solidFill>
                <a:latin typeface="+mn-lt"/>
                <a:cs typeface="+mn-cs"/>
              </a:defRPr>
            </a:lvl1pPr>
          </a:lstStyle>
          <a:p>
            <a:pPr>
              <a:defRPr/>
            </a:pPr>
            <a:fld id="{4E145525-5ED1-4EDB-9C7B-225CA826ABA6}" type="datetime1">
              <a:rPr lang="en-US" smtClean="0"/>
              <a:pPr>
                <a:defRPr/>
              </a:pPr>
              <a:t>1/12/2017</a:t>
            </a:fld>
            <a:endParaRPr lang="en-US"/>
          </a:p>
        </p:txBody>
      </p:sp>
      <p:sp>
        <p:nvSpPr>
          <p:cNvPr id="5" name="Footer Placeholder 4"/>
          <p:cNvSpPr>
            <a:spLocks noGrp="1"/>
          </p:cNvSpPr>
          <p:nvPr>
            <p:ph type="ftr" sz="quarter" idx="3"/>
          </p:nvPr>
        </p:nvSpPr>
        <p:spPr>
          <a:xfrm>
            <a:off x="201613" y="6423025"/>
            <a:ext cx="6122987" cy="365125"/>
          </a:xfrm>
          <a:prstGeom prst="rect">
            <a:avLst/>
          </a:prstGeom>
        </p:spPr>
        <p:txBody>
          <a:bodyPr vert="horz" lIns="91440" tIns="45720" rIns="91440" bIns="45720" rtlCol="0" anchor="ctr"/>
          <a:lstStyle>
            <a:lvl1pPr algn="l" fontAlgn="auto">
              <a:spcBef>
                <a:spcPts val="0"/>
              </a:spcBef>
              <a:spcAft>
                <a:spcPts val="0"/>
              </a:spcAft>
              <a:defRPr sz="1100">
                <a:solidFill>
                  <a:schemeClr val="tx1">
                    <a:lumMod val="65000"/>
                    <a:lumOff val="3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8305800" y="242888"/>
            <a:ext cx="554038" cy="365125"/>
          </a:xfrm>
          <a:prstGeom prst="rect">
            <a:avLst/>
          </a:prstGeom>
        </p:spPr>
        <p:txBody>
          <a:bodyPr vert="horz" lIns="91440" tIns="45720" rIns="91440" bIns="45720" rtlCol="0" anchor="ctr"/>
          <a:lstStyle>
            <a:lvl1pPr algn="r" fontAlgn="auto">
              <a:spcBef>
                <a:spcPts val="0"/>
              </a:spcBef>
              <a:spcAft>
                <a:spcPts val="0"/>
              </a:spcAft>
              <a:defRPr sz="1400">
                <a:solidFill>
                  <a:schemeClr val="bg1"/>
                </a:solidFill>
                <a:latin typeface="+mn-lt"/>
                <a:cs typeface="+mn-cs"/>
              </a:defRPr>
            </a:lvl1pPr>
          </a:lstStyle>
          <a:p>
            <a:pPr>
              <a:defRPr/>
            </a:pPr>
            <a:fld id="{AD12F134-F929-4176-B676-BDDEC76B89C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129" r:id="rId1"/>
    <p:sldLayoutId id="2147484130" r:id="rId2"/>
    <p:sldLayoutId id="2147484131" r:id="rId3"/>
    <p:sldLayoutId id="2147484132" r:id="rId4"/>
    <p:sldLayoutId id="2147484133" r:id="rId5"/>
    <p:sldLayoutId id="2147484134" r:id="rId6"/>
    <p:sldLayoutId id="2147484135" r:id="rId7"/>
    <p:sldLayoutId id="2147484136" r:id="rId8"/>
    <p:sldLayoutId id="2147484137" r:id="rId9"/>
    <p:sldLayoutId id="2147484138" r:id="rId10"/>
    <p:sldLayoutId id="2147484139" r:id="rId11"/>
    <p:sldLayoutId id="2147484140" r:id="rId12"/>
    <p:sldLayoutId id="2147484141" r:id="rId13"/>
    <p:sldLayoutId id="2147484142" r:id="rId14"/>
    <p:sldLayoutId id="2147484143" r:id="rId15"/>
    <p:sldLayoutId id="2147484144" r:id="rId16"/>
    <p:sldLayoutId id="2147484145" r:id="rId17"/>
    <p:sldLayoutId id="2147484146" r:id="rId18"/>
    <p:sldLayoutId id="2147484147" r:id="rId19"/>
    <p:sldLayoutId id="2147484148" r:id="rId20"/>
  </p:sldLayoutIdLst>
  <p:hf hdr="0" ftr="0" dt="0"/>
  <p:txStyles>
    <p:titleStyle>
      <a:lvl1pPr algn="l" rtl="0" eaLnBrk="0" fontAlgn="base" hangingPunct="0">
        <a:spcBef>
          <a:spcPct val="0"/>
        </a:spcBef>
        <a:spcAft>
          <a:spcPct val="0"/>
        </a:spcAft>
        <a:defRPr sz="3600" kern="1200">
          <a:solidFill>
            <a:schemeClr val="accent1"/>
          </a:solidFill>
          <a:latin typeface="+mj-lt"/>
          <a:ea typeface="+mj-ea"/>
          <a:cs typeface="+mj-cs"/>
        </a:defRPr>
      </a:lvl1pPr>
      <a:lvl2pPr algn="l" rtl="0" eaLnBrk="0" fontAlgn="base" hangingPunct="0">
        <a:spcBef>
          <a:spcPct val="0"/>
        </a:spcBef>
        <a:spcAft>
          <a:spcPct val="0"/>
        </a:spcAft>
        <a:defRPr sz="3600">
          <a:solidFill>
            <a:schemeClr val="accent1"/>
          </a:solidFill>
          <a:latin typeface="Rockwell" pitchFamily="18" charset="0"/>
        </a:defRPr>
      </a:lvl2pPr>
      <a:lvl3pPr algn="l" rtl="0" eaLnBrk="0" fontAlgn="base" hangingPunct="0">
        <a:spcBef>
          <a:spcPct val="0"/>
        </a:spcBef>
        <a:spcAft>
          <a:spcPct val="0"/>
        </a:spcAft>
        <a:defRPr sz="3600">
          <a:solidFill>
            <a:schemeClr val="accent1"/>
          </a:solidFill>
          <a:latin typeface="Rockwell" pitchFamily="18" charset="0"/>
        </a:defRPr>
      </a:lvl3pPr>
      <a:lvl4pPr algn="l" rtl="0" eaLnBrk="0" fontAlgn="base" hangingPunct="0">
        <a:spcBef>
          <a:spcPct val="0"/>
        </a:spcBef>
        <a:spcAft>
          <a:spcPct val="0"/>
        </a:spcAft>
        <a:defRPr sz="3600">
          <a:solidFill>
            <a:schemeClr val="accent1"/>
          </a:solidFill>
          <a:latin typeface="Rockwell" pitchFamily="18" charset="0"/>
        </a:defRPr>
      </a:lvl4pPr>
      <a:lvl5pPr algn="l" rtl="0" eaLnBrk="0" fontAlgn="base" hangingPunct="0">
        <a:spcBef>
          <a:spcPct val="0"/>
        </a:spcBef>
        <a:spcAft>
          <a:spcPct val="0"/>
        </a:spcAft>
        <a:defRPr sz="3600">
          <a:solidFill>
            <a:schemeClr val="accent1"/>
          </a:solidFill>
          <a:latin typeface="Rockwell" pitchFamily="18" charset="0"/>
        </a:defRPr>
      </a:lvl5pPr>
      <a:lvl6pPr marL="457200" algn="l" rtl="0" fontAlgn="base">
        <a:spcBef>
          <a:spcPct val="0"/>
        </a:spcBef>
        <a:spcAft>
          <a:spcPct val="0"/>
        </a:spcAft>
        <a:defRPr sz="3600">
          <a:solidFill>
            <a:schemeClr val="accent1"/>
          </a:solidFill>
          <a:latin typeface="Rockwell" pitchFamily="18" charset="0"/>
        </a:defRPr>
      </a:lvl6pPr>
      <a:lvl7pPr marL="914400" algn="l" rtl="0" fontAlgn="base">
        <a:spcBef>
          <a:spcPct val="0"/>
        </a:spcBef>
        <a:spcAft>
          <a:spcPct val="0"/>
        </a:spcAft>
        <a:defRPr sz="3600">
          <a:solidFill>
            <a:schemeClr val="accent1"/>
          </a:solidFill>
          <a:latin typeface="Rockwell" pitchFamily="18" charset="0"/>
        </a:defRPr>
      </a:lvl7pPr>
      <a:lvl8pPr marL="1371600" algn="l" rtl="0" fontAlgn="base">
        <a:spcBef>
          <a:spcPct val="0"/>
        </a:spcBef>
        <a:spcAft>
          <a:spcPct val="0"/>
        </a:spcAft>
        <a:defRPr sz="3600">
          <a:solidFill>
            <a:schemeClr val="accent1"/>
          </a:solidFill>
          <a:latin typeface="Rockwell" pitchFamily="18" charset="0"/>
        </a:defRPr>
      </a:lvl8pPr>
      <a:lvl9pPr marL="1828800" algn="l" rtl="0" fontAlgn="base">
        <a:spcBef>
          <a:spcPct val="0"/>
        </a:spcBef>
        <a:spcAft>
          <a:spcPct val="0"/>
        </a:spcAft>
        <a:defRPr sz="3600">
          <a:solidFill>
            <a:schemeClr val="accent1"/>
          </a:solidFill>
          <a:latin typeface="Rockwell" pitchFamily="18" charset="0"/>
        </a:defRPr>
      </a:lvl9pPr>
    </p:titleStyle>
    <p:bodyStyle>
      <a:lvl1pPr marL="228600" indent="-228600" algn="l" rtl="0" eaLnBrk="0" fontAlgn="base" hangingPunct="0">
        <a:spcBef>
          <a:spcPts val="2000"/>
        </a:spcBef>
        <a:spcAft>
          <a:spcPct val="0"/>
        </a:spcAft>
        <a:buClr>
          <a:schemeClr val="accent1"/>
        </a:buClr>
        <a:buSzPct val="75000"/>
        <a:buFont typeface="Wingdings" pitchFamily="2" charset="2"/>
        <a:buChar char="n"/>
        <a:defRPr sz="2000" kern="1200">
          <a:solidFill>
            <a:srgbClr val="595959"/>
          </a:solidFill>
          <a:latin typeface="+mn-lt"/>
          <a:ea typeface="+mn-ea"/>
          <a:cs typeface="+mn-cs"/>
        </a:defRPr>
      </a:lvl1pPr>
      <a:lvl2pPr marL="457200" indent="-228600" algn="l" rtl="0" eaLnBrk="0" fontAlgn="base" hangingPunct="0">
        <a:spcBef>
          <a:spcPts val="600"/>
        </a:spcBef>
        <a:spcAft>
          <a:spcPct val="0"/>
        </a:spcAft>
        <a:buClr>
          <a:srgbClr val="B870B8"/>
        </a:buClr>
        <a:buSzPct val="75000"/>
        <a:buFont typeface="Wingdings" pitchFamily="2" charset="2"/>
        <a:buChar char="n"/>
        <a:defRPr kern="1200">
          <a:solidFill>
            <a:srgbClr val="595959"/>
          </a:solidFill>
          <a:latin typeface="+mn-lt"/>
          <a:ea typeface="+mn-ea"/>
          <a:cs typeface="+mn-cs"/>
        </a:defRPr>
      </a:lvl2pPr>
      <a:lvl3pPr marL="685800" indent="-228600" algn="l" rtl="0" eaLnBrk="0" fontAlgn="base" hangingPunct="0">
        <a:spcBef>
          <a:spcPts val="600"/>
        </a:spcBef>
        <a:spcAft>
          <a:spcPct val="0"/>
        </a:spcAft>
        <a:buClr>
          <a:schemeClr val="accent1"/>
        </a:buClr>
        <a:buSzPct val="75000"/>
        <a:buFont typeface="Wingdings" pitchFamily="2" charset="2"/>
        <a:buChar char="n"/>
        <a:defRPr kern="1200">
          <a:solidFill>
            <a:srgbClr val="595959"/>
          </a:solidFill>
          <a:latin typeface="+mn-lt"/>
          <a:ea typeface="+mn-ea"/>
          <a:cs typeface="+mn-cs"/>
        </a:defRPr>
      </a:lvl3pPr>
      <a:lvl4pPr marL="914400" indent="-228600" algn="l" rtl="0" eaLnBrk="0" fontAlgn="base" hangingPunct="0">
        <a:spcBef>
          <a:spcPts val="600"/>
        </a:spcBef>
        <a:spcAft>
          <a:spcPct val="0"/>
        </a:spcAft>
        <a:buClr>
          <a:srgbClr val="B870B8"/>
        </a:buClr>
        <a:buSzPct val="75000"/>
        <a:buFont typeface="Wingdings" pitchFamily="2" charset="2"/>
        <a:buChar char="n"/>
        <a:defRPr kern="1200">
          <a:solidFill>
            <a:srgbClr val="595959"/>
          </a:solidFill>
          <a:latin typeface="+mn-lt"/>
          <a:ea typeface="+mn-ea"/>
          <a:cs typeface="+mn-cs"/>
        </a:defRPr>
      </a:lvl4pPr>
      <a:lvl5pPr marL="1143000" indent="-228600" algn="l" rtl="0" eaLnBrk="0" fontAlgn="base" hangingPunct="0">
        <a:spcBef>
          <a:spcPts val="600"/>
        </a:spcBef>
        <a:spcAft>
          <a:spcPct val="0"/>
        </a:spcAft>
        <a:buClr>
          <a:schemeClr val="accent1"/>
        </a:buClr>
        <a:buSzPct val="75000"/>
        <a:buFont typeface="Wingdings" pitchFamily="2" charset="2"/>
        <a:buChar char="n"/>
        <a:defRPr kern="1200">
          <a:solidFill>
            <a:srgbClr val="595959"/>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mailto:phil.beals@gmail.com"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mailto:bealsp1@algonquincollege.com"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youtube.com/watch?v=SqGRnlXplx0" TargetMode="External"/><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png"/><Relationship Id="rId4" Type="http://schemas.openxmlformats.org/officeDocument/2006/relationships/image" Target="../media/image1.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hyperlink" Target="http://www.youtube.com/watch?v=zDZFcDGpL4U" TargetMode="External"/><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png"/><Relationship Id="rId4" Type="http://schemas.openxmlformats.org/officeDocument/2006/relationships/image" Target="../media/image1.jpeg"/></Relationships>
</file>

<file path=ppt/slides/_rels/slide3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504" y="4679776"/>
            <a:ext cx="8793088" cy="981472"/>
          </a:xfrm>
        </p:spPr>
        <p:txBody>
          <a:bodyPr rtlCol="0">
            <a:normAutofit/>
          </a:bodyPr>
          <a:lstStyle/>
          <a:p>
            <a:pPr algn="r" eaLnBrk="1" fontAlgn="auto" hangingPunct="1">
              <a:spcAft>
                <a:spcPts val="0"/>
              </a:spcAft>
              <a:defRPr/>
            </a:pPr>
            <a:r>
              <a:rPr lang="en-US" dirty="0"/>
              <a:t>Achieving Success in Changing Environments – Course Introduction, Note Taking and Exam Prep</a:t>
            </a:r>
          </a:p>
        </p:txBody>
      </p:sp>
      <p:sp>
        <p:nvSpPr>
          <p:cNvPr id="3" name="Subtitle 2"/>
          <p:cNvSpPr>
            <a:spLocks noGrp="1"/>
          </p:cNvSpPr>
          <p:nvPr>
            <p:ph type="subTitle" idx="1"/>
          </p:nvPr>
        </p:nvSpPr>
        <p:spPr>
          <a:xfrm>
            <a:off x="6732240" y="5562600"/>
            <a:ext cx="2411760" cy="749300"/>
          </a:xfrm>
        </p:spPr>
        <p:txBody>
          <a:bodyPr rtlCol="0">
            <a:noAutofit/>
          </a:bodyPr>
          <a:lstStyle/>
          <a:p>
            <a:pPr eaLnBrk="1" fontAlgn="auto" hangingPunct="1">
              <a:spcAft>
                <a:spcPts val="0"/>
              </a:spcAft>
              <a:defRPr/>
            </a:pPr>
            <a:r>
              <a:rPr lang="en-US" sz="4800" dirty="0"/>
              <a:t>Week 1</a:t>
            </a:r>
          </a:p>
        </p:txBody>
      </p:sp>
      <p:pic>
        <p:nvPicPr>
          <p:cNvPr id="22532" name="Picture 5" descr="iStock_000007227652XSmall.jpg"/>
          <p:cNvPicPr>
            <a:picLocks noChangeAspect="1"/>
          </p:cNvPicPr>
          <p:nvPr/>
        </p:nvPicPr>
        <p:blipFill>
          <a:blip r:embed="rId3"/>
          <a:srcRect/>
          <a:stretch>
            <a:fillRect/>
          </a:stretch>
        </p:blipFill>
        <p:spPr bwMode="auto">
          <a:xfrm>
            <a:off x="7150100" y="685800"/>
            <a:ext cx="1422400" cy="1066800"/>
          </a:xfrm>
          <a:prstGeom prst="rect">
            <a:avLst/>
          </a:prstGeom>
          <a:noFill/>
          <a:ln w="9525">
            <a:noFill/>
            <a:miter lim="800000"/>
            <a:headEnd/>
            <a:tailEnd/>
          </a:ln>
        </p:spPr>
      </p:pic>
      <p:pic>
        <p:nvPicPr>
          <p:cNvPr id="22533" name="Picture 6"/>
          <p:cNvPicPr>
            <a:picLocks noChangeAspect="1"/>
          </p:cNvPicPr>
          <p:nvPr/>
        </p:nvPicPr>
        <p:blipFill>
          <a:blip r:embed="rId4"/>
          <a:srcRect/>
          <a:stretch>
            <a:fillRect/>
          </a:stretch>
        </p:blipFill>
        <p:spPr bwMode="auto">
          <a:xfrm>
            <a:off x="914400" y="381000"/>
            <a:ext cx="2965450" cy="3935413"/>
          </a:xfrm>
          <a:prstGeom prst="rect">
            <a:avLst/>
          </a:prstGeom>
          <a:noFill/>
          <a:ln w="9525">
            <a:noFill/>
            <a:miter lim="800000"/>
            <a:headEnd/>
            <a:tailEnd/>
          </a:ln>
        </p:spPr>
      </p:pic>
      <p:pic>
        <p:nvPicPr>
          <p:cNvPr id="22534" name="Picture 7" descr="iStock_blocksXSmall.jpg"/>
          <p:cNvPicPr>
            <a:picLocks noChangeAspect="1"/>
          </p:cNvPicPr>
          <p:nvPr/>
        </p:nvPicPr>
        <p:blipFill>
          <a:blip r:embed="rId5"/>
          <a:srcRect/>
          <a:stretch>
            <a:fillRect/>
          </a:stretch>
        </p:blipFill>
        <p:spPr bwMode="auto">
          <a:xfrm>
            <a:off x="4876800" y="2743200"/>
            <a:ext cx="1524000" cy="1143000"/>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498475" y="188640"/>
            <a:ext cx="7556500" cy="712564"/>
          </a:xfrm>
        </p:spPr>
        <p:txBody>
          <a:bodyPr/>
          <a:lstStyle/>
          <a:p>
            <a:pPr eaLnBrk="1" hangingPunct="1"/>
            <a:r>
              <a:rPr lang="en-US" sz="3200" b="1" dirty="0">
                <a:latin typeface="Arial" pitchFamily="34" charset="0"/>
                <a:cs typeface="Arial" pitchFamily="34" charset="0"/>
              </a:rPr>
              <a:t>Today’s Agenda</a:t>
            </a:r>
          </a:p>
        </p:txBody>
      </p:sp>
      <p:sp>
        <p:nvSpPr>
          <p:cNvPr id="23555" name="Content Placeholder 2"/>
          <p:cNvSpPr>
            <a:spLocks noGrp="1"/>
          </p:cNvSpPr>
          <p:nvPr>
            <p:ph idx="1"/>
          </p:nvPr>
        </p:nvSpPr>
        <p:spPr>
          <a:xfrm>
            <a:off x="467544" y="1268760"/>
            <a:ext cx="8176270" cy="4536504"/>
          </a:xfrm>
        </p:spPr>
        <p:txBody>
          <a:bodyPr/>
          <a:lstStyle/>
          <a:p>
            <a:pPr marL="457200" indent="-457200" eaLnBrk="1" hangingPunct="1">
              <a:spcBef>
                <a:spcPts val="1200"/>
              </a:spcBef>
            </a:pPr>
            <a:r>
              <a:rPr lang="en-US" sz="3000" dirty="0">
                <a:latin typeface="Arial" pitchFamily="34" charset="0"/>
                <a:cs typeface="Arial" pitchFamily="34" charset="0"/>
              </a:rPr>
              <a:t>Welcome and Tracking Sheet</a:t>
            </a:r>
          </a:p>
          <a:p>
            <a:pPr marL="457200" indent="-457200" eaLnBrk="1" hangingPunct="1">
              <a:spcBef>
                <a:spcPts val="1200"/>
              </a:spcBef>
            </a:pPr>
            <a:r>
              <a:rPr lang="en-US" sz="3000" dirty="0">
                <a:latin typeface="Arial" pitchFamily="34" charset="0"/>
                <a:cs typeface="Arial" pitchFamily="34" charset="0"/>
              </a:rPr>
              <a:t>Introductions and Course make up</a:t>
            </a:r>
          </a:p>
          <a:p>
            <a:pPr marL="457200" indent="-457200" eaLnBrk="1" hangingPunct="1">
              <a:spcBef>
                <a:spcPts val="1200"/>
              </a:spcBef>
            </a:pPr>
            <a:r>
              <a:rPr lang="en-US" sz="3000" dirty="0">
                <a:latin typeface="Arial" pitchFamily="34" charset="0"/>
                <a:cs typeface="Arial" pitchFamily="34" charset="0"/>
              </a:rPr>
              <a:t>General Administrative Stuff</a:t>
            </a:r>
          </a:p>
          <a:p>
            <a:pPr marL="457200" indent="-457200" eaLnBrk="1" hangingPunct="1">
              <a:spcBef>
                <a:spcPts val="1200"/>
              </a:spcBef>
            </a:pPr>
            <a:r>
              <a:rPr lang="en-US" sz="3000" dirty="0">
                <a:latin typeface="Arial" pitchFamily="34" charset="0"/>
                <a:cs typeface="Arial" pitchFamily="34" charset="0"/>
              </a:rPr>
              <a:t>Assignment Submission Requirements</a:t>
            </a:r>
          </a:p>
          <a:p>
            <a:pPr marL="457200" indent="-457200" eaLnBrk="1" hangingPunct="1">
              <a:spcBef>
                <a:spcPts val="1200"/>
              </a:spcBef>
            </a:pPr>
            <a:r>
              <a:rPr lang="en-US" sz="3000" dirty="0">
                <a:latin typeface="Arial" pitchFamily="34" charset="0"/>
                <a:cs typeface="Arial" pitchFamily="34" charset="0"/>
              </a:rPr>
              <a:t>The first lesson, and</a:t>
            </a:r>
          </a:p>
          <a:p>
            <a:pPr marL="457200" indent="-457200" eaLnBrk="1" hangingPunct="1">
              <a:spcBef>
                <a:spcPts val="1200"/>
              </a:spcBef>
            </a:pPr>
            <a:r>
              <a:rPr lang="en-US" sz="3000" dirty="0">
                <a:latin typeface="Arial" pitchFamily="34" charset="0"/>
                <a:cs typeface="Arial" pitchFamily="34" charset="0"/>
              </a:rPr>
              <a:t>A couple of fun videos to check out (if there is time)</a:t>
            </a:r>
          </a:p>
        </p:txBody>
      </p:sp>
      <p:sp>
        <p:nvSpPr>
          <p:cNvPr id="7" name="Slide Number Placeholder 6"/>
          <p:cNvSpPr>
            <a:spLocks noGrp="1"/>
          </p:cNvSpPr>
          <p:nvPr>
            <p:ph type="sldNum" sz="quarter" idx="12"/>
          </p:nvPr>
        </p:nvSpPr>
        <p:spPr/>
        <p:txBody>
          <a:bodyPr/>
          <a:lstStyle/>
          <a:p>
            <a:pPr>
              <a:defRPr/>
            </a:pPr>
            <a:fld id="{9976C524-39B5-4217-8075-A3DCBDE9B6B2}" type="slidenum">
              <a:rPr lang="en-US" smtClean="0"/>
              <a:pPr>
                <a:defRPr/>
              </a:pPr>
              <a:t>2</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anim calcmode="lin" valueType="num">
                                      <p:cBhvr additive="base">
                                        <p:cTn id="7" dur="500" fill="hold"/>
                                        <p:tgtEl>
                                          <p:spTgt spid="2355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355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3555">
                                            <p:txEl>
                                              <p:pRg st="1" end="1"/>
                                            </p:txEl>
                                          </p:spTgt>
                                        </p:tgtEl>
                                        <p:attrNameLst>
                                          <p:attrName>style.visibility</p:attrName>
                                        </p:attrNameLst>
                                      </p:cBhvr>
                                      <p:to>
                                        <p:strVal val="visible"/>
                                      </p:to>
                                    </p:set>
                                    <p:anim calcmode="lin" valueType="num">
                                      <p:cBhvr additive="base">
                                        <p:cTn id="13" dur="500" fill="hold"/>
                                        <p:tgtEl>
                                          <p:spTgt spid="2355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355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3555">
                                            <p:txEl>
                                              <p:pRg st="2" end="2"/>
                                            </p:txEl>
                                          </p:spTgt>
                                        </p:tgtEl>
                                        <p:attrNameLst>
                                          <p:attrName>style.visibility</p:attrName>
                                        </p:attrNameLst>
                                      </p:cBhvr>
                                      <p:to>
                                        <p:strVal val="visible"/>
                                      </p:to>
                                    </p:set>
                                    <p:anim calcmode="lin" valueType="num">
                                      <p:cBhvr additive="base">
                                        <p:cTn id="19" dur="500" fill="hold"/>
                                        <p:tgtEl>
                                          <p:spTgt spid="2355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355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3555">
                                            <p:txEl>
                                              <p:pRg st="3" end="3"/>
                                            </p:txEl>
                                          </p:spTgt>
                                        </p:tgtEl>
                                        <p:attrNameLst>
                                          <p:attrName>style.visibility</p:attrName>
                                        </p:attrNameLst>
                                      </p:cBhvr>
                                      <p:to>
                                        <p:strVal val="visible"/>
                                      </p:to>
                                    </p:set>
                                    <p:anim calcmode="lin" valueType="num">
                                      <p:cBhvr additive="base">
                                        <p:cTn id="25" dur="500" fill="hold"/>
                                        <p:tgtEl>
                                          <p:spTgt spid="2355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355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3555">
                                            <p:txEl>
                                              <p:pRg st="4" end="4"/>
                                            </p:txEl>
                                          </p:spTgt>
                                        </p:tgtEl>
                                        <p:attrNameLst>
                                          <p:attrName>style.visibility</p:attrName>
                                        </p:attrNameLst>
                                      </p:cBhvr>
                                      <p:to>
                                        <p:strVal val="visible"/>
                                      </p:to>
                                    </p:set>
                                    <p:anim calcmode="lin" valueType="num">
                                      <p:cBhvr additive="base">
                                        <p:cTn id="31" dur="500" fill="hold"/>
                                        <p:tgtEl>
                                          <p:spTgt spid="23555">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355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3555">
                                            <p:txEl>
                                              <p:pRg st="5" end="5"/>
                                            </p:txEl>
                                          </p:spTgt>
                                        </p:tgtEl>
                                        <p:attrNameLst>
                                          <p:attrName>style.visibility</p:attrName>
                                        </p:attrNameLst>
                                      </p:cBhvr>
                                      <p:to>
                                        <p:strVal val="visible"/>
                                      </p:to>
                                    </p:set>
                                    <p:anim calcmode="lin" valueType="num">
                                      <p:cBhvr additive="base">
                                        <p:cTn id="37" dur="500" fill="hold"/>
                                        <p:tgtEl>
                                          <p:spTgt spid="23555">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3555">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399876" y="116632"/>
            <a:ext cx="7556500" cy="576064"/>
          </a:xfrm>
        </p:spPr>
        <p:txBody>
          <a:bodyPr/>
          <a:lstStyle/>
          <a:p>
            <a:pPr eaLnBrk="1" hangingPunct="1"/>
            <a:r>
              <a:rPr lang="en-US" sz="3200" b="1" dirty="0">
                <a:latin typeface="Arial" pitchFamily="34" charset="0"/>
                <a:cs typeface="Arial" pitchFamily="34" charset="0"/>
              </a:rPr>
              <a:t>This is a Hybrid Course</a:t>
            </a:r>
          </a:p>
        </p:txBody>
      </p:sp>
      <p:sp>
        <p:nvSpPr>
          <p:cNvPr id="38915" name="Content Placeholder 2"/>
          <p:cNvSpPr>
            <a:spLocks noGrp="1"/>
          </p:cNvSpPr>
          <p:nvPr>
            <p:ph idx="1"/>
          </p:nvPr>
        </p:nvSpPr>
        <p:spPr>
          <a:xfrm>
            <a:off x="683568" y="1052736"/>
            <a:ext cx="7704856" cy="5112568"/>
          </a:xfrm>
        </p:spPr>
        <p:txBody>
          <a:bodyPr/>
          <a:lstStyle/>
          <a:p>
            <a:pPr eaLnBrk="1" hangingPunct="1"/>
            <a:r>
              <a:rPr lang="en-US" sz="3000" dirty="0">
                <a:latin typeface="Arial" pitchFamily="34" charset="0"/>
                <a:cs typeface="Arial" pitchFamily="34" charset="0"/>
              </a:rPr>
              <a:t>Two hours in class – </a:t>
            </a:r>
          </a:p>
          <a:p>
            <a:pPr lvl="3" eaLnBrk="1" hangingPunct="1"/>
            <a:r>
              <a:rPr lang="en-US" sz="3000" dirty="0">
                <a:latin typeface="Arial" pitchFamily="34" charset="0"/>
                <a:cs typeface="Arial" pitchFamily="34" charset="0"/>
              </a:rPr>
              <a:t>Lectures and miscellaneous activities</a:t>
            </a:r>
          </a:p>
          <a:p>
            <a:pPr eaLnBrk="1" hangingPunct="1"/>
            <a:r>
              <a:rPr lang="en-US" sz="3000" dirty="0">
                <a:latin typeface="Arial" pitchFamily="34" charset="0"/>
                <a:cs typeface="Arial" pitchFamily="34" charset="0"/>
              </a:rPr>
              <a:t>One hour outside of class – </a:t>
            </a:r>
          </a:p>
          <a:p>
            <a:pPr lvl="2" eaLnBrk="1" hangingPunct="1"/>
            <a:r>
              <a:rPr lang="en-US" sz="3000" dirty="0">
                <a:latin typeface="Arial" pitchFamily="34" charset="0"/>
                <a:cs typeface="Arial" pitchFamily="34" charset="0"/>
              </a:rPr>
              <a:t>Online activity – either on Blackboard or the Internet</a:t>
            </a:r>
          </a:p>
          <a:p>
            <a:pPr lvl="2" eaLnBrk="1" hangingPunct="1"/>
            <a:r>
              <a:rPr lang="en-US" sz="3000" dirty="0">
                <a:latin typeface="Arial" pitchFamily="34" charset="0"/>
                <a:cs typeface="Arial" pitchFamily="34" charset="0"/>
              </a:rPr>
              <a:t>Reading assignments each week</a:t>
            </a:r>
          </a:p>
          <a:p>
            <a:pPr eaLnBrk="1" hangingPunct="1"/>
            <a:r>
              <a:rPr lang="en-US" sz="3000" dirty="0">
                <a:latin typeface="Arial" pitchFamily="34" charset="0"/>
                <a:cs typeface="Arial" pitchFamily="34" charset="0"/>
              </a:rPr>
              <a:t>Bring your laptop for in class activities and tests</a:t>
            </a:r>
          </a:p>
        </p:txBody>
      </p:sp>
      <p:sp>
        <p:nvSpPr>
          <p:cNvPr id="7" name="Slide Number Placeholder 6"/>
          <p:cNvSpPr>
            <a:spLocks noGrp="1"/>
          </p:cNvSpPr>
          <p:nvPr>
            <p:ph type="sldNum" sz="quarter" idx="12"/>
          </p:nvPr>
        </p:nvSpPr>
        <p:spPr/>
        <p:txBody>
          <a:bodyPr/>
          <a:lstStyle/>
          <a:p>
            <a:pPr>
              <a:defRPr/>
            </a:pPr>
            <a:fld id="{9976C524-39B5-4217-8075-A3DCBDE9B6B2}" type="slidenum">
              <a:rPr lang="en-US" smtClean="0"/>
              <a:pPr>
                <a:defRPr/>
              </a:pPr>
              <a:t>3</a:t>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399876" y="188640"/>
            <a:ext cx="7556500" cy="419373"/>
          </a:xfrm>
        </p:spPr>
        <p:txBody>
          <a:bodyPr/>
          <a:lstStyle/>
          <a:p>
            <a:pPr eaLnBrk="1" hangingPunct="1"/>
            <a:r>
              <a:rPr lang="en-US" sz="3200" b="1" dirty="0">
                <a:latin typeface="Arial" pitchFamily="34" charset="0"/>
                <a:cs typeface="Arial" pitchFamily="34" charset="0"/>
              </a:rPr>
              <a:t>Administrative Stuff - Who am I</a:t>
            </a:r>
          </a:p>
        </p:txBody>
      </p:sp>
      <p:sp>
        <p:nvSpPr>
          <p:cNvPr id="24579" name="Content Placeholder 2"/>
          <p:cNvSpPr>
            <a:spLocks noGrp="1"/>
          </p:cNvSpPr>
          <p:nvPr>
            <p:ph idx="1"/>
          </p:nvPr>
        </p:nvSpPr>
        <p:spPr>
          <a:xfrm>
            <a:off x="467544" y="1124744"/>
            <a:ext cx="8136904" cy="5256584"/>
          </a:xfrm>
        </p:spPr>
        <p:txBody>
          <a:bodyPr/>
          <a:lstStyle/>
          <a:p>
            <a:pPr eaLnBrk="1" hangingPunct="1"/>
            <a:r>
              <a:rPr lang="en-US" sz="3000" i="1" dirty="0">
                <a:latin typeface="Arial" pitchFamily="34" charset="0"/>
                <a:cs typeface="Arial" pitchFamily="34" charset="0"/>
              </a:rPr>
              <a:t>Phil Beals</a:t>
            </a:r>
          </a:p>
          <a:p>
            <a:pPr lvl="2" eaLnBrk="1" hangingPunct="1"/>
            <a:r>
              <a:rPr lang="en-US" sz="3000" dirty="0">
                <a:latin typeface="Arial" pitchFamily="34" charset="0"/>
                <a:cs typeface="Arial" pitchFamily="34" charset="0"/>
              </a:rPr>
              <a:t>A little of my background</a:t>
            </a:r>
          </a:p>
          <a:p>
            <a:pPr lvl="2" eaLnBrk="1" hangingPunct="1"/>
            <a:r>
              <a:rPr lang="en-US" sz="3000" dirty="0">
                <a:latin typeface="Arial" pitchFamily="34" charset="0"/>
                <a:cs typeface="Arial" pitchFamily="34" charset="0"/>
              </a:rPr>
              <a:t>My teaching style</a:t>
            </a:r>
          </a:p>
          <a:p>
            <a:pPr lvl="4" eaLnBrk="1" hangingPunct="1"/>
            <a:r>
              <a:rPr lang="en-US" sz="3000" dirty="0">
                <a:latin typeface="Arial" pitchFamily="34" charset="0"/>
                <a:cs typeface="Arial" pitchFamily="34" charset="0"/>
              </a:rPr>
              <a:t>I do not teach directly from the textbook.</a:t>
            </a:r>
          </a:p>
          <a:p>
            <a:pPr lvl="2" eaLnBrk="1" hangingPunct="1"/>
            <a:r>
              <a:rPr lang="en-US" sz="3000" dirty="0">
                <a:latin typeface="Arial" pitchFamily="34" charset="0"/>
                <a:cs typeface="Arial" pitchFamily="34" charset="0"/>
              </a:rPr>
              <a:t>Reaching me by Email</a:t>
            </a:r>
          </a:p>
          <a:p>
            <a:pPr lvl="4" eaLnBrk="1" hangingPunct="1">
              <a:tabLst>
                <a:tab pos="3436938" algn="l"/>
              </a:tabLst>
            </a:pPr>
            <a:r>
              <a:rPr lang="en-US" sz="3000" dirty="0">
                <a:latin typeface="Arial" pitchFamily="34" charset="0"/>
                <a:cs typeface="Arial" pitchFamily="34" charset="0"/>
              </a:rPr>
              <a:t>Preferred email 	–   </a:t>
            </a:r>
            <a:r>
              <a:rPr lang="en-US" sz="3000" dirty="0">
                <a:latin typeface="Arial" pitchFamily="34" charset="0"/>
                <a:cs typeface="Arial" pitchFamily="34" charset="0"/>
                <a:hlinkClick r:id="rId3"/>
              </a:rPr>
              <a:t>phil.beals@gmail.com</a:t>
            </a:r>
            <a:r>
              <a:rPr lang="en-US" sz="3000" dirty="0">
                <a:latin typeface="Arial" pitchFamily="34" charset="0"/>
                <a:cs typeface="Arial" pitchFamily="34" charset="0"/>
              </a:rPr>
              <a:t> </a:t>
            </a:r>
          </a:p>
          <a:p>
            <a:pPr lvl="4" eaLnBrk="1" hangingPunct="1">
              <a:tabLst>
                <a:tab pos="3436938" algn="l"/>
              </a:tabLst>
            </a:pPr>
            <a:r>
              <a:rPr lang="en-US" sz="3000" dirty="0">
                <a:latin typeface="Arial" pitchFamily="34" charset="0"/>
                <a:cs typeface="Arial" pitchFamily="34" charset="0"/>
              </a:rPr>
              <a:t>College email 	–   </a:t>
            </a:r>
            <a:r>
              <a:rPr lang="en-US" sz="3000" dirty="0">
                <a:latin typeface="Arial" pitchFamily="34" charset="0"/>
                <a:cs typeface="Arial" pitchFamily="34" charset="0"/>
                <a:hlinkClick r:id="rId4"/>
              </a:rPr>
              <a:t>bealsp1@algonquincollege.com</a:t>
            </a:r>
            <a:r>
              <a:rPr lang="en-US" sz="3000" dirty="0">
                <a:latin typeface="Arial" pitchFamily="34" charset="0"/>
                <a:cs typeface="Arial" pitchFamily="34" charset="0"/>
              </a:rPr>
              <a:t> </a:t>
            </a:r>
          </a:p>
          <a:p>
            <a:pPr lvl="2" eaLnBrk="1" hangingPunct="1">
              <a:tabLst>
                <a:tab pos="3436938" algn="l"/>
              </a:tabLst>
            </a:pPr>
            <a:endParaRPr lang="en-US" sz="3000" dirty="0">
              <a:latin typeface="Arial" pitchFamily="34" charset="0"/>
              <a:cs typeface="Arial" pitchFamily="34" charset="0"/>
            </a:endParaRPr>
          </a:p>
        </p:txBody>
      </p:sp>
      <p:sp>
        <p:nvSpPr>
          <p:cNvPr id="7" name="Slide Number Placeholder 6"/>
          <p:cNvSpPr>
            <a:spLocks noGrp="1"/>
          </p:cNvSpPr>
          <p:nvPr>
            <p:ph type="sldNum" sz="quarter" idx="12"/>
          </p:nvPr>
        </p:nvSpPr>
        <p:spPr/>
        <p:txBody>
          <a:bodyPr/>
          <a:lstStyle/>
          <a:p>
            <a:pPr>
              <a:defRPr/>
            </a:pPr>
            <a:fld id="{9976C524-39B5-4217-8075-A3DCBDE9B6B2}" type="slidenum">
              <a:rPr lang="en-US" smtClean="0"/>
              <a:pPr>
                <a:defRPr/>
              </a:pPr>
              <a:t>4</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4579">
                                            <p:txEl>
                                              <p:pRg st="0" end="0"/>
                                            </p:txEl>
                                          </p:spTgt>
                                        </p:tgtEl>
                                        <p:attrNameLst>
                                          <p:attrName>style.visibility</p:attrName>
                                        </p:attrNameLst>
                                      </p:cBhvr>
                                      <p:to>
                                        <p:strVal val="visible"/>
                                      </p:to>
                                    </p:set>
                                    <p:anim calcmode="lin" valueType="num">
                                      <p:cBhvr additive="base">
                                        <p:cTn id="7" dur="500" fill="hold"/>
                                        <p:tgtEl>
                                          <p:spTgt spid="2457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457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4579">
                                            <p:txEl>
                                              <p:pRg st="1" end="1"/>
                                            </p:txEl>
                                          </p:spTgt>
                                        </p:tgtEl>
                                        <p:attrNameLst>
                                          <p:attrName>style.visibility</p:attrName>
                                        </p:attrNameLst>
                                      </p:cBhvr>
                                      <p:to>
                                        <p:strVal val="visible"/>
                                      </p:to>
                                    </p:set>
                                    <p:anim calcmode="lin" valueType="num">
                                      <p:cBhvr additive="base">
                                        <p:cTn id="13" dur="500" fill="hold"/>
                                        <p:tgtEl>
                                          <p:spTgt spid="2457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457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4579">
                                            <p:txEl>
                                              <p:pRg st="2" end="2"/>
                                            </p:txEl>
                                          </p:spTgt>
                                        </p:tgtEl>
                                        <p:attrNameLst>
                                          <p:attrName>style.visibility</p:attrName>
                                        </p:attrNameLst>
                                      </p:cBhvr>
                                      <p:to>
                                        <p:strVal val="visible"/>
                                      </p:to>
                                    </p:set>
                                    <p:anim calcmode="lin" valueType="num">
                                      <p:cBhvr additive="base">
                                        <p:cTn id="19" dur="500" fill="hold"/>
                                        <p:tgtEl>
                                          <p:spTgt spid="2457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4579">
                                            <p:txEl>
                                              <p:pRg st="2" end="2"/>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24579">
                                            <p:txEl>
                                              <p:pRg st="3" end="3"/>
                                            </p:txEl>
                                          </p:spTgt>
                                        </p:tgtEl>
                                        <p:attrNameLst>
                                          <p:attrName>style.visibility</p:attrName>
                                        </p:attrNameLst>
                                      </p:cBhvr>
                                      <p:to>
                                        <p:strVal val="visible"/>
                                      </p:to>
                                    </p:set>
                                    <p:anim calcmode="lin" valueType="num">
                                      <p:cBhvr additive="base">
                                        <p:cTn id="23" dur="500" fill="hold"/>
                                        <p:tgtEl>
                                          <p:spTgt spid="24579">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4579">
                                            <p:txEl>
                                              <p:pRg st="3" end="3"/>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4579">
                                            <p:txEl>
                                              <p:pRg st="4" end="4"/>
                                            </p:txEl>
                                          </p:spTgt>
                                        </p:tgtEl>
                                        <p:attrNameLst>
                                          <p:attrName>style.visibility</p:attrName>
                                        </p:attrNameLst>
                                      </p:cBhvr>
                                      <p:to>
                                        <p:strVal val="visible"/>
                                      </p:to>
                                    </p:set>
                                    <p:anim calcmode="lin" valueType="num">
                                      <p:cBhvr additive="base">
                                        <p:cTn id="27" dur="500" fill="hold"/>
                                        <p:tgtEl>
                                          <p:spTgt spid="24579">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24579">
                                            <p:txEl>
                                              <p:pRg st="4" end="4"/>
                                            </p:txEl>
                                          </p:spTgt>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4579">
                                            <p:txEl>
                                              <p:pRg st="5" end="5"/>
                                            </p:txEl>
                                          </p:spTgt>
                                        </p:tgtEl>
                                        <p:attrNameLst>
                                          <p:attrName>style.visibility</p:attrName>
                                        </p:attrNameLst>
                                      </p:cBhvr>
                                      <p:to>
                                        <p:strVal val="visible"/>
                                      </p:to>
                                    </p:set>
                                    <p:anim calcmode="lin" valueType="num">
                                      <p:cBhvr additive="base">
                                        <p:cTn id="31" dur="500" fill="hold"/>
                                        <p:tgtEl>
                                          <p:spTgt spid="24579">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4579">
                                            <p:txEl>
                                              <p:pRg st="5" end="5"/>
                                            </p:txEl>
                                          </p:spTgt>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4579">
                                            <p:txEl>
                                              <p:pRg st="6" end="6"/>
                                            </p:txEl>
                                          </p:spTgt>
                                        </p:tgtEl>
                                        <p:attrNameLst>
                                          <p:attrName>style.visibility</p:attrName>
                                        </p:attrNameLst>
                                      </p:cBhvr>
                                      <p:to>
                                        <p:strVal val="visible"/>
                                      </p:to>
                                    </p:set>
                                    <p:anim calcmode="lin" valueType="num">
                                      <p:cBhvr additive="base">
                                        <p:cTn id="35" dur="500" fill="hold"/>
                                        <p:tgtEl>
                                          <p:spTgt spid="24579">
                                            <p:txEl>
                                              <p:pRg st="6" end="6"/>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24579">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p:txBody>
          <a:bodyPr/>
          <a:lstStyle/>
          <a:p>
            <a:pPr>
              <a:defRPr/>
            </a:pPr>
            <a:fld id="{9976C524-39B5-4217-8075-A3DCBDE9B6B2}" type="slidenum">
              <a:rPr lang="en-US" smtClean="0"/>
              <a:pPr>
                <a:defRPr/>
              </a:pPr>
              <a:t>5</a:t>
            </a:fld>
            <a:endParaRPr lang="en-US"/>
          </a:p>
        </p:txBody>
      </p:sp>
      <p:sp>
        <p:nvSpPr>
          <p:cNvPr id="24578" name="Title 1"/>
          <p:cNvSpPr>
            <a:spLocks noGrp="1"/>
          </p:cNvSpPr>
          <p:nvPr>
            <p:ph type="title" idx="4294967295"/>
          </p:nvPr>
        </p:nvSpPr>
        <p:spPr>
          <a:xfrm>
            <a:off x="111844" y="116434"/>
            <a:ext cx="7556500" cy="576262"/>
          </a:xfrm>
        </p:spPr>
        <p:txBody>
          <a:bodyPr/>
          <a:lstStyle/>
          <a:p>
            <a:pPr eaLnBrk="1" hangingPunct="1"/>
            <a:r>
              <a:rPr lang="en-US" sz="3200" b="1" dirty="0">
                <a:latin typeface="Arial" pitchFamily="34" charset="0"/>
                <a:cs typeface="Arial" pitchFamily="34" charset="0"/>
              </a:rPr>
              <a:t>Administrative Stuff - Communication</a:t>
            </a:r>
          </a:p>
        </p:txBody>
      </p:sp>
      <p:sp>
        <p:nvSpPr>
          <p:cNvPr id="6" name="Content Placeholder 2"/>
          <p:cNvSpPr>
            <a:spLocks noGrp="1"/>
          </p:cNvSpPr>
          <p:nvPr>
            <p:ph idx="4294967295"/>
          </p:nvPr>
        </p:nvSpPr>
        <p:spPr>
          <a:xfrm>
            <a:off x="323528" y="981100"/>
            <a:ext cx="8424862" cy="5400228"/>
          </a:xfrm>
        </p:spPr>
        <p:txBody>
          <a:bodyPr>
            <a:noAutofit/>
          </a:bodyPr>
          <a:lstStyle/>
          <a:p>
            <a:pPr marL="228600" lvl="1" eaLnBrk="1" hangingPunct="1">
              <a:spcBef>
                <a:spcPts val="0"/>
              </a:spcBef>
              <a:spcAft>
                <a:spcPts val="1200"/>
              </a:spcAft>
              <a:buClr>
                <a:schemeClr val="accent1"/>
              </a:buClr>
            </a:pPr>
            <a:r>
              <a:rPr lang="en-CA" sz="3000" dirty="0">
                <a:latin typeface="Arial" pitchFamily="34" charset="0"/>
                <a:cs typeface="Arial" pitchFamily="34" charset="0"/>
              </a:rPr>
              <a:t>Official Course stuff – i.e. Course Outline and Course Section Information, </a:t>
            </a:r>
            <a:r>
              <a:rPr lang="en-CA" sz="3000" dirty="0" err="1">
                <a:latin typeface="Arial" pitchFamily="34" charset="0"/>
                <a:cs typeface="Arial" pitchFamily="34" charset="0"/>
              </a:rPr>
              <a:t>etc</a:t>
            </a:r>
            <a:endParaRPr lang="en-CA" sz="3000" dirty="0">
              <a:latin typeface="Arial" pitchFamily="34" charset="0"/>
              <a:cs typeface="Arial" pitchFamily="34" charset="0"/>
            </a:endParaRPr>
          </a:p>
          <a:p>
            <a:pPr eaLnBrk="1" hangingPunct="1">
              <a:spcBef>
                <a:spcPts val="0"/>
              </a:spcBef>
              <a:spcAft>
                <a:spcPts val="1200"/>
              </a:spcAft>
            </a:pPr>
            <a:r>
              <a:rPr lang="en-US" sz="3000" dirty="0">
                <a:latin typeface="Arial" pitchFamily="34" charset="0"/>
                <a:cs typeface="Arial" pitchFamily="34" charset="0"/>
              </a:rPr>
              <a:t>Communication from my desk:</a:t>
            </a:r>
          </a:p>
          <a:p>
            <a:pPr lvl="2">
              <a:spcBef>
                <a:spcPts val="0"/>
              </a:spcBef>
              <a:spcAft>
                <a:spcPts val="1200"/>
              </a:spcAft>
            </a:pPr>
            <a:r>
              <a:rPr lang="en-US" sz="2800" i="1" dirty="0">
                <a:latin typeface="Arial" pitchFamily="34" charset="0"/>
                <a:cs typeface="Arial" pitchFamily="34" charset="0"/>
              </a:rPr>
              <a:t>All communications will either be sent by email to your @</a:t>
            </a:r>
            <a:r>
              <a:rPr lang="en-US" sz="2800" i="1" dirty="0" err="1">
                <a:latin typeface="Arial" pitchFamily="34" charset="0"/>
                <a:cs typeface="Arial" pitchFamily="34" charset="0"/>
              </a:rPr>
              <a:t>algonquinlive</a:t>
            </a:r>
            <a:r>
              <a:rPr lang="en-US" sz="2800" i="1" dirty="0">
                <a:latin typeface="Arial" pitchFamily="34" charset="0"/>
                <a:cs typeface="Arial" pitchFamily="34" charset="0"/>
              </a:rPr>
              <a:t> email </a:t>
            </a:r>
            <a:r>
              <a:rPr lang="en-US" sz="2800" b="1" i="1" dirty="0">
                <a:latin typeface="Arial" pitchFamily="34" charset="0"/>
                <a:cs typeface="Arial" pitchFamily="34" charset="0"/>
              </a:rPr>
              <a:t>ONLY</a:t>
            </a:r>
            <a:r>
              <a:rPr lang="en-US" sz="2800" i="1" dirty="0">
                <a:latin typeface="Arial" pitchFamily="34" charset="0"/>
                <a:cs typeface="Arial" pitchFamily="34" charset="0"/>
              </a:rPr>
              <a:t>, or posted as an announcement on Blackboard.  It is your responsibility to stay connected.</a:t>
            </a:r>
          </a:p>
          <a:p>
            <a:pPr lvl="2">
              <a:spcBef>
                <a:spcPts val="0"/>
              </a:spcBef>
              <a:spcAft>
                <a:spcPts val="1200"/>
              </a:spcAft>
            </a:pPr>
            <a:r>
              <a:rPr lang="en-US" sz="2800" i="1" dirty="0">
                <a:latin typeface="Arial" pitchFamily="34" charset="0"/>
                <a:cs typeface="Arial" pitchFamily="34" charset="0"/>
              </a:rPr>
              <a:t>If I do not have your @</a:t>
            </a:r>
            <a:r>
              <a:rPr lang="en-US" sz="2800" i="1" dirty="0" err="1">
                <a:latin typeface="Arial" pitchFamily="34" charset="0"/>
                <a:cs typeface="Arial" pitchFamily="34" charset="0"/>
              </a:rPr>
              <a:t>algonquinlive</a:t>
            </a:r>
            <a:r>
              <a:rPr lang="en-US" sz="2800" i="1" dirty="0">
                <a:latin typeface="Arial" pitchFamily="34" charset="0"/>
                <a:cs typeface="Arial" pitchFamily="34" charset="0"/>
              </a:rPr>
              <a:t> email alias, you will miss very important information. Be sure it is on the attendance sheet.</a:t>
            </a:r>
            <a:endParaRPr lang="en-US" sz="2200" i="1" dirty="0">
              <a:latin typeface="Arial" pitchFamily="34" charset="0"/>
              <a:cs typeface="Arial" pitchFamily="34" charset="0"/>
            </a:endParaRPr>
          </a:p>
        </p:txBody>
      </p:sp>
    </p:spTree>
    <p:extLst>
      <p:ext uri="{BB962C8B-B14F-4D97-AF65-F5344CB8AC3E}">
        <p14:creationId xmlns:p14="http://schemas.microsoft.com/office/powerpoint/2010/main" val="736115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 calcmode="lin" valueType="num">
                                      <p:cBhvr additive="base">
                                        <p:cTn id="2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p:txBody>
          <a:bodyPr/>
          <a:lstStyle/>
          <a:p>
            <a:pPr>
              <a:defRPr/>
            </a:pPr>
            <a:fld id="{9976C524-39B5-4217-8075-A3DCBDE9B6B2}" type="slidenum">
              <a:rPr lang="en-US" smtClean="0"/>
              <a:pPr>
                <a:defRPr/>
              </a:pPr>
              <a:t>6</a:t>
            </a:fld>
            <a:endParaRPr lang="en-US"/>
          </a:p>
        </p:txBody>
      </p:sp>
      <p:sp>
        <p:nvSpPr>
          <p:cNvPr id="24578" name="Title 1"/>
          <p:cNvSpPr>
            <a:spLocks noGrp="1"/>
          </p:cNvSpPr>
          <p:nvPr>
            <p:ph type="title" idx="4294967295"/>
          </p:nvPr>
        </p:nvSpPr>
        <p:spPr>
          <a:xfrm>
            <a:off x="111844" y="116434"/>
            <a:ext cx="7556500" cy="576262"/>
          </a:xfrm>
        </p:spPr>
        <p:txBody>
          <a:bodyPr/>
          <a:lstStyle/>
          <a:p>
            <a:pPr eaLnBrk="1" hangingPunct="1"/>
            <a:r>
              <a:rPr lang="en-US" sz="3200" b="1" dirty="0">
                <a:latin typeface="Arial" pitchFamily="34" charset="0"/>
                <a:cs typeface="Arial" pitchFamily="34" charset="0"/>
              </a:rPr>
              <a:t>Administrative Stuff - Communication</a:t>
            </a:r>
          </a:p>
        </p:txBody>
      </p:sp>
      <p:sp>
        <p:nvSpPr>
          <p:cNvPr id="6" name="Content Placeholder 2"/>
          <p:cNvSpPr>
            <a:spLocks noGrp="1"/>
          </p:cNvSpPr>
          <p:nvPr>
            <p:ph idx="4294967295"/>
          </p:nvPr>
        </p:nvSpPr>
        <p:spPr>
          <a:xfrm>
            <a:off x="323528" y="981100"/>
            <a:ext cx="8424862" cy="5400228"/>
          </a:xfrm>
        </p:spPr>
        <p:txBody>
          <a:bodyPr>
            <a:noAutofit/>
          </a:bodyPr>
          <a:lstStyle/>
          <a:p>
            <a:pPr marL="228600" lvl="1" eaLnBrk="1" hangingPunct="1">
              <a:spcBef>
                <a:spcPts val="0"/>
              </a:spcBef>
              <a:spcAft>
                <a:spcPts val="1200"/>
              </a:spcAft>
              <a:buClr>
                <a:schemeClr val="accent1"/>
              </a:buClr>
            </a:pPr>
            <a:r>
              <a:rPr lang="en-CA" sz="3000" dirty="0">
                <a:latin typeface="Arial" pitchFamily="34" charset="0"/>
                <a:cs typeface="Arial" pitchFamily="34" charset="0"/>
              </a:rPr>
              <a:t>Official Course stuff – i.e. Course Outline and Course Section Information, </a:t>
            </a:r>
            <a:r>
              <a:rPr lang="en-CA" sz="3000" dirty="0" err="1">
                <a:latin typeface="Arial" pitchFamily="34" charset="0"/>
                <a:cs typeface="Arial" pitchFamily="34" charset="0"/>
              </a:rPr>
              <a:t>etc</a:t>
            </a:r>
            <a:endParaRPr lang="en-CA" sz="3000" dirty="0">
              <a:latin typeface="Arial" pitchFamily="34" charset="0"/>
              <a:cs typeface="Arial" pitchFamily="34" charset="0"/>
            </a:endParaRPr>
          </a:p>
          <a:p>
            <a:pPr>
              <a:spcBef>
                <a:spcPts val="0"/>
              </a:spcBef>
              <a:spcAft>
                <a:spcPts val="1200"/>
              </a:spcAft>
            </a:pPr>
            <a:r>
              <a:rPr lang="en-US" sz="3000" dirty="0">
                <a:latin typeface="Arial" pitchFamily="34" charset="0"/>
                <a:cs typeface="Arial" pitchFamily="34" charset="0"/>
              </a:rPr>
              <a:t>Communications to me and submissions</a:t>
            </a:r>
          </a:p>
          <a:p>
            <a:pPr lvl="2">
              <a:spcBef>
                <a:spcPts val="0"/>
              </a:spcBef>
              <a:spcAft>
                <a:spcPts val="1200"/>
              </a:spcAft>
            </a:pPr>
            <a:r>
              <a:rPr lang="en-US" sz="2800" i="1" dirty="0">
                <a:latin typeface="Arial" pitchFamily="34" charset="0"/>
                <a:cs typeface="Arial" pitchFamily="34" charset="0"/>
              </a:rPr>
              <a:t>All communications to me and all submissions, whether by email or in print, </a:t>
            </a:r>
            <a:r>
              <a:rPr lang="en-US" sz="2800" b="1" i="1" u="sng" dirty="0">
                <a:latin typeface="Arial" pitchFamily="34" charset="0"/>
                <a:cs typeface="Arial" pitchFamily="34" charset="0"/>
              </a:rPr>
              <a:t>must</a:t>
            </a:r>
            <a:r>
              <a:rPr lang="en-US" sz="2800" i="1" dirty="0">
                <a:latin typeface="Arial" pitchFamily="34" charset="0"/>
                <a:cs typeface="Arial" pitchFamily="34" charset="0"/>
              </a:rPr>
              <a:t> be from an email address that reflects the </a:t>
            </a:r>
            <a:r>
              <a:rPr lang="en-US" sz="2800" b="1" i="1" u="sng" dirty="0">
                <a:latin typeface="Arial" pitchFamily="34" charset="0"/>
                <a:cs typeface="Arial" pitchFamily="34" charset="0"/>
              </a:rPr>
              <a:t>name</a:t>
            </a:r>
            <a:r>
              <a:rPr lang="en-US" sz="2800" i="1" dirty="0">
                <a:latin typeface="Arial" pitchFamily="34" charset="0"/>
                <a:cs typeface="Arial" pitchFamily="34" charset="0"/>
              </a:rPr>
              <a:t> you are registered under at the college.</a:t>
            </a:r>
          </a:p>
          <a:p>
            <a:pPr lvl="2">
              <a:spcBef>
                <a:spcPts val="0"/>
              </a:spcBef>
              <a:spcAft>
                <a:spcPts val="1200"/>
              </a:spcAft>
            </a:pPr>
            <a:r>
              <a:rPr lang="en-US" sz="2800" i="1" dirty="0">
                <a:latin typeface="Arial" pitchFamily="34" charset="0"/>
                <a:cs typeface="Arial" pitchFamily="34" charset="0"/>
              </a:rPr>
              <a:t>I will not search to try and find out who you are if you use any other name or alias or a nickname</a:t>
            </a:r>
          </a:p>
        </p:txBody>
      </p:sp>
    </p:spTree>
    <p:extLst>
      <p:ext uri="{BB962C8B-B14F-4D97-AF65-F5344CB8AC3E}">
        <p14:creationId xmlns:p14="http://schemas.microsoft.com/office/powerpoint/2010/main" val="1245328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 calcmode="lin" valueType="num">
                                      <p:cBhvr additive="base">
                                        <p:cTn id="2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467544" y="116632"/>
            <a:ext cx="7556500" cy="504056"/>
          </a:xfrm>
        </p:spPr>
        <p:txBody>
          <a:bodyPr/>
          <a:lstStyle/>
          <a:p>
            <a:pPr eaLnBrk="1" hangingPunct="1"/>
            <a:r>
              <a:rPr lang="en-US" sz="3200" b="1" dirty="0">
                <a:latin typeface="Arial" pitchFamily="34" charset="0"/>
                <a:cs typeface="Arial" pitchFamily="34" charset="0"/>
              </a:rPr>
              <a:t>Other Administrative Stuff</a:t>
            </a:r>
          </a:p>
        </p:txBody>
      </p:sp>
      <p:sp>
        <p:nvSpPr>
          <p:cNvPr id="8" name="Content Placeholder 7"/>
          <p:cNvSpPr>
            <a:spLocks noGrp="1"/>
          </p:cNvSpPr>
          <p:nvPr>
            <p:ph idx="1"/>
          </p:nvPr>
        </p:nvSpPr>
        <p:spPr>
          <a:xfrm>
            <a:off x="432518" y="908720"/>
            <a:ext cx="8315946" cy="5472608"/>
          </a:xfrm>
        </p:spPr>
        <p:txBody>
          <a:bodyPr/>
          <a:lstStyle/>
          <a:p>
            <a:pPr marL="1143000" lvl="2" indent="-463550" eaLnBrk="1" hangingPunct="1">
              <a:spcBef>
                <a:spcPts val="0"/>
              </a:spcBef>
              <a:spcAft>
                <a:spcPts val="600"/>
              </a:spcAft>
            </a:pPr>
            <a:r>
              <a:rPr lang="en-US" sz="2800" dirty="0">
                <a:latin typeface="Arial" pitchFamily="34" charset="0"/>
                <a:cs typeface="Arial" pitchFamily="34" charset="0"/>
              </a:rPr>
              <a:t>Participation is key to success</a:t>
            </a:r>
          </a:p>
          <a:p>
            <a:pPr marL="1828800" lvl="4" indent="-463550" eaLnBrk="1" hangingPunct="1">
              <a:spcBef>
                <a:spcPts val="0"/>
              </a:spcBef>
              <a:spcAft>
                <a:spcPts val="600"/>
              </a:spcAft>
            </a:pPr>
            <a:r>
              <a:rPr lang="en-US" sz="2800" dirty="0">
                <a:latin typeface="Arial" pitchFamily="34" charset="0"/>
                <a:cs typeface="Arial" pitchFamily="34" charset="0"/>
              </a:rPr>
              <a:t>If you:</a:t>
            </a:r>
          </a:p>
          <a:p>
            <a:pPr marL="2511425" lvl="4" indent="-463550">
              <a:spcBef>
                <a:spcPts val="0"/>
              </a:spcBef>
              <a:spcAft>
                <a:spcPts val="600"/>
              </a:spcAft>
              <a:buFont typeface="Arial" pitchFamily="34" charset="0"/>
              <a:buChar char="•"/>
            </a:pPr>
            <a:r>
              <a:rPr lang="en-US" sz="2800" dirty="0">
                <a:latin typeface="Arial" pitchFamily="34" charset="0"/>
                <a:cs typeface="Arial" pitchFamily="34" charset="0"/>
              </a:rPr>
              <a:t>Are here</a:t>
            </a:r>
          </a:p>
          <a:p>
            <a:pPr marL="2511425" lvl="4" indent="-463550">
              <a:spcBef>
                <a:spcPts val="0"/>
              </a:spcBef>
              <a:spcAft>
                <a:spcPts val="600"/>
              </a:spcAft>
              <a:buFont typeface="Arial" pitchFamily="34" charset="0"/>
              <a:buChar char="•"/>
            </a:pPr>
            <a:r>
              <a:rPr lang="en-US" sz="2800" dirty="0">
                <a:latin typeface="Arial" pitchFamily="34" charset="0"/>
                <a:cs typeface="Arial" pitchFamily="34" charset="0"/>
              </a:rPr>
              <a:t>Learn to follow instructions</a:t>
            </a:r>
          </a:p>
          <a:p>
            <a:pPr marL="2511425" lvl="4" indent="-463550" eaLnBrk="1" hangingPunct="1">
              <a:spcBef>
                <a:spcPts val="0"/>
              </a:spcBef>
              <a:spcAft>
                <a:spcPts val="600"/>
              </a:spcAft>
              <a:buFont typeface="Arial" pitchFamily="34" charset="0"/>
              <a:buChar char="•"/>
            </a:pPr>
            <a:r>
              <a:rPr lang="en-US" sz="2800" dirty="0">
                <a:latin typeface="Arial" pitchFamily="34" charset="0"/>
                <a:cs typeface="Arial" pitchFamily="34" charset="0"/>
              </a:rPr>
              <a:t>Do the assignments</a:t>
            </a:r>
          </a:p>
          <a:p>
            <a:pPr marL="2511425" lvl="4" indent="-463550" eaLnBrk="1" hangingPunct="1">
              <a:spcBef>
                <a:spcPts val="0"/>
              </a:spcBef>
              <a:spcAft>
                <a:spcPts val="600"/>
              </a:spcAft>
              <a:buFont typeface="Arial" pitchFamily="34" charset="0"/>
              <a:buChar char="•"/>
            </a:pPr>
            <a:r>
              <a:rPr lang="en-US" sz="2800" dirty="0">
                <a:latin typeface="Arial" pitchFamily="34" charset="0"/>
                <a:cs typeface="Arial" pitchFamily="34" charset="0"/>
              </a:rPr>
              <a:t>Work well in team assignments</a:t>
            </a:r>
          </a:p>
          <a:p>
            <a:pPr marL="2511425" lvl="4" indent="-463550" eaLnBrk="1" hangingPunct="1">
              <a:spcBef>
                <a:spcPts val="0"/>
              </a:spcBef>
              <a:spcAft>
                <a:spcPts val="600"/>
              </a:spcAft>
              <a:buFont typeface="Arial" pitchFamily="34" charset="0"/>
              <a:buChar char="•"/>
            </a:pPr>
            <a:r>
              <a:rPr lang="en-US" sz="2800" dirty="0">
                <a:latin typeface="Arial" pitchFamily="34" charset="0"/>
                <a:cs typeface="Arial" pitchFamily="34" charset="0"/>
              </a:rPr>
              <a:t>Submit on time</a:t>
            </a:r>
          </a:p>
          <a:p>
            <a:pPr marL="2511425" lvl="4" indent="-463550" eaLnBrk="1" hangingPunct="1">
              <a:spcBef>
                <a:spcPts val="0"/>
              </a:spcBef>
              <a:spcAft>
                <a:spcPts val="600"/>
              </a:spcAft>
              <a:buFont typeface="Arial" pitchFamily="34" charset="0"/>
              <a:buChar char="•"/>
            </a:pPr>
            <a:r>
              <a:rPr lang="en-US" sz="2800" dirty="0">
                <a:latin typeface="Arial" pitchFamily="34" charset="0"/>
                <a:cs typeface="Arial" pitchFamily="34" charset="0"/>
              </a:rPr>
              <a:t>You will pass</a:t>
            </a:r>
          </a:p>
          <a:p>
            <a:pPr marL="1374775" lvl="2" indent="-463550">
              <a:spcBef>
                <a:spcPts val="0"/>
              </a:spcBef>
              <a:spcAft>
                <a:spcPts val="600"/>
              </a:spcAft>
            </a:pPr>
            <a:r>
              <a:rPr lang="en-US" sz="2800" dirty="0">
                <a:latin typeface="Arial" pitchFamily="34" charset="0"/>
                <a:cs typeface="Arial" pitchFamily="34" charset="0"/>
              </a:rPr>
              <a:t>This is an </a:t>
            </a:r>
            <a:r>
              <a:rPr lang="en-US" sz="2800" i="1" dirty="0">
                <a:latin typeface="Arial" pitchFamily="34" charset="0"/>
                <a:cs typeface="Arial" pitchFamily="34" charset="0"/>
              </a:rPr>
              <a:t>EASY PASS</a:t>
            </a:r>
            <a:r>
              <a:rPr lang="en-US" sz="2800" dirty="0">
                <a:latin typeface="Arial" pitchFamily="34" charset="0"/>
                <a:cs typeface="Arial" pitchFamily="34" charset="0"/>
              </a:rPr>
              <a:t> but a </a:t>
            </a:r>
            <a:r>
              <a:rPr lang="en-US" sz="2800" b="1" u="sng" dirty="0">
                <a:latin typeface="Arial" pitchFamily="34" charset="0"/>
                <a:cs typeface="Arial" pitchFamily="34" charset="0"/>
              </a:rPr>
              <a:t>MUST PASS</a:t>
            </a:r>
            <a:r>
              <a:rPr lang="en-US" sz="2800" dirty="0">
                <a:latin typeface="Arial" pitchFamily="34" charset="0"/>
                <a:cs typeface="Arial" pitchFamily="34" charset="0"/>
              </a:rPr>
              <a:t> course</a:t>
            </a:r>
          </a:p>
          <a:p>
            <a:pPr marL="1374775" lvl="2" indent="-463550">
              <a:spcBef>
                <a:spcPts val="0"/>
              </a:spcBef>
              <a:spcAft>
                <a:spcPts val="600"/>
              </a:spcAft>
            </a:pPr>
            <a:r>
              <a:rPr lang="en-US" sz="2800" dirty="0">
                <a:latin typeface="Arial" pitchFamily="34" charset="0"/>
                <a:cs typeface="Arial" pitchFamily="34" charset="0"/>
              </a:rPr>
              <a:t>It is not easy to ace this course</a:t>
            </a:r>
          </a:p>
        </p:txBody>
      </p:sp>
      <p:sp>
        <p:nvSpPr>
          <p:cNvPr id="9" name="Slide Number Placeholder 8"/>
          <p:cNvSpPr>
            <a:spLocks noGrp="1"/>
          </p:cNvSpPr>
          <p:nvPr>
            <p:ph type="sldNum" sz="quarter" idx="12"/>
          </p:nvPr>
        </p:nvSpPr>
        <p:spPr/>
        <p:txBody>
          <a:bodyPr/>
          <a:lstStyle/>
          <a:p>
            <a:pPr>
              <a:defRPr/>
            </a:pPr>
            <a:fld id="{9976C524-39B5-4217-8075-A3DCBDE9B6B2}" type="slidenum">
              <a:rPr lang="en-US" smtClean="0"/>
              <a:pPr>
                <a:defRPr/>
              </a:pPr>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p:cNvSpPr>
            <a:spLocks noGrp="1"/>
          </p:cNvSpPr>
          <p:nvPr>
            <p:ph type="sldNum" sz="quarter" idx="12"/>
          </p:nvPr>
        </p:nvSpPr>
        <p:spPr/>
        <p:txBody>
          <a:bodyPr/>
          <a:lstStyle/>
          <a:p>
            <a:pPr>
              <a:defRPr/>
            </a:pPr>
            <a:fld id="{9976C524-39B5-4217-8075-A3DCBDE9B6B2}" type="slidenum">
              <a:rPr lang="en-US" smtClean="0"/>
              <a:pPr>
                <a:defRPr/>
              </a:pPr>
              <a:t>8</a:t>
            </a:fld>
            <a:endParaRPr lang="en-US"/>
          </a:p>
        </p:txBody>
      </p:sp>
      <p:sp>
        <p:nvSpPr>
          <p:cNvPr id="3" name="Content Placeholder 2"/>
          <p:cNvSpPr>
            <a:spLocks noGrp="1"/>
          </p:cNvSpPr>
          <p:nvPr>
            <p:ph idx="4294967295"/>
          </p:nvPr>
        </p:nvSpPr>
        <p:spPr>
          <a:xfrm>
            <a:off x="107504" y="692696"/>
            <a:ext cx="8928992" cy="5904656"/>
          </a:xfrm>
        </p:spPr>
        <p:txBody>
          <a:bodyPr/>
          <a:lstStyle/>
          <a:p>
            <a:pPr marL="457200" indent="-457200" eaLnBrk="1" hangingPunct="1">
              <a:spcBef>
                <a:spcPts val="600"/>
              </a:spcBef>
              <a:spcAft>
                <a:spcPts val="600"/>
              </a:spcAft>
              <a:defRPr/>
            </a:pPr>
            <a:r>
              <a:rPr lang="en-CA" dirty="0">
                <a:latin typeface="Arial" pitchFamily="34" charset="0"/>
                <a:cs typeface="Arial" pitchFamily="34" charset="0"/>
              </a:rPr>
              <a:t>Hybrid Assignment Submissions</a:t>
            </a:r>
          </a:p>
          <a:p>
            <a:pPr marL="1149350" lvl="1" indent="-463550" eaLnBrk="1" hangingPunct="1">
              <a:spcAft>
                <a:spcPts val="600"/>
              </a:spcAft>
              <a:defRPr/>
            </a:pPr>
            <a:r>
              <a:rPr lang="en-CA" sz="2000" dirty="0">
                <a:latin typeface="Arial" pitchFamily="34" charset="0"/>
                <a:cs typeface="Arial" pitchFamily="34" charset="0"/>
              </a:rPr>
              <a:t>There are 6 written hybrid assignments and 6 activity based assignments.</a:t>
            </a:r>
          </a:p>
          <a:p>
            <a:pPr marL="1149350" lvl="1" indent="-463550" eaLnBrk="1" hangingPunct="1">
              <a:spcAft>
                <a:spcPts val="600"/>
              </a:spcAft>
              <a:defRPr/>
            </a:pPr>
            <a:r>
              <a:rPr lang="en-CA" sz="2000" dirty="0">
                <a:latin typeface="Arial" pitchFamily="34" charset="0"/>
                <a:cs typeface="Arial" pitchFamily="34" charset="0"/>
              </a:rPr>
              <a:t>Written hybrids are to be submitted </a:t>
            </a:r>
            <a:r>
              <a:rPr lang="en-CA" sz="2000" b="1" dirty="0">
                <a:latin typeface="Arial" pitchFamily="34" charset="0"/>
                <a:cs typeface="Arial" pitchFamily="34" charset="0"/>
              </a:rPr>
              <a:t>online on Blackboard ONLY</a:t>
            </a:r>
          </a:p>
          <a:p>
            <a:pPr marL="1149350" lvl="1" indent="-463550" eaLnBrk="1" hangingPunct="1">
              <a:spcAft>
                <a:spcPts val="600"/>
              </a:spcAft>
              <a:defRPr/>
            </a:pPr>
            <a:r>
              <a:rPr lang="en-CA" sz="2000" dirty="0">
                <a:latin typeface="Arial" pitchFamily="34" charset="0"/>
                <a:cs typeface="Arial" pitchFamily="34" charset="0"/>
              </a:rPr>
              <a:t>Written hybrid format – </a:t>
            </a:r>
            <a:r>
              <a:rPr lang="en-CA" sz="2000" b="1" dirty="0">
                <a:latin typeface="Arial" pitchFamily="34" charset="0"/>
                <a:cs typeface="Arial" pitchFamily="34" charset="0"/>
              </a:rPr>
              <a:t>MUST </a:t>
            </a:r>
            <a:r>
              <a:rPr lang="en-CA" sz="2000" dirty="0">
                <a:latin typeface="Arial" pitchFamily="34" charset="0"/>
                <a:cs typeface="Arial" pitchFamily="34" charset="0"/>
              </a:rPr>
              <a:t>meet requirements as outlined in the Assignment Submission Requirements document. The title is always the heading of the assignment</a:t>
            </a:r>
          </a:p>
          <a:p>
            <a:pPr marL="920750" indent="-463550" eaLnBrk="1" hangingPunct="1">
              <a:spcBef>
                <a:spcPts val="600"/>
              </a:spcBef>
              <a:spcAft>
                <a:spcPts val="600"/>
              </a:spcAft>
              <a:defRPr/>
            </a:pPr>
            <a:r>
              <a:rPr lang="en-CA" dirty="0">
                <a:solidFill>
                  <a:schemeClr val="tx1"/>
                </a:solidFill>
                <a:effectLst>
                  <a:outerShdw blurRad="38100" dist="38100" dir="2700000" algn="tl">
                    <a:srgbClr val="000000">
                      <a:alpha val="43137"/>
                    </a:srgbClr>
                  </a:outerShdw>
                </a:effectLst>
                <a:latin typeface="Arial" pitchFamily="34" charset="0"/>
                <a:cs typeface="Arial" pitchFamily="34" charset="0"/>
              </a:rPr>
              <a:t>No late or delayed submissions are permitted without prior approval in writing.</a:t>
            </a:r>
          </a:p>
          <a:p>
            <a:pPr marL="920750" lvl="4" indent="-463550" eaLnBrk="1" hangingPunct="1">
              <a:spcAft>
                <a:spcPts val="600"/>
              </a:spcAft>
              <a:defRPr/>
            </a:pPr>
            <a:r>
              <a:rPr lang="en-CA" sz="2000" dirty="0">
                <a:latin typeface="Arial" pitchFamily="34" charset="0"/>
                <a:cs typeface="Arial" pitchFamily="34" charset="0"/>
              </a:rPr>
              <a:t>The written assignments will only be marked on whether you did the required work and formatted the document properly.</a:t>
            </a:r>
          </a:p>
          <a:p>
            <a:pPr marL="920750" lvl="4" indent="-463550" eaLnBrk="1" hangingPunct="1">
              <a:spcAft>
                <a:spcPts val="600"/>
              </a:spcAft>
              <a:defRPr/>
            </a:pPr>
            <a:r>
              <a:rPr lang="en-CA" sz="2000" dirty="0">
                <a:latin typeface="Arial" pitchFamily="34" charset="0"/>
                <a:cs typeface="Arial" pitchFamily="34" charset="0"/>
              </a:rPr>
              <a:t>Only the last submission </a:t>
            </a:r>
            <a:r>
              <a:rPr lang="en-CA" sz="2000">
                <a:latin typeface="Arial" pitchFamily="34" charset="0"/>
                <a:cs typeface="Arial" pitchFamily="34" charset="0"/>
              </a:rPr>
              <a:t>is marked.</a:t>
            </a:r>
            <a:endParaRPr lang="en-CA" sz="2000" dirty="0">
              <a:latin typeface="Arial" pitchFamily="34" charset="0"/>
              <a:cs typeface="Arial" pitchFamily="34" charset="0"/>
            </a:endParaRPr>
          </a:p>
          <a:p>
            <a:pPr marL="920750" lvl="4" indent="-463550" eaLnBrk="1" hangingPunct="1">
              <a:spcAft>
                <a:spcPts val="600"/>
              </a:spcAft>
              <a:defRPr/>
            </a:pPr>
            <a:r>
              <a:rPr lang="en-CA" sz="2000" b="1" i="1" cap="all" dirty="0">
                <a:effectLst>
                  <a:outerShdw blurRad="38100" dist="38100" dir="2700000" algn="tl">
                    <a:srgbClr val="000000">
                      <a:alpha val="43137"/>
                    </a:srgbClr>
                  </a:outerShdw>
                </a:effectLst>
                <a:latin typeface="Arial" pitchFamily="34" charset="0"/>
                <a:cs typeface="Arial" pitchFamily="34" charset="0"/>
              </a:rPr>
              <a:t>Attendance in class the week hybrids are due is mandatory to earn </a:t>
            </a:r>
            <a:r>
              <a:rPr lang="en-CA" sz="2000" b="1" i="1" cap="all" dirty="0" err="1">
                <a:effectLst>
                  <a:outerShdw blurRad="38100" dist="38100" dir="2700000" algn="tl">
                    <a:srgbClr val="000000">
                      <a:alpha val="43137"/>
                    </a:srgbClr>
                  </a:outerShdw>
                </a:effectLst>
                <a:latin typeface="Arial" pitchFamily="34" charset="0"/>
                <a:cs typeface="Arial" pitchFamily="34" charset="0"/>
              </a:rPr>
              <a:t>aNY</a:t>
            </a:r>
            <a:r>
              <a:rPr lang="en-CA" sz="2000" b="1" i="1" cap="all" dirty="0">
                <a:effectLst>
                  <a:outerShdw blurRad="38100" dist="38100" dir="2700000" algn="tl">
                    <a:srgbClr val="000000">
                      <a:alpha val="43137"/>
                    </a:srgbClr>
                  </a:outerShdw>
                </a:effectLst>
                <a:latin typeface="Arial" pitchFamily="34" charset="0"/>
                <a:cs typeface="Arial" pitchFamily="34" charset="0"/>
              </a:rPr>
              <a:t> hybrid mark.</a:t>
            </a:r>
          </a:p>
        </p:txBody>
      </p:sp>
      <p:sp>
        <p:nvSpPr>
          <p:cNvPr id="5" name="Title 1"/>
          <p:cNvSpPr txBox="1">
            <a:spLocks/>
          </p:cNvSpPr>
          <p:nvPr/>
        </p:nvSpPr>
        <p:spPr bwMode="auto">
          <a:xfrm>
            <a:off x="262085" y="44624"/>
            <a:ext cx="8486379" cy="720080"/>
          </a:xfrm>
          <a:prstGeom prst="rect">
            <a:avLst/>
          </a:prstGeom>
          <a:noFill/>
          <a:ln w="9525">
            <a:noFill/>
            <a:miter lim="800000"/>
            <a:headEnd/>
            <a:tailEnd/>
          </a:ln>
        </p:spPr>
        <p:txBody>
          <a:bodyPr/>
          <a:lstStyle/>
          <a:p>
            <a:pPr defTabSz="914400">
              <a:defRPr/>
            </a:pPr>
            <a:r>
              <a:rPr lang="en-US" sz="3000" b="1" u="sng" dirty="0">
                <a:solidFill>
                  <a:schemeClr val="accent1"/>
                </a:solidFill>
                <a:latin typeface="Arial" pitchFamily="34" charset="0"/>
                <a:ea typeface="+mj-ea"/>
                <a:cs typeface="Arial" pitchFamily="34" charset="0"/>
              </a:rPr>
              <a:t>Administrative Stuff – Hybrid Assignments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 calcmode="lin" valueType="num">
                                      <p:cBhvr additive="base">
                                        <p:cTn id="4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 calcmode="lin" valueType="num">
                                      <p:cBhvr additive="base">
                                        <p:cTn id="4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2154" y="1196752"/>
            <a:ext cx="8752334" cy="5085184"/>
          </a:xfrm>
        </p:spPr>
        <p:txBody>
          <a:bodyPr/>
          <a:lstStyle/>
          <a:p>
            <a:pPr eaLnBrk="1" hangingPunct="1">
              <a:spcBef>
                <a:spcPts val="600"/>
              </a:spcBef>
              <a:spcAft>
                <a:spcPts val="600"/>
              </a:spcAft>
              <a:buNone/>
              <a:defRPr/>
            </a:pPr>
            <a:r>
              <a:rPr lang="en-CA" sz="2400" b="1" u="sng" dirty="0">
                <a:latin typeface="Arial" pitchFamily="34" charset="0"/>
                <a:cs typeface="Arial" pitchFamily="34" charset="0"/>
              </a:rPr>
              <a:t>Required Text Book</a:t>
            </a:r>
          </a:p>
          <a:p>
            <a:pPr marL="914400" indent="-463550">
              <a:spcBef>
                <a:spcPts val="600"/>
              </a:spcBef>
              <a:spcAft>
                <a:spcPts val="600"/>
              </a:spcAft>
            </a:pPr>
            <a:r>
              <a:rPr lang="en-US" sz="2400" dirty="0">
                <a:latin typeface="Arial" panose="020B0604020202020204" pitchFamily="34" charset="0"/>
                <a:cs typeface="Arial" panose="020B0604020202020204" pitchFamily="34" charset="0"/>
              </a:rPr>
              <a:t>Professionalism: Skills for Workplace Success, 4</a:t>
            </a:r>
            <a:r>
              <a:rPr lang="en-US" sz="2400" baseline="30000" dirty="0">
                <a:latin typeface="Arial" panose="020B0604020202020204" pitchFamily="34" charset="0"/>
                <a:cs typeface="Arial" panose="020B0604020202020204" pitchFamily="34" charset="0"/>
              </a:rPr>
              <a:t>th</a:t>
            </a:r>
            <a:r>
              <a:rPr lang="en-US" sz="2400" dirty="0">
                <a:latin typeface="Arial" panose="020B0604020202020204" pitchFamily="34" charset="0"/>
                <a:cs typeface="Arial" panose="020B0604020202020204" pitchFamily="34" charset="0"/>
              </a:rPr>
              <a:t> Edition by Lydia E. Anderson and Sandra B. Bolt</a:t>
            </a:r>
          </a:p>
          <a:p>
            <a:pPr marL="914400" indent="-463550">
              <a:spcBef>
                <a:spcPts val="600"/>
              </a:spcBef>
              <a:spcAft>
                <a:spcPts val="600"/>
              </a:spcAft>
            </a:pPr>
            <a:r>
              <a:rPr lang="en-US" sz="2400" dirty="0">
                <a:latin typeface="Arial" panose="020B0604020202020204" pitchFamily="34" charset="0"/>
                <a:cs typeface="Arial" panose="020B0604020202020204" pitchFamily="34" charset="0"/>
              </a:rPr>
              <a:t>There is required reading and exams are based on reading assignments.</a:t>
            </a:r>
          </a:p>
          <a:p>
            <a:pPr>
              <a:spcBef>
                <a:spcPts val="600"/>
              </a:spcBef>
              <a:spcAft>
                <a:spcPts val="600"/>
              </a:spcAft>
              <a:buNone/>
            </a:pPr>
            <a:r>
              <a:rPr lang="en-US" sz="2400" b="1" u="sng" dirty="0">
                <a:latin typeface="Arial" pitchFamily="34" charset="0"/>
                <a:cs typeface="Arial" pitchFamily="34" charset="0"/>
              </a:rPr>
              <a:t>Recommended:</a:t>
            </a:r>
            <a:endParaRPr lang="en-US" sz="2400" dirty="0">
              <a:latin typeface="Arial" pitchFamily="34" charset="0"/>
              <a:cs typeface="Arial" pitchFamily="34" charset="0"/>
            </a:endParaRPr>
          </a:p>
          <a:p>
            <a:pPr marL="679450">
              <a:spcBef>
                <a:spcPts val="600"/>
              </a:spcBef>
              <a:spcAft>
                <a:spcPts val="600"/>
              </a:spcAft>
            </a:pPr>
            <a:r>
              <a:rPr lang="en-CA" sz="2400" dirty="0">
                <a:latin typeface="Arial" pitchFamily="34" charset="0"/>
                <a:cs typeface="Arial" pitchFamily="34" charset="0"/>
              </a:rPr>
              <a:t>The 7 Habits of Highly Effective People, Stephen Covey, by Steven Covey, Free Press, ISBN 978-0743269513</a:t>
            </a:r>
          </a:p>
          <a:p>
            <a:pPr marL="679450">
              <a:spcBef>
                <a:spcPts val="600"/>
              </a:spcBef>
              <a:spcAft>
                <a:spcPts val="600"/>
              </a:spcAft>
            </a:pPr>
            <a:r>
              <a:rPr lang="en-US" sz="2400" dirty="0">
                <a:latin typeface="Arial" panose="020B0604020202020204" pitchFamily="34" charset="0"/>
                <a:cs typeface="Arial" panose="020B0604020202020204" pitchFamily="34" charset="0"/>
              </a:rPr>
              <a:t>There is required reading and exams are based on reading assignments.</a:t>
            </a:r>
          </a:p>
          <a:p>
            <a:pPr marL="679450">
              <a:spcBef>
                <a:spcPts val="600"/>
              </a:spcBef>
              <a:spcAft>
                <a:spcPts val="600"/>
              </a:spcAft>
            </a:pPr>
            <a:endParaRPr lang="en-US" sz="2400" i="1" dirty="0">
              <a:latin typeface="Arial" pitchFamily="34" charset="0"/>
              <a:cs typeface="Arial" pitchFamily="34" charset="0"/>
            </a:endParaRPr>
          </a:p>
        </p:txBody>
      </p:sp>
      <p:sp>
        <p:nvSpPr>
          <p:cNvPr id="5" name="Title 1"/>
          <p:cNvSpPr txBox="1">
            <a:spLocks/>
          </p:cNvSpPr>
          <p:nvPr/>
        </p:nvSpPr>
        <p:spPr bwMode="auto">
          <a:xfrm>
            <a:off x="539824" y="188640"/>
            <a:ext cx="7488560" cy="491381"/>
          </a:xfrm>
          <a:prstGeom prst="rect">
            <a:avLst/>
          </a:prstGeom>
          <a:noFill/>
          <a:ln w="9525">
            <a:noFill/>
            <a:miter lim="800000"/>
            <a:headEnd/>
            <a:tailEnd/>
          </a:ln>
        </p:spPr>
        <p:txBody>
          <a:bodyPr/>
          <a:lstStyle/>
          <a:p>
            <a:pPr defTabSz="914400">
              <a:defRPr/>
            </a:pPr>
            <a:r>
              <a:rPr lang="en-US" sz="3200" b="1" dirty="0">
                <a:solidFill>
                  <a:schemeClr val="accent1"/>
                </a:solidFill>
                <a:latin typeface="Arial" pitchFamily="34" charset="0"/>
                <a:ea typeface="+mj-ea"/>
                <a:cs typeface="Arial" pitchFamily="34" charset="0"/>
              </a:rPr>
              <a:t>Administrative Stuff – Text Books</a:t>
            </a:r>
          </a:p>
        </p:txBody>
      </p:sp>
      <p:sp>
        <p:nvSpPr>
          <p:cNvPr id="8" name="Slide Number Placeholder 7"/>
          <p:cNvSpPr>
            <a:spLocks noGrp="1"/>
          </p:cNvSpPr>
          <p:nvPr>
            <p:ph type="sldNum" sz="quarter" idx="12"/>
          </p:nvPr>
        </p:nvSpPr>
        <p:spPr/>
        <p:txBody>
          <a:bodyPr/>
          <a:lstStyle/>
          <a:p>
            <a:pPr>
              <a:defRPr/>
            </a:pPr>
            <a:fld id="{9976C524-39B5-4217-8075-A3DCBDE9B6B2}" type="slidenum">
              <a:rPr lang="en-US" smtClean="0"/>
              <a:pPr>
                <a:defRPr/>
              </a:pPr>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Content Placeholder 2"/>
          <p:cNvSpPr>
            <a:spLocks noGrp="1"/>
          </p:cNvSpPr>
          <p:nvPr>
            <p:ph idx="1"/>
          </p:nvPr>
        </p:nvSpPr>
        <p:spPr>
          <a:xfrm>
            <a:off x="324544" y="908720"/>
            <a:ext cx="8567936" cy="5544616"/>
          </a:xfrm>
        </p:spPr>
        <p:txBody>
          <a:bodyPr/>
          <a:lstStyle/>
          <a:p>
            <a:pPr marL="463550" indent="-463550" eaLnBrk="1" hangingPunct="1">
              <a:spcBef>
                <a:spcPts val="600"/>
              </a:spcBef>
              <a:spcAft>
                <a:spcPts val="600"/>
              </a:spcAft>
            </a:pPr>
            <a:r>
              <a:rPr lang="en-US" sz="2200" dirty="0">
                <a:latin typeface="Arial" pitchFamily="34" charset="0"/>
                <a:cs typeface="Arial" pitchFamily="34" charset="0"/>
              </a:rPr>
              <a:t>Activity Hybrids and Participation = 15%</a:t>
            </a:r>
          </a:p>
          <a:p>
            <a:pPr marL="463550" indent="-463550" eaLnBrk="1" hangingPunct="1">
              <a:spcBef>
                <a:spcPts val="600"/>
              </a:spcBef>
              <a:spcAft>
                <a:spcPts val="600"/>
              </a:spcAft>
            </a:pPr>
            <a:r>
              <a:rPr lang="en-US" sz="2200" dirty="0">
                <a:latin typeface="Arial" pitchFamily="34" charset="0"/>
                <a:cs typeface="Arial" pitchFamily="34" charset="0"/>
              </a:rPr>
              <a:t>Written Hybrids = 20% of Final</a:t>
            </a:r>
          </a:p>
          <a:p>
            <a:pPr marL="463550" indent="-463550" eaLnBrk="1" hangingPunct="1">
              <a:spcBef>
                <a:spcPts val="600"/>
              </a:spcBef>
              <a:spcAft>
                <a:spcPts val="600"/>
              </a:spcAft>
            </a:pPr>
            <a:r>
              <a:rPr lang="en-US" sz="2200" dirty="0">
                <a:latin typeface="Arial" pitchFamily="34" charset="0"/>
                <a:cs typeface="Arial" pitchFamily="34" charset="0"/>
              </a:rPr>
              <a:t>Four in class group activities = 20%</a:t>
            </a:r>
          </a:p>
          <a:p>
            <a:pPr marL="463550" indent="-463550" eaLnBrk="1" hangingPunct="1">
              <a:spcBef>
                <a:spcPts val="600"/>
              </a:spcBef>
              <a:spcAft>
                <a:spcPts val="600"/>
              </a:spcAft>
            </a:pPr>
            <a:r>
              <a:rPr lang="en-US" sz="2200" dirty="0">
                <a:latin typeface="Arial" pitchFamily="34" charset="0"/>
                <a:cs typeface="Arial" pitchFamily="34" charset="0"/>
              </a:rPr>
              <a:t>Two</a:t>
            </a:r>
            <a:r>
              <a:rPr lang="en-US" sz="2200" b="1" i="1" dirty="0">
                <a:latin typeface="Arial" pitchFamily="34" charset="0"/>
                <a:cs typeface="Arial" pitchFamily="34" charset="0"/>
              </a:rPr>
              <a:t> Open Book </a:t>
            </a:r>
            <a:r>
              <a:rPr lang="en-US" sz="2200" dirty="0">
                <a:latin typeface="Arial" pitchFamily="34" charset="0"/>
                <a:cs typeface="Arial" pitchFamily="34" charset="0"/>
              </a:rPr>
              <a:t>Exams = 45%</a:t>
            </a:r>
          </a:p>
          <a:p>
            <a:pPr marL="1149350" lvl="3" indent="-463550" eaLnBrk="1" hangingPunct="1">
              <a:spcAft>
                <a:spcPts val="600"/>
              </a:spcAft>
            </a:pPr>
            <a:r>
              <a:rPr lang="en-US" sz="2200" dirty="0">
                <a:latin typeface="Arial" pitchFamily="34" charset="0"/>
                <a:cs typeface="Arial" pitchFamily="34" charset="0"/>
              </a:rPr>
              <a:t>Mid Term Exam = 20%</a:t>
            </a:r>
          </a:p>
          <a:p>
            <a:pPr marL="1149350" lvl="3" indent="-463550" eaLnBrk="1" hangingPunct="1">
              <a:spcAft>
                <a:spcPts val="600"/>
              </a:spcAft>
            </a:pPr>
            <a:r>
              <a:rPr lang="en-US" sz="2200" dirty="0">
                <a:latin typeface="Arial" pitchFamily="34" charset="0"/>
                <a:cs typeface="Arial" pitchFamily="34" charset="0"/>
              </a:rPr>
              <a:t>Final Exam = 25%</a:t>
            </a:r>
          </a:p>
          <a:p>
            <a:pPr marL="1149350" lvl="3" indent="-463550" eaLnBrk="1" hangingPunct="1">
              <a:spcAft>
                <a:spcPts val="600"/>
              </a:spcAft>
            </a:pPr>
            <a:r>
              <a:rPr lang="en-US" sz="2200" dirty="0">
                <a:latin typeface="Arial" pitchFamily="34" charset="0"/>
                <a:cs typeface="Arial" pitchFamily="34" charset="0"/>
              </a:rPr>
              <a:t>Exams are based on lectures; textbooks; end of class videos; and miscellaneous handouts.</a:t>
            </a:r>
          </a:p>
          <a:p>
            <a:pPr marL="1149350" lvl="3" indent="-463550" eaLnBrk="1" hangingPunct="1">
              <a:spcAft>
                <a:spcPts val="600"/>
              </a:spcAft>
            </a:pPr>
            <a:r>
              <a:rPr lang="en-US" sz="2200" dirty="0">
                <a:latin typeface="Arial" pitchFamily="34" charset="0"/>
                <a:cs typeface="Arial" pitchFamily="34" charset="0"/>
              </a:rPr>
              <a:t>On time attendance for exams is mandatory</a:t>
            </a:r>
          </a:p>
          <a:p>
            <a:pPr marL="1149350" lvl="3" indent="-463550" eaLnBrk="1" hangingPunct="1">
              <a:spcAft>
                <a:spcPts val="600"/>
              </a:spcAft>
            </a:pPr>
            <a:r>
              <a:rPr lang="en-US" sz="2200" i="1" dirty="0">
                <a:latin typeface="Arial" pitchFamily="34" charset="0"/>
                <a:cs typeface="Arial" pitchFamily="34" charset="0"/>
              </a:rPr>
              <a:t>All exams are Open Book (access to the text book; slide decks and your notes and limited study guide material)</a:t>
            </a:r>
            <a:endParaRPr lang="en-US" sz="2200" dirty="0">
              <a:latin typeface="Arial" pitchFamily="34" charset="0"/>
              <a:cs typeface="Arial" pitchFamily="34" charset="0"/>
            </a:endParaRPr>
          </a:p>
          <a:p>
            <a:pPr marL="463550" indent="-463550" eaLnBrk="1" hangingPunct="1">
              <a:spcBef>
                <a:spcPts val="600"/>
              </a:spcBef>
              <a:spcAft>
                <a:spcPts val="600"/>
              </a:spcAft>
            </a:pPr>
            <a:r>
              <a:rPr lang="en-US" sz="2200" dirty="0">
                <a:latin typeface="Arial" pitchFamily="34" charset="0"/>
                <a:cs typeface="Arial" pitchFamily="34" charset="0"/>
              </a:rPr>
              <a:t>I do not use Blackboard to track marks</a:t>
            </a:r>
          </a:p>
        </p:txBody>
      </p:sp>
      <p:sp>
        <p:nvSpPr>
          <p:cNvPr id="7" name="Slide Number Placeholder 6"/>
          <p:cNvSpPr>
            <a:spLocks noGrp="1"/>
          </p:cNvSpPr>
          <p:nvPr>
            <p:ph type="sldNum" sz="quarter" idx="12"/>
          </p:nvPr>
        </p:nvSpPr>
        <p:spPr/>
        <p:txBody>
          <a:bodyPr/>
          <a:lstStyle/>
          <a:p>
            <a:pPr>
              <a:defRPr/>
            </a:pPr>
            <a:fld id="{9976C524-39B5-4217-8075-A3DCBDE9B6B2}" type="slidenum">
              <a:rPr lang="en-US" smtClean="0"/>
              <a:pPr>
                <a:defRPr/>
              </a:pPr>
              <a:t>10</a:t>
            </a:fld>
            <a:endParaRPr lang="en-US"/>
          </a:p>
        </p:txBody>
      </p:sp>
      <p:sp>
        <p:nvSpPr>
          <p:cNvPr id="6" name="Title 1"/>
          <p:cNvSpPr txBox="1">
            <a:spLocks/>
          </p:cNvSpPr>
          <p:nvPr/>
        </p:nvSpPr>
        <p:spPr bwMode="auto">
          <a:xfrm>
            <a:off x="399876" y="44624"/>
            <a:ext cx="7556500" cy="49138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CA" sz="3200" b="1" i="0" u="none" strike="noStrike" kern="1200" cap="none" spc="0" normalizeH="0" baseline="0" noProof="0" dirty="0">
                <a:ln>
                  <a:noFill/>
                </a:ln>
                <a:solidFill>
                  <a:schemeClr val="accent1"/>
                </a:solidFill>
                <a:effectLst/>
                <a:uLnTx/>
                <a:uFillTx/>
                <a:latin typeface="Arial" pitchFamily="34" charset="0"/>
                <a:ea typeface="+mj-ea"/>
                <a:cs typeface="Arial" pitchFamily="34" charset="0"/>
              </a:rPr>
              <a:t>Administrative Stuff – Earning Marks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9939">
                                            <p:txEl>
                                              <p:pRg st="0" end="0"/>
                                            </p:txEl>
                                          </p:spTgt>
                                        </p:tgtEl>
                                        <p:attrNameLst>
                                          <p:attrName>style.visibility</p:attrName>
                                        </p:attrNameLst>
                                      </p:cBhvr>
                                      <p:to>
                                        <p:strVal val="visible"/>
                                      </p:to>
                                    </p:set>
                                    <p:animEffect transition="in" filter="fade">
                                      <p:cBhvr>
                                        <p:cTn id="7" dur="500"/>
                                        <p:tgtEl>
                                          <p:spTgt spid="3993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9939">
                                            <p:txEl>
                                              <p:pRg st="1" end="1"/>
                                            </p:txEl>
                                          </p:spTgt>
                                        </p:tgtEl>
                                        <p:attrNameLst>
                                          <p:attrName>style.visibility</p:attrName>
                                        </p:attrNameLst>
                                      </p:cBhvr>
                                      <p:to>
                                        <p:strVal val="visible"/>
                                      </p:to>
                                    </p:set>
                                    <p:animEffect transition="in" filter="fade">
                                      <p:cBhvr>
                                        <p:cTn id="12" dur="500"/>
                                        <p:tgtEl>
                                          <p:spTgt spid="3993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9939">
                                            <p:txEl>
                                              <p:pRg st="2" end="2"/>
                                            </p:txEl>
                                          </p:spTgt>
                                        </p:tgtEl>
                                        <p:attrNameLst>
                                          <p:attrName>style.visibility</p:attrName>
                                        </p:attrNameLst>
                                      </p:cBhvr>
                                      <p:to>
                                        <p:strVal val="visible"/>
                                      </p:to>
                                    </p:set>
                                    <p:animEffect transition="in" filter="fade">
                                      <p:cBhvr>
                                        <p:cTn id="17" dur="500"/>
                                        <p:tgtEl>
                                          <p:spTgt spid="3993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9939">
                                            <p:txEl>
                                              <p:pRg st="3" end="3"/>
                                            </p:txEl>
                                          </p:spTgt>
                                        </p:tgtEl>
                                        <p:attrNameLst>
                                          <p:attrName>style.visibility</p:attrName>
                                        </p:attrNameLst>
                                      </p:cBhvr>
                                      <p:to>
                                        <p:strVal val="visible"/>
                                      </p:to>
                                    </p:set>
                                    <p:animEffect transition="in" filter="fade">
                                      <p:cBhvr>
                                        <p:cTn id="22" dur="500"/>
                                        <p:tgtEl>
                                          <p:spTgt spid="3993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9939">
                                            <p:txEl>
                                              <p:pRg st="4" end="4"/>
                                            </p:txEl>
                                          </p:spTgt>
                                        </p:tgtEl>
                                        <p:attrNameLst>
                                          <p:attrName>style.visibility</p:attrName>
                                        </p:attrNameLst>
                                      </p:cBhvr>
                                      <p:to>
                                        <p:strVal val="visible"/>
                                      </p:to>
                                    </p:set>
                                    <p:animEffect transition="in" filter="fade">
                                      <p:cBhvr>
                                        <p:cTn id="27" dur="500"/>
                                        <p:tgtEl>
                                          <p:spTgt spid="3993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9939">
                                            <p:txEl>
                                              <p:pRg st="5" end="5"/>
                                            </p:txEl>
                                          </p:spTgt>
                                        </p:tgtEl>
                                        <p:attrNameLst>
                                          <p:attrName>style.visibility</p:attrName>
                                        </p:attrNameLst>
                                      </p:cBhvr>
                                      <p:to>
                                        <p:strVal val="visible"/>
                                      </p:to>
                                    </p:set>
                                    <p:animEffect transition="in" filter="fade">
                                      <p:cBhvr>
                                        <p:cTn id="32" dur="500"/>
                                        <p:tgtEl>
                                          <p:spTgt spid="3993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9939">
                                            <p:txEl>
                                              <p:pRg st="6" end="6"/>
                                            </p:txEl>
                                          </p:spTgt>
                                        </p:tgtEl>
                                        <p:attrNameLst>
                                          <p:attrName>style.visibility</p:attrName>
                                        </p:attrNameLst>
                                      </p:cBhvr>
                                      <p:to>
                                        <p:strVal val="visible"/>
                                      </p:to>
                                    </p:set>
                                    <p:animEffect transition="in" filter="fade">
                                      <p:cBhvr>
                                        <p:cTn id="37" dur="500"/>
                                        <p:tgtEl>
                                          <p:spTgt spid="3993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9939">
                                            <p:txEl>
                                              <p:pRg st="7" end="7"/>
                                            </p:txEl>
                                          </p:spTgt>
                                        </p:tgtEl>
                                        <p:attrNameLst>
                                          <p:attrName>style.visibility</p:attrName>
                                        </p:attrNameLst>
                                      </p:cBhvr>
                                      <p:to>
                                        <p:strVal val="visible"/>
                                      </p:to>
                                    </p:set>
                                    <p:animEffect transition="in" filter="fade">
                                      <p:cBhvr>
                                        <p:cTn id="42" dur="500"/>
                                        <p:tgtEl>
                                          <p:spTgt spid="39939">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9939">
                                            <p:txEl>
                                              <p:pRg st="8" end="8"/>
                                            </p:txEl>
                                          </p:spTgt>
                                        </p:tgtEl>
                                        <p:attrNameLst>
                                          <p:attrName>style.visibility</p:attrName>
                                        </p:attrNameLst>
                                      </p:cBhvr>
                                      <p:to>
                                        <p:strVal val="visible"/>
                                      </p:to>
                                    </p:set>
                                    <p:animEffect transition="in" filter="fade">
                                      <p:cBhvr>
                                        <p:cTn id="47" dur="500"/>
                                        <p:tgtEl>
                                          <p:spTgt spid="39939">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9939">
                                            <p:txEl>
                                              <p:pRg st="9" end="9"/>
                                            </p:txEl>
                                          </p:spTgt>
                                        </p:tgtEl>
                                        <p:attrNameLst>
                                          <p:attrName>style.visibility</p:attrName>
                                        </p:attrNameLst>
                                      </p:cBhvr>
                                      <p:to>
                                        <p:strVal val="visible"/>
                                      </p:to>
                                    </p:set>
                                    <p:animEffect transition="in" filter="fade">
                                      <p:cBhvr>
                                        <p:cTn id="52" dur="500"/>
                                        <p:tgtEl>
                                          <p:spTgt spid="39939">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85788" y="4797152"/>
            <a:ext cx="7474644" cy="1584176"/>
          </a:xfrm>
        </p:spPr>
        <p:txBody>
          <a:bodyPr rtlCol="0">
            <a:noAutofit/>
          </a:bodyPr>
          <a:lstStyle/>
          <a:p>
            <a:pPr algn="ctr" eaLnBrk="1" fontAlgn="auto" hangingPunct="1">
              <a:spcAft>
                <a:spcPts val="0"/>
              </a:spcAft>
              <a:defRPr/>
            </a:pPr>
            <a:r>
              <a:rPr lang="en-US" sz="4400" b="1" dirty="0">
                <a:solidFill>
                  <a:srgbClr val="002060"/>
                </a:solidFill>
                <a:latin typeface="Arial" pitchFamily="34" charset="0"/>
                <a:cs typeface="Arial" pitchFamily="34" charset="0"/>
                <a:hlinkClick r:id="rId3"/>
              </a:rPr>
              <a:t>Video – Don’t Sweat the Small Stuff</a:t>
            </a:r>
            <a:endParaRPr lang="en-US" sz="4400" b="1" dirty="0">
              <a:solidFill>
                <a:srgbClr val="002060"/>
              </a:solidFill>
              <a:latin typeface="Arial" pitchFamily="34" charset="0"/>
              <a:cs typeface="Arial" pitchFamily="34" charset="0"/>
            </a:endParaRPr>
          </a:p>
        </p:txBody>
      </p:sp>
      <p:pic>
        <p:nvPicPr>
          <p:cNvPr id="22532" name="Picture 5" descr="iStock_000007227652XSmall.jpg"/>
          <p:cNvPicPr>
            <a:picLocks noChangeAspect="1"/>
          </p:cNvPicPr>
          <p:nvPr/>
        </p:nvPicPr>
        <p:blipFill>
          <a:blip r:embed="rId4"/>
          <a:srcRect/>
          <a:stretch>
            <a:fillRect/>
          </a:stretch>
        </p:blipFill>
        <p:spPr bwMode="auto">
          <a:xfrm>
            <a:off x="7150100" y="685800"/>
            <a:ext cx="1422400" cy="1066800"/>
          </a:xfrm>
          <a:prstGeom prst="rect">
            <a:avLst/>
          </a:prstGeom>
          <a:noFill/>
          <a:ln w="9525">
            <a:noFill/>
            <a:miter lim="800000"/>
            <a:headEnd/>
            <a:tailEnd/>
          </a:ln>
        </p:spPr>
      </p:pic>
      <p:pic>
        <p:nvPicPr>
          <p:cNvPr id="22533" name="Picture 6"/>
          <p:cNvPicPr>
            <a:picLocks noChangeAspect="1"/>
          </p:cNvPicPr>
          <p:nvPr/>
        </p:nvPicPr>
        <p:blipFill>
          <a:blip r:embed="rId5"/>
          <a:srcRect/>
          <a:stretch>
            <a:fillRect/>
          </a:stretch>
        </p:blipFill>
        <p:spPr bwMode="auto">
          <a:xfrm>
            <a:off x="914400" y="381000"/>
            <a:ext cx="2965450" cy="3935413"/>
          </a:xfrm>
          <a:prstGeom prst="rect">
            <a:avLst/>
          </a:prstGeom>
          <a:noFill/>
          <a:ln w="9525">
            <a:noFill/>
            <a:miter lim="800000"/>
            <a:headEnd/>
            <a:tailEnd/>
          </a:ln>
        </p:spPr>
      </p:pic>
      <p:pic>
        <p:nvPicPr>
          <p:cNvPr id="22534" name="Picture 7" descr="iStock_blocksXSmall.jpg"/>
          <p:cNvPicPr>
            <a:picLocks noChangeAspect="1"/>
          </p:cNvPicPr>
          <p:nvPr/>
        </p:nvPicPr>
        <p:blipFill>
          <a:blip r:embed="rId6"/>
          <a:srcRect/>
          <a:stretch>
            <a:fillRect/>
          </a:stretch>
        </p:blipFill>
        <p:spPr bwMode="auto">
          <a:xfrm>
            <a:off x="4876800" y="2743200"/>
            <a:ext cx="1524000" cy="1143000"/>
          </a:xfrm>
          <a:prstGeom prst="rect">
            <a:avLst/>
          </a:prstGeom>
          <a:noFill/>
          <a:ln w="9525">
            <a:noFill/>
            <a:miter lim="800000"/>
            <a:headEnd/>
            <a:tailEnd/>
          </a:ln>
        </p:spPr>
      </p:pic>
    </p:spTree>
    <p:extLst>
      <p:ext uri="{BB962C8B-B14F-4D97-AF65-F5344CB8AC3E}">
        <p14:creationId xmlns:p14="http://schemas.microsoft.com/office/powerpoint/2010/main" val="28801829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725910" y="2492896"/>
            <a:ext cx="7556500" cy="1512168"/>
          </a:xfrm>
        </p:spPr>
        <p:txBody>
          <a:bodyPr/>
          <a:lstStyle/>
          <a:p>
            <a:pPr algn="ctr" eaLnBrk="1" hangingPunct="1"/>
            <a:r>
              <a:rPr lang="en-US" sz="8000" dirty="0"/>
              <a:t>First Lesson</a:t>
            </a:r>
          </a:p>
        </p:txBody>
      </p:sp>
      <p:sp>
        <p:nvSpPr>
          <p:cNvPr id="9" name="Slide Number Placeholder 8"/>
          <p:cNvSpPr>
            <a:spLocks noGrp="1"/>
          </p:cNvSpPr>
          <p:nvPr>
            <p:ph type="sldNum" sz="quarter" idx="12"/>
          </p:nvPr>
        </p:nvSpPr>
        <p:spPr/>
        <p:txBody>
          <a:bodyPr/>
          <a:lstStyle/>
          <a:p>
            <a:pPr>
              <a:defRPr/>
            </a:pPr>
            <a:fld id="{9976C524-39B5-4217-8075-A3DCBDE9B6B2}" type="slidenum">
              <a:rPr lang="en-US" smtClean="0"/>
              <a:pPr>
                <a:defRPr/>
              </a:pPr>
              <a:t>12</a:t>
            </a:fld>
            <a:endParaRPr lang="en-US"/>
          </a:p>
        </p:txBody>
      </p:sp>
    </p:spTree>
    <p:extLst>
      <p:ext uri="{BB962C8B-B14F-4D97-AF65-F5344CB8AC3E}">
        <p14:creationId xmlns:p14="http://schemas.microsoft.com/office/powerpoint/2010/main" val="28150415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565472" y="248791"/>
            <a:ext cx="7246888" cy="803945"/>
          </a:xfrm>
        </p:spPr>
        <p:txBody>
          <a:bodyPr/>
          <a:lstStyle/>
          <a:p>
            <a:pPr eaLnBrk="1" hangingPunct="1">
              <a:spcBef>
                <a:spcPct val="20000"/>
              </a:spcBef>
            </a:pPr>
            <a:r>
              <a:rPr lang="en-US" sz="3200" b="1" dirty="0">
                <a:solidFill>
                  <a:schemeClr val="tx1"/>
                </a:solidFill>
                <a:latin typeface="Arial" pitchFamily="34" charset="0"/>
                <a:cs typeface="Arial" pitchFamily="34" charset="0"/>
              </a:rPr>
              <a:t>The Importance of </a:t>
            </a:r>
            <a:r>
              <a:rPr lang="en-US" sz="3200" b="1" dirty="0" err="1">
                <a:solidFill>
                  <a:schemeClr val="tx1"/>
                </a:solidFill>
                <a:latin typeface="Arial" pitchFamily="34" charset="0"/>
                <a:cs typeface="Arial" pitchFamily="34" charset="0"/>
              </a:rPr>
              <a:t>Notetaking</a:t>
            </a:r>
            <a:endParaRPr lang="en-US" sz="3200" b="1" dirty="0">
              <a:solidFill>
                <a:schemeClr val="tx1"/>
              </a:solidFill>
              <a:latin typeface="Arial" pitchFamily="34" charset="0"/>
              <a:cs typeface="Arial" pitchFamily="34" charset="0"/>
            </a:endParaRPr>
          </a:p>
        </p:txBody>
      </p:sp>
      <p:sp>
        <p:nvSpPr>
          <p:cNvPr id="8195" name="Rectangle 3"/>
          <p:cNvSpPr>
            <a:spLocks noGrp="1" noChangeArrowheads="1"/>
          </p:cNvSpPr>
          <p:nvPr>
            <p:ph type="body" idx="1"/>
          </p:nvPr>
        </p:nvSpPr>
        <p:spPr>
          <a:xfrm>
            <a:off x="611832" y="1556792"/>
            <a:ext cx="7848600" cy="3960440"/>
          </a:xfrm>
        </p:spPr>
        <p:txBody>
          <a:bodyPr/>
          <a:lstStyle/>
          <a:p>
            <a:pPr marL="457200" indent="-457200" eaLnBrk="1" hangingPunct="1"/>
            <a:r>
              <a:rPr lang="en-US" sz="3200" dirty="0">
                <a:solidFill>
                  <a:schemeClr val="tx1"/>
                </a:solidFill>
                <a:latin typeface="Arial" pitchFamily="34" charset="0"/>
                <a:cs typeface="Arial" pitchFamily="34" charset="0"/>
              </a:rPr>
              <a:t>Taking notes combats memory fading</a:t>
            </a:r>
          </a:p>
          <a:p>
            <a:pPr marL="457200" indent="-457200" eaLnBrk="1" hangingPunct="1"/>
            <a:r>
              <a:rPr lang="en-US" sz="3200" dirty="0">
                <a:solidFill>
                  <a:schemeClr val="tx1"/>
                </a:solidFill>
                <a:latin typeface="Arial" pitchFamily="34" charset="0"/>
                <a:cs typeface="Arial" pitchFamily="34" charset="0"/>
              </a:rPr>
              <a:t>Effective notes backs up and reinforces memory</a:t>
            </a:r>
          </a:p>
          <a:p>
            <a:pPr marL="457200" indent="-457200" eaLnBrk="1" hangingPunct="1"/>
            <a:r>
              <a:rPr lang="en-US" sz="3200" dirty="0">
                <a:solidFill>
                  <a:schemeClr val="tx1"/>
                </a:solidFill>
                <a:latin typeface="Arial" pitchFamily="34" charset="0"/>
                <a:cs typeface="Arial" pitchFamily="34" charset="0"/>
              </a:rPr>
              <a:t>Research shows a high correlation between the quality of notes and test and grade performance</a:t>
            </a:r>
          </a:p>
        </p:txBody>
      </p:sp>
      <p:sp>
        <p:nvSpPr>
          <p:cNvPr id="4" name="Slide Number Placeholder 3"/>
          <p:cNvSpPr>
            <a:spLocks noGrp="1"/>
          </p:cNvSpPr>
          <p:nvPr>
            <p:ph type="sldNum" sz="quarter" idx="12"/>
          </p:nvPr>
        </p:nvSpPr>
        <p:spPr/>
        <p:txBody>
          <a:bodyPr/>
          <a:lstStyle/>
          <a:p>
            <a:pPr>
              <a:defRPr/>
            </a:pPr>
            <a:fld id="{2190886B-D297-4B71-903E-894863DFEB13}" type="slidenum">
              <a:rPr lang="en-US" smtClean="0"/>
              <a:pPr>
                <a:defRPr/>
              </a:pPr>
              <a:t>13</a:t>
            </a:fld>
            <a:endParaRPr lang="en-US"/>
          </a:p>
        </p:txBody>
      </p:sp>
    </p:spTree>
    <p:extLst>
      <p:ext uri="{BB962C8B-B14F-4D97-AF65-F5344CB8AC3E}">
        <p14:creationId xmlns:p14="http://schemas.microsoft.com/office/powerpoint/2010/main" val="3493969217"/>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565472" y="248791"/>
            <a:ext cx="7246888" cy="803945"/>
          </a:xfrm>
        </p:spPr>
        <p:txBody>
          <a:bodyPr/>
          <a:lstStyle/>
          <a:p>
            <a:pPr eaLnBrk="1" hangingPunct="1">
              <a:spcBef>
                <a:spcPct val="20000"/>
              </a:spcBef>
            </a:pPr>
            <a:r>
              <a:rPr lang="en-US" sz="3200" b="1" dirty="0">
                <a:solidFill>
                  <a:schemeClr val="tx1"/>
                </a:solidFill>
                <a:latin typeface="Arial" pitchFamily="34" charset="0"/>
                <a:cs typeface="Arial" pitchFamily="34" charset="0"/>
              </a:rPr>
              <a:t>The Importance of </a:t>
            </a:r>
            <a:r>
              <a:rPr lang="en-US" sz="3200" b="1" dirty="0" err="1">
                <a:solidFill>
                  <a:schemeClr val="tx1"/>
                </a:solidFill>
                <a:latin typeface="Arial" pitchFamily="34" charset="0"/>
                <a:cs typeface="Arial" pitchFamily="34" charset="0"/>
              </a:rPr>
              <a:t>Notetaking</a:t>
            </a:r>
            <a:endParaRPr lang="en-US" sz="3200" b="1" dirty="0">
              <a:solidFill>
                <a:schemeClr val="tx1"/>
              </a:solidFill>
              <a:latin typeface="Arial" pitchFamily="34" charset="0"/>
              <a:cs typeface="Arial" pitchFamily="34" charset="0"/>
            </a:endParaRPr>
          </a:p>
        </p:txBody>
      </p:sp>
      <p:sp>
        <p:nvSpPr>
          <p:cNvPr id="8195" name="Rectangle 3"/>
          <p:cNvSpPr>
            <a:spLocks noGrp="1" noChangeArrowheads="1"/>
          </p:cNvSpPr>
          <p:nvPr>
            <p:ph type="body" idx="1"/>
          </p:nvPr>
        </p:nvSpPr>
        <p:spPr>
          <a:xfrm>
            <a:off x="683568" y="1412776"/>
            <a:ext cx="7848600" cy="4824536"/>
          </a:xfrm>
        </p:spPr>
        <p:txBody>
          <a:bodyPr/>
          <a:lstStyle/>
          <a:p>
            <a:pPr marL="457200" indent="-457200" eaLnBrk="1" hangingPunct="1"/>
            <a:r>
              <a:rPr lang="en-US" sz="3200" dirty="0">
                <a:solidFill>
                  <a:schemeClr val="tx1"/>
                </a:solidFill>
                <a:latin typeface="Arial" pitchFamily="34" charset="0"/>
                <a:cs typeface="Arial" pitchFamily="34" charset="0"/>
              </a:rPr>
              <a:t>Studying from effective notes is more time efficient than rereading chapters multiple times</a:t>
            </a:r>
          </a:p>
          <a:p>
            <a:pPr marL="457200" indent="-457200" eaLnBrk="1" hangingPunct="1"/>
            <a:r>
              <a:rPr lang="en-US" sz="3200" dirty="0">
                <a:solidFill>
                  <a:schemeClr val="tx1"/>
                </a:solidFill>
                <a:latin typeface="Arial" pitchFamily="34" charset="0"/>
                <a:cs typeface="Arial" pitchFamily="34" charset="0"/>
              </a:rPr>
              <a:t>Well-developed notes provides effective study tools to rehearse and review</a:t>
            </a:r>
          </a:p>
          <a:p>
            <a:pPr marL="457200" indent="-457200" eaLnBrk="1" hangingPunct="1"/>
            <a:r>
              <a:rPr lang="en-US" sz="3200" dirty="0">
                <a:solidFill>
                  <a:schemeClr val="tx1"/>
                </a:solidFill>
                <a:latin typeface="Arial" pitchFamily="34" charset="0"/>
                <a:cs typeface="Arial" pitchFamily="34" charset="0"/>
              </a:rPr>
              <a:t>Effective note taking strategies saves study time. </a:t>
            </a:r>
          </a:p>
        </p:txBody>
      </p:sp>
      <p:sp>
        <p:nvSpPr>
          <p:cNvPr id="4" name="Slide Number Placeholder 3"/>
          <p:cNvSpPr>
            <a:spLocks noGrp="1"/>
          </p:cNvSpPr>
          <p:nvPr>
            <p:ph type="sldNum" sz="quarter" idx="12"/>
          </p:nvPr>
        </p:nvSpPr>
        <p:spPr/>
        <p:txBody>
          <a:bodyPr/>
          <a:lstStyle/>
          <a:p>
            <a:pPr>
              <a:defRPr/>
            </a:pPr>
            <a:fld id="{2190886B-D297-4B71-903E-894863DFEB13}" type="slidenum">
              <a:rPr lang="en-US" smtClean="0"/>
              <a:pPr>
                <a:defRPr/>
              </a:pPr>
              <a:t>14</a:t>
            </a:fld>
            <a:endParaRPr lang="en-US"/>
          </a:p>
        </p:txBody>
      </p:sp>
    </p:spTree>
    <p:extLst>
      <p:ext uri="{BB962C8B-B14F-4D97-AF65-F5344CB8AC3E}">
        <p14:creationId xmlns:p14="http://schemas.microsoft.com/office/powerpoint/2010/main" val="1024779929"/>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88516" y="44624"/>
            <a:ext cx="6143724" cy="587921"/>
          </a:xfrm>
        </p:spPr>
        <p:txBody>
          <a:bodyPr/>
          <a:lstStyle/>
          <a:p>
            <a:pPr eaLnBrk="1" hangingPunct="1">
              <a:spcBef>
                <a:spcPct val="20000"/>
              </a:spcBef>
            </a:pPr>
            <a:r>
              <a:rPr lang="en-US" sz="3200" b="1" dirty="0">
                <a:solidFill>
                  <a:schemeClr val="tx1"/>
                </a:solidFill>
                <a:latin typeface="Arial" pitchFamily="34" charset="0"/>
                <a:cs typeface="Arial" pitchFamily="34" charset="0"/>
              </a:rPr>
              <a:t>The Note Taking Process</a:t>
            </a:r>
          </a:p>
        </p:txBody>
      </p:sp>
      <p:sp>
        <p:nvSpPr>
          <p:cNvPr id="7171" name="Rectangle 3"/>
          <p:cNvSpPr>
            <a:spLocks noGrp="1" noChangeArrowheads="1"/>
          </p:cNvSpPr>
          <p:nvPr>
            <p:ph type="body" idx="1"/>
          </p:nvPr>
        </p:nvSpPr>
        <p:spPr>
          <a:xfrm>
            <a:off x="251520" y="836712"/>
            <a:ext cx="8686800" cy="5832648"/>
          </a:xfrm>
          <a:noFill/>
        </p:spPr>
        <p:txBody>
          <a:bodyPr/>
          <a:lstStyle/>
          <a:p>
            <a:pPr eaLnBrk="1" hangingPunct="1">
              <a:buFontTx/>
              <a:buNone/>
            </a:pPr>
            <a:r>
              <a:rPr lang="en-US" sz="2800" b="1" dirty="0">
                <a:solidFill>
                  <a:schemeClr val="tx1"/>
                </a:solidFill>
                <a:latin typeface="Arial" pitchFamily="34" charset="0"/>
                <a:cs typeface="Arial" pitchFamily="34" charset="0"/>
              </a:rPr>
              <a:t>Note Taking:</a:t>
            </a:r>
          </a:p>
          <a:p>
            <a:pPr marL="457200" indent="-457200" eaLnBrk="1" hangingPunct="1"/>
            <a:r>
              <a:rPr lang="en-US" sz="2800" dirty="0">
                <a:solidFill>
                  <a:schemeClr val="tx1"/>
                </a:solidFill>
                <a:latin typeface="Arial" pitchFamily="34" charset="0"/>
                <a:cs typeface="Arial" pitchFamily="34" charset="0"/>
              </a:rPr>
              <a:t>Involves condensing or reducing large amounts of information into more manageable units.</a:t>
            </a:r>
          </a:p>
          <a:p>
            <a:pPr marL="457200" indent="-457200" eaLnBrk="1" hangingPunct="1"/>
            <a:r>
              <a:rPr lang="en-US" sz="2800" dirty="0">
                <a:solidFill>
                  <a:schemeClr val="tx1"/>
                </a:solidFill>
                <a:latin typeface="Arial" pitchFamily="34" charset="0"/>
                <a:cs typeface="Arial" pitchFamily="34" charset="0"/>
              </a:rPr>
              <a:t>Requires you to think carefully about information, break it down, analyze it, and select what is important to learn.</a:t>
            </a:r>
          </a:p>
          <a:p>
            <a:pPr marL="457200" indent="-457200" eaLnBrk="1" hangingPunct="1"/>
            <a:r>
              <a:rPr lang="en-US" sz="2800" dirty="0">
                <a:solidFill>
                  <a:schemeClr val="tx1"/>
                </a:solidFill>
                <a:latin typeface="Arial" pitchFamily="34" charset="0"/>
                <a:cs typeface="Arial" pitchFamily="34" charset="0"/>
              </a:rPr>
              <a:t>Is a multisensory process that uses visual, kinesthetic, and auditory encoding. </a:t>
            </a:r>
          </a:p>
          <a:p>
            <a:pPr marL="457200" indent="-457200" eaLnBrk="1" hangingPunct="1"/>
            <a:r>
              <a:rPr lang="en-US" sz="2800" dirty="0">
                <a:solidFill>
                  <a:schemeClr val="tx1"/>
                </a:solidFill>
                <a:latin typeface="Arial" pitchFamily="34" charset="0"/>
                <a:cs typeface="Arial" pitchFamily="34" charset="0"/>
              </a:rPr>
              <a:t>Individual chapters may require using more than one note taking system to create study and review tools.</a:t>
            </a:r>
          </a:p>
        </p:txBody>
      </p:sp>
      <p:sp>
        <p:nvSpPr>
          <p:cNvPr id="4" name="Slide Number Placeholder 3"/>
          <p:cNvSpPr>
            <a:spLocks noGrp="1"/>
          </p:cNvSpPr>
          <p:nvPr>
            <p:ph type="sldNum" sz="quarter" idx="12"/>
          </p:nvPr>
        </p:nvSpPr>
        <p:spPr/>
        <p:txBody>
          <a:bodyPr/>
          <a:lstStyle/>
          <a:p>
            <a:pPr>
              <a:defRPr/>
            </a:pPr>
            <a:fld id="{2190886B-D297-4B71-903E-894863DFEB13}" type="slidenum">
              <a:rPr lang="en-US" smtClean="0"/>
              <a:pPr>
                <a:defRPr/>
              </a:pPr>
              <a:t>15</a:t>
            </a:fld>
            <a:endParaRPr lang="en-US"/>
          </a:p>
        </p:txBody>
      </p:sp>
    </p:spTree>
    <p:extLst>
      <p:ext uri="{BB962C8B-B14F-4D97-AF65-F5344CB8AC3E}">
        <p14:creationId xmlns:p14="http://schemas.microsoft.com/office/powerpoint/2010/main" val="3577700712"/>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444500" y="260648"/>
            <a:ext cx="8255000" cy="731937"/>
          </a:xfrm>
        </p:spPr>
        <p:txBody>
          <a:bodyPr/>
          <a:lstStyle/>
          <a:p>
            <a:pPr eaLnBrk="1" hangingPunct="1">
              <a:spcBef>
                <a:spcPct val="20000"/>
              </a:spcBef>
            </a:pPr>
            <a:r>
              <a:rPr lang="en-US" sz="3200" b="1" dirty="0">
                <a:solidFill>
                  <a:schemeClr val="tx1"/>
                </a:solidFill>
                <a:latin typeface="Arial" pitchFamily="34" charset="0"/>
                <a:cs typeface="Arial" pitchFamily="34" charset="0"/>
              </a:rPr>
              <a:t>Annotation</a:t>
            </a:r>
          </a:p>
        </p:txBody>
      </p:sp>
      <p:sp>
        <p:nvSpPr>
          <p:cNvPr id="11267" name="Rectangle 3"/>
          <p:cNvSpPr>
            <a:spLocks noGrp="1" noChangeArrowheads="1"/>
          </p:cNvSpPr>
          <p:nvPr>
            <p:ph type="body" idx="1"/>
          </p:nvPr>
        </p:nvSpPr>
        <p:spPr>
          <a:xfrm>
            <a:off x="457200" y="1052736"/>
            <a:ext cx="8229600" cy="5328592"/>
          </a:xfrm>
        </p:spPr>
        <p:txBody>
          <a:bodyPr/>
          <a:lstStyle/>
          <a:p>
            <a:pPr eaLnBrk="1" hangingPunct="1">
              <a:buNone/>
            </a:pPr>
            <a:r>
              <a:rPr lang="en-US" sz="3000" b="1" dirty="0">
                <a:solidFill>
                  <a:srgbClr val="C93300"/>
                </a:solidFill>
                <a:latin typeface="Arial" pitchFamily="34" charset="0"/>
                <a:cs typeface="Arial" pitchFamily="34" charset="0"/>
              </a:rPr>
              <a:t>Annotating:</a:t>
            </a:r>
            <a:r>
              <a:rPr lang="en-US" sz="3000" b="1" dirty="0">
                <a:latin typeface="Arial" pitchFamily="34" charset="0"/>
                <a:cs typeface="Arial" pitchFamily="34" charset="0"/>
              </a:rPr>
              <a:t> </a:t>
            </a:r>
          </a:p>
          <a:p>
            <a:pPr marL="1150938" lvl="3" indent="-465138"/>
            <a:r>
              <a:rPr lang="en-US" sz="3000" dirty="0">
                <a:latin typeface="Arial" pitchFamily="34" charset="0"/>
                <a:cs typeface="Arial" pitchFamily="34" charset="0"/>
              </a:rPr>
              <a:t>The process of highlighting, underlining, making marginal notes, or marking specific information in printed materials.</a:t>
            </a:r>
          </a:p>
          <a:p>
            <a:pPr eaLnBrk="1" hangingPunct="1">
              <a:buFontTx/>
              <a:buNone/>
            </a:pPr>
            <a:r>
              <a:rPr lang="en-US" sz="3000" b="1" dirty="0">
                <a:solidFill>
                  <a:srgbClr val="C93300"/>
                </a:solidFill>
                <a:latin typeface="Arial" pitchFamily="34" charset="0"/>
                <a:cs typeface="Arial" pitchFamily="34" charset="0"/>
              </a:rPr>
              <a:t>Annotating:</a:t>
            </a:r>
          </a:p>
          <a:p>
            <a:pPr marL="1150938" lvl="3" indent="-465138"/>
            <a:r>
              <a:rPr lang="en-US" sz="3000" dirty="0">
                <a:latin typeface="Arial" pitchFamily="34" charset="0"/>
                <a:cs typeface="Arial" pitchFamily="34" charset="0"/>
              </a:rPr>
              <a:t>Is an active learning process</a:t>
            </a:r>
          </a:p>
          <a:p>
            <a:pPr marL="1150938" lvl="3" indent="-465138"/>
            <a:r>
              <a:rPr lang="en-US" sz="3000" dirty="0">
                <a:latin typeface="Arial" pitchFamily="34" charset="0"/>
                <a:cs typeface="Arial" pitchFamily="34" charset="0"/>
              </a:rPr>
              <a:t>Holds information longer in working memory</a:t>
            </a:r>
          </a:p>
          <a:p>
            <a:pPr marL="1150938" lvl="3" indent="-465138"/>
            <a:r>
              <a:rPr lang="en-US" sz="3000" dirty="0">
                <a:latin typeface="Arial" pitchFamily="34" charset="0"/>
                <a:cs typeface="Arial" pitchFamily="34" charset="0"/>
              </a:rPr>
              <a:t>Reduces the risk of information fading</a:t>
            </a:r>
          </a:p>
        </p:txBody>
      </p:sp>
      <p:sp>
        <p:nvSpPr>
          <p:cNvPr id="4" name="Slide Number Placeholder 3"/>
          <p:cNvSpPr>
            <a:spLocks noGrp="1"/>
          </p:cNvSpPr>
          <p:nvPr>
            <p:ph type="sldNum" sz="quarter" idx="12"/>
          </p:nvPr>
        </p:nvSpPr>
        <p:spPr/>
        <p:txBody>
          <a:bodyPr/>
          <a:lstStyle/>
          <a:p>
            <a:pPr>
              <a:defRPr/>
            </a:pPr>
            <a:fld id="{2190886B-D297-4B71-903E-894863DFEB13}" type="slidenum">
              <a:rPr lang="en-US" smtClean="0"/>
              <a:pPr>
                <a:defRPr/>
              </a:pPr>
              <a:t>16</a:t>
            </a:fld>
            <a:endParaRPr lang="en-US"/>
          </a:p>
        </p:txBody>
      </p:sp>
    </p:spTree>
    <p:extLst>
      <p:ext uri="{BB962C8B-B14F-4D97-AF65-F5344CB8AC3E}">
        <p14:creationId xmlns:p14="http://schemas.microsoft.com/office/powerpoint/2010/main" val="971278114"/>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395536" y="44624"/>
            <a:ext cx="8255000" cy="587921"/>
          </a:xfrm>
        </p:spPr>
        <p:txBody>
          <a:bodyPr/>
          <a:lstStyle/>
          <a:p>
            <a:pPr eaLnBrk="1" hangingPunct="1">
              <a:spcBef>
                <a:spcPct val="20000"/>
              </a:spcBef>
            </a:pPr>
            <a:r>
              <a:rPr lang="en-US" sz="3200" b="1" dirty="0">
                <a:solidFill>
                  <a:schemeClr val="tx1"/>
                </a:solidFill>
                <a:latin typeface="Arial" pitchFamily="34" charset="0"/>
                <a:cs typeface="Arial" pitchFamily="34" charset="0"/>
              </a:rPr>
              <a:t>Tips for Recording Notes</a:t>
            </a:r>
          </a:p>
        </p:txBody>
      </p:sp>
      <p:sp>
        <p:nvSpPr>
          <p:cNvPr id="17411" name="Rectangle 3"/>
          <p:cNvSpPr>
            <a:spLocks noGrp="1" noChangeArrowheads="1"/>
          </p:cNvSpPr>
          <p:nvPr>
            <p:ph type="body" idx="1"/>
          </p:nvPr>
        </p:nvSpPr>
        <p:spPr>
          <a:xfrm>
            <a:off x="446856" y="836712"/>
            <a:ext cx="8229600" cy="5616624"/>
          </a:xfrm>
          <a:solidFill>
            <a:schemeClr val="bg1"/>
          </a:solidFill>
        </p:spPr>
        <p:txBody>
          <a:bodyPr/>
          <a:lstStyle/>
          <a:p>
            <a:pPr eaLnBrk="1" hangingPunct="1"/>
            <a:r>
              <a:rPr lang="en-US" sz="2800" dirty="0">
                <a:solidFill>
                  <a:srgbClr val="C93300"/>
                </a:solidFill>
                <a:latin typeface="Arial" pitchFamily="34" charset="0"/>
                <a:cs typeface="Arial" pitchFamily="34" charset="0"/>
              </a:rPr>
              <a:t>Headings and Subheadings:</a:t>
            </a:r>
            <a:r>
              <a:rPr lang="en-US" sz="2800" dirty="0">
                <a:latin typeface="Arial" pitchFamily="34" charset="0"/>
                <a:cs typeface="Arial" pitchFamily="34" charset="0"/>
              </a:rPr>
              <a:t> Keeps your notes organized.</a:t>
            </a:r>
          </a:p>
          <a:p>
            <a:pPr eaLnBrk="1" hangingPunct="1"/>
            <a:r>
              <a:rPr lang="en-US" sz="2800" dirty="0">
                <a:solidFill>
                  <a:srgbClr val="C93300"/>
                </a:solidFill>
                <a:latin typeface="Arial" pitchFamily="34" charset="0"/>
                <a:cs typeface="Arial" pitchFamily="34" charset="0"/>
              </a:rPr>
              <a:t>Marginal Notes:</a:t>
            </a:r>
            <a:r>
              <a:rPr lang="en-US" sz="2800" dirty="0">
                <a:latin typeface="Arial" pitchFamily="34" charset="0"/>
                <a:cs typeface="Arial" pitchFamily="34" charset="0"/>
              </a:rPr>
              <a:t> Take notes on any important marginal notes in the textbook</a:t>
            </a:r>
          </a:p>
          <a:p>
            <a:pPr eaLnBrk="1" hangingPunct="1"/>
            <a:r>
              <a:rPr lang="en-US" sz="2800" dirty="0">
                <a:solidFill>
                  <a:srgbClr val="C93300"/>
                </a:solidFill>
                <a:latin typeface="Arial" pitchFamily="34" charset="0"/>
                <a:cs typeface="Arial" pitchFamily="34" charset="0"/>
              </a:rPr>
              <a:t>Double Spacing:</a:t>
            </a:r>
            <a:r>
              <a:rPr lang="en-US" sz="2800" dirty="0">
                <a:latin typeface="Arial" pitchFamily="34" charset="0"/>
                <a:cs typeface="Arial" pitchFamily="34" charset="0"/>
              </a:rPr>
              <a:t> Double spacing creates room for adding additional information after the fact.</a:t>
            </a:r>
          </a:p>
          <a:p>
            <a:pPr eaLnBrk="1" hangingPunct="1"/>
            <a:r>
              <a:rPr lang="en-US" sz="2800" dirty="0">
                <a:solidFill>
                  <a:srgbClr val="C93300"/>
                </a:solidFill>
                <a:latin typeface="Arial" pitchFamily="34" charset="0"/>
                <a:cs typeface="Arial" pitchFamily="34" charset="0"/>
              </a:rPr>
              <a:t>Sufficient Information:</a:t>
            </a:r>
            <a:r>
              <a:rPr lang="en-US" sz="2800" dirty="0">
                <a:latin typeface="Arial" pitchFamily="34" charset="0"/>
                <a:cs typeface="Arial" pitchFamily="34" charset="0"/>
              </a:rPr>
              <a:t> Avoid being too brief; record sufficient details to support main ideas.</a:t>
            </a:r>
          </a:p>
          <a:p>
            <a:pPr eaLnBrk="1" hangingPunct="1"/>
            <a:r>
              <a:rPr lang="en-US" sz="2800" dirty="0">
                <a:solidFill>
                  <a:srgbClr val="C93300"/>
                </a:solidFill>
                <a:latin typeface="Arial" pitchFamily="34" charset="0"/>
                <a:cs typeface="Arial" pitchFamily="34" charset="0"/>
              </a:rPr>
              <a:t>Meaningful Phrases or Sentences:</a:t>
            </a:r>
            <a:r>
              <a:rPr lang="en-US" sz="2800" dirty="0">
                <a:latin typeface="Arial" pitchFamily="34" charset="0"/>
                <a:cs typeface="Arial" pitchFamily="34" charset="0"/>
              </a:rPr>
              <a:t> Check that phrases or shortened sentences are clear.</a:t>
            </a:r>
          </a:p>
          <a:p>
            <a:pPr eaLnBrk="1" hangingPunct="1"/>
            <a:endParaRPr lang="en-US" sz="2800" b="1" dirty="0">
              <a:latin typeface="Arial" pitchFamily="34" charset="0"/>
              <a:cs typeface="Arial" pitchFamily="34" charset="0"/>
            </a:endParaRPr>
          </a:p>
        </p:txBody>
      </p:sp>
      <p:sp>
        <p:nvSpPr>
          <p:cNvPr id="4" name="Slide Number Placeholder 3"/>
          <p:cNvSpPr>
            <a:spLocks noGrp="1"/>
          </p:cNvSpPr>
          <p:nvPr>
            <p:ph type="sldNum" sz="quarter" idx="12"/>
          </p:nvPr>
        </p:nvSpPr>
        <p:spPr/>
        <p:txBody>
          <a:bodyPr/>
          <a:lstStyle/>
          <a:p>
            <a:pPr>
              <a:defRPr/>
            </a:pPr>
            <a:fld id="{2190886B-D297-4B71-903E-894863DFEB13}" type="slidenum">
              <a:rPr lang="en-US" smtClean="0"/>
              <a:pPr>
                <a:defRPr/>
              </a:pPr>
              <a:t>17</a:t>
            </a:fld>
            <a:endParaRPr lang="en-US"/>
          </a:p>
        </p:txBody>
      </p:sp>
    </p:spTree>
    <p:extLst>
      <p:ext uri="{BB962C8B-B14F-4D97-AF65-F5344CB8AC3E}">
        <p14:creationId xmlns:p14="http://schemas.microsoft.com/office/powerpoint/2010/main" val="14243762"/>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7" name="Picture 3"/>
          <p:cNvPicPr>
            <a:picLocks noChangeAspect="1" noChangeArrowheads="1"/>
          </p:cNvPicPr>
          <p:nvPr/>
        </p:nvPicPr>
        <p:blipFill>
          <a:blip r:embed="rId2" cstate="print"/>
          <a:srcRect/>
          <a:stretch>
            <a:fillRect/>
          </a:stretch>
        </p:blipFill>
        <p:spPr bwMode="auto">
          <a:xfrm>
            <a:off x="451196" y="908720"/>
            <a:ext cx="8248303" cy="5508104"/>
          </a:xfrm>
          <a:prstGeom prst="rect">
            <a:avLst/>
          </a:prstGeom>
          <a:noFill/>
          <a:ln w="12700">
            <a:solidFill>
              <a:srgbClr val="000000"/>
            </a:solidFill>
            <a:miter lim="800000"/>
            <a:headEnd/>
            <a:tailEnd/>
          </a:ln>
        </p:spPr>
      </p:pic>
      <p:sp>
        <p:nvSpPr>
          <p:cNvPr id="16386" name="Rectangle 2"/>
          <p:cNvSpPr>
            <a:spLocks noGrp="1" noChangeArrowheads="1"/>
          </p:cNvSpPr>
          <p:nvPr>
            <p:ph type="title"/>
          </p:nvPr>
        </p:nvSpPr>
        <p:spPr>
          <a:xfrm>
            <a:off x="588516" y="188640"/>
            <a:ext cx="5495652" cy="803945"/>
          </a:xfrm>
        </p:spPr>
        <p:txBody>
          <a:bodyPr/>
          <a:lstStyle/>
          <a:p>
            <a:pPr eaLnBrk="1" hangingPunct="1">
              <a:spcBef>
                <a:spcPct val="20000"/>
              </a:spcBef>
            </a:pPr>
            <a:r>
              <a:rPr lang="en-US" sz="3200" b="1" dirty="0">
                <a:solidFill>
                  <a:schemeClr val="tx1"/>
                </a:solidFill>
                <a:latin typeface="Arial" pitchFamily="34" charset="0"/>
                <a:cs typeface="Arial" pitchFamily="34" charset="0"/>
              </a:rPr>
              <a:t>The Cornell System</a:t>
            </a:r>
          </a:p>
        </p:txBody>
      </p:sp>
      <p:sp>
        <p:nvSpPr>
          <p:cNvPr id="4" name="Slide Number Placeholder 3"/>
          <p:cNvSpPr>
            <a:spLocks noGrp="1"/>
          </p:cNvSpPr>
          <p:nvPr>
            <p:ph type="sldNum" sz="quarter" idx="12"/>
          </p:nvPr>
        </p:nvSpPr>
        <p:spPr/>
        <p:txBody>
          <a:bodyPr/>
          <a:lstStyle/>
          <a:p>
            <a:pPr>
              <a:defRPr/>
            </a:pPr>
            <a:fld id="{8BDD8415-8D6D-4450-9452-E36BAAC313AF}" type="slidenum">
              <a:rPr lang="en-US" smtClean="0"/>
              <a:pPr>
                <a:defRPr/>
              </a:pPr>
              <a:t>18</a:t>
            </a:fld>
            <a:endParaRPr lang="en-US"/>
          </a:p>
        </p:txBody>
      </p:sp>
    </p:spTree>
    <p:extLst>
      <p:ext uri="{BB962C8B-B14F-4D97-AF65-F5344CB8AC3E}">
        <p14:creationId xmlns:p14="http://schemas.microsoft.com/office/powerpoint/2010/main" val="932187122"/>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8BDD8415-8D6D-4450-9452-E36BAAC313AF}" type="slidenum">
              <a:rPr lang="en-US" smtClean="0"/>
              <a:pPr>
                <a:defRPr/>
              </a:pPr>
              <a:t>19</a:t>
            </a:fld>
            <a:endParaRPr lang="en-US"/>
          </a:p>
        </p:txBody>
      </p:sp>
      <p:sp>
        <p:nvSpPr>
          <p:cNvPr id="6" name="Rectangle 2"/>
          <p:cNvSpPr>
            <a:spLocks noGrp="1" noChangeArrowheads="1"/>
          </p:cNvSpPr>
          <p:nvPr>
            <p:ph type="title" idx="4294967295"/>
          </p:nvPr>
        </p:nvSpPr>
        <p:spPr>
          <a:xfrm>
            <a:off x="242416" y="190500"/>
            <a:ext cx="6273800" cy="646113"/>
          </a:xfrm>
        </p:spPr>
        <p:txBody>
          <a:bodyPr wrap="square">
            <a:spAutoFit/>
          </a:bodyPr>
          <a:lstStyle/>
          <a:p>
            <a:pPr eaLnBrk="1" hangingPunct="1">
              <a:spcBef>
                <a:spcPct val="20000"/>
              </a:spcBef>
            </a:pPr>
            <a:r>
              <a:rPr lang="en-US" sz="3200" b="1" dirty="0">
                <a:solidFill>
                  <a:schemeClr val="tx1"/>
                </a:solidFill>
                <a:latin typeface="Arial" pitchFamily="34" charset="0"/>
                <a:cs typeface="Arial" pitchFamily="34" charset="0"/>
              </a:rPr>
              <a:t>The Two-Column System</a:t>
            </a:r>
          </a:p>
        </p:txBody>
      </p:sp>
      <p:sp>
        <p:nvSpPr>
          <p:cNvPr id="7" name="Rectangle 3"/>
          <p:cNvSpPr txBox="1">
            <a:spLocks noChangeArrowheads="1"/>
          </p:cNvSpPr>
          <p:nvPr/>
        </p:nvSpPr>
        <p:spPr>
          <a:xfrm>
            <a:off x="395536" y="1028452"/>
            <a:ext cx="4419600" cy="5064844"/>
          </a:xfrm>
          <a:prstGeom prst="rect">
            <a:avLst/>
          </a:prstGeom>
          <a:noFill/>
          <a:ln w="38100">
            <a:solidFill>
              <a:schemeClr val="accent2"/>
            </a:solidFill>
          </a:ln>
        </p:spPr>
        <p:txBody>
          <a:bodyPr/>
          <a:lstStyle/>
          <a:p>
            <a:pPr marL="1150938" marR="0" lvl="0" indent="-1150938" algn="l" defTabSz="914400" rtl="0" eaLnBrk="1" fontAlgn="base" latinLnBrk="0" hangingPunct="1">
              <a:lnSpc>
                <a:spcPct val="100000"/>
              </a:lnSpc>
              <a:spcBef>
                <a:spcPts val="2000"/>
              </a:spcBef>
              <a:spcAft>
                <a:spcPct val="0"/>
              </a:spcAft>
              <a:buClr>
                <a:schemeClr val="accent1"/>
              </a:buClr>
              <a:buSzPct val="75000"/>
              <a:buFontTx/>
              <a:buNone/>
              <a:tabLst/>
              <a:defRPr/>
            </a:pPr>
            <a:r>
              <a:rPr kumimoji="0" lang="en-US" sz="3000" b="1" i="0" u="none" strike="noStrike" kern="1200" cap="none" spc="0" normalizeH="0" baseline="0" noProof="0" dirty="0">
                <a:ln>
                  <a:noFill/>
                </a:ln>
                <a:effectLst/>
                <a:uLnTx/>
                <a:uFillTx/>
                <a:latin typeface="Arial" pitchFamily="34" charset="0"/>
                <a:cs typeface="Arial" pitchFamily="34" charset="0"/>
              </a:rPr>
              <a:t>Step 1: </a:t>
            </a:r>
            <a:r>
              <a:rPr kumimoji="0" lang="en-US" sz="3000" b="0" i="0" u="none" strike="noStrike" kern="1200" cap="none" spc="0" normalizeH="0" baseline="0" noProof="0" dirty="0">
                <a:ln>
                  <a:noFill/>
                </a:ln>
                <a:effectLst/>
                <a:uLnTx/>
                <a:uFillTx/>
                <a:latin typeface="Arial" pitchFamily="34" charset="0"/>
                <a:cs typeface="Arial" pitchFamily="34" charset="0"/>
              </a:rPr>
              <a:t>Write the topics, vocabulary terms, questions, or math problems in the left column.</a:t>
            </a:r>
          </a:p>
          <a:p>
            <a:pPr marL="1150938" marR="0" lvl="0" indent="-1150938" algn="l" defTabSz="914400" rtl="0" eaLnBrk="1" fontAlgn="base" latinLnBrk="0" hangingPunct="1">
              <a:lnSpc>
                <a:spcPct val="100000"/>
              </a:lnSpc>
              <a:spcBef>
                <a:spcPts val="2000"/>
              </a:spcBef>
              <a:spcAft>
                <a:spcPct val="0"/>
              </a:spcAft>
              <a:buClr>
                <a:schemeClr val="accent1"/>
              </a:buClr>
              <a:buSzPct val="75000"/>
              <a:buFontTx/>
              <a:buNone/>
              <a:tabLst/>
              <a:defRPr/>
            </a:pPr>
            <a:r>
              <a:rPr kumimoji="0" lang="en-US" sz="3000" b="1" i="0" u="none" strike="noStrike" kern="1200" cap="none" spc="0" normalizeH="0" baseline="0" noProof="0" dirty="0">
                <a:ln>
                  <a:noFill/>
                </a:ln>
                <a:effectLst/>
                <a:uLnTx/>
                <a:uFillTx/>
                <a:latin typeface="Arial" pitchFamily="34" charset="0"/>
                <a:cs typeface="Arial" pitchFamily="34" charset="0"/>
              </a:rPr>
              <a:t>Step 2: </a:t>
            </a:r>
            <a:r>
              <a:rPr kumimoji="0" lang="en-US" sz="3000" b="0" i="0" u="none" strike="noStrike" kern="1200" cap="none" spc="0" normalizeH="0" baseline="0" noProof="0" dirty="0">
                <a:ln>
                  <a:noFill/>
                </a:ln>
                <a:effectLst/>
                <a:uLnTx/>
                <a:uFillTx/>
                <a:latin typeface="Arial" pitchFamily="34" charset="0"/>
                <a:cs typeface="Arial" pitchFamily="34" charset="0"/>
              </a:rPr>
              <a:t>Write any  explanations, details, or definitions in the right column.</a:t>
            </a:r>
          </a:p>
        </p:txBody>
      </p:sp>
      <p:graphicFrame>
        <p:nvGraphicFramePr>
          <p:cNvPr id="8" name="Group 12"/>
          <p:cNvGraphicFramePr>
            <a:graphicFrameLocks/>
          </p:cNvGraphicFramePr>
          <p:nvPr/>
        </p:nvGraphicFramePr>
        <p:xfrm>
          <a:off x="4896099" y="1015752"/>
          <a:ext cx="3729037" cy="5077544"/>
        </p:xfrm>
        <a:graphic>
          <a:graphicData uri="http://schemas.openxmlformats.org/drawingml/2006/table">
            <a:tbl>
              <a:tblPr/>
              <a:tblGrid>
                <a:gridCol w="1865312">
                  <a:extLst>
                    <a:ext uri="{9D8B030D-6E8A-4147-A177-3AD203B41FA5}">
                      <a16:colId xmlns:a16="http://schemas.microsoft.com/office/drawing/2014/main" val="20000"/>
                    </a:ext>
                  </a:extLst>
                </a:gridCol>
                <a:gridCol w="1863725">
                  <a:extLst>
                    <a:ext uri="{9D8B030D-6E8A-4147-A177-3AD203B41FA5}">
                      <a16:colId xmlns:a16="http://schemas.microsoft.com/office/drawing/2014/main" val="20001"/>
                    </a:ext>
                  </a:extLst>
                </a:gridCol>
              </a:tblGrid>
              <a:tr h="5077544">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000" b="0" i="0" u="none" strike="noStrike" cap="none" normalizeH="0" baseline="0" dirty="0">
                          <a:ln>
                            <a:noFill/>
                          </a:ln>
                          <a:solidFill>
                            <a:srgbClr val="0B1B35"/>
                          </a:solidFill>
                          <a:effectLst/>
                          <a:latin typeface="Arial" charset="0"/>
                        </a:rPr>
                        <a:t>Topic</a:t>
                      </a:r>
                    </a:p>
                    <a:p>
                      <a:pPr marL="0" marR="0" lvl="0" indent="0" algn="l" defTabSz="914400" rtl="0" eaLnBrk="1" fontAlgn="base" latinLnBrk="0" hangingPunct="1">
                        <a:lnSpc>
                          <a:spcPct val="90000"/>
                        </a:lnSpc>
                        <a:spcBef>
                          <a:spcPct val="20000"/>
                        </a:spcBef>
                        <a:spcAft>
                          <a:spcPct val="0"/>
                        </a:spcAft>
                        <a:buClrTx/>
                        <a:buSzTx/>
                        <a:buFontTx/>
                        <a:buNone/>
                        <a:tabLst/>
                      </a:pPr>
                      <a:endParaRPr kumimoji="0" lang="en-US" sz="3000" b="0" i="0" u="none" strike="noStrike" cap="none" normalizeH="0" baseline="0" dirty="0">
                        <a:ln>
                          <a:noFill/>
                        </a:ln>
                        <a:solidFill>
                          <a:srgbClr val="0B1B35"/>
                        </a:solidFill>
                        <a:effectLst/>
                        <a:latin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3000" b="0" i="0" u="none" strike="noStrike" cap="none" normalizeH="0" baseline="0" dirty="0">
                          <a:ln>
                            <a:noFill/>
                          </a:ln>
                          <a:solidFill>
                            <a:srgbClr val="0B1B35"/>
                          </a:solidFill>
                          <a:effectLst/>
                          <a:latin typeface="Arial" charset="0"/>
                        </a:rPr>
                        <a:t>Voc. Term</a:t>
                      </a:r>
                    </a:p>
                    <a:p>
                      <a:pPr marL="0" marR="0" lvl="0" indent="0" algn="l" defTabSz="914400" rtl="0" eaLnBrk="1" fontAlgn="base" latinLnBrk="0" hangingPunct="1">
                        <a:lnSpc>
                          <a:spcPct val="90000"/>
                        </a:lnSpc>
                        <a:spcBef>
                          <a:spcPct val="20000"/>
                        </a:spcBef>
                        <a:spcAft>
                          <a:spcPct val="0"/>
                        </a:spcAft>
                        <a:buClrTx/>
                        <a:buSzTx/>
                        <a:buFontTx/>
                        <a:buNone/>
                        <a:tabLst/>
                      </a:pPr>
                      <a:endParaRPr kumimoji="0" lang="en-US" sz="3000" b="0" i="0" u="none" strike="noStrike" cap="none" normalizeH="0" baseline="0" dirty="0">
                        <a:ln>
                          <a:noFill/>
                        </a:ln>
                        <a:solidFill>
                          <a:srgbClr val="0B1B35"/>
                        </a:solidFill>
                        <a:effectLst/>
                        <a:latin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3000" b="0" i="0" u="none" strike="noStrike" cap="none" normalizeH="0" baseline="0" dirty="0">
                          <a:ln>
                            <a:noFill/>
                          </a:ln>
                          <a:solidFill>
                            <a:srgbClr val="0B1B35"/>
                          </a:solidFill>
                          <a:effectLst/>
                          <a:latin typeface="Arial" charset="0"/>
                        </a:rPr>
                        <a:t>Study Question</a:t>
                      </a:r>
                    </a:p>
                    <a:p>
                      <a:pPr marL="0" marR="0" lvl="0" indent="0" algn="l" defTabSz="914400" rtl="0" eaLnBrk="1" fontAlgn="base" latinLnBrk="0" hangingPunct="1">
                        <a:lnSpc>
                          <a:spcPct val="90000"/>
                        </a:lnSpc>
                        <a:spcBef>
                          <a:spcPct val="20000"/>
                        </a:spcBef>
                        <a:spcAft>
                          <a:spcPct val="0"/>
                        </a:spcAft>
                        <a:buClrTx/>
                        <a:buSzTx/>
                        <a:buFontTx/>
                        <a:buNone/>
                        <a:tabLst/>
                      </a:pPr>
                      <a:endParaRPr kumimoji="0" lang="en-US" sz="3000" b="0" i="0" u="none" strike="noStrike" cap="none" normalizeH="0" baseline="0" dirty="0">
                        <a:ln>
                          <a:noFill/>
                        </a:ln>
                        <a:solidFill>
                          <a:srgbClr val="0B1B35"/>
                        </a:solidFill>
                        <a:effectLst/>
                        <a:latin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3000" b="0" i="0" u="none" strike="noStrike" cap="none" normalizeH="0" baseline="0" dirty="0">
                          <a:ln>
                            <a:noFill/>
                          </a:ln>
                          <a:solidFill>
                            <a:srgbClr val="0B1B35"/>
                          </a:solidFill>
                          <a:effectLst/>
                          <a:latin typeface="Arial" charset="0"/>
                        </a:rPr>
                        <a:t>Formula</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000" b="0" i="0" u="none" strike="noStrike" cap="none" normalizeH="0" baseline="0" dirty="0">
                          <a:ln>
                            <a:noFill/>
                          </a:ln>
                          <a:solidFill>
                            <a:srgbClr val="0B1B35"/>
                          </a:solidFill>
                          <a:effectLst/>
                          <a:latin typeface="Arial" charset="0"/>
                        </a:rPr>
                        <a:t>1.</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3000" b="0" i="0" u="none" strike="noStrike" cap="none" normalizeH="0" baseline="0" dirty="0">
                          <a:ln>
                            <a:noFill/>
                          </a:ln>
                          <a:solidFill>
                            <a:srgbClr val="0B1B35"/>
                          </a:solidFill>
                          <a:effectLst/>
                          <a:latin typeface="Arial" charset="0"/>
                        </a:rPr>
                        <a:t>2.</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3000" b="0" i="0" u="none" strike="noStrike" cap="none" normalizeH="0" baseline="0" dirty="0">
                          <a:ln>
                            <a:noFill/>
                          </a:ln>
                          <a:solidFill>
                            <a:srgbClr val="0B1B35"/>
                          </a:solidFill>
                          <a:effectLst/>
                          <a:latin typeface="Arial" charset="0"/>
                        </a:rPr>
                        <a:t>3.</a:t>
                      </a:r>
                    </a:p>
                    <a:p>
                      <a:pPr marL="0" marR="0" lvl="0" indent="0" algn="l" defTabSz="914400" rtl="0" eaLnBrk="1" fontAlgn="base" latinLnBrk="0" hangingPunct="1">
                        <a:lnSpc>
                          <a:spcPct val="90000"/>
                        </a:lnSpc>
                        <a:spcBef>
                          <a:spcPct val="20000"/>
                        </a:spcBef>
                        <a:spcAft>
                          <a:spcPct val="0"/>
                        </a:spcAft>
                        <a:buClrTx/>
                        <a:buSzTx/>
                        <a:buFontTx/>
                        <a:buNone/>
                        <a:tabLst/>
                      </a:pPr>
                      <a:endParaRPr kumimoji="0" lang="en-US" sz="3000" b="0" i="0" u="none" strike="noStrike" cap="none" normalizeH="0" baseline="0" dirty="0">
                        <a:ln>
                          <a:noFill/>
                        </a:ln>
                        <a:solidFill>
                          <a:srgbClr val="0B1B35"/>
                        </a:solidFill>
                        <a:effectLst/>
                        <a:latin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3000" b="0" i="0" u="none" strike="noStrike" cap="none" normalizeH="0" baseline="0" dirty="0">
                          <a:ln>
                            <a:noFill/>
                          </a:ln>
                          <a:solidFill>
                            <a:srgbClr val="0B1B35"/>
                          </a:solidFill>
                          <a:effectLst/>
                          <a:latin typeface="Arial" charset="0"/>
                        </a:rPr>
                        <a:t>Definition</a:t>
                      </a:r>
                    </a:p>
                    <a:p>
                      <a:pPr marL="0" marR="0" lvl="0" indent="0" algn="l" defTabSz="914400" rtl="0" eaLnBrk="1" fontAlgn="base" latinLnBrk="0" hangingPunct="1">
                        <a:lnSpc>
                          <a:spcPct val="90000"/>
                        </a:lnSpc>
                        <a:spcBef>
                          <a:spcPct val="20000"/>
                        </a:spcBef>
                        <a:spcAft>
                          <a:spcPct val="0"/>
                        </a:spcAft>
                        <a:buClrTx/>
                        <a:buSzTx/>
                        <a:buFontTx/>
                        <a:buNone/>
                        <a:tabLst/>
                      </a:pPr>
                      <a:endParaRPr kumimoji="0" lang="en-US" sz="3000" b="0" i="0" u="none" strike="noStrike" cap="none" normalizeH="0" baseline="0" dirty="0">
                        <a:ln>
                          <a:noFill/>
                        </a:ln>
                        <a:solidFill>
                          <a:srgbClr val="0B1B35"/>
                        </a:solidFill>
                        <a:effectLst/>
                        <a:latin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3000" b="0" i="0" u="none" strike="noStrike" cap="none" normalizeH="0" baseline="0" dirty="0">
                          <a:ln>
                            <a:noFill/>
                          </a:ln>
                          <a:solidFill>
                            <a:srgbClr val="0B1B35"/>
                          </a:solidFill>
                          <a:effectLst/>
                          <a:latin typeface="Arial" charset="0"/>
                        </a:rPr>
                        <a:t>Answer</a:t>
                      </a:r>
                    </a:p>
                    <a:p>
                      <a:pPr marL="0" marR="0" lvl="0" indent="0" algn="l" defTabSz="914400" rtl="0" eaLnBrk="1" fontAlgn="base" latinLnBrk="0" hangingPunct="1">
                        <a:lnSpc>
                          <a:spcPct val="90000"/>
                        </a:lnSpc>
                        <a:spcBef>
                          <a:spcPct val="20000"/>
                        </a:spcBef>
                        <a:spcAft>
                          <a:spcPct val="0"/>
                        </a:spcAft>
                        <a:buClrTx/>
                        <a:buSzTx/>
                        <a:buFontTx/>
                        <a:buNone/>
                        <a:tabLst/>
                      </a:pPr>
                      <a:endParaRPr kumimoji="0" lang="en-US" sz="3000" b="0" i="0" u="none" strike="noStrike" cap="none" normalizeH="0" baseline="0" dirty="0">
                        <a:ln>
                          <a:noFill/>
                        </a:ln>
                        <a:solidFill>
                          <a:srgbClr val="0B1B35"/>
                        </a:solidFill>
                        <a:effectLst/>
                        <a:latin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3000" b="0" i="0" u="none" strike="noStrike" cap="none" normalizeH="0" baseline="0" dirty="0">
                          <a:ln>
                            <a:noFill/>
                          </a:ln>
                          <a:solidFill>
                            <a:srgbClr val="0B1B35"/>
                          </a:solidFill>
                          <a:effectLst/>
                          <a:latin typeface="Arial" charset="0"/>
                        </a:rPr>
                        <a:t>Example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851397935"/>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a:xfrm>
            <a:off x="498475" y="332656"/>
            <a:ext cx="7556500" cy="856580"/>
          </a:xfrm>
        </p:spPr>
        <p:txBody>
          <a:bodyPr/>
          <a:lstStyle/>
          <a:p>
            <a:pPr eaLnBrk="1" hangingPunct="1"/>
            <a:r>
              <a:rPr lang="en-US" sz="3200" b="1" dirty="0">
                <a:latin typeface="Arial" pitchFamily="34" charset="0"/>
                <a:cs typeface="Arial" pitchFamily="34" charset="0"/>
              </a:rPr>
              <a:t>Preparing for Exams</a:t>
            </a:r>
          </a:p>
        </p:txBody>
      </p:sp>
      <p:sp>
        <p:nvSpPr>
          <p:cNvPr id="37891" name="Content Placeholder 2"/>
          <p:cNvSpPr>
            <a:spLocks noGrp="1"/>
          </p:cNvSpPr>
          <p:nvPr>
            <p:ph idx="1"/>
          </p:nvPr>
        </p:nvSpPr>
        <p:spPr>
          <a:xfrm>
            <a:off x="831924" y="1268760"/>
            <a:ext cx="7556500" cy="4752528"/>
          </a:xfrm>
        </p:spPr>
        <p:txBody>
          <a:bodyPr/>
          <a:lstStyle/>
          <a:p>
            <a:pPr marL="463550" indent="-463550" eaLnBrk="1" hangingPunct="1"/>
            <a:r>
              <a:rPr lang="en-US" sz="3000" dirty="0">
                <a:latin typeface="Arial" pitchFamily="34" charset="0"/>
                <a:cs typeface="Arial" pitchFamily="34" charset="0"/>
              </a:rPr>
              <a:t>Listen for favorite themes and concepts      that professors keep returning to</a:t>
            </a:r>
          </a:p>
          <a:p>
            <a:pPr marL="463550" indent="-463550" eaLnBrk="1" hangingPunct="1"/>
            <a:r>
              <a:rPr lang="en-US" sz="3000" dirty="0">
                <a:latin typeface="Arial" pitchFamily="34" charset="0"/>
                <a:cs typeface="Arial" pitchFamily="34" charset="0"/>
              </a:rPr>
              <a:t>Know the format and value of the exam before hand</a:t>
            </a:r>
          </a:p>
          <a:p>
            <a:pPr marL="463550" indent="-463550" eaLnBrk="1" hangingPunct="1"/>
            <a:r>
              <a:rPr lang="en-US" sz="3000" dirty="0">
                <a:latin typeface="Arial" pitchFamily="34" charset="0"/>
                <a:cs typeface="Arial" pitchFamily="34" charset="0"/>
              </a:rPr>
              <a:t>Review your notes, text material, assignments, and quizzes</a:t>
            </a:r>
          </a:p>
          <a:p>
            <a:pPr marL="463550" indent="-463550" eaLnBrk="1" hangingPunct="1"/>
            <a:r>
              <a:rPr lang="en-US" sz="3000" dirty="0">
                <a:latin typeface="Arial" pitchFamily="34" charset="0"/>
                <a:cs typeface="Arial" pitchFamily="34" charset="0"/>
              </a:rPr>
              <a:t>Review the night before but don’t cram</a:t>
            </a:r>
          </a:p>
          <a:p>
            <a:pPr marL="463550" indent="-463550" eaLnBrk="1" hangingPunct="1"/>
            <a:r>
              <a:rPr lang="en-US" sz="3000" dirty="0">
                <a:latin typeface="Arial" pitchFamily="34" charset="0"/>
                <a:cs typeface="Arial" pitchFamily="34" charset="0"/>
              </a:rPr>
              <a:t>Get a good night’s sleep</a:t>
            </a:r>
          </a:p>
          <a:p>
            <a:pPr marL="463550" indent="-463550" eaLnBrk="1" hangingPunct="1"/>
            <a:endParaRPr lang="en-US" sz="3000" dirty="0">
              <a:latin typeface="Arial" pitchFamily="34" charset="0"/>
              <a:cs typeface="Arial" pitchFamily="34" charset="0"/>
            </a:endParaRPr>
          </a:p>
        </p:txBody>
      </p:sp>
      <p:sp>
        <p:nvSpPr>
          <p:cNvPr id="4" name="Slide Number Placeholder 3"/>
          <p:cNvSpPr>
            <a:spLocks noGrp="1"/>
          </p:cNvSpPr>
          <p:nvPr>
            <p:ph type="sldNum" sz="quarter" idx="12"/>
          </p:nvPr>
        </p:nvSpPr>
        <p:spPr/>
        <p:txBody>
          <a:bodyPr/>
          <a:lstStyle/>
          <a:p>
            <a:pPr>
              <a:defRPr/>
            </a:pPr>
            <a:fld id="{2190886B-D297-4B71-903E-894863DFEB13}" type="slidenum">
              <a:rPr lang="en-US" smtClean="0">
                <a:solidFill>
                  <a:prstClr val="white"/>
                </a:solidFill>
              </a:rPr>
              <a:pPr>
                <a:defRPr/>
              </a:pPr>
              <a:t>20</a:t>
            </a:fld>
            <a:endParaRPr lang="en-US">
              <a:solidFill>
                <a:prstClr val="white"/>
              </a:solidFill>
            </a:endParaRPr>
          </a:p>
        </p:txBody>
      </p:sp>
    </p:spTree>
    <p:extLst>
      <p:ext uri="{BB962C8B-B14F-4D97-AF65-F5344CB8AC3E}">
        <p14:creationId xmlns:p14="http://schemas.microsoft.com/office/powerpoint/2010/main" val="22939836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a:xfrm>
            <a:off x="179512" y="44624"/>
            <a:ext cx="7807325" cy="648072"/>
          </a:xfrm>
        </p:spPr>
        <p:txBody>
          <a:bodyPr/>
          <a:lstStyle/>
          <a:p>
            <a:pPr eaLnBrk="1" hangingPunct="1"/>
            <a:r>
              <a:rPr lang="en-US" sz="3200" b="1" dirty="0">
                <a:latin typeface="Arial" pitchFamily="34" charset="0"/>
                <a:cs typeface="Arial" pitchFamily="34" charset="0"/>
              </a:rPr>
              <a:t>The Dreaded Exam/Test-Preparation</a:t>
            </a:r>
          </a:p>
        </p:txBody>
      </p:sp>
      <p:sp>
        <p:nvSpPr>
          <p:cNvPr id="40963" name="Content Placeholder 2"/>
          <p:cNvSpPr>
            <a:spLocks noGrp="1"/>
          </p:cNvSpPr>
          <p:nvPr>
            <p:ph idx="1"/>
          </p:nvPr>
        </p:nvSpPr>
        <p:spPr>
          <a:xfrm>
            <a:off x="683568" y="947861"/>
            <a:ext cx="7776863" cy="5073427"/>
          </a:xfrm>
        </p:spPr>
        <p:txBody>
          <a:bodyPr/>
          <a:lstStyle/>
          <a:p>
            <a:pPr marL="463550" indent="-460375" eaLnBrk="1" hangingPunct="1">
              <a:lnSpc>
                <a:spcPct val="150000"/>
              </a:lnSpc>
              <a:spcBef>
                <a:spcPts val="0"/>
              </a:spcBef>
            </a:pPr>
            <a:r>
              <a:rPr lang="en-US" sz="3000" dirty="0">
                <a:latin typeface="Arial" pitchFamily="34" charset="0"/>
                <a:cs typeface="Arial" pitchFamily="34" charset="0"/>
              </a:rPr>
              <a:t>Study Groups are a powerful way to prepare for an exam</a:t>
            </a:r>
          </a:p>
          <a:p>
            <a:pPr marL="1374775" lvl="4" indent="-460375">
              <a:lnSpc>
                <a:spcPct val="150000"/>
              </a:lnSpc>
              <a:spcBef>
                <a:spcPts val="0"/>
              </a:spcBef>
            </a:pPr>
            <a:r>
              <a:rPr lang="en-US" sz="3000" dirty="0">
                <a:latin typeface="Arial" pitchFamily="34" charset="0"/>
                <a:cs typeface="Arial" pitchFamily="34" charset="0"/>
              </a:rPr>
              <a:t>Social interaction breeds success</a:t>
            </a:r>
          </a:p>
          <a:p>
            <a:pPr marL="1374775" lvl="4" indent="-460375" eaLnBrk="1" hangingPunct="1">
              <a:lnSpc>
                <a:spcPct val="150000"/>
              </a:lnSpc>
              <a:spcBef>
                <a:spcPts val="0"/>
              </a:spcBef>
            </a:pPr>
            <a:r>
              <a:rPr lang="en-US" sz="3000" dirty="0">
                <a:latin typeface="Arial" pitchFamily="34" charset="0"/>
                <a:cs typeface="Arial" pitchFamily="34" charset="0"/>
              </a:rPr>
              <a:t>Take advantage of others strengths &amp; what was retained or understood by them</a:t>
            </a:r>
          </a:p>
          <a:p>
            <a:pPr marL="1374775" lvl="4" indent="-460375" eaLnBrk="1" hangingPunct="1">
              <a:lnSpc>
                <a:spcPct val="150000"/>
              </a:lnSpc>
              <a:spcBef>
                <a:spcPts val="0"/>
              </a:spcBef>
            </a:pPr>
            <a:r>
              <a:rPr lang="en-US" sz="3000" dirty="0">
                <a:latin typeface="Arial" pitchFamily="34" charset="0"/>
                <a:cs typeface="Arial" pitchFamily="34" charset="0"/>
              </a:rPr>
              <a:t>Q &amp; A’s with each other</a:t>
            </a:r>
          </a:p>
        </p:txBody>
      </p:sp>
      <p:sp>
        <p:nvSpPr>
          <p:cNvPr id="4" name="Slide Number Placeholder 3"/>
          <p:cNvSpPr>
            <a:spLocks noGrp="1"/>
          </p:cNvSpPr>
          <p:nvPr>
            <p:ph type="sldNum" sz="quarter" idx="12"/>
          </p:nvPr>
        </p:nvSpPr>
        <p:spPr/>
        <p:txBody>
          <a:bodyPr/>
          <a:lstStyle/>
          <a:p>
            <a:pPr>
              <a:defRPr/>
            </a:pPr>
            <a:fld id="{2190886B-D297-4B71-903E-894863DFEB13}" type="slidenum">
              <a:rPr lang="en-US" smtClean="0">
                <a:solidFill>
                  <a:prstClr val="white"/>
                </a:solidFill>
              </a:rPr>
              <a:pPr>
                <a:defRPr/>
              </a:pPr>
              <a:t>21</a:t>
            </a:fld>
            <a:endParaRPr lang="en-US">
              <a:solidFill>
                <a:prstClr val="white"/>
              </a:solidFill>
            </a:endParaRPr>
          </a:p>
        </p:txBody>
      </p:sp>
    </p:spTree>
    <p:extLst>
      <p:ext uri="{BB962C8B-B14F-4D97-AF65-F5344CB8AC3E}">
        <p14:creationId xmlns:p14="http://schemas.microsoft.com/office/powerpoint/2010/main" val="14425006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a:xfrm>
            <a:off x="642491" y="268164"/>
            <a:ext cx="7385893" cy="712564"/>
          </a:xfrm>
        </p:spPr>
        <p:txBody>
          <a:bodyPr/>
          <a:lstStyle/>
          <a:p>
            <a:r>
              <a:rPr lang="en-US" sz="3200" b="1" dirty="0">
                <a:latin typeface="Arial" pitchFamily="34" charset="0"/>
                <a:cs typeface="Arial" pitchFamily="34" charset="0"/>
              </a:rPr>
              <a:t>4 Steps to a 5 Day Study Plan</a:t>
            </a:r>
          </a:p>
        </p:txBody>
      </p:sp>
      <p:sp>
        <p:nvSpPr>
          <p:cNvPr id="4" name="Slide Number Placeholder 3"/>
          <p:cNvSpPr>
            <a:spLocks noGrp="1"/>
          </p:cNvSpPr>
          <p:nvPr>
            <p:ph type="sldNum" sz="quarter" idx="12"/>
          </p:nvPr>
        </p:nvSpPr>
        <p:spPr/>
        <p:txBody>
          <a:bodyPr/>
          <a:lstStyle/>
          <a:p>
            <a:pPr>
              <a:defRPr/>
            </a:pPr>
            <a:fld id="{2190886B-D297-4B71-903E-894863DFEB13}" type="slidenum">
              <a:rPr lang="en-US" smtClean="0">
                <a:solidFill>
                  <a:prstClr val="white"/>
                </a:solidFill>
              </a:rPr>
              <a:pPr>
                <a:defRPr/>
              </a:pPr>
              <a:t>22</a:t>
            </a:fld>
            <a:endParaRPr lang="en-US">
              <a:solidFill>
                <a:prstClr val="white"/>
              </a:solidFill>
            </a:endParaRPr>
          </a:p>
        </p:txBody>
      </p:sp>
      <p:sp>
        <p:nvSpPr>
          <p:cNvPr id="5" name="Rectangle 3"/>
          <p:cNvSpPr>
            <a:spLocks noGrp="1" noChangeArrowheads="1"/>
          </p:cNvSpPr>
          <p:nvPr>
            <p:ph idx="1"/>
          </p:nvPr>
        </p:nvSpPr>
        <p:spPr>
          <a:xfrm>
            <a:off x="251520" y="1028452"/>
            <a:ext cx="8608318" cy="5640908"/>
          </a:xfrm>
          <a:solidFill>
            <a:schemeClr val="bg1"/>
          </a:solidFill>
        </p:spPr>
        <p:txBody>
          <a:bodyPr/>
          <a:lstStyle/>
          <a:p>
            <a:pPr marL="609600" indent="-609600" eaLnBrk="1" hangingPunct="1">
              <a:buFontTx/>
              <a:buAutoNum type="arabicPeriod"/>
            </a:pPr>
            <a:r>
              <a:rPr lang="en-US" sz="2800" b="1" dirty="0">
                <a:solidFill>
                  <a:srgbClr val="C93300"/>
                </a:solidFill>
                <a:latin typeface="Arial" pitchFamily="34" charset="0"/>
                <a:cs typeface="Arial" pitchFamily="34" charset="0"/>
              </a:rPr>
              <a:t>Be specific and realistic</a:t>
            </a:r>
            <a:r>
              <a:rPr lang="en-US" sz="2800" dirty="0">
                <a:solidFill>
                  <a:srgbClr val="C93300"/>
                </a:solidFill>
                <a:latin typeface="Arial" pitchFamily="34" charset="0"/>
                <a:cs typeface="Arial" pitchFamily="34" charset="0"/>
              </a:rPr>
              <a:t>:</a:t>
            </a:r>
            <a:r>
              <a:rPr lang="en-US" sz="2800" dirty="0">
                <a:latin typeface="Arial" pitchFamily="34" charset="0"/>
                <a:cs typeface="Arial" pitchFamily="34" charset="0"/>
              </a:rPr>
              <a:t> List  the topics and materials you need to review.</a:t>
            </a:r>
          </a:p>
          <a:p>
            <a:pPr marL="609600" indent="-609600" eaLnBrk="1" hangingPunct="1">
              <a:buFontTx/>
              <a:buAutoNum type="arabicPeriod"/>
            </a:pPr>
            <a:r>
              <a:rPr lang="en-US" sz="2800" b="1" dirty="0">
                <a:solidFill>
                  <a:srgbClr val="C93300"/>
                </a:solidFill>
                <a:latin typeface="Arial" pitchFamily="34" charset="0"/>
                <a:cs typeface="Arial" pitchFamily="34" charset="0"/>
              </a:rPr>
              <a:t>Set target dates and times</a:t>
            </a:r>
            <a:r>
              <a:rPr lang="en-US" sz="2800" dirty="0">
                <a:solidFill>
                  <a:srgbClr val="C93300"/>
                </a:solidFill>
                <a:latin typeface="Arial" pitchFamily="34" charset="0"/>
                <a:cs typeface="Arial" pitchFamily="34" charset="0"/>
              </a:rPr>
              <a:t>:</a:t>
            </a:r>
            <a:r>
              <a:rPr lang="en-US" sz="2800" dirty="0">
                <a:latin typeface="Arial" pitchFamily="34" charset="0"/>
                <a:cs typeface="Arial" pitchFamily="34" charset="0"/>
              </a:rPr>
              <a:t> Organize study blocks on four different days; reserve day 5 for final full review.</a:t>
            </a:r>
          </a:p>
          <a:p>
            <a:pPr marL="742950" indent="-742950" eaLnBrk="1" hangingPunct="1">
              <a:buFont typeface="+mj-lt"/>
              <a:buAutoNum type="arabicPeriod" startAt="3"/>
            </a:pPr>
            <a:r>
              <a:rPr lang="en-US" sz="2800" b="1" dirty="0">
                <a:solidFill>
                  <a:srgbClr val="C93300"/>
                </a:solidFill>
                <a:latin typeface="Arial" pitchFamily="34" charset="0"/>
                <a:cs typeface="Arial" pitchFamily="34" charset="0"/>
              </a:rPr>
              <a:t>Identify the steps and a plan of action</a:t>
            </a:r>
            <a:r>
              <a:rPr lang="en-US" sz="2800" dirty="0">
                <a:solidFill>
                  <a:srgbClr val="C93300"/>
                </a:solidFill>
                <a:latin typeface="Arial" pitchFamily="34" charset="0"/>
                <a:cs typeface="Arial" pitchFamily="34" charset="0"/>
              </a:rPr>
              <a:t>:</a:t>
            </a:r>
            <a:r>
              <a:rPr lang="en-US" sz="2800" dirty="0">
                <a:latin typeface="Arial" pitchFamily="34" charset="0"/>
                <a:cs typeface="Arial" pitchFamily="34" charset="0"/>
              </a:rPr>
              <a:t> Identify what you intend to study in each study block for each of the five days.</a:t>
            </a:r>
          </a:p>
          <a:p>
            <a:pPr marL="609600" indent="-609600" eaLnBrk="1" hangingPunct="1">
              <a:buFontTx/>
              <a:buAutoNum type="arabicPeriod" startAt="3"/>
            </a:pPr>
            <a:r>
              <a:rPr lang="en-US" sz="2800" b="1" dirty="0">
                <a:solidFill>
                  <a:srgbClr val="C93300"/>
                </a:solidFill>
                <a:latin typeface="Arial" pitchFamily="34" charset="0"/>
                <a:cs typeface="Arial" pitchFamily="34" charset="0"/>
              </a:rPr>
              <a:t>Plan a reward</a:t>
            </a:r>
            <a:r>
              <a:rPr lang="en-US" sz="2800" dirty="0">
                <a:solidFill>
                  <a:srgbClr val="C93300"/>
                </a:solidFill>
                <a:latin typeface="Arial" pitchFamily="34" charset="0"/>
                <a:cs typeface="Arial" pitchFamily="34" charset="0"/>
              </a:rPr>
              <a:t>:</a:t>
            </a:r>
            <a:r>
              <a:rPr lang="en-US" sz="2800" dirty="0">
                <a:solidFill>
                  <a:schemeClr val="accent2"/>
                </a:solidFill>
                <a:latin typeface="Arial" pitchFamily="34" charset="0"/>
                <a:cs typeface="Arial" pitchFamily="34" charset="0"/>
              </a:rPr>
              <a:t>  </a:t>
            </a:r>
            <a:r>
              <a:rPr lang="en-US" sz="2800" dirty="0">
                <a:latin typeface="Arial" pitchFamily="34" charset="0"/>
                <a:cs typeface="Arial" pitchFamily="34" charset="0"/>
              </a:rPr>
              <a:t>Identify a reward for yourself </a:t>
            </a:r>
            <a:r>
              <a:rPr lang="en-US" sz="2800" i="1" dirty="0">
                <a:latin typeface="Arial" pitchFamily="34" charset="0"/>
                <a:cs typeface="Arial" pitchFamily="34" charset="0"/>
              </a:rPr>
              <a:t>after</a:t>
            </a:r>
            <a:r>
              <a:rPr lang="en-US" sz="2800" dirty="0">
                <a:latin typeface="Arial" pitchFamily="34" charset="0"/>
                <a:cs typeface="Arial" pitchFamily="34" charset="0"/>
              </a:rPr>
              <a:t> you finish your five-day study plan and complete the test.</a:t>
            </a:r>
            <a:endParaRPr lang="en-US" sz="2800" dirty="0">
              <a:solidFill>
                <a:schemeClr val="accent2"/>
              </a:solidFill>
              <a:latin typeface="Arial" pitchFamily="34" charset="0"/>
              <a:cs typeface="Arial" pitchFamily="34" charset="0"/>
            </a:endParaRPr>
          </a:p>
          <a:p>
            <a:pPr marL="609600" indent="-609600" eaLnBrk="1" hangingPunct="1">
              <a:buFontTx/>
              <a:buAutoNum type="arabicPeriod"/>
            </a:pPr>
            <a:endParaRPr lang="en-US" sz="2800" dirty="0">
              <a:solidFill>
                <a:schemeClr val="accent2"/>
              </a:solidFill>
              <a:latin typeface="Arial" pitchFamily="34" charset="0"/>
              <a:cs typeface="Arial" pitchFamily="34" charset="0"/>
            </a:endParaRPr>
          </a:p>
        </p:txBody>
      </p:sp>
    </p:spTree>
    <p:extLst>
      <p:ext uri="{BB962C8B-B14F-4D97-AF65-F5344CB8AC3E}">
        <p14:creationId xmlns:p14="http://schemas.microsoft.com/office/powerpoint/2010/main" val="22918591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a:xfrm>
            <a:off x="642491" y="268164"/>
            <a:ext cx="7385893" cy="784572"/>
          </a:xfrm>
        </p:spPr>
        <p:txBody>
          <a:bodyPr/>
          <a:lstStyle/>
          <a:p>
            <a:pPr eaLnBrk="1" hangingPunct="1"/>
            <a:r>
              <a:rPr lang="en-US" b="1" dirty="0"/>
              <a:t>Writing the Exam (Paper Based)</a:t>
            </a:r>
          </a:p>
        </p:txBody>
      </p:sp>
      <p:sp>
        <p:nvSpPr>
          <p:cNvPr id="39939" name="Content Placeholder 2"/>
          <p:cNvSpPr>
            <a:spLocks noGrp="1"/>
          </p:cNvSpPr>
          <p:nvPr>
            <p:ph idx="1"/>
          </p:nvPr>
        </p:nvSpPr>
        <p:spPr>
          <a:xfrm>
            <a:off x="498474" y="1124744"/>
            <a:ext cx="8177981" cy="5400600"/>
          </a:xfrm>
        </p:spPr>
        <p:txBody>
          <a:bodyPr/>
          <a:lstStyle/>
          <a:p>
            <a:pPr marL="463550" indent="-463550" eaLnBrk="1" hangingPunct="1">
              <a:spcBef>
                <a:spcPts val="1200"/>
              </a:spcBef>
            </a:pPr>
            <a:r>
              <a:rPr lang="en-US" sz="3000" dirty="0"/>
              <a:t>Read the instructions carefully and     slowly</a:t>
            </a:r>
          </a:p>
          <a:p>
            <a:pPr marL="463550" indent="-463550" eaLnBrk="1" hangingPunct="1">
              <a:spcBef>
                <a:spcPts val="1200"/>
              </a:spcBef>
            </a:pPr>
            <a:r>
              <a:rPr lang="en-US" sz="3000" dirty="0"/>
              <a:t>Underline key words</a:t>
            </a:r>
          </a:p>
          <a:p>
            <a:pPr marL="463550" indent="-463550" eaLnBrk="1" hangingPunct="1">
              <a:spcBef>
                <a:spcPts val="1200"/>
              </a:spcBef>
            </a:pPr>
            <a:r>
              <a:rPr lang="en-US" sz="3000" dirty="0"/>
              <a:t>Write legibly.  If the professor cannot read your writing, don’t expect a mark.</a:t>
            </a:r>
          </a:p>
          <a:p>
            <a:pPr marL="463550" indent="-463550" eaLnBrk="1" hangingPunct="1">
              <a:spcBef>
                <a:spcPts val="1200"/>
              </a:spcBef>
            </a:pPr>
            <a:r>
              <a:rPr lang="en-US" sz="3000" dirty="0"/>
              <a:t>Pace yourself </a:t>
            </a:r>
          </a:p>
          <a:p>
            <a:pPr marL="463550" indent="-463550" eaLnBrk="1" hangingPunct="1">
              <a:spcBef>
                <a:spcPts val="1200"/>
              </a:spcBef>
            </a:pPr>
            <a:r>
              <a:rPr lang="en-US" sz="3000" dirty="0"/>
              <a:t>If you begin running out of time - use point form</a:t>
            </a:r>
          </a:p>
          <a:p>
            <a:pPr marL="463550" indent="-463550" eaLnBrk="1" hangingPunct="1">
              <a:spcBef>
                <a:spcPts val="1200"/>
              </a:spcBef>
            </a:pPr>
            <a:r>
              <a:rPr lang="en-US" sz="3000" dirty="0"/>
              <a:t>Ask if you are not sure</a:t>
            </a:r>
          </a:p>
        </p:txBody>
      </p:sp>
      <p:sp>
        <p:nvSpPr>
          <p:cNvPr id="4" name="Slide Number Placeholder 3"/>
          <p:cNvSpPr>
            <a:spLocks noGrp="1"/>
          </p:cNvSpPr>
          <p:nvPr>
            <p:ph type="sldNum" sz="quarter" idx="12"/>
          </p:nvPr>
        </p:nvSpPr>
        <p:spPr/>
        <p:txBody>
          <a:bodyPr/>
          <a:lstStyle/>
          <a:p>
            <a:pPr>
              <a:defRPr/>
            </a:pPr>
            <a:fld id="{2190886B-D297-4B71-903E-894863DFEB13}" type="slidenum">
              <a:rPr lang="en-US" smtClean="0">
                <a:solidFill>
                  <a:prstClr val="white"/>
                </a:solidFill>
              </a:rPr>
              <a:pPr>
                <a:defRPr/>
              </a:pPr>
              <a:t>23</a:t>
            </a:fld>
            <a:endParaRPr lang="en-US">
              <a:solidFill>
                <a:prstClr val="white"/>
              </a:solidFill>
            </a:endParaRPr>
          </a:p>
        </p:txBody>
      </p:sp>
    </p:spTree>
    <p:extLst>
      <p:ext uri="{BB962C8B-B14F-4D97-AF65-F5344CB8AC3E}">
        <p14:creationId xmlns:p14="http://schemas.microsoft.com/office/powerpoint/2010/main" val="42842321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a:xfrm>
            <a:off x="642491" y="268164"/>
            <a:ext cx="7385893" cy="784572"/>
          </a:xfrm>
        </p:spPr>
        <p:txBody>
          <a:bodyPr/>
          <a:lstStyle/>
          <a:p>
            <a:pPr eaLnBrk="1" hangingPunct="1"/>
            <a:r>
              <a:rPr lang="en-US" sz="3200" b="1" dirty="0">
                <a:latin typeface="Arial" pitchFamily="34" charset="0"/>
                <a:cs typeface="Arial" pitchFamily="34" charset="0"/>
              </a:rPr>
              <a:t>Writing the Exam - Computer Based</a:t>
            </a:r>
          </a:p>
        </p:txBody>
      </p:sp>
      <p:sp>
        <p:nvSpPr>
          <p:cNvPr id="4" name="Slide Number Placeholder 3"/>
          <p:cNvSpPr>
            <a:spLocks noGrp="1"/>
          </p:cNvSpPr>
          <p:nvPr>
            <p:ph type="sldNum" sz="quarter" idx="12"/>
          </p:nvPr>
        </p:nvSpPr>
        <p:spPr/>
        <p:txBody>
          <a:bodyPr/>
          <a:lstStyle/>
          <a:p>
            <a:pPr>
              <a:defRPr/>
            </a:pPr>
            <a:fld id="{2190886B-D297-4B71-903E-894863DFEB13}" type="slidenum">
              <a:rPr lang="en-US" smtClean="0">
                <a:solidFill>
                  <a:prstClr val="white"/>
                </a:solidFill>
              </a:rPr>
              <a:pPr>
                <a:defRPr/>
              </a:pPr>
              <a:t>24</a:t>
            </a:fld>
            <a:endParaRPr lang="en-US">
              <a:solidFill>
                <a:prstClr val="white"/>
              </a:solidFill>
            </a:endParaRPr>
          </a:p>
        </p:txBody>
      </p:sp>
      <p:sp>
        <p:nvSpPr>
          <p:cNvPr id="7" name="Rectangle 4"/>
          <p:cNvSpPr txBox="1">
            <a:spLocks noChangeArrowheads="1"/>
          </p:cNvSpPr>
          <p:nvPr/>
        </p:nvSpPr>
        <p:spPr>
          <a:xfrm>
            <a:off x="1115616" y="1340768"/>
            <a:ext cx="6984776" cy="4608512"/>
          </a:xfrm>
          <a:prstGeom prst="rect">
            <a:avLst/>
          </a:prstGeom>
          <a:noFill/>
          <a:ln w="38100">
            <a:noFill/>
          </a:ln>
        </p:spPr>
        <p:txBody>
          <a:bodyPr>
            <a:noAutofit/>
          </a:bodyPr>
          <a:lstStyle/>
          <a:p>
            <a:pPr marL="228600" indent="-228600" defTabSz="914400">
              <a:lnSpc>
                <a:spcPct val="150000"/>
              </a:lnSpc>
              <a:spcBef>
                <a:spcPts val="0"/>
              </a:spcBef>
              <a:buClr>
                <a:srgbClr val="663366"/>
              </a:buClr>
              <a:buSzPct val="75000"/>
              <a:buFont typeface="Wingdings" pitchFamily="2" charset="2"/>
              <a:buChar char="n"/>
              <a:defRPr/>
            </a:pPr>
            <a:r>
              <a:rPr lang="en-US" sz="3000" dirty="0">
                <a:latin typeface="+mj-lt"/>
                <a:cs typeface="Arial" pitchFamily="34" charset="0"/>
              </a:rPr>
              <a:t>Know the rules.</a:t>
            </a:r>
          </a:p>
          <a:p>
            <a:pPr marL="228600" indent="-228600" defTabSz="914400">
              <a:lnSpc>
                <a:spcPct val="150000"/>
              </a:lnSpc>
              <a:spcBef>
                <a:spcPts val="0"/>
              </a:spcBef>
              <a:buClr>
                <a:srgbClr val="663366"/>
              </a:buClr>
              <a:buSzPct val="75000"/>
              <a:buFont typeface="Wingdings" pitchFamily="2" charset="2"/>
              <a:buChar char="n"/>
              <a:defRPr/>
            </a:pPr>
            <a:r>
              <a:rPr lang="en-US" sz="3000" dirty="0">
                <a:solidFill>
                  <a:prstClr val="black"/>
                </a:solidFill>
                <a:latin typeface="+mj-lt"/>
              </a:rPr>
              <a:t>Understand the  testing software.</a:t>
            </a:r>
          </a:p>
          <a:p>
            <a:pPr marL="228600" indent="-228600" defTabSz="914400">
              <a:lnSpc>
                <a:spcPct val="150000"/>
              </a:lnSpc>
              <a:spcBef>
                <a:spcPts val="0"/>
              </a:spcBef>
              <a:buClr>
                <a:srgbClr val="663366"/>
              </a:buClr>
              <a:buSzPct val="75000"/>
              <a:buFont typeface="Wingdings" pitchFamily="2" charset="2"/>
              <a:buChar char="n"/>
              <a:defRPr/>
            </a:pPr>
            <a:r>
              <a:rPr lang="en-US" sz="3000" dirty="0">
                <a:solidFill>
                  <a:prstClr val="black"/>
                </a:solidFill>
                <a:latin typeface="+mj-lt"/>
              </a:rPr>
              <a:t>Read and choose answers carefully.</a:t>
            </a:r>
          </a:p>
          <a:p>
            <a:pPr lvl="1" indent="-228600" defTabSz="914400">
              <a:lnSpc>
                <a:spcPct val="150000"/>
              </a:lnSpc>
              <a:spcBef>
                <a:spcPts val="0"/>
              </a:spcBef>
              <a:buClr>
                <a:srgbClr val="B870B8"/>
              </a:buClr>
              <a:buSzPct val="75000"/>
              <a:buFont typeface="Wingdings" pitchFamily="2" charset="2"/>
              <a:buChar char="n"/>
              <a:defRPr/>
            </a:pPr>
            <a:r>
              <a:rPr lang="en-US" sz="3000" dirty="0">
                <a:solidFill>
                  <a:prstClr val="black"/>
                </a:solidFill>
                <a:latin typeface="+mj-lt"/>
              </a:rPr>
              <a:t>Read each question carefully. </a:t>
            </a:r>
          </a:p>
          <a:p>
            <a:pPr lvl="1" indent="-228600" defTabSz="914400">
              <a:lnSpc>
                <a:spcPct val="150000"/>
              </a:lnSpc>
              <a:spcBef>
                <a:spcPts val="0"/>
              </a:spcBef>
              <a:buClr>
                <a:srgbClr val="B870B8"/>
              </a:buClr>
              <a:buSzPct val="75000"/>
              <a:buFont typeface="Wingdings" pitchFamily="2" charset="2"/>
              <a:buChar char="n"/>
              <a:defRPr/>
            </a:pPr>
            <a:r>
              <a:rPr lang="en-US" sz="3000" dirty="0">
                <a:solidFill>
                  <a:prstClr val="black"/>
                </a:solidFill>
                <a:latin typeface="+mj-lt"/>
              </a:rPr>
              <a:t>Convert each option into T or F.</a:t>
            </a:r>
          </a:p>
          <a:p>
            <a:pPr lvl="1" indent="-228600" defTabSz="914400">
              <a:lnSpc>
                <a:spcPct val="150000"/>
              </a:lnSpc>
              <a:spcBef>
                <a:spcPts val="0"/>
              </a:spcBef>
              <a:buClr>
                <a:srgbClr val="B870B8"/>
              </a:buClr>
              <a:buSzPct val="75000"/>
              <a:buFont typeface="Wingdings" pitchFamily="2" charset="2"/>
              <a:buChar char="n"/>
              <a:defRPr/>
            </a:pPr>
            <a:r>
              <a:rPr lang="en-US" sz="3000" dirty="0">
                <a:solidFill>
                  <a:prstClr val="black"/>
                </a:solidFill>
                <a:latin typeface="+mj-lt"/>
              </a:rPr>
              <a:t>Carefully select the best answer.</a:t>
            </a:r>
          </a:p>
        </p:txBody>
      </p:sp>
    </p:spTree>
    <p:extLst>
      <p:ext uri="{BB962C8B-B14F-4D97-AF65-F5344CB8AC3E}">
        <p14:creationId xmlns:p14="http://schemas.microsoft.com/office/powerpoint/2010/main" val="6523272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a:xfrm>
            <a:off x="539552" y="268164"/>
            <a:ext cx="7457901" cy="784572"/>
          </a:xfrm>
        </p:spPr>
        <p:txBody>
          <a:bodyPr/>
          <a:lstStyle/>
          <a:p>
            <a:pPr eaLnBrk="1" hangingPunct="1"/>
            <a:r>
              <a:rPr lang="en-US" sz="3200" b="1" dirty="0">
                <a:latin typeface="Arial" pitchFamily="34" charset="0"/>
                <a:cs typeface="Arial" pitchFamily="34" charset="0"/>
              </a:rPr>
              <a:t>Testing Anxiety – Dealing with it</a:t>
            </a:r>
          </a:p>
        </p:txBody>
      </p:sp>
      <p:sp>
        <p:nvSpPr>
          <p:cNvPr id="4" name="Slide Number Placeholder 3"/>
          <p:cNvSpPr>
            <a:spLocks noGrp="1"/>
          </p:cNvSpPr>
          <p:nvPr>
            <p:ph type="sldNum" sz="quarter" idx="12"/>
          </p:nvPr>
        </p:nvSpPr>
        <p:spPr/>
        <p:txBody>
          <a:bodyPr/>
          <a:lstStyle/>
          <a:p>
            <a:pPr>
              <a:defRPr/>
            </a:pPr>
            <a:fld id="{2190886B-D297-4B71-903E-894863DFEB13}" type="slidenum">
              <a:rPr lang="en-US" smtClean="0">
                <a:solidFill>
                  <a:prstClr val="white"/>
                </a:solidFill>
              </a:rPr>
              <a:pPr>
                <a:defRPr/>
              </a:pPr>
              <a:t>25</a:t>
            </a:fld>
            <a:endParaRPr lang="en-US">
              <a:solidFill>
                <a:prstClr val="white"/>
              </a:solidFill>
            </a:endParaRPr>
          </a:p>
        </p:txBody>
      </p:sp>
      <p:sp>
        <p:nvSpPr>
          <p:cNvPr id="9" name="Rectangle 3"/>
          <p:cNvSpPr>
            <a:spLocks noGrp="1" noChangeArrowheads="1"/>
          </p:cNvSpPr>
          <p:nvPr>
            <p:ph idx="1"/>
          </p:nvPr>
        </p:nvSpPr>
        <p:spPr>
          <a:xfrm>
            <a:off x="745232" y="1268760"/>
            <a:ext cx="7643192" cy="5184576"/>
          </a:xfrm>
        </p:spPr>
        <p:txBody>
          <a:bodyPr/>
          <a:lstStyle/>
          <a:p>
            <a:pPr eaLnBrk="1" hangingPunct="1">
              <a:buFontTx/>
              <a:buNone/>
            </a:pPr>
            <a:r>
              <a:rPr lang="en-US" sz="3000" b="1" dirty="0">
                <a:solidFill>
                  <a:schemeClr val="tx1"/>
                </a:solidFill>
                <a:latin typeface="Arial" pitchFamily="34" charset="0"/>
                <a:cs typeface="Arial" pitchFamily="34" charset="0"/>
              </a:rPr>
              <a:t>   Test anxiety: excessive stress that hinders performance </a:t>
            </a:r>
            <a:r>
              <a:rPr lang="en-US" sz="3000" b="1" i="1" dirty="0">
                <a:solidFill>
                  <a:schemeClr val="tx1"/>
                </a:solidFill>
                <a:latin typeface="Arial" pitchFamily="34" charset="0"/>
                <a:cs typeface="Arial" pitchFamily="34" charset="0"/>
              </a:rPr>
              <a:t>before </a:t>
            </a:r>
            <a:r>
              <a:rPr lang="en-US" sz="3000" b="1" dirty="0">
                <a:solidFill>
                  <a:schemeClr val="tx1"/>
                </a:solidFill>
                <a:latin typeface="Arial" pitchFamily="34" charset="0"/>
                <a:cs typeface="Arial" pitchFamily="34" charset="0"/>
              </a:rPr>
              <a:t>and </a:t>
            </a:r>
            <a:r>
              <a:rPr lang="en-US" sz="3000" b="1" i="1" dirty="0">
                <a:solidFill>
                  <a:schemeClr val="tx1"/>
                </a:solidFill>
                <a:latin typeface="Arial" pitchFamily="34" charset="0"/>
                <a:cs typeface="Arial" pitchFamily="34" charset="0"/>
              </a:rPr>
              <a:t>during </a:t>
            </a:r>
            <a:r>
              <a:rPr lang="en-US" sz="3000" b="1" dirty="0">
                <a:solidFill>
                  <a:schemeClr val="tx1"/>
                </a:solidFill>
                <a:latin typeface="Arial" pitchFamily="34" charset="0"/>
                <a:cs typeface="Arial" pitchFamily="34" charset="0"/>
              </a:rPr>
              <a:t>tests.</a:t>
            </a:r>
          </a:p>
          <a:p>
            <a:pPr eaLnBrk="1" hangingPunct="1"/>
            <a:r>
              <a:rPr lang="en-US" sz="3000" dirty="0">
                <a:solidFill>
                  <a:schemeClr val="tx1"/>
                </a:solidFill>
                <a:latin typeface="Arial" pitchFamily="34" charset="0"/>
                <a:cs typeface="Arial" pitchFamily="34" charset="0"/>
              </a:rPr>
              <a:t>Symptoms of test anxiety include:</a:t>
            </a:r>
          </a:p>
          <a:p>
            <a:pPr marL="1157288"/>
            <a:r>
              <a:rPr lang="en-US" sz="3000" dirty="0">
                <a:solidFill>
                  <a:schemeClr val="tx1"/>
                </a:solidFill>
                <a:latin typeface="Arial" pitchFamily="34" charset="0"/>
                <a:cs typeface="Arial" pitchFamily="34" charset="0"/>
              </a:rPr>
              <a:t>Physical symptoms</a:t>
            </a:r>
          </a:p>
          <a:p>
            <a:pPr marL="1157288"/>
            <a:r>
              <a:rPr lang="en-US" sz="3000" dirty="0">
                <a:solidFill>
                  <a:schemeClr val="tx1"/>
                </a:solidFill>
                <a:latin typeface="Arial" pitchFamily="34" charset="0"/>
                <a:cs typeface="Arial" pitchFamily="34" charset="0"/>
              </a:rPr>
              <a:t>Emotional symptoms</a:t>
            </a:r>
          </a:p>
          <a:p>
            <a:pPr marL="1157288"/>
            <a:r>
              <a:rPr lang="en-US" sz="3000" dirty="0">
                <a:solidFill>
                  <a:schemeClr val="tx1"/>
                </a:solidFill>
                <a:latin typeface="Arial" pitchFamily="34" charset="0"/>
                <a:cs typeface="Arial" pitchFamily="34" charset="0"/>
              </a:rPr>
              <a:t>Cognitive symptoms</a:t>
            </a:r>
          </a:p>
          <a:p>
            <a:pPr marL="1157288"/>
            <a:r>
              <a:rPr lang="en-US" sz="3000" dirty="0">
                <a:solidFill>
                  <a:schemeClr val="tx1"/>
                </a:solidFill>
                <a:latin typeface="Arial" pitchFamily="34" charset="0"/>
                <a:cs typeface="Arial" pitchFamily="34" charset="0"/>
              </a:rPr>
              <a:t>Behavioral symptoms</a:t>
            </a:r>
          </a:p>
        </p:txBody>
      </p:sp>
    </p:spTree>
    <p:extLst>
      <p:ext uri="{BB962C8B-B14F-4D97-AF65-F5344CB8AC3E}">
        <p14:creationId xmlns:p14="http://schemas.microsoft.com/office/powerpoint/2010/main" val="37169181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a:xfrm>
            <a:off x="539552" y="268164"/>
            <a:ext cx="7457901" cy="784572"/>
          </a:xfrm>
        </p:spPr>
        <p:txBody>
          <a:bodyPr/>
          <a:lstStyle/>
          <a:p>
            <a:pPr eaLnBrk="1" hangingPunct="1"/>
            <a:r>
              <a:rPr lang="en-US" sz="3200" b="1" dirty="0">
                <a:latin typeface="Arial" pitchFamily="34" charset="0"/>
                <a:cs typeface="Arial" pitchFamily="34" charset="0"/>
              </a:rPr>
              <a:t>Testing Anxiety – Dealing with it</a:t>
            </a:r>
          </a:p>
        </p:txBody>
      </p:sp>
      <p:sp>
        <p:nvSpPr>
          <p:cNvPr id="4" name="Slide Number Placeholder 3"/>
          <p:cNvSpPr>
            <a:spLocks noGrp="1"/>
          </p:cNvSpPr>
          <p:nvPr>
            <p:ph type="sldNum" sz="quarter" idx="12"/>
          </p:nvPr>
        </p:nvSpPr>
        <p:spPr/>
        <p:txBody>
          <a:bodyPr/>
          <a:lstStyle/>
          <a:p>
            <a:pPr>
              <a:defRPr/>
            </a:pPr>
            <a:fld id="{2190886B-D297-4B71-903E-894863DFEB13}" type="slidenum">
              <a:rPr lang="en-US" smtClean="0">
                <a:solidFill>
                  <a:prstClr val="white"/>
                </a:solidFill>
              </a:rPr>
              <a:pPr>
                <a:defRPr/>
              </a:pPr>
              <a:t>26</a:t>
            </a:fld>
            <a:endParaRPr lang="en-US">
              <a:solidFill>
                <a:prstClr val="white"/>
              </a:solidFill>
            </a:endParaRPr>
          </a:p>
        </p:txBody>
      </p:sp>
      <p:sp>
        <p:nvSpPr>
          <p:cNvPr id="6" name="Rectangle 3"/>
          <p:cNvSpPr>
            <a:spLocks noGrp="1" noChangeArrowheads="1"/>
          </p:cNvSpPr>
          <p:nvPr>
            <p:ph idx="1"/>
          </p:nvPr>
        </p:nvSpPr>
        <p:spPr>
          <a:xfrm>
            <a:off x="457200" y="1340768"/>
            <a:ext cx="8229600" cy="4572000"/>
          </a:xfrm>
        </p:spPr>
        <p:txBody>
          <a:bodyPr/>
          <a:lstStyle/>
          <a:p>
            <a:pPr marL="457200" indent="-449263" eaLnBrk="1" hangingPunct="1"/>
            <a:r>
              <a:rPr lang="en-US" sz="3000" dirty="0">
                <a:solidFill>
                  <a:schemeClr val="tx1"/>
                </a:solidFill>
                <a:latin typeface="Arial" pitchFamily="34" charset="0"/>
                <a:cs typeface="Arial" pitchFamily="34" charset="0"/>
              </a:rPr>
              <a:t>Test anxiety is a learned behavior.</a:t>
            </a:r>
          </a:p>
          <a:p>
            <a:pPr marL="457200" indent="-449263" eaLnBrk="1" hangingPunct="1"/>
            <a:r>
              <a:rPr lang="en-US" sz="3000" dirty="0">
                <a:solidFill>
                  <a:schemeClr val="tx1"/>
                </a:solidFill>
                <a:latin typeface="Arial" pitchFamily="34" charset="0"/>
                <a:cs typeface="Arial" pitchFamily="34" charset="0"/>
              </a:rPr>
              <a:t>To deal with test anxiety, begin by identifying what triggers your test anxiety.</a:t>
            </a:r>
          </a:p>
          <a:p>
            <a:pPr marL="457200" indent="-449263" eaLnBrk="1" hangingPunct="1"/>
            <a:r>
              <a:rPr lang="en-US" sz="3000" dirty="0">
                <a:solidFill>
                  <a:schemeClr val="tx1"/>
                </a:solidFill>
                <a:latin typeface="Arial" pitchFamily="34" charset="0"/>
                <a:cs typeface="Arial" pitchFamily="34" charset="0"/>
              </a:rPr>
              <a:t>Test anxiety may stem from:</a:t>
            </a:r>
          </a:p>
          <a:p>
            <a:pPr marL="1371600" lvl="1" indent="-449263" eaLnBrk="1" hangingPunct="1"/>
            <a:r>
              <a:rPr lang="en-US" sz="3000" dirty="0">
                <a:solidFill>
                  <a:schemeClr val="tx1"/>
                </a:solidFill>
                <a:latin typeface="Arial" pitchFamily="34" charset="0"/>
                <a:cs typeface="Arial" pitchFamily="34" charset="0"/>
              </a:rPr>
              <a:t>under-preparedness and cramming.</a:t>
            </a:r>
          </a:p>
          <a:p>
            <a:pPr marL="1371600" lvl="1" indent="-449263" eaLnBrk="1" hangingPunct="1"/>
            <a:r>
              <a:rPr lang="en-US" sz="3000" dirty="0">
                <a:solidFill>
                  <a:schemeClr val="tx1"/>
                </a:solidFill>
                <a:latin typeface="Arial" pitchFamily="34" charset="0"/>
                <a:cs typeface="Arial" pitchFamily="34" charset="0"/>
              </a:rPr>
              <a:t>past experiences.</a:t>
            </a:r>
          </a:p>
          <a:p>
            <a:pPr marL="1371600" lvl="1" indent="-449263" eaLnBrk="1" hangingPunct="1"/>
            <a:r>
              <a:rPr lang="en-US" sz="3000" dirty="0">
                <a:solidFill>
                  <a:schemeClr val="tx1"/>
                </a:solidFill>
                <a:latin typeface="Arial" pitchFamily="34" charset="0"/>
                <a:cs typeface="Arial" pitchFamily="34" charset="0"/>
              </a:rPr>
              <a:t>fear of failure.</a:t>
            </a:r>
          </a:p>
          <a:p>
            <a:pPr marL="1371600" lvl="1" indent="-449263" eaLnBrk="1" hangingPunct="1"/>
            <a:r>
              <a:rPr lang="en-US" sz="3000" dirty="0">
                <a:solidFill>
                  <a:schemeClr val="tx1"/>
                </a:solidFill>
                <a:latin typeface="Arial" pitchFamily="34" charset="0"/>
                <a:cs typeface="Arial" pitchFamily="34" charset="0"/>
              </a:rPr>
              <a:t>weak test-taking skills.</a:t>
            </a:r>
          </a:p>
        </p:txBody>
      </p:sp>
    </p:spTree>
    <p:extLst>
      <p:ext uri="{BB962C8B-B14F-4D97-AF65-F5344CB8AC3E}">
        <p14:creationId xmlns:p14="http://schemas.microsoft.com/office/powerpoint/2010/main" val="1157194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3"/>
          <p:cNvSpPr>
            <a:spLocks noGrp="1" noChangeArrowheads="1"/>
          </p:cNvSpPr>
          <p:nvPr>
            <p:ph sz="half" idx="1"/>
          </p:nvPr>
        </p:nvSpPr>
        <p:spPr>
          <a:xfrm>
            <a:off x="446856" y="1313656"/>
            <a:ext cx="4114800" cy="4406900"/>
          </a:xfrm>
          <a:noFill/>
          <a:ln w="28575">
            <a:solidFill>
              <a:schemeClr val="accent2"/>
            </a:solidFill>
          </a:ln>
        </p:spPr>
        <p:txBody>
          <a:bodyPr>
            <a:noAutofit/>
          </a:bodyPr>
          <a:lstStyle/>
          <a:p>
            <a:pPr eaLnBrk="1" hangingPunct="1"/>
            <a:r>
              <a:rPr lang="en-US" sz="3000" dirty="0">
                <a:solidFill>
                  <a:schemeClr val="tx1"/>
                </a:solidFill>
                <a:latin typeface="Arial" pitchFamily="34" charset="0"/>
                <a:cs typeface="Arial" pitchFamily="34" charset="0"/>
              </a:rPr>
              <a:t>Use relaxation techniques.</a:t>
            </a:r>
          </a:p>
          <a:p>
            <a:pPr eaLnBrk="1" hangingPunct="1"/>
            <a:r>
              <a:rPr lang="en-US" sz="3000" dirty="0">
                <a:solidFill>
                  <a:schemeClr val="tx1"/>
                </a:solidFill>
                <a:latin typeface="Arial" pitchFamily="34" charset="0"/>
                <a:cs typeface="Arial" pitchFamily="34" charset="0"/>
              </a:rPr>
              <a:t>Use positive self-talk.</a:t>
            </a:r>
          </a:p>
          <a:p>
            <a:pPr eaLnBrk="1" hangingPunct="1"/>
            <a:r>
              <a:rPr lang="en-US" sz="3000" dirty="0">
                <a:solidFill>
                  <a:schemeClr val="tx1"/>
                </a:solidFill>
                <a:latin typeface="Arial" pitchFamily="34" charset="0"/>
                <a:cs typeface="Arial" pitchFamily="34" charset="0"/>
              </a:rPr>
              <a:t>Reread questions in a whispering voice.</a:t>
            </a:r>
          </a:p>
          <a:p>
            <a:pPr eaLnBrk="1" hangingPunct="1"/>
            <a:r>
              <a:rPr lang="en-US" sz="3000" dirty="0">
                <a:solidFill>
                  <a:schemeClr val="tx1"/>
                </a:solidFill>
                <a:latin typeface="Arial" pitchFamily="34" charset="0"/>
                <a:cs typeface="Arial" pitchFamily="34" charset="0"/>
              </a:rPr>
              <a:t>Do not stay stuck on a question.</a:t>
            </a:r>
          </a:p>
        </p:txBody>
      </p:sp>
      <p:sp>
        <p:nvSpPr>
          <p:cNvPr id="36868" name="Rectangle 4"/>
          <p:cNvSpPr>
            <a:spLocks noGrp="1" noChangeArrowheads="1"/>
          </p:cNvSpPr>
          <p:nvPr>
            <p:ph sz="half" idx="2"/>
          </p:nvPr>
        </p:nvSpPr>
        <p:spPr>
          <a:xfrm>
            <a:off x="4634681" y="1300956"/>
            <a:ext cx="4041775" cy="4432300"/>
          </a:xfrm>
          <a:noFill/>
          <a:ln w="28575">
            <a:solidFill>
              <a:schemeClr val="accent2"/>
            </a:solidFill>
          </a:ln>
        </p:spPr>
        <p:txBody>
          <a:bodyPr>
            <a:noAutofit/>
          </a:bodyPr>
          <a:lstStyle/>
          <a:p>
            <a:pPr eaLnBrk="1" hangingPunct="1"/>
            <a:r>
              <a:rPr lang="en-US" sz="3000" dirty="0">
                <a:solidFill>
                  <a:schemeClr val="tx1"/>
                </a:solidFill>
                <a:latin typeface="Arial" pitchFamily="34" charset="0"/>
                <a:cs typeface="Arial" pitchFamily="34" charset="0"/>
              </a:rPr>
              <a:t>Use paper or your arm to block other parts of the test.</a:t>
            </a:r>
          </a:p>
          <a:p>
            <a:pPr eaLnBrk="1" hangingPunct="1"/>
            <a:r>
              <a:rPr lang="en-US" sz="3000" dirty="0">
                <a:solidFill>
                  <a:schemeClr val="tx1"/>
                </a:solidFill>
                <a:latin typeface="Arial" pitchFamily="34" charset="0"/>
                <a:cs typeface="Arial" pitchFamily="34" charset="0"/>
              </a:rPr>
              <a:t>Circle or highlight key words.</a:t>
            </a:r>
          </a:p>
          <a:p>
            <a:pPr eaLnBrk="1" hangingPunct="1"/>
            <a:r>
              <a:rPr lang="en-US" sz="3000" dirty="0">
                <a:solidFill>
                  <a:schemeClr val="tx1"/>
                </a:solidFill>
                <a:latin typeface="Arial" pitchFamily="34" charset="0"/>
                <a:cs typeface="Arial" pitchFamily="34" charset="0"/>
              </a:rPr>
              <a:t>Slow down the reading process; go into retrieval mode. </a:t>
            </a:r>
          </a:p>
          <a:p>
            <a:pPr eaLnBrk="1" hangingPunct="1"/>
            <a:endParaRPr lang="en-US" sz="3000" dirty="0">
              <a:solidFill>
                <a:schemeClr val="tx1"/>
              </a:solidFill>
              <a:latin typeface="Arial" pitchFamily="34" charset="0"/>
              <a:cs typeface="Arial" pitchFamily="34" charset="0"/>
            </a:endParaRPr>
          </a:p>
        </p:txBody>
      </p:sp>
      <p:sp>
        <p:nvSpPr>
          <p:cNvPr id="5" name="Slide Number Placeholder 4"/>
          <p:cNvSpPr>
            <a:spLocks noGrp="1"/>
          </p:cNvSpPr>
          <p:nvPr>
            <p:ph type="sldNum" sz="quarter" idx="12"/>
          </p:nvPr>
        </p:nvSpPr>
        <p:spPr/>
        <p:txBody>
          <a:bodyPr/>
          <a:lstStyle/>
          <a:p>
            <a:pPr>
              <a:defRPr/>
            </a:pPr>
            <a:fld id="{4156FADB-9E64-44DC-902F-6FBC437AD392}" type="slidenum">
              <a:rPr lang="en-US" smtClean="0">
                <a:solidFill>
                  <a:prstClr val="white"/>
                </a:solidFill>
              </a:rPr>
              <a:pPr>
                <a:defRPr/>
              </a:pPr>
              <a:t>27</a:t>
            </a:fld>
            <a:endParaRPr lang="en-US">
              <a:solidFill>
                <a:prstClr val="white"/>
              </a:solidFill>
            </a:endParaRPr>
          </a:p>
        </p:txBody>
      </p:sp>
      <p:sp>
        <p:nvSpPr>
          <p:cNvPr id="7" name="Title 1"/>
          <p:cNvSpPr>
            <a:spLocks noGrp="1"/>
          </p:cNvSpPr>
          <p:nvPr>
            <p:ph type="title"/>
          </p:nvPr>
        </p:nvSpPr>
        <p:spPr>
          <a:xfrm>
            <a:off x="539552" y="268164"/>
            <a:ext cx="7457901" cy="784572"/>
          </a:xfrm>
        </p:spPr>
        <p:txBody>
          <a:bodyPr/>
          <a:lstStyle/>
          <a:p>
            <a:pPr eaLnBrk="1" hangingPunct="1"/>
            <a:r>
              <a:rPr lang="en-US" sz="3200" b="1" dirty="0">
                <a:latin typeface="Arial" pitchFamily="34" charset="0"/>
                <a:cs typeface="Arial" pitchFamily="34" charset="0"/>
              </a:rPr>
              <a:t>Testing Anxiety – Dealing with it</a:t>
            </a:r>
          </a:p>
        </p:txBody>
      </p:sp>
    </p:spTree>
    <p:extLst>
      <p:ext uri="{BB962C8B-B14F-4D97-AF65-F5344CB8AC3E}">
        <p14:creationId xmlns:p14="http://schemas.microsoft.com/office/powerpoint/2010/main" val="413871494"/>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55079" y="117004"/>
            <a:ext cx="5153025" cy="647700"/>
          </a:xfrm>
        </p:spPr>
        <p:txBody>
          <a:bodyPr/>
          <a:lstStyle/>
          <a:p>
            <a:r>
              <a:rPr lang="en-US" sz="3200" b="1" dirty="0">
                <a:latin typeface="Arial" pitchFamily="34" charset="0"/>
                <a:cs typeface="Arial" pitchFamily="34" charset="0"/>
              </a:rPr>
              <a:t>Written Hybrid 1</a:t>
            </a:r>
          </a:p>
        </p:txBody>
      </p:sp>
      <p:sp>
        <p:nvSpPr>
          <p:cNvPr id="4" name="Slide Number Placeholder 3"/>
          <p:cNvSpPr>
            <a:spLocks noGrp="1"/>
          </p:cNvSpPr>
          <p:nvPr>
            <p:ph type="sldNum" sz="quarter" idx="12"/>
          </p:nvPr>
        </p:nvSpPr>
        <p:spPr/>
        <p:txBody>
          <a:bodyPr/>
          <a:lstStyle/>
          <a:p>
            <a:pPr>
              <a:defRPr/>
            </a:pPr>
            <a:fld id="{9A49A28A-A548-4416-8A81-0892CDAFC8AF}" type="slidenum">
              <a:rPr lang="en-US" smtClean="0"/>
              <a:pPr>
                <a:defRPr/>
              </a:pPr>
              <a:t>28</a:t>
            </a:fld>
            <a:endParaRPr lang="en-US"/>
          </a:p>
        </p:txBody>
      </p:sp>
      <p:sp>
        <p:nvSpPr>
          <p:cNvPr id="5" name="Content Placeholder 2"/>
          <p:cNvSpPr txBox="1">
            <a:spLocks/>
          </p:cNvSpPr>
          <p:nvPr/>
        </p:nvSpPr>
        <p:spPr bwMode="auto">
          <a:xfrm>
            <a:off x="431799" y="692696"/>
            <a:ext cx="8316665" cy="583264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28600" indent="-228600" algn="l" rtl="0" eaLnBrk="0" fontAlgn="base" hangingPunct="0">
              <a:spcBef>
                <a:spcPts val="2000"/>
              </a:spcBef>
              <a:spcAft>
                <a:spcPct val="0"/>
              </a:spcAft>
              <a:buClr>
                <a:schemeClr val="accent1"/>
              </a:buClr>
              <a:buSzPct val="75000"/>
              <a:buFont typeface="Wingdings" pitchFamily="2" charset="2"/>
              <a:buChar char="n"/>
              <a:defRPr sz="2000" kern="1200">
                <a:solidFill>
                  <a:srgbClr val="595959"/>
                </a:solidFill>
                <a:latin typeface="+mn-lt"/>
                <a:ea typeface="+mn-ea"/>
                <a:cs typeface="+mn-cs"/>
              </a:defRPr>
            </a:lvl1pPr>
            <a:lvl2pPr marL="457200" indent="-228600" algn="l" rtl="0" eaLnBrk="0" fontAlgn="base" hangingPunct="0">
              <a:spcBef>
                <a:spcPts val="600"/>
              </a:spcBef>
              <a:spcAft>
                <a:spcPct val="0"/>
              </a:spcAft>
              <a:buClr>
                <a:srgbClr val="B870B8"/>
              </a:buClr>
              <a:buSzPct val="75000"/>
              <a:buFont typeface="Wingdings" pitchFamily="2" charset="2"/>
              <a:buChar char="n"/>
              <a:defRPr kern="1200">
                <a:solidFill>
                  <a:srgbClr val="595959"/>
                </a:solidFill>
                <a:latin typeface="+mn-lt"/>
                <a:ea typeface="+mn-ea"/>
                <a:cs typeface="+mn-cs"/>
              </a:defRPr>
            </a:lvl2pPr>
            <a:lvl3pPr marL="685800" indent="-228600" algn="l" rtl="0" eaLnBrk="0" fontAlgn="base" hangingPunct="0">
              <a:spcBef>
                <a:spcPts val="600"/>
              </a:spcBef>
              <a:spcAft>
                <a:spcPct val="0"/>
              </a:spcAft>
              <a:buClr>
                <a:schemeClr val="accent1"/>
              </a:buClr>
              <a:buSzPct val="75000"/>
              <a:buFont typeface="Wingdings" pitchFamily="2" charset="2"/>
              <a:buChar char="n"/>
              <a:defRPr kern="1200">
                <a:solidFill>
                  <a:srgbClr val="595959"/>
                </a:solidFill>
                <a:latin typeface="+mn-lt"/>
                <a:ea typeface="+mn-ea"/>
                <a:cs typeface="+mn-cs"/>
              </a:defRPr>
            </a:lvl3pPr>
            <a:lvl4pPr marL="914400" indent="-228600" algn="l" rtl="0" eaLnBrk="0" fontAlgn="base" hangingPunct="0">
              <a:spcBef>
                <a:spcPts val="600"/>
              </a:spcBef>
              <a:spcAft>
                <a:spcPct val="0"/>
              </a:spcAft>
              <a:buClr>
                <a:srgbClr val="B870B8"/>
              </a:buClr>
              <a:buSzPct val="75000"/>
              <a:buFont typeface="Wingdings" pitchFamily="2" charset="2"/>
              <a:buChar char="n"/>
              <a:defRPr kern="1200">
                <a:solidFill>
                  <a:srgbClr val="595959"/>
                </a:solidFill>
                <a:latin typeface="+mn-lt"/>
                <a:ea typeface="+mn-ea"/>
                <a:cs typeface="+mn-cs"/>
              </a:defRPr>
            </a:lvl4pPr>
            <a:lvl5pPr marL="1143000" indent="-228600" algn="l" rtl="0" eaLnBrk="0" fontAlgn="base" hangingPunct="0">
              <a:spcBef>
                <a:spcPts val="600"/>
              </a:spcBef>
              <a:spcAft>
                <a:spcPct val="0"/>
              </a:spcAft>
              <a:buClr>
                <a:schemeClr val="accent1"/>
              </a:buClr>
              <a:buSzPct val="75000"/>
              <a:buFont typeface="Wingdings" pitchFamily="2" charset="2"/>
              <a:buChar char="n"/>
              <a:defRPr kern="1200">
                <a:solidFill>
                  <a:srgbClr val="595959"/>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457200" indent="-457200">
              <a:spcBef>
                <a:spcPts val="1200"/>
              </a:spcBef>
              <a:spcAft>
                <a:spcPts val="1200"/>
              </a:spcAft>
            </a:pPr>
            <a:r>
              <a:rPr lang="en-CA" dirty="0">
                <a:latin typeface="Arial" pitchFamily="34" charset="0"/>
                <a:cs typeface="Arial" pitchFamily="34" charset="0"/>
              </a:rPr>
              <a:t>Spend time on Blackboard and review all material posted for this course, especially the Assignment Submission Requirements document.  </a:t>
            </a:r>
          </a:p>
          <a:p>
            <a:pPr marL="457200" indent="-457200">
              <a:spcBef>
                <a:spcPts val="1200"/>
              </a:spcBef>
              <a:spcAft>
                <a:spcPts val="1200"/>
              </a:spcAft>
            </a:pPr>
            <a:r>
              <a:rPr lang="en-CA" dirty="0">
                <a:latin typeface="Arial" pitchFamily="34" charset="0"/>
                <a:cs typeface="Arial" pitchFamily="34" charset="0"/>
              </a:rPr>
              <a:t>Also on Blackboard, under Exercises, do the “What is Your Learning Style” quiz.  </a:t>
            </a:r>
            <a:r>
              <a:rPr lang="en-CA" b="1" dirty="0">
                <a:latin typeface="Arial" pitchFamily="34" charset="0"/>
                <a:cs typeface="Arial" pitchFamily="34" charset="0"/>
              </a:rPr>
              <a:t>DO NOT </a:t>
            </a:r>
            <a:r>
              <a:rPr lang="en-CA" dirty="0">
                <a:latin typeface="Arial" pitchFamily="34" charset="0"/>
                <a:cs typeface="Arial" pitchFamily="34" charset="0"/>
              </a:rPr>
              <a:t>submit the results.</a:t>
            </a:r>
          </a:p>
          <a:p>
            <a:pPr marL="457200" indent="-457200">
              <a:spcBef>
                <a:spcPts val="1200"/>
              </a:spcBef>
              <a:spcAft>
                <a:spcPts val="1200"/>
              </a:spcAft>
            </a:pPr>
            <a:r>
              <a:rPr lang="en-CA" dirty="0">
                <a:latin typeface="Arial" pitchFamily="34" charset="0"/>
                <a:cs typeface="Arial" pitchFamily="34" charset="0"/>
              </a:rPr>
              <a:t>In 150 to 200 words, write what you might change in your learning style to more efficiently learn, or explain why you feel no changes are necessary, supporting it with how you learn now.</a:t>
            </a:r>
          </a:p>
          <a:p>
            <a:pPr marL="342900" lvl="0" indent="-342900">
              <a:spcBef>
                <a:spcPts val="1200"/>
              </a:spcBef>
              <a:spcAft>
                <a:spcPts val="1200"/>
              </a:spcAft>
              <a:buFont typeface="Arial" pitchFamily="34" charset="0"/>
              <a:buChar char="•"/>
            </a:pPr>
            <a:r>
              <a:rPr lang="en-CA" dirty="0">
                <a:latin typeface="Arial" pitchFamily="34" charset="0"/>
                <a:cs typeface="Arial" pitchFamily="34" charset="0"/>
              </a:rPr>
              <a:t>Don’t forget to put your registered name and the assignment title at the top of the page.</a:t>
            </a:r>
            <a:endParaRPr lang="en-US" dirty="0">
              <a:latin typeface="Arial" pitchFamily="34" charset="0"/>
              <a:cs typeface="Arial" pitchFamily="34" charset="0"/>
            </a:endParaRPr>
          </a:p>
          <a:p>
            <a:pPr marL="0" lvl="2" indent="0" eaLnBrk="1" hangingPunct="1">
              <a:spcAft>
                <a:spcPts val="600"/>
              </a:spcAft>
              <a:buFont typeface="Wingdings" pitchFamily="2" charset="2"/>
              <a:buNone/>
            </a:pPr>
            <a:r>
              <a:rPr lang="en-US" sz="2000" b="1" u="sng" dirty="0">
                <a:solidFill>
                  <a:schemeClr val="tx1"/>
                </a:solidFill>
                <a:latin typeface="Arial" pitchFamily="34" charset="0"/>
                <a:ea typeface="Calibri" pitchFamily="34" charset="0"/>
                <a:cs typeface="Arial" pitchFamily="34" charset="0"/>
              </a:rPr>
              <a:t>Textbooks Reading Assignment:</a:t>
            </a:r>
          </a:p>
          <a:p>
            <a:pPr marL="457200" lvl="2" indent="-455613">
              <a:spcBef>
                <a:spcPts val="0"/>
              </a:spcBef>
              <a:spcAft>
                <a:spcPts val="1200"/>
              </a:spcAft>
            </a:pPr>
            <a:r>
              <a:rPr lang="en-US" sz="2000" dirty="0">
                <a:solidFill>
                  <a:schemeClr val="tx1">
                    <a:lumMod val="75000"/>
                    <a:lumOff val="25000"/>
                  </a:schemeClr>
                </a:solidFill>
                <a:latin typeface="Arial" pitchFamily="34" charset="0"/>
                <a:ea typeface="Calibri" pitchFamily="34" charset="0"/>
                <a:cs typeface="Arial" pitchFamily="34" charset="0"/>
              </a:rPr>
              <a:t>Read chapters 2 and 3 of the mandatory textbook, Professionalism: Skills for Workplace Success, 4</a:t>
            </a:r>
            <a:r>
              <a:rPr lang="en-US" sz="2000" baseline="30000" dirty="0">
                <a:solidFill>
                  <a:schemeClr val="tx1">
                    <a:lumMod val="75000"/>
                    <a:lumOff val="25000"/>
                  </a:schemeClr>
                </a:solidFill>
                <a:latin typeface="Arial" pitchFamily="34" charset="0"/>
                <a:ea typeface="Calibri" pitchFamily="34" charset="0"/>
                <a:cs typeface="Arial" pitchFamily="34" charset="0"/>
              </a:rPr>
              <a:t>th</a:t>
            </a:r>
            <a:r>
              <a:rPr lang="en-US" sz="2000" dirty="0">
                <a:solidFill>
                  <a:schemeClr val="tx1">
                    <a:lumMod val="75000"/>
                    <a:lumOff val="25000"/>
                  </a:schemeClr>
                </a:solidFill>
                <a:latin typeface="Arial" pitchFamily="34" charset="0"/>
                <a:ea typeface="Calibri" pitchFamily="34" charset="0"/>
                <a:cs typeface="Arial" pitchFamily="34" charset="0"/>
              </a:rPr>
              <a:t> Edition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additive="base">
                                        <p:cTn id="25"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anim calcmode="lin" valueType="num">
                                      <p:cBhvr additive="base">
                                        <p:cTn id="31"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4" end="4"/>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5">
                                            <p:txEl>
                                              <p:pRg st="5" end="5"/>
                                            </p:txEl>
                                          </p:spTgt>
                                        </p:tgtEl>
                                        <p:attrNameLst>
                                          <p:attrName>style.visibility</p:attrName>
                                        </p:attrNameLst>
                                      </p:cBhvr>
                                      <p:to>
                                        <p:strVal val="visible"/>
                                      </p:to>
                                    </p:set>
                                    <p:anim calcmode="lin" valueType="num">
                                      <p:cBhvr additive="base">
                                        <p:cTn id="35"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45828" y="4797152"/>
            <a:ext cx="6682556" cy="648072"/>
          </a:xfrm>
        </p:spPr>
        <p:txBody>
          <a:bodyPr rtlCol="0">
            <a:noAutofit/>
          </a:bodyPr>
          <a:lstStyle/>
          <a:p>
            <a:pPr algn="ctr" eaLnBrk="1" fontAlgn="auto" hangingPunct="1">
              <a:spcAft>
                <a:spcPts val="0"/>
              </a:spcAft>
              <a:defRPr/>
            </a:pPr>
            <a:r>
              <a:rPr lang="en-US" sz="3200" b="1" dirty="0">
                <a:solidFill>
                  <a:srgbClr val="002060"/>
                </a:solidFill>
                <a:latin typeface="Arial" pitchFamily="34" charset="0"/>
                <a:cs typeface="Arial" pitchFamily="34" charset="0"/>
                <a:hlinkClick r:id="rId3"/>
              </a:rPr>
              <a:t>Video – Paradigms of Education</a:t>
            </a:r>
            <a:endParaRPr lang="en-US" sz="3200" b="1" dirty="0">
              <a:solidFill>
                <a:srgbClr val="002060"/>
              </a:solidFill>
              <a:latin typeface="Arial" pitchFamily="34" charset="0"/>
              <a:cs typeface="Arial" pitchFamily="34" charset="0"/>
            </a:endParaRPr>
          </a:p>
        </p:txBody>
      </p:sp>
      <p:pic>
        <p:nvPicPr>
          <p:cNvPr id="22532" name="Picture 5" descr="iStock_000007227652XSmall.jpg"/>
          <p:cNvPicPr>
            <a:picLocks noChangeAspect="1"/>
          </p:cNvPicPr>
          <p:nvPr/>
        </p:nvPicPr>
        <p:blipFill>
          <a:blip r:embed="rId4"/>
          <a:srcRect/>
          <a:stretch>
            <a:fillRect/>
          </a:stretch>
        </p:blipFill>
        <p:spPr bwMode="auto">
          <a:xfrm>
            <a:off x="7150100" y="685800"/>
            <a:ext cx="1422400" cy="1066800"/>
          </a:xfrm>
          <a:prstGeom prst="rect">
            <a:avLst/>
          </a:prstGeom>
          <a:noFill/>
          <a:ln w="9525">
            <a:noFill/>
            <a:miter lim="800000"/>
            <a:headEnd/>
            <a:tailEnd/>
          </a:ln>
        </p:spPr>
      </p:pic>
      <p:pic>
        <p:nvPicPr>
          <p:cNvPr id="22533" name="Picture 6"/>
          <p:cNvPicPr>
            <a:picLocks noChangeAspect="1"/>
          </p:cNvPicPr>
          <p:nvPr/>
        </p:nvPicPr>
        <p:blipFill>
          <a:blip r:embed="rId5"/>
          <a:srcRect/>
          <a:stretch>
            <a:fillRect/>
          </a:stretch>
        </p:blipFill>
        <p:spPr bwMode="auto">
          <a:xfrm>
            <a:off x="914400" y="381000"/>
            <a:ext cx="2965450" cy="3935413"/>
          </a:xfrm>
          <a:prstGeom prst="rect">
            <a:avLst/>
          </a:prstGeom>
          <a:noFill/>
          <a:ln w="9525">
            <a:noFill/>
            <a:miter lim="800000"/>
            <a:headEnd/>
            <a:tailEnd/>
          </a:ln>
        </p:spPr>
      </p:pic>
      <p:pic>
        <p:nvPicPr>
          <p:cNvPr id="22534" name="Picture 7" descr="iStock_blocksXSmall.jpg"/>
          <p:cNvPicPr>
            <a:picLocks noChangeAspect="1"/>
          </p:cNvPicPr>
          <p:nvPr/>
        </p:nvPicPr>
        <p:blipFill>
          <a:blip r:embed="rId6"/>
          <a:srcRect/>
          <a:stretch>
            <a:fillRect/>
          </a:stretch>
        </p:blipFill>
        <p:spPr bwMode="auto">
          <a:xfrm>
            <a:off x="4876800" y="2743200"/>
            <a:ext cx="1524000" cy="1143000"/>
          </a:xfrm>
          <a:prstGeom prst="rect">
            <a:avLst/>
          </a:prstGeom>
          <a:noFill/>
          <a:ln w="9525">
            <a:noFill/>
            <a:miter lim="800000"/>
            <a:headEnd/>
            <a:tailEnd/>
          </a:ln>
        </p:spPr>
      </p:pic>
      <p:sp>
        <p:nvSpPr>
          <p:cNvPr id="6" name="Subtitle 2"/>
          <p:cNvSpPr txBox="1">
            <a:spLocks/>
          </p:cNvSpPr>
          <p:nvPr/>
        </p:nvSpPr>
        <p:spPr bwMode="auto">
          <a:xfrm>
            <a:off x="1296144" y="5589240"/>
            <a:ext cx="6660232" cy="720080"/>
          </a:xfrm>
          <a:prstGeom prst="rect">
            <a:avLst/>
          </a:prstGeom>
          <a:noFill/>
          <a:ln w="9525">
            <a:noFill/>
            <a:miter lim="800000"/>
            <a:headEnd/>
            <a:tailEnd/>
          </a:ln>
        </p:spPr>
        <p:txBody>
          <a:bodyPr vert="horz" wrap="square" lIns="91440" tIns="45720" rIns="91440" bIns="45720" numCol="1" rtlCol="0" anchor="t" anchorCtr="0" compatLnSpc="1">
            <a:prstTxWarp prst="textNoShape">
              <a:avLst/>
            </a:prstTxWarp>
            <a:noAutofit/>
          </a:bodyPr>
          <a:lstStyle/>
          <a:p>
            <a:pPr marL="0" marR="0" lvl="0" indent="0" algn="ctr" defTabSz="914400" rtl="0" eaLnBrk="1" fontAlgn="auto" latinLnBrk="0" hangingPunct="1">
              <a:lnSpc>
                <a:spcPct val="100000"/>
              </a:lnSpc>
              <a:spcBef>
                <a:spcPts val="2000"/>
              </a:spcBef>
              <a:spcAft>
                <a:spcPts val="0"/>
              </a:spcAft>
              <a:buClr>
                <a:schemeClr val="accent1"/>
              </a:buClr>
              <a:buSzPct val="75000"/>
              <a:buFont typeface="Wingdings" pitchFamily="2" charset="2"/>
              <a:buNone/>
              <a:tabLst/>
              <a:defRPr/>
            </a:pPr>
            <a:r>
              <a:rPr kumimoji="0" lang="en-US" sz="2000" b="1" i="0" u="none" strike="noStrike" kern="1200" cap="none" spc="0" normalizeH="0" baseline="0" noProof="0" dirty="0">
                <a:ln>
                  <a:noFill/>
                </a:ln>
                <a:solidFill>
                  <a:srgbClr val="002060"/>
                </a:solidFill>
                <a:effectLst/>
                <a:uLnTx/>
                <a:uFillTx/>
                <a:latin typeface="Arial" pitchFamily="34" charset="0"/>
                <a:cs typeface="Arial" pitchFamily="34" charset="0"/>
              </a:rPr>
              <a:t>With permission from: </a:t>
            </a:r>
            <a:r>
              <a:rPr kumimoji="0" lang="en-US" sz="2000" b="1" i="0" u="none" strike="noStrike" kern="1200" cap="none" spc="0" normalizeH="0" baseline="0" noProof="0" dirty="0" err="1">
                <a:ln>
                  <a:noFill/>
                </a:ln>
                <a:solidFill>
                  <a:srgbClr val="002060"/>
                </a:solidFill>
                <a:effectLst/>
                <a:uLnTx/>
                <a:uFillTx/>
                <a:latin typeface="Arial" pitchFamily="34" charset="0"/>
                <a:cs typeface="Arial" pitchFamily="34" charset="0"/>
              </a:rPr>
              <a:t>RSAnimate</a:t>
            </a:r>
            <a:r>
              <a:rPr kumimoji="0" lang="en-US" sz="2000" b="1" i="0" u="none" strike="noStrike" kern="1200" cap="none" spc="0" normalizeH="0" baseline="0" noProof="0" dirty="0">
                <a:ln>
                  <a:noFill/>
                </a:ln>
                <a:solidFill>
                  <a:srgbClr val="002060"/>
                </a:solidFill>
                <a:effectLst/>
                <a:uLnTx/>
                <a:uFillTx/>
                <a:latin typeface="Arial" pitchFamily="34" charset="0"/>
                <a:cs typeface="Arial" pitchFamily="34" charset="0"/>
              </a:rPr>
              <a:t> (www.theRSA.org), and</a:t>
            </a:r>
            <a:r>
              <a:rPr kumimoji="0" lang="en-US" sz="2000" b="1" i="0" u="none" strike="noStrike" kern="1200" cap="none" spc="0" normalizeH="0" noProof="0" dirty="0">
                <a:ln>
                  <a:noFill/>
                </a:ln>
                <a:solidFill>
                  <a:srgbClr val="002060"/>
                </a:solidFill>
                <a:effectLst/>
                <a:uLnTx/>
                <a:uFillTx/>
                <a:latin typeface="Arial" pitchFamily="34" charset="0"/>
                <a:cs typeface="Arial" pitchFamily="34" charset="0"/>
              </a:rPr>
              <a:t> </a:t>
            </a:r>
            <a:r>
              <a:rPr kumimoji="0" lang="en-US" sz="2000" b="1" i="0" u="none" strike="noStrike" kern="1200" cap="none" spc="0" normalizeH="0" noProof="0" dirty="0" err="1">
                <a:ln>
                  <a:noFill/>
                </a:ln>
                <a:solidFill>
                  <a:srgbClr val="002060"/>
                </a:solidFill>
                <a:effectLst/>
                <a:uLnTx/>
                <a:uFillTx/>
                <a:latin typeface="Arial" pitchFamily="34" charset="0"/>
                <a:cs typeface="Arial" pitchFamily="34" charset="0"/>
              </a:rPr>
              <a:t>CognitiveMedia</a:t>
            </a:r>
            <a:r>
              <a:rPr kumimoji="0" lang="en-US" sz="2000" b="1" i="0" u="none" strike="noStrike" kern="1200" cap="none" spc="0" normalizeH="0" noProof="0" dirty="0">
                <a:ln>
                  <a:noFill/>
                </a:ln>
                <a:solidFill>
                  <a:srgbClr val="002060"/>
                </a:solidFill>
                <a:effectLst/>
                <a:uLnTx/>
                <a:uFillTx/>
                <a:latin typeface="Arial" pitchFamily="34" charset="0"/>
                <a:cs typeface="Arial" pitchFamily="34" charset="0"/>
              </a:rPr>
              <a:t> (www.cognitivemedia.co.uk</a:t>
            </a:r>
            <a:r>
              <a:rPr lang="en-US" sz="2000" b="1" dirty="0">
                <a:solidFill>
                  <a:srgbClr val="002060"/>
                </a:solidFill>
                <a:latin typeface="Arial" pitchFamily="34" charset="0"/>
                <a:cs typeface="Arial" pitchFamily="34" charset="0"/>
              </a:rPr>
              <a:t>)</a:t>
            </a:r>
            <a:endParaRPr kumimoji="0" lang="en-US" sz="2000" b="1" i="0" u="none" strike="noStrike" kern="1200" cap="none" spc="0" normalizeH="0" baseline="0" noProof="0" dirty="0">
              <a:ln>
                <a:noFill/>
              </a:ln>
              <a:solidFill>
                <a:srgbClr val="002060"/>
              </a:solidFill>
              <a:effectLst/>
              <a:uLnTx/>
              <a:uFillTx/>
              <a:latin typeface="Arial" pitchFamily="34" charset="0"/>
              <a:cs typeface="Arial" pitchFamily="34" charset="0"/>
            </a:endParaRPr>
          </a:p>
          <a:p>
            <a:pPr marL="0" marR="0" lvl="0" indent="0" algn="ctr" defTabSz="914400" rtl="0" eaLnBrk="1" fontAlgn="auto" latinLnBrk="0" hangingPunct="1">
              <a:lnSpc>
                <a:spcPct val="100000"/>
              </a:lnSpc>
              <a:spcBef>
                <a:spcPts val="2000"/>
              </a:spcBef>
              <a:spcAft>
                <a:spcPts val="0"/>
              </a:spcAft>
              <a:buClr>
                <a:schemeClr val="accent1"/>
              </a:buClr>
              <a:buSzPct val="75000"/>
              <a:buFont typeface="Wingdings" pitchFamily="2" charset="2"/>
              <a:buNone/>
              <a:tabLst/>
              <a:defRPr/>
            </a:pPr>
            <a:endParaRPr kumimoji="0" lang="en-US" sz="2000" b="1" i="0" u="none" strike="noStrike" kern="1200" cap="none" spc="0" normalizeH="0" baseline="0" noProof="0" dirty="0">
              <a:ln>
                <a:noFill/>
              </a:ln>
              <a:solidFill>
                <a:srgbClr val="002060"/>
              </a:solidFill>
              <a:effectLst/>
              <a:uLnTx/>
              <a:uFillTx/>
              <a:latin typeface="Arial" pitchFamily="34" charset="0"/>
              <a:cs typeface="Arial" pitchFamily="34" charset="0"/>
            </a:endParaRPr>
          </a:p>
        </p:txBody>
      </p:sp>
    </p:spTree>
    <p:extLst>
      <p:ext uri="{BB962C8B-B14F-4D97-AF65-F5344CB8AC3E}">
        <p14:creationId xmlns:p14="http://schemas.microsoft.com/office/powerpoint/2010/main" val="21147607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1" name="Picture 3" descr="iStock_000009311779Small.jpg"/>
          <p:cNvPicPr>
            <a:picLocks noChangeAspect="1"/>
          </p:cNvPicPr>
          <p:nvPr/>
        </p:nvPicPr>
        <p:blipFill>
          <a:blip r:embed="rId3"/>
          <a:srcRect/>
          <a:stretch>
            <a:fillRect/>
          </a:stretch>
        </p:blipFill>
        <p:spPr bwMode="auto">
          <a:xfrm>
            <a:off x="1166192" y="2918222"/>
            <a:ext cx="6934200" cy="3967162"/>
          </a:xfrm>
          <a:prstGeom prst="rect">
            <a:avLst/>
          </a:prstGeom>
          <a:noFill/>
          <a:ln w="9525">
            <a:noFill/>
            <a:miter lim="800000"/>
            <a:headEnd/>
            <a:tailEnd/>
          </a:ln>
        </p:spPr>
      </p:pic>
      <p:sp>
        <p:nvSpPr>
          <p:cNvPr id="48130" name="Title 1"/>
          <p:cNvSpPr>
            <a:spLocks noGrp="1"/>
          </p:cNvSpPr>
          <p:nvPr>
            <p:ph type="title"/>
          </p:nvPr>
        </p:nvSpPr>
        <p:spPr>
          <a:xfrm>
            <a:off x="2339752" y="1484784"/>
            <a:ext cx="4361557" cy="2190626"/>
          </a:xfrm>
        </p:spPr>
        <p:txBody>
          <a:bodyPr/>
          <a:lstStyle/>
          <a:p>
            <a:pPr eaLnBrk="1" hangingPunct="1"/>
            <a:r>
              <a:rPr lang="en-US" sz="12800" dirty="0">
                <a:latin typeface="Showcard Gothic" pitchFamily="82" charset="0"/>
              </a:rPr>
              <a:t>Q &amp; A</a:t>
            </a:r>
          </a:p>
        </p:txBody>
      </p:sp>
      <p:sp>
        <p:nvSpPr>
          <p:cNvPr id="7" name="Slide Number Placeholder 6"/>
          <p:cNvSpPr>
            <a:spLocks noGrp="1"/>
          </p:cNvSpPr>
          <p:nvPr>
            <p:ph type="sldNum" sz="quarter" idx="12"/>
          </p:nvPr>
        </p:nvSpPr>
        <p:spPr/>
        <p:txBody>
          <a:bodyPr/>
          <a:lstStyle/>
          <a:p>
            <a:pPr>
              <a:defRPr/>
            </a:pPr>
            <a:fld id="{9976C524-39B5-4217-8075-A3DCBDE9B6B2}" type="slidenum">
              <a:rPr lang="en-US" smtClean="0"/>
              <a:pPr>
                <a:defRPr/>
              </a:pPr>
              <a:t>30</a:t>
            </a:fld>
            <a:endParaRPr lang="en-US"/>
          </a:p>
        </p:txBody>
      </p:sp>
    </p:spTree>
  </p:cSld>
  <p:clrMapOvr>
    <a:masterClrMapping/>
  </p:clrMapOvr>
</p:sld>
</file>

<file path=ppt/theme/theme1.xml><?xml version="1.0" encoding="utf-8"?>
<a:theme xmlns:a="http://schemas.openxmlformats.org/drawingml/2006/main" name="Advantage">
  <a:themeElements>
    <a:clrScheme name="Advantage">
      <a:dk1>
        <a:sysClr val="windowText" lastClr="000000"/>
      </a:dk1>
      <a:lt1>
        <a:sysClr val="window" lastClr="FFFFFF"/>
      </a:lt1>
      <a:dk2>
        <a:srgbClr val="2B142D"/>
      </a:dk2>
      <a:lt2>
        <a:srgbClr val="C3AFCC"/>
      </a:lt2>
      <a:accent1>
        <a:srgbClr val="663366"/>
      </a:accent1>
      <a:accent2>
        <a:srgbClr val="330F42"/>
      </a:accent2>
      <a:accent3>
        <a:srgbClr val="666699"/>
      </a:accent3>
      <a:accent4>
        <a:srgbClr val="999966"/>
      </a:accent4>
      <a:accent5>
        <a:srgbClr val="F7901E"/>
      </a:accent5>
      <a:accent6>
        <a:srgbClr val="A3A101"/>
      </a:accent6>
      <a:hlink>
        <a:srgbClr val="BC5FBC"/>
      </a:hlink>
      <a:folHlink>
        <a:srgbClr val="9775A7"/>
      </a:folHlink>
    </a:clrScheme>
    <a:fontScheme name="Advantage">
      <a:majorFont>
        <a:latin typeface="Rockwell"/>
        <a:ea typeface=""/>
        <a:cs typeface=""/>
        <a:font script="Jpan" typeface="ＭＳ ゴシック"/>
      </a:majorFont>
      <a:minorFont>
        <a:latin typeface="Rockwell"/>
        <a:ea typeface=""/>
        <a:cs typeface=""/>
        <a:font script="Jpan" typeface="ＭＳ ゴシック"/>
      </a:minorFont>
    </a:fontScheme>
    <a:fmtScheme name="Advantage">
      <a:fillStyleLst>
        <a:solidFill>
          <a:schemeClr val="phClr"/>
        </a:solidFill>
        <a:gradFill rotWithShape="1">
          <a:gsLst>
            <a:gs pos="0">
              <a:schemeClr val="phClr">
                <a:tint val="100000"/>
                <a:shade val="40000"/>
                <a:alpha val="100000"/>
                <a:satMod val="150000"/>
                <a:lumMod val="100000"/>
              </a:schemeClr>
            </a:gs>
            <a:gs pos="100000">
              <a:schemeClr val="phClr">
                <a:tint val="70000"/>
                <a:shade val="100000"/>
                <a:alpha val="100000"/>
                <a:satMod val="200000"/>
                <a:lumMod val="100000"/>
              </a:schemeClr>
            </a:gs>
          </a:gsLst>
          <a:lin ang="6000000" scaled="1"/>
        </a:gradFill>
        <a:gradFill rotWithShape="1">
          <a:gsLst>
            <a:gs pos="0">
              <a:schemeClr val="phClr">
                <a:shade val="40000"/>
                <a:alpha val="100000"/>
                <a:satMod val="150000"/>
                <a:lumMod val="100000"/>
              </a:schemeClr>
            </a:gs>
            <a:gs pos="100000">
              <a:schemeClr val="phClr">
                <a:tint val="70000"/>
                <a:shade val="100000"/>
                <a:alpha val="100000"/>
                <a:satMod val="200000"/>
                <a:lumMod val="100000"/>
              </a:schemeClr>
            </a:gs>
          </a:gsLst>
          <a:lin ang="5400000" scaled="1"/>
        </a:gra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innerShdw blurRad="50800" dist="25400" dir="13500000">
              <a:srgbClr val="FFFFFF">
                <a:alpha val="75000"/>
              </a:srgbClr>
            </a:innerShdw>
            <a:outerShdw blurRad="63500" dist="25400" dir="5400000" rotWithShape="0">
              <a:srgbClr val="808080">
                <a:alpha val="75000"/>
              </a:srgbClr>
            </a:outerShdw>
          </a:effectLst>
        </a:effectStyle>
        <a:effectStyle>
          <a:effectLst/>
          <a:scene3d>
            <a:camera prst="orthographicFront">
              <a:rot lat="0" lon="0" rev="0"/>
            </a:camera>
            <a:lightRig rig="twoPt" dir="tl">
              <a:rot lat="0" lon="0" rev="4500000"/>
            </a:lightRig>
          </a:scene3d>
          <a:sp3d>
            <a:bevelT w="63500" h="50800"/>
          </a:sp3d>
        </a:effectStyle>
      </a:effectStyleLst>
      <a:bgFillStyleLst>
        <a:solidFill>
          <a:schemeClr val="phClr"/>
        </a:solidFill>
        <a:gradFill rotWithShape="1">
          <a:gsLst>
            <a:gs pos="0">
              <a:schemeClr val="phClr">
                <a:tint val="40000"/>
                <a:satMod val="1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Advantage.thmx</Template>
  <TotalTime>3222</TotalTime>
  <Words>1544</Words>
  <Application>Microsoft Office PowerPoint</Application>
  <PresentationFormat>On-screen Show (4:3)</PresentationFormat>
  <Paragraphs>218</Paragraphs>
  <Slides>30</Slides>
  <Notes>21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30</vt:i4>
      </vt:variant>
    </vt:vector>
  </HeadingPairs>
  <TitlesOfParts>
    <vt:vector size="36" baseType="lpstr">
      <vt:lpstr>Arial</vt:lpstr>
      <vt:lpstr>Calibri</vt:lpstr>
      <vt:lpstr>Rockwell</vt:lpstr>
      <vt:lpstr>Showcard Gothic</vt:lpstr>
      <vt:lpstr>Wingdings</vt:lpstr>
      <vt:lpstr>Advantage</vt:lpstr>
      <vt:lpstr>Achieving Success in Changing Environments – Course Introduction, Note Taking and Exam Prep</vt:lpstr>
      <vt:lpstr>Today’s Agenda</vt:lpstr>
      <vt:lpstr>This is a Hybrid Course</vt:lpstr>
      <vt:lpstr>Administrative Stuff - Who am I</vt:lpstr>
      <vt:lpstr>Administrative Stuff - Communication</vt:lpstr>
      <vt:lpstr>Administrative Stuff - Communication</vt:lpstr>
      <vt:lpstr>Other Administrative Stuff</vt:lpstr>
      <vt:lpstr>PowerPoint Presentation</vt:lpstr>
      <vt:lpstr>PowerPoint Presentation</vt:lpstr>
      <vt:lpstr>PowerPoint Presentation</vt:lpstr>
      <vt:lpstr>PowerPoint Presentation</vt:lpstr>
      <vt:lpstr>First Lesson</vt:lpstr>
      <vt:lpstr>The Importance of Notetaking</vt:lpstr>
      <vt:lpstr>The Importance of Notetaking</vt:lpstr>
      <vt:lpstr>The Note Taking Process</vt:lpstr>
      <vt:lpstr>Annotation</vt:lpstr>
      <vt:lpstr>Tips for Recording Notes</vt:lpstr>
      <vt:lpstr>The Cornell System</vt:lpstr>
      <vt:lpstr>The Two-Column System</vt:lpstr>
      <vt:lpstr>Preparing for Exams</vt:lpstr>
      <vt:lpstr>The Dreaded Exam/Test-Preparation</vt:lpstr>
      <vt:lpstr>4 Steps to a 5 Day Study Plan</vt:lpstr>
      <vt:lpstr>Writing the Exam (Paper Based)</vt:lpstr>
      <vt:lpstr>Writing the Exam - Computer Based</vt:lpstr>
      <vt:lpstr>Testing Anxiety – Dealing with it</vt:lpstr>
      <vt:lpstr>Testing Anxiety – Dealing with it</vt:lpstr>
      <vt:lpstr>Testing Anxiety – Dealing with it</vt:lpstr>
      <vt:lpstr>Written Hybrid 1</vt:lpstr>
      <vt:lpstr>PowerPoint Presentation</vt:lpstr>
      <vt:lpstr>Q &amp; 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Achieving Success</dc:title>
  <dc:creator>Phil Beals</dc:creator>
  <cp:lastModifiedBy>Christine Halliburton</cp:lastModifiedBy>
  <cp:revision>467</cp:revision>
  <dcterms:created xsi:type="dcterms:W3CDTF">2010-08-28T18:23:29Z</dcterms:created>
  <dcterms:modified xsi:type="dcterms:W3CDTF">2017-01-12T17:46:31Z</dcterms:modified>
</cp:coreProperties>
</file>