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avi" ContentType="video/x-msvide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4.xml" ContentType="application/vnd.openxmlformats-officedocument.presentationml.notesSlide+xml"/>
  <Override PartName="/ppt/tags/tag23.xml" ContentType="application/vnd.openxmlformats-officedocument.presentationml.tags+xml"/>
  <Override PartName="/ppt/notesSlides/notesSlide5.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6.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7.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8.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9.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notesSlides/notesSlide10.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notesSlides/notesSlide11.xml" ContentType="application/vnd.openxmlformats-officedocument.presentationml.notesSlide+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notesSlides/notesSlide12.xml" ContentType="application/vnd.openxmlformats-officedocument.presentationml.notesSlide+xml"/>
  <Override PartName="/ppt/tags/tag66.xml" ContentType="application/vnd.openxmlformats-officedocument.presentationml.tags+xml"/>
  <Override PartName="/ppt/tags/tag67.xml" ContentType="application/vnd.openxmlformats-officedocument.presentationml.tags+xml"/>
  <Override PartName="/ppt/notesSlides/notesSlide13.xml" ContentType="application/vnd.openxmlformats-officedocument.presentationml.notesSlid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notesSlides/notesSlide14.xml" ContentType="application/vnd.openxmlformats-officedocument.presentationml.notesSlide+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notesSlides/notesSlide15.xml" ContentType="application/vnd.openxmlformats-officedocument.presentationml.notesSlide+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notesSlides/notesSlide16.xml" ContentType="application/vnd.openxmlformats-officedocument.presentationml.notesSlide+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notesSlides/notesSlide17.xml" ContentType="application/vnd.openxmlformats-officedocument.presentationml.notesSlide+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notesSlides/notesSlide18.xml" ContentType="application/vnd.openxmlformats-officedocument.presentationml.notesSlide+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notesSlides/notesSlide19.xml" ContentType="application/vnd.openxmlformats-officedocument.presentationml.notesSlide+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notesSlides/notesSlide20.xml" ContentType="application/vnd.openxmlformats-officedocument.presentationml.notesSlide+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notesSlides/notesSlide21.xml" ContentType="application/vnd.openxmlformats-officedocument.presentationml.notesSlide+xml"/>
  <Override PartName="/ppt/tags/tag115.xml" ContentType="application/vnd.openxmlformats-officedocument.presentationml.tags+xml"/>
  <Override PartName="/ppt/tags/tag116.xml" ContentType="application/vnd.openxmlformats-officedocument.presentationml.tags+xml"/>
  <Override PartName="/ppt/notesSlides/notesSlide22.xml" ContentType="application/vnd.openxmlformats-officedocument.presentationml.notesSlide+xml"/>
  <Override PartName="/ppt/tags/tag117.xml" ContentType="application/vnd.openxmlformats-officedocument.presentationml.tags+xml"/>
  <Override PartName="/ppt/tags/tag118.xml" ContentType="application/vnd.openxmlformats-officedocument.presentationml.tags+xml"/>
  <Override PartName="/ppt/notesSlides/notesSlide23.xml" ContentType="application/vnd.openxmlformats-officedocument.presentationml.notesSlide+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notesSlides/notesSlide24.xml" ContentType="application/vnd.openxmlformats-officedocument.presentationml.notesSlide+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notesSlides/notesSlide25.xml" ContentType="application/vnd.openxmlformats-officedocument.presentationml.notesSlide+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notesSlides/notesSlide26.xml" ContentType="application/vnd.openxmlformats-officedocument.presentationml.notesSlide+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notesSlides/notesSlide27.xml" ContentType="application/vnd.openxmlformats-officedocument.presentationml.notesSlide+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notesSlides/notesSlide28.xml" ContentType="application/vnd.openxmlformats-officedocument.presentationml.notesSlide+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notesSlides/notesSlide29.xml" ContentType="application/vnd.openxmlformats-officedocument.presentationml.notesSlide+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notesSlides/notesSlide30.xml" ContentType="application/vnd.openxmlformats-officedocument.presentationml.notesSlide+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notesSlides/notesSlide31.xml" ContentType="application/vnd.openxmlformats-officedocument.presentationml.notesSlide+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notesSlides/notesSlide32.xml" ContentType="application/vnd.openxmlformats-officedocument.presentationml.notesSlide+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notesSlides/notesSlide33.xml" ContentType="application/vnd.openxmlformats-officedocument.presentationml.notesSlide+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notesSlides/notesSlide34.xml" ContentType="application/vnd.openxmlformats-officedocument.presentationml.notesSlide+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notesSlides/notesSlide35.xml" ContentType="application/vnd.openxmlformats-officedocument.presentationml.notesSlide+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notesSlides/notesSlide36.xml" ContentType="application/vnd.openxmlformats-officedocument.presentationml.notesSlide+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notesSlides/notesSlide37.xml" ContentType="application/vnd.openxmlformats-officedocument.presentationml.notesSlide+xml"/>
  <Override PartName="/ppt/tags/tag325.xml" ContentType="application/vnd.openxmlformats-officedocument.presentationml.tags+xml"/>
  <Override PartName="/ppt/notesSlides/notesSlide38.xml" ContentType="application/vnd.openxmlformats-officedocument.presentationml.notesSlide+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notesSlides/notesSlide39.xml" ContentType="application/vnd.openxmlformats-officedocument.presentationml.notesSlide+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notesSlides/notesSlide40.xml" ContentType="application/vnd.openxmlformats-officedocument.presentationml.notesSlide+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notesSlides/notesSlide41.xml" ContentType="application/vnd.openxmlformats-officedocument.presentationml.notesSlide+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notesSlides/notesSlide42.xml" ContentType="application/vnd.openxmlformats-officedocument.presentationml.notesSlide+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notesSlides/notesSlide43.xml" ContentType="application/vnd.openxmlformats-officedocument.presentationml.notesSlide+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50"/>
  </p:notesMasterIdLst>
  <p:handoutMasterIdLst>
    <p:handoutMasterId r:id="rId51"/>
  </p:handoutMasterIdLst>
  <p:sldIdLst>
    <p:sldId id="257" r:id="rId2"/>
    <p:sldId id="258" r:id="rId3"/>
    <p:sldId id="259" r:id="rId4"/>
    <p:sldId id="262" r:id="rId5"/>
    <p:sldId id="260" r:id="rId6"/>
    <p:sldId id="263" r:id="rId7"/>
    <p:sldId id="349" r:id="rId8"/>
    <p:sldId id="350" r:id="rId9"/>
    <p:sldId id="261" r:id="rId10"/>
    <p:sldId id="267" r:id="rId11"/>
    <p:sldId id="321" r:id="rId12"/>
    <p:sldId id="296" r:id="rId13"/>
    <p:sldId id="278" r:id="rId14"/>
    <p:sldId id="266" r:id="rId15"/>
    <p:sldId id="268" r:id="rId16"/>
    <p:sldId id="287" r:id="rId17"/>
    <p:sldId id="331" r:id="rId18"/>
    <p:sldId id="332" r:id="rId19"/>
    <p:sldId id="333" r:id="rId20"/>
    <p:sldId id="272" r:id="rId21"/>
    <p:sldId id="271" r:id="rId22"/>
    <p:sldId id="302" r:id="rId23"/>
    <p:sldId id="298" r:id="rId24"/>
    <p:sldId id="291" r:id="rId25"/>
    <p:sldId id="351" r:id="rId26"/>
    <p:sldId id="312" r:id="rId27"/>
    <p:sldId id="313" r:id="rId28"/>
    <p:sldId id="334" r:id="rId29"/>
    <p:sldId id="335" r:id="rId30"/>
    <p:sldId id="352" r:id="rId31"/>
    <p:sldId id="353" r:id="rId32"/>
    <p:sldId id="354" r:id="rId33"/>
    <p:sldId id="355" r:id="rId34"/>
    <p:sldId id="356" r:id="rId35"/>
    <p:sldId id="336" r:id="rId36"/>
    <p:sldId id="337" r:id="rId37"/>
    <p:sldId id="338" r:id="rId38"/>
    <p:sldId id="303" r:id="rId39"/>
    <p:sldId id="295" r:id="rId40"/>
    <p:sldId id="339" r:id="rId41"/>
    <p:sldId id="317" r:id="rId42"/>
    <p:sldId id="316" r:id="rId43"/>
    <p:sldId id="359" r:id="rId44"/>
    <p:sldId id="340" r:id="rId45"/>
    <p:sldId id="293" r:id="rId46"/>
    <p:sldId id="294" r:id="rId47"/>
    <p:sldId id="323" r:id="rId48"/>
    <p:sldId id="358" r:id="rId49"/>
  </p:sldIdLst>
  <p:sldSz cx="9144000" cy="6858000" type="screen4x3"/>
  <p:notesSz cx="7315200" cy="96012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2400" kern="1200">
        <a:solidFill>
          <a:schemeClr val="tx1"/>
        </a:solidFill>
        <a:latin typeface="Arial" charset="0"/>
        <a:ea typeface="+mn-ea"/>
        <a:cs typeface="+mn-cs"/>
      </a:defRPr>
    </a:lvl1pPr>
    <a:lvl2pPr marL="457200" algn="l" rtl="0" eaLnBrk="0" fontAlgn="base" hangingPunct="0">
      <a:spcBef>
        <a:spcPct val="0"/>
      </a:spcBef>
      <a:spcAft>
        <a:spcPct val="0"/>
      </a:spcAft>
      <a:defRPr sz="2400" kern="1200">
        <a:solidFill>
          <a:schemeClr val="tx1"/>
        </a:solidFill>
        <a:latin typeface="Arial" charset="0"/>
        <a:ea typeface="+mn-ea"/>
        <a:cs typeface="+mn-cs"/>
      </a:defRPr>
    </a:lvl2pPr>
    <a:lvl3pPr marL="914400" algn="l" rtl="0" eaLnBrk="0" fontAlgn="base" hangingPunct="0">
      <a:spcBef>
        <a:spcPct val="0"/>
      </a:spcBef>
      <a:spcAft>
        <a:spcPct val="0"/>
      </a:spcAft>
      <a:defRPr sz="2400" kern="1200">
        <a:solidFill>
          <a:schemeClr val="tx1"/>
        </a:solidFill>
        <a:latin typeface="Arial" charset="0"/>
        <a:ea typeface="+mn-ea"/>
        <a:cs typeface="+mn-cs"/>
      </a:defRPr>
    </a:lvl3pPr>
    <a:lvl4pPr marL="1371600" algn="l" rtl="0" eaLnBrk="0" fontAlgn="base" hangingPunct="0">
      <a:spcBef>
        <a:spcPct val="0"/>
      </a:spcBef>
      <a:spcAft>
        <a:spcPct val="0"/>
      </a:spcAft>
      <a:defRPr sz="2400" kern="1200">
        <a:solidFill>
          <a:schemeClr val="tx1"/>
        </a:solidFill>
        <a:latin typeface="Arial" charset="0"/>
        <a:ea typeface="+mn-ea"/>
        <a:cs typeface="+mn-cs"/>
      </a:defRPr>
    </a:lvl4pPr>
    <a:lvl5pPr marL="1828800" algn="l" rtl="0" eaLnBrk="0" fontAlgn="base" hangingPunct="0">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99"/>
    <a:srgbClr val="FFFFFF"/>
    <a:srgbClr val="969696"/>
    <a:srgbClr val="0B0B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6323" autoAdjust="0"/>
  </p:normalViewPr>
  <p:slideViewPr>
    <p:cSldViewPr>
      <p:cViewPr varScale="1">
        <p:scale>
          <a:sx n="72" d="100"/>
          <a:sy n="72" d="100"/>
        </p:scale>
        <p:origin x="1740"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5005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74811" y="4559917"/>
            <a:ext cx="5365583" cy="4320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vert="horz" wrap="square" lIns="95649" tIns="46985" rIns="95649" bIns="46985"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0179" name="Rectangle 3"/>
          <p:cNvSpPr>
            <a:spLocks noGrp="1" noRot="1" noChangeAspect="1" noChangeArrowheads="1" noTextEdit="1"/>
          </p:cNvSpPr>
          <p:nvPr>
            <p:ph type="sldImg" idx="2"/>
          </p:nvPr>
        </p:nvSpPr>
        <p:spPr bwMode="auto">
          <a:xfrm>
            <a:off x="1266825" y="727075"/>
            <a:ext cx="4781550" cy="358775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Tree>
    <p:extLst>
      <p:ext uri="{BB962C8B-B14F-4D97-AF65-F5344CB8AC3E}">
        <p14:creationId xmlns:p14="http://schemas.microsoft.com/office/powerpoint/2010/main" val="18429860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ce réservé de l'image des diapositives 1"/>
          <p:cNvSpPr>
            <a:spLocks noGrp="1" noRot="1" noChangeAspect="1" noTextEdit="1"/>
          </p:cNvSpPr>
          <p:nvPr>
            <p:ph type="sldImg"/>
          </p:nvPr>
        </p:nvSpPr>
        <p:spPr>
          <a:ln/>
        </p:spPr>
      </p:sp>
      <p:sp>
        <p:nvSpPr>
          <p:cNvPr id="51203"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6208346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ce réservé de l'image des diapositives 1"/>
          <p:cNvSpPr>
            <a:spLocks noGrp="1" noRot="1" noChangeAspect="1" noTextEdit="1"/>
          </p:cNvSpPr>
          <p:nvPr>
            <p:ph type="sldImg"/>
          </p:nvPr>
        </p:nvSpPr>
        <p:spPr>
          <a:ln/>
        </p:spPr>
      </p:sp>
      <p:sp>
        <p:nvSpPr>
          <p:cNvPr id="52227"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4370811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ce réservé de l'image des diapositives 1"/>
          <p:cNvSpPr>
            <a:spLocks noGrp="1" noRot="1" noChangeAspect="1" noTextEdit="1"/>
          </p:cNvSpPr>
          <p:nvPr>
            <p:ph type="sldImg"/>
          </p:nvPr>
        </p:nvSpPr>
        <p:spPr>
          <a:ln/>
        </p:spPr>
      </p:sp>
      <p:sp>
        <p:nvSpPr>
          <p:cNvPr id="5325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10784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ce réservé de l'image des diapositives 1"/>
          <p:cNvSpPr>
            <a:spLocks noGrp="1" noRot="1" noChangeAspect="1" noTextEdit="1"/>
          </p:cNvSpPr>
          <p:nvPr>
            <p:ph type="sldImg"/>
          </p:nvPr>
        </p:nvSpPr>
        <p:spPr>
          <a:ln/>
        </p:spPr>
      </p:sp>
      <p:sp>
        <p:nvSpPr>
          <p:cNvPr id="54275"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584854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ce réservé de l'image des diapositives 1"/>
          <p:cNvSpPr>
            <a:spLocks noGrp="1" noRot="1" noChangeAspect="1" noTextEdit="1"/>
          </p:cNvSpPr>
          <p:nvPr>
            <p:ph type="sldImg"/>
          </p:nvPr>
        </p:nvSpPr>
        <p:spPr>
          <a:ln/>
        </p:spPr>
      </p:sp>
      <p:sp>
        <p:nvSpPr>
          <p:cNvPr id="55299"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0028681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ce réservé de l'image des diapositives 1"/>
          <p:cNvSpPr>
            <a:spLocks noGrp="1" noRot="1" noChangeAspect="1" noTextEdit="1"/>
          </p:cNvSpPr>
          <p:nvPr>
            <p:ph type="sldImg"/>
          </p:nvPr>
        </p:nvSpPr>
        <p:spPr>
          <a:ln/>
        </p:spPr>
      </p:sp>
      <p:sp>
        <p:nvSpPr>
          <p:cNvPr id="57347"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0210682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129275" y="4503531"/>
            <a:ext cx="6866999" cy="4320867"/>
          </a:xfrm>
        </p:spPr>
        <p:txBody>
          <a:bodyPr/>
          <a:lstStyle/>
          <a:p>
            <a:pPr marL="0" lvl="1" defTabSz="947410">
              <a:defRPr/>
            </a:pPr>
            <a:endParaRPr lang="ca-ES" altLang="en-US" sz="2100" dirty="0"/>
          </a:p>
        </p:txBody>
      </p:sp>
    </p:spTree>
    <p:extLst>
      <p:ext uri="{BB962C8B-B14F-4D97-AF65-F5344CB8AC3E}">
        <p14:creationId xmlns:p14="http://schemas.microsoft.com/office/powerpoint/2010/main" val="4049425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Espace réservé de l'image des diapositives 1"/>
          <p:cNvSpPr>
            <a:spLocks noGrp="1" noRot="1" noChangeAspect="1" noTextEdit="1"/>
          </p:cNvSpPr>
          <p:nvPr>
            <p:ph type="sldImg"/>
          </p:nvPr>
        </p:nvSpPr>
        <p:spPr>
          <a:ln/>
        </p:spPr>
      </p:sp>
      <p:sp>
        <p:nvSpPr>
          <p:cNvPr id="19459" name="Espace réservé des commentaires 2"/>
          <p:cNvSpPr>
            <a:spLocks noGrp="1"/>
          </p:cNvSpPr>
          <p:nvPr>
            <p:ph type="body" idx="1"/>
          </p:nvPr>
        </p:nvSpPr>
        <p:spPr>
          <a:xfrm>
            <a:off x="204344" y="4354996"/>
            <a:ext cx="6981583" cy="4320867"/>
          </a:xfrm>
          <a:noFill/>
        </p:spPr>
        <p:txBody>
          <a:bodyPr/>
          <a:lstStyle/>
          <a:p>
            <a:pPr lvl="1"/>
            <a:endParaRPr lang="ca-ES" altLang="en-US" sz="2100" dirty="0"/>
          </a:p>
        </p:txBody>
      </p:sp>
    </p:spTree>
    <p:extLst>
      <p:ext uri="{BB962C8B-B14F-4D97-AF65-F5344CB8AC3E}">
        <p14:creationId xmlns:p14="http://schemas.microsoft.com/office/powerpoint/2010/main" val="19160040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Espace réservé de l'image des diapositives 1"/>
          <p:cNvSpPr>
            <a:spLocks noGrp="1" noRot="1" noChangeAspect="1" noTextEdit="1"/>
          </p:cNvSpPr>
          <p:nvPr>
            <p:ph type="sldImg"/>
          </p:nvPr>
        </p:nvSpPr>
        <p:spPr>
          <a:ln/>
        </p:spPr>
      </p:sp>
      <p:sp>
        <p:nvSpPr>
          <p:cNvPr id="56323"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8794536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ce réservé de l'image des diapositives 1"/>
          <p:cNvSpPr>
            <a:spLocks noGrp="1" noRot="1" noChangeAspect="1" noTextEdit="1"/>
          </p:cNvSpPr>
          <p:nvPr>
            <p:ph type="sldImg"/>
          </p:nvPr>
        </p:nvSpPr>
        <p:spPr>
          <a:ln/>
        </p:spPr>
      </p:sp>
      <p:sp>
        <p:nvSpPr>
          <p:cNvPr id="59395"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9310650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ce réservé de l'image des diapositives 1"/>
          <p:cNvSpPr>
            <a:spLocks noGrp="1" noRot="1" noChangeAspect="1" noTextEdit="1"/>
          </p:cNvSpPr>
          <p:nvPr>
            <p:ph type="sldImg"/>
          </p:nvPr>
        </p:nvSpPr>
        <p:spPr>
          <a:ln/>
        </p:spPr>
      </p:sp>
      <p:sp>
        <p:nvSpPr>
          <p:cNvPr id="60419"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9152210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ce réservé de l'image des diapositives 1"/>
          <p:cNvSpPr>
            <a:spLocks noGrp="1" noRot="1" noChangeAspect="1" noTextEdit="1"/>
          </p:cNvSpPr>
          <p:nvPr>
            <p:ph type="sldImg"/>
          </p:nvPr>
        </p:nvSpPr>
        <p:spPr>
          <a:ln/>
        </p:spPr>
      </p:sp>
      <p:sp>
        <p:nvSpPr>
          <p:cNvPr id="61443"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4165838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ce réservé de l'image des diapositives 1"/>
          <p:cNvSpPr>
            <a:spLocks noGrp="1" noRot="1" noChangeAspect="1" noTextEdit="1"/>
          </p:cNvSpPr>
          <p:nvPr>
            <p:ph type="sldImg"/>
          </p:nvPr>
        </p:nvSpPr>
        <p:spPr>
          <a:ln/>
        </p:spPr>
      </p:sp>
      <p:sp>
        <p:nvSpPr>
          <p:cNvPr id="62467"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792877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ce réservé de l'image des diapositives 1"/>
          <p:cNvSpPr>
            <a:spLocks noGrp="1" noRot="1" noChangeAspect="1" noTextEdit="1"/>
          </p:cNvSpPr>
          <p:nvPr>
            <p:ph type="sldImg"/>
          </p:nvPr>
        </p:nvSpPr>
        <p:spPr>
          <a:ln/>
        </p:spPr>
      </p:sp>
      <p:sp>
        <p:nvSpPr>
          <p:cNvPr id="6349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9571364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ce réservé de l'image des diapositives 1"/>
          <p:cNvSpPr>
            <a:spLocks noGrp="1" noRot="1" noChangeAspect="1" noTextEdit="1"/>
          </p:cNvSpPr>
          <p:nvPr>
            <p:ph type="sldImg"/>
          </p:nvPr>
        </p:nvSpPr>
        <p:spPr>
          <a:ln/>
        </p:spPr>
      </p:sp>
      <p:sp>
        <p:nvSpPr>
          <p:cNvPr id="64515"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7556657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ce réservé de l'image des diapositives 1"/>
          <p:cNvSpPr>
            <a:spLocks noGrp="1" noRot="1" noChangeAspect="1" noTextEdit="1"/>
          </p:cNvSpPr>
          <p:nvPr>
            <p:ph type="sldImg"/>
          </p:nvPr>
        </p:nvSpPr>
        <p:spPr>
          <a:ln/>
        </p:spPr>
      </p:sp>
      <p:sp>
        <p:nvSpPr>
          <p:cNvPr id="65539"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5070725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ce réservé de l'image des diapositives 1"/>
          <p:cNvSpPr>
            <a:spLocks noGrp="1" noRot="1" noChangeAspect="1" noTextEdit="1"/>
          </p:cNvSpPr>
          <p:nvPr>
            <p:ph type="sldImg"/>
          </p:nvPr>
        </p:nvSpPr>
        <p:spPr>
          <a:ln/>
        </p:spPr>
      </p:sp>
      <p:sp>
        <p:nvSpPr>
          <p:cNvPr id="66563"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26013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Espace réservé de l'image des diapositives 1"/>
          <p:cNvSpPr>
            <a:spLocks noGrp="1" noRot="1" noChangeAspect="1" noTextEdit="1"/>
          </p:cNvSpPr>
          <p:nvPr>
            <p:ph type="sldImg"/>
          </p:nvPr>
        </p:nvSpPr>
        <p:spPr>
          <a:ln/>
        </p:spPr>
      </p:sp>
      <p:sp>
        <p:nvSpPr>
          <p:cNvPr id="67587"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1221407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Espace réservé de l'image des diapositives 1"/>
          <p:cNvSpPr>
            <a:spLocks noGrp="1" noRot="1" noChangeAspect="1" noTextEdit="1"/>
          </p:cNvSpPr>
          <p:nvPr>
            <p:ph type="sldImg"/>
          </p:nvPr>
        </p:nvSpPr>
        <p:spPr>
          <a:ln/>
        </p:spPr>
      </p:sp>
      <p:sp>
        <p:nvSpPr>
          <p:cNvPr id="6861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6104546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Espace réservé de l'image des diapositives 1"/>
          <p:cNvSpPr>
            <a:spLocks noGrp="1" noRot="1" noChangeAspect="1" noTextEdit="1"/>
          </p:cNvSpPr>
          <p:nvPr>
            <p:ph type="sldImg"/>
          </p:nvPr>
        </p:nvSpPr>
        <p:spPr>
          <a:ln/>
        </p:spPr>
      </p:sp>
      <p:sp>
        <p:nvSpPr>
          <p:cNvPr id="69635"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3827038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Espace réservé de l'image des diapositives 1"/>
          <p:cNvSpPr>
            <a:spLocks noGrp="1" noRot="1" noChangeAspect="1" noTextEdit="1"/>
          </p:cNvSpPr>
          <p:nvPr>
            <p:ph type="sldImg"/>
          </p:nvPr>
        </p:nvSpPr>
        <p:spPr>
          <a:ln/>
        </p:spPr>
      </p:sp>
      <p:sp>
        <p:nvSpPr>
          <p:cNvPr id="70659"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6729513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Espace réservé de l'image des diapositives 1"/>
          <p:cNvSpPr>
            <a:spLocks noGrp="1" noRot="1" noChangeAspect="1" noTextEdit="1"/>
          </p:cNvSpPr>
          <p:nvPr>
            <p:ph type="sldImg"/>
          </p:nvPr>
        </p:nvSpPr>
        <p:spPr>
          <a:ln/>
        </p:spPr>
      </p:sp>
      <p:sp>
        <p:nvSpPr>
          <p:cNvPr id="71683"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9987294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Espace réservé de l'image des diapositives 1"/>
          <p:cNvSpPr>
            <a:spLocks noGrp="1" noRot="1" noChangeAspect="1" noTextEdit="1"/>
          </p:cNvSpPr>
          <p:nvPr>
            <p:ph type="sldImg"/>
          </p:nvPr>
        </p:nvSpPr>
        <p:spPr>
          <a:ln/>
        </p:spPr>
      </p:sp>
      <p:sp>
        <p:nvSpPr>
          <p:cNvPr id="72707"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2125168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Espace réservé de l'image des diapositives 1"/>
          <p:cNvSpPr>
            <a:spLocks noGrp="1" noRot="1" noChangeAspect="1" noTextEdit="1"/>
          </p:cNvSpPr>
          <p:nvPr>
            <p:ph type="sldImg"/>
          </p:nvPr>
        </p:nvSpPr>
        <p:spPr>
          <a:ln/>
        </p:spPr>
      </p:sp>
      <p:sp>
        <p:nvSpPr>
          <p:cNvPr id="7373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3126240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a:p>
            <a:r>
              <a:rPr lang="fr-CA" dirty="0"/>
              <a:t>     </a:t>
            </a:r>
            <a:endParaRPr lang="en-CA" dirty="0"/>
          </a:p>
        </p:txBody>
      </p:sp>
    </p:spTree>
    <p:extLst>
      <p:ext uri="{BB962C8B-B14F-4D97-AF65-F5344CB8AC3E}">
        <p14:creationId xmlns:p14="http://schemas.microsoft.com/office/powerpoint/2010/main" val="19677720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Espace réservé de l'image des diapositives 1"/>
          <p:cNvSpPr>
            <a:spLocks noGrp="1" noRot="1" noChangeAspect="1" noTextEdit="1"/>
          </p:cNvSpPr>
          <p:nvPr>
            <p:ph type="sldImg"/>
          </p:nvPr>
        </p:nvSpPr>
        <p:spPr>
          <a:ln/>
        </p:spPr>
      </p:sp>
      <p:sp>
        <p:nvSpPr>
          <p:cNvPr id="7885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6643981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Espace réservé de l'image des diapositives 1"/>
          <p:cNvSpPr>
            <a:spLocks noGrp="1" noRot="1" noChangeAspect="1" noTextEdit="1"/>
          </p:cNvSpPr>
          <p:nvPr>
            <p:ph type="sldImg"/>
          </p:nvPr>
        </p:nvSpPr>
        <p:spPr>
          <a:ln/>
        </p:spPr>
      </p:sp>
      <p:sp>
        <p:nvSpPr>
          <p:cNvPr id="79875"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8612424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Espace réservé de l'image des diapositives 1"/>
          <p:cNvSpPr>
            <a:spLocks noGrp="1" noRot="1" noChangeAspect="1" noTextEdit="1"/>
          </p:cNvSpPr>
          <p:nvPr>
            <p:ph type="sldImg"/>
          </p:nvPr>
        </p:nvSpPr>
        <p:spPr>
          <a:ln/>
        </p:spPr>
      </p:sp>
      <p:sp>
        <p:nvSpPr>
          <p:cNvPr id="80899"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7098527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Espace réservé de l'image des diapositives 1"/>
          <p:cNvSpPr>
            <a:spLocks noGrp="1" noRot="1" noChangeAspect="1" noTextEdit="1"/>
          </p:cNvSpPr>
          <p:nvPr>
            <p:ph type="sldImg"/>
          </p:nvPr>
        </p:nvSpPr>
        <p:spPr>
          <a:ln/>
        </p:spPr>
      </p:sp>
      <p:sp>
        <p:nvSpPr>
          <p:cNvPr id="81923"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9960294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39076298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39076298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41212875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dirty="0"/>
              <a:t>. </a:t>
            </a:r>
          </a:p>
        </p:txBody>
      </p:sp>
    </p:spTree>
    <p:extLst>
      <p:ext uri="{BB962C8B-B14F-4D97-AF65-F5344CB8AC3E}">
        <p14:creationId xmlns:p14="http://schemas.microsoft.com/office/powerpoint/2010/main" val="10365563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10365563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Espace réservé de l'image des diapositives 1"/>
          <p:cNvSpPr>
            <a:spLocks noGrp="1" noRot="1" noChangeAspect="1" noTextEdit="1"/>
          </p:cNvSpPr>
          <p:nvPr>
            <p:ph type="sldImg"/>
          </p:nvPr>
        </p:nvSpPr>
        <p:spPr>
          <a:ln/>
        </p:spPr>
      </p:sp>
      <p:sp>
        <p:nvSpPr>
          <p:cNvPr id="82947"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11415459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Espace réservé de l'image des diapositives 1"/>
          <p:cNvSpPr>
            <a:spLocks noGrp="1" noRot="1" noChangeAspect="1" noTextEdit="1"/>
          </p:cNvSpPr>
          <p:nvPr>
            <p:ph type="sldImg"/>
          </p:nvPr>
        </p:nvSpPr>
        <p:spPr>
          <a:ln/>
        </p:spPr>
      </p:sp>
      <p:sp>
        <p:nvSpPr>
          <p:cNvPr id="8397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8632236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Espace réservé de l'image des diapositives 1"/>
          <p:cNvSpPr>
            <a:spLocks noGrp="1" noRot="1" noChangeAspect="1" noTextEdit="1"/>
          </p:cNvSpPr>
          <p:nvPr>
            <p:ph type="sldImg"/>
          </p:nvPr>
        </p:nvSpPr>
        <p:spPr>
          <a:ln/>
        </p:spPr>
      </p:sp>
      <p:sp>
        <p:nvSpPr>
          <p:cNvPr id="84995"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19266732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378202697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Espace réservé de l'image des diapositives 1"/>
          <p:cNvSpPr>
            <a:spLocks noGrp="1" noRot="1" noChangeAspect="1" noTextEdit="1"/>
          </p:cNvSpPr>
          <p:nvPr>
            <p:ph type="sldImg"/>
          </p:nvPr>
        </p:nvSpPr>
        <p:spPr>
          <a:ln/>
        </p:spPr>
      </p:sp>
      <p:sp>
        <p:nvSpPr>
          <p:cNvPr id="87043"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191945087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Espace réservé de l'image des diapositives 1"/>
          <p:cNvSpPr>
            <a:spLocks noGrp="1" noRot="1" noChangeAspect="1" noTextEdit="1"/>
          </p:cNvSpPr>
          <p:nvPr>
            <p:ph type="sldImg"/>
          </p:nvPr>
        </p:nvSpPr>
        <p:spPr>
          <a:ln/>
        </p:spPr>
      </p:sp>
      <p:sp>
        <p:nvSpPr>
          <p:cNvPr id="88067"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105865912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ce réservé de l'image des diapositives 1"/>
          <p:cNvSpPr>
            <a:spLocks noGrp="1" noRot="1" noChangeAspect="1" noTextEdit="1"/>
          </p:cNvSpPr>
          <p:nvPr>
            <p:ph type="sldImg"/>
          </p:nvPr>
        </p:nvSpPr>
        <p:spPr>
          <a:ln/>
        </p:spPr>
      </p:sp>
      <p:sp>
        <p:nvSpPr>
          <p:cNvPr id="8909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17773452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Espace réservé de l'image des diapositives 1"/>
          <p:cNvSpPr>
            <a:spLocks noGrp="1" noRot="1" noChangeAspect="1" noTextEdit="1"/>
          </p:cNvSpPr>
          <p:nvPr>
            <p:ph type="sldImg"/>
          </p:nvPr>
        </p:nvSpPr>
        <p:spPr>
          <a:ln/>
        </p:spPr>
      </p:sp>
      <p:sp>
        <p:nvSpPr>
          <p:cNvPr id="90115"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116279802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Espace réservé de l'image des diapositives 1"/>
          <p:cNvSpPr>
            <a:spLocks noGrp="1" noRot="1" noChangeAspect="1" noTextEdit="1"/>
          </p:cNvSpPr>
          <p:nvPr>
            <p:ph type="sldImg"/>
          </p:nvPr>
        </p:nvSpPr>
        <p:spPr>
          <a:ln/>
        </p:spPr>
      </p:sp>
      <p:sp>
        <p:nvSpPr>
          <p:cNvPr id="91139"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25046369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Espace réservé de l'image des diapositives 1"/>
          <p:cNvSpPr>
            <a:spLocks noGrp="1" noRot="1" noChangeAspect="1" noTextEdit="1"/>
          </p:cNvSpPr>
          <p:nvPr>
            <p:ph type="sldImg"/>
          </p:nvPr>
        </p:nvSpPr>
        <p:spPr>
          <a:ln/>
        </p:spPr>
      </p:sp>
      <p:sp>
        <p:nvSpPr>
          <p:cNvPr id="211971" name="Espace réservé des commentaires 2"/>
          <p:cNvSpPr>
            <a:spLocks noGrp="1"/>
          </p:cNvSpPr>
          <p:nvPr>
            <p:ph type="body" idx="1"/>
          </p:nvPr>
        </p:nvSpPr>
        <p:spPr>
          <a:noFill/>
        </p:spPr>
        <p:txBody>
          <a:bodyPr/>
          <a:lstStyle/>
          <a:p>
            <a:endParaRPr lang="en-CA"/>
          </a:p>
        </p:txBody>
      </p:sp>
    </p:spTree>
    <p:extLst>
      <p:ext uri="{BB962C8B-B14F-4D97-AF65-F5344CB8AC3E}">
        <p14:creationId xmlns:p14="http://schemas.microsoft.com/office/powerpoint/2010/main" val="13617267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Modifiez le style du titre</a:t>
            </a:r>
            <a:endParaRPr lang="en-CA"/>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Modifiez le style des sous-titres du masque</a:t>
            </a:r>
            <a:endParaRPr lang="en-CA"/>
          </a:p>
        </p:txBody>
      </p:sp>
    </p:spTree>
    <p:extLst>
      <p:ext uri="{BB962C8B-B14F-4D97-AF65-F5344CB8AC3E}">
        <p14:creationId xmlns:p14="http://schemas.microsoft.com/office/powerpoint/2010/main" val="1586561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1705712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Modifiez le style du titre</a:t>
            </a:r>
            <a:endParaRPr lang="en-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Modifiez les styles du texte du masque</a:t>
            </a:r>
          </a:p>
        </p:txBody>
      </p:sp>
    </p:spTree>
    <p:extLst>
      <p:ext uri="{BB962C8B-B14F-4D97-AF65-F5344CB8AC3E}">
        <p14:creationId xmlns:p14="http://schemas.microsoft.com/office/powerpoint/2010/main" val="279035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
        <p:nvSpPr>
          <p:cNvPr id="3" name="Espace réservé du contenu 2"/>
          <p:cNvSpPr>
            <a:spLocks noGrp="1"/>
          </p:cNvSpPr>
          <p:nvPr>
            <p:ph sz="half" idx="1"/>
          </p:nvPr>
        </p:nvSpPr>
        <p:spPr>
          <a:xfrm>
            <a:off x="500063" y="1681163"/>
            <a:ext cx="4008437"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4" name="Espace réservé du contenu 3"/>
          <p:cNvSpPr>
            <a:spLocks noGrp="1"/>
          </p:cNvSpPr>
          <p:nvPr>
            <p:ph sz="half" idx="2"/>
          </p:nvPr>
        </p:nvSpPr>
        <p:spPr>
          <a:xfrm>
            <a:off x="4660900" y="1681163"/>
            <a:ext cx="4008438"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170823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Modifiez le style du titre</a:t>
            </a:r>
            <a:endParaRPr lang="en-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244622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Tree>
    <p:extLst>
      <p:ext uri="{BB962C8B-B14F-4D97-AF65-F5344CB8AC3E}">
        <p14:creationId xmlns:p14="http://schemas.microsoft.com/office/powerpoint/2010/main" val="1564597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83777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Modifiez le style du titre</a:t>
            </a:r>
            <a:endParaRPr lang="en-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Tree>
    <p:extLst>
      <p:ext uri="{BB962C8B-B14F-4D97-AF65-F5344CB8AC3E}">
        <p14:creationId xmlns:p14="http://schemas.microsoft.com/office/powerpoint/2010/main" val="472941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Modifiez le style du titre</a:t>
            </a:r>
            <a:endParaRPr lang="en-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Tree>
    <p:extLst>
      <p:ext uri="{BB962C8B-B14F-4D97-AF65-F5344CB8AC3E}">
        <p14:creationId xmlns:p14="http://schemas.microsoft.com/office/powerpoint/2010/main" val="2829263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636357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15113" y="309563"/>
            <a:ext cx="2054225" cy="5486400"/>
          </a:xfrm>
        </p:spPr>
        <p:txBody>
          <a:bodyPr vert="eaVert"/>
          <a:lstStyle/>
          <a:p>
            <a:r>
              <a:rPr lang="fr-FR"/>
              <a:t>Modifiez le style du titre</a:t>
            </a:r>
            <a:endParaRPr lang="en-CA"/>
          </a:p>
        </p:txBody>
      </p:sp>
      <p:sp>
        <p:nvSpPr>
          <p:cNvPr id="3" name="Espace réservé du texte vertical 2"/>
          <p:cNvSpPr>
            <a:spLocks noGrp="1"/>
          </p:cNvSpPr>
          <p:nvPr>
            <p:ph type="body" orient="vert" idx="1"/>
          </p:nvPr>
        </p:nvSpPr>
        <p:spPr>
          <a:xfrm>
            <a:off x="449263" y="309563"/>
            <a:ext cx="6013450" cy="5486400"/>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1215115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4"/>
          <p:cNvGrpSpPr>
            <a:grpSpLocks/>
          </p:cNvGrpSpPr>
          <p:nvPr/>
        </p:nvGrpSpPr>
        <p:grpSpPr bwMode="auto">
          <a:xfrm>
            <a:off x="2017713" y="6154738"/>
            <a:ext cx="6213475" cy="98425"/>
            <a:chOff x="1270" y="3877"/>
            <a:chExt cx="3915" cy="62"/>
          </a:xfrm>
        </p:grpSpPr>
        <p:sp>
          <p:nvSpPr>
            <p:cNvPr id="1041" name="Line 2"/>
            <p:cNvSpPr>
              <a:spLocks noChangeShapeType="1"/>
            </p:cNvSpPr>
            <p:nvPr/>
          </p:nvSpPr>
          <p:spPr bwMode="auto">
            <a:xfrm>
              <a:off x="1284" y="3877"/>
              <a:ext cx="3886" cy="0"/>
            </a:xfrm>
            <a:prstGeom prst="line">
              <a:avLst/>
            </a:prstGeom>
            <a:noFill/>
            <a:ln w="762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42" name="Line 3"/>
            <p:cNvSpPr>
              <a:spLocks noChangeShapeType="1"/>
            </p:cNvSpPr>
            <p:nvPr/>
          </p:nvSpPr>
          <p:spPr bwMode="auto">
            <a:xfrm>
              <a:off x="1270" y="3939"/>
              <a:ext cx="3915"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grpSp>
        <p:nvGrpSpPr>
          <p:cNvPr id="1027" name="Group 7"/>
          <p:cNvGrpSpPr>
            <a:grpSpLocks/>
          </p:cNvGrpSpPr>
          <p:nvPr/>
        </p:nvGrpSpPr>
        <p:grpSpPr bwMode="auto">
          <a:xfrm>
            <a:off x="8863013" y="6132513"/>
            <a:ext cx="260350" cy="88900"/>
            <a:chOff x="5582" y="3863"/>
            <a:chExt cx="164" cy="56"/>
          </a:xfrm>
        </p:grpSpPr>
        <p:sp>
          <p:nvSpPr>
            <p:cNvPr id="1039" name="Line 5"/>
            <p:cNvSpPr>
              <a:spLocks noChangeShapeType="1"/>
            </p:cNvSpPr>
            <p:nvPr/>
          </p:nvSpPr>
          <p:spPr bwMode="auto">
            <a:xfrm>
              <a:off x="5599" y="3863"/>
              <a:ext cx="132" cy="0"/>
            </a:xfrm>
            <a:prstGeom prst="line">
              <a:avLst/>
            </a:prstGeom>
            <a:noFill/>
            <a:ln w="762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40" name="Line 6"/>
            <p:cNvSpPr>
              <a:spLocks noChangeShapeType="1"/>
            </p:cNvSpPr>
            <p:nvPr/>
          </p:nvSpPr>
          <p:spPr bwMode="auto">
            <a:xfrm>
              <a:off x="5582" y="3919"/>
              <a:ext cx="164"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sp>
        <p:nvSpPr>
          <p:cNvPr id="1033" name="Rectangle 9"/>
          <p:cNvSpPr>
            <a:spLocks noGrp="1" noChangeArrowheads="1"/>
          </p:cNvSpPr>
          <p:nvPr>
            <p:ph type="title"/>
          </p:nvPr>
        </p:nvSpPr>
        <p:spPr bwMode="auto">
          <a:xfrm>
            <a:off x="449263" y="309563"/>
            <a:ext cx="8207375"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pPr lvl="0"/>
            <a:r>
              <a:rPr lang="en-US"/>
              <a:t>Click to edit Master title style</a:t>
            </a:r>
          </a:p>
        </p:txBody>
      </p:sp>
      <p:sp>
        <p:nvSpPr>
          <p:cNvPr id="1030" name="Rectangle 10"/>
          <p:cNvSpPr>
            <a:spLocks noGrp="1" noChangeArrowheads="1"/>
          </p:cNvSpPr>
          <p:nvPr>
            <p:ph type="body" idx="1"/>
          </p:nvPr>
        </p:nvSpPr>
        <p:spPr bwMode="auto">
          <a:xfrm>
            <a:off x="500063" y="1681163"/>
            <a:ext cx="8169275"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FFFCC"/>
                  </a:outerShdw>
                </a:effectLst>
              </a14:hiddenEffects>
            </a:ext>
          </a:extLst>
        </p:spPr>
        <p:txBody>
          <a:bodyPr vert="horz" wrap="square" lIns="90488" tIns="44450" rIns="90488" bIns="4445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31" name="Line 11"/>
          <p:cNvSpPr>
            <a:spLocks noChangeShapeType="1"/>
          </p:cNvSpPr>
          <p:nvPr/>
        </p:nvSpPr>
        <p:spPr bwMode="auto">
          <a:xfrm>
            <a:off x="38100" y="6164263"/>
            <a:ext cx="8180388"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32" name="Line 12"/>
          <p:cNvSpPr>
            <a:spLocks noChangeShapeType="1"/>
          </p:cNvSpPr>
          <p:nvPr/>
        </p:nvSpPr>
        <p:spPr bwMode="auto">
          <a:xfrm>
            <a:off x="12700" y="6262688"/>
            <a:ext cx="822960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nvGrpSpPr>
          <p:cNvPr id="2" name="Group 15"/>
          <p:cNvGrpSpPr>
            <a:grpSpLocks/>
          </p:cNvGrpSpPr>
          <p:nvPr/>
        </p:nvGrpSpPr>
        <p:grpSpPr bwMode="auto">
          <a:xfrm>
            <a:off x="8869363" y="6143625"/>
            <a:ext cx="260350" cy="88900"/>
            <a:chOff x="5587" y="3870"/>
            <a:chExt cx="164" cy="56"/>
          </a:xfrm>
        </p:grpSpPr>
        <p:sp>
          <p:nvSpPr>
            <p:cNvPr id="1037" name="Line 13"/>
            <p:cNvSpPr>
              <a:spLocks noChangeShapeType="1"/>
            </p:cNvSpPr>
            <p:nvPr/>
          </p:nvSpPr>
          <p:spPr bwMode="auto">
            <a:xfrm>
              <a:off x="5604" y="3870"/>
              <a:ext cx="132"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38" name="Line 14"/>
            <p:cNvSpPr>
              <a:spLocks noChangeShapeType="1"/>
            </p:cNvSpPr>
            <p:nvPr/>
          </p:nvSpPr>
          <p:spPr bwMode="auto">
            <a:xfrm>
              <a:off x="5587" y="3926"/>
              <a:ext cx="164"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sp>
        <p:nvSpPr>
          <p:cNvPr id="1034" name="Rectangle 16"/>
          <p:cNvSpPr>
            <a:spLocks noChangeArrowheads="1"/>
          </p:cNvSpPr>
          <p:nvPr/>
        </p:nvSpPr>
        <p:spPr bwMode="auto">
          <a:xfrm>
            <a:off x="449263" y="6324600"/>
            <a:ext cx="4262386" cy="335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lIns="90488" tIns="44450" rIns="90488" bIns="44450">
            <a:spAutoFit/>
          </a:bodyPr>
          <a:lstStyle/>
          <a:p>
            <a:r>
              <a:rPr lang="en-US" sz="1600" b="1" dirty="0" err="1"/>
              <a:t>Université</a:t>
            </a:r>
            <a:r>
              <a:rPr lang="en-US" sz="1600" b="1" dirty="0"/>
              <a:t> </a:t>
            </a:r>
            <a:r>
              <a:rPr lang="en-US" sz="1600" b="1" dirty="0" err="1"/>
              <a:t>d’Ottawa</a:t>
            </a:r>
            <a:r>
              <a:rPr lang="en-US" sz="1600" b="1" dirty="0"/>
              <a:t> / University of Ottawa</a:t>
            </a:r>
          </a:p>
        </p:txBody>
      </p:sp>
      <p:sp>
        <p:nvSpPr>
          <p:cNvPr id="1035" name="Rectangle 17"/>
          <p:cNvSpPr>
            <a:spLocks noChangeArrowheads="1"/>
          </p:cNvSpPr>
          <p:nvPr/>
        </p:nvSpPr>
        <p:spPr bwMode="auto">
          <a:xfrm>
            <a:off x="8301038" y="5942013"/>
            <a:ext cx="55403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lIns="90488" tIns="44450" rIns="90488" bIns="44450">
            <a:spAutoFit/>
          </a:bodyPr>
          <a:lstStyle/>
          <a:p>
            <a:fld id="{F93B7A78-83B2-4BF4-A870-2B84A1B82A7A}" type="slidenum">
              <a:rPr lang="en-US" b="1"/>
              <a:pPr/>
              <a:t>‹#›</a:t>
            </a:fld>
            <a:endParaRPr lang="en-US" b="1"/>
          </a:p>
        </p:txBody>
      </p:sp>
      <p:sp>
        <p:nvSpPr>
          <p:cNvPr id="1036" name="Text Box 19"/>
          <p:cNvSpPr txBox="1">
            <a:spLocks noChangeArrowheads="1"/>
          </p:cNvSpPr>
          <p:nvPr/>
        </p:nvSpPr>
        <p:spPr bwMode="auto">
          <a:xfrm>
            <a:off x="5715000" y="6324600"/>
            <a:ext cx="2241376" cy="338554"/>
          </a:xfrm>
          <a:prstGeom prst="rect">
            <a:avLst/>
          </a:prstGeom>
          <a:noFill/>
          <a:ln>
            <a:noFill/>
          </a:ln>
          <a:effectLst>
            <a:outerShdw dist="17961" dir="135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defRPr/>
            </a:pPr>
            <a:r>
              <a:rPr lang="en-US" sz="1600" b="1" dirty="0"/>
              <a:t>Organismal biology</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p:titleStyle>
    <p:bodyStyle>
      <a:lvl1pPr marL="457200" indent="-457200" algn="l" rtl="0" eaLnBrk="0" fontAlgn="base" hangingPunct="0">
        <a:spcBef>
          <a:spcPct val="20000"/>
        </a:spcBef>
        <a:spcAft>
          <a:spcPct val="0"/>
        </a:spcAft>
        <a:buClr>
          <a:schemeClr val="tx2"/>
        </a:buClr>
        <a:buSzPct val="75000"/>
        <a:buFont typeface="Wingdings" panose="05000000000000000000" pitchFamily="2" charset="2"/>
        <a:buChar char="§"/>
        <a:defRPr sz="3400" b="1">
          <a:solidFill>
            <a:schemeClr val="tx1"/>
          </a:solidFill>
          <a:latin typeface="+mn-lt"/>
          <a:ea typeface="+mn-ea"/>
          <a:cs typeface="+mn-cs"/>
        </a:defRPr>
      </a:lvl1pPr>
      <a:lvl2pPr marL="914400" indent="-457200" algn="l" rtl="0" eaLnBrk="0" fontAlgn="base" hangingPunct="0">
        <a:spcBef>
          <a:spcPct val="20000"/>
        </a:spcBef>
        <a:spcAft>
          <a:spcPct val="0"/>
        </a:spcAft>
        <a:buSzPct val="100000"/>
        <a:buFont typeface="Wingdings" panose="05000000000000000000" pitchFamily="2" charset="2"/>
        <a:buChar char="§"/>
        <a:defRPr sz="3000" b="1">
          <a:solidFill>
            <a:schemeClr val="tx1"/>
          </a:solidFill>
          <a:latin typeface="+mn-lt"/>
        </a:defRPr>
      </a:lvl2pPr>
      <a:lvl3pPr marL="1371600" indent="-457200" algn="l" rtl="0" eaLnBrk="0" fontAlgn="base" hangingPunct="0">
        <a:spcBef>
          <a:spcPct val="20000"/>
        </a:spcBef>
        <a:spcAft>
          <a:spcPct val="0"/>
        </a:spcAft>
        <a:buSzPct val="100000"/>
        <a:buFont typeface="Wingdings" panose="05000000000000000000" pitchFamily="2" charset="2"/>
        <a:buChar char="§"/>
        <a:defRPr sz="2800" b="1">
          <a:solidFill>
            <a:schemeClr val="tx1"/>
          </a:solidFill>
          <a:latin typeface="+mn-lt"/>
        </a:defRPr>
      </a:lvl3pPr>
      <a:lvl4pPr marL="1828800" indent="-457200" algn="l" rtl="0" eaLnBrk="0" fontAlgn="base" hangingPunct="0">
        <a:spcBef>
          <a:spcPct val="20000"/>
        </a:spcBef>
        <a:spcAft>
          <a:spcPct val="0"/>
        </a:spcAft>
        <a:buSzPct val="100000"/>
        <a:buFont typeface="Wingdings" panose="05000000000000000000" pitchFamily="2" charset="2"/>
        <a:buChar char="§"/>
        <a:defRPr sz="2600" b="1">
          <a:solidFill>
            <a:schemeClr val="tx1"/>
          </a:solidFill>
          <a:latin typeface="+mn-lt"/>
        </a:defRPr>
      </a:lvl4pPr>
      <a:lvl5pPr marL="2171700" indent="-342900" algn="l" rtl="0" eaLnBrk="0" fontAlgn="base" hangingPunct="0">
        <a:spcBef>
          <a:spcPct val="20000"/>
        </a:spcBef>
        <a:spcAft>
          <a:spcPct val="0"/>
        </a:spcAft>
        <a:buSzPct val="100000"/>
        <a:buFont typeface="Wingdings" panose="05000000000000000000" pitchFamily="2" charset="2"/>
        <a:buChar char="§"/>
        <a:defRPr sz="2400" b="1">
          <a:solidFill>
            <a:schemeClr val="tx1"/>
          </a:solidFill>
          <a:latin typeface="+mn-lt"/>
        </a:defRPr>
      </a:lvl5pPr>
      <a:lvl6pPr marL="2514600" indent="-228600" algn="l" rtl="0" eaLnBrk="0" fontAlgn="base" hangingPunct="0">
        <a:spcBef>
          <a:spcPct val="20000"/>
        </a:spcBef>
        <a:spcAft>
          <a:spcPct val="0"/>
        </a:spcAft>
        <a:buSzPct val="100000"/>
        <a:buChar char="•"/>
        <a:defRPr sz="2400" b="1">
          <a:solidFill>
            <a:schemeClr val="tx1"/>
          </a:solidFill>
          <a:latin typeface="+mn-lt"/>
        </a:defRPr>
      </a:lvl6pPr>
      <a:lvl7pPr marL="2971800" indent="-228600" algn="l" rtl="0" eaLnBrk="0" fontAlgn="base" hangingPunct="0">
        <a:spcBef>
          <a:spcPct val="20000"/>
        </a:spcBef>
        <a:spcAft>
          <a:spcPct val="0"/>
        </a:spcAft>
        <a:buSzPct val="100000"/>
        <a:buChar char="•"/>
        <a:defRPr sz="2400" b="1">
          <a:solidFill>
            <a:schemeClr val="tx1"/>
          </a:solidFill>
          <a:latin typeface="+mn-lt"/>
        </a:defRPr>
      </a:lvl7pPr>
      <a:lvl8pPr marL="3429000" indent="-228600" algn="l" rtl="0" eaLnBrk="0" fontAlgn="base" hangingPunct="0">
        <a:spcBef>
          <a:spcPct val="20000"/>
        </a:spcBef>
        <a:spcAft>
          <a:spcPct val="0"/>
        </a:spcAft>
        <a:buSzPct val="100000"/>
        <a:buChar char="•"/>
        <a:defRPr sz="2400" b="1">
          <a:solidFill>
            <a:schemeClr val="tx1"/>
          </a:solidFill>
          <a:latin typeface="+mn-lt"/>
        </a:defRPr>
      </a:lvl8pPr>
      <a:lvl9pPr marL="3886200" indent="-228600" algn="l" rtl="0" eaLnBrk="0" fontAlgn="base" hangingPunct="0">
        <a:spcBef>
          <a:spcPct val="20000"/>
        </a:spcBef>
        <a:spcAft>
          <a:spcPct val="0"/>
        </a:spcAft>
        <a:buSzPct val="100000"/>
        <a:buChar char="•"/>
        <a:defRPr sz="24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tags" Target="../tags/tag3.xml"/><Relationship Id="rId7" Type="http://schemas.openxmlformats.org/officeDocument/2006/relationships/notesSlide" Target="../notesSlides/notesSlide1.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2.xml"/><Relationship Id="rId5" Type="http://schemas.openxmlformats.org/officeDocument/2006/relationships/tags" Target="../tags/tag5.xml"/><Relationship Id="rId4" Type="http://schemas.openxmlformats.org/officeDocument/2006/relationships/tags" Target="../tags/tag4.xml"/><Relationship Id="rId9"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slideLayout" Target="../slideLayouts/slideLayout2.xml"/><Relationship Id="rId13" Type="http://schemas.openxmlformats.org/officeDocument/2006/relationships/image" Target="../media/image5.jpeg"/><Relationship Id="rId3" Type="http://schemas.openxmlformats.org/officeDocument/2006/relationships/tags" Target="../tags/tag8.xml"/><Relationship Id="rId7" Type="http://schemas.openxmlformats.org/officeDocument/2006/relationships/tags" Target="../tags/tag12.xml"/><Relationship Id="rId12" Type="http://schemas.openxmlformats.org/officeDocument/2006/relationships/image" Target="../media/image4.jpe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11" Type="http://schemas.openxmlformats.org/officeDocument/2006/relationships/hyperlink" Target="http://na.wwrd.com/ae/us/vera-wang/vera-wang-dinnerware/icat/vera-wang-china/" TargetMode="External"/><Relationship Id="rId5" Type="http://schemas.openxmlformats.org/officeDocument/2006/relationships/tags" Target="../tags/tag10.xml"/><Relationship Id="rId10" Type="http://schemas.openxmlformats.org/officeDocument/2006/relationships/image" Target="../media/image3.jpeg"/><Relationship Id="rId4" Type="http://schemas.openxmlformats.org/officeDocument/2006/relationships/tags" Target="../tags/tag9.xml"/><Relationship Id="rId9"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5.xml"/><Relationship Id="rId7" Type="http://schemas.openxmlformats.org/officeDocument/2006/relationships/image" Target="../media/image6.png"/><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notesSlide" Target="../notesSlides/notesSlide3.xml"/><Relationship Id="rId5" Type="http://schemas.openxmlformats.org/officeDocument/2006/relationships/slideLayout" Target="../slideLayouts/slideLayout2.xml"/><Relationship Id="rId4" Type="http://schemas.openxmlformats.org/officeDocument/2006/relationships/tags" Target="../tags/tag16.xml"/></Relationships>
</file>

<file path=ppt/slides/_rels/slide4.xml.rels><?xml version="1.0" encoding="UTF-8" standalone="yes"?>
<Relationships xmlns="http://schemas.openxmlformats.org/package/2006/relationships"><Relationship Id="rId8" Type="http://schemas.openxmlformats.org/officeDocument/2006/relationships/notesSlide" Target="../notesSlides/notesSlide4.xml"/><Relationship Id="rId3" Type="http://schemas.openxmlformats.org/officeDocument/2006/relationships/tags" Target="../tags/tag19.xml"/><Relationship Id="rId7" Type="http://schemas.openxmlformats.org/officeDocument/2006/relationships/slideLayout" Target="../slideLayouts/slideLayout6.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tags" Target="../tags/tag22.xml"/><Relationship Id="rId11" Type="http://schemas.openxmlformats.org/officeDocument/2006/relationships/image" Target="../media/image9.jpeg"/><Relationship Id="rId5" Type="http://schemas.openxmlformats.org/officeDocument/2006/relationships/tags" Target="../tags/tag21.xml"/><Relationship Id="rId10" Type="http://schemas.openxmlformats.org/officeDocument/2006/relationships/image" Target="../media/image8.jpeg"/><Relationship Id="rId4" Type="http://schemas.openxmlformats.org/officeDocument/2006/relationships/tags" Target="../tags/tag20.xml"/><Relationship Id="rId9" Type="http://schemas.openxmlformats.org/officeDocument/2006/relationships/hyperlink" Target="http://commons.wikimedia.org/wiki/File:William_Paley_by_George_Romney.jpg" TargetMode="Externa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notesSlide" Target="../notesSlides/notesSlide6.xml"/><Relationship Id="rId3" Type="http://schemas.openxmlformats.org/officeDocument/2006/relationships/tags" Target="../tags/tag26.xml"/><Relationship Id="rId7" Type="http://schemas.openxmlformats.org/officeDocument/2006/relationships/slideLayout" Target="../slideLayouts/slideLayout2.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tags" Target="../tags/tag29.xml"/><Relationship Id="rId5" Type="http://schemas.openxmlformats.org/officeDocument/2006/relationships/tags" Target="../tags/tag28.xml"/><Relationship Id="rId10" Type="http://schemas.openxmlformats.org/officeDocument/2006/relationships/image" Target="../media/image12.jpeg"/><Relationship Id="rId4" Type="http://schemas.openxmlformats.org/officeDocument/2006/relationships/tags" Target="../tags/tag27.xml"/><Relationship Id="rId9" Type="http://schemas.openxmlformats.org/officeDocument/2006/relationships/image" Target="../media/image11.jpeg"/></Relationships>
</file>

<file path=ppt/slides/_rels/slide7.xml.rels><?xml version="1.0" encoding="UTF-8" standalone="yes"?>
<Relationships xmlns="http://schemas.openxmlformats.org/package/2006/relationships"><Relationship Id="rId8" Type="http://schemas.openxmlformats.org/officeDocument/2006/relationships/notesSlide" Target="../notesSlides/notesSlide7.xml"/><Relationship Id="rId3" Type="http://schemas.openxmlformats.org/officeDocument/2006/relationships/tags" Target="../tags/tag32.xml"/><Relationship Id="rId7" Type="http://schemas.openxmlformats.org/officeDocument/2006/relationships/slideLayout" Target="../slideLayouts/slideLayout2.xml"/><Relationship Id="rId12" Type="http://schemas.openxmlformats.org/officeDocument/2006/relationships/image" Target="../media/image14.jpeg"/><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tags" Target="../tags/tag35.xml"/><Relationship Id="rId11" Type="http://schemas.openxmlformats.org/officeDocument/2006/relationships/hyperlink" Target="http://upload.wikimedia.org/wikipedia/commons/3/3a/Galapagos2007--06--07-06-07.JPG" TargetMode="External"/><Relationship Id="rId5" Type="http://schemas.openxmlformats.org/officeDocument/2006/relationships/tags" Target="../tags/tag34.xml"/><Relationship Id="rId10" Type="http://schemas.openxmlformats.org/officeDocument/2006/relationships/image" Target="../media/image13.jpeg"/><Relationship Id="rId4" Type="http://schemas.openxmlformats.org/officeDocument/2006/relationships/tags" Target="../tags/tag33.xml"/><Relationship Id="rId9" Type="http://schemas.openxmlformats.org/officeDocument/2006/relationships/hyperlink" Target="http://upload.wikimedia.org/wikipedia/commons/c/cf/Iguanamarina.jpg" TargetMode="External"/></Relationships>
</file>

<file path=ppt/slides/_rels/slide8.xml.rels><?xml version="1.0" encoding="UTF-8" standalone="yes"?>
<Relationships xmlns="http://schemas.openxmlformats.org/package/2006/relationships"><Relationship Id="rId8" Type="http://schemas.openxmlformats.org/officeDocument/2006/relationships/slideLayout" Target="../slideLayouts/slideLayout6.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image" Target="../media/image16.jpg"/><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image" Target="../media/image15.jpeg"/><Relationship Id="rId5" Type="http://schemas.openxmlformats.org/officeDocument/2006/relationships/tags" Target="../tags/tag40.xml"/><Relationship Id="rId10" Type="http://schemas.openxmlformats.org/officeDocument/2006/relationships/hyperlink" Target="http://en.wikipedia.org/wiki/File:Gal%C3%A1pagos_Giant_Tortoise.JPG" TargetMode="External"/><Relationship Id="rId4" Type="http://schemas.openxmlformats.org/officeDocument/2006/relationships/tags" Target="../tags/tag39.xml"/><Relationship Id="rId9"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tags" Target="../tags/tag45.xml"/><Relationship Id="rId7" Type="http://schemas.openxmlformats.org/officeDocument/2006/relationships/image" Target="../media/image17.jpeg"/><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notesSlide" Target="../notesSlides/notesSlide9.xml"/><Relationship Id="rId5" Type="http://schemas.openxmlformats.org/officeDocument/2006/relationships/slideLayout" Target="../slideLayouts/slideLayout6.xml"/><Relationship Id="rId4" Type="http://schemas.openxmlformats.org/officeDocument/2006/relationships/tags" Target="../tags/tag46.xml"/><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notesSlide" Target="../notesSlides/notesSlide10.xml"/><Relationship Id="rId3" Type="http://schemas.openxmlformats.org/officeDocument/2006/relationships/tags" Target="../tags/tag49.xml"/><Relationship Id="rId7" Type="http://schemas.openxmlformats.org/officeDocument/2006/relationships/slideLayout" Target="../slideLayouts/slideLayout2.xml"/><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tags" Target="../tags/tag52.xml"/><Relationship Id="rId11" Type="http://schemas.openxmlformats.org/officeDocument/2006/relationships/image" Target="../media/image21.jpeg"/><Relationship Id="rId5" Type="http://schemas.openxmlformats.org/officeDocument/2006/relationships/tags" Target="../tags/tag51.xml"/><Relationship Id="rId10" Type="http://schemas.openxmlformats.org/officeDocument/2006/relationships/image" Target="../media/image20.png"/><Relationship Id="rId4" Type="http://schemas.openxmlformats.org/officeDocument/2006/relationships/tags" Target="../tags/tag50.xml"/><Relationship Id="rId9" Type="http://schemas.openxmlformats.org/officeDocument/2006/relationships/hyperlink" Target="http://upload.wikimedia.org/wikipedia/commons/5/58/Darwin_tree.png" TargetMode="External"/></Relationships>
</file>

<file path=ppt/slides/_rels/slide11.xml.rels><?xml version="1.0" encoding="UTF-8" standalone="yes"?>
<Relationships xmlns="http://schemas.openxmlformats.org/package/2006/relationships"><Relationship Id="rId8" Type="http://schemas.openxmlformats.org/officeDocument/2006/relationships/notesSlide" Target="../notesSlides/notesSlide11.xml"/><Relationship Id="rId3" Type="http://schemas.openxmlformats.org/officeDocument/2006/relationships/tags" Target="../tags/tag55.xml"/><Relationship Id="rId7" Type="http://schemas.openxmlformats.org/officeDocument/2006/relationships/slideLayout" Target="../slideLayouts/slideLayout2.xml"/><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tags" Target="../tags/tag58.xml"/><Relationship Id="rId5" Type="http://schemas.openxmlformats.org/officeDocument/2006/relationships/tags" Target="../tags/tag57.xml"/><Relationship Id="rId10" Type="http://schemas.openxmlformats.org/officeDocument/2006/relationships/image" Target="../media/image23.png"/><Relationship Id="rId4" Type="http://schemas.openxmlformats.org/officeDocument/2006/relationships/tags" Target="../tags/tag56.xml"/><Relationship Id="rId9" Type="http://schemas.openxmlformats.org/officeDocument/2006/relationships/image" Target="../media/image22.jpeg"/></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2.xml"/><Relationship Id="rId13" Type="http://schemas.openxmlformats.org/officeDocument/2006/relationships/image" Target="../media/image26.jpeg"/><Relationship Id="rId3" Type="http://schemas.openxmlformats.org/officeDocument/2006/relationships/tags" Target="../tags/tag61.xml"/><Relationship Id="rId7" Type="http://schemas.openxmlformats.org/officeDocument/2006/relationships/tags" Target="../tags/tag65.xml"/><Relationship Id="rId12" Type="http://schemas.openxmlformats.org/officeDocument/2006/relationships/hyperlink" Target="http://upload.wikimedia.org/wikipedia/commons/9/91/Dugong_Marsa_Alam.jpg" TargetMode="External"/><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tags" Target="../tags/tag64.xml"/><Relationship Id="rId11" Type="http://schemas.openxmlformats.org/officeDocument/2006/relationships/image" Target="../media/image25.jpeg"/><Relationship Id="rId5" Type="http://schemas.openxmlformats.org/officeDocument/2006/relationships/tags" Target="../tags/tag63.xml"/><Relationship Id="rId10" Type="http://schemas.openxmlformats.org/officeDocument/2006/relationships/image" Target="../media/image24.jpeg"/><Relationship Id="rId4" Type="http://schemas.openxmlformats.org/officeDocument/2006/relationships/tags" Target="../tags/tag62.xml"/><Relationship Id="rId9"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67.xml"/><Relationship Id="rId1" Type="http://schemas.openxmlformats.org/officeDocument/2006/relationships/tags" Target="../tags/tag66.xml"/><Relationship Id="rId5" Type="http://schemas.openxmlformats.org/officeDocument/2006/relationships/image" Target="../media/image27.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tags" Target="../tags/tag70.xml"/><Relationship Id="rId7" Type="http://schemas.openxmlformats.org/officeDocument/2006/relationships/image" Target="../media/image28.jpeg"/><Relationship Id="rId2" Type="http://schemas.openxmlformats.org/officeDocument/2006/relationships/tags" Target="../tags/tag69.xml"/><Relationship Id="rId1" Type="http://schemas.openxmlformats.org/officeDocument/2006/relationships/tags" Target="../tags/tag68.xml"/><Relationship Id="rId6" Type="http://schemas.openxmlformats.org/officeDocument/2006/relationships/notesSlide" Target="../notesSlides/notesSlide14.xml"/><Relationship Id="rId5" Type="http://schemas.openxmlformats.org/officeDocument/2006/relationships/slideLayout" Target="../slideLayouts/slideLayout2.xml"/><Relationship Id="rId4" Type="http://schemas.openxmlformats.org/officeDocument/2006/relationships/tags" Target="../tags/tag71.xml"/></Relationships>
</file>

<file path=ppt/slides/_rels/slide15.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74.xml"/><Relationship Id="rId7" Type="http://schemas.openxmlformats.org/officeDocument/2006/relationships/tags" Target="../tags/tag78.xml"/><Relationship Id="rId2" Type="http://schemas.openxmlformats.org/officeDocument/2006/relationships/tags" Target="../tags/tag73.xml"/><Relationship Id="rId1" Type="http://schemas.openxmlformats.org/officeDocument/2006/relationships/tags" Target="../tags/tag72.xml"/><Relationship Id="rId6" Type="http://schemas.openxmlformats.org/officeDocument/2006/relationships/tags" Target="../tags/tag77.xml"/><Relationship Id="rId5" Type="http://schemas.openxmlformats.org/officeDocument/2006/relationships/tags" Target="../tags/tag76.xml"/><Relationship Id="rId10" Type="http://schemas.openxmlformats.org/officeDocument/2006/relationships/image" Target="../media/image29.png"/><Relationship Id="rId4" Type="http://schemas.openxmlformats.org/officeDocument/2006/relationships/tags" Target="../tags/tag75.xml"/><Relationship Id="rId9"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8" Type="http://schemas.openxmlformats.org/officeDocument/2006/relationships/notesSlide" Target="../notesSlides/notesSlide16.xml"/><Relationship Id="rId3" Type="http://schemas.openxmlformats.org/officeDocument/2006/relationships/tags" Target="../tags/tag81.xml"/><Relationship Id="rId7" Type="http://schemas.openxmlformats.org/officeDocument/2006/relationships/slideLayout" Target="../slideLayouts/slideLayout2.xml"/><Relationship Id="rId2" Type="http://schemas.openxmlformats.org/officeDocument/2006/relationships/tags" Target="../tags/tag80.xml"/><Relationship Id="rId1" Type="http://schemas.openxmlformats.org/officeDocument/2006/relationships/tags" Target="../tags/tag79.xml"/><Relationship Id="rId6" Type="http://schemas.openxmlformats.org/officeDocument/2006/relationships/tags" Target="../tags/tag84.xml"/><Relationship Id="rId5" Type="http://schemas.openxmlformats.org/officeDocument/2006/relationships/tags" Target="../tags/tag83.xml"/><Relationship Id="rId4" Type="http://schemas.openxmlformats.org/officeDocument/2006/relationships/tags" Target="../tags/tag82.xml"/><Relationship Id="rId9" Type="http://schemas.openxmlformats.org/officeDocument/2006/relationships/image" Target="../media/image29.png"/></Relationships>
</file>

<file path=ppt/slides/_rels/slide17.xml.rels><?xml version="1.0" encoding="UTF-8" standalone="yes"?>
<Relationships xmlns="http://schemas.openxmlformats.org/package/2006/relationships"><Relationship Id="rId8" Type="http://schemas.openxmlformats.org/officeDocument/2006/relationships/video" Target="../media/media1.avi"/><Relationship Id="rId13" Type="http://schemas.openxmlformats.org/officeDocument/2006/relationships/image" Target="../media/image30.jpeg"/><Relationship Id="rId3" Type="http://schemas.openxmlformats.org/officeDocument/2006/relationships/tags" Target="../tags/tag87.xml"/><Relationship Id="rId7" Type="http://schemas.microsoft.com/office/2007/relationships/media" Target="../media/media1.avi"/><Relationship Id="rId12" Type="http://schemas.openxmlformats.org/officeDocument/2006/relationships/notesSlide" Target="../notesSlides/notesSlide17.xml"/><Relationship Id="rId2" Type="http://schemas.openxmlformats.org/officeDocument/2006/relationships/tags" Target="../tags/tag86.xml"/><Relationship Id="rId16" Type="http://schemas.openxmlformats.org/officeDocument/2006/relationships/image" Target="../media/image33.jpeg"/><Relationship Id="rId1" Type="http://schemas.openxmlformats.org/officeDocument/2006/relationships/tags" Target="../tags/tag85.xml"/><Relationship Id="rId6" Type="http://schemas.openxmlformats.org/officeDocument/2006/relationships/tags" Target="../tags/tag90.xml"/><Relationship Id="rId11" Type="http://schemas.openxmlformats.org/officeDocument/2006/relationships/slideLayout" Target="../slideLayouts/slideLayout2.xml"/><Relationship Id="rId5" Type="http://schemas.openxmlformats.org/officeDocument/2006/relationships/tags" Target="../tags/tag89.xml"/><Relationship Id="rId15" Type="http://schemas.openxmlformats.org/officeDocument/2006/relationships/image" Target="../media/image32.jpg"/><Relationship Id="rId10" Type="http://schemas.openxmlformats.org/officeDocument/2006/relationships/tags" Target="../tags/tag92.xml"/><Relationship Id="rId4" Type="http://schemas.openxmlformats.org/officeDocument/2006/relationships/tags" Target="../tags/tag88.xml"/><Relationship Id="rId9" Type="http://schemas.openxmlformats.org/officeDocument/2006/relationships/tags" Target="../tags/tag91.xml"/><Relationship Id="rId14" Type="http://schemas.openxmlformats.org/officeDocument/2006/relationships/image" Target="../media/image31.jpeg"/></Relationships>
</file>

<file path=ppt/slides/_rels/slide18.xml.rels><?xml version="1.0" encoding="UTF-8" standalone="yes"?>
<Relationships xmlns="http://schemas.openxmlformats.org/package/2006/relationships"><Relationship Id="rId8" Type="http://schemas.openxmlformats.org/officeDocument/2006/relationships/tags" Target="../tags/tag100.xml"/><Relationship Id="rId13" Type="http://schemas.openxmlformats.org/officeDocument/2006/relationships/notesSlide" Target="../notesSlides/notesSlide18.xml"/><Relationship Id="rId3" Type="http://schemas.openxmlformats.org/officeDocument/2006/relationships/tags" Target="../tags/tag95.xml"/><Relationship Id="rId7" Type="http://schemas.openxmlformats.org/officeDocument/2006/relationships/tags" Target="../tags/tag99.xml"/><Relationship Id="rId12" Type="http://schemas.openxmlformats.org/officeDocument/2006/relationships/slideLayout" Target="../slideLayouts/slideLayout2.xml"/><Relationship Id="rId2" Type="http://schemas.openxmlformats.org/officeDocument/2006/relationships/tags" Target="../tags/tag94.xml"/><Relationship Id="rId1" Type="http://schemas.openxmlformats.org/officeDocument/2006/relationships/tags" Target="../tags/tag93.xml"/><Relationship Id="rId6" Type="http://schemas.openxmlformats.org/officeDocument/2006/relationships/tags" Target="../tags/tag98.xml"/><Relationship Id="rId11" Type="http://schemas.openxmlformats.org/officeDocument/2006/relationships/tags" Target="../tags/tag103.xml"/><Relationship Id="rId5" Type="http://schemas.openxmlformats.org/officeDocument/2006/relationships/tags" Target="../tags/tag97.xml"/><Relationship Id="rId15" Type="http://schemas.openxmlformats.org/officeDocument/2006/relationships/image" Target="../media/image35.png"/><Relationship Id="rId10" Type="http://schemas.openxmlformats.org/officeDocument/2006/relationships/tags" Target="../tags/tag102.xml"/><Relationship Id="rId4" Type="http://schemas.openxmlformats.org/officeDocument/2006/relationships/tags" Target="../tags/tag96.xml"/><Relationship Id="rId9" Type="http://schemas.openxmlformats.org/officeDocument/2006/relationships/tags" Target="../tags/tag101.xml"/><Relationship Id="rId14" Type="http://schemas.openxmlformats.org/officeDocument/2006/relationships/image" Target="../media/image34.jpeg"/></Relationships>
</file>

<file path=ppt/slides/_rels/slide19.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tags" Target="../tags/tag106.xml"/><Relationship Id="rId7" Type="http://schemas.openxmlformats.org/officeDocument/2006/relationships/hyperlink" Target="//upload.wikimedia.org/wikipedia/commons/5/56/Flounder_camo_md.jpg" TargetMode="External"/><Relationship Id="rId2" Type="http://schemas.openxmlformats.org/officeDocument/2006/relationships/tags" Target="../tags/tag105.xml"/><Relationship Id="rId1" Type="http://schemas.openxmlformats.org/officeDocument/2006/relationships/tags" Target="../tags/tag104.xml"/><Relationship Id="rId6" Type="http://schemas.openxmlformats.org/officeDocument/2006/relationships/notesSlide" Target="../notesSlides/notesSlide19.xml"/><Relationship Id="rId5" Type="http://schemas.openxmlformats.org/officeDocument/2006/relationships/slideLayout" Target="../slideLayouts/slideLayout2.xml"/><Relationship Id="rId4" Type="http://schemas.openxmlformats.org/officeDocument/2006/relationships/tags" Target="../tags/tag107.xml"/></Relationships>
</file>

<file path=ppt/slides/_rels/slide20.xml.rels><?xml version="1.0" encoding="UTF-8" standalone="yes"?>
<Relationships xmlns="http://schemas.openxmlformats.org/package/2006/relationships"><Relationship Id="rId3" Type="http://schemas.openxmlformats.org/officeDocument/2006/relationships/tags" Target="../tags/tag110.xml"/><Relationship Id="rId7" Type="http://schemas.openxmlformats.org/officeDocument/2006/relationships/image" Target="../media/image37.jpeg"/><Relationship Id="rId2" Type="http://schemas.openxmlformats.org/officeDocument/2006/relationships/tags" Target="../tags/tag109.xml"/><Relationship Id="rId1" Type="http://schemas.openxmlformats.org/officeDocument/2006/relationships/tags" Target="../tags/tag108.xml"/><Relationship Id="rId6" Type="http://schemas.openxmlformats.org/officeDocument/2006/relationships/notesSlide" Target="../notesSlides/notesSlide20.xml"/><Relationship Id="rId5" Type="http://schemas.openxmlformats.org/officeDocument/2006/relationships/slideLayout" Target="../slideLayouts/slideLayout2.xml"/><Relationship Id="rId4" Type="http://schemas.openxmlformats.org/officeDocument/2006/relationships/tags" Target="../tags/tag111.xml"/></Relationships>
</file>

<file path=ppt/slides/_rels/slide21.xml.rels><?xml version="1.0" encoding="UTF-8" standalone="yes"?>
<Relationships xmlns="http://schemas.openxmlformats.org/package/2006/relationships"><Relationship Id="rId3" Type="http://schemas.openxmlformats.org/officeDocument/2006/relationships/tags" Target="../tags/tag114.xml"/><Relationship Id="rId2" Type="http://schemas.openxmlformats.org/officeDocument/2006/relationships/tags" Target="../tags/tag113.xml"/><Relationship Id="rId1" Type="http://schemas.openxmlformats.org/officeDocument/2006/relationships/tags" Target="../tags/tag112.xml"/><Relationship Id="rId6" Type="http://schemas.openxmlformats.org/officeDocument/2006/relationships/image" Target="../media/image38.png"/><Relationship Id="rId5" Type="http://schemas.openxmlformats.org/officeDocument/2006/relationships/notesSlide" Target="../notesSlides/notesSlide21.xml"/><Relationship Id="rId4"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6.xml"/><Relationship Id="rId1" Type="http://schemas.openxmlformats.org/officeDocument/2006/relationships/tags" Target="../tags/tag115.xml"/><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8.xml"/><Relationship Id="rId1" Type="http://schemas.openxmlformats.org/officeDocument/2006/relationships/tags" Target="../tags/tag117.xml"/><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tags" Target="../tags/tag121.xml"/><Relationship Id="rId7" Type="http://schemas.openxmlformats.org/officeDocument/2006/relationships/image" Target="../media/image39.jpeg"/><Relationship Id="rId2" Type="http://schemas.openxmlformats.org/officeDocument/2006/relationships/tags" Target="../tags/tag120.xml"/><Relationship Id="rId1" Type="http://schemas.openxmlformats.org/officeDocument/2006/relationships/tags" Target="../tags/tag119.xml"/><Relationship Id="rId6" Type="http://schemas.openxmlformats.org/officeDocument/2006/relationships/notesSlide" Target="../notesSlides/notesSlide24.xml"/><Relationship Id="rId5" Type="http://schemas.openxmlformats.org/officeDocument/2006/relationships/slideLayout" Target="../slideLayouts/slideLayout2.xml"/><Relationship Id="rId4" Type="http://schemas.openxmlformats.org/officeDocument/2006/relationships/tags" Target="../tags/tag122.xml"/></Relationships>
</file>

<file path=ppt/slides/_rels/slide25.xml.rels><?xml version="1.0" encoding="UTF-8" standalone="yes"?>
<Relationships xmlns="http://schemas.openxmlformats.org/package/2006/relationships"><Relationship Id="rId8" Type="http://schemas.openxmlformats.org/officeDocument/2006/relationships/notesSlide" Target="../notesSlides/notesSlide25.xml"/><Relationship Id="rId13" Type="http://schemas.openxmlformats.org/officeDocument/2006/relationships/hyperlink" Target="http://upload.wikimedia.org/wikipedia/commons/6/6c/Biston.betularia.7200.jpg" TargetMode="External"/><Relationship Id="rId3" Type="http://schemas.openxmlformats.org/officeDocument/2006/relationships/tags" Target="../tags/tag125.xml"/><Relationship Id="rId7" Type="http://schemas.openxmlformats.org/officeDocument/2006/relationships/slideLayout" Target="../slideLayouts/slideLayout2.xml"/><Relationship Id="rId12" Type="http://schemas.openxmlformats.org/officeDocument/2006/relationships/image" Target="../media/image43.jpeg"/><Relationship Id="rId2" Type="http://schemas.openxmlformats.org/officeDocument/2006/relationships/tags" Target="../tags/tag124.xml"/><Relationship Id="rId1" Type="http://schemas.openxmlformats.org/officeDocument/2006/relationships/tags" Target="../tags/tag123.xml"/><Relationship Id="rId6" Type="http://schemas.openxmlformats.org/officeDocument/2006/relationships/tags" Target="../tags/tag128.xml"/><Relationship Id="rId11" Type="http://schemas.openxmlformats.org/officeDocument/2006/relationships/image" Target="../media/image42.jpeg"/><Relationship Id="rId5" Type="http://schemas.openxmlformats.org/officeDocument/2006/relationships/tags" Target="../tags/tag127.xml"/><Relationship Id="rId10" Type="http://schemas.openxmlformats.org/officeDocument/2006/relationships/hyperlink" Target="http://upload.wikimedia.org/wikipedia/commons/d/db/Biston.betularia.f.carbonaria.7209.jpg" TargetMode="External"/><Relationship Id="rId4" Type="http://schemas.openxmlformats.org/officeDocument/2006/relationships/tags" Target="../tags/tag126.xml"/><Relationship Id="rId9" Type="http://schemas.openxmlformats.org/officeDocument/2006/relationships/image" Target="../media/image41.jpeg"/><Relationship Id="rId14" Type="http://schemas.openxmlformats.org/officeDocument/2006/relationships/image" Target="../media/image44.jpeg"/></Relationships>
</file>

<file path=ppt/slides/_rels/slide26.xml.rels><?xml version="1.0" encoding="UTF-8" standalone="yes"?>
<Relationships xmlns="http://schemas.openxmlformats.org/package/2006/relationships"><Relationship Id="rId8" Type="http://schemas.openxmlformats.org/officeDocument/2006/relationships/tags" Target="../tags/tag136.xml"/><Relationship Id="rId13" Type="http://schemas.openxmlformats.org/officeDocument/2006/relationships/image" Target="../media/image47.jpeg"/><Relationship Id="rId3" Type="http://schemas.openxmlformats.org/officeDocument/2006/relationships/tags" Target="../tags/tag131.xml"/><Relationship Id="rId7" Type="http://schemas.openxmlformats.org/officeDocument/2006/relationships/tags" Target="../tags/tag135.xml"/><Relationship Id="rId12" Type="http://schemas.openxmlformats.org/officeDocument/2006/relationships/image" Target="../media/image46.png"/><Relationship Id="rId2" Type="http://schemas.openxmlformats.org/officeDocument/2006/relationships/tags" Target="../tags/tag130.xml"/><Relationship Id="rId1" Type="http://schemas.openxmlformats.org/officeDocument/2006/relationships/tags" Target="../tags/tag129.xml"/><Relationship Id="rId6" Type="http://schemas.openxmlformats.org/officeDocument/2006/relationships/tags" Target="../tags/tag134.xml"/><Relationship Id="rId11" Type="http://schemas.openxmlformats.org/officeDocument/2006/relationships/image" Target="../media/image45.png"/><Relationship Id="rId5" Type="http://schemas.openxmlformats.org/officeDocument/2006/relationships/tags" Target="../tags/tag133.xml"/><Relationship Id="rId10" Type="http://schemas.openxmlformats.org/officeDocument/2006/relationships/notesSlide" Target="../notesSlides/notesSlide26.xml"/><Relationship Id="rId4" Type="http://schemas.openxmlformats.org/officeDocument/2006/relationships/tags" Target="../tags/tag132.xml"/><Relationship Id="rId9" Type="http://schemas.openxmlformats.org/officeDocument/2006/relationships/slideLayout" Target="../slideLayouts/slideLayout2.xml"/><Relationship Id="rId14" Type="http://schemas.openxmlformats.org/officeDocument/2006/relationships/image" Target="../media/image48.jpeg"/></Relationships>
</file>

<file path=ppt/slides/_rels/slide27.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tags" Target="../tags/tag139.xml"/><Relationship Id="rId7" Type="http://schemas.openxmlformats.org/officeDocument/2006/relationships/notesSlide" Target="../notesSlides/notesSlide27.xml"/><Relationship Id="rId2" Type="http://schemas.openxmlformats.org/officeDocument/2006/relationships/tags" Target="../tags/tag138.xml"/><Relationship Id="rId1" Type="http://schemas.openxmlformats.org/officeDocument/2006/relationships/tags" Target="../tags/tag137.xml"/><Relationship Id="rId6" Type="http://schemas.openxmlformats.org/officeDocument/2006/relationships/slideLayout" Target="../slideLayouts/slideLayout2.xml"/><Relationship Id="rId5" Type="http://schemas.openxmlformats.org/officeDocument/2006/relationships/tags" Target="../tags/tag141.xml"/><Relationship Id="rId4" Type="http://schemas.openxmlformats.org/officeDocument/2006/relationships/tags" Target="../tags/tag140.xml"/></Relationships>
</file>

<file path=ppt/slides/_rels/slide28.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44.xml"/><Relationship Id="rId7" Type="http://schemas.openxmlformats.org/officeDocument/2006/relationships/tags" Target="../tags/tag148.xml"/><Relationship Id="rId2" Type="http://schemas.openxmlformats.org/officeDocument/2006/relationships/tags" Target="../tags/tag143.xml"/><Relationship Id="rId1" Type="http://schemas.openxmlformats.org/officeDocument/2006/relationships/tags" Target="../tags/tag142.xml"/><Relationship Id="rId6" Type="http://schemas.openxmlformats.org/officeDocument/2006/relationships/tags" Target="../tags/tag147.xml"/><Relationship Id="rId11" Type="http://schemas.openxmlformats.org/officeDocument/2006/relationships/image" Target="../media/image51.jpeg"/><Relationship Id="rId5" Type="http://schemas.openxmlformats.org/officeDocument/2006/relationships/tags" Target="../tags/tag146.xml"/><Relationship Id="rId10" Type="http://schemas.openxmlformats.org/officeDocument/2006/relationships/image" Target="../media/image50.jpeg"/><Relationship Id="rId4" Type="http://schemas.openxmlformats.org/officeDocument/2006/relationships/tags" Target="../tags/tag145.xml"/><Relationship Id="rId9"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51.xml"/><Relationship Id="rId7" Type="http://schemas.openxmlformats.org/officeDocument/2006/relationships/tags" Target="../tags/tag155.xml"/><Relationship Id="rId2" Type="http://schemas.openxmlformats.org/officeDocument/2006/relationships/tags" Target="../tags/tag150.xml"/><Relationship Id="rId1" Type="http://schemas.openxmlformats.org/officeDocument/2006/relationships/tags" Target="../tags/tag149.xml"/><Relationship Id="rId6" Type="http://schemas.openxmlformats.org/officeDocument/2006/relationships/tags" Target="../tags/tag154.xml"/><Relationship Id="rId11" Type="http://schemas.openxmlformats.org/officeDocument/2006/relationships/image" Target="../media/image53.jpeg"/><Relationship Id="rId5" Type="http://schemas.openxmlformats.org/officeDocument/2006/relationships/tags" Target="../tags/tag153.xml"/><Relationship Id="rId10" Type="http://schemas.openxmlformats.org/officeDocument/2006/relationships/image" Target="../media/image52.jpeg"/><Relationship Id="rId4" Type="http://schemas.openxmlformats.org/officeDocument/2006/relationships/tags" Target="../tags/tag152.xml"/><Relationship Id="rId9"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8" Type="http://schemas.openxmlformats.org/officeDocument/2006/relationships/tags" Target="../tags/tag163.xml"/><Relationship Id="rId13" Type="http://schemas.openxmlformats.org/officeDocument/2006/relationships/tags" Target="../tags/tag168.xml"/><Relationship Id="rId18" Type="http://schemas.openxmlformats.org/officeDocument/2006/relationships/tags" Target="../tags/tag173.xml"/><Relationship Id="rId3" Type="http://schemas.openxmlformats.org/officeDocument/2006/relationships/tags" Target="../tags/tag158.xml"/><Relationship Id="rId21" Type="http://schemas.openxmlformats.org/officeDocument/2006/relationships/tags" Target="../tags/tag176.xml"/><Relationship Id="rId7" Type="http://schemas.openxmlformats.org/officeDocument/2006/relationships/tags" Target="../tags/tag162.xml"/><Relationship Id="rId12" Type="http://schemas.openxmlformats.org/officeDocument/2006/relationships/tags" Target="../tags/tag167.xml"/><Relationship Id="rId17" Type="http://schemas.openxmlformats.org/officeDocument/2006/relationships/tags" Target="../tags/tag172.xml"/><Relationship Id="rId2" Type="http://schemas.openxmlformats.org/officeDocument/2006/relationships/tags" Target="../tags/tag157.xml"/><Relationship Id="rId16" Type="http://schemas.openxmlformats.org/officeDocument/2006/relationships/tags" Target="../tags/tag171.xml"/><Relationship Id="rId20" Type="http://schemas.openxmlformats.org/officeDocument/2006/relationships/tags" Target="../tags/tag175.xml"/><Relationship Id="rId1" Type="http://schemas.openxmlformats.org/officeDocument/2006/relationships/tags" Target="../tags/tag156.xml"/><Relationship Id="rId6" Type="http://schemas.openxmlformats.org/officeDocument/2006/relationships/tags" Target="../tags/tag161.xml"/><Relationship Id="rId11" Type="http://schemas.openxmlformats.org/officeDocument/2006/relationships/tags" Target="../tags/tag166.xml"/><Relationship Id="rId24" Type="http://schemas.openxmlformats.org/officeDocument/2006/relationships/notesSlide" Target="../notesSlides/notesSlide30.xml"/><Relationship Id="rId5" Type="http://schemas.openxmlformats.org/officeDocument/2006/relationships/tags" Target="../tags/tag160.xml"/><Relationship Id="rId15" Type="http://schemas.openxmlformats.org/officeDocument/2006/relationships/tags" Target="../tags/tag170.xml"/><Relationship Id="rId23" Type="http://schemas.openxmlformats.org/officeDocument/2006/relationships/slideLayout" Target="../slideLayouts/slideLayout2.xml"/><Relationship Id="rId10" Type="http://schemas.openxmlformats.org/officeDocument/2006/relationships/tags" Target="../tags/tag165.xml"/><Relationship Id="rId19" Type="http://schemas.openxmlformats.org/officeDocument/2006/relationships/tags" Target="../tags/tag174.xml"/><Relationship Id="rId4" Type="http://schemas.openxmlformats.org/officeDocument/2006/relationships/tags" Target="../tags/tag159.xml"/><Relationship Id="rId9" Type="http://schemas.openxmlformats.org/officeDocument/2006/relationships/tags" Target="../tags/tag164.xml"/><Relationship Id="rId14" Type="http://schemas.openxmlformats.org/officeDocument/2006/relationships/tags" Target="../tags/tag169.xml"/><Relationship Id="rId22" Type="http://schemas.openxmlformats.org/officeDocument/2006/relationships/tags" Target="../tags/tag177.xml"/></Relationships>
</file>

<file path=ppt/slides/_rels/slide31.xml.rels><?xml version="1.0" encoding="UTF-8" standalone="yes"?>
<Relationships xmlns="http://schemas.openxmlformats.org/package/2006/relationships"><Relationship Id="rId8" Type="http://schemas.openxmlformats.org/officeDocument/2006/relationships/tags" Target="../tags/tag185.xml"/><Relationship Id="rId13" Type="http://schemas.openxmlformats.org/officeDocument/2006/relationships/tags" Target="../tags/tag190.xml"/><Relationship Id="rId18" Type="http://schemas.openxmlformats.org/officeDocument/2006/relationships/tags" Target="../tags/tag195.xml"/><Relationship Id="rId26" Type="http://schemas.openxmlformats.org/officeDocument/2006/relationships/tags" Target="../tags/tag203.xml"/><Relationship Id="rId3" Type="http://schemas.openxmlformats.org/officeDocument/2006/relationships/tags" Target="../tags/tag180.xml"/><Relationship Id="rId21" Type="http://schemas.openxmlformats.org/officeDocument/2006/relationships/tags" Target="../tags/tag198.xml"/><Relationship Id="rId34" Type="http://schemas.openxmlformats.org/officeDocument/2006/relationships/image" Target="../media/image54.png"/><Relationship Id="rId7" Type="http://schemas.openxmlformats.org/officeDocument/2006/relationships/tags" Target="../tags/tag184.xml"/><Relationship Id="rId12" Type="http://schemas.openxmlformats.org/officeDocument/2006/relationships/tags" Target="../tags/tag189.xml"/><Relationship Id="rId17" Type="http://schemas.openxmlformats.org/officeDocument/2006/relationships/tags" Target="../tags/tag194.xml"/><Relationship Id="rId25" Type="http://schemas.openxmlformats.org/officeDocument/2006/relationships/tags" Target="../tags/tag202.xml"/><Relationship Id="rId33" Type="http://schemas.openxmlformats.org/officeDocument/2006/relationships/notesSlide" Target="../notesSlides/notesSlide31.xml"/><Relationship Id="rId2" Type="http://schemas.openxmlformats.org/officeDocument/2006/relationships/tags" Target="../tags/tag179.xml"/><Relationship Id="rId16" Type="http://schemas.openxmlformats.org/officeDocument/2006/relationships/tags" Target="../tags/tag193.xml"/><Relationship Id="rId20" Type="http://schemas.openxmlformats.org/officeDocument/2006/relationships/tags" Target="../tags/tag197.xml"/><Relationship Id="rId29" Type="http://schemas.openxmlformats.org/officeDocument/2006/relationships/tags" Target="../tags/tag206.xml"/><Relationship Id="rId1" Type="http://schemas.openxmlformats.org/officeDocument/2006/relationships/tags" Target="../tags/tag178.xml"/><Relationship Id="rId6" Type="http://schemas.openxmlformats.org/officeDocument/2006/relationships/tags" Target="../tags/tag183.xml"/><Relationship Id="rId11" Type="http://schemas.openxmlformats.org/officeDocument/2006/relationships/tags" Target="../tags/tag188.xml"/><Relationship Id="rId24" Type="http://schemas.openxmlformats.org/officeDocument/2006/relationships/tags" Target="../tags/tag201.xml"/><Relationship Id="rId32" Type="http://schemas.openxmlformats.org/officeDocument/2006/relationships/slideLayout" Target="../slideLayouts/slideLayout2.xml"/><Relationship Id="rId5" Type="http://schemas.openxmlformats.org/officeDocument/2006/relationships/tags" Target="../tags/tag182.xml"/><Relationship Id="rId15" Type="http://schemas.openxmlformats.org/officeDocument/2006/relationships/tags" Target="../tags/tag192.xml"/><Relationship Id="rId23" Type="http://schemas.openxmlformats.org/officeDocument/2006/relationships/tags" Target="../tags/tag200.xml"/><Relationship Id="rId28" Type="http://schemas.openxmlformats.org/officeDocument/2006/relationships/tags" Target="../tags/tag205.xml"/><Relationship Id="rId10" Type="http://schemas.openxmlformats.org/officeDocument/2006/relationships/tags" Target="../tags/tag187.xml"/><Relationship Id="rId19" Type="http://schemas.openxmlformats.org/officeDocument/2006/relationships/tags" Target="../tags/tag196.xml"/><Relationship Id="rId31" Type="http://schemas.openxmlformats.org/officeDocument/2006/relationships/tags" Target="../tags/tag208.xml"/><Relationship Id="rId4" Type="http://schemas.openxmlformats.org/officeDocument/2006/relationships/tags" Target="../tags/tag181.xml"/><Relationship Id="rId9" Type="http://schemas.openxmlformats.org/officeDocument/2006/relationships/tags" Target="../tags/tag186.xml"/><Relationship Id="rId14" Type="http://schemas.openxmlformats.org/officeDocument/2006/relationships/tags" Target="../tags/tag191.xml"/><Relationship Id="rId22" Type="http://schemas.openxmlformats.org/officeDocument/2006/relationships/tags" Target="../tags/tag199.xml"/><Relationship Id="rId27" Type="http://schemas.openxmlformats.org/officeDocument/2006/relationships/tags" Target="../tags/tag204.xml"/><Relationship Id="rId30" Type="http://schemas.openxmlformats.org/officeDocument/2006/relationships/tags" Target="../tags/tag207.xml"/></Relationships>
</file>

<file path=ppt/slides/_rels/slide32.xml.rels><?xml version="1.0" encoding="UTF-8" standalone="yes"?>
<Relationships xmlns="http://schemas.openxmlformats.org/package/2006/relationships"><Relationship Id="rId8" Type="http://schemas.openxmlformats.org/officeDocument/2006/relationships/tags" Target="../tags/tag216.xml"/><Relationship Id="rId13" Type="http://schemas.openxmlformats.org/officeDocument/2006/relationships/tags" Target="../tags/tag221.xml"/><Relationship Id="rId18" Type="http://schemas.openxmlformats.org/officeDocument/2006/relationships/tags" Target="../tags/tag226.xml"/><Relationship Id="rId26" Type="http://schemas.openxmlformats.org/officeDocument/2006/relationships/tags" Target="../tags/tag234.xml"/><Relationship Id="rId3" Type="http://schemas.openxmlformats.org/officeDocument/2006/relationships/tags" Target="../tags/tag211.xml"/><Relationship Id="rId21" Type="http://schemas.openxmlformats.org/officeDocument/2006/relationships/tags" Target="../tags/tag229.xml"/><Relationship Id="rId7" Type="http://schemas.openxmlformats.org/officeDocument/2006/relationships/tags" Target="../tags/tag215.xml"/><Relationship Id="rId12" Type="http://schemas.openxmlformats.org/officeDocument/2006/relationships/tags" Target="../tags/tag220.xml"/><Relationship Id="rId17" Type="http://schemas.openxmlformats.org/officeDocument/2006/relationships/tags" Target="../tags/tag225.xml"/><Relationship Id="rId25" Type="http://schemas.openxmlformats.org/officeDocument/2006/relationships/tags" Target="../tags/tag233.xml"/><Relationship Id="rId33" Type="http://schemas.openxmlformats.org/officeDocument/2006/relationships/image" Target="../media/image54.png"/><Relationship Id="rId2" Type="http://schemas.openxmlformats.org/officeDocument/2006/relationships/tags" Target="../tags/tag210.xml"/><Relationship Id="rId16" Type="http://schemas.openxmlformats.org/officeDocument/2006/relationships/tags" Target="../tags/tag224.xml"/><Relationship Id="rId20" Type="http://schemas.openxmlformats.org/officeDocument/2006/relationships/tags" Target="../tags/tag228.xml"/><Relationship Id="rId29" Type="http://schemas.openxmlformats.org/officeDocument/2006/relationships/tags" Target="../tags/tag237.xml"/><Relationship Id="rId1" Type="http://schemas.openxmlformats.org/officeDocument/2006/relationships/tags" Target="../tags/tag209.xml"/><Relationship Id="rId6" Type="http://schemas.openxmlformats.org/officeDocument/2006/relationships/tags" Target="../tags/tag214.xml"/><Relationship Id="rId11" Type="http://schemas.openxmlformats.org/officeDocument/2006/relationships/tags" Target="../tags/tag219.xml"/><Relationship Id="rId24" Type="http://schemas.openxmlformats.org/officeDocument/2006/relationships/tags" Target="../tags/tag232.xml"/><Relationship Id="rId32" Type="http://schemas.openxmlformats.org/officeDocument/2006/relationships/notesSlide" Target="../notesSlides/notesSlide32.xml"/><Relationship Id="rId5" Type="http://schemas.openxmlformats.org/officeDocument/2006/relationships/tags" Target="../tags/tag213.xml"/><Relationship Id="rId15" Type="http://schemas.openxmlformats.org/officeDocument/2006/relationships/tags" Target="../tags/tag223.xml"/><Relationship Id="rId23" Type="http://schemas.openxmlformats.org/officeDocument/2006/relationships/tags" Target="../tags/tag231.xml"/><Relationship Id="rId28" Type="http://schemas.openxmlformats.org/officeDocument/2006/relationships/tags" Target="../tags/tag236.xml"/><Relationship Id="rId10" Type="http://schemas.openxmlformats.org/officeDocument/2006/relationships/tags" Target="../tags/tag218.xml"/><Relationship Id="rId19" Type="http://schemas.openxmlformats.org/officeDocument/2006/relationships/tags" Target="../tags/tag227.xml"/><Relationship Id="rId31" Type="http://schemas.openxmlformats.org/officeDocument/2006/relationships/slideLayout" Target="../slideLayouts/slideLayout7.xml"/><Relationship Id="rId4" Type="http://schemas.openxmlformats.org/officeDocument/2006/relationships/tags" Target="../tags/tag212.xml"/><Relationship Id="rId9" Type="http://schemas.openxmlformats.org/officeDocument/2006/relationships/tags" Target="../tags/tag217.xml"/><Relationship Id="rId14" Type="http://schemas.openxmlformats.org/officeDocument/2006/relationships/tags" Target="../tags/tag222.xml"/><Relationship Id="rId22" Type="http://schemas.openxmlformats.org/officeDocument/2006/relationships/tags" Target="../tags/tag230.xml"/><Relationship Id="rId27" Type="http://schemas.openxmlformats.org/officeDocument/2006/relationships/tags" Target="../tags/tag235.xml"/><Relationship Id="rId30" Type="http://schemas.openxmlformats.org/officeDocument/2006/relationships/tags" Target="../tags/tag238.xml"/></Relationships>
</file>

<file path=ppt/slides/_rels/slide33.xml.rels><?xml version="1.0" encoding="UTF-8" standalone="yes"?>
<Relationships xmlns="http://schemas.openxmlformats.org/package/2006/relationships"><Relationship Id="rId8" Type="http://schemas.openxmlformats.org/officeDocument/2006/relationships/tags" Target="../tags/tag246.xml"/><Relationship Id="rId13" Type="http://schemas.openxmlformats.org/officeDocument/2006/relationships/tags" Target="../tags/tag251.xml"/><Relationship Id="rId18" Type="http://schemas.openxmlformats.org/officeDocument/2006/relationships/tags" Target="../tags/tag256.xml"/><Relationship Id="rId26" Type="http://schemas.openxmlformats.org/officeDocument/2006/relationships/tags" Target="../tags/tag264.xml"/><Relationship Id="rId3" Type="http://schemas.openxmlformats.org/officeDocument/2006/relationships/tags" Target="../tags/tag241.xml"/><Relationship Id="rId21" Type="http://schemas.openxmlformats.org/officeDocument/2006/relationships/tags" Target="../tags/tag259.xml"/><Relationship Id="rId34" Type="http://schemas.openxmlformats.org/officeDocument/2006/relationships/notesSlide" Target="../notesSlides/notesSlide33.xml"/><Relationship Id="rId7" Type="http://schemas.openxmlformats.org/officeDocument/2006/relationships/tags" Target="../tags/tag245.xml"/><Relationship Id="rId12" Type="http://schemas.openxmlformats.org/officeDocument/2006/relationships/tags" Target="../tags/tag250.xml"/><Relationship Id="rId17" Type="http://schemas.openxmlformats.org/officeDocument/2006/relationships/tags" Target="../tags/tag255.xml"/><Relationship Id="rId25" Type="http://schemas.openxmlformats.org/officeDocument/2006/relationships/tags" Target="../tags/tag263.xml"/><Relationship Id="rId33" Type="http://schemas.openxmlformats.org/officeDocument/2006/relationships/slideLayout" Target="../slideLayouts/slideLayout7.xml"/><Relationship Id="rId2" Type="http://schemas.openxmlformats.org/officeDocument/2006/relationships/tags" Target="../tags/tag240.xml"/><Relationship Id="rId16" Type="http://schemas.openxmlformats.org/officeDocument/2006/relationships/tags" Target="../tags/tag254.xml"/><Relationship Id="rId20" Type="http://schemas.openxmlformats.org/officeDocument/2006/relationships/tags" Target="../tags/tag258.xml"/><Relationship Id="rId29" Type="http://schemas.openxmlformats.org/officeDocument/2006/relationships/tags" Target="../tags/tag267.xml"/><Relationship Id="rId1" Type="http://schemas.openxmlformats.org/officeDocument/2006/relationships/tags" Target="../tags/tag239.xml"/><Relationship Id="rId6" Type="http://schemas.openxmlformats.org/officeDocument/2006/relationships/tags" Target="../tags/tag244.xml"/><Relationship Id="rId11" Type="http://schemas.openxmlformats.org/officeDocument/2006/relationships/tags" Target="../tags/tag249.xml"/><Relationship Id="rId24" Type="http://schemas.openxmlformats.org/officeDocument/2006/relationships/tags" Target="../tags/tag262.xml"/><Relationship Id="rId32" Type="http://schemas.openxmlformats.org/officeDocument/2006/relationships/tags" Target="../tags/tag270.xml"/><Relationship Id="rId5" Type="http://schemas.openxmlformats.org/officeDocument/2006/relationships/tags" Target="../tags/tag243.xml"/><Relationship Id="rId15" Type="http://schemas.openxmlformats.org/officeDocument/2006/relationships/tags" Target="../tags/tag253.xml"/><Relationship Id="rId23" Type="http://schemas.openxmlformats.org/officeDocument/2006/relationships/tags" Target="../tags/tag261.xml"/><Relationship Id="rId28" Type="http://schemas.openxmlformats.org/officeDocument/2006/relationships/tags" Target="../tags/tag266.xml"/><Relationship Id="rId10" Type="http://schemas.openxmlformats.org/officeDocument/2006/relationships/tags" Target="../tags/tag248.xml"/><Relationship Id="rId19" Type="http://schemas.openxmlformats.org/officeDocument/2006/relationships/tags" Target="../tags/tag257.xml"/><Relationship Id="rId31" Type="http://schemas.openxmlformats.org/officeDocument/2006/relationships/tags" Target="../tags/tag269.xml"/><Relationship Id="rId4" Type="http://schemas.openxmlformats.org/officeDocument/2006/relationships/tags" Target="../tags/tag242.xml"/><Relationship Id="rId9" Type="http://schemas.openxmlformats.org/officeDocument/2006/relationships/tags" Target="../tags/tag247.xml"/><Relationship Id="rId14" Type="http://schemas.openxmlformats.org/officeDocument/2006/relationships/tags" Target="../tags/tag252.xml"/><Relationship Id="rId22" Type="http://schemas.openxmlformats.org/officeDocument/2006/relationships/tags" Target="../tags/tag260.xml"/><Relationship Id="rId27" Type="http://schemas.openxmlformats.org/officeDocument/2006/relationships/tags" Target="../tags/tag265.xml"/><Relationship Id="rId30" Type="http://schemas.openxmlformats.org/officeDocument/2006/relationships/tags" Target="../tags/tag268.xml"/><Relationship Id="rId35" Type="http://schemas.openxmlformats.org/officeDocument/2006/relationships/image" Target="../media/image54.png"/></Relationships>
</file>

<file path=ppt/slides/_rels/slide34.xml.rels><?xml version="1.0" encoding="UTF-8" standalone="yes"?>
<Relationships xmlns="http://schemas.openxmlformats.org/package/2006/relationships"><Relationship Id="rId8" Type="http://schemas.openxmlformats.org/officeDocument/2006/relationships/tags" Target="../tags/tag278.xml"/><Relationship Id="rId13" Type="http://schemas.openxmlformats.org/officeDocument/2006/relationships/tags" Target="../tags/tag283.xml"/><Relationship Id="rId18" Type="http://schemas.openxmlformats.org/officeDocument/2006/relationships/tags" Target="../tags/tag288.xml"/><Relationship Id="rId26" Type="http://schemas.openxmlformats.org/officeDocument/2006/relationships/tags" Target="../tags/tag296.xml"/><Relationship Id="rId39" Type="http://schemas.openxmlformats.org/officeDocument/2006/relationships/notesSlide" Target="../notesSlides/notesSlide34.xml"/><Relationship Id="rId3" Type="http://schemas.openxmlformats.org/officeDocument/2006/relationships/tags" Target="../tags/tag273.xml"/><Relationship Id="rId21" Type="http://schemas.openxmlformats.org/officeDocument/2006/relationships/tags" Target="../tags/tag291.xml"/><Relationship Id="rId34" Type="http://schemas.openxmlformats.org/officeDocument/2006/relationships/tags" Target="../tags/tag304.xml"/><Relationship Id="rId7" Type="http://schemas.openxmlformats.org/officeDocument/2006/relationships/tags" Target="../tags/tag277.xml"/><Relationship Id="rId12" Type="http://schemas.openxmlformats.org/officeDocument/2006/relationships/tags" Target="../tags/tag282.xml"/><Relationship Id="rId17" Type="http://schemas.openxmlformats.org/officeDocument/2006/relationships/tags" Target="../tags/tag287.xml"/><Relationship Id="rId25" Type="http://schemas.openxmlformats.org/officeDocument/2006/relationships/tags" Target="../tags/tag295.xml"/><Relationship Id="rId33" Type="http://schemas.openxmlformats.org/officeDocument/2006/relationships/tags" Target="../tags/tag303.xml"/><Relationship Id="rId38" Type="http://schemas.openxmlformats.org/officeDocument/2006/relationships/slideLayout" Target="../slideLayouts/slideLayout7.xml"/><Relationship Id="rId2" Type="http://schemas.openxmlformats.org/officeDocument/2006/relationships/tags" Target="../tags/tag272.xml"/><Relationship Id="rId16" Type="http://schemas.openxmlformats.org/officeDocument/2006/relationships/tags" Target="../tags/tag286.xml"/><Relationship Id="rId20" Type="http://schemas.openxmlformats.org/officeDocument/2006/relationships/tags" Target="../tags/tag290.xml"/><Relationship Id="rId29" Type="http://schemas.openxmlformats.org/officeDocument/2006/relationships/tags" Target="../tags/tag299.xml"/><Relationship Id="rId1" Type="http://schemas.openxmlformats.org/officeDocument/2006/relationships/tags" Target="../tags/tag271.xml"/><Relationship Id="rId6" Type="http://schemas.openxmlformats.org/officeDocument/2006/relationships/tags" Target="../tags/tag276.xml"/><Relationship Id="rId11" Type="http://schemas.openxmlformats.org/officeDocument/2006/relationships/tags" Target="../tags/tag281.xml"/><Relationship Id="rId24" Type="http://schemas.openxmlformats.org/officeDocument/2006/relationships/tags" Target="../tags/tag294.xml"/><Relationship Id="rId32" Type="http://schemas.openxmlformats.org/officeDocument/2006/relationships/tags" Target="../tags/tag302.xml"/><Relationship Id="rId37" Type="http://schemas.openxmlformats.org/officeDocument/2006/relationships/tags" Target="../tags/tag307.xml"/><Relationship Id="rId5" Type="http://schemas.openxmlformats.org/officeDocument/2006/relationships/tags" Target="../tags/tag275.xml"/><Relationship Id="rId15" Type="http://schemas.openxmlformats.org/officeDocument/2006/relationships/tags" Target="../tags/tag285.xml"/><Relationship Id="rId23" Type="http://schemas.openxmlformats.org/officeDocument/2006/relationships/tags" Target="../tags/tag293.xml"/><Relationship Id="rId28" Type="http://schemas.openxmlformats.org/officeDocument/2006/relationships/tags" Target="../tags/tag298.xml"/><Relationship Id="rId36" Type="http://schemas.openxmlformats.org/officeDocument/2006/relationships/tags" Target="../tags/tag306.xml"/><Relationship Id="rId10" Type="http://schemas.openxmlformats.org/officeDocument/2006/relationships/tags" Target="../tags/tag280.xml"/><Relationship Id="rId19" Type="http://schemas.openxmlformats.org/officeDocument/2006/relationships/tags" Target="../tags/tag289.xml"/><Relationship Id="rId31" Type="http://schemas.openxmlformats.org/officeDocument/2006/relationships/tags" Target="../tags/tag301.xml"/><Relationship Id="rId4" Type="http://schemas.openxmlformats.org/officeDocument/2006/relationships/tags" Target="../tags/tag274.xml"/><Relationship Id="rId9" Type="http://schemas.openxmlformats.org/officeDocument/2006/relationships/tags" Target="../tags/tag279.xml"/><Relationship Id="rId14" Type="http://schemas.openxmlformats.org/officeDocument/2006/relationships/tags" Target="../tags/tag284.xml"/><Relationship Id="rId22" Type="http://schemas.openxmlformats.org/officeDocument/2006/relationships/tags" Target="../tags/tag292.xml"/><Relationship Id="rId27" Type="http://schemas.openxmlformats.org/officeDocument/2006/relationships/tags" Target="../tags/tag297.xml"/><Relationship Id="rId30" Type="http://schemas.openxmlformats.org/officeDocument/2006/relationships/tags" Target="../tags/tag300.xml"/><Relationship Id="rId35" Type="http://schemas.openxmlformats.org/officeDocument/2006/relationships/tags" Target="../tags/tag305.xml"/></Relationships>
</file>

<file path=ppt/slides/_rels/slide35.xml.rels><?xml version="1.0" encoding="UTF-8" standalone="yes"?>
<Relationships xmlns="http://schemas.openxmlformats.org/package/2006/relationships"><Relationship Id="rId8" Type="http://schemas.openxmlformats.org/officeDocument/2006/relationships/tags" Target="../tags/tag315.xml"/><Relationship Id="rId3" Type="http://schemas.openxmlformats.org/officeDocument/2006/relationships/tags" Target="../tags/tag310.xml"/><Relationship Id="rId7" Type="http://schemas.openxmlformats.org/officeDocument/2006/relationships/tags" Target="../tags/tag314.xml"/><Relationship Id="rId12" Type="http://schemas.openxmlformats.org/officeDocument/2006/relationships/image" Target="../media/image55.jpeg"/><Relationship Id="rId2" Type="http://schemas.openxmlformats.org/officeDocument/2006/relationships/tags" Target="../tags/tag309.xml"/><Relationship Id="rId1" Type="http://schemas.openxmlformats.org/officeDocument/2006/relationships/tags" Target="../tags/tag308.xml"/><Relationship Id="rId6" Type="http://schemas.openxmlformats.org/officeDocument/2006/relationships/tags" Target="../tags/tag313.xml"/><Relationship Id="rId11" Type="http://schemas.openxmlformats.org/officeDocument/2006/relationships/notesSlide" Target="../notesSlides/notesSlide35.xml"/><Relationship Id="rId5" Type="http://schemas.openxmlformats.org/officeDocument/2006/relationships/tags" Target="../tags/tag312.xml"/><Relationship Id="rId10" Type="http://schemas.openxmlformats.org/officeDocument/2006/relationships/slideLayout" Target="../slideLayouts/slideLayout2.xml"/><Relationship Id="rId4" Type="http://schemas.openxmlformats.org/officeDocument/2006/relationships/tags" Target="../tags/tag311.xml"/><Relationship Id="rId9" Type="http://schemas.openxmlformats.org/officeDocument/2006/relationships/tags" Target="../tags/tag316.xml"/></Relationships>
</file>

<file path=ppt/slides/_rels/slide36.xml.rels><?xml version="1.0" encoding="UTF-8" standalone="yes"?>
<Relationships xmlns="http://schemas.openxmlformats.org/package/2006/relationships"><Relationship Id="rId3" Type="http://schemas.openxmlformats.org/officeDocument/2006/relationships/tags" Target="../tags/tag319.xml"/><Relationship Id="rId2" Type="http://schemas.openxmlformats.org/officeDocument/2006/relationships/tags" Target="../tags/tag318.xml"/><Relationship Id="rId1" Type="http://schemas.openxmlformats.org/officeDocument/2006/relationships/tags" Target="../tags/tag317.xml"/><Relationship Id="rId5" Type="http://schemas.openxmlformats.org/officeDocument/2006/relationships/notesSlide" Target="../notesSlides/notesSlide36.xml"/><Relationship Id="rId4"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tags" Target="../tags/tag322.xml"/><Relationship Id="rId2" Type="http://schemas.openxmlformats.org/officeDocument/2006/relationships/tags" Target="../tags/tag321.xml"/><Relationship Id="rId1" Type="http://schemas.openxmlformats.org/officeDocument/2006/relationships/tags" Target="../tags/tag320.xml"/><Relationship Id="rId4"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24.xml"/><Relationship Id="rId1" Type="http://schemas.openxmlformats.org/officeDocument/2006/relationships/tags" Target="../tags/tag323.xml"/><Relationship Id="rId5" Type="http://schemas.openxmlformats.org/officeDocument/2006/relationships/image" Target="../media/image56.png"/><Relationship Id="rId4" Type="http://schemas.openxmlformats.org/officeDocument/2006/relationships/notesSlide" Target="../notesSlides/notesSlide37.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ags" Target="../tags/tag325.xml"/><Relationship Id="rId4" Type="http://schemas.openxmlformats.org/officeDocument/2006/relationships/image" Target="../media/image57.png"/></Relationships>
</file>

<file path=ppt/slides/_rels/slide4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slideLayout" Target="../slideLayouts/slideLayout2.xml"/><Relationship Id="rId1" Type="http://schemas.openxmlformats.org/officeDocument/2006/relationships/tags" Target="../tags/tag326.xml"/></Relationships>
</file>

<file path=ppt/slides/_rels/slide41.xml.rels><?xml version="1.0" encoding="UTF-8" standalone="yes"?>
<Relationships xmlns="http://schemas.openxmlformats.org/package/2006/relationships"><Relationship Id="rId8" Type="http://schemas.openxmlformats.org/officeDocument/2006/relationships/notesSlide" Target="../notesSlides/notesSlide39.xml"/><Relationship Id="rId3" Type="http://schemas.openxmlformats.org/officeDocument/2006/relationships/tags" Target="../tags/tag329.xml"/><Relationship Id="rId7" Type="http://schemas.openxmlformats.org/officeDocument/2006/relationships/slideLayout" Target="../slideLayouts/slideLayout2.xml"/><Relationship Id="rId2" Type="http://schemas.openxmlformats.org/officeDocument/2006/relationships/tags" Target="../tags/tag328.xml"/><Relationship Id="rId1" Type="http://schemas.openxmlformats.org/officeDocument/2006/relationships/tags" Target="../tags/tag327.xml"/><Relationship Id="rId6" Type="http://schemas.openxmlformats.org/officeDocument/2006/relationships/tags" Target="../tags/tag332.xml"/><Relationship Id="rId11" Type="http://schemas.openxmlformats.org/officeDocument/2006/relationships/image" Target="../media/image60.jpeg"/><Relationship Id="rId5" Type="http://schemas.openxmlformats.org/officeDocument/2006/relationships/tags" Target="../tags/tag331.xml"/><Relationship Id="rId10" Type="http://schemas.openxmlformats.org/officeDocument/2006/relationships/hyperlink" Target="http://upload.wikimedia.org/wikipedia/commons/6/6e/Hyracotherium_Eohippus_hharder.jpg" TargetMode="External"/><Relationship Id="rId4" Type="http://schemas.openxmlformats.org/officeDocument/2006/relationships/tags" Target="../tags/tag330.xml"/><Relationship Id="rId9" Type="http://schemas.openxmlformats.org/officeDocument/2006/relationships/image" Target="../media/image59.png"/></Relationships>
</file>

<file path=ppt/slides/_rels/slide42.xml.rels><?xml version="1.0" encoding="UTF-8" standalone="yes"?>
<Relationships xmlns="http://schemas.openxmlformats.org/package/2006/relationships"><Relationship Id="rId3" Type="http://schemas.openxmlformats.org/officeDocument/2006/relationships/tags" Target="../tags/tag335.xml"/><Relationship Id="rId7" Type="http://schemas.openxmlformats.org/officeDocument/2006/relationships/image" Target="../media/image61.png"/><Relationship Id="rId2" Type="http://schemas.openxmlformats.org/officeDocument/2006/relationships/tags" Target="../tags/tag334.xml"/><Relationship Id="rId1" Type="http://schemas.openxmlformats.org/officeDocument/2006/relationships/tags" Target="../tags/tag333.xml"/><Relationship Id="rId6" Type="http://schemas.openxmlformats.org/officeDocument/2006/relationships/notesSlide" Target="../notesSlides/notesSlide40.xml"/><Relationship Id="rId5" Type="http://schemas.openxmlformats.org/officeDocument/2006/relationships/slideLayout" Target="../slideLayouts/slideLayout2.xml"/><Relationship Id="rId4" Type="http://schemas.openxmlformats.org/officeDocument/2006/relationships/tags" Target="../tags/tag33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tags" Target="../tags/tag339.xml"/><Relationship Id="rId7" Type="http://schemas.openxmlformats.org/officeDocument/2006/relationships/image" Target="../media/image62.png"/><Relationship Id="rId2" Type="http://schemas.openxmlformats.org/officeDocument/2006/relationships/tags" Target="../tags/tag338.xml"/><Relationship Id="rId1" Type="http://schemas.openxmlformats.org/officeDocument/2006/relationships/tags" Target="../tags/tag337.xml"/><Relationship Id="rId6" Type="http://schemas.openxmlformats.org/officeDocument/2006/relationships/slideLayout" Target="../slideLayouts/slideLayout2.xml"/><Relationship Id="rId5" Type="http://schemas.openxmlformats.org/officeDocument/2006/relationships/tags" Target="../tags/tag341.xml"/><Relationship Id="rId4" Type="http://schemas.openxmlformats.org/officeDocument/2006/relationships/tags" Target="../tags/tag340.xml"/><Relationship Id="rId9" Type="http://schemas.openxmlformats.org/officeDocument/2006/relationships/image" Target="../media/image64.png"/></Relationships>
</file>

<file path=ppt/slides/_rels/slide45.xml.rels><?xml version="1.0" encoding="UTF-8" standalone="yes"?>
<Relationships xmlns="http://schemas.openxmlformats.org/package/2006/relationships"><Relationship Id="rId8" Type="http://schemas.openxmlformats.org/officeDocument/2006/relationships/hyperlink" Target="http://upload.wikimedia.org/wikipedia/commons/6/61/Pygmy_blue_whale.jpg" TargetMode="External"/><Relationship Id="rId3" Type="http://schemas.openxmlformats.org/officeDocument/2006/relationships/tags" Target="../tags/tag344.xml"/><Relationship Id="rId7" Type="http://schemas.openxmlformats.org/officeDocument/2006/relationships/notesSlide" Target="../notesSlides/notesSlide41.xml"/><Relationship Id="rId2" Type="http://schemas.openxmlformats.org/officeDocument/2006/relationships/tags" Target="../tags/tag343.xml"/><Relationship Id="rId1" Type="http://schemas.openxmlformats.org/officeDocument/2006/relationships/tags" Target="../tags/tag342.xml"/><Relationship Id="rId6" Type="http://schemas.openxmlformats.org/officeDocument/2006/relationships/slideLayout" Target="../slideLayouts/slideLayout2.xml"/><Relationship Id="rId5" Type="http://schemas.openxmlformats.org/officeDocument/2006/relationships/tags" Target="../tags/tag346.xml"/><Relationship Id="rId4" Type="http://schemas.openxmlformats.org/officeDocument/2006/relationships/tags" Target="../tags/tag345.xml"/><Relationship Id="rId9" Type="http://schemas.openxmlformats.org/officeDocument/2006/relationships/image" Target="../media/image65.jpeg"/></Relationships>
</file>

<file path=ppt/slides/_rels/slide46.xml.rels><?xml version="1.0" encoding="UTF-8" standalone="yes"?>
<Relationships xmlns="http://schemas.openxmlformats.org/package/2006/relationships"><Relationship Id="rId8" Type="http://schemas.openxmlformats.org/officeDocument/2006/relationships/tags" Target="../tags/tag354.xml"/><Relationship Id="rId13" Type="http://schemas.openxmlformats.org/officeDocument/2006/relationships/hyperlink" Target="http://fr.wikipedia.org/wiki/Fichier:Stomach_colon_rectum_diagram_fr.svg" TargetMode="External"/><Relationship Id="rId18" Type="http://schemas.openxmlformats.org/officeDocument/2006/relationships/image" Target="../media/image69.jpeg"/><Relationship Id="rId3" Type="http://schemas.openxmlformats.org/officeDocument/2006/relationships/tags" Target="../tags/tag349.xml"/><Relationship Id="rId7" Type="http://schemas.openxmlformats.org/officeDocument/2006/relationships/tags" Target="../tags/tag353.xml"/><Relationship Id="rId12" Type="http://schemas.openxmlformats.org/officeDocument/2006/relationships/image" Target="../media/image66.jpeg"/><Relationship Id="rId17" Type="http://schemas.openxmlformats.org/officeDocument/2006/relationships/hyperlink" Target="http://en.wikipedia.org/wiki/File:Bird_blink-edit.jpg" TargetMode="External"/><Relationship Id="rId2" Type="http://schemas.openxmlformats.org/officeDocument/2006/relationships/tags" Target="../tags/tag348.xml"/><Relationship Id="rId16" Type="http://schemas.openxmlformats.org/officeDocument/2006/relationships/image" Target="../media/image68.jpeg"/><Relationship Id="rId1" Type="http://schemas.openxmlformats.org/officeDocument/2006/relationships/tags" Target="../tags/tag347.xml"/><Relationship Id="rId6" Type="http://schemas.openxmlformats.org/officeDocument/2006/relationships/tags" Target="../tags/tag352.xml"/><Relationship Id="rId11" Type="http://schemas.openxmlformats.org/officeDocument/2006/relationships/hyperlink" Target="http://upload.wikimedia.org/wikipedia/commons/d/de/Membrana_nittitante.jpg" TargetMode="External"/><Relationship Id="rId5" Type="http://schemas.openxmlformats.org/officeDocument/2006/relationships/tags" Target="../tags/tag351.xml"/><Relationship Id="rId15" Type="http://schemas.openxmlformats.org/officeDocument/2006/relationships/hyperlink" Target="http://fr.wikipedia.org/wiki/Fichier:Chickenblinking.jpg" TargetMode="External"/><Relationship Id="rId10" Type="http://schemas.openxmlformats.org/officeDocument/2006/relationships/notesSlide" Target="../notesSlides/notesSlide42.xml"/><Relationship Id="rId19" Type="http://schemas.openxmlformats.org/officeDocument/2006/relationships/image" Target="../media/image70.jpeg"/><Relationship Id="rId4" Type="http://schemas.openxmlformats.org/officeDocument/2006/relationships/tags" Target="../tags/tag350.xml"/><Relationship Id="rId9" Type="http://schemas.openxmlformats.org/officeDocument/2006/relationships/slideLayout" Target="../slideLayouts/slideLayout2.xml"/><Relationship Id="rId14" Type="http://schemas.openxmlformats.org/officeDocument/2006/relationships/image" Target="../media/image67.png"/></Relationships>
</file>

<file path=ppt/slides/_rels/slide47.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357.xml"/><Relationship Id="rId7" Type="http://schemas.openxmlformats.org/officeDocument/2006/relationships/tags" Target="../tags/tag361.xml"/><Relationship Id="rId2" Type="http://schemas.openxmlformats.org/officeDocument/2006/relationships/tags" Target="../tags/tag356.xml"/><Relationship Id="rId1" Type="http://schemas.openxmlformats.org/officeDocument/2006/relationships/tags" Target="../tags/tag355.xml"/><Relationship Id="rId6" Type="http://schemas.openxmlformats.org/officeDocument/2006/relationships/tags" Target="../tags/tag360.xml"/><Relationship Id="rId5" Type="http://schemas.openxmlformats.org/officeDocument/2006/relationships/tags" Target="../tags/tag359.xml"/><Relationship Id="rId10" Type="http://schemas.openxmlformats.org/officeDocument/2006/relationships/image" Target="../media/image71.jpeg"/><Relationship Id="rId4" Type="http://schemas.openxmlformats.org/officeDocument/2006/relationships/tags" Target="../tags/tag358.xml"/><Relationship Id="rId9" Type="http://schemas.openxmlformats.org/officeDocument/2006/relationships/notesSlide" Target="../notesSlides/notesSlide43.xml"/></Relationships>
</file>

<file path=ppt/slides/_rels/slide48.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tags" Target="../tags/tag364.xml"/><Relationship Id="rId7" Type="http://schemas.openxmlformats.org/officeDocument/2006/relationships/hyperlink" Target="http://www.earth-time.org/StrataColumnRayTroll.jpg" TargetMode="External"/><Relationship Id="rId2" Type="http://schemas.openxmlformats.org/officeDocument/2006/relationships/tags" Target="../tags/tag363.xml"/><Relationship Id="rId1" Type="http://schemas.openxmlformats.org/officeDocument/2006/relationships/tags" Target="../tags/tag362.xml"/><Relationship Id="rId6" Type="http://schemas.openxmlformats.org/officeDocument/2006/relationships/notesSlide" Target="../notesSlides/notesSlide44.xml"/><Relationship Id="rId5" Type="http://schemas.openxmlformats.org/officeDocument/2006/relationships/slideLayout" Target="../slideLayouts/slideLayout2.xml"/><Relationship Id="rId4" Type="http://schemas.openxmlformats.org/officeDocument/2006/relationships/tags" Target="../tags/tag36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custDataLst>
              <p:tags r:id="rId1"/>
            </p:custDataLst>
          </p:nvPr>
        </p:nvSpPr>
        <p:spPr>
          <a:xfrm>
            <a:off x="323528" y="81831"/>
            <a:ext cx="8207375" cy="1143000"/>
          </a:xfrm>
        </p:spPr>
        <p:txBody>
          <a:bodyPr/>
          <a:lstStyle/>
          <a:p>
            <a:pPr>
              <a:defRPr/>
            </a:pPr>
            <a:r>
              <a:rPr lang="en-US" sz="2800" dirty="0"/>
              <a:t>Chapter 3</a:t>
            </a:r>
            <a:br>
              <a:rPr lang="en-US" sz="2800" dirty="0"/>
            </a:br>
            <a:r>
              <a:rPr lang="en-US" sz="2800" dirty="0"/>
              <a:t>Charles Darwin (1809- 1882) and Evolution</a:t>
            </a:r>
          </a:p>
        </p:txBody>
      </p:sp>
      <p:sp>
        <p:nvSpPr>
          <p:cNvPr id="2051" name="Rectangle 3"/>
          <p:cNvSpPr>
            <a:spLocks noGrp="1" noChangeArrowheads="1"/>
          </p:cNvSpPr>
          <p:nvPr>
            <p:ph type="body" idx="1"/>
            <p:custDataLst>
              <p:tags r:id="rId2"/>
            </p:custDataLst>
          </p:nvPr>
        </p:nvSpPr>
        <p:spPr>
          <a:xfrm>
            <a:off x="323528" y="1672133"/>
            <a:ext cx="6554788" cy="2392363"/>
          </a:xfrm>
        </p:spPr>
        <p:txBody>
          <a:bodyPr/>
          <a:lstStyle/>
          <a:p>
            <a:pPr>
              <a:buFont typeface="Monotype Sorts" pitchFamily="2" charset="2"/>
              <a:buNone/>
            </a:pPr>
            <a:r>
              <a:rPr lang="en-US" sz="2400" dirty="0"/>
              <a:t>3.1 Charles Darwin: Education and Family</a:t>
            </a:r>
          </a:p>
          <a:p>
            <a:pPr>
              <a:buFont typeface="Monotype Sorts" pitchFamily="2" charset="2"/>
              <a:buNone/>
            </a:pPr>
            <a:r>
              <a:rPr lang="en-US" sz="2400" dirty="0"/>
              <a:t>3.2 </a:t>
            </a:r>
            <a:r>
              <a:rPr lang="en-CA" sz="2400" dirty="0"/>
              <a:t>The Voyage on the Beagle</a:t>
            </a:r>
            <a:endParaRPr lang="ca-ES" sz="2400" dirty="0"/>
          </a:p>
          <a:p>
            <a:pPr>
              <a:buFont typeface="Monotype Sorts" pitchFamily="2" charset="2"/>
              <a:buNone/>
            </a:pPr>
            <a:r>
              <a:rPr lang="ca-ES" sz="2400" dirty="0"/>
              <a:t>3.3 Evolution and Natural Selection</a:t>
            </a:r>
          </a:p>
          <a:p>
            <a:pPr>
              <a:buFont typeface="Monotype Sorts" pitchFamily="2" charset="2"/>
              <a:buNone/>
            </a:pPr>
            <a:r>
              <a:rPr lang="ca-ES" sz="2400" dirty="0"/>
              <a:t>3.4 Proofs of Evolution: Homologies, Fossils, Vestigial Structures </a:t>
            </a:r>
          </a:p>
          <a:p>
            <a:pPr>
              <a:buFont typeface="Monotype Sorts" pitchFamily="2" charset="2"/>
              <a:buNone/>
            </a:pPr>
            <a:endParaRPr lang="en-US" sz="2400" dirty="0"/>
          </a:p>
        </p:txBody>
      </p:sp>
      <p:pic>
        <p:nvPicPr>
          <p:cNvPr id="2052" name="Picture 4" descr="Darwinotantik"/>
          <p:cNvPicPr>
            <a:picLocks noChangeAspect="1" noChangeArrowheads="1"/>
          </p:cNvPicPr>
          <p:nvPr>
            <p:custDataLst>
              <p:tags r:id="rId3"/>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6878638" y="1196975"/>
            <a:ext cx="1809750"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5"/>
          <p:cNvSpPr txBox="1">
            <a:spLocks noChangeArrowheads="1"/>
          </p:cNvSpPr>
          <p:nvPr>
            <p:custDataLst>
              <p:tags r:id="rId4"/>
            </p:custDataLst>
          </p:nvPr>
        </p:nvSpPr>
        <p:spPr bwMode="auto">
          <a:xfrm>
            <a:off x="2699792" y="4668465"/>
            <a:ext cx="4629794" cy="1200329"/>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endParaRPr lang="fr-CA" b="1" dirty="0">
              <a:solidFill>
                <a:srgbClr val="0B0B0B"/>
              </a:solidFill>
            </a:endParaRPr>
          </a:p>
          <a:p>
            <a:r>
              <a:rPr lang="fr-CA" b="1" dirty="0">
                <a:solidFill>
                  <a:srgbClr val="0B0B0B"/>
                </a:solidFill>
              </a:rPr>
              <a:t>Campbell Biology: p. 495-508</a:t>
            </a:r>
          </a:p>
          <a:p>
            <a:endParaRPr lang="en-US" b="1" dirty="0">
              <a:solidFill>
                <a:srgbClr val="0B0B0B"/>
              </a:solidFill>
            </a:endParaRPr>
          </a:p>
        </p:txBody>
      </p:sp>
      <p:pic>
        <p:nvPicPr>
          <p:cNvPr id="2054" name="Picture 9" descr="http://www.linternaute.com/temoignage/image_temoignage/400/que-etre-humain-humanise-que-souhaitez-planete_207160.jpg"/>
          <p:cNvPicPr>
            <a:picLocks noChangeAspect="1" noChangeArrowheads="1"/>
          </p:cNvPicPr>
          <p:nvPr>
            <p:custDataLst>
              <p:tags r:id="rId5"/>
            </p:custDataLst>
          </p:nvPr>
        </p:nvPicPr>
        <p:blipFill>
          <a:blip r:embed="rId9" cstate="email">
            <a:extLst>
              <a:ext uri="{28A0092B-C50C-407E-A947-70E740481C1C}">
                <a14:useLocalDpi xmlns:a14="http://schemas.microsoft.com/office/drawing/2010/main"/>
              </a:ext>
            </a:extLst>
          </a:blip>
          <a:srcRect/>
          <a:stretch>
            <a:fillRect/>
          </a:stretch>
        </p:blipFill>
        <p:spPr bwMode="auto">
          <a:xfrm>
            <a:off x="571071" y="3923884"/>
            <a:ext cx="2020008" cy="1944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custDataLst>
              <p:tags r:id="rId1"/>
            </p:custDataLst>
          </p:nvPr>
        </p:nvSpPr>
        <p:spPr>
          <a:xfrm>
            <a:off x="381000" y="0"/>
            <a:ext cx="6711950" cy="1143000"/>
          </a:xfrm>
        </p:spPr>
        <p:txBody>
          <a:bodyPr/>
          <a:lstStyle/>
          <a:p>
            <a:pPr>
              <a:defRPr/>
            </a:pPr>
            <a:r>
              <a:rPr lang="en-US" sz="3200" dirty="0"/>
              <a:t>3.1 </a:t>
            </a:r>
            <a:r>
              <a:rPr lang="en-CA" sz="3200" dirty="0"/>
              <a:t>Charles Darwin: Education and Family</a:t>
            </a:r>
            <a:endParaRPr lang="en-US" sz="3200" dirty="0"/>
          </a:p>
        </p:txBody>
      </p:sp>
      <p:sp>
        <p:nvSpPr>
          <p:cNvPr id="3075" name="Rectangle 3"/>
          <p:cNvSpPr>
            <a:spLocks noGrp="1" noChangeArrowheads="1"/>
          </p:cNvSpPr>
          <p:nvPr>
            <p:ph type="body" idx="1"/>
            <p:custDataLst>
              <p:tags r:id="rId2"/>
            </p:custDataLst>
          </p:nvPr>
        </p:nvSpPr>
        <p:spPr>
          <a:xfrm>
            <a:off x="143749" y="1196975"/>
            <a:ext cx="5207000" cy="4114800"/>
          </a:xfrm>
        </p:spPr>
        <p:txBody>
          <a:bodyPr/>
          <a:lstStyle/>
          <a:p>
            <a:r>
              <a:rPr lang="en-CA" sz="2000" dirty="0"/>
              <a:t>Born February 12th, 1809</a:t>
            </a:r>
          </a:p>
          <a:p>
            <a:r>
              <a:rPr lang="en-CA" sz="2000" dirty="0"/>
              <a:t>Father was a doctor. </a:t>
            </a:r>
          </a:p>
          <a:p>
            <a:r>
              <a:rPr lang="en-CA" sz="2000" dirty="0"/>
              <a:t>Mother was from the Wedgwood family (porcelain).</a:t>
            </a:r>
          </a:p>
          <a:p>
            <a:r>
              <a:rPr lang="en-CA" sz="2000" dirty="0" err="1"/>
              <a:t>Mmarried</a:t>
            </a:r>
            <a:r>
              <a:rPr lang="en-CA" sz="2000" dirty="0"/>
              <a:t> (1838) to his cousin Emma Wedgwood (1808-1896)</a:t>
            </a:r>
          </a:p>
          <a:p>
            <a:r>
              <a:rPr lang="en-CA" sz="2000" dirty="0"/>
              <a:t>Had 10 children</a:t>
            </a:r>
          </a:p>
          <a:p>
            <a:r>
              <a:rPr lang="en-CA" sz="2000" dirty="0"/>
              <a:t>Stops his studies in </a:t>
            </a:r>
            <a:r>
              <a:rPr lang="en-CA" sz="2000" u="sng" dirty="0">
                <a:solidFill>
                  <a:schemeClr val="tx2"/>
                </a:solidFill>
              </a:rPr>
              <a:t> medicine </a:t>
            </a:r>
            <a:r>
              <a:rPr lang="en-CA" sz="2000" dirty="0"/>
              <a:t> and takes a more serious interest in religion (</a:t>
            </a:r>
            <a:r>
              <a:rPr lang="en-CA" sz="2000" dirty="0" err="1"/>
              <a:t>CambridgeU</a:t>
            </a:r>
            <a:r>
              <a:rPr lang="en-CA" sz="2000" dirty="0"/>
              <a:t>).</a:t>
            </a:r>
          </a:p>
          <a:p>
            <a:pPr lvl="1"/>
            <a:r>
              <a:rPr lang="en-CA" sz="1600" dirty="0"/>
              <a:t>Prerequisite to become a pastor: Bachelor of Arts  </a:t>
            </a:r>
          </a:p>
          <a:p>
            <a:r>
              <a:rPr lang="en-CA" sz="2000" dirty="0"/>
              <a:t>Developed an interest in nature: taxidermy, insect collecting, botany, etc.</a:t>
            </a:r>
          </a:p>
          <a:p>
            <a:endParaRPr lang="en-US" sz="2000" dirty="0"/>
          </a:p>
        </p:txBody>
      </p:sp>
      <p:sp>
        <p:nvSpPr>
          <p:cNvPr id="3076" name="Rectangle 7"/>
          <p:cNvSpPr>
            <a:spLocks noChangeArrowheads="1"/>
          </p:cNvSpPr>
          <p:nvPr>
            <p:custDataLst>
              <p:tags r:id="rId3"/>
            </p:custDataLst>
          </p:nvPr>
        </p:nvSpPr>
        <p:spPr bwMode="auto">
          <a:xfrm>
            <a:off x="8027988" y="2276475"/>
            <a:ext cx="914400" cy="91440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nchor="ctr">
            <a:spAutoFit/>
          </a:bodyPr>
          <a:lstStyle/>
          <a:p>
            <a:endParaRPr lang="en-CA"/>
          </a:p>
        </p:txBody>
      </p:sp>
      <p:sp>
        <p:nvSpPr>
          <p:cNvPr id="3077" name="Rectangle 8"/>
          <p:cNvSpPr>
            <a:spLocks noChangeArrowheads="1"/>
          </p:cNvSpPr>
          <p:nvPr>
            <p:custDataLst>
              <p:tags r:id="rId4"/>
            </p:custDataLst>
          </p:nvPr>
        </p:nvSpPr>
        <p:spPr bwMode="auto">
          <a:xfrm>
            <a:off x="8820150" y="4652963"/>
            <a:ext cx="914400" cy="91440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nchor="ctr">
            <a:spAutoFit/>
          </a:bodyPr>
          <a:lstStyle/>
          <a:p>
            <a:endParaRPr lang="en-CA"/>
          </a:p>
        </p:txBody>
      </p:sp>
      <p:pic>
        <p:nvPicPr>
          <p:cNvPr id="3078" name="Picture 6" descr="http://2.bp.blogspot.com/_awk94azPM5k/SZGw0vz0ICI/AAAAAAAAJ7A/ai-fdrOh-rI/s400/George_Richmond_-_Emma_Darwin_-_1840.jpg"/>
          <p:cNvPicPr>
            <a:picLocks noChangeAspect="1" noChangeArrowheads="1"/>
          </p:cNvPicPr>
          <p:nvPr>
            <p:custDataLst>
              <p:tags r:id="rId5"/>
            </p:custDataLst>
          </p:nvPr>
        </p:nvPicPr>
        <p:blipFill>
          <a:blip r:embed="rId10">
            <a:extLst>
              <a:ext uri="{28A0092B-C50C-407E-A947-70E740481C1C}">
                <a14:useLocalDpi xmlns:a14="http://schemas.microsoft.com/office/drawing/2010/main"/>
              </a:ext>
            </a:extLst>
          </a:blip>
          <a:srcRect/>
          <a:stretch>
            <a:fillRect/>
          </a:stretch>
        </p:blipFill>
        <p:spPr bwMode="auto">
          <a:xfrm>
            <a:off x="5508625" y="1196975"/>
            <a:ext cx="28575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Vera Wang Dinnerware">
            <a:hlinkClick r:id="rId11"/>
          </p:cNvPr>
          <p:cNvPicPr>
            <a:picLocks noChangeAspect="1" noChangeArrowheads="1"/>
          </p:cNvPicPr>
          <p:nvPr>
            <p:custDataLst>
              <p:tags r:id="rId6"/>
            </p:custDataLst>
          </p:nvPr>
        </p:nvPicPr>
        <p:blipFill>
          <a:blip r:embed="rId12" cstate="email">
            <a:extLst>
              <a:ext uri="{28A0092B-C50C-407E-A947-70E740481C1C}">
                <a14:useLocalDpi xmlns:a14="http://schemas.microsoft.com/office/drawing/2010/main"/>
              </a:ext>
            </a:extLst>
          </a:blip>
          <a:srcRect/>
          <a:stretch>
            <a:fillRect/>
          </a:stretch>
        </p:blipFill>
        <p:spPr bwMode="auto">
          <a:xfrm>
            <a:off x="7524750" y="4724400"/>
            <a:ext cx="1185863" cy="118745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9" name="Picture 4" descr="http://archive.fieldmuseum.org/darwin/photos_thumb/YN1.jpg"/>
          <p:cNvPicPr>
            <a:picLocks noChangeAspect="1" noChangeArrowheads="1"/>
          </p:cNvPicPr>
          <p:nvPr>
            <p:custDataLst>
              <p:tags r:id="rId7"/>
            </p:custDataLst>
          </p:nvPr>
        </p:nvPicPr>
        <p:blipFill>
          <a:blip r:embed="rId13"/>
          <a:srcRect/>
          <a:stretch>
            <a:fillRect/>
          </a:stretch>
        </p:blipFill>
        <p:spPr bwMode="auto">
          <a:xfrm>
            <a:off x="7164388" y="188913"/>
            <a:ext cx="1885950" cy="240030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A835CFA-4B70-4F33-BE2C-A2254074769C}"/>
              </a:ext>
            </a:extLst>
          </p:cNvPr>
          <p:cNvSpPr txBox="1"/>
          <p:nvPr/>
        </p:nvSpPr>
        <p:spPr>
          <a:xfrm>
            <a:off x="-3708920" y="116632"/>
            <a:ext cx="3635895" cy="1200329"/>
          </a:xfrm>
          <a:prstGeom prst="rect">
            <a:avLst/>
          </a:prstGeom>
          <a:noFill/>
        </p:spPr>
        <p:txBody>
          <a:bodyPr wrap="square" rtlCol="0">
            <a:spAutoFit/>
          </a:bodyPr>
          <a:lstStyle/>
          <a:p>
            <a:r>
              <a:rPr lang="en-US" sz="1800" dirty="0">
                <a:solidFill>
                  <a:srgbClr val="002060"/>
                </a:solidFill>
              </a:rPr>
              <a:t>During his time at Cambridge he became interested in nature and after graduating decided he wanted to travel and study nature.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body" idx="1"/>
            <p:custDataLst>
              <p:tags r:id="rId1"/>
            </p:custDataLst>
          </p:nvPr>
        </p:nvSpPr>
        <p:spPr>
          <a:xfrm>
            <a:off x="179512" y="1371600"/>
            <a:ext cx="7129463" cy="4114800"/>
          </a:xfrm>
        </p:spPr>
        <p:txBody>
          <a:bodyPr/>
          <a:lstStyle/>
          <a:p>
            <a:r>
              <a:rPr lang="en-CA" sz="2400" dirty="0"/>
              <a:t>In 1831, he leaves on the Beagle, a ship commissioned by the British government to  do the cartography of the coast of South America. </a:t>
            </a:r>
          </a:p>
          <a:p>
            <a:r>
              <a:rPr lang="en-CA" sz="2400" dirty="0"/>
              <a:t>Darwin was invited on board as a companion of the captain Fitzroy but quickly became the </a:t>
            </a:r>
            <a:r>
              <a:rPr lang="en-CA" sz="2400" u="sng" dirty="0">
                <a:solidFill>
                  <a:schemeClr val="tx2"/>
                </a:solidFill>
              </a:rPr>
              <a:t>_</a:t>
            </a:r>
            <a:r>
              <a:rPr lang="en-CA" sz="2400" u="sng" dirty="0" err="1">
                <a:solidFill>
                  <a:schemeClr val="tx2"/>
                </a:solidFill>
              </a:rPr>
              <a:t>nauralist</a:t>
            </a:r>
            <a:r>
              <a:rPr lang="en-CA" sz="2400" u="sng" dirty="0">
                <a:solidFill>
                  <a:schemeClr val="tx2"/>
                </a:solidFill>
              </a:rPr>
              <a:t>_</a:t>
            </a:r>
            <a:r>
              <a:rPr lang="en-CA" sz="2400" dirty="0"/>
              <a:t> of the voyage.</a:t>
            </a:r>
          </a:p>
          <a:p>
            <a:r>
              <a:rPr lang="en-CA" sz="2400" dirty="0"/>
              <a:t>He travels the world and spends most of his time on land to sample the fauna and flora and to study South-American geology.</a:t>
            </a:r>
          </a:p>
          <a:p>
            <a:r>
              <a:rPr lang="en-CA" sz="2400" dirty="0"/>
              <a:t>The trip is planned for two years,  lasted five years.</a:t>
            </a:r>
          </a:p>
        </p:txBody>
      </p:sp>
      <p:sp>
        <p:nvSpPr>
          <p:cNvPr id="72709" name="Rectangle 5"/>
          <p:cNvSpPr>
            <a:spLocks noGrp="1" noChangeArrowheads="1"/>
          </p:cNvSpPr>
          <p:nvPr>
            <p:ph type="title"/>
            <p:custDataLst>
              <p:tags r:id="rId2"/>
            </p:custDataLst>
          </p:nvPr>
        </p:nvSpPr>
        <p:spPr>
          <a:xfrm>
            <a:off x="304800" y="228600"/>
            <a:ext cx="8207375" cy="1143000"/>
          </a:xfrm>
        </p:spPr>
        <p:txBody>
          <a:bodyPr/>
          <a:lstStyle/>
          <a:p>
            <a:pPr>
              <a:defRPr/>
            </a:pPr>
            <a:r>
              <a:rPr lang="en-US" sz="2800" dirty="0"/>
              <a:t>3.2 </a:t>
            </a:r>
            <a:r>
              <a:rPr lang="en-CA" sz="2800" dirty="0"/>
              <a:t>The Voyage on the Beagle</a:t>
            </a:r>
            <a:endParaRPr lang="en-US" sz="2800" dirty="0"/>
          </a:p>
        </p:txBody>
      </p:sp>
      <p:pic>
        <p:nvPicPr>
          <p:cNvPr id="72711" name="Picture 7" descr="beagle"/>
          <p:cNvPicPr>
            <a:picLocks noChangeAspect="1" noChangeArrowheads="1"/>
          </p:cNvPicPr>
          <p:nvPr>
            <p:custDataLst>
              <p:tags r:id="rId3"/>
            </p:custDataLst>
          </p:nvPr>
        </p:nvPicPr>
        <p:blipFill>
          <a:blip r:embed="rId7" cstate="email">
            <a:extLst>
              <a:ext uri="{28A0092B-C50C-407E-A947-70E740481C1C}">
                <a14:useLocalDpi xmlns:a14="http://schemas.microsoft.com/office/drawing/2010/main"/>
              </a:ext>
            </a:extLst>
          </a:blip>
          <a:srcRect/>
          <a:stretch>
            <a:fillRect/>
          </a:stretch>
        </p:blipFill>
        <p:spPr bwMode="auto">
          <a:xfrm>
            <a:off x="7667625" y="33338"/>
            <a:ext cx="1466850" cy="1600200"/>
          </a:xfrm>
          <a:prstGeom prst="rect">
            <a:avLst/>
          </a:prstGeom>
          <a:noFill/>
          <a:ln w="9525">
            <a:solidFill>
              <a:srgbClr val="0B0B0B"/>
            </a:solidFill>
            <a:miter lim="800000"/>
            <a:headEnd/>
            <a:tailEnd/>
          </a:ln>
          <a:extLst>
            <a:ext uri="{909E8E84-426E-40DD-AFC4-6F175D3DCCD1}">
              <a14:hiddenFill xmlns:a14="http://schemas.microsoft.com/office/drawing/2010/main">
                <a:solidFill>
                  <a:srgbClr val="FFFFFF"/>
                </a:solidFill>
              </a14:hiddenFill>
            </a:ext>
          </a:extLst>
        </p:spPr>
      </p:pic>
      <p:pic>
        <p:nvPicPr>
          <p:cNvPr id="4101" name="Picture 8" descr="darwin31"/>
          <p:cNvPicPr>
            <a:picLocks noChangeAspect="1" noChangeArrowheads="1"/>
          </p:cNvPicPr>
          <p:nvPr>
            <p:custDataLst>
              <p:tags r:id="rId4"/>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7667625" y="4005263"/>
            <a:ext cx="122555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EDA513A5-6C41-44DE-B008-1EBD2157953A}"/>
              </a:ext>
            </a:extLst>
          </p:cNvPr>
          <p:cNvSpPr txBox="1"/>
          <p:nvPr/>
        </p:nvSpPr>
        <p:spPr>
          <a:xfrm>
            <a:off x="-3708920" y="228600"/>
            <a:ext cx="3600400" cy="5078313"/>
          </a:xfrm>
          <a:prstGeom prst="rect">
            <a:avLst/>
          </a:prstGeom>
          <a:noFill/>
        </p:spPr>
        <p:txBody>
          <a:bodyPr wrap="square" rtlCol="0">
            <a:spAutoFit/>
          </a:bodyPr>
          <a:lstStyle/>
          <a:p>
            <a:r>
              <a:rPr lang="en-US" sz="1800" dirty="0">
                <a:solidFill>
                  <a:srgbClr val="002060"/>
                </a:solidFill>
              </a:rPr>
              <a:t>Darwin was actually hired as a companion for the captain.</a:t>
            </a:r>
          </a:p>
          <a:p>
            <a:r>
              <a:rPr lang="en-US" sz="1800" dirty="0">
                <a:solidFill>
                  <a:srgbClr val="002060"/>
                </a:solidFill>
              </a:rPr>
              <a:t>The supposed naturalist/ biologist suddenly quit and asked Darwin to replace him, which he did.</a:t>
            </a:r>
          </a:p>
          <a:p>
            <a:endParaRPr lang="en-US" sz="1800" dirty="0">
              <a:solidFill>
                <a:srgbClr val="002060"/>
              </a:solidFill>
            </a:endParaRPr>
          </a:p>
          <a:p>
            <a:r>
              <a:rPr lang="en-US" sz="1800" dirty="0">
                <a:solidFill>
                  <a:srgbClr val="002060"/>
                </a:solidFill>
              </a:rPr>
              <a:t>During these trips they visit the cities and collect animals and plants. Conserve them and document them then leave them to be picked up by English ships.</a:t>
            </a:r>
          </a:p>
          <a:p>
            <a:endParaRPr lang="en-US" sz="1800" dirty="0">
              <a:solidFill>
                <a:srgbClr val="002060"/>
              </a:solidFill>
            </a:endParaRPr>
          </a:p>
          <a:p>
            <a:r>
              <a:rPr lang="en-US" sz="1800" dirty="0">
                <a:solidFill>
                  <a:srgbClr val="002060"/>
                </a:solidFill>
              </a:rPr>
              <a:t>Darwin wrote a book depicting the story of his travels. Afterwards he started compiling all the info he gathered and started to think seriously about his theories.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528" fill="hold" nodeType="clickEffect">
                                  <p:stCondLst>
                                    <p:cond delay="0"/>
                                  </p:stCondLst>
                                  <p:childTnLst>
                                    <p:set>
                                      <p:cBhvr>
                                        <p:cTn id="6" dur="1" fill="hold">
                                          <p:stCondLst>
                                            <p:cond delay="0"/>
                                          </p:stCondLst>
                                        </p:cTn>
                                        <p:tgtEl>
                                          <p:spTgt spid="72711"/>
                                        </p:tgtEl>
                                        <p:attrNameLst>
                                          <p:attrName>style.visibility</p:attrName>
                                        </p:attrNameLst>
                                      </p:cBhvr>
                                      <p:to>
                                        <p:strVal val="visible"/>
                                      </p:to>
                                    </p:set>
                                    <p:anim calcmode="lin" valueType="num">
                                      <p:cBhvr>
                                        <p:cTn id="7" dur="500" fill="hold"/>
                                        <p:tgtEl>
                                          <p:spTgt spid="72711"/>
                                        </p:tgtEl>
                                        <p:attrNameLst>
                                          <p:attrName>ppt_w</p:attrName>
                                        </p:attrNameLst>
                                      </p:cBhvr>
                                      <p:tavLst>
                                        <p:tav tm="0">
                                          <p:val>
                                            <p:fltVal val="0"/>
                                          </p:val>
                                        </p:tav>
                                        <p:tav tm="100000">
                                          <p:val>
                                            <p:strVal val="#ppt_w"/>
                                          </p:val>
                                        </p:tav>
                                      </p:tavLst>
                                    </p:anim>
                                    <p:anim calcmode="lin" valueType="num">
                                      <p:cBhvr>
                                        <p:cTn id="8" dur="500" fill="hold"/>
                                        <p:tgtEl>
                                          <p:spTgt spid="72711"/>
                                        </p:tgtEl>
                                        <p:attrNameLst>
                                          <p:attrName>ppt_h</p:attrName>
                                        </p:attrNameLst>
                                      </p:cBhvr>
                                      <p:tavLst>
                                        <p:tav tm="0">
                                          <p:val>
                                            <p:fltVal val="0"/>
                                          </p:val>
                                        </p:tav>
                                        <p:tav tm="100000">
                                          <p:val>
                                            <p:strVal val="#ppt_h"/>
                                          </p:val>
                                        </p:tav>
                                      </p:tavLst>
                                    </p:anim>
                                    <p:anim calcmode="lin" valueType="num">
                                      <p:cBhvr>
                                        <p:cTn id="9" dur="500" fill="hold"/>
                                        <p:tgtEl>
                                          <p:spTgt spid="72711"/>
                                        </p:tgtEl>
                                        <p:attrNameLst>
                                          <p:attrName>ppt_x</p:attrName>
                                        </p:attrNameLst>
                                      </p:cBhvr>
                                      <p:tavLst>
                                        <p:tav tm="0">
                                          <p:val>
                                            <p:fltVal val="0.5"/>
                                          </p:val>
                                        </p:tav>
                                        <p:tav tm="100000">
                                          <p:val>
                                            <p:strVal val="#ppt_x"/>
                                          </p:val>
                                        </p:tav>
                                      </p:tavLst>
                                    </p:anim>
                                    <p:anim calcmode="lin" valueType="num">
                                      <p:cBhvr>
                                        <p:cTn id="10" dur="500" fill="hold"/>
                                        <p:tgtEl>
                                          <p:spTgt spid="727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noChangeArrowheads="1"/>
          </p:cNvSpPr>
          <p:nvPr>
            <p:ph type="title"/>
            <p:custDataLst>
              <p:tags r:id="rId1"/>
            </p:custDataLst>
          </p:nvPr>
        </p:nvSpPr>
        <p:spPr>
          <a:xfrm>
            <a:off x="-31750" y="0"/>
            <a:ext cx="8207375" cy="1143000"/>
          </a:xfrm>
        </p:spPr>
        <p:txBody>
          <a:bodyPr/>
          <a:lstStyle/>
          <a:p>
            <a:pPr>
              <a:defRPr/>
            </a:pPr>
            <a:r>
              <a:rPr lang="en-US" sz="2800" dirty="0"/>
              <a:t>3.2 </a:t>
            </a:r>
            <a:r>
              <a:rPr lang="en-CA" sz="2800" dirty="0"/>
              <a:t>The Voyage on the Beagle</a:t>
            </a:r>
            <a:endParaRPr lang="en-US" sz="2800" dirty="0"/>
          </a:p>
        </p:txBody>
      </p:sp>
      <p:sp>
        <p:nvSpPr>
          <p:cNvPr id="75780" name="Rectangle 4"/>
          <p:cNvSpPr>
            <a:spLocks noChangeArrowheads="1"/>
          </p:cNvSpPr>
          <p:nvPr>
            <p:custDataLst>
              <p:tags r:id="rId2"/>
            </p:custDataLst>
          </p:nvPr>
        </p:nvSpPr>
        <p:spPr bwMode="auto">
          <a:xfrm>
            <a:off x="0" y="858838"/>
            <a:ext cx="7164288"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FFFCC"/>
                  </a:outerShdw>
                </a:effectLst>
              </a14:hiddenEffects>
            </a:ext>
          </a:extLst>
        </p:spPr>
        <p:txBody>
          <a:bodyPr lIns="90488" tIns="44450" rIns="90488" bIns="44450"/>
          <a:lstStyle/>
          <a:p>
            <a:pPr marL="342900" indent="-342900">
              <a:spcBef>
                <a:spcPct val="20000"/>
              </a:spcBef>
              <a:buClr>
                <a:schemeClr val="tx2"/>
              </a:buClr>
              <a:buSzPct val="75000"/>
              <a:buFont typeface="Monotype Sorts" pitchFamily="2" charset="2"/>
              <a:buChar char="l"/>
            </a:pPr>
            <a:r>
              <a:rPr lang="en-CA" sz="2000" b="1" dirty="0"/>
              <a:t>During the voyage, two books had an impact on Darwin</a:t>
            </a:r>
          </a:p>
          <a:p>
            <a:pPr marL="742950" lvl="1" indent="-285750">
              <a:spcBef>
                <a:spcPct val="20000"/>
              </a:spcBef>
              <a:buSzPct val="100000"/>
              <a:buFontTx/>
              <a:buChar char="–"/>
            </a:pPr>
            <a:r>
              <a:rPr lang="en-CA" sz="2000" b="1" dirty="0"/>
              <a:t>William Paley (1743-1805): “Theology, or evidences of the existence and attributes of the deity”. </a:t>
            </a:r>
          </a:p>
          <a:p>
            <a:pPr marL="1200150" lvl="2" indent="-285750">
              <a:spcBef>
                <a:spcPct val="20000"/>
              </a:spcBef>
              <a:buSzPct val="100000"/>
              <a:buFontTx/>
              <a:buChar char="–"/>
            </a:pPr>
            <a:r>
              <a:rPr lang="en-CA" sz="2000" b="1" dirty="0"/>
              <a:t>Paley is the father of the Theology of Nature. This theology advocated that harmony and design in nature are indicators of the existence and the acts of God (today = </a:t>
            </a:r>
            <a:r>
              <a:rPr lang="en-CA" sz="2000" b="1" u="sng" dirty="0">
                <a:solidFill>
                  <a:schemeClr val="tx2"/>
                </a:solidFill>
              </a:rPr>
              <a:t>__intelligent design_</a:t>
            </a:r>
            <a:r>
              <a:rPr lang="en-CA" sz="2000" b="1" dirty="0"/>
              <a:t>). </a:t>
            </a:r>
          </a:p>
          <a:p>
            <a:pPr marL="742950" lvl="1" indent="-285750">
              <a:spcBef>
                <a:spcPct val="20000"/>
              </a:spcBef>
              <a:buSzPct val="100000"/>
              <a:buFontTx/>
              <a:buChar char="–"/>
            </a:pPr>
            <a:r>
              <a:rPr lang="en-CA" sz="2000" b="1" dirty="0"/>
              <a:t>Charles Lyell : “Principles of Geology”.</a:t>
            </a:r>
          </a:p>
          <a:p>
            <a:pPr marL="1200150" lvl="2" indent="-285750">
              <a:spcBef>
                <a:spcPct val="20000"/>
              </a:spcBef>
              <a:buSzPct val="100000"/>
              <a:buFontTx/>
              <a:buChar char="–"/>
            </a:pPr>
            <a:r>
              <a:rPr lang="en-CA" sz="2000" b="1" dirty="0"/>
              <a:t>Darwin began his expedition thinking like a good protestant: believing in the Great Flood and in Cuvier’s catastrophism. </a:t>
            </a:r>
          </a:p>
          <a:p>
            <a:pPr marL="1200150" lvl="2" indent="-285750">
              <a:spcBef>
                <a:spcPct val="20000"/>
              </a:spcBef>
              <a:buSzPct val="100000"/>
              <a:buFontTx/>
              <a:buChar char="–"/>
            </a:pPr>
            <a:r>
              <a:rPr lang="en-CA" sz="2000" b="1" dirty="0"/>
              <a:t>When he returned five years later, he was in total agreement with Lyell and Hutton’s </a:t>
            </a:r>
            <a:r>
              <a:rPr lang="en-CA" sz="2000" b="1" u="sng" dirty="0">
                <a:solidFill>
                  <a:schemeClr val="tx2"/>
                </a:solidFill>
              </a:rPr>
              <a:t>_principle of uniformity_</a:t>
            </a:r>
            <a:r>
              <a:rPr lang="ca-ES" sz="2000" b="1" dirty="0"/>
              <a:t>.</a:t>
            </a:r>
            <a:endParaRPr lang="en-US" sz="2000" b="1" dirty="0"/>
          </a:p>
        </p:txBody>
      </p:sp>
      <p:pic>
        <p:nvPicPr>
          <p:cNvPr id="5124" name="Picture 7" descr="95px-William_Paley_by_George_Romney">
            <a:hlinkClick r:id="rId9" tooltip="William Paley by George Romney.jpg"/>
          </p:cNvPr>
          <p:cNvPicPr>
            <a:picLocks noChangeAspect="1" noChangeArrowheads="1"/>
          </p:cNvPicPr>
          <p:nvPr>
            <p:custDataLst>
              <p:tags r:id="rId3"/>
            </p:custDataLst>
          </p:nvPr>
        </p:nvPicPr>
        <p:blipFill>
          <a:blip r:embed="rId10">
            <a:extLst>
              <a:ext uri="{28A0092B-C50C-407E-A947-70E740481C1C}">
                <a14:useLocalDpi xmlns:a14="http://schemas.microsoft.com/office/drawing/2010/main"/>
              </a:ext>
            </a:extLst>
          </a:blip>
          <a:srcRect/>
          <a:stretch>
            <a:fillRect/>
          </a:stretch>
        </p:blipFill>
        <p:spPr bwMode="auto">
          <a:xfrm>
            <a:off x="7047385" y="181716"/>
            <a:ext cx="2060895" cy="259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AutoShape 6" descr="data:image/jpg;base64,/9j/4AAQSkZJRgABAQAAAQABAAD/2wCEAAkGBhQRERUUEhQVFRUVGBgXGBgYGBcUFRcaFxgYFxQaFRgXHCYeFxokHBUYHy8gIycpLCwsFh4xNTAqNSYrLCkBCQoKDgwOGg8PGiwkHyQpLCksLCwsLCwsLCwsLCksLCwsLCwsLCksKSwsLCwsLCwsKSwsLCwsLCwpLCwsLCwsLP/AABEIALcBFAMBIgACEQEDEQH/xAAcAAACAgMBAQAAAAAAAAAAAAAFBgMEAAECBwj/xABBEAABAgQEAwYDBgUDBAIDAAABAhEAAwQhBRIxQQZRYRMiMnGBkUKhsRQjUsHR8AczYoLhcrLxFUOSwqLDFlNz/8QAGAEAAwEBAAAAAAAAAAAAAAAAAAECAwT/xAAjEQEBAAICAgIDAAMAAAAAAAAAAQIRITESQVFhAyJxE5Hw/9oADAMBAAIRAxEAPwDxCMjcZAGo3GRkAPvA0xkCGrFKh5avL6XhL4PmMiD1bV2IfaIpwO4i4xm1KyVKUtu6HfX9IHU1NPZM4lWTN2b7B3Uw9jEuDYOZpu+UEsBqq9/Icz0j0bFcCSMHnAWKFJmOPhy8vQxNvPJ610T0IQghaj7l4H1vFCEnuB/KAGZUwd9ZPSH3gT+GK6whZTllA3UrTyH4j0HqRpGm9dI/pYp0VdYrLLCmNrP+/QR6Fw1/ApS2XVrKd8uqj6bevtDxMrqHCEZUAKmszBis9LeEdBChjvG1TPBzL7CV+FNlkf1HaF/R/DdLkYVhYAAl5x0EyafL8Po0Ua/+KCzanp2H4ppy/wDxF48rq+J5ct+zGY/iLk+5vAWrx6fM0cDpCPT0LGeLZ87+dUJSPwoSAB7vC3PxKT8U1SvU/k0KyKGbM1JjFYQ2pMMDq8UpeSj7n6mOP+qUv4DAZNBl0Ljfp5xpUkE6N5aQahjQrqY7qT7/AJGJkTJZ8E70LH6iFlUkO1/NoyXhilKZ2csHLPCBr+zn8MtY6d0/J44NDJXZeaUf6hmT/wCQhYzTJS1JCj3S1jF+n4jWmywFD5waApU/w+WpOaU0xPOWQr5ax1wfRqpqgpUWCgzFwQR0Mbw3GEZs0papK+hYHzGhhskcTomgIxCQmanaagZZietvyhcja6uZFOfMi5N4cX2fa0M37VJ1KCfvkj/2gMitC3axFik2UDyI2hU4yaYrKMSzFxElDxG16QqvGk0hVoCfK8EEUrAk7XglgmNIlhmZzchnbZrQHsHRgMw/9tXqG+sXZXDi92HzhrTVqAExJMxBOhu2zMIuSSial0huY+sPRbJasJWnRvaK00rRqhx0h6mUobSAuJUzQtDZa/6ijdx6RkXaWmkKBM3XMW8hb6gxkXME3PTxKMjUZGqG4yNRuAGnh+flSItVlY5hew6qItBBUx4mmaOF61Rskd9RCQ3IDKAPQPDHUcU/droqbLNMxKkzpqv5SHBBSg6E81nlbnHnFBPW5lS3ddi3I6gnYdI9S/h3wfL7P7TUMmmRdIOk5adVKG6AbAbnprFg6Vv4cfwoSE/aq+0sXSklgofiPJJ9z5asXEPHxL09AAhCAxW2VKRszadAL+UD+LOKl1ZKEEokjly2J5qOw9dNUWvxR2lSRlSHc6tuok/EeZirlopjasYhjCZJOUmZNOqjc35fhHQQFnlcwvNLDk9gdb9BvFygwsqOUAkqL8yeVt2B5anpDBiH8OJ5khYSLAulRyHKNGBYkkvZnMZ+TXUhR7FGWzEC+z35ltTFzD56SyVgtzTYiO5mArkoGdCkFRDAgizbPqHjmRTEJfpD8ZSmVnTpdD2Kz2M0sb/i+uhEUV06Zii61lXNzFsLADk+bxaRhP3HbpWlhfL0fnzjTpHYVLpezIYkpPif6xzKQynAtv5cxFiRVBYLPbnFtMtJIbdx6EQURXFMlSrN1EZVUqCxUQCDb/iNyFEPlGtnjpFKxdVyecIIFUoXZCH66RVn4Iv8Ig9TzQnW0SVFYg6KHvC5VxonTaFafhPpFqgxlcuxcp5H92g9Y9YiXhwNxrFIX8Ex0oUJlOsoWNRsfMfnDimopsUtNamrALTE2CuWYaKEeT1lCuScwBT+9ukFMMxgTWSs5VjRQsQen6QuKLDDiFBNp5vYzxlXsR4Fjmg7+UWKanMXqDGE1UsUtZ4heXM3HIpP5R1RyzLmGTN8Y8Ktlp5jrEXH4XMvl0aV0KH9J+kKaVER6AJTQjV8nKtQ5KI+cKHRvh/G8hyqJY2P7EMaZglKBSp0qu13aPOpU5jDhgdd2kpQX3gkOBv6coZDVTXrWO4lxsXYfP8AKBOLJUEkqWEkAlgxPm/OL32juAv89PSFniCeezUXOnX/AAIBsm4piKs4CSWAA+p/OMivkcknnG4ryLROjUbjUaJbjIyMgCSTMYwTkVECIJ4HS51uQSlDd0arUSyEDqpTDyc7QqD5wRgv2hQlkZEAdpPmaFMp+6gHZS9OiXPKG/iTiHtyJUoBEiWMqUiyQEgC4GwDe4G7gWg/ZacSEkdos55yxusi4t8KQGA5JgbiFV2YCUtnJYOQzi5zbMlyTzUqIyuoMZ5VWxeuY9klxYqUdSkM/ebRareQUPSlTSkIZKyAxb8R1clLeIFW3JMV5WZbZSdHKyGUSSVK6KuRc8osy6cJL6nmbxEx321uUnEM2CcTSJBTlkzVG+ZZt4rAoQFC9leJWp8oOyv4oykrYSJqEF8xdAIfkmWxJYM5VvCSahITcgeZAgdMxBBNlp9xDmMTkbuOOIpFZKSqVm7RCh4k5CQz/EpRLNztfnCfIntYm2oPTdvKDmC04X3mBHvrEmJcPJYkaa8m69GAADQSyXQ8b47LE5aXIIIQ/dJv7xPLUlKWBDedo7QoU6iJozJ0BLsP9YAJDeTFotrxKQMqpapDvckAH6f5jVmjpcJXMYZVJSoPmYgEf0uLxPOwtUoEnayeZJt8hDNW8eSplMiXKlrmzJbstskpKTbvLVtcaCFc1S1q7xzKJ7xYBIOmUAkMQRpd3eMpbvlpZNN0NHlDmOKxTOEhyA55AdYJTu6kltBAFKiXc6lz1P7PzjVnGkySrWJfsEW6SU+kdqntazvAYYqnKdIu4XiAStIm+EmyuXnFutoilAXYg/sQInIeF2OjzXYQmbKIIGlv3vHltfQKlLI3Sf3pHoXDNYpcrKouUWvy2/SBnE+GOsHnbpf0bV4jHHxXln5BGD4qJg7OYWUPCrcHmP3eD9RXLnSwlRafT3SR8SeYO4394SKukVLVyI97Qew+tM5AI/my9P6h8ST5/WKsSe8BxoVEu9lpsofmOkAOIEtMX5v7gQNpq7slpnS9DqOnxAwQxyoC5gUkumYgEelj6xCghKrwZwSqCV3JH73gGbGJZK2I/f7MMjbIxF82YZS7MHAG3nAnGx90qJ5Z7wWu6WDEXY7v1eKWMTe6oHlv/wAwlFxoyOlpjcAIsZGRkbM24yNRuAMEPvCNAELS4/kjOrrOmDuj+xB91mFDB5AVMdXhQCtXUJDt6s0O+HK7OQ58SnWrqpdz+kKlehhM5yqYebJfnzPqH/s6wFlyftKyRmsWGpBSbAEAOCSSpR2zRbxNREsSxY5S7ltQ6782Yf3GCnD8kLUpRuzq+EkFdkksMyTlGoLH0jLW624xxVl4eJabt1Nvr0hYxPFrsj339OUNnGE45ciG8OeYdO6CyQfM/lCLQycynMasftGikmTL38zEisImNoDDLTyQA7Rak0udSktlIFne/kDBdQyXS1s2mW6CUn5HzGhj0PhfiNNXYsmYLlOxHNPT6Qs4rhzuFBiPlAOgq1U09K0+JCgRy8j0OnrBobeqYpwYZgExDovZg4e5vbRySVE8oXqjg6elJyKSogWtySUj3d/MPHok/iJM+QkoAAWgEOAbkONeR58oD0lZSpAn1s90nSWVMkEG/dR/MNjc2vGO8u60/XqEzBcJmkq+1rCE27uYDNbKt8p0IA8zBqtmyAlCZSk+IWS/5AvBLGONpUyUqZS0y1y5YJKsqUJZPiLfOEmu41E4AGTlDgv4reTh/faHju80suOIYMRkvLXzaFwpaPScEwJNRJEwrGUhiElKmO4UpJKX5gEtCdjmECTNUgF0v3TzG36RWOct1CuFk2q8P1aVTjLJAJFns7aiIqvCpiJhTlU5NiO8hQJs/L1aB9Th3eCgSCLgi3tFpOITXdRzK0cxV2mC9WoSqcy1KSpQLd0uHdyAdwL3FoCgvHVQhVsxD8ht5tpHcmTBBeBrhdPeX5D6xfr/AObLbV07B7qbm/yithKciepL/pE0r7yaTsnm4ukFWljs/dJsLQ70U7DuJMHCnUNSzizsUlyWtqnaE8gyFhaHsb8j0j0+pD8md+SfEz2ufF4vcQnYnTpSpgAprl+ZDNbcC/mRGcrTKI57KAWjwzO8OiviHqL+8VzVHJk3BzI6H4k+REcYMtwuTy78v029/wDdEdWjl/qEFKLVPVCYHGu4iZI/f70gEmdlUFp0Oog7InBQcbwGnE5TBj6aPGqqeSlT8o2mIKhskIMqJLZeRSk+4/WMgjhoC5SCbkBvaMjH/Jrit/8AHvl5TGRuNR2OVuMjIyADWDyO5/8A0WlP9qe+r/an3hwpkBa0J2Jc+Sbn6Qt4bLZUofhSpXqo5fomGahTeYr8Msj/AMrfQRIZK+9WpXUi4zJZSFG49Ghm4dkqymytQ38xvD8OY5f/AAtzvAOglNlKgARq4I0WQbjpNHyhh4UxNEmYtKwHWLWlgkpGgJOdZYHbKkDrGUys3Y2yxl1KVuNZihNmI2IlnqcqS3o5MKlFOZbR6N/EEdsUTQlmGQ+7p26mPM66mKC4jXHrbHL4eg1spsOlzZSgFaKa6gHUFm2jFr8oVsFqZip6TLKmSoKJLkWuc22zX5xSw7iWbJDJ7yXcpL7bhtIsL4tUoKGXKCXbNZ9izBz1MHJ8GLi2v7Se/wDSPqW06NCrPGYx1MxUGW2q1KcnkALAeZJPoIlw6iKm5mHCp4wCYRTSwXsD9S0L+L4N2omzSFKZwSSslOuXx3A8rQwIWmXL1YJTzA05k2Hq2sB+HMe+zVCu0AMib3VWAAOjkAkc3Y3F4WQxWP4aLzyJ9OrQpJA5iYkpU3q3vCZSCxlq1Scv6GPSZGGSqSeZ0hQ7FikAuxJ1ShXxAEa9CNnhWq8KkzZhWhSgsk+FlC5fw6kesR7V6W+DuLVyvuJqz2YAAJJYJGl1KCUJSHLAEqKoe6ullzZbEOCHB0IcP6eUI1VSSuwlyUgpUXVMXZyE3JCvMjyA9YHUfEE+mJBCjLckP4rlS1Ev4lqJAKzoBpBl9Hj80YraIJUQC8U1UbxVOOpmnXvH6sCW3Zy3Vo5l1SQrxD/ggH6j3i9oXkUTRslo6RXoGqh+1ZfraJaPDp1VeSgpRoZq+7LS4NnNioENlDk2aJ8l3GOUVKlES5YKlqISkDVz6FjuH5QeC5NLLyKWLXJSlypRDKYEgMDbYulwYpCsp6GWsypqVzikvMJGa4UQmWhyUoPMuTdKgkFjzjdFlk50DMQAWs5QGcgHxMILdljOU1TimdBXJz88xDqGhfdzZntbV4UquYXA2IJ87jn5wx8JcVKk9oFJ7h8C8oKuqHYA2voNIFYhOllagA6MxKbe3lEzcVZ8gAmmXMSv8JF9LGxeC9ZT94sLDvf2qufYvA/EJqAggjYgXYi76N3oLYbOdMhZ3CpSvJQyn5KVFXpPst1aMpI21HrEUivKPKLmKy2y82HzAP5xSk4epdwLQodFZOLggxUmYqSGjqVgpgnQ8OFWghHGYJiWWWyrd4/kYyCM3h1iwEZGd/HLy0n5dcPMYyMjI6nOyOpQcjzjmJafxCAHTA6cFU4kfy5CSPMqlp/+wwWoGEmaSWBIHsHgFh9YUKmpH/cQhJ8gZa//AEg/JpVKpF5QSwUtTbJALn6RlN87aXXGkuF1SZiXDgE5cxCkOcuVWXNqwCFWixUqUwmILKT3j3tQbkKy95QSpJcb6Qu0GNz5ieySlZTlS6E5jLZIftGFkqAAL73J3dlkEpABLEal0li9/NlBK+oMLWjt2sHEkzkMd7EFnG4zsSx0La3hbrsNBJAuPnF+ukAF5RCVbynGpPeyAWckbiwIbkKclZKhnSUszkgt4c7jozlyztGm+GfiAVOAn4TFcYEt7mHuqSClwASN9dIBInl7tEY/kmS8vx3FTpMGCdYL0hCdIwzE5blv8Amw30eByqkqJEsOLX2LsR6EE7vaL8k+InWVa5nclm/NyL8nTuN0kXeCNXhyRKSlUhlKGVJdLOPiOUvYX01tEWB0KJQzzTf3UWt5wN4kxtU5RCXA0tsnUAHZyxJ6cmhb2Na6MCaUzUFhaUAhKUiwCUpPqS4ueQhawLGstTLdCMqiUqCbLSxLqV5W9HibD8WmTElAUXJHaJBAcpBZQVpvvbTlFqqUc5PZqGYAaAFRG6laK83iLxdKnW1zEMTQJgXLCSAywP6kllah3IPzeCRw+XWS84SxuCLFiNRbzhTqqpIYKKQo6iwAA+p6wewrG1y0gIyKTqwHO58EPRbDa/gshykcz9LxUqcNSyFZb5k5k7FyAoMG8tRpDlK4kQbLQpPkyh+RgJPl5jbckj1NuTaiA9iipEiQ6kyZbguO72hc94AdoSA7O9rBRBmCJJeGLqB2tfMmCSkWlIJfLs7Cw6AAObARWXVp7XKQ4SfVxcjb4tbB8qdWclJlNMSRPSSZo1Q/dKN5f5vziLu1Ukk2BYrhsoy1pkUZSCDlWsgKHIsSS8AqLFUqyInEpXJBShaiWAvYt5w64tj0rI6AoukFmZn1B/f+Vj/8fVVOtEsk8rEny09oqdcpv01/1GSlu0mlbfgBJPQFTfnES1faryZeRLtutbsS3mQlRHMpZ7xWFImWNk/6iAPbV4no5iM61S1MSAFAWHMa3e2sB9oavAwlgApRbk5U47pSLkggpPuNoioS8hbfAtP6fnFmqqAXHTTfmD++UQYQXl1D80n1MOJsUJyO0X5IV8lKSPoIYcEwvOgFthFHAKXOqcT8CFD/AMluPzh84Uw5pSLbD6Qt6HatScNAXIgvLw0IFhBVMiNqSANIQLFTS94xkEqmUM0ZGkQ+b4yMjAIsMialHeEel/wu4Mop8lc6qT2i0rypQpeSWAwIJAUkrJfR9tDDrxLwBInyVqk08uUoS8yFIlLlsQnn2QDO+qjAeuHj8lf3h6hP+0Q7YPNP2ct1BHMAgseYdrdISauTkUhThlJHodx82hu4Ym5paxyL+4/URnTnYgalag2ZZBbUuL+HM580H0gFiOPmVPTKCAykghRaxukZg2gAKCN2gyocwH31Lvb0CvkoQPxQS0ArWRmUAlOZ0uxJzBhZQZi+462lpUFNUinHaTXLkF3ckjwsxN9QGsxiav40SsuqQUpIAJdJPgyElILpsT5O0K+NLUUIOZ0h/IPpFBZsFPZ1erFL/KLn2zyM8+oEwlSSWLktu5CmHsLe8F6XhyQoBZnTmIBslAFz3e8ZjMS4c2sQWIYrmD0a/s4UFDXw97MxNjYaGG6QhSJIyeIJUUsHLXDgcsoU5Di7KTvEyzauZJtZpMIpkH7uQqYrQGaSs2LhkJCRmAIsoKIzXSQ5imcOMoqQUhIzEiwSL94ME/vSBlRxTPXTKGcpmJISvIAi1wD3B6QO4dxKYSoFWZDF9Tc6MVesTlldWz0uSbko7Mw2bOFjkQHBUrU/6QNv3eKtThISD3u6NSbPFuRWG4Js9x13/fSK9fMKzyAfKNgB4lnr+rROOUvYuNl4A1plSTmLqI0/4/X/ABHa8dnzLJGUAWs59zp6NFqfRiYGKShQGZIP/cRv/cNW5Qc4ewhBoJqiBnSVXu9spEasirT0RUSZiVl9wM35xMjDUv8AdqKVcrpPz19IasPowIK1dEhSQgoCidmctuf3+UG6d0U8L7dUwSluoF+9yA1fnDPh+Hhc/K47ofLZzcaAu4cpchKm3DO0VZPRSS1LV4jawcDkkdBr58rQmnEVyqjtkkly5e4UDqCDYgizHWF3TmpOTTRynrCNgtWzaAnRy3ufMwXxbHZaETEpmJMwJUyUnMoFizhLtfnCrLxA1S5hmpZS7sCoZhobu72vfcxDiEyWmS0kKIKikoA7NinQqSHfpd4BfkZxKmH2SX2JHaKlpKA7FWgVl66+sUOHccqKUTM3aFCmypJHaO/eci4GtvKBNBj+Syk6aE3KfKDNAqVMT3ZqSrYLeWl/6lXt5e8FnyJZrTdRNKpi1SkAOxfKMwJDsT0tAGchSZq1Kd1N+/lDNTYJMurtZWZ3LLSQf9KknTlaKtbhsxRJWziwY5nAu7+sLY1fRcYL1GVWhU+j2fR28otYX/Kn+aR9I6nUgSfvHA80g/8AytGqQAU61fjmW8kxW00Z4WkfcT1fjXlHVhp7qj0GjSEISnkByhR4XkASJYPxFSz6qJ+kMU6ffX9+8T7MQ+1RqZUW1gWJ8VKrEIQXZ1SHjIBKroyA9PEY7ktmD6OI4jAY3ZvesO4jpJk5Qok9imZJlqIeoHeSClQy0znTKDe7RMaxUsCZ2bp7ySoUqk21/nVa82ijdthHlPCNWpE9K0hRYnw5w7d4pdBBu0eh1/HcpVvstMhR3mlU5QPNKF2B94m2rxs9vP8AHq8T5wypQnJll91gDlGUKLaks5POC3CdRknFCtwU+ouIA4qoqnzCXzKvcNpoWYNpyjdJiR7UL0NvcaxPJfZ5rpolpUouQm5HQ6jyPyMDVV8uaD3M/ZqCigkozhm8SDm0JCgD3gII1MtM+W98q0sSNRo3o8Q0OGJkve6mzEkdGD6JHJQ9YUUC4XJXkzLklSFOSAlRDOqxdy5Ng9gBrBXDsKoyVNIzLZWUB1upICmSL3LsLXYwYpllKnQSFA+IHKQXPxaJUeWioIqxyeQyp0xjayiHsLXuT/SpuhivSZrewKm4bImdpPTkCS0uU3fUXsVBwZYbVKiFFrDeCSJdmLNZ9GdkgO7B+8fFkUPxmJMmr2ux91WUVPl/0zAeiollpII1Bs2oU33ZYXz+xWOghgn8QYaqTM7ZG47yXLkKazKuQx1v5mB8vEE90BkpJ1Z8vMkC9ukehfZgU5Gs3hHlcqSkf03eX5kx5/xbhYkTcqHAudwxdiA6UnYbe0RljKqZWNHEQklLuxPeDsQ9je+g+cGMHXKmzMsxRdgQBYHVTnY3Gh6QmohowxISymuUpD9GFvJ4UwmN2fnbNGeu4d7dLImJcXBIYg7XD8/nFOWqbITMkDIVKYryuU6X1AIsU+4ETUuJoAu4iDhzEJYq6gzVMlQKklsz5WLDzH0iv4jm9qMsLXMCSSHsC7Ow2bQ+m0ME2VOo2My8qYwCj4gdWO5DPC7jCDMmFchTS5pBGburQU8mghiGIzJ8sy1ttlU9+7ck+kT1ztdnS5WKz90XfWBycDSlbqAykP5Nq375wbw2iZKSeQ+kU8XmXIdrCFRNb5AEyCZhmMwBIA2A/wAwUlKQlCjkC1L9AClwCCC73+QiL7SkIIYkk6jaOqOaj7IAskKJUkMHIOxI5dekP0XtDR8PpqiU9mlJ2KSX6bl/aA9Zg5kz8hBzJLMkOVb25u8XMNRNp52YEBQDZQokLDEB/lG8WrZi1pUoJSopuA5FiWNj+2g99qymuEgpVy8syZ2kqXlJKSWBLaCO5EiYoZxOUEqFgC4tld1eSnJ2gcvE5hUmW+YFmHiHsp+UWkzpqQye7bQAC2ujaQdXsvXTKrBUqdSgVtu+bdQT5OQD5XivXSuzkISPP1V/x84uS5kyYUpWX7zk3BbVQJe4/WOseSO2p5LXstf97FIPlLSk/wBxh7Tox4SnKkJ/ChI9g0XZkxopYcXzG+rfnE00wghmzoHzlPFmoHWKh15wjcmNR3kjIRvGoyMjYjoZGPh/iHKiXTTMoldtnKi9swyl+kMk/BFoLy2y6hSSiWlv9SUp/wB0edCOoWj2PYrVpEw95KjlCTlOYO5PiFifU+ZgeF3cecU4llL2g0D3wniYI7Mnyi9xNhfaygVL7NKSVH8Jtt16QiYfWGWoEHSPRqKciqksosFBlNcxJy6qHh6ulzEBCFlRlgJJVdRD2yg2I/pPoYyr4h7JakmWopQAlSgbjMLAuLp/pPvFrCsCl04IQD3xcO7jZzpl6ax2vAZS19oQdbsSx0skG4NviBEMb+RKTqGdwHGqSkWVYeKWm50zDpE8uVZrHnpl3F2BSLgapSoxxLlhmDADyI5WBspbH4SGiyhN206/E+7FTKJcC4UWeGTuShxzT7jmwbtEhgo6AAecI/HdERNFmBS4s2ljokNe7desPqU7kW2cP5eJJtqB3rmAvGOHZ5QWGKpZc3Hh+IeI8xoLmFRHmMtH6QzcO1iMpTM+GAFZIyK6H9gxxJnlKgfcc4R70YsQrMymko9WzH0GkVJEmYlQzgjNq5c9CANPeGrB66VMl9wBJa6d/wDMDMYk/eJPUfWJnejqt2ySplzCCjYu/wBInmTAtQKLJBD8y9ngbikn79R5t9BBOhk7bGHqbHpfp6KeA6FAjlof0itUTFleWakgkW5Wgzhc7KcqvXz2PkYt12H9oklhmNkaC/N9hv6dYjK6Xj+wBT4UlctSlPqW201+f0gRNquwWACcoOu4fX0/zDPPo1ydPvEdCCRYOTlJCdYWsWpwsuLXe9rxSKsVJUR2ktPaWvdiPMDX0iKlkomC6iJm+bRXJvwsLNpEWHEy9C0Gqmp7RDzJSVAfGkZVW+sTZ8LmWu3OF4MDM7QiyQQHtfQ+0BquQVTsuRQmPq9zeygSLDTpB2l4jlWSVgbXDRelV6ZjhF9tvlrrGf7TLemm8LhrelfCKUEmZNbs0JzLI/CjxeqjaFjDatVTWTZ6xuVeRUbAeQ+gg9xpWdkgUiSAuYy55HwpHhR/jnASW0mSwDKmH62HsIMbzx/J/wB9llOOf7Tbhqvugd1El/M2jpcap3CEjkAIiqCfKNWKtOVEOYxqZMitVzyhJMBtzsRSksTGQvEqUSWeMh+LPypHaNgRkdARqGAR2BGgI6AgDYEaZjHYEdFLwBtJg9w5jnYrZR7psenWAMhL2gpTUyQCJoZ9FfhP6RGV1yrGbunqdI0xIysQ1hYA7978UWEB73bR7ueid0j3jznhjiYyFdnMLodgrly9I9Kp5iZoBSS/uSNsraQ0toHLQWt/tS1iSNSRE8tLj+nRhof6RlcdSWiMD0b1yjlsc0SgP0A10sNgHYuYYSy1b29GHmbFNuUWGzDKXvYh1W6eLYX8zEKST6Na+uwGthrEiDv+23+HcwFsg8Q8PZFlGiSSZZsw0OQsSwuGJhUmUqkKZQIIj2utoEz5fZrDjX4rb9LO3lCZi+CdnaakqliwmDvLSAzlbapeI3pprfRQpZhSQUljBoYoVgBe28RL4fUBmlkTEc03+UQJQU6giKmqi7glOUha3cM3zixS1KE6l/KBSFftoq1S15mS/MMPzgsOUfxCpUq47o06mGPhviBOQy12maOSp1J/CAnw8zzaFykw+YtAKrWuTYxwiU6sst5i/wATEpT1JAiJVWPRJizuSQfxFTXuMwVNAAUe8Q1mEUJuFyZljLCn0IJBZvwywU5gxVc3ES4ZSKlykpWcxYubuSfEP5bubHXSJZ+hC3O7l7jZQ7RWu2mgikhB4cp3YJU+viBLauEoB0AcgkRN9iltlyBm55i3iJBJyoIAFiTrpFSbjyZgUlCkuksyjYq+IpSkZQLNeLWGVyahL3splCxKTqSl+6nYWGkSoPncLyVJzKACfxfDYOoaOVaCwAjET5WGUvblKQov2CN1K/8A2K6J+rRPi2LSZJMyeolIchL96YrZI5dTsOrQhTMTXiVUqZPzFIDJQjQAeFCBsBEXnj/a5xyr4etc6YudNU+ZTknVR/QfpG/tgm1SE/Ci/tpFkUxIKEBgLlr5QP384q0mGqp6uYhYILjXViAR9YMZNjK3R/kq7givUTW1juT4RFWpMVURVmrvAPEqsrWEp2sPOCdbU5UE+0UMEpHUVnbTz3hxOXwJUtMlCQPfzjcUsQxpKF5XjIOS3I82aNgRto2I1DBHYEaEdpEAbAjsJjaUxIEwtm7pCErBMNP2ZM1NtW94VQmGLDJa0ICjcfMQgjRhCCMiu6fhV+RifDcXnUKskxzL2I28unSCvZCYOsbEoKBlzAD5w5ym8G7CsWl1CAQq+o0IJ6xeMspYB+huxO6o8nm08yjmZpSjl5HSG/h7j5K2RMOU6MTr5HeA+5uGoAWA/LT4jEqSCegvt/aNY1IWiYO4fc2b8okKCPW9rjpAlNILB7fLb33iebTJUAghwWB5czqwiBA0H6xZQpz5An30iaqFyv4MBUpchapSrHu+Ekk6jQekC5+E1aB3kSpo6jKTdrHeHyXu/P6CNKT3R5D5mJXt519lnXBo7jXvaNq8dSMPqS+WQhPncj0N49Dmoc+qvm0chH1B97b6w9FsnyeFJkxu3mli3dT3RcOLEaQeosLlyQyEpFndgCdlOyvWCASWbzHqLiOVHf8Au/JW0Pot1EUbHyu2vwm6t94jyvYWN2Zgx0I7qdDoLxfl0JN7AaahyNQ1op4njUmQkkqdQZyTZx0hbg1SZJ4JmJqFKUvLJd8pF76gA3brE+NcSSaSWUSwOiRudiYEY9xyqa+RWVP4j/6iEyfM7VW7akm5MT5RfjfaWdPmVczMskj92EG8Oq0Ub5QO0VYnkOQhdOJplgZXcWuGv+/pFNOK5lX1e3L2gstPch9osV+zJTMCAoqUCoH4gDmY9LRJxHjRralFSUoQVIAypLtkJHefe/s0L+GzO1QhKXzqVls6gXUlLlh3e9MSG3ePV5HBVLS0CzPWlU0pcFJCiFFsoSEuVXI9PeFhLyefotJmFhFSesxL9rlhk505i7BxfK2YeYfSBlRiiArK7uxBF03zN3hb4Fe0NMDcZnEqCR+ydIIgCRJvsIF4ertZzuLd73smJcfnGYpMoak38of0yt9hkjC1T3mHcn2jcNdLKyJCQNIyH5Dwnt5TGxGRkaG6SImQmMjIVCZKYkCYyMiK0iaTKcgQ2SJeVAEZGQ4nLtEidkME0LCxeMjIEuZ9OFDKsOOe8LuKcKnxIVbrGRkOUVRoeJqmjVlzZgNlF/Y6iHbAv4poWyVhSFHo49xGRkUDnS45LWHa53vBFFQkuxN2v5RkZCKJUzgzC5ueQvGlTXDC7APszfWMjIWj2xVSC5GmZ3/xEZqPp/w8ZGQpDYuqALnTXl9IpVfFEqQCpyNbAE+kajImqx7KGO8eTVIeWGSbAn9B+cKM7tqkupT+Z+g2jIyCRVvCjW0AlkDM53inOqWFrRqMhTmi8QKnT3ttEaRGRkbMntf8G0UsuQaqZ/MkiYlsmbx9mQpJbuqZBD8lmBNZTS1SQuZOIWClFODLTcI7MKuPArKhN97xkZGX5LZqT5a/jku9/CpLwnuAZzooG1mUlCWDkkDuAs93OjxSrqJKJa3USVJyOQ5AJWSzkkDv6PsIyMhbK9MwCiCQZv4nYMzC3v4RG8HT2s5cw7FhGRkV8svgVqK3KWjIyMhaVa//2Q=="/>
          <p:cNvSpPr>
            <a:spLocks noChangeAspect="1" noChangeArrowheads="1"/>
          </p:cNvSpPr>
          <p:nvPr>
            <p:custDataLst>
              <p:tags r:id="rId4"/>
            </p:custDataLst>
          </p:nvPr>
        </p:nvSpPr>
        <p:spPr bwMode="auto">
          <a:xfrm>
            <a:off x="84138" y="-839788"/>
            <a:ext cx="2628900" cy="1743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p>
        </p:txBody>
      </p:sp>
      <p:sp>
        <p:nvSpPr>
          <p:cNvPr id="5126" name="AutoShape 8" descr="data:image/jpg;base64,/9j/4AAQSkZJRgABAQAAAQABAAD/2wCEAAkGBhQRERUUEhQVFRUVGBgXGBgYGBcUFRcaFxgYFxQaFRgXHCYeFxokHBUYHy8gIycpLCwsFh4xNTAqNSYrLCkBCQoKDgwOGg8PGiwkHyQpLCksLCwsLCwsLCwsLCksLCwsLCwsLCksKSwsLCwsLCwsKSwsLCwsLCwpLCwsLCwsLP/AABEIALcBFAMBIgACEQEDEQH/xAAcAAACAgMBAQAAAAAAAAAAAAAFBgMEAAECBwj/xABBEAABAgQEAwYDBgUDBAIDAAABAhEAAwQhBRIxQQZRYRMiMnGBkUKhsRQjUsHR8AczYoLhcrLxFUOSwqLDFlNz/8QAGAEAAwEBAAAAAAAAAAAAAAAAAAECAwT/xAAjEQEBAAICAgIDAAMAAAAAAAAAAQIRITESQVFhAyJxE5Hw/9oADAMBAAIRAxEAPwDxCMjcZAGo3GRkAPvA0xkCGrFKh5avL6XhL4PmMiD1bV2IfaIpwO4i4xm1KyVKUtu6HfX9IHU1NPZM4lWTN2b7B3Uw9jEuDYOZpu+UEsBqq9/Icz0j0bFcCSMHnAWKFJmOPhy8vQxNvPJ610T0IQghaj7l4H1vFCEnuB/KAGZUwd9ZPSH3gT+GK6whZTllA3UrTyH4j0HqRpGm9dI/pYp0VdYrLLCmNrP+/QR6Fw1/ApS2XVrKd8uqj6bevtDxMrqHCEZUAKmszBis9LeEdBChjvG1TPBzL7CV+FNlkf1HaF/R/DdLkYVhYAAl5x0EyafL8Po0Ua/+KCzanp2H4ppy/wDxF48rq+J5ct+zGY/iLk+5vAWrx6fM0cDpCPT0LGeLZ87+dUJSPwoSAB7vC3PxKT8U1SvU/k0KyKGbM1JjFYQ2pMMDq8UpeSj7n6mOP+qUv4DAZNBl0Ljfp5xpUkE6N5aQahjQrqY7qT7/AJGJkTJZ8E70LH6iFlUkO1/NoyXhilKZ2csHLPCBr+zn8MtY6d0/J44NDJXZeaUf6hmT/wCQhYzTJS1JCj3S1jF+n4jWmywFD5waApU/w+WpOaU0xPOWQr5ax1wfRqpqgpUWCgzFwQR0Mbw3GEZs0papK+hYHzGhhskcTomgIxCQmanaagZZietvyhcja6uZFOfMi5N4cX2fa0M37VJ1KCfvkj/2gMitC3axFik2UDyI2hU4yaYrKMSzFxElDxG16QqvGk0hVoCfK8EEUrAk7XglgmNIlhmZzchnbZrQHsHRgMw/9tXqG+sXZXDi92HzhrTVqAExJMxBOhu2zMIuSSial0huY+sPRbJasJWnRvaK00rRqhx0h6mUobSAuJUzQtDZa/6ijdx6RkXaWmkKBM3XMW8hb6gxkXME3PTxKMjUZGqG4yNRuAGnh+flSItVlY5hew6qItBBUx4mmaOF61Rskd9RCQ3IDKAPQPDHUcU/droqbLNMxKkzpqv5SHBBSg6E81nlbnHnFBPW5lS3ddi3I6gnYdI9S/h3wfL7P7TUMmmRdIOk5adVKG6AbAbnprFg6Vv4cfwoSE/aq+0sXSklgofiPJJ9z5asXEPHxL09AAhCAxW2VKRszadAL+UD+LOKl1ZKEEokjly2J5qOw9dNUWvxR2lSRlSHc6tuok/EeZirlopjasYhjCZJOUmZNOqjc35fhHQQFnlcwvNLDk9gdb9BvFygwsqOUAkqL8yeVt2B5anpDBiH8OJ5khYSLAulRyHKNGBYkkvZnMZ+TXUhR7FGWzEC+z35ltTFzD56SyVgtzTYiO5mArkoGdCkFRDAgizbPqHjmRTEJfpD8ZSmVnTpdD2Kz2M0sb/i+uhEUV06Zii61lXNzFsLADk+bxaRhP3HbpWlhfL0fnzjTpHYVLpezIYkpPif6xzKQynAtv5cxFiRVBYLPbnFtMtJIbdx6EQURXFMlSrN1EZVUqCxUQCDb/iNyFEPlGtnjpFKxdVyecIIFUoXZCH66RVn4Iv8Ig9TzQnW0SVFYg6KHvC5VxonTaFafhPpFqgxlcuxcp5H92g9Y9YiXhwNxrFIX8Ex0oUJlOsoWNRsfMfnDimopsUtNamrALTE2CuWYaKEeT1lCuScwBT+9ukFMMxgTWSs5VjRQsQen6QuKLDDiFBNp5vYzxlXsR4Fjmg7+UWKanMXqDGE1UsUtZ4heXM3HIpP5R1RyzLmGTN8Y8Ktlp5jrEXH4XMvl0aV0KH9J+kKaVER6AJTQjV8nKtQ5KI+cKHRvh/G8hyqJY2P7EMaZglKBSp0qu13aPOpU5jDhgdd2kpQX3gkOBv6coZDVTXrWO4lxsXYfP8AKBOLJUEkqWEkAlgxPm/OL32juAv89PSFniCeezUXOnX/AAIBsm4piKs4CSWAA+p/OMivkcknnG4ryLROjUbjUaJbjIyMgCSTMYwTkVECIJ4HS51uQSlDd0arUSyEDqpTDyc7QqD5wRgv2hQlkZEAdpPmaFMp+6gHZS9OiXPKG/iTiHtyJUoBEiWMqUiyQEgC4GwDe4G7gWg/ZacSEkdos55yxusi4t8KQGA5JgbiFV2YCUtnJYOQzi5zbMlyTzUqIyuoMZ5VWxeuY9klxYqUdSkM/ebRareQUPSlTSkIZKyAxb8R1clLeIFW3JMV5WZbZSdHKyGUSSVK6KuRc8osy6cJL6nmbxEx321uUnEM2CcTSJBTlkzVG+ZZt4rAoQFC9leJWp8oOyv4oykrYSJqEF8xdAIfkmWxJYM5VvCSahITcgeZAgdMxBBNlp9xDmMTkbuOOIpFZKSqVm7RCh4k5CQz/EpRLNztfnCfIntYm2oPTdvKDmC04X3mBHvrEmJcPJYkaa8m69GAADQSyXQ8b47LE5aXIIIQ/dJv7xPLUlKWBDedo7QoU6iJozJ0BLsP9YAJDeTFotrxKQMqpapDvckAH6f5jVmjpcJXMYZVJSoPmYgEf0uLxPOwtUoEnayeZJt8hDNW8eSplMiXKlrmzJbstskpKTbvLVtcaCFc1S1q7xzKJ7xYBIOmUAkMQRpd3eMpbvlpZNN0NHlDmOKxTOEhyA55AdYJTu6kltBAFKiXc6lz1P7PzjVnGkySrWJfsEW6SU+kdqntazvAYYqnKdIu4XiAStIm+EmyuXnFutoilAXYg/sQInIeF2OjzXYQmbKIIGlv3vHltfQKlLI3Sf3pHoXDNYpcrKouUWvy2/SBnE+GOsHnbpf0bV4jHHxXln5BGD4qJg7OYWUPCrcHmP3eD9RXLnSwlRafT3SR8SeYO4394SKukVLVyI97Qew+tM5AI/my9P6h8ST5/WKsSe8BxoVEu9lpsofmOkAOIEtMX5v7gQNpq7slpnS9DqOnxAwQxyoC5gUkumYgEelj6xCghKrwZwSqCV3JH73gGbGJZK2I/f7MMjbIxF82YZS7MHAG3nAnGx90qJ5Z7wWu6WDEXY7v1eKWMTe6oHlv/wAwlFxoyOlpjcAIsZGRkbM24yNRuAMEPvCNAELS4/kjOrrOmDuj+xB91mFDB5AVMdXhQCtXUJDt6s0O+HK7OQ58SnWrqpdz+kKlehhM5yqYebJfnzPqH/s6wFlyftKyRmsWGpBSbAEAOCSSpR2zRbxNREsSxY5S7ltQ6782Yf3GCnD8kLUpRuzq+EkFdkksMyTlGoLH0jLW624xxVl4eJabt1Nvr0hYxPFrsj339OUNnGE45ciG8OeYdO6CyQfM/lCLQycynMasftGikmTL38zEisImNoDDLTyQA7Rak0udSktlIFne/kDBdQyXS1s2mW6CUn5HzGhj0PhfiNNXYsmYLlOxHNPT6Qs4rhzuFBiPlAOgq1U09K0+JCgRy8j0OnrBobeqYpwYZgExDovZg4e5vbRySVE8oXqjg6elJyKSogWtySUj3d/MPHok/iJM+QkoAAWgEOAbkONeR58oD0lZSpAn1s90nSWVMkEG/dR/MNjc2vGO8u60/XqEzBcJmkq+1rCE27uYDNbKt8p0IA8zBqtmyAlCZSk+IWS/5AvBLGONpUyUqZS0y1y5YJKsqUJZPiLfOEmu41E4AGTlDgv4reTh/faHju80suOIYMRkvLXzaFwpaPScEwJNRJEwrGUhiElKmO4UpJKX5gEtCdjmECTNUgF0v3TzG36RWOct1CuFk2q8P1aVTjLJAJFns7aiIqvCpiJhTlU5NiO8hQJs/L1aB9Th3eCgSCLgi3tFpOITXdRzK0cxV2mC9WoSqcy1KSpQLd0uHdyAdwL3FoCgvHVQhVsxD8ht5tpHcmTBBeBrhdPeX5D6xfr/AObLbV07B7qbm/yithKciepL/pE0r7yaTsnm4ukFWljs/dJsLQ70U7DuJMHCnUNSzizsUlyWtqnaE8gyFhaHsb8j0j0+pD8md+SfEz2ufF4vcQnYnTpSpgAprl+ZDNbcC/mRGcrTKI57KAWjwzO8OiviHqL+8VzVHJk3BzI6H4k+REcYMtwuTy78v029/wDdEdWjl/qEFKLVPVCYHGu4iZI/f70gEmdlUFp0Oog7InBQcbwGnE5TBj6aPGqqeSlT8o2mIKhskIMqJLZeRSk+4/WMgjhoC5SCbkBvaMjH/Jrit/8AHvl5TGRuNR2OVuMjIyADWDyO5/8A0WlP9qe+r/an3hwpkBa0J2Jc+Sbn6Qt4bLZUofhSpXqo5fomGahTeYr8Msj/AMrfQRIZK+9WpXUi4zJZSFG49Ghm4dkqymytQ38xvD8OY5f/AAtzvAOglNlKgARq4I0WQbjpNHyhh4UxNEmYtKwHWLWlgkpGgJOdZYHbKkDrGUys3Y2yxl1KVuNZihNmI2IlnqcqS3o5MKlFOZbR6N/EEdsUTQlmGQ+7p26mPM66mKC4jXHrbHL4eg1spsOlzZSgFaKa6gHUFm2jFr8oVsFqZip6TLKmSoKJLkWuc22zX5xSw7iWbJDJ7yXcpL7bhtIsL4tUoKGXKCXbNZ9izBz1MHJ8GLi2v7Se/wDSPqW06NCrPGYx1MxUGW2q1KcnkALAeZJPoIlw6iKm5mHCp4wCYRTSwXsD9S0L+L4N2omzSFKZwSSslOuXx3A8rQwIWmXL1YJTzA05k2Hq2sB+HMe+zVCu0AMib3VWAAOjkAkc3Y3F4WQxWP4aLzyJ9OrQpJA5iYkpU3q3vCZSCxlq1Scv6GPSZGGSqSeZ0hQ7FikAuxJ1ShXxAEa9CNnhWq8KkzZhWhSgsk+FlC5fw6kesR7V6W+DuLVyvuJqz2YAAJJYJGl1KCUJSHLAEqKoe6ullzZbEOCHB0IcP6eUI1VSSuwlyUgpUXVMXZyE3JCvMjyA9YHUfEE+mJBCjLckP4rlS1Ev4lqJAKzoBpBl9Hj80YraIJUQC8U1UbxVOOpmnXvH6sCW3Zy3Vo5l1SQrxD/ggH6j3i9oXkUTRslo6RXoGqh+1ZfraJaPDp1VeSgpRoZq+7LS4NnNioENlDk2aJ8l3GOUVKlES5YKlqISkDVz6FjuH5QeC5NLLyKWLXJSlypRDKYEgMDbYulwYpCsp6GWsypqVzikvMJGa4UQmWhyUoPMuTdKgkFjzjdFlk50DMQAWs5QGcgHxMILdljOU1TimdBXJz88xDqGhfdzZntbV4UquYXA2IJ87jn5wx8JcVKk9oFJ7h8C8oKuqHYA2voNIFYhOllagA6MxKbe3lEzcVZ8gAmmXMSv8JF9LGxeC9ZT94sLDvf2qufYvA/EJqAggjYgXYi76N3oLYbOdMhZ3CpSvJQyn5KVFXpPst1aMpI21HrEUivKPKLmKy2y82HzAP5xSk4epdwLQodFZOLggxUmYqSGjqVgpgnQ8OFWghHGYJiWWWyrd4/kYyCM3h1iwEZGd/HLy0n5dcPMYyMjI6nOyOpQcjzjmJafxCAHTA6cFU4kfy5CSPMqlp/+wwWoGEmaSWBIHsHgFh9YUKmpH/cQhJ8gZa//AEg/JpVKpF5QSwUtTbJALn6RlN87aXXGkuF1SZiXDgE5cxCkOcuVWXNqwCFWixUqUwmILKT3j3tQbkKy95QSpJcb6Qu0GNz5ieySlZTlS6E5jLZIftGFkqAAL73J3dlkEpABLEal0li9/NlBK+oMLWjt2sHEkzkMd7EFnG4zsSx0La3hbrsNBJAuPnF+ukAF5RCVbynGpPeyAWckbiwIbkKclZKhnSUszkgt4c7jozlyztGm+GfiAVOAn4TFcYEt7mHuqSClwASN9dIBInl7tEY/kmS8vx3FTpMGCdYL0hCdIwzE5blv8Amw30eByqkqJEsOLX2LsR6EE7vaL8k+InWVa5nclm/NyL8nTuN0kXeCNXhyRKSlUhlKGVJdLOPiOUvYX01tEWB0KJQzzTf3UWt5wN4kxtU5RCXA0tsnUAHZyxJ6cmhb2Na6MCaUzUFhaUAhKUiwCUpPqS4ueQhawLGstTLdCMqiUqCbLSxLqV5W9HibD8WmTElAUXJHaJBAcpBZQVpvvbTlFqqUc5PZqGYAaAFRG6laK83iLxdKnW1zEMTQJgXLCSAywP6kllah3IPzeCRw+XWS84SxuCLFiNRbzhTqqpIYKKQo6iwAA+p6wewrG1y0gIyKTqwHO58EPRbDa/gshykcz9LxUqcNSyFZb5k5k7FyAoMG8tRpDlK4kQbLQpPkyh+RgJPl5jbckj1NuTaiA9iipEiQ6kyZbguO72hc94AdoSA7O9rBRBmCJJeGLqB2tfMmCSkWlIJfLs7Cw6AAObARWXVp7XKQ4SfVxcjb4tbB8qdWclJlNMSRPSSZo1Q/dKN5f5vziLu1Ukk2BYrhsoy1pkUZSCDlWsgKHIsSS8AqLFUqyInEpXJBShaiWAvYt5w64tj0rI6AoukFmZn1B/f+Vj/8fVVOtEsk8rEny09oqdcpv01/1GSlu0mlbfgBJPQFTfnES1faryZeRLtutbsS3mQlRHMpZ7xWFImWNk/6iAPbV4no5iM61S1MSAFAWHMa3e2sB9oavAwlgApRbk5U47pSLkggpPuNoioS8hbfAtP6fnFmqqAXHTTfmD++UQYQXl1D80n1MOJsUJyO0X5IV8lKSPoIYcEwvOgFthFHAKXOqcT8CFD/AMluPzh84Uw5pSLbD6Qt6HatScNAXIgvLw0IFhBVMiNqSANIQLFTS94xkEqmUM0ZGkQ+b4yMjAIsMialHeEel/wu4Mop8lc6qT2i0rypQpeSWAwIJAUkrJfR9tDDrxLwBInyVqk08uUoS8yFIlLlsQnn2QDO+qjAeuHj8lf3h6hP+0Q7YPNP2ct1BHMAgseYdrdISauTkUhThlJHodx82hu4Ym5paxyL+4/URnTnYgalag2ZZBbUuL+HM580H0gFiOPmVPTKCAykghRaxukZg2gAKCN2gyocwH31Lvb0CvkoQPxQS0ArWRmUAlOZ0uxJzBhZQZi+462lpUFNUinHaTXLkF3ckjwsxN9QGsxiav40SsuqQUpIAJdJPgyElILpsT5O0K+NLUUIOZ0h/IPpFBZsFPZ1erFL/KLn2zyM8+oEwlSSWLktu5CmHsLe8F6XhyQoBZnTmIBslAFz3e8ZjMS4c2sQWIYrmD0a/s4UFDXw97MxNjYaGG6QhSJIyeIJUUsHLXDgcsoU5Di7KTvEyzauZJtZpMIpkH7uQqYrQGaSs2LhkJCRmAIsoKIzXSQ5imcOMoqQUhIzEiwSL94ME/vSBlRxTPXTKGcpmJISvIAi1wD3B6QO4dxKYSoFWZDF9Tc6MVesTlldWz0uSbko7Mw2bOFjkQHBUrU/6QNv3eKtThISD3u6NSbPFuRWG4Js9x13/fSK9fMKzyAfKNgB4lnr+rROOUvYuNl4A1plSTmLqI0/4/X/ABHa8dnzLJGUAWs59zp6NFqfRiYGKShQGZIP/cRv/cNW5Qc4ewhBoJqiBnSVXu9spEasirT0RUSZiVl9wM35xMjDUv8AdqKVcrpPz19IasPowIK1dEhSQgoCidmctuf3+UG6d0U8L7dUwSluoF+9yA1fnDPh+Hhc/K47ofLZzcaAu4cpchKm3DO0VZPRSS1LV4jawcDkkdBr58rQmnEVyqjtkkly5e4UDqCDYgizHWF3TmpOTTRynrCNgtWzaAnRy3ufMwXxbHZaETEpmJMwJUyUnMoFizhLtfnCrLxA1S5hmpZS7sCoZhobu72vfcxDiEyWmS0kKIKikoA7NinQqSHfpd4BfkZxKmH2SX2JHaKlpKA7FWgVl66+sUOHccqKUTM3aFCmypJHaO/eci4GtvKBNBj+Syk6aE3KfKDNAqVMT3ZqSrYLeWl/6lXt5e8FnyJZrTdRNKpi1SkAOxfKMwJDsT0tAGchSZq1Kd1N+/lDNTYJMurtZWZ3LLSQf9KknTlaKtbhsxRJWziwY5nAu7+sLY1fRcYL1GVWhU+j2fR28otYX/Kn+aR9I6nUgSfvHA80g/8AytGqQAU61fjmW8kxW00Z4WkfcT1fjXlHVhp7qj0GjSEISnkByhR4XkASJYPxFSz6qJ+kMU6ffX9+8T7MQ+1RqZUW1gWJ8VKrEIQXZ1SHjIBKroyA9PEY7ktmD6OI4jAY3ZvesO4jpJk5Qok9imZJlqIeoHeSClQy0znTKDe7RMaxUsCZ2bp7ySoUqk21/nVa82ijdthHlPCNWpE9K0hRYnw5w7d4pdBBu0eh1/HcpVvstMhR3mlU5QPNKF2B94m2rxs9vP8AHq8T5wypQnJll91gDlGUKLaks5POC3CdRknFCtwU+ouIA4qoqnzCXzKvcNpoWYNpyjdJiR7UL0NvcaxPJfZ5rpolpUouQm5HQ6jyPyMDVV8uaD3M/ZqCigkozhm8SDm0JCgD3gII1MtM+W98q0sSNRo3o8Q0OGJkve6mzEkdGD6JHJQ9YUUC4XJXkzLklSFOSAlRDOqxdy5Ng9gBrBXDsKoyVNIzLZWUB1upICmSL3LsLXYwYpllKnQSFA+IHKQXPxaJUeWioIqxyeQyp0xjayiHsLXuT/SpuhivSZrewKm4bImdpPTkCS0uU3fUXsVBwZYbVKiFFrDeCSJdmLNZ9GdkgO7B+8fFkUPxmJMmr2ux91WUVPl/0zAeiollpII1Bs2oU33ZYXz+xWOghgn8QYaqTM7ZG47yXLkKazKuQx1v5mB8vEE90BkpJ1Z8vMkC9ukehfZgU5Gs3hHlcqSkf03eX5kx5/xbhYkTcqHAudwxdiA6UnYbe0RljKqZWNHEQklLuxPeDsQ9je+g+cGMHXKmzMsxRdgQBYHVTnY3Gh6QmohowxISymuUpD9GFvJ4UwmN2fnbNGeu4d7dLImJcXBIYg7XD8/nFOWqbITMkDIVKYryuU6X1AIsU+4ETUuJoAu4iDhzEJYq6gzVMlQKklsz5WLDzH0iv4jm9qMsLXMCSSHsC7Ow2bQ+m0ME2VOo2My8qYwCj4gdWO5DPC7jCDMmFchTS5pBGburQU8mghiGIzJ8sy1ttlU9+7ck+kT1ztdnS5WKz90XfWBycDSlbqAykP5Nq375wbw2iZKSeQ+kU8XmXIdrCFRNb5AEyCZhmMwBIA2A/wAwUlKQlCjkC1L9AClwCCC73+QiL7SkIIYkk6jaOqOaj7IAskKJUkMHIOxI5dekP0XtDR8PpqiU9mlJ2KSX6bl/aA9Zg5kz8hBzJLMkOVb25u8XMNRNp52YEBQDZQokLDEB/lG8WrZi1pUoJSopuA5FiWNj+2g99qymuEgpVy8syZ2kqXlJKSWBLaCO5EiYoZxOUEqFgC4tld1eSnJ2gcvE5hUmW+YFmHiHsp+UWkzpqQye7bQAC2ujaQdXsvXTKrBUqdSgVtu+bdQT5OQD5XivXSuzkISPP1V/x84uS5kyYUpWX7zk3BbVQJe4/WOseSO2p5LXstf97FIPlLSk/wBxh7Tox4SnKkJ/ChI9g0XZkxopYcXzG+rfnE00wghmzoHzlPFmoHWKh15wjcmNR3kjIRvGoyMjYjoZGPh/iHKiXTTMoldtnKi9swyl+kMk/BFoLy2y6hSSiWlv9SUp/wB0edCOoWj2PYrVpEw95KjlCTlOYO5PiFifU+ZgeF3cecU4llL2g0D3wniYI7Mnyi9xNhfaygVL7NKSVH8Jtt16QiYfWGWoEHSPRqKciqksosFBlNcxJy6qHh6ulzEBCFlRlgJJVdRD2yg2I/pPoYyr4h7JakmWopQAlSgbjMLAuLp/pPvFrCsCl04IQD3xcO7jZzpl6ax2vAZS19oQdbsSx0skG4NviBEMb+RKTqGdwHGqSkWVYeKWm50zDpE8uVZrHnpl3F2BSLgapSoxxLlhmDADyI5WBspbH4SGiyhN206/E+7FTKJcC4UWeGTuShxzT7jmwbtEhgo6AAecI/HdERNFmBS4s2ljokNe7desPqU7kW2cP5eJJtqB3rmAvGOHZ5QWGKpZc3Hh+IeI8xoLmFRHmMtH6QzcO1iMpTM+GAFZIyK6H9gxxJnlKgfcc4R70YsQrMymko9WzH0GkVJEmYlQzgjNq5c9CANPeGrB66VMl9wBJa6d/wDMDMYk/eJPUfWJnejqt2ySplzCCjYu/wBInmTAtQKLJBD8y9ngbikn79R5t9BBOhk7bGHqbHpfp6KeA6FAjlof0itUTFleWakgkW5Wgzhc7KcqvXz2PkYt12H9oklhmNkaC/N9hv6dYjK6Xj+wBT4UlctSlPqW201+f0gRNquwWACcoOu4fX0/zDPPo1ydPvEdCCRYOTlJCdYWsWpwsuLXe9rxSKsVJUR2ktPaWvdiPMDX0iKlkomC6iJm+bRXJvwsLNpEWHEy9C0Gqmp7RDzJSVAfGkZVW+sTZ8LmWu3OF4MDM7QiyQQHtfQ+0BquQVTsuRQmPq9zeygSLDTpB2l4jlWSVgbXDRelV6ZjhF9tvlrrGf7TLemm8LhrelfCKUEmZNbs0JzLI/CjxeqjaFjDatVTWTZ6xuVeRUbAeQ+gg9xpWdkgUiSAuYy55HwpHhR/jnASW0mSwDKmH62HsIMbzx/J/wB9llOOf7Tbhqvugd1El/M2jpcap3CEjkAIiqCfKNWKtOVEOYxqZMitVzyhJMBtzsRSksTGQvEqUSWeMh+LPypHaNgRkdARqGAR2BGgI6AgDYEaZjHYEdFLwBtJg9w5jnYrZR7psenWAMhL2gpTUyQCJoZ9FfhP6RGV1yrGbunqdI0xIysQ1hYA7978UWEB73bR7ueid0j3jznhjiYyFdnMLodgrly9I9Kp5iZoBSS/uSNsraQ0toHLQWt/tS1iSNSRE8tLj+nRhof6RlcdSWiMD0b1yjlsc0SgP0A10sNgHYuYYSy1b29GHmbFNuUWGzDKXvYh1W6eLYX8zEKST6Na+uwGthrEiDv+23+HcwFsg8Q8PZFlGiSSZZsw0OQsSwuGJhUmUqkKZQIIj2utoEz5fZrDjX4rb9LO3lCZi+CdnaakqliwmDvLSAzlbapeI3pprfRQpZhSQUljBoYoVgBe28RL4fUBmlkTEc03+UQJQU6giKmqi7glOUha3cM3zixS1KE6l/KBSFftoq1S15mS/MMPzgsOUfxCpUq47o06mGPhviBOQy12maOSp1J/CAnw8zzaFykw+YtAKrWuTYxwiU6sst5i/wATEpT1JAiJVWPRJizuSQfxFTXuMwVNAAUe8Q1mEUJuFyZljLCn0IJBZvwywU5gxVc3ES4ZSKlykpWcxYubuSfEP5bubHXSJZ+hC3O7l7jZQ7RWu2mgikhB4cp3YJU+viBLauEoB0AcgkRN9iltlyBm55i3iJBJyoIAFiTrpFSbjyZgUlCkuksyjYq+IpSkZQLNeLWGVyahL3splCxKTqSl+6nYWGkSoPncLyVJzKACfxfDYOoaOVaCwAjET5WGUvblKQov2CN1K/8A2K6J+rRPi2LSZJMyeolIchL96YrZI5dTsOrQhTMTXiVUqZPzFIDJQjQAeFCBsBEXnj/a5xyr4etc6YudNU+ZTknVR/QfpG/tgm1SE/Ci/tpFkUxIKEBgLlr5QP384q0mGqp6uYhYILjXViAR9YMZNjK3R/kq7givUTW1juT4RFWpMVURVmrvAPEqsrWEp2sPOCdbU5UE+0UMEpHUVnbTz3hxOXwJUtMlCQPfzjcUsQxpKF5XjIOS3I82aNgRto2I1DBHYEaEdpEAbAjsJjaUxIEwtm7pCErBMNP2ZM1NtW94VQmGLDJa0ICjcfMQgjRhCCMiu6fhV+RifDcXnUKskxzL2I28unSCvZCYOsbEoKBlzAD5w5ym8G7CsWl1CAQq+o0IJ6xeMspYB+huxO6o8nm08yjmZpSjl5HSG/h7j5K2RMOU6MTr5HeA+5uGoAWA/LT4jEqSCegvt/aNY1IWiYO4fc2b8okKCPW9rjpAlNILB7fLb33iebTJUAghwWB5czqwiBA0H6xZQpz5An30iaqFyv4MBUpchapSrHu+Ekk6jQekC5+E1aB3kSpo6jKTdrHeHyXu/P6CNKT3R5D5mJXt519lnXBo7jXvaNq8dSMPqS+WQhPncj0N49Dmoc+qvm0chH1B97b6w9FsnyeFJkxu3mli3dT3RcOLEaQeosLlyQyEpFndgCdlOyvWCASWbzHqLiOVHf8Au/JW0Pot1EUbHyu2vwm6t94jyvYWN2Zgx0I7qdDoLxfl0JN7AaahyNQ1op4njUmQkkqdQZyTZx0hbg1SZJ4JmJqFKUvLJd8pF76gA3brE+NcSSaSWUSwOiRudiYEY9xyqa+RWVP4j/6iEyfM7VW7akm5MT5RfjfaWdPmVczMskj92EG8Oq0Ub5QO0VYnkOQhdOJplgZXcWuGv+/pFNOK5lX1e3L2gstPch9osV+zJTMCAoqUCoH4gDmY9LRJxHjRralFSUoQVIAypLtkJHefe/s0L+GzO1QhKXzqVls6gXUlLlh3e9MSG3ePV5HBVLS0CzPWlU0pcFJCiFFsoSEuVXI9PeFhLyefotJmFhFSesxL9rlhk505i7BxfK2YeYfSBlRiiArK7uxBF03zN3hb4Fe0NMDcZnEqCR+ydIIgCRJvsIF4ertZzuLd73smJcfnGYpMoak38of0yt9hkjC1T3mHcn2jcNdLKyJCQNIyH5Dwnt5TGxGRkaG6SImQmMjIVCZKYkCYyMiK0iaTKcgQ2SJeVAEZGQ4nLtEidkME0LCxeMjIEuZ9OFDKsOOe8LuKcKnxIVbrGRkOUVRoeJqmjVlzZgNlF/Y6iHbAv4poWyVhSFHo49xGRkUDnS45LWHa53vBFFQkuxN2v5RkZCKJUzgzC5ueQvGlTXDC7APszfWMjIWj2xVSC5GmZ3/xEZqPp/w8ZGQpDYuqALnTXl9IpVfFEqQCpyNbAE+kajImqx7KGO8eTVIeWGSbAn9B+cKM7tqkupT+Z+g2jIyCRVvCjW0AlkDM53inOqWFrRqMhTmi8QKnT3ttEaRGRkbMntf8G0UsuQaqZ/MkiYlsmbx9mQpJbuqZBD8lmBNZTS1SQuZOIWClFODLTcI7MKuPArKhN97xkZGX5LZqT5a/jku9/CpLwnuAZzooG1mUlCWDkkDuAs93OjxSrqJKJa3USVJyOQ5AJWSzkkDv6PsIyMhbK9MwCiCQZv4nYMzC3v4RG8HT2s5cw7FhGRkV8svgVqK3KWjIyMhaVa//2Q=="/>
          <p:cNvSpPr>
            <a:spLocks noChangeAspect="1" noChangeArrowheads="1"/>
          </p:cNvSpPr>
          <p:nvPr>
            <p:custDataLst>
              <p:tags r:id="rId5"/>
            </p:custDataLst>
          </p:nvPr>
        </p:nvSpPr>
        <p:spPr bwMode="auto">
          <a:xfrm>
            <a:off x="236538" y="-687388"/>
            <a:ext cx="2628900" cy="1743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p>
        </p:txBody>
      </p:sp>
      <p:pic>
        <p:nvPicPr>
          <p:cNvPr id="5127" name="Picture 10" descr="http://www.watchman.dsl.pipex.com/watch%20repairs/watch%20modern%20stop.JPG"/>
          <p:cNvPicPr>
            <a:picLocks noChangeAspect="1" noChangeArrowheads="1"/>
          </p:cNvPicPr>
          <p:nvPr>
            <p:custDataLst>
              <p:tags r:id="rId6"/>
            </p:custDataLst>
          </p:nvPr>
        </p:nvPicPr>
        <p:blipFill>
          <a:blip r:embed="rId11" cstate="email">
            <a:extLst>
              <a:ext uri="{28A0092B-C50C-407E-A947-70E740481C1C}">
                <a14:useLocalDpi xmlns:a14="http://schemas.microsoft.com/office/drawing/2010/main"/>
              </a:ext>
            </a:extLst>
          </a:blip>
          <a:srcRect/>
          <a:stretch>
            <a:fillRect/>
          </a:stretch>
        </p:blipFill>
        <p:spPr bwMode="auto">
          <a:xfrm>
            <a:off x="6911975" y="4002088"/>
            <a:ext cx="2232025"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5D921481-3F33-4BB4-ACAA-F7CFDF4D3D6A}"/>
              </a:ext>
            </a:extLst>
          </p:cNvPr>
          <p:cNvSpPr txBox="1"/>
          <p:nvPr/>
        </p:nvSpPr>
        <p:spPr>
          <a:xfrm>
            <a:off x="-3708920" y="44624"/>
            <a:ext cx="3640658" cy="1754326"/>
          </a:xfrm>
          <a:prstGeom prst="rect">
            <a:avLst/>
          </a:prstGeom>
          <a:noFill/>
        </p:spPr>
        <p:txBody>
          <a:bodyPr wrap="square" rtlCol="0">
            <a:spAutoFit/>
          </a:bodyPr>
          <a:lstStyle/>
          <a:p>
            <a:r>
              <a:rPr lang="en-US" sz="1800" dirty="0">
                <a:solidFill>
                  <a:srgbClr val="002060"/>
                </a:solidFill>
              </a:rPr>
              <a:t>When he started his voyage he like the others believed the notion of catastrophism.</a:t>
            </a:r>
          </a:p>
          <a:p>
            <a:r>
              <a:rPr lang="en-US" sz="1800" dirty="0">
                <a:solidFill>
                  <a:srgbClr val="002060"/>
                </a:solidFill>
              </a:rPr>
              <a:t>He would later use the books on religion to test his theories.</a:t>
            </a:r>
          </a:p>
          <a:p>
            <a:endParaRPr lang="en-US" sz="1800"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5780">
                                            <p:txEl>
                                              <p:pRg st="0" end="0"/>
                                            </p:txEl>
                                          </p:spTgt>
                                        </p:tgtEl>
                                        <p:attrNameLst>
                                          <p:attrName>style.visibility</p:attrName>
                                        </p:attrNameLst>
                                      </p:cBhvr>
                                      <p:to>
                                        <p:strVal val="visible"/>
                                      </p:to>
                                    </p:set>
                                    <p:animEffect transition="in" filter="dissolve">
                                      <p:cBhvr>
                                        <p:cTn id="7" dur="500"/>
                                        <p:tgtEl>
                                          <p:spTgt spid="7578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5780">
                                            <p:txEl>
                                              <p:pRg st="1" end="1"/>
                                            </p:txEl>
                                          </p:spTgt>
                                        </p:tgtEl>
                                        <p:attrNameLst>
                                          <p:attrName>style.visibility</p:attrName>
                                        </p:attrNameLst>
                                      </p:cBhvr>
                                      <p:to>
                                        <p:strVal val="visible"/>
                                      </p:to>
                                    </p:set>
                                    <p:animEffect transition="in" filter="dissolve">
                                      <p:cBhvr>
                                        <p:cTn id="12" dur="500"/>
                                        <p:tgtEl>
                                          <p:spTgt spid="75780">
                                            <p:txEl>
                                              <p:pRg st="1" end="1"/>
                                            </p:txEl>
                                          </p:spTgt>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75780">
                                            <p:txEl>
                                              <p:pRg st="2" end="2"/>
                                            </p:txEl>
                                          </p:spTgt>
                                        </p:tgtEl>
                                        <p:attrNameLst>
                                          <p:attrName>style.visibility</p:attrName>
                                        </p:attrNameLst>
                                      </p:cBhvr>
                                      <p:to>
                                        <p:strVal val="visible"/>
                                      </p:to>
                                    </p:set>
                                    <p:animEffect transition="in" filter="dissolve">
                                      <p:cBhvr>
                                        <p:cTn id="15" dur="500"/>
                                        <p:tgtEl>
                                          <p:spTgt spid="75780">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75780">
                                            <p:txEl>
                                              <p:pRg st="3" end="3"/>
                                            </p:txEl>
                                          </p:spTgt>
                                        </p:tgtEl>
                                        <p:attrNameLst>
                                          <p:attrName>style.visibility</p:attrName>
                                        </p:attrNameLst>
                                      </p:cBhvr>
                                      <p:to>
                                        <p:strVal val="visible"/>
                                      </p:to>
                                    </p:set>
                                    <p:animEffect transition="in" filter="dissolve">
                                      <p:cBhvr>
                                        <p:cTn id="20" dur="500"/>
                                        <p:tgtEl>
                                          <p:spTgt spid="75780">
                                            <p:txEl>
                                              <p:pRg st="3" end="3"/>
                                            </p:txEl>
                                          </p:spTgt>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75780">
                                            <p:txEl>
                                              <p:pRg st="4" end="4"/>
                                            </p:txEl>
                                          </p:spTgt>
                                        </p:tgtEl>
                                        <p:attrNameLst>
                                          <p:attrName>style.visibility</p:attrName>
                                        </p:attrNameLst>
                                      </p:cBhvr>
                                      <p:to>
                                        <p:strVal val="visible"/>
                                      </p:to>
                                    </p:set>
                                    <p:animEffect transition="in" filter="dissolve">
                                      <p:cBhvr>
                                        <p:cTn id="23" dur="500"/>
                                        <p:tgtEl>
                                          <p:spTgt spid="75780">
                                            <p:txEl>
                                              <p:pRg st="4" end="4"/>
                                            </p:txEl>
                                          </p:spTgt>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75780">
                                            <p:txEl>
                                              <p:pRg st="5" end="5"/>
                                            </p:txEl>
                                          </p:spTgt>
                                        </p:tgtEl>
                                        <p:attrNameLst>
                                          <p:attrName>style.visibility</p:attrName>
                                        </p:attrNameLst>
                                      </p:cBhvr>
                                      <p:to>
                                        <p:strVal val="visible"/>
                                      </p:to>
                                    </p:set>
                                    <p:animEffect transition="in" filter="dissolve">
                                      <p:cBhvr>
                                        <p:cTn id="26" dur="500"/>
                                        <p:tgtEl>
                                          <p:spTgt spid="7578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build="p" bldLvl="2"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Rectangle 4"/>
          <p:cNvSpPr>
            <a:spLocks noGrp="1" noChangeArrowheads="1"/>
          </p:cNvSpPr>
          <p:nvPr>
            <p:ph type="title"/>
            <p:custDataLst>
              <p:tags r:id="rId1"/>
            </p:custDataLst>
          </p:nvPr>
        </p:nvSpPr>
        <p:spPr>
          <a:xfrm>
            <a:off x="304800" y="228600"/>
            <a:ext cx="8207375" cy="1143000"/>
          </a:xfrm>
        </p:spPr>
        <p:txBody>
          <a:bodyPr/>
          <a:lstStyle/>
          <a:p>
            <a:pPr>
              <a:defRPr/>
            </a:pPr>
            <a:r>
              <a:rPr lang="en-US" sz="2800" dirty="0"/>
              <a:t>3.2 </a:t>
            </a:r>
            <a:r>
              <a:rPr lang="en-CA" sz="2800" dirty="0"/>
              <a:t>The Voyage on the Beagle</a:t>
            </a:r>
            <a:endParaRPr lang="en-US" sz="2800" dirty="0"/>
          </a:p>
        </p:txBody>
      </p:sp>
      <p:pic>
        <p:nvPicPr>
          <p:cNvPr id="3" name="Picture 2"/>
          <p:cNvPicPr>
            <a:picLocks noChangeAspect="1"/>
          </p:cNvPicPr>
          <p:nvPr/>
        </p:nvPicPr>
        <p:blipFill rotWithShape="1">
          <a:blip r:embed="rId4" cstate="email">
            <a:extLst>
              <a:ext uri="{28A0092B-C50C-407E-A947-70E740481C1C}">
                <a14:useLocalDpi xmlns:a14="http://schemas.microsoft.com/office/drawing/2010/main"/>
              </a:ext>
            </a:extLst>
          </a:blip>
          <a:srcRect b="4853"/>
          <a:stretch/>
        </p:blipFill>
        <p:spPr>
          <a:xfrm>
            <a:off x="0" y="1371600"/>
            <a:ext cx="9135745" cy="4116800"/>
          </a:xfrm>
          <a:prstGeom prst="rect">
            <a:avLst/>
          </a:prstGeom>
        </p:spPr>
      </p:pic>
      <p:sp>
        <p:nvSpPr>
          <p:cNvPr id="2" name="TextBox 1"/>
          <p:cNvSpPr txBox="1"/>
          <p:nvPr/>
        </p:nvSpPr>
        <p:spPr>
          <a:xfrm flipH="1">
            <a:off x="308857" y="5501991"/>
            <a:ext cx="8040825" cy="246221"/>
          </a:xfrm>
          <a:prstGeom prst="rect">
            <a:avLst/>
          </a:prstGeom>
          <a:noFill/>
        </p:spPr>
        <p:txBody>
          <a:bodyPr wrap="square" rtlCol="0">
            <a:spAutoFit/>
          </a:bodyPr>
          <a:lstStyle/>
          <a:p>
            <a:r>
              <a:rPr lang="fr-CA" sz="1000" b="1" dirty="0"/>
              <a:t>Fig. 22.5 The voyage of the HMS Beagle (</a:t>
            </a:r>
            <a:r>
              <a:rPr lang="fr-CA" sz="1000" b="1" dirty="0" err="1"/>
              <a:t>December</a:t>
            </a:r>
            <a:r>
              <a:rPr lang="fr-CA" sz="1000" b="1" dirty="0"/>
              <a:t> 1831- </a:t>
            </a:r>
            <a:r>
              <a:rPr lang="fr-CA" sz="1000" b="1" dirty="0" err="1"/>
              <a:t>October</a:t>
            </a:r>
            <a:r>
              <a:rPr lang="fr-CA" sz="1000" b="1" dirty="0"/>
              <a:t> 1836)</a:t>
            </a:r>
            <a:endParaRPr lang="en-CA" sz="1000" b="1" dirty="0"/>
          </a:p>
        </p:txBody>
      </p:sp>
      <p:sp>
        <p:nvSpPr>
          <p:cNvPr id="4" name="TextBox 3">
            <a:extLst>
              <a:ext uri="{FF2B5EF4-FFF2-40B4-BE49-F238E27FC236}">
                <a16:creationId xmlns:a16="http://schemas.microsoft.com/office/drawing/2014/main" id="{60563D0C-883E-4330-A943-38261708151A}"/>
              </a:ext>
            </a:extLst>
          </p:cNvPr>
          <p:cNvSpPr txBox="1"/>
          <p:nvPr/>
        </p:nvSpPr>
        <p:spPr>
          <a:xfrm>
            <a:off x="-3636912" y="116632"/>
            <a:ext cx="3528392" cy="5078313"/>
          </a:xfrm>
          <a:prstGeom prst="rect">
            <a:avLst/>
          </a:prstGeom>
          <a:noFill/>
        </p:spPr>
        <p:txBody>
          <a:bodyPr wrap="square" rtlCol="0">
            <a:spAutoFit/>
          </a:bodyPr>
          <a:lstStyle/>
          <a:p>
            <a:r>
              <a:rPr lang="en-US" sz="1800" dirty="0">
                <a:solidFill>
                  <a:srgbClr val="002060"/>
                </a:solidFill>
              </a:rPr>
              <a:t>He travelled from London to south America to New Zealand to Africa to south America to England.</a:t>
            </a:r>
          </a:p>
          <a:p>
            <a:r>
              <a:rPr lang="en-US" sz="1800" dirty="0">
                <a:solidFill>
                  <a:srgbClr val="002060"/>
                </a:solidFill>
              </a:rPr>
              <a:t>He touched all the continents and we able to observe them all.</a:t>
            </a:r>
          </a:p>
          <a:p>
            <a:r>
              <a:rPr lang="en-US" sz="1800" dirty="0">
                <a:solidFill>
                  <a:srgbClr val="002060"/>
                </a:solidFill>
              </a:rPr>
              <a:t>When he was in </a:t>
            </a:r>
            <a:r>
              <a:rPr lang="en-US" sz="1800" dirty="0" err="1">
                <a:solidFill>
                  <a:srgbClr val="002060"/>
                </a:solidFill>
              </a:rPr>
              <a:t>chile</a:t>
            </a:r>
            <a:r>
              <a:rPr lang="en-US" sz="1800" dirty="0">
                <a:solidFill>
                  <a:srgbClr val="002060"/>
                </a:solidFill>
              </a:rPr>
              <a:t> there was an earthquake and realized afterwards that the coast had changed, and they had to remap.</a:t>
            </a:r>
          </a:p>
          <a:p>
            <a:r>
              <a:rPr lang="en-US" sz="1800" dirty="0">
                <a:solidFill>
                  <a:srgbClr val="002060"/>
                </a:solidFill>
              </a:rPr>
              <a:t>This was an eye opener and he realized maybe the world is not constant.</a:t>
            </a:r>
          </a:p>
          <a:p>
            <a:r>
              <a:rPr lang="en-US" sz="1800" dirty="0">
                <a:solidFill>
                  <a:srgbClr val="002060"/>
                </a:solidFill>
              </a:rPr>
              <a:t>He found later mollusk fossils 3000m above sea level.</a:t>
            </a:r>
          </a:p>
          <a:p>
            <a:r>
              <a:rPr lang="en-US" sz="1800" dirty="0">
                <a:solidFill>
                  <a:srgbClr val="002060"/>
                </a:solidFill>
              </a:rPr>
              <a:t>These observations triggered some questionings.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3"/>
          <p:cNvSpPr>
            <a:spLocks noGrp="1" noChangeArrowheads="1"/>
          </p:cNvSpPr>
          <p:nvPr>
            <p:ph type="body" idx="1"/>
            <p:custDataLst>
              <p:tags r:id="rId1"/>
            </p:custDataLst>
          </p:nvPr>
        </p:nvSpPr>
        <p:spPr>
          <a:xfrm>
            <a:off x="-34305" y="2743200"/>
            <a:ext cx="9108504" cy="4114800"/>
          </a:xfrm>
        </p:spPr>
        <p:txBody>
          <a:bodyPr/>
          <a:lstStyle/>
          <a:p>
            <a:r>
              <a:rPr lang="ca-ES" sz="2000" dirty="0"/>
              <a:t>The very distinct fauna of </a:t>
            </a:r>
            <a:r>
              <a:rPr lang="ca-ES" sz="2000" u="sng" dirty="0">
                <a:solidFill>
                  <a:schemeClr val="tx2"/>
                </a:solidFill>
              </a:rPr>
              <a:t>_South America_</a:t>
            </a:r>
            <a:r>
              <a:rPr lang="ca-ES" sz="2000" dirty="0"/>
              <a:t> had a profound effect on Darwin: </a:t>
            </a:r>
          </a:p>
          <a:p>
            <a:pPr lvl="1"/>
            <a:r>
              <a:rPr lang="en-CA" altLang="en-US" sz="1800" dirty="0"/>
              <a:t>Why do the fauna and flora of Africa, Europe, Australia and South America have relatively few species in common?</a:t>
            </a:r>
          </a:p>
          <a:p>
            <a:pPr lvl="1"/>
            <a:r>
              <a:rPr lang="en-CA" altLang="en-US" sz="1800" dirty="0"/>
              <a:t>Why are the animals and plants of the temperate zones of South America resemble the species living in the tropical zones of South America but not the species in temperate Europe?</a:t>
            </a:r>
          </a:p>
          <a:p>
            <a:pPr lvl="1"/>
            <a:r>
              <a:rPr lang="en-CA" altLang="en-US" sz="1800" dirty="0"/>
              <a:t>Why are the mammal fossils of South America absent from the current fauna (e.g. Giant Sloth)? Why do these fossils show resemblance with current species found only in South America (e.g. Three-toed Sloth)? </a:t>
            </a:r>
          </a:p>
          <a:p>
            <a:endParaRPr lang="en-CA" sz="2000" dirty="0"/>
          </a:p>
        </p:txBody>
      </p:sp>
      <p:sp>
        <p:nvSpPr>
          <p:cNvPr id="76804" name="Rectangle 4"/>
          <p:cNvSpPr>
            <a:spLocks noGrp="1" noChangeArrowheads="1"/>
          </p:cNvSpPr>
          <p:nvPr>
            <p:ph type="title"/>
            <p:custDataLst>
              <p:tags r:id="rId2"/>
            </p:custDataLst>
          </p:nvPr>
        </p:nvSpPr>
        <p:spPr>
          <a:xfrm>
            <a:off x="1979712" y="220647"/>
            <a:ext cx="2664296" cy="1143000"/>
          </a:xfrm>
        </p:spPr>
        <p:txBody>
          <a:bodyPr/>
          <a:lstStyle/>
          <a:p>
            <a:pPr>
              <a:defRPr/>
            </a:pPr>
            <a:r>
              <a:rPr lang="en-US" sz="2800" dirty="0"/>
              <a:t>3.2 </a:t>
            </a:r>
            <a:r>
              <a:rPr lang="ca-ES" sz="2800" dirty="0"/>
              <a:t>The Voyage </a:t>
            </a:r>
            <a:br>
              <a:rPr lang="ca-ES" sz="2800" dirty="0"/>
            </a:br>
            <a:r>
              <a:rPr lang="ca-ES" sz="2800" dirty="0"/>
              <a:t>on the Beagle</a:t>
            </a:r>
            <a:endParaRPr lang="en-US" sz="2800" dirty="0"/>
          </a:p>
        </p:txBody>
      </p:sp>
      <p:sp>
        <p:nvSpPr>
          <p:cNvPr id="5" name="TextBox 4"/>
          <p:cNvSpPr txBox="1"/>
          <p:nvPr>
            <p:custDataLst>
              <p:tags r:id="rId3"/>
            </p:custDataLst>
          </p:nvPr>
        </p:nvSpPr>
        <p:spPr>
          <a:xfrm>
            <a:off x="1826196" y="2181204"/>
            <a:ext cx="1097736" cy="523220"/>
          </a:xfrm>
          <a:prstGeom prst="rect">
            <a:avLst/>
          </a:prstGeom>
          <a:noFill/>
        </p:spPr>
        <p:txBody>
          <a:bodyPr wrap="none" rtlCol="0">
            <a:spAutoFit/>
          </a:bodyPr>
          <a:lstStyle/>
          <a:p>
            <a:r>
              <a:rPr lang="en-CA" sz="1400" dirty="0">
                <a:solidFill>
                  <a:schemeClr val="bg1">
                    <a:lumMod val="10000"/>
                  </a:schemeClr>
                </a:solidFill>
              </a:rPr>
              <a:t>Three-Toed</a:t>
            </a:r>
          </a:p>
          <a:p>
            <a:r>
              <a:rPr lang="en-CA" sz="1400" dirty="0">
                <a:solidFill>
                  <a:schemeClr val="bg1">
                    <a:lumMod val="10000"/>
                  </a:schemeClr>
                </a:solidFill>
              </a:rPr>
              <a:t>Sloth</a:t>
            </a:r>
          </a:p>
        </p:txBody>
      </p:sp>
      <p:pic>
        <p:nvPicPr>
          <p:cNvPr id="6" name="Picture 5"/>
          <p:cNvPicPr>
            <a:picLocks noChangeAspect="1"/>
          </p:cNvPicPr>
          <p:nvPr>
            <p:custDataLst>
              <p:tags r:id="rId4"/>
            </p:custDataLst>
          </p:nvPr>
        </p:nvPicPr>
        <p:blipFill>
          <a:blip r:embed="rId9" cstate="email">
            <a:extLst>
              <a:ext uri="{28A0092B-C50C-407E-A947-70E740481C1C}">
                <a14:useLocalDpi xmlns:a14="http://schemas.microsoft.com/office/drawing/2010/main"/>
              </a:ext>
            </a:extLst>
          </a:blip>
          <a:stretch>
            <a:fillRect/>
          </a:stretch>
        </p:blipFill>
        <p:spPr>
          <a:xfrm>
            <a:off x="4918785" y="-17876"/>
            <a:ext cx="4209935" cy="2803816"/>
          </a:xfrm>
          <a:prstGeom prst="rect">
            <a:avLst/>
          </a:prstGeom>
        </p:spPr>
      </p:pic>
      <p:pic>
        <p:nvPicPr>
          <p:cNvPr id="8" name="Picture 7"/>
          <p:cNvPicPr>
            <a:picLocks noChangeAspect="1"/>
          </p:cNvPicPr>
          <p:nvPr>
            <p:custDataLst>
              <p:tags r:id="rId5"/>
            </p:custDataLst>
          </p:nvPr>
        </p:nvPicPr>
        <p:blipFill>
          <a:blip r:embed="rId10" cstate="email">
            <a:extLst>
              <a:ext uri="{28A0092B-C50C-407E-A947-70E740481C1C}">
                <a14:useLocalDpi xmlns:a14="http://schemas.microsoft.com/office/drawing/2010/main"/>
              </a:ext>
            </a:extLst>
          </a:blip>
          <a:stretch>
            <a:fillRect/>
          </a:stretch>
        </p:blipFill>
        <p:spPr>
          <a:xfrm>
            <a:off x="42013" y="22870"/>
            <a:ext cx="1793683" cy="2681554"/>
          </a:xfrm>
          <a:prstGeom prst="rect">
            <a:avLst/>
          </a:prstGeom>
        </p:spPr>
      </p:pic>
      <p:sp>
        <p:nvSpPr>
          <p:cNvPr id="9" name="TextBox 8"/>
          <p:cNvSpPr txBox="1"/>
          <p:nvPr>
            <p:custDataLst>
              <p:tags r:id="rId6"/>
            </p:custDataLst>
          </p:nvPr>
        </p:nvSpPr>
        <p:spPr>
          <a:xfrm>
            <a:off x="4278000" y="2181204"/>
            <a:ext cx="643125" cy="523220"/>
          </a:xfrm>
          <a:prstGeom prst="rect">
            <a:avLst/>
          </a:prstGeom>
          <a:noFill/>
        </p:spPr>
        <p:txBody>
          <a:bodyPr wrap="none" rtlCol="0">
            <a:spAutoFit/>
          </a:bodyPr>
          <a:lstStyle/>
          <a:p>
            <a:r>
              <a:rPr lang="fr-CA" sz="1400" dirty="0">
                <a:solidFill>
                  <a:schemeClr val="bg1">
                    <a:lumMod val="10000"/>
                  </a:schemeClr>
                </a:solidFill>
              </a:rPr>
              <a:t>Giant</a:t>
            </a:r>
          </a:p>
          <a:p>
            <a:r>
              <a:rPr lang="fr-CA" sz="1400" dirty="0">
                <a:solidFill>
                  <a:schemeClr val="bg1">
                    <a:lumMod val="10000"/>
                  </a:schemeClr>
                </a:solidFill>
              </a:rPr>
              <a:t> </a:t>
            </a:r>
            <a:r>
              <a:rPr lang="fr-CA" sz="1400" dirty="0" err="1">
                <a:solidFill>
                  <a:schemeClr val="bg1">
                    <a:lumMod val="10000"/>
                  </a:schemeClr>
                </a:solidFill>
              </a:rPr>
              <a:t>Sloth</a:t>
            </a:r>
            <a:endParaRPr lang="en-CA" sz="1400" dirty="0">
              <a:solidFill>
                <a:schemeClr val="bg1">
                  <a:lumMod val="10000"/>
                </a:schemeClr>
              </a:solidFill>
            </a:endParaRPr>
          </a:p>
        </p:txBody>
      </p:sp>
      <p:sp>
        <p:nvSpPr>
          <p:cNvPr id="2" name="TextBox 1">
            <a:extLst>
              <a:ext uri="{FF2B5EF4-FFF2-40B4-BE49-F238E27FC236}">
                <a16:creationId xmlns:a16="http://schemas.microsoft.com/office/drawing/2014/main" id="{EF21E709-1157-4BD2-950A-9D581455BFB8}"/>
              </a:ext>
            </a:extLst>
          </p:cNvPr>
          <p:cNvSpPr txBox="1"/>
          <p:nvPr/>
        </p:nvSpPr>
        <p:spPr>
          <a:xfrm>
            <a:off x="-3564904" y="116632"/>
            <a:ext cx="3332140" cy="1754326"/>
          </a:xfrm>
          <a:prstGeom prst="rect">
            <a:avLst/>
          </a:prstGeom>
          <a:noFill/>
        </p:spPr>
        <p:txBody>
          <a:bodyPr wrap="square" rtlCol="0">
            <a:spAutoFit/>
          </a:bodyPr>
          <a:lstStyle/>
          <a:p>
            <a:r>
              <a:rPr lang="en-US" sz="1800" dirty="0">
                <a:solidFill>
                  <a:srgbClr val="002060"/>
                </a:solidFill>
              </a:rPr>
              <a:t>According to </a:t>
            </a:r>
            <a:r>
              <a:rPr lang="en-US" sz="1800" dirty="0" err="1">
                <a:solidFill>
                  <a:srgbClr val="002060"/>
                </a:solidFill>
              </a:rPr>
              <a:t>lemarck</a:t>
            </a:r>
            <a:r>
              <a:rPr lang="en-US" sz="1800" dirty="0">
                <a:solidFill>
                  <a:srgbClr val="002060"/>
                </a:solidFill>
              </a:rPr>
              <a:t> the fauna should have been similar in common habitats and different in different habitats, but they were not.</a:t>
            </a:r>
          </a:p>
          <a:p>
            <a:endParaRPr lang="en-US" sz="1800" dirty="0">
              <a:solidFill>
                <a:srgbClr val="002060"/>
              </a:solidFill>
            </a:endParaRP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custDataLst>
              <p:tags r:id="rId1"/>
            </p:custDataLst>
          </p:nvPr>
        </p:nvSpPr>
        <p:spPr>
          <a:xfrm>
            <a:off x="395536" y="1206733"/>
            <a:ext cx="8623051" cy="4114800"/>
          </a:xfrm>
        </p:spPr>
        <p:txBody>
          <a:bodyPr/>
          <a:lstStyle/>
          <a:p>
            <a:r>
              <a:rPr lang="ca-ES" altLang="en-US" sz="1800" dirty="0"/>
              <a:t>Fauna on the Galápagos Islands surprises Darwin.</a:t>
            </a:r>
          </a:p>
          <a:p>
            <a:pPr lvl="1"/>
            <a:r>
              <a:rPr lang="ca-ES" sz="1400" dirty="0"/>
              <a:t>The fauna on the Islands is unique. Why?</a:t>
            </a:r>
          </a:p>
          <a:p>
            <a:pPr lvl="1"/>
            <a:r>
              <a:rPr lang="ca-ES" sz="1400" dirty="0"/>
              <a:t>Why does it show resemblance with species on the American continent? </a:t>
            </a:r>
            <a:endParaRPr lang="en-CA" sz="1400" dirty="0"/>
          </a:p>
        </p:txBody>
      </p:sp>
      <p:pic>
        <p:nvPicPr>
          <p:cNvPr id="4" name="Picture 5" descr="File:Iguanamarina.jpg">
            <a:hlinkClick r:id="rId9"/>
          </p:cNvPr>
          <p:cNvPicPr>
            <a:picLocks noChangeAspect="1" noChangeArrowheads="1"/>
          </p:cNvPicPr>
          <p:nvPr>
            <p:custDataLst>
              <p:tags r:id="rId2"/>
            </p:custDataLst>
          </p:nvPr>
        </p:nvPicPr>
        <p:blipFill>
          <a:blip r:embed="rId10" cstate="email">
            <a:extLst>
              <a:ext uri="{28A0092B-C50C-407E-A947-70E740481C1C}">
                <a14:useLocalDpi xmlns:a14="http://schemas.microsoft.com/office/drawing/2010/main"/>
              </a:ext>
            </a:extLst>
          </a:blip>
          <a:srcRect/>
          <a:stretch>
            <a:fillRect/>
          </a:stretch>
        </p:blipFill>
        <p:spPr bwMode="auto">
          <a:xfrm>
            <a:off x="395536" y="2205683"/>
            <a:ext cx="3743933" cy="2807642"/>
          </a:xfrm>
          <a:prstGeom prst="rect">
            <a:avLst/>
          </a:prstGeom>
          <a:noFill/>
          <a:ln w="19050">
            <a:solidFill>
              <a:srgbClr val="0B0B0B"/>
            </a:solidFill>
            <a:miter lim="800000"/>
            <a:headEnd/>
            <a:tailEnd/>
          </a:ln>
          <a:extLst>
            <a:ext uri="{909E8E84-426E-40DD-AFC4-6F175D3DCCD1}">
              <a14:hiddenFill xmlns:a14="http://schemas.microsoft.com/office/drawing/2010/main">
                <a:solidFill>
                  <a:srgbClr val="FFFFFF"/>
                </a:solidFill>
              </a14:hiddenFill>
            </a:ext>
          </a:extLst>
        </p:spPr>
      </p:pic>
      <p:sp>
        <p:nvSpPr>
          <p:cNvPr id="5" name="Text Box 6"/>
          <p:cNvSpPr txBox="1">
            <a:spLocks noChangeArrowheads="1"/>
          </p:cNvSpPr>
          <p:nvPr>
            <p:custDataLst>
              <p:tags r:id="rId3"/>
            </p:custDataLst>
          </p:nvPr>
        </p:nvSpPr>
        <p:spPr bwMode="auto">
          <a:xfrm>
            <a:off x="107950" y="5013325"/>
            <a:ext cx="4787900" cy="1077218"/>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sz="1600" b="1" dirty="0"/>
              <a:t>Galápagos </a:t>
            </a:r>
            <a:r>
              <a:rPr lang="en-US" sz="1600" b="1" u="sng" dirty="0">
                <a:solidFill>
                  <a:schemeClr val="tx2"/>
                </a:solidFill>
              </a:rPr>
              <a:t>_marine iguana_ </a:t>
            </a:r>
            <a:r>
              <a:rPr lang="en-US" sz="1600" b="1" dirty="0"/>
              <a:t>(</a:t>
            </a:r>
            <a:r>
              <a:rPr lang="en-US" sz="1600" b="1" i="1" dirty="0" err="1"/>
              <a:t>Amblyrhynchus</a:t>
            </a:r>
            <a:r>
              <a:rPr lang="en-US" sz="1600" b="1" i="1" dirty="0"/>
              <a:t> </a:t>
            </a:r>
            <a:r>
              <a:rPr lang="en-US" sz="1600" b="1" i="1" dirty="0" err="1"/>
              <a:t>cristatus</a:t>
            </a:r>
            <a:r>
              <a:rPr lang="en-US" sz="1600" b="1" dirty="0"/>
              <a:t>) (only iguanas to live in a marine environment; unique to the Islands). </a:t>
            </a:r>
            <a:br>
              <a:rPr lang="en-US" sz="1600" b="1" dirty="0"/>
            </a:br>
            <a:endParaRPr lang="en-US" sz="1600" b="1" dirty="0"/>
          </a:p>
        </p:txBody>
      </p:sp>
      <p:pic>
        <p:nvPicPr>
          <p:cNvPr id="6" name="Picture 8" descr="File:Galapagos2007--06--07-06-07.JPG">
            <a:hlinkClick r:id="rId11"/>
          </p:cNvPr>
          <p:cNvPicPr>
            <a:picLocks noChangeAspect="1" noChangeArrowheads="1"/>
          </p:cNvPicPr>
          <p:nvPr>
            <p:custDataLst>
              <p:tags r:id="rId4"/>
            </p:custDataLst>
          </p:nvPr>
        </p:nvPicPr>
        <p:blipFill>
          <a:blip r:embed="rId12" cstate="email">
            <a:extLst>
              <a:ext uri="{28A0092B-C50C-407E-A947-70E740481C1C}">
                <a14:useLocalDpi xmlns:a14="http://schemas.microsoft.com/office/drawing/2010/main"/>
              </a:ext>
            </a:extLst>
          </a:blip>
          <a:srcRect/>
          <a:stretch>
            <a:fillRect/>
          </a:stretch>
        </p:blipFill>
        <p:spPr bwMode="auto">
          <a:xfrm>
            <a:off x="5364088" y="2369492"/>
            <a:ext cx="3524617" cy="2643833"/>
          </a:xfrm>
          <a:prstGeom prst="rect">
            <a:avLst/>
          </a:prstGeom>
          <a:noFill/>
          <a:ln w="12700">
            <a:solidFill>
              <a:srgbClr val="0B0B0B"/>
            </a:solidFill>
            <a:miter lim="800000"/>
            <a:headEnd/>
            <a:tailEnd/>
          </a:ln>
          <a:extLst>
            <a:ext uri="{909E8E84-426E-40DD-AFC4-6F175D3DCCD1}">
              <a14:hiddenFill xmlns:a14="http://schemas.microsoft.com/office/drawing/2010/main">
                <a:solidFill>
                  <a:srgbClr val="FFFFFF"/>
                </a:solidFill>
              </a14:hiddenFill>
            </a:ext>
          </a:extLst>
        </p:spPr>
      </p:pic>
      <p:sp>
        <p:nvSpPr>
          <p:cNvPr id="7" name="Text Box 9"/>
          <p:cNvSpPr txBox="1">
            <a:spLocks noChangeArrowheads="1"/>
          </p:cNvSpPr>
          <p:nvPr>
            <p:custDataLst>
              <p:tags r:id="rId5"/>
            </p:custDataLst>
          </p:nvPr>
        </p:nvSpPr>
        <p:spPr bwMode="auto">
          <a:xfrm>
            <a:off x="5489575" y="5013325"/>
            <a:ext cx="3529012" cy="58477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sz="1600" b="1" dirty="0"/>
              <a:t>Galápagos Sea lions (closely related to the Californian sea lion)</a:t>
            </a:r>
          </a:p>
        </p:txBody>
      </p:sp>
      <p:sp>
        <p:nvSpPr>
          <p:cNvPr id="8" name="Rectangle 4"/>
          <p:cNvSpPr>
            <a:spLocks noGrp="1" noChangeArrowheads="1"/>
          </p:cNvSpPr>
          <p:nvPr>
            <p:ph type="title"/>
            <p:custDataLst>
              <p:tags r:id="rId6"/>
            </p:custDataLst>
          </p:nvPr>
        </p:nvSpPr>
        <p:spPr/>
        <p:txBody>
          <a:bodyPr/>
          <a:lstStyle/>
          <a:p>
            <a:pPr>
              <a:defRPr/>
            </a:pPr>
            <a:r>
              <a:rPr lang="en-US" sz="2800" dirty="0"/>
              <a:t>3.2 </a:t>
            </a:r>
            <a:r>
              <a:rPr lang="en-CA" sz="2800" dirty="0"/>
              <a:t>The Voyage on the Beagle</a:t>
            </a:r>
            <a:endParaRPr lang="en-US" sz="2800" dirty="0"/>
          </a:p>
        </p:txBody>
      </p:sp>
      <p:sp>
        <p:nvSpPr>
          <p:cNvPr id="2" name="TextBox 1">
            <a:extLst>
              <a:ext uri="{FF2B5EF4-FFF2-40B4-BE49-F238E27FC236}">
                <a16:creationId xmlns:a16="http://schemas.microsoft.com/office/drawing/2014/main" id="{B71B914F-9578-46CD-A442-7422D817BE0B}"/>
              </a:ext>
            </a:extLst>
          </p:cNvPr>
          <p:cNvSpPr txBox="1"/>
          <p:nvPr/>
        </p:nvSpPr>
        <p:spPr>
          <a:xfrm>
            <a:off x="-3721753" y="150933"/>
            <a:ext cx="3456384" cy="646331"/>
          </a:xfrm>
          <a:prstGeom prst="rect">
            <a:avLst/>
          </a:prstGeom>
          <a:noFill/>
        </p:spPr>
        <p:txBody>
          <a:bodyPr wrap="square" rtlCol="0">
            <a:spAutoFit/>
          </a:bodyPr>
          <a:lstStyle/>
          <a:p>
            <a:r>
              <a:rPr lang="en-US" sz="1800" dirty="0">
                <a:solidFill>
                  <a:srgbClr val="002060"/>
                </a:solidFill>
              </a:rPr>
              <a:t>Why did God create distinct fauna In this particular place?</a:t>
            </a:r>
          </a:p>
        </p:txBody>
      </p:sp>
    </p:spTree>
    <p:extLst>
      <p:ext uri="{BB962C8B-B14F-4D97-AF65-F5344CB8AC3E}">
        <p14:creationId xmlns:p14="http://schemas.microsoft.com/office/powerpoint/2010/main" val="13688168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8" name="Rectangle 6"/>
          <p:cNvSpPr>
            <a:spLocks noGrp="1" noChangeArrowheads="1"/>
          </p:cNvSpPr>
          <p:nvPr>
            <p:ph type="title"/>
            <p:custDataLst>
              <p:tags r:id="rId1"/>
            </p:custDataLst>
          </p:nvPr>
        </p:nvSpPr>
        <p:spPr>
          <a:xfrm>
            <a:off x="15875" y="28575"/>
            <a:ext cx="8207375" cy="736129"/>
          </a:xfrm>
        </p:spPr>
        <p:txBody>
          <a:bodyPr/>
          <a:lstStyle/>
          <a:p>
            <a:pPr>
              <a:defRPr/>
            </a:pPr>
            <a:r>
              <a:rPr lang="en-CA" sz="2400" dirty="0"/>
              <a:t>The Voyage on the Beagle</a:t>
            </a:r>
            <a:endParaRPr lang="en-US" sz="2400" dirty="0"/>
          </a:p>
        </p:txBody>
      </p:sp>
      <p:pic>
        <p:nvPicPr>
          <p:cNvPr id="7176" name="Picture 11" descr="200px-Gal%C3%A1pagos_Giant_Tortoise">
            <a:hlinkClick r:id="rId10" tooltip="Galápagos Giant Tortoise"/>
          </p:cNvPr>
          <p:cNvPicPr>
            <a:picLocks noChangeAspect="1" noChangeArrowheads="1"/>
          </p:cNvPicPr>
          <p:nvPr>
            <p:custDataLst>
              <p:tags r:id="rId2"/>
            </p:custDataLst>
          </p:nvPr>
        </p:nvPicPr>
        <p:blipFill>
          <a:blip r:embed="rId11">
            <a:extLst>
              <a:ext uri="{28A0092B-C50C-407E-A947-70E740481C1C}">
                <a14:useLocalDpi xmlns:a14="http://schemas.microsoft.com/office/drawing/2010/main"/>
              </a:ext>
            </a:extLst>
          </a:blip>
          <a:srcRect/>
          <a:stretch>
            <a:fillRect/>
          </a:stretch>
        </p:blipFill>
        <p:spPr bwMode="auto">
          <a:xfrm>
            <a:off x="4810830" y="2005672"/>
            <a:ext cx="3289215" cy="2467977"/>
          </a:xfrm>
          <a:prstGeom prst="rect">
            <a:avLst/>
          </a:prstGeom>
          <a:noFill/>
          <a:ln w="12700">
            <a:solidFill>
              <a:srgbClr val="000000"/>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7177" name="Text Box 12"/>
          <p:cNvSpPr txBox="1">
            <a:spLocks noChangeArrowheads="1"/>
          </p:cNvSpPr>
          <p:nvPr>
            <p:custDataLst>
              <p:tags r:id="rId3"/>
            </p:custDataLst>
          </p:nvPr>
        </p:nvSpPr>
        <p:spPr bwMode="auto">
          <a:xfrm>
            <a:off x="5364088" y="4587717"/>
            <a:ext cx="3292475" cy="46166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en-CA" altLang="en-US" sz="1200" dirty="0"/>
              <a:t>Giant Galápagos Tortoise (15 different subspecies on the Islands)  </a:t>
            </a:r>
          </a:p>
        </p:txBody>
      </p:sp>
      <p:pic>
        <p:nvPicPr>
          <p:cNvPr id="4" name="Picture 3"/>
          <p:cNvPicPr>
            <a:picLocks noChangeAspect="1"/>
          </p:cNvPicPr>
          <p:nvPr>
            <p:custDataLst>
              <p:tags r:id="rId4"/>
            </p:custDataLst>
          </p:nvPr>
        </p:nvPicPr>
        <p:blipFill>
          <a:blip r:embed="rId12">
            <a:extLst>
              <a:ext uri="{28A0092B-C50C-407E-A947-70E740481C1C}">
                <a14:useLocalDpi xmlns:a14="http://schemas.microsoft.com/office/drawing/2010/main"/>
              </a:ext>
            </a:extLst>
          </a:blip>
          <a:stretch>
            <a:fillRect/>
          </a:stretch>
        </p:blipFill>
        <p:spPr>
          <a:xfrm>
            <a:off x="199126" y="1891604"/>
            <a:ext cx="4445580" cy="3639173"/>
          </a:xfrm>
          <a:prstGeom prst="rect">
            <a:avLst/>
          </a:prstGeom>
          <a:ln w="19050">
            <a:solidFill>
              <a:schemeClr val="bg1">
                <a:lumMod val="10000"/>
              </a:schemeClr>
            </a:solidFill>
          </a:ln>
          <a:effectLst>
            <a:outerShdw blurRad="63500" sx="102000" sy="102000" algn="ctr" rotWithShape="0">
              <a:prstClr val="black">
                <a:alpha val="40000"/>
              </a:prstClr>
            </a:outerShdw>
          </a:effectLst>
        </p:spPr>
      </p:pic>
      <p:sp>
        <p:nvSpPr>
          <p:cNvPr id="5" name="Rectangle 4"/>
          <p:cNvSpPr/>
          <p:nvPr>
            <p:custDataLst>
              <p:tags r:id="rId5"/>
            </p:custDataLst>
          </p:nvPr>
        </p:nvSpPr>
        <p:spPr>
          <a:xfrm>
            <a:off x="1389195" y="5541825"/>
            <a:ext cx="2475781" cy="338554"/>
          </a:xfrm>
          <a:prstGeom prst="rect">
            <a:avLst/>
          </a:prstGeom>
        </p:spPr>
        <p:txBody>
          <a:bodyPr wrap="square">
            <a:spAutoFit/>
          </a:bodyPr>
          <a:lstStyle/>
          <a:p>
            <a:r>
              <a:rPr lang="en-CA" sz="800" dirty="0"/>
              <a:t>http://www.galapagosexpeditions.com/islets/lonesome-george-tortoise.php</a:t>
            </a:r>
          </a:p>
        </p:txBody>
      </p:sp>
      <p:sp>
        <p:nvSpPr>
          <p:cNvPr id="9" name="TextBox 8"/>
          <p:cNvSpPr txBox="1"/>
          <p:nvPr>
            <p:custDataLst>
              <p:tags r:id="rId6"/>
            </p:custDataLst>
          </p:nvPr>
        </p:nvSpPr>
        <p:spPr>
          <a:xfrm>
            <a:off x="133133" y="1036086"/>
            <a:ext cx="4987904" cy="830997"/>
          </a:xfrm>
          <a:prstGeom prst="rect">
            <a:avLst/>
          </a:prstGeom>
          <a:noFill/>
        </p:spPr>
        <p:txBody>
          <a:bodyPr wrap="square" rtlCol="0">
            <a:spAutoFit/>
          </a:bodyPr>
          <a:lstStyle/>
          <a:p>
            <a:r>
              <a:rPr lang="en-CA" dirty="0"/>
              <a:t>Why so much shell </a:t>
            </a:r>
            <a:r>
              <a:rPr lang="en-CA" u="sng">
                <a:solidFill>
                  <a:schemeClr val="tx2"/>
                </a:solidFill>
              </a:rPr>
              <a:t>_vary_______</a:t>
            </a:r>
            <a:r>
              <a:rPr lang="en-CA"/>
              <a:t> </a:t>
            </a:r>
            <a:r>
              <a:rPr lang="en-CA" dirty="0"/>
              <a:t>in Tortoises in the Galápagos?</a:t>
            </a:r>
          </a:p>
        </p:txBody>
      </p:sp>
      <p:sp>
        <p:nvSpPr>
          <p:cNvPr id="17" name="TextBox 2"/>
          <p:cNvSpPr txBox="1">
            <a:spLocks noChangeArrowheads="1"/>
          </p:cNvSpPr>
          <p:nvPr>
            <p:custDataLst>
              <p:tags r:id="rId7"/>
            </p:custDataLst>
          </p:nvPr>
        </p:nvSpPr>
        <p:spPr bwMode="auto">
          <a:xfrm>
            <a:off x="4995919" y="1429939"/>
            <a:ext cx="3117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b="1" dirty="0" err="1">
                <a:solidFill>
                  <a:schemeClr val="bg1">
                    <a:lumMod val="10000"/>
                  </a:schemeClr>
                </a:solidFill>
              </a:rPr>
              <a:t>GalápagosTortoise</a:t>
            </a:r>
            <a:r>
              <a:rPr lang="en-CA" b="1" dirty="0">
                <a:solidFill>
                  <a:schemeClr val="bg1">
                    <a:lumMod val="10000"/>
                  </a:schemeClr>
                </a:solidFill>
              </a:rPr>
              <a:t> </a:t>
            </a:r>
          </a:p>
        </p:txBody>
      </p:sp>
      <p:sp>
        <p:nvSpPr>
          <p:cNvPr id="2" name="TextBox 1">
            <a:extLst>
              <a:ext uri="{FF2B5EF4-FFF2-40B4-BE49-F238E27FC236}">
                <a16:creationId xmlns:a16="http://schemas.microsoft.com/office/drawing/2014/main" id="{C55721FF-1FEF-4542-BDEE-930C715D92B6}"/>
              </a:ext>
            </a:extLst>
          </p:cNvPr>
          <p:cNvSpPr txBox="1"/>
          <p:nvPr/>
        </p:nvSpPr>
        <p:spPr>
          <a:xfrm>
            <a:off x="-3636912" y="116632"/>
            <a:ext cx="3603921" cy="646331"/>
          </a:xfrm>
          <a:prstGeom prst="rect">
            <a:avLst/>
          </a:prstGeom>
          <a:noFill/>
        </p:spPr>
        <p:txBody>
          <a:bodyPr wrap="square" rtlCol="0">
            <a:spAutoFit/>
          </a:bodyPr>
          <a:lstStyle/>
          <a:p>
            <a:r>
              <a:rPr lang="en-US" sz="1800" dirty="0">
                <a:solidFill>
                  <a:srgbClr val="002060"/>
                </a:solidFill>
              </a:rPr>
              <a:t>Every island turtle had variability In their shell.</a:t>
            </a:r>
          </a:p>
        </p:txBody>
      </p:sp>
    </p:spTree>
    <p:extLst>
      <p:ext uri="{BB962C8B-B14F-4D97-AF65-F5344CB8AC3E}">
        <p14:creationId xmlns:p14="http://schemas.microsoft.com/office/powerpoint/2010/main" val="3864076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8" name="Rectangle 6"/>
          <p:cNvSpPr>
            <a:spLocks noGrp="1" noChangeArrowheads="1"/>
          </p:cNvSpPr>
          <p:nvPr>
            <p:ph type="title"/>
            <p:custDataLst>
              <p:tags r:id="rId1"/>
            </p:custDataLst>
          </p:nvPr>
        </p:nvSpPr>
        <p:spPr>
          <a:xfrm>
            <a:off x="15875" y="28575"/>
            <a:ext cx="8207375" cy="1143000"/>
          </a:xfrm>
        </p:spPr>
        <p:txBody>
          <a:bodyPr/>
          <a:lstStyle/>
          <a:p>
            <a:pPr>
              <a:defRPr/>
            </a:pPr>
            <a:r>
              <a:rPr lang="en-US" sz="2400" dirty="0"/>
              <a:t>3.2 </a:t>
            </a:r>
            <a:r>
              <a:rPr lang="ca-ES" sz="2400" dirty="0"/>
              <a:t>The Voyage on the Beagle</a:t>
            </a:r>
            <a:endParaRPr lang="en-US" sz="2400" dirty="0"/>
          </a:p>
        </p:txBody>
      </p:sp>
      <p:pic>
        <p:nvPicPr>
          <p:cNvPr id="2" name="Picture 1"/>
          <p:cNvPicPr>
            <a:picLocks noChangeAspect="1"/>
          </p:cNvPicPr>
          <p:nvPr>
            <p:custDataLst>
              <p:tags r:id="rId2"/>
            </p:custDataLst>
          </p:nvPr>
        </p:nvPicPr>
        <p:blipFill>
          <a:blip r:embed="rId7"/>
          <a:stretch>
            <a:fillRect/>
          </a:stretch>
        </p:blipFill>
        <p:spPr>
          <a:xfrm>
            <a:off x="4922838" y="1152203"/>
            <a:ext cx="3454400" cy="2303463"/>
          </a:xfrm>
          <a:prstGeom prst="rect">
            <a:avLst/>
          </a:prstGeom>
          <a:effectLst>
            <a:outerShdw blurRad="63500" sx="102000" sy="102000" algn="ctr" rotWithShape="0">
              <a:prstClr val="black">
                <a:alpha val="40000"/>
              </a:prstClr>
            </a:outerShdw>
          </a:effectLst>
        </p:spPr>
      </p:pic>
      <p:sp>
        <p:nvSpPr>
          <p:cNvPr id="7174" name="TextBox 2"/>
          <p:cNvSpPr txBox="1">
            <a:spLocks noChangeArrowheads="1"/>
          </p:cNvSpPr>
          <p:nvPr>
            <p:custDataLst>
              <p:tags r:id="rId3"/>
            </p:custDataLst>
          </p:nvPr>
        </p:nvSpPr>
        <p:spPr bwMode="auto">
          <a:xfrm>
            <a:off x="4119562" y="656568"/>
            <a:ext cx="51555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b="1" dirty="0">
                <a:solidFill>
                  <a:schemeClr val="bg1">
                    <a:lumMod val="10000"/>
                  </a:schemeClr>
                </a:solidFill>
              </a:rPr>
              <a:t>Finches of  the Galápagos Islands</a:t>
            </a:r>
          </a:p>
        </p:txBody>
      </p:sp>
      <p:sp>
        <p:nvSpPr>
          <p:cNvPr id="3" name="Rectangle 2"/>
          <p:cNvSpPr/>
          <p:nvPr>
            <p:custDataLst>
              <p:tags r:id="rId4"/>
            </p:custDataLst>
          </p:nvPr>
        </p:nvSpPr>
        <p:spPr>
          <a:xfrm>
            <a:off x="415901" y="1124744"/>
            <a:ext cx="4345012" cy="2308324"/>
          </a:xfrm>
          <a:prstGeom prst="rect">
            <a:avLst/>
          </a:prstGeom>
        </p:spPr>
        <p:txBody>
          <a:bodyPr wrap="square">
            <a:spAutoFit/>
          </a:bodyPr>
          <a:lstStyle/>
          <a:p>
            <a:r>
              <a:rPr lang="en-CA" dirty="0"/>
              <a:t>Why  so much morphological variability in one group? </a:t>
            </a:r>
          </a:p>
          <a:p>
            <a:endParaRPr lang="en-CA" dirty="0"/>
          </a:p>
          <a:p>
            <a:r>
              <a:rPr lang="en-CA" dirty="0"/>
              <a:t>Why does each island, in most cases, have their own species?</a:t>
            </a:r>
          </a:p>
        </p:txBody>
      </p:sp>
      <p:pic>
        <p:nvPicPr>
          <p:cNvPr id="4" name="Picture 3"/>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15875" y="3584033"/>
            <a:ext cx="6150883" cy="2412392"/>
          </a:xfrm>
          <a:prstGeom prst="rect">
            <a:avLst/>
          </a:prstGeom>
        </p:spPr>
      </p:pic>
      <p:pic>
        <p:nvPicPr>
          <p:cNvPr id="5" name="Picture 4"/>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5989114" y="3584033"/>
            <a:ext cx="3199785" cy="241239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1027"/>
          <p:cNvSpPr>
            <a:spLocks noGrp="1" noChangeArrowheads="1"/>
          </p:cNvSpPr>
          <p:nvPr>
            <p:ph type="body" idx="1"/>
            <p:custDataLst>
              <p:tags r:id="rId1"/>
            </p:custDataLst>
          </p:nvPr>
        </p:nvSpPr>
        <p:spPr>
          <a:xfrm>
            <a:off x="0" y="1052513"/>
            <a:ext cx="5867400" cy="4321175"/>
          </a:xfrm>
        </p:spPr>
        <p:txBody>
          <a:bodyPr/>
          <a:lstStyle/>
          <a:p>
            <a:pPr>
              <a:lnSpc>
                <a:spcPct val="80000"/>
              </a:lnSpc>
            </a:pPr>
            <a:r>
              <a:rPr lang="en-CA" sz="2200" dirty="0"/>
              <a:t>In 1837, we find in Darwin's notes the first mention that species show resemblance to each other because they share a </a:t>
            </a:r>
            <a:r>
              <a:rPr lang="en-CA" sz="2200" u="sng" dirty="0">
                <a:solidFill>
                  <a:schemeClr val="tx2"/>
                </a:solidFill>
              </a:rPr>
              <a:t>_common ancestor  </a:t>
            </a:r>
            <a:r>
              <a:rPr lang="en-CA" sz="2200" dirty="0"/>
              <a:t>(not a common environment).</a:t>
            </a:r>
            <a:endParaRPr lang="en-CA" sz="2200" u="sng" dirty="0"/>
          </a:p>
          <a:p>
            <a:pPr marL="1028700" lvl="1" indent="-571500">
              <a:lnSpc>
                <a:spcPct val="80000"/>
              </a:lnSpc>
            </a:pPr>
            <a:r>
              <a:rPr lang="en-CA" sz="2000" dirty="0"/>
              <a:t>Rejects the fixity (no change) of species and accepts the concept of descent with modifications (evolution).</a:t>
            </a:r>
          </a:p>
          <a:p>
            <a:pPr marL="1028700" lvl="1" indent="-571500">
              <a:lnSpc>
                <a:spcPct val="80000"/>
              </a:lnSpc>
            </a:pPr>
            <a:r>
              <a:rPr lang="en-CA" sz="2000" dirty="0"/>
              <a:t>Very materialistic view of life that is in contradiction to the religious dogma of the time.</a:t>
            </a:r>
            <a:endParaRPr lang="en-CA" sz="1600" b="0" dirty="0"/>
          </a:p>
          <a:p>
            <a:pPr marL="1028700" lvl="1" indent="-571500">
              <a:lnSpc>
                <a:spcPct val="80000"/>
              </a:lnSpc>
            </a:pPr>
            <a:r>
              <a:rPr lang="en-CA" sz="2000" dirty="0"/>
              <a:t>Rejects Lamarck’s evolutionary mechanism (environmental determinism)</a:t>
            </a:r>
          </a:p>
          <a:p>
            <a:pPr>
              <a:lnSpc>
                <a:spcPct val="80000"/>
              </a:lnSpc>
            </a:pPr>
            <a:r>
              <a:rPr lang="en-CA" sz="2400" dirty="0"/>
              <a:t>Then, he begins the search for an evolutionary mechanism</a:t>
            </a:r>
            <a:r>
              <a:rPr lang="ca-ES" sz="2400" dirty="0"/>
              <a:t>.</a:t>
            </a:r>
            <a:endParaRPr lang="en-US" sz="2400" dirty="0"/>
          </a:p>
        </p:txBody>
      </p:sp>
      <p:pic>
        <p:nvPicPr>
          <p:cNvPr id="10244" name="Picture 9" descr="Fichier:Darwin tree.png">
            <a:hlinkClick r:id="rId9"/>
          </p:cNvPr>
          <p:cNvPicPr>
            <a:picLocks noChangeAspect="1" noChangeArrowheads="1"/>
          </p:cNvPicPr>
          <p:nvPr>
            <p:custDataLst>
              <p:tags r:id="rId2"/>
            </p:custDataLst>
          </p:nvPr>
        </p:nvPicPr>
        <p:blipFill>
          <a:blip r:embed="rId10" cstate="email">
            <a:extLst>
              <a:ext uri="{28A0092B-C50C-407E-A947-70E740481C1C}">
                <a14:useLocalDpi xmlns:a14="http://schemas.microsoft.com/office/drawing/2010/main"/>
              </a:ext>
            </a:extLst>
          </a:blip>
          <a:srcRect/>
          <a:stretch>
            <a:fillRect/>
          </a:stretch>
        </p:blipFill>
        <p:spPr bwMode="auto">
          <a:xfrm>
            <a:off x="5867400" y="0"/>
            <a:ext cx="3276600" cy="3084513"/>
          </a:xfrm>
          <a:prstGeom prst="rect">
            <a:avLst/>
          </a:prstGeom>
          <a:noFill/>
          <a:ln w="9525">
            <a:solidFill>
              <a:srgbClr val="0B0B0B"/>
            </a:solidFill>
            <a:miter lim="800000"/>
            <a:headEnd/>
            <a:tailEnd/>
          </a:ln>
          <a:extLst>
            <a:ext uri="{909E8E84-426E-40DD-AFC4-6F175D3DCCD1}">
              <a14:hiddenFill xmlns:a14="http://schemas.microsoft.com/office/drawing/2010/main">
                <a:solidFill>
                  <a:srgbClr val="FFFFFF"/>
                </a:solidFill>
              </a14:hiddenFill>
            </a:ext>
          </a:extLst>
        </p:spPr>
      </p:pic>
      <p:sp>
        <p:nvSpPr>
          <p:cNvPr id="12293" name="Text Box 10"/>
          <p:cNvSpPr txBox="1">
            <a:spLocks noChangeArrowheads="1"/>
          </p:cNvSpPr>
          <p:nvPr>
            <p:custDataLst>
              <p:tags r:id="rId3"/>
            </p:custDataLst>
          </p:nvPr>
        </p:nvSpPr>
        <p:spPr bwMode="auto">
          <a:xfrm>
            <a:off x="5867400" y="3068638"/>
            <a:ext cx="352901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defRPr/>
            </a:pPr>
            <a:r>
              <a:rPr lang="en-CA" sz="1400" b="1" dirty="0"/>
              <a:t>Darwin’s first phylogenetic tree (1837)</a:t>
            </a:r>
          </a:p>
        </p:txBody>
      </p:sp>
      <p:pic>
        <p:nvPicPr>
          <p:cNvPr id="6" name="Picture 7" descr="http://1.bp.blogspot.com/_A9yLEWrMHJE/TBAMPWUpjEI/AAAAAAAAABQ/puy7Autx4W0/s320/Darwin+phylogenetic+tree.jpg"/>
          <p:cNvPicPr>
            <a:picLocks noChangeAspect="1" noChangeArrowheads="1"/>
          </p:cNvPicPr>
          <p:nvPr>
            <p:custDataLst>
              <p:tags r:id="rId4"/>
            </p:custDataLst>
          </p:nvPr>
        </p:nvPicPr>
        <p:blipFill>
          <a:blip r:embed="rId11" cstate="email">
            <a:extLst>
              <a:ext uri="{28A0092B-C50C-407E-A947-70E740481C1C}">
                <a14:useLocalDpi xmlns:a14="http://schemas.microsoft.com/office/drawing/2010/main"/>
              </a:ext>
            </a:extLst>
          </a:blip>
          <a:srcRect/>
          <a:stretch>
            <a:fillRect/>
          </a:stretch>
        </p:blipFill>
        <p:spPr bwMode="auto">
          <a:xfrm>
            <a:off x="6707188" y="3565525"/>
            <a:ext cx="2368550" cy="2414588"/>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7" name="Text Box 10"/>
          <p:cNvSpPr txBox="1">
            <a:spLocks noChangeArrowheads="1"/>
          </p:cNvSpPr>
          <p:nvPr>
            <p:custDataLst>
              <p:tags r:id="rId5"/>
            </p:custDataLst>
          </p:nvPr>
        </p:nvSpPr>
        <p:spPr bwMode="auto">
          <a:xfrm>
            <a:off x="5724525" y="5043488"/>
            <a:ext cx="11557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defRPr/>
            </a:pPr>
            <a:r>
              <a:rPr lang="fr-CA" sz="1400" b="1" u="sng" dirty="0" err="1">
                <a:solidFill>
                  <a:schemeClr val="bg1">
                    <a:lumMod val="10000"/>
                  </a:schemeClr>
                </a:solidFill>
              </a:rPr>
              <a:t>Darwin’s</a:t>
            </a:r>
            <a:r>
              <a:rPr lang="fr-CA" sz="1400" b="1" u="sng" dirty="0">
                <a:solidFill>
                  <a:schemeClr val="bg1">
                    <a:lumMod val="10000"/>
                  </a:schemeClr>
                </a:solidFill>
              </a:rPr>
              <a:t> </a:t>
            </a:r>
            <a:r>
              <a:rPr lang="fr-CA" sz="1400" b="1" u="sng" dirty="0" err="1">
                <a:solidFill>
                  <a:schemeClr val="bg1">
                    <a:lumMod val="10000"/>
                  </a:schemeClr>
                </a:solidFill>
              </a:rPr>
              <a:t>tree</a:t>
            </a:r>
            <a:r>
              <a:rPr lang="fr-CA" sz="1400" b="1" u="sng" dirty="0">
                <a:solidFill>
                  <a:schemeClr val="bg1">
                    <a:lumMod val="10000"/>
                  </a:schemeClr>
                </a:solidFill>
              </a:rPr>
              <a:t> </a:t>
            </a:r>
            <a:r>
              <a:rPr lang="fr-CA" sz="1400" b="1" u="sng" dirty="0" err="1">
                <a:solidFill>
                  <a:schemeClr val="bg1">
                    <a:lumMod val="10000"/>
                  </a:schemeClr>
                </a:solidFill>
              </a:rPr>
              <a:t>published</a:t>
            </a:r>
            <a:r>
              <a:rPr lang="fr-CA" sz="1400" b="1" u="sng" dirty="0">
                <a:solidFill>
                  <a:schemeClr val="bg1">
                    <a:lumMod val="10000"/>
                  </a:schemeClr>
                </a:solidFill>
              </a:rPr>
              <a:t> in 1859</a:t>
            </a:r>
            <a:endParaRPr lang="en-US" sz="1400" b="1" dirty="0"/>
          </a:p>
        </p:txBody>
      </p:sp>
      <p:sp>
        <p:nvSpPr>
          <p:cNvPr id="80898" name="Rectangle 1026"/>
          <p:cNvSpPr>
            <a:spLocks noGrp="1" noChangeArrowheads="1"/>
          </p:cNvSpPr>
          <p:nvPr>
            <p:ph type="title"/>
            <p:custDataLst>
              <p:tags r:id="rId6"/>
            </p:custDataLst>
          </p:nvPr>
        </p:nvSpPr>
        <p:spPr>
          <a:xfrm>
            <a:off x="6896" y="-99392"/>
            <a:ext cx="6293295" cy="1143000"/>
          </a:xfrm>
        </p:spPr>
        <p:txBody>
          <a:bodyPr/>
          <a:lstStyle/>
          <a:p>
            <a:pPr>
              <a:defRPr/>
            </a:pPr>
            <a:r>
              <a:rPr lang="ca-ES" sz="2800" dirty="0"/>
              <a:t>3.3 Evolution and Natural Selection</a:t>
            </a:r>
            <a:endParaRPr lang="en-US" sz="2800" dirty="0"/>
          </a:p>
        </p:txBody>
      </p:sp>
      <p:sp>
        <p:nvSpPr>
          <p:cNvPr id="2" name="TextBox 1">
            <a:extLst>
              <a:ext uri="{FF2B5EF4-FFF2-40B4-BE49-F238E27FC236}">
                <a16:creationId xmlns:a16="http://schemas.microsoft.com/office/drawing/2014/main" id="{9A12EB20-C7AA-4E4F-B767-547CB6353BC8}"/>
              </a:ext>
            </a:extLst>
          </p:cNvPr>
          <p:cNvSpPr txBox="1"/>
          <p:nvPr/>
        </p:nvSpPr>
        <p:spPr>
          <a:xfrm>
            <a:off x="-3708920" y="116632"/>
            <a:ext cx="3529013" cy="3539430"/>
          </a:xfrm>
          <a:prstGeom prst="rect">
            <a:avLst/>
          </a:prstGeom>
          <a:noFill/>
        </p:spPr>
        <p:txBody>
          <a:bodyPr wrap="square" rtlCol="0">
            <a:spAutoFit/>
          </a:bodyPr>
          <a:lstStyle/>
          <a:p>
            <a:r>
              <a:rPr lang="en-US" sz="1600" dirty="0">
                <a:solidFill>
                  <a:srgbClr val="000099"/>
                </a:solidFill>
              </a:rPr>
              <a:t>Darwin made the observation of common ancestry and drew in his notes a phylogenic tree indicating that species all came from one ancestor.</a:t>
            </a:r>
          </a:p>
          <a:p>
            <a:endParaRPr lang="en-US" sz="1600" dirty="0">
              <a:solidFill>
                <a:srgbClr val="000099"/>
              </a:solidFill>
            </a:endParaRPr>
          </a:p>
          <a:p>
            <a:r>
              <a:rPr lang="en-US" sz="1600" dirty="0">
                <a:solidFill>
                  <a:srgbClr val="000099"/>
                </a:solidFill>
              </a:rPr>
              <a:t>He rejected the idea of Lamarck (environmental determinism) that species in similar environments will look alike.</a:t>
            </a:r>
          </a:p>
          <a:p>
            <a:endParaRPr lang="en-US" sz="1600" dirty="0">
              <a:solidFill>
                <a:srgbClr val="000099"/>
              </a:solidFill>
            </a:endParaRPr>
          </a:p>
          <a:p>
            <a:r>
              <a:rPr lang="en-US" sz="1600" dirty="0">
                <a:solidFill>
                  <a:srgbClr val="000099"/>
                </a:solidFill>
              </a:rPr>
              <a:t>Evidence claims Darwin didn’t like controversy and that is why he waited so long to publish his work.</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11" name="Rectangle 7"/>
          <p:cNvSpPr>
            <a:spLocks noGrp="1" noChangeArrowheads="1"/>
          </p:cNvSpPr>
          <p:nvPr>
            <p:ph type="title"/>
            <p:custDataLst>
              <p:tags r:id="rId1"/>
            </p:custDataLst>
          </p:nvPr>
        </p:nvSpPr>
        <p:spPr>
          <a:xfrm>
            <a:off x="14288" y="281968"/>
            <a:ext cx="1713870" cy="1143000"/>
          </a:xfrm>
        </p:spPr>
        <p:txBody>
          <a:bodyPr/>
          <a:lstStyle/>
          <a:p>
            <a:pPr>
              <a:defRPr/>
            </a:pPr>
            <a:r>
              <a:rPr lang="en-US" sz="2800" dirty="0"/>
              <a:t>3.2 </a:t>
            </a:r>
            <a:r>
              <a:rPr lang="en-CA" sz="2800" dirty="0"/>
              <a:t>The Voyage on the Beagle</a:t>
            </a:r>
            <a:endParaRPr lang="en-US" sz="2800" dirty="0"/>
          </a:p>
        </p:txBody>
      </p:sp>
      <p:sp>
        <p:nvSpPr>
          <p:cNvPr id="11268" name="Text Box 8"/>
          <p:cNvSpPr txBox="1">
            <a:spLocks noChangeArrowheads="1"/>
          </p:cNvSpPr>
          <p:nvPr>
            <p:custDataLst>
              <p:tags r:id="rId2"/>
            </p:custDataLst>
          </p:nvPr>
        </p:nvSpPr>
        <p:spPr bwMode="auto">
          <a:xfrm>
            <a:off x="107949" y="1729176"/>
            <a:ext cx="1724025" cy="156966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dirty="0"/>
              <a:t>Finches of the Galápagos Islands</a:t>
            </a:r>
          </a:p>
        </p:txBody>
      </p:sp>
      <p:pic>
        <p:nvPicPr>
          <p:cNvPr id="2" name="Picture 1"/>
          <p:cNvPicPr>
            <a:picLocks noChangeAspect="1"/>
          </p:cNvPicPr>
          <p:nvPr>
            <p:custDataLst>
              <p:tags r:id="rId3"/>
            </p:custDataLst>
          </p:nvPr>
        </p:nvPicPr>
        <p:blipFill>
          <a:blip r:embed="rId9" cstate="email">
            <a:extLst>
              <a:ext uri="{28A0092B-C50C-407E-A947-70E740481C1C}">
                <a14:useLocalDpi xmlns:a14="http://schemas.microsoft.com/office/drawing/2010/main"/>
              </a:ext>
            </a:extLst>
          </a:blip>
          <a:stretch>
            <a:fillRect/>
          </a:stretch>
        </p:blipFill>
        <p:spPr>
          <a:xfrm>
            <a:off x="-18660" y="3298836"/>
            <a:ext cx="1749425" cy="3317875"/>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2025904" y="0"/>
            <a:ext cx="6710654" cy="6095463"/>
          </a:xfrm>
          <a:prstGeom prst="rect">
            <a:avLst/>
          </a:prstGeom>
        </p:spPr>
      </p:pic>
      <p:sp>
        <p:nvSpPr>
          <p:cNvPr id="11266" name="Text Box 6"/>
          <p:cNvSpPr txBox="1">
            <a:spLocks noChangeArrowheads="1"/>
          </p:cNvSpPr>
          <p:nvPr>
            <p:custDataLst>
              <p:tags r:id="rId4"/>
            </p:custDataLst>
          </p:nvPr>
        </p:nvSpPr>
        <p:spPr bwMode="auto">
          <a:xfrm>
            <a:off x="1980208" y="5589240"/>
            <a:ext cx="5472112" cy="36671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800" b="1" dirty="0" err="1"/>
              <a:t>Fig</a:t>
            </a:r>
            <a:r>
              <a:rPr lang="fr-CA" sz="1800" b="1" dirty="0"/>
              <a:t> 1.22</a:t>
            </a:r>
            <a:endParaRPr lang="en-US" sz="1800" b="1" dirty="0"/>
          </a:p>
        </p:txBody>
      </p:sp>
      <p:sp>
        <p:nvSpPr>
          <p:cNvPr id="11271" name="TextBox 3"/>
          <p:cNvSpPr txBox="1">
            <a:spLocks noChangeArrowheads="1"/>
          </p:cNvSpPr>
          <p:nvPr>
            <p:custDataLst>
              <p:tags r:id="rId5"/>
            </p:custDataLst>
          </p:nvPr>
        </p:nvSpPr>
        <p:spPr bwMode="auto">
          <a:xfrm>
            <a:off x="2026501" y="3645024"/>
            <a:ext cx="223202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600" b="1" dirty="0"/>
              <a:t>The Finches show morphological similarities because they </a:t>
            </a:r>
            <a:r>
              <a:rPr lang="en-CA" sz="1600" b="1" u="sng" dirty="0">
                <a:solidFill>
                  <a:schemeClr val="tx2"/>
                </a:solidFill>
              </a:rPr>
              <a:t>_share a common ancestor. </a:t>
            </a:r>
          </a:p>
        </p:txBody>
      </p:sp>
      <p:sp>
        <p:nvSpPr>
          <p:cNvPr id="11272" name="TextBox 4"/>
          <p:cNvSpPr txBox="1">
            <a:spLocks noChangeArrowheads="1"/>
          </p:cNvSpPr>
          <p:nvPr>
            <p:custDataLst>
              <p:tags r:id="rId6"/>
            </p:custDataLst>
          </p:nvPr>
        </p:nvSpPr>
        <p:spPr bwMode="auto">
          <a:xfrm>
            <a:off x="2023297" y="892458"/>
            <a:ext cx="111921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600" b="1" dirty="0">
                <a:solidFill>
                  <a:schemeClr val="tx2"/>
                </a:solidFill>
              </a:rPr>
              <a:t>South-</a:t>
            </a:r>
          </a:p>
          <a:p>
            <a:r>
              <a:rPr lang="en-CA" sz="1600" b="1" dirty="0">
                <a:solidFill>
                  <a:schemeClr val="tx2"/>
                </a:solidFill>
              </a:rPr>
              <a:t>American</a:t>
            </a:r>
          </a:p>
        </p:txBody>
      </p:sp>
      <p:sp>
        <p:nvSpPr>
          <p:cNvPr id="3" name="TextBox 2">
            <a:extLst>
              <a:ext uri="{FF2B5EF4-FFF2-40B4-BE49-F238E27FC236}">
                <a16:creationId xmlns:a16="http://schemas.microsoft.com/office/drawing/2014/main" id="{E2D5754D-9C74-49A4-9148-AC51B3181EEE}"/>
              </a:ext>
            </a:extLst>
          </p:cNvPr>
          <p:cNvSpPr txBox="1"/>
          <p:nvPr/>
        </p:nvSpPr>
        <p:spPr>
          <a:xfrm>
            <a:off x="-3803188" y="116632"/>
            <a:ext cx="3529278" cy="1323439"/>
          </a:xfrm>
          <a:prstGeom prst="rect">
            <a:avLst/>
          </a:prstGeom>
          <a:noFill/>
        </p:spPr>
        <p:txBody>
          <a:bodyPr wrap="square" rtlCol="0">
            <a:spAutoFit/>
          </a:bodyPr>
          <a:lstStyle/>
          <a:p>
            <a:r>
              <a:rPr lang="en-US" sz="1600" dirty="0">
                <a:solidFill>
                  <a:srgbClr val="000099"/>
                </a:solidFill>
              </a:rPr>
              <a:t>His finches brought about a theory that a species of the birds was pushed towards the Galapagos where they speciated and developed.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8" descr="r001-25"/>
          <p:cNvPicPr>
            <a:picLocks noChangeAspect="1" noChangeArrowheads="1"/>
          </p:cNvPicPr>
          <p:nvPr>
            <p:custDataLst>
              <p:tags r:id="rId1"/>
            </p:custDataLst>
          </p:nvPr>
        </p:nvPicPr>
        <p:blipFill>
          <a:blip r:embed="rId10" cstate="email">
            <a:extLst>
              <a:ext uri="{28A0092B-C50C-407E-A947-70E740481C1C}">
                <a14:useLocalDpi xmlns:a14="http://schemas.microsoft.com/office/drawing/2010/main"/>
              </a:ext>
            </a:extLst>
          </a:blip>
          <a:srcRect/>
          <a:stretch>
            <a:fillRect/>
          </a:stretch>
        </p:blipFill>
        <p:spPr bwMode="auto">
          <a:xfrm>
            <a:off x="179512" y="1112837"/>
            <a:ext cx="3598863" cy="2439988"/>
          </a:xfrm>
          <a:prstGeom prst="rect">
            <a:avLst/>
          </a:prstGeom>
          <a:noFill/>
          <a:ln w="9525">
            <a:solidFill>
              <a:srgbClr val="0B0B0B"/>
            </a:solidFill>
            <a:miter lim="800000"/>
            <a:headEnd/>
            <a:tailEnd/>
          </a:ln>
          <a:extLst>
            <a:ext uri="{909E8E84-426E-40DD-AFC4-6F175D3DCCD1}">
              <a14:hiddenFill xmlns:a14="http://schemas.microsoft.com/office/drawing/2010/main">
                <a:solidFill>
                  <a:srgbClr val="FFFFFF"/>
                </a:solidFill>
              </a14:hiddenFill>
            </a:ext>
          </a:extLst>
        </p:spPr>
      </p:pic>
      <p:pic>
        <p:nvPicPr>
          <p:cNvPr id="12291" name="Picture 9" descr="r001-40"/>
          <p:cNvPicPr>
            <a:picLocks noChangeAspect="1" noChangeArrowheads="1"/>
          </p:cNvPicPr>
          <p:nvPr>
            <p:custDataLst>
              <p:tags r:id="rId2"/>
            </p:custDataLst>
          </p:nvPr>
        </p:nvPicPr>
        <p:blipFill>
          <a:blip r:embed="rId11" cstate="email">
            <a:extLst>
              <a:ext uri="{28A0092B-C50C-407E-A947-70E740481C1C}">
                <a14:useLocalDpi xmlns:a14="http://schemas.microsoft.com/office/drawing/2010/main"/>
              </a:ext>
            </a:extLst>
          </a:blip>
          <a:srcRect/>
          <a:stretch>
            <a:fillRect/>
          </a:stretch>
        </p:blipFill>
        <p:spPr bwMode="auto">
          <a:xfrm>
            <a:off x="4859338" y="260350"/>
            <a:ext cx="3960812" cy="4144963"/>
          </a:xfrm>
          <a:prstGeom prst="rect">
            <a:avLst/>
          </a:prstGeom>
          <a:noFill/>
          <a:ln w="9525">
            <a:solidFill>
              <a:srgbClr val="0B0B0B"/>
            </a:solidFill>
            <a:miter lim="800000"/>
            <a:headEnd/>
            <a:tailEnd/>
          </a:ln>
          <a:extLst>
            <a:ext uri="{909E8E84-426E-40DD-AFC4-6F175D3DCCD1}">
              <a14:hiddenFill xmlns:a14="http://schemas.microsoft.com/office/drawing/2010/main">
                <a:solidFill>
                  <a:srgbClr val="FFFFFF"/>
                </a:solidFill>
              </a14:hiddenFill>
            </a:ext>
          </a:extLst>
        </p:spPr>
      </p:pic>
      <p:sp>
        <p:nvSpPr>
          <p:cNvPr id="12292" name="Text Box 14"/>
          <p:cNvSpPr txBox="1">
            <a:spLocks noChangeArrowheads="1"/>
          </p:cNvSpPr>
          <p:nvPr>
            <p:custDataLst>
              <p:tags r:id="rId3"/>
            </p:custDataLst>
          </p:nvPr>
        </p:nvSpPr>
        <p:spPr bwMode="auto">
          <a:xfrm>
            <a:off x="2606829" y="3528454"/>
            <a:ext cx="1428596" cy="36933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800" b="1" dirty="0"/>
              <a:t>Rock </a:t>
            </a:r>
            <a:r>
              <a:rPr lang="fr-CA" sz="1800" b="1" dirty="0" err="1"/>
              <a:t>hyrax</a:t>
            </a:r>
            <a:endParaRPr lang="en-US" sz="1800" b="1" dirty="0"/>
          </a:p>
        </p:txBody>
      </p:sp>
      <p:sp>
        <p:nvSpPr>
          <p:cNvPr id="12293" name="Text Box 15"/>
          <p:cNvSpPr txBox="1">
            <a:spLocks noChangeArrowheads="1"/>
          </p:cNvSpPr>
          <p:nvPr>
            <p:custDataLst>
              <p:tags r:id="rId4"/>
            </p:custDataLst>
          </p:nvPr>
        </p:nvSpPr>
        <p:spPr bwMode="auto">
          <a:xfrm>
            <a:off x="4859338" y="4365625"/>
            <a:ext cx="2056973" cy="36933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800" b="1" dirty="0"/>
              <a:t>African elephant </a:t>
            </a:r>
          </a:p>
        </p:txBody>
      </p:sp>
      <p:sp>
        <p:nvSpPr>
          <p:cNvPr id="12294" name="Text Box 18"/>
          <p:cNvSpPr txBox="1">
            <a:spLocks noChangeArrowheads="1"/>
          </p:cNvSpPr>
          <p:nvPr>
            <p:custDataLst>
              <p:tags r:id="rId5"/>
            </p:custDataLst>
          </p:nvPr>
        </p:nvSpPr>
        <p:spPr bwMode="auto">
          <a:xfrm>
            <a:off x="2987675" y="5589588"/>
            <a:ext cx="1047750" cy="36671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800" b="1" dirty="0"/>
              <a:t>Dugong</a:t>
            </a:r>
            <a:endParaRPr lang="en-US" sz="1800" b="1" dirty="0"/>
          </a:p>
        </p:txBody>
      </p:sp>
      <p:pic>
        <p:nvPicPr>
          <p:cNvPr id="12295" name="Picture 20" descr="Fichier:Dugong Marsa Alam.jpg">
            <a:hlinkClick r:id="rId12"/>
          </p:cNvPr>
          <p:cNvPicPr>
            <a:picLocks noChangeAspect="1" noChangeArrowheads="1"/>
          </p:cNvPicPr>
          <p:nvPr>
            <p:custDataLst>
              <p:tags r:id="rId6"/>
            </p:custDataLst>
          </p:nvPr>
        </p:nvPicPr>
        <p:blipFill>
          <a:blip r:embed="rId13" cstate="email">
            <a:extLst>
              <a:ext uri="{28A0092B-C50C-407E-A947-70E740481C1C}">
                <a14:useLocalDpi xmlns:a14="http://schemas.microsoft.com/office/drawing/2010/main"/>
              </a:ext>
            </a:extLst>
          </a:blip>
          <a:srcRect/>
          <a:stretch>
            <a:fillRect/>
          </a:stretch>
        </p:blipFill>
        <p:spPr bwMode="auto">
          <a:xfrm>
            <a:off x="366683" y="3991525"/>
            <a:ext cx="2665412" cy="199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0857" name="Rectangle 25"/>
          <p:cNvSpPr>
            <a:spLocks noGrp="1" noChangeArrowheads="1"/>
          </p:cNvSpPr>
          <p:nvPr>
            <p:ph type="title"/>
            <p:custDataLst>
              <p:tags r:id="rId7"/>
            </p:custDataLst>
          </p:nvPr>
        </p:nvSpPr>
        <p:spPr>
          <a:xfrm>
            <a:off x="0" y="0"/>
            <a:ext cx="4267200" cy="1143000"/>
          </a:xfrm>
        </p:spPr>
        <p:txBody>
          <a:bodyPr/>
          <a:lstStyle/>
          <a:p>
            <a:pPr>
              <a:defRPr/>
            </a:pPr>
            <a:r>
              <a:rPr lang="ca-ES" sz="2800" dirty="0"/>
              <a:t>3.3 Evolution and Natural Selection</a:t>
            </a:r>
            <a:endParaRPr lang="en-US" sz="2800" dirty="0"/>
          </a:p>
        </p:txBody>
      </p:sp>
      <p:sp>
        <p:nvSpPr>
          <p:cNvPr id="2" name="TextBox 1">
            <a:extLst>
              <a:ext uri="{FF2B5EF4-FFF2-40B4-BE49-F238E27FC236}">
                <a16:creationId xmlns:a16="http://schemas.microsoft.com/office/drawing/2014/main" id="{AB9F954B-B83E-407E-94F3-5A22FB442F78}"/>
              </a:ext>
            </a:extLst>
          </p:cNvPr>
          <p:cNvSpPr txBox="1"/>
          <p:nvPr/>
        </p:nvSpPr>
        <p:spPr>
          <a:xfrm>
            <a:off x="-3708920" y="116632"/>
            <a:ext cx="3631382" cy="1569660"/>
          </a:xfrm>
          <a:prstGeom prst="rect">
            <a:avLst/>
          </a:prstGeom>
          <a:noFill/>
        </p:spPr>
        <p:txBody>
          <a:bodyPr wrap="square" rtlCol="0">
            <a:spAutoFit/>
          </a:bodyPr>
          <a:lstStyle/>
          <a:p>
            <a:r>
              <a:rPr lang="en-US" sz="1600" dirty="0">
                <a:solidFill>
                  <a:srgbClr val="000099"/>
                </a:solidFill>
              </a:rPr>
              <a:t>he wanted to fill the gaps between the species and thought fossils will help him do that.</a:t>
            </a:r>
          </a:p>
          <a:p>
            <a:r>
              <a:rPr lang="en-US" sz="1600" dirty="0">
                <a:solidFill>
                  <a:srgbClr val="000099"/>
                </a:solidFill>
              </a:rPr>
              <a:t>Fossils gave a god idea of the evolutionary path from related organisms.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5" name="Rectangle 5"/>
          <p:cNvSpPr>
            <a:spLocks noGrp="1" noChangeArrowheads="1"/>
          </p:cNvSpPr>
          <p:nvPr>
            <p:ph type="title"/>
            <p:custDataLst>
              <p:tags r:id="rId1"/>
            </p:custDataLst>
          </p:nvPr>
        </p:nvSpPr>
        <p:spPr>
          <a:xfrm>
            <a:off x="323850" y="0"/>
            <a:ext cx="3816350" cy="1143000"/>
          </a:xfrm>
        </p:spPr>
        <p:txBody>
          <a:bodyPr/>
          <a:lstStyle/>
          <a:p>
            <a:pPr>
              <a:defRPr/>
            </a:pPr>
            <a:r>
              <a:rPr lang="ca-ES" sz="2800" dirty="0"/>
              <a:t>3.3 Evolution and Natural Selection</a:t>
            </a:r>
            <a:endParaRPr lang="en-US" sz="2800" dirty="0"/>
          </a:p>
        </p:txBody>
      </p:sp>
      <p:sp>
        <p:nvSpPr>
          <p:cNvPr id="13315" name="Text Box 3"/>
          <p:cNvSpPr txBox="1">
            <a:spLocks noChangeArrowheads="1"/>
          </p:cNvSpPr>
          <p:nvPr>
            <p:custDataLst>
              <p:tags r:id="rId2"/>
            </p:custDataLst>
          </p:nvPr>
        </p:nvSpPr>
        <p:spPr bwMode="auto">
          <a:xfrm>
            <a:off x="250825" y="2349500"/>
            <a:ext cx="3457575" cy="2246769"/>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buFontTx/>
              <a:buChar char="•"/>
            </a:pPr>
            <a:r>
              <a:rPr lang="en-CA" sz="2000" b="1" u="sng" dirty="0">
                <a:solidFill>
                  <a:schemeClr val="tx2"/>
                </a:solidFill>
              </a:rPr>
              <a:t>_99_%</a:t>
            </a:r>
            <a:r>
              <a:rPr lang="en-CA" sz="2000" b="1" dirty="0"/>
              <a:t> of species that have lived on Earth are extinct.</a:t>
            </a:r>
          </a:p>
          <a:p>
            <a:r>
              <a:rPr lang="en-CA" sz="2000" b="1" dirty="0"/>
              <a:t> </a:t>
            </a:r>
          </a:p>
          <a:p>
            <a:pPr>
              <a:buFontTx/>
              <a:buChar char="•"/>
            </a:pPr>
            <a:r>
              <a:rPr lang="en-CA" sz="2000" b="1" dirty="0"/>
              <a:t>Most of the evolutionary branches finish in a dead-end (extinction).</a:t>
            </a:r>
          </a:p>
        </p:txBody>
      </p:sp>
      <p:pic>
        <p:nvPicPr>
          <p:cNvPr id="3" name="Pictur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563888" y="116632"/>
            <a:ext cx="5435600" cy="5876325"/>
          </a:xfrm>
          <a:prstGeom prst="rect">
            <a:avLst/>
          </a:prstGeom>
        </p:spPr>
      </p:pic>
      <p:sp>
        <p:nvSpPr>
          <p:cNvPr id="2" name="TextBox 1">
            <a:extLst>
              <a:ext uri="{FF2B5EF4-FFF2-40B4-BE49-F238E27FC236}">
                <a16:creationId xmlns:a16="http://schemas.microsoft.com/office/drawing/2014/main" id="{91E93F3D-9237-4912-B44A-3AB886A33494}"/>
              </a:ext>
            </a:extLst>
          </p:cNvPr>
          <p:cNvSpPr txBox="1"/>
          <p:nvPr/>
        </p:nvSpPr>
        <p:spPr>
          <a:xfrm>
            <a:off x="-3708920" y="116632"/>
            <a:ext cx="3708920" cy="830997"/>
          </a:xfrm>
          <a:prstGeom prst="rect">
            <a:avLst/>
          </a:prstGeom>
          <a:noFill/>
        </p:spPr>
        <p:txBody>
          <a:bodyPr wrap="square" rtlCol="0">
            <a:spAutoFit/>
          </a:bodyPr>
          <a:lstStyle/>
          <a:p>
            <a:r>
              <a:rPr lang="en-US" sz="1600" dirty="0">
                <a:solidFill>
                  <a:srgbClr val="000099"/>
                </a:solidFill>
              </a:rPr>
              <a:t>Fossils showed a lot about the development of morphological features that filled the gaps between organism.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custDataLst>
              <p:tags r:id="rId1"/>
            </p:custDataLst>
          </p:nvPr>
        </p:nvSpPr>
        <p:spPr>
          <a:xfrm>
            <a:off x="228600" y="1905000"/>
            <a:ext cx="5867400" cy="4114800"/>
          </a:xfrm>
        </p:spPr>
        <p:txBody>
          <a:bodyPr/>
          <a:lstStyle/>
          <a:p>
            <a:r>
              <a:rPr lang="ca-ES" sz="2400" dirty="0"/>
              <a:t>In 1838, Darwin read “ An essay on the principle of population” written by the economist Thomas R. Malthus</a:t>
            </a:r>
          </a:p>
          <a:p>
            <a:r>
              <a:rPr lang="ca-ES" sz="2400" dirty="0"/>
              <a:t>This reading became one of the main sources that inspired him to formulate his famous theory on natural selection.</a:t>
            </a:r>
          </a:p>
          <a:p>
            <a:endParaRPr lang="en-US" sz="2400" dirty="0"/>
          </a:p>
        </p:txBody>
      </p:sp>
      <p:sp>
        <p:nvSpPr>
          <p:cNvPr id="79878" name="Rectangle 6"/>
          <p:cNvSpPr>
            <a:spLocks noGrp="1" noChangeArrowheads="1"/>
          </p:cNvSpPr>
          <p:nvPr>
            <p:ph type="title"/>
            <p:custDataLst>
              <p:tags r:id="rId2"/>
            </p:custDataLst>
          </p:nvPr>
        </p:nvSpPr>
        <p:spPr/>
        <p:txBody>
          <a:bodyPr/>
          <a:lstStyle/>
          <a:p>
            <a:pPr>
              <a:defRPr/>
            </a:pPr>
            <a:r>
              <a:rPr lang="ca-ES" sz="2800" dirty="0"/>
              <a:t>3.3 Evolution and Natural Selection</a:t>
            </a:r>
            <a:endParaRPr lang="en-US" sz="2800" dirty="0"/>
          </a:p>
        </p:txBody>
      </p:sp>
      <p:sp>
        <p:nvSpPr>
          <p:cNvPr id="6" name="Text Box 8"/>
          <p:cNvSpPr txBox="1">
            <a:spLocks noChangeArrowheads="1"/>
          </p:cNvSpPr>
          <p:nvPr>
            <p:custDataLst>
              <p:tags r:id="rId3"/>
            </p:custDataLst>
          </p:nvPr>
        </p:nvSpPr>
        <p:spPr bwMode="auto">
          <a:xfrm>
            <a:off x="6298418" y="4915781"/>
            <a:ext cx="2611612" cy="830997"/>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r>
              <a:rPr lang="en-US" b="1" dirty="0"/>
              <a:t>Thomas Malthus</a:t>
            </a:r>
          </a:p>
          <a:p>
            <a:pPr algn="ctr"/>
            <a:r>
              <a:rPr lang="en-US" dirty="0"/>
              <a:t>1766-1834</a:t>
            </a:r>
            <a:endParaRPr lang="en-US" b="1" dirty="0"/>
          </a:p>
        </p:txBody>
      </p:sp>
      <p:pic>
        <p:nvPicPr>
          <p:cNvPr id="7" name="Picture 6"/>
          <p:cNvPicPr>
            <a:picLocks noChangeAspect="1"/>
          </p:cNvPicPr>
          <p:nvPr>
            <p:custDataLst>
              <p:tags r:id="rId4"/>
            </p:custDataLst>
          </p:nvPr>
        </p:nvPicPr>
        <p:blipFill>
          <a:blip r:embed="rId7" cstate="email">
            <a:extLst>
              <a:ext uri="{28A0092B-C50C-407E-A947-70E740481C1C}">
                <a14:useLocalDpi xmlns:a14="http://schemas.microsoft.com/office/drawing/2010/main"/>
              </a:ext>
            </a:extLst>
          </a:blip>
          <a:stretch>
            <a:fillRect/>
          </a:stretch>
        </p:blipFill>
        <p:spPr>
          <a:xfrm>
            <a:off x="6099943" y="1095298"/>
            <a:ext cx="3008561" cy="3820483"/>
          </a:xfrm>
          <a:prstGeom prst="rect">
            <a:avLst/>
          </a:prstGeom>
        </p:spPr>
      </p:pic>
      <p:sp>
        <p:nvSpPr>
          <p:cNvPr id="2" name="TextBox 1">
            <a:extLst>
              <a:ext uri="{FF2B5EF4-FFF2-40B4-BE49-F238E27FC236}">
                <a16:creationId xmlns:a16="http://schemas.microsoft.com/office/drawing/2014/main" id="{BFD74B06-3AAE-4DB0-8D99-EE8F4B0A463A}"/>
              </a:ext>
            </a:extLst>
          </p:cNvPr>
          <p:cNvSpPr txBox="1"/>
          <p:nvPr/>
        </p:nvSpPr>
        <p:spPr>
          <a:xfrm>
            <a:off x="-3708920" y="0"/>
            <a:ext cx="3706317" cy="1569660"/>
          </a:xfrm>
          <a:prstGeom prst="rect">
            <a:avLst/>
          </a:prstGeom>
          <a:noFill/>
        </p:spPr>
        <p:txBody>
          <a:bodyPr wrap="square" rtlCol="0">
            <a:spAutoFit/>
          </a:bodyPr>
          <a:lstStyle/>
          <a:p>
            <a:r>
              <a:rPr lang="en-US" sz="1600" dirty="0">
                <a:solidFill>
                  <a:srgbClr val="000099"/>
                </a:solidFill>
              </a:rPr>
              <a:t>Was unsatisfied with Lamarck’s method of classification and came up with his own.</a:t>
            </a:r>
          </a:p>
          <a:p>
            <a:endParaRPr lang="en-US" sz="1600" dirty="0">
              <a:solidFill>
                <a:srgbClr val="000099"/>
              </a:solidFill>
            </a:endParaRPr>
          </a:p>
          <a:p>
            <a:r>
              <a:rPr lang="en-US" sz="1600" dirty="0">
                <a:solidFill>
                  <a:srgbClr val="000099"/>
                </a:solidFill>
              </a:rPr>
              <a:t>He was able to apply the concepts of Malthus to his studies and work.</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3" name="Rectangle 3"/>
          <p:cNvSpPr>
            <a:spLocks noGrp="1" noChangeArrowheads="1"/>
          </p:cNvSpPr>
          <p:nvPr>
            <p:ph type="body" idx="1"/>
            <p:custDataLst>
              <p:tags r:id="rId1"/>
            </p:custDataLst>
          </p:nvPr>
        </p:nvSpPr>
        <p:spPr>
          <a:xfrm>
            <a:off x="323850" y="908050"/>
            <a:ext cx="8294688" cy="2138363"/>
          </a:xfrm>
        </p:spPr>
        <p:txBody>
          <a:bodyPr/>
          <a:lstStyle/>
          <a:p>
            <a:r>
              <a:rPr lang="en-CA" sz="2000" dirty="0"/>
              <a:t>In his book </a:t>
            </a:r>
            <a:r>
              <a:rPr lang="en-CA" sz="2000" i="1" dirty="0"/>
              <a:t>An essay on the principle of population (1798),</a:t>
            </a:r>
            <a:r>
              <a:rPr lang="en-CA" sz="2000" dirty="0"/>
              <a:t> Malthus wrote that: </a:t>
            </a:r>
          </a:p>
          <a:p>
            <a:endParaRPr lang="ca-ES" sz="2000" dirty="0"/>
          </a:p>
          <a:p>
            <a:pPr lvl="1">
              <a:buFontTx/>
              <a:buNone/>
            </a:pPr>
            <a:endParaRPr lang="ca-ES" sz="1800" dirty="0"/>
          </a:p>
        </p:txBody>
      </p:sp>
      <p:sp>
        <p:nvSpPr>
          <p:cNvPr id="81924" name="Rectangle 4"/>
          <p:cNvSpPr>
            <a:spLocks noGrp="1" noChangeArrowheads="1"/>
          </p:cNvSpPr>
          <p:nvPr>
            <p:ph type="title"/>
            <p:custDataLst>
              <p:tags r:id="rId2"/>
            </p:custDataLst>
          </p:nvPr>
        </p:nvSpPr>
        <p:spPr>
          <a:xfrm>
            <a:off x="0" y="0"/>
            <a:ext cx="8207375" cy="1143000"/>
          </a:xfrm>
        </p:spPr>
        <p:txBody>
          <a:bodyPr/>
          <a:lstStyle/>
          <a:p>
            <a:pPr>
              <a:defRPr/>
            </a:pPr>
            <a:r>
              <a:rPr lang="ca-ES" sz="2800" dirty="0"/>
              <a:t>3.3 Evolution and Natural Selection</a:t>
            </a:r>
            <a:endParaRPr lang="en-US" sz="2800" dirty="0"/>
          </a:p>
        </p:txBody>
      </p:sp>
      <p:sp>
        <p:nvSpPr>
          <p:cNvPr id="15365" name="Text Box 2062"/>
          <p:cNvSpPr txBox="1">
            <a:spLocks noChangeArrowheads="1"/>
          </p:cNvSpPr>
          <p:nvPr>
            <p:custDataLst>
              <p:tags r:id="rId3"/>
            </p:custDataLst>
          </p:nvPr>
        </p:nvSpPr>
        <p:spPr bwMode="auto">
          <a:xfrm>
            <a:off x="196990" y="1878590"/>
            <a:ext cx="3671887"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b="1" dirty="0"/>
              <a:t>Every human population has a tendency to increase </a:t>
            </a:r>
            <a:r>
              <a:rPr lang="en-CA" b="1" u="sng" dirty="0">
                <a:solidFill>
                  <a:schemeClr val="tx2"/>
                </a:solidFill>
              </a:rPr>
              <a:t>_geometrically_</a:t>
            </a:r>
            <a:r>
              <a:rPr lang="en-CA" b="1" dirty="0"/>
              <a:t>, whereas the available resources to feed these populations increase </a:t>
            </a:r>
            <a:r>
              <a:rPr lang="en-CA" b="1" u="sng" dirty="0">
                <a:solidFill>
                  <a:schemeClr val="tx2"/>
                </a:solidFill>
              </a:rPr>
              <a:t>_arithmetically_</a:t>
            </a:r>
            <a:r>
              <a:rPr lang="en-CA" b="1" dirty="0"/>
              <a:t>.</a:t>
            </a:r>
          </a:p>
        </p:txBody>
      </p:sp>
      <p:grpSp>
        <p:nvGrpSpPr>
          <p:cNvPr id="81" name="Group 80"/>
          <p:cNvGrpSpPr/>
          <p:nvPr/>
        </p:nvGrpSpPr>
        <p:grpSpPr>
          <a:xfrm>
            <a:off x="3851325" y="1681163"/>
            <a:ext cx="5222472" cy="3621083"/>
            <a:chOff x="3851325" y="1681163"/>
            <a:chExt cx="5222472" cy="3621083"/>
          </a:xfrm>
        </p:grpSpPr>
        <p:grpSp>
          <p:nvGrpSpPr>
            <p:cNvPr id="82" name="Group 81"/>
            <p:cNvGrpSpPr/>
            <p:nvPr>
              <p:custDataLst>
                <p:tags r:id="rId4"/>
              </p:custDataLst>
            </p:nvPr>
          </p:nvGrpSpPr>
          <p:grpSpPr>
            <a:xfrm>
              <a:off x="3851325" y="1681163"/>
              <a:ext cx="5222472" cy="3621083"/>
              <a:chOff x="3742016" y="1752133"/>
              <a:chExt cx="5222472" cy="3621083"/>
            </a:xfrm>
          </p:grpSpPr>
          <p:grpSp>
            <p:nvGrpSpPr>
              <p:cNvPr id="86" name="Group 85"/>
              <p:cNvGrpSpPr/>
              <p:nvPr/>
            </p:nvGrpSpPr>
            <p:grpSpPr>
              <a:xfrm>
                <a:off x="3852739" y="1752133"/>
                <a:ext cx="5111749" cy="3621083"/>
                <a:chOff x="2578144" y="-399730"/>
                <a:chExt cx="5111749" cy="3621083"/>
              </a:xfrm>
              <a:effectLst/>
            </p:grpSpPr>
            <p:pic>
              <p:nvPicPr>
                <p:cNvPr id="101" name="Picture 2056" descr="malthus"/>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2578144" y="-399730"/>
                  <a:ext cx="5111749" cy="3621083"/>
                </a:xfrm>
                <a:prstGeom prst="rect">
                  <a:avLst/>
                </a:prstGeom>
                <a:solidFill>
                  <a:srgbClr val="FFFFFF"/>
                </a:solidFill>
                <a:ln>
                  <a:noFill/>
                </a:ln>
                <a:effectLst>
                  <a:outerShdw dist="107763" dir="2700000" algn="ctr" rotWithShape="0">
                    <a:srgbClr val="808080">
                      <a:alpha val="50000"/>
                    </a:srgbClr>
                  </a:outerShdw>
                </a:effectLst>
                <a:extLst>
                  <a:ext uri="{91240B29-F687-4F45-9708-019B960494DF}">
                    <a14:hiddenLine xmlns:a14="http://schemas.microsoft.com/office/drawing/2010/main" w="9525">
                      <a:solidFill>
                        <a:srgbClr val="000000"/>
                      </a:solidFill>
                      <a:miter lim="800000"/>
                      <a:headEnd/>
                      <a:tailEnd/>
                    </a14:hiddenLine>
                  </a:ext>
                </a:extLst>
              </p:spPr>
            </p:pic>
            <p:grpSp>
              <p:nvGrpSpPr>
                <p:cNvPr id="102" name="Group 101"/>
                <p:cNvGrpSpPr/>
                <p:nvPr/>
              </p:nvGrpSpPr>
              <p:grpSpPr>
                <a:xfrm>
                  <a:off x="3741738" y="116632"/>
                  <a:ext cx="3493493" cy="2880320"/>
                  <a:chOff x="3741738" y="116632"/>
                  <a:chExt cx="3493493" cy="2880320"/>
                </a:xfrm>
              </p:grpSpPr>
              <p:sp>
                <p:nvSpPr>
                  <p:cNvPr id="103" name="Rectangle 102"/>
                  <p:cNvSpPr/>
                  <p:nvPr/>
                </p:nvSpPr>
                <p:spPr bwMode="auto">
                  <a:xfrm>
                    <a:off x="3741738" y="2757886"/>
                    <a:ext cx="2724916" cy="239066"/>
                  </a:xfrm>
                  <a:prstGeom prst="rect">
                    <a:avLst/>
                  </a:prstGeom>
                  <a:solidFill>
                    <a:srgbClr val="FFFFFF"/>
                  </a:solidFill>
                  <a:ln>
                    <a:noFill/>
                  </a:ln>
                  <a:effectLst>
                    <a:outerShdw dist="17961" dir="13500000" algn="ctr" rotWithShape="0">
                      <a:srgbClr val="FCFEB9"/>
                    </a:outerShdw>
                  </a:effectLst>
                  <a:extLst/>
                </p:spPr>
                <p:txBody>
                  <a:bodyPr vert="horz" wrap="non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104" name="Rectangle 103"/>
                  <p:cNvSpPr/>
                  <p:nvPr/>
                </p:nvSpPr>
                <p:spPr bwMode="auto">
                  <a:xfrm>
                    <a:off x="5364088" y="116632"/>
                    <a:ext cx="1102566" cy="216024"/>
                  </a:xfrm>
                  <a:prstGeom prst="rect">
                    <a:avLst/>
                  </a:prstGeom>
                  <a:solidFill>
                    <a:srgbClr val="FFFFFF"/>
                  </a:solidFill>
                  <a:ln>
                    <a:noFill/>
                  </a:ln>
                  <a:effectLst>
                    <a:outerShdw dist="17961" dir="13500000" algn="ctr" rotWithShape="0">
                      <a:srgbClr val="FCFEB9"/>
                    </a:outerShdw>
                  </a:effectLst>
                  <a:extLst/>
                </p:spPr>
                <p:txBody>
                  <a:bodyPr vert="horz" wrap="non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105" name="Rectangle 104"/>
                  <p:cNvSpPr/>
                  <p:nvPr/>
                </p:nvSpPr>
                <p:spPr bwMode="auto">
                  <a:xfrm>
                    <a:off x="6152355" y="1235963"/>
                    <a:ext cx="1082876" cy="214059"/>
                  </a:xfrm>
                  <a:prstGeom prst="rect">
                    <a:avLst/>
                  </a:prstGeom>
                  <a:solidFill>
                    <a:srgbClr val="FFFFFF"/>
                  </a:solidFill>
                  <a:ln>
                    <a:noFill/>
                  </a:ln>
                  <a:effectLst>
                    <a:outerShdw dist="17961" dir="13500000" algn="ctr" rotWithShape="0">
                      <a:srgbClr val="FCFEB9"/>
                    </a:outerShdw>
                  </a:effectLst>
                  <a:extLst/>
                </p:spPr>
                <p:txBody>
                  <a:bodyPr vert="horz" wrap="non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106" name="Rectangle 105"/>
                  <p:cNvSpPr/>
                  <p:nvPr/>
                </p:nvSpPr>
                <p:spPr bwMode="auto">
                  <a:xfrm>
                    <a:off x="4010001" y="980728"/>
                    <a:ext cx="1858144" cy="362264"/>
                  </a:xfrm>
                  <a:prstGeom prst="rect">
                    <a:avLst/>
                  </a:prstGeom>
                  <a:solidFill>
                    <a:srgbClr val="FFFFFF"/>
                  </a:solidFill>
                  <a:ln>
                    <a:noFill/>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grpSp>
          </p:grpSp>
          <p:sp>
            <p:nvSpPr>
              <p:cNvPr id="87" name="Text Box 2058"/>
              <p:cNvSpPr txBox="1">
                <a:spLocks noChangeArrowheads="1"/>
              </p:cNvSpPr>
              <p:nvPr/>
            </p:nvSpPr>
            <p:spPr bwMode="auto">
              <a:xfrm>
                <a:off x="4757766" y="4822447"/>
                <a:ext cx="3120257" cy="307777"/>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defRPr/>
                </a:pPr>
                <a:r>
                  <a:rPr lang="fr-CA" sz="1400" b="1" dirty="0" err="1"/>
                  <a:t>Malthus’s</a:t>
                </a:r>
                <a:r>
                  <a:rPr lang="fr-CA" sz="1400" b="1" dirty="0"/>
                  <a:t> </a:t>
                </a:r>
                <a:r>
                  <a:rPr lang="fr-CA" sz="1400" b="1" dirty="0" err="1"/>
                  <a:t>principle</a:t>
                </a:r>
                <a:r>
                  <a:rPr lang="fr-CA" sz="1400" b="1" dirty="0"/>
                  <a:t> of population</a:t>
                </a:r>
                <a:endParaRPr lang="en-US" sz="1400" b="1" dirty="0"/>
              </a:p>
            </p:txBody>
          </p:sp>
          <p:sp>
            <p:nvSpPr>
              <p:cNvPr id="88" name="Text Box 2060"/>
              <p:cNvSpPr txBox="1">
                <a:spLocks noChangeArrowheads="1"/>
              </p:cNvSpPr>
              <p:nvPr/>
            </p:nvSpPr>
            <p:spPr bwMode="auto">
              <a:xfrm>
                <a:off x="6637378" y="2232414"/>
                <a:ext cx="976271" cy="457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spcBef>
                    <a:spcPct val="50000"/>
                  </a:spcBef>
                  <a:defRPr/>
                </a:pPr>
                <a:endParaRPr lang="en-US"/>
              </a:p>
            </p:txBody>
          </p:sp>
          <p:sp>
            <p:nvSpPr>
              <p:cNvPr id="89" name="Text Box 22"/>
              <p:cNvSpPr txBox="1">
                <a:spLocks noChangeArrowheads="1"/>
              </p:cNvSpPr>
              <p:nvPr>
                <p:custDataLst>
                  <p:tags r:id="rId6"/>
                </p:custDataLst>
              </p:nvPr>
            </p:nvSpPr>
            <p:spPr bwMode="auto">
              <a:xfrm>
                <a:off x="8000529" y="4664760"/>
                <a:ext cx="6591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sz="1800" b="1" dirty="0"/>
                  <a:t>time</a:t>
                </a:r>
              </a:p>
            </p:txBody>
          </p:sp>
          <p:grpSp>
            <p:nvGrpSpPr>
              <p:cNvPr id="90" name="Group 89"/>
              <p:cNvGrpSpPr/>
              <p:nvPr/>
            </p:nvGrpSpPr>
            <p:grpSpPr>
              <a:xfrm>
                <a:off x="3742016" y="2015259"/>
                <a:ext cx="3821907" cy="2608406"/>
                <a:chOff x="3742016" y="2015259"/>
                <a:chExt cx="3821907" cy="2608406"/>
              </a:xfrm>
              <a:effectLst/>
            </p:grpSpPr>
            <p:sp>
              <p:nvSpPr>
                <p:cNvPr id="98" name="Text Box 2061"/>
                <p:cNvSpPr txBox="1">
                  <a:spLocks noChangeArrowheads="1"/>
                </p:cNvSpPr>
                <p:nvPr/>
              </p:nvSpPr>
              <p:spPr bwMode="auto">
                <a:xfrm>
                  <a:off x="6466654" y="2230726"/>
                  <a:ext cx="1097269" cy="303867"/>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defRPr/>
                  </a:pPr>
                  <a:r>
                    <a:rPr lang="fr-CA" sz="1400" b="1" dirty="0"/>
                    <a:t>Population</a:t>
                  </a:r>
                  <a:endParaRPr lang="en-US" sz="1400" b="1" dirty="0"/>
                </a:p>
              </p:txBody>
            </p:sp>
            <p:sp>
              <p:nvSpPr>
                <p:cNvPr id="99" name="Text Box 22"/>
                <p:cNvSpPr txBox="1">
                  <a:spLocks noChangeArrowheads="1"/>
                </p:cNvSpPr>
                <p:nvPr>
                  <p:custDataLst>
                    <p:tags r:id="rId7"/>
                  </p:custDataLst>
                </p:nvPr>
              </p:nvSpPr>
              <p:spPr bwMode="auto">
                <a:xfrm rot="16200000">
                  <a:off x="2622479" y="3134796"/>
                  <a:ext cx="2608406" cy="36933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800" b="1" i="1" dirty="0" err="1"/>
                    <a:t>Number</a:t>
                  </a:r>
                  <a:r>
                    <a:rPr lang="fr-CA" sz="1800" b="1" i="1" dirty="0"/>
                    <a:t> of </a:t>
                  </a:r>
                  <a:r>
                    <a:rPr lang="fr-CA" sz="1800" b="1" i="1" dirty="0" err="1"/>
                    <a:t>individuals</a:t>
                  </a:r>
                  <a:endParaRPr lang="en-US" sz="1800" b="1" i="1" dirty="0"/>
                </a:p>
              </p:txBody>
            </p:sp>
            <p:cxnSp>
              <p:nvCxnSpPr>
                <p:cNvPr id="100" name="Straight Arrow Connector 99"/>
                <p:cNvCxnSpPr/>
                <p:nvPr/>
              </p:nvCxnSpPr>
              <p:spPr bwMode="auto">
                <a:xfrm>
                  <a:off x="6550923" y="2469854"/>
                  <a:ext cx="773442" cy="796914"/>
                </a:xfrm>
                <a:prstGeom prst="straightConnector1">
                  <a:avLst/>
                </a:prstGeom>
                <a:noFill/>
                <a:ln w="28575"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grpSp>
          <p:grpSp>
            <p:nvGrpSpPr>
              <p:cNvPr id="91" name="Group 90"/>
              <p:cNvGrpSpPr/>
              <p:nvPr/>
            </p:nvGrpSpPr>
            <p:grpSpPr>
              <a:xfrm>
                <a:off x="4010000" y="3085360"/>
                <a:ext cx="4422456" cy="1638746"/>
                <a:chOff x="4010000" y="3085360"/>
                <a:chExt cx="4422456" cy="1638746"/>
              </a:xfrm>
              <a:effectLst/>
            </p:grpSpPr>
            <p:sp>
              <p:nvSpPr>
                <p:cNvPr id="95" name="Text Box 2059"/>
                <p:cNvSpPr txBox="1">
                  <a:spLocks noChangeArrowheads="1"/>
                </p:cNvSpPr>
                <p:nvPr/>
              </p:nvSpPr>
              <p:spPr bwMode="auto">
                <a:xfrm>
                  <a:off x="7239052" y="3458011"/>
                  <a:ext cx="1193404" cy="738664"/>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spcBef>
                      <a:spcPct val="50000"/>
                    </a:spcBef>
                    <a:defRPr/>
                  </a:pPr>
                  <a:r>
                    <a:rPr lang="en-US" sz="1400" b="1" dirty="0"/>
                    <a:t>Nutritional resources or other</a:t>
                  </a:r>
                </a:p>
              </p:txBody>
            </p:sp>
            <p:cxnSp>
              <p:nvCxnSpPr>
                <p:cNvPr id="96" name="Straight Arrow Connector 95"/>
                <p:cNvCxnSpPr/>
                <p:nvPr/>
              </p:nvCxnSpPr>
              <p:spPr bwMode="auto">
                <a:xfrm>
                  <a:off x="7806015" y="3221353"/>
                  <a:ext cx="144016" cy="288032"/>
                </a:xfrm>
                <a:prstGeom prst="straightConnector1">
                  <a:avLst/>
                </a:prstGeom>
                <a:noFill/>
                <a:ln w="28575"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cxnSp>
              <p:nvCxnSpPr>
                <p:cNvPr id="97" name="Straight Connector 96"/>
                <p:cNvCxnSpPr/>
                <p:nvPr/>
              </p:nvCxnSpPr>
              <p:spPr bwMode="auto">
                <a:xfrm flipV="1">
                  <a:off x="4010000" y="3085360"/>
                  <a:ext cx="4059352" cy="1638746"/>
                </a:xfrm>
                <a:prstGeom prst="line">
                  <a:avLst/>
                </a:prstGeom>
                <a:noFill/>
                <a:ln w="57150" cap="flat" cmpd="sng" algn="ctr">
                  <a:solidFill>
                    <a:schemeClr val="tx2">
                      <a:lumMod val="75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grpSp>
          <p:grpSp>
            <p:nvGrpSpPr>
              <p:cNvPr id="92" name="Group 91"/>
              <p:cNvGrpSpPr/>
              <p:nvPr/>
            </p:nvGrpSpPr>
            <p:grpSpPr>
              <a:xfrm>
                <a:off x="5134020" y="3150768"/>
                <a:ext cx="2190792" cy="433013"/>
                <a:chOff x="5134020" y="3150768"/>
                <a:chExt cx="2190792" cy="433013"/>
              </a:xfrm>
              <a:effectLst/>
            </p:grpSpPr>
            <p:sp>
              <p:nvSpPr>
                <p:cNvPr id="93" name="Text Box 2057"/>
                <p:cNvSpPr txBox="1">
                  <a:spLocks noChangeArrowheads="1"/>
                </p:cNvSpPr>
                <p:nvPr/>
              </p:nvSpPr>
              <p:spPr bwMode="auto">
                <a:xfrm>
                  <a:off x="5134020" y="3150768"/>
                  <a:ext cx="1654191" cy="337630"/>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spcBef>
                      <a:spcPct val="50000"/>
                    </a:spcBef>
                    <a:defRPr/>
                  </a:pPr>
                  <a:r>
                    <a:rPr lang="en-US" sz="1600" b="1" dirty="0"/>
                    <a:t>Crisis point</a:t>
                  </a:r>
                </a:p>
              </p:txBody>
            </p:sp>
            <p:sp>
              <p:nvSpPr>
                <p:cNvPr id="94" name="Oval 93"/>
                <p:cNvSpPr/>
                <p:nvPr/>
              </p:nvSpPr>
              <p:spPr bwMode="auto">
                <a:xfrm>
                  <a:off x="7101048" y="3365369"/>
                  <a:ext cx="223764" cy="218412"/>
                </a:xfrm>
                <a:prstGeom prst="ellipse">
                  <a:avLst/>
                </a:prstGeom>
                <a:solidFill>
                  <a:srgbClr val="FF0000"/>
                </a:solidFill>
                <a:ln>
                  <a:noFill/>
                </a:ln>
                <a:effectLst>
                  <a:outerShdw dist="17961" dir="13500000" algn="ctr" rotWithShape="0">
                    <a:srgbClr val="FCFEB9"/>
                  </a:outerShdw>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grpSp>
        </p:grpSp>
        <p:cxnSp>
          <p:nvCxnSpPr>
            <p:cNvPr id="83" name="Straight Arrow Connector 82"/>
            <p:cNvCxnSpPr/>
            <p:nvPr>
              <p:custDataLst>
                <p:tags r:id="rId5"/>
              </p:custDataLst>
            </p:nvPr>
          </p:nvCxnSpPr>
          <p:spPr bwMode="auto">
            <a:xfrm>
              <a:off x="6575963" y="3294399"/>
              <a:ext cx="634394" cy="92642"/>
            </a:xfrm>
            <a:prstGeom prst="straightConnector1">
              <a:avLst/>
            </a:prstGeom>
            <a:noFill/>
            <a:ln w="28575"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84" name="Freeform 83"/>
            <p:cNvSpPr/>
            <p:nvPr/>
          </p:nvSpPr>
          <p:spPr bwMode="auto">
            <a:xfrm rot="21394397">
              <a:off x="7421197" y="2828815"/>
              <a:ext cx="746297" cy="395957"/>
            </a:xfrm>
            <a:custGeom>
              <a:avLst/>
              <a:gdLst>
                <a:gd name="connsiteX0" fmla="*/ 0 w 1012229"/>
                <a:gd name="connsiteY0" fmla="*/ 514539 h 514539"/>
                <a:gd name="connsiteX1" fmla="*/ 429208 w 1012229"/>
                <a:gd name="connsiteY1" fmla="*/ 1355 h 514539"/>
                <a:gd name="connsiteX2" fmla="*/ 961053 w 1012229"/>
                <a:gd name="connsiteY2" fmla="*/ 365249 h 514539"/>
                <a:gd name="connsiteX3" fmla="*/ 961053 w 1012229"/>
                <a:gd name="connsiteY3" fmla="*/ 383910 h 514539"/>
              </a:gdLst>
              <a:ahLst/>
              <a:cxnLst>
                <a:cxn ang="0">
                  <a:pos x="connsiteX0" y="connsiteY0"/>
                </a:cxn>
                <a:cxn ang="0">
                  <a:pos x="connsiteX1" y="connsiteY1"/>
                </a:cxn>
                <a:cxn ang="0">
                  <a:pos x="connsiteX2" y="connsiteY2"/>
                </a:cxn>
                <a:cxn ang="0">
                  <a:pos x="connsiteX3" y="connsiteY3"/>
                </a:cxn>
              </a:cxnLst>
              <a:rect l="l" t="t" r="r" b="b"/>
              <a:pathLst>
                <a:path w="1012229" h="514539">
                  <a:moveTo>
                    <a:pt x="0" y="514539"/>
                  </a:moveTo>
                  <a:cubicBezTo>
                    <a:pt x="134516" y="270388"/>
                    <a:pt x="269033" y="26237"/>
                    <a:pt x="429208" y="1355"/>
                  </a:cubicBezTo>
                  <a:cubicBezTo>
                    <a:pt x="589383" y="-23527"/>
                    <a:pt x="872412" y="301490"/>
                    <a:pt x="961053" y="365249"/>
                  </a:cubicBezTo>
                  <a:cubicBezTo>
                    <a:pt x="1049694" y="429008"/>
                    <a:pt x="1005373" y="406459"/>
                    <a:pt x="961053" y="383910"/>
                  </a:cubicBezTo>
                </a:path>
              </a:pathLst>
            </a:custGeom>
            <a:noFill/>
            <a:ln w="38100" cap="flat" cmpd="sng" algn="ctr">
              <a:solidFill>
                <a:schemeClr val="bg1">
                  <a:lumMod val="50000"/>
                </a:schemeClr>
              </a:solidFill>
              <a:prstDash val="solid"/>
              <a:round/>
              <a:headEnd type="none" w="med" len="med"/>
              <a:tailEnd type="none" w="med" len="med"/>
            </a:ln>
            <a:effectLst>
              <a:outerShdw dist="17961" dir="13500000" algn="ctr" rotWithShape="0">
                <a:srgbClr val="FCFEB9"/>
              </a:outerShdw>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85" name="Rectangle 84"/>
            <p:cNvSpPr/>
            <p:nvPr/>
          </p:nvSpPr>
          <p:spPr bwMode="auto">
            <a:xfrm rot="2462785">
              <a:off x="7669590" y="2038598"/>
              <a:ext cx="270793" cy="827085"/>
            </a:xfrm>
            <a:prstGeom prst="rect">
              <a:avLst/>
            </a:prstGeom>
            <a:solidFill>
              <a:srgbClr val="FFFFFF"/>
            </a:solidFill>
            <a:ln>
              <a:noFill/>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grpSp>
      <p:sp>
        <p:nvSpPr>
          <p:cNvPr id="2" name="TextBox 1">
            <a:extLst>
              <a:ext uri="{FF2B5EF4-FFF2-40B4-BE49-F238E27FC236}">
                <a16:creationId xmlns:a16="http://schemas.microsoft.com/office/drawing/2014/main" id="{F1F32C59-AC7B-4B93-A24B-BE2007BBCC2E}"/>
              </a:ext>
            </a:extLst>
          </p:cNvPr>
          <p:cNvSpPr txBox="1"/>
          <p:nvPr/>
        </p:nvSpPr>
        <p:spPr>
          <a:xfrm>
            <a:off x="-3708920" y="116632"/>
            <a:ext cx="3659194" cy="4031873"/>
          </a:xfrm>
          <a:prstGeom prst="rect">
            <a:avLst/>
          </a:prstGeom>
          <a:noFill/>
        </p:spPr>
        <p:txBody>
          <a:bodyPr wrap="square" rtlCol="0">
            <a:spAutoFit/>
          </a:bodyPr>
          <a:lstStyle/>
          <a:p>
            <a:r>
              <a:rPr lang="en-US" sz="1600" dirty="0">
                <a:solidFill>
                  <a:srgbClr val="000099"/>
                </a:solidFill>
              </a:rPr>
              <a:t>It was later proven that the capacity of humans to produce resources and thrive was not a linear relation.</a:t>
            </a:r>
          </a:p>
          <a:p>
            <a:endParaRPr lang="en-US" sz="1600" dirty="0">
              <a:solidFill>
                <a:srgbClr val="000099"/>
              </a:solidFill>
            </a:endParaRPr>
          </a:p>
          <a:p>
            <a:r>
              <a:rPr lang="en-US" sz="1600" dirty="0">
                <a:solidFill>
                  <a:srgbClr val="000099"/>
                </a:solidFill>
              </a:rPr>
              <a:t>A decline in resources showed  turning point in which people would fight for survival and there would be winners and losers.</a:t>
            </a:r>
          </a:p>
          <a:p>
            <a:endParaRPr lang="en-US" sz="1600" dirty="0">
              <a:solidFill>
                <a:srgbClr val="000099"/>
              </a:solidFill>
            </a:endParaRPr>
          </a:p>
          <a:p>
            <a:r>
              <a:rPr lang="en-US" sz="1600" dirty="0">
                <a:solidFill>
                  <a:srgbClr val="000099"/>
                </a:solidFill>
              </a:rPr>
              <a:t>The population would grow but then come back and crash afterwards.</a:t>
            </a:r>
          </a:p>
          <a:p>
            <a:endParaRPr lang="en-US" sz="1600" dirty="0">
              <a:solidFill>
                <a:srgbClr val="000099"/>
              </a:solidFill>
            </a:endParaRPr>
          </a:p>
          <a:p>
            <a:r>
              <a:rPr lang="en-US" sz="1600" dirty="0">
                <a:solidFill>
                  <a:srgbClr val="000099"/>
                </a:solidFill>
              </a:rPr>
              <a:t>The concept of winners and losers struck Darwin as a concept he could use to explain his observations of nature.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body" idx="1"/>
            <p:custDataLst>
              <p:tags r:id="rId1"/>
            </p:custDataLst>
          </p:nvPr>
        </p:nvSpPr>
        <p:spPr>
          <a:xfrm>
            <a:off x="169076" y="1681163"/>
            <a:ext cx="3529012" cy="2817812"/>
          </a:xfrm>
        </p:spPr>
        <p:txBody>
          <a:bodyPr/>
          <a:lstStyle/>
          <a:p>
            <a:pPr>
              <a:lnSpc>
                <a:spcPct val="80000"/>
              </a:lnSpc>
            </a:pPr>
            <a:r>
              <a:rPr lang="ca-ES" sz="2400" dirty="0"/>
              <a:t>The human population increases faster than its capacity to feed itself. This leads to </a:t>
            </a:r>
            <a:r>
              <a:rPr lang="ca-ES" sz="2400" u="sng" dirty="0">
                <a:solidFill>
                  <a:schemeClr val="tx2"/>
                </a:solidFill>
              </a:rPr>
              <a:t>_____ </a:t>
            </a:r>
            <a:r>
              <a:rPr lang="ca-ES" sz="2400" dirty="0"/>
              <a:t>(famine, sickness, war, etc.) and eventually to a substantial reduction in population size.</a:t>
            </a:r>
          </a:p>
          <a:p>
            <a:pPr>
              <a:lnSpc>
                <a:spcPct val="80000"/>
              </a:lnSpc>
            </a:pPr>
            <a:endParaRPr lang="ca-ES" sz="2000" dirty="0"/>
          </a:p>
        </p:txBody>
      </p:sp>
      <p:sp>
        <p:nvSpPr>
          <p:cNvPr id="102420" name="Rectangle 20"/>
          <p:cNvSpPr>
            <a:spLocks noGrp="1" noChangeArrowheads="1"/>
          </p:cNvSpPr>
          <p:nvPr>
            <p:ph type="title"/>
            <p:custDataLst>
              <p:tags r:id="rId2"/>
            </p:custDataLst>
          </p:nvPr>
        </p:nvSpPr>
        <p:spPr>
          <a:xfrm>
            <a:off x="238125" y="43641"/>
            <a:ext cx="8207375" cy="1143000"/>
          </a:xfrm>
        </p:spPr>
        <p:txBody>
          <a:bodyPr/>
          <a:lstStyle/>
          <a:p>
            <a:pPr>
              <a:defRPr/>
            </a:pPr>
            <a:r>
              <a:rPr lang="ca-ES" sz="2800" dirty="0"/>
              <a:t>3.3 Evolution and Natural Selection</a:t>
            </a:r>
            <a:endParaRPr lang="en-US" sz="2800" dirty="0"/>
          </a:p>
        </p:txBody>
      </p:sp>
      <p:sp>
        <p:nvSpPr>
          <p:cNvPr id="3" name="Freeform 2"/>
          <p:cNvSpPr/>
          <p:nvPr/>
        </p:nvSpPr>
        <p:spPr bwMode="auto">
          <a:xfrm>
            <a:off x="7361853" y="503853"/>
            <a:ext cx="1156996" cy="610679"/>
          </a:xfrm>
          <a:custGeom>
            <a:avLst/>
            <a:gdLst>
              <a:gd name="connsiteX0" fmla="*/ 0 w 1156996"/>
              <a:gd name="connsiteY0" fmla="*/ 0 h 610679"/>
              <a:gd name="connsiteX1" fmla="*/ 765110 w 1156996"/>
              <a:gd name="connsiteY1" fmla="*/ 606490 h 610679"/>
              <a:gd name="connsiteX2" fmla="*/ 1082351 w 1156996"/>
              <a:gd name="connsiteY2" fmla="*/ 270588 h 610679"/>
              <a:gd name="connsiteX3" fmla="*/ 1156996 w 1156996"/>
              <a:gd name="connsiteY3" fmla="*/ 317241 h 610679"/>
            </a:gdLst>
            <a:ahLst/>
            <a:cxnLst>
              <a:cxn ang="0">
                <a:pos x="connsiteX0" y="connsiteY0"/>
              </a:cxn>
              <a:cxn ang="0">
                <a:pos x="connsiteX1" y="connsiteY1"/>
              </a:cxn>
              <a:cxn ang="0">
                <a:pos x="connsiteX2" y="connsiteY2"/>
              </a:cxn>
              <a:cxn ang="0">
                <a:pos x="connsiteX3" y="connsiteY3"/>
              </a:cxn>
            </a:cxnLst>
            <a:rect l="l" t="t" r="r" b="b"/>
            <a:pathLst>
              <a:path w="1156996" h="610679">
                <a:moveTo>
                  <a:pt x="0" y="0"/>
                </a:moveTo>
                <a:cubicBezTo>
                  <a:pt x="292359" y="280696"/>
                  <a:pt x="584718" y="561392"/>
                  <a:pt x="765110" y="606490"/>
                </a:cubicBezTo>
                <a:cubicBezTo>
                  <a:pt x="945502" y="651588"/>
                  <a:pt x="1017037" y="318796"/>
                  <a:pt x="1082351" y="270588"/>
                </a:cubicBezTo>
                <a:cubicBezTo>
                  <a:pt x="1147665" y="222380"/>
                  <a:pt x="1152330" y="269810"/>
                  <a:pt x="1156996" y="317241"/>
                </a:cubicBezTo>
              </a:path>
            </a:pathLst>
          </a:cu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p:spPr>
        <p:txBody>
          <a:bodyPr vert="horz" wrap="non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grpSp>
        <p:nvGrpSpPr>
          <p:cNvPr id="10" name="Group 9"/>
          <p:cNvGrpSpPr/>
          <p:nvPr/>
        </p:nvGrpSpPr>
        <p:grpSpPr>
          <a:xfrm>
            <a:off x="3851325" y="1681163"/>
            <a:ext cx="5222472" cy="3621083"/>
            <a:chOff x="3851325" y="1681163"/>
            <a:chExt cx="5222472" cy="3621083"/>
          </a:xfrm>
        </p:grpSpPr>
        <p:grpSp>
          <p:nvGrpSpPr>
            <p:cNvPr id="2" name="Group 1"/>
            <p:cNvGrpSpPr/>
            <p:nvPr>
              <p:custDataLst>
                <p:tags r:id="rId3"/>
              </p:custDataLst>
            </p:nvPr>
          </p:nvGrpSpPr>
          <p:grpSpPr>
            <a:xfrm>
              <a:off x="3851325" y="1681163"/>
              <a:ext cx="5222472" cy="3621083"/>
              <a:chOff x="3742016" y="1752133"/>
              <a:chExt cx="5222472" cy="3621083"/>
            </a:xfrm>
          </p:grpSpPr>
          <p:grpSp>
            <p:nvGrpSpPr>
              <p:cNvPr id="35" name="Group 34"/>
              <p:cNvGrpSpPr/>
              <p:nvPr/>
            </p:nvGrpSpPr>
            <p:grpSpPr>
              <a:xfrm>
                <a:off x="3852739" y="1752133"/>
                <a:ext cx="5111749" cy="3621083"/>
                <a:chOff x="2578144" y="-399730"/>
                <a:chExt cx="5111749" cy="3621083"/>
              </a:xfrm>
              <a:effectLst/>
            </p:grpSpPr>
            <p:pic>
              <p:nvPicPr>
                <p:cNvPr id="36" name="Picture 2056" descr="malthus"/>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2578144" y="-399730"/>
                  <a:ext cx="5111749" cy="3621083"/>
                </a:xfrm>
                <a:prstGeom prst="rect">
                  <a:avLst/>
                </a:prstGeom>
                <a:solidFill>
                  <a:srgbClr val="FFFFFF"/>
                </a:solidFill>
                <a:ln>
                  <a:noFill/>
                </a:ln>
                <a:effectLst>
                  <a:outerShdw dist="107763" dir="2700000" algn="ctr" rotWithShape="0">
                    <a:srgbClr val="808080">
                      <a:alpha val="50000"/>
                    </a:srgbClr>
                  </a:outerShdw>
                </a:effectLst>
                <a:extLst>
                  <a:ext uri="{91240B29-F687-4F45-9708-019B960494DF}">
                    <a14:hiddenLine xmlns:a14="http://schemas.microsoft.com/office/drawing/2010/main" w="9525">
                      <a:solidFill>
                        <a:srgbClr val="000000"/>
                      </a:solidFill>
                      <a:miter lim="800000"/>
                      <a:headEnd/>
                      <a:tailEnd/>
                    </a14:hiddenLine>
                  </a:ext>
                </a:extLst>
              </p:spPr>
            </p:pic>
            <p:grpSp>
              <p:nvGrpSpPr>
                <p:cNvPr id="37" name="Group 36"/>
                <p:cNvGrpSpPr/>
                <p:nvPr/>
              </p:nvGrpSpPr>
              <p:grpSpPr>
                <a:xfrm>
                  <a:off x="3741738" y="116632"/>
                  <a:ext cx="3493493" cy="2880320"/>
                  <a:chOff x="3741738" y="116632"/>
                  <a:chExt cx="3493493" cy="2880320"/>
                </a:xfrm>
              </p:grpSpPr>
              <p:sp>
                <p:nvSpPr>
                  <p:cNvPr id="38" name="Rectangle 37"/>
                  <p:cNvSpPr/>
                  <p:nvPr/>
                </p:nvSpPr>
                <p:spPr bwMode="auto">
                  <a:xfrm>
                    <a:off x="3741738" y="2757886"/>
                    <a:ext cx="2724916" cy="239066"/>
                  </a:xfrm>
                  <a:prstGeom prst="rect">
                    <a:avLst/>
                  </a:prstGeom>
                  <a:solidFill>
                    <a:srgbClr val="FFFFFF"/>
                  </a:solidFill>
                  <a:ln>
                    <a:noFill/>
                  </a:ln>
                  <a:effectLst>
                    <a:outerShdw dist="17961" dir="13500000" algn="ctr" rotWithShape="0">
                      <a:srgbClr val="FCFEB9"/>
                    </a:outerShdw>
                  </a:effectLst>
                  <a:extLst/>
                </p:spPr>
                <p:txBody>
                  <a:bodyPr vert="horz" wrap="non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39" name="Rectangle 38"/>
                  <p:cNvSpPr/>
                  <p:nvPr/>
                </p:nvSpPr>
                <p:spPr bwMode="auto">
                  <a:xfrm>
                    <a:off x="5364088" y="116632"/>
                    <a:ext cx="1102566" cy="216024"/>
                  </a:xfrm>
                  <a:prstGeom prst="rect">
                    <a:avLst/>
                  </a:prstGeom>
                  <a:solidFill>
                    <a:srgbClr val="FFFFFF"/>
                  </a:solidFill>
                  <a:ln>
                    <a:noFill/>
                  </a:ln>
                  <a:effectLst>
                    <a:outerShdw dist="17961" dir="13500000" algn="ctr" rotWithShape="0">
                      <a:srgbClr val="FCFEB9"/>
                    </a:outerShdw>
                  </a:effectLst>
                  <a:extLst/>
                </p:spPr>
                <p:txBody>
                  <a:bodyPr vert="horz" wrap="non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40" name="Rectangle 39"/>
                  <p:cNvSpPr/>
                  <p:nvPr/>
                </p:nvSpPr>
                <p:spPr bwMode="auto">
                  <a:xfrm>
                    <a:off x="6152355" y="1235963"/>
                    <a:ext cx="1082876" cy="214059"/>
                  </a:xfrm>
                  <a:prstGeom prst="rect">
                    <a:avLst/>
                  </a:prstGeom>
                  <a:solidFill>
                    <a:srgbClr val="FFFFFF"/>
                  </a:solidFill>
                  <a:ln>
                    <a:noFill/>
                  </a:ln>
                  <a:effectLst>
                    <a:outerShdw dist="17961" dir="13500000" algn="ctr" rotWithShape="0">
                      <a:srgbClr val="FCFEB9"/>
                    </a:outerShdw>
                  </a:effectLst>
                  <a:extLst/>
                </p:spPr>
                <p:txBody>
                  <a:bodyPr vert="horz" wrap="non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41" name="Rectangle 40"/>
                  <p:cNvSpPr/>
                  <p:nvPr/>
                </p:nvSpPr>
                <p:spPr bwMode="auto">
                  <a:xfrm>
                    <a:off x="4010001" y="980728"/>
                    <a:ext cx="1858144" cy="362264"/>
                  </a:xfrm>
                  <a:prstGeom prst="rect">
                    <a:avLst/>
                  </a:prstGeom>
                  <a:solidFill>
                    <a:srgbClr val="FFFFFF"/>
                  </a:solidFill>
                  <a:ln>
                    <a:noFill/>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grpSp>
          </p:grpSp>
          <p:sp>
            <p:nvSpPr>
              <p:cNvPr id="42" name="Text Box 2058"/>
              <p:cNvSpPr txBox="1">
                <a:spLocks noChangeArrowheads="1"/>
              </p:cNvSpPr>
              <p:nvPr/>
            </p:nvSpPr>
            <p:spPr bwMode="auto">
              <a:xfrm>
                <a:off x="4757766" y="4822447"/>
                <a:ext cx="3120257" cy="307777"/>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defRPr/>
                </a:pPr>
                <a:r>
                  <a:rPr lang="fr-CA" sz="1400" b="1" dirty="0" err="1"/>
                  <a:t>Malthus’s</a:t>
                </a:r>
                <a:r>
                  <a:rPr lang="fr-CA" sz="1400" b="1" dirty="0"/>
                  <a:t> </a:t>
                </a:r>
                <a:r>
                  <a:rPr lang="fr-CA" sz="1400" b="1" dirty="0" err="1"/>
                  <a:t>principle</a:t>
                </a:r>
                <a:r>
                  <a:rPr lang="fr-CA" sz="1400" b="1" dirty="0"/>
                  <a:t> of population</a:t>
                </a:r>
                <a:endParaRPr lang="en-US" sz="1400" b="1" dirty="0"/>
              </a:p>
            </p:txBody>
          </p:sp>
          <p:sp>
            <p:nvSpPr>
              <p:cNvPr id="43" name="Text Box 2060"/>
              <p:cNvSpPr txBox="1">
                <a:spLocks noChangeArrowheads="1"/>
              </p:cNvSpPr>
              <p:nvPr/>
            </p:nvSpPr>
            <p:spPr bwMode="auto">
              <a:xfrm>
                <a:off x="6637378" y="2232414"/>
                <a:ext cx="976271" cy="457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spcBef>
                    <a:spcPct val="50000"/>
                  </a:spcBef>
                  <a:defRPr/>
                </a:pPr>
                <a:endParaRPr lang="en-US"/>
              </a:p>
            </p:txBody>
          </p:sp>
          <p:sp>
            <p:nvSpPr>
              <p:cNvPr id="44" name="Text Box 22"/>
              <p:cNvSpPr txBox="1">
                <a:spLocks noChangeArrowheads="1"/>
              </p:cNvSpPr>
              <p:nvPr>
                <p:custDataLst>
                  <p:tags r:id="rId5"/>
                </p:custDataLst>
              </p:nvPr>
            </p:nvSpPr>
            <p:spPr bwMode="auto">
              <a:xfrm>
                <a:off x="8000529" y="4664760"/>
                <a:ext cx="6591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sz="1800" b="1" dirty="0"/>
                  <a:t>time</a:t>
                </a:r>
              </a:p>
            </p:txBody>
          </p:sp>
          <p:grpSp>
            <p:nvGrpSpPr>
              <p:cNvPr id="45" name="Group 44"/>
              <p:cNvGrpSpPr/>
              <p:nvPr/>
            </p:nvGrpSpPr>
            <p:grpSpPr>
              <a:xfrm>
                <a:off x="3742016" y="2015259"/>
                <a:ext cx="3821907" cy="2608406"/>
                <a:chOff x="3742016" y="2015259"/>
                <a:chExt cx="3821907" cy="2608406"/>
              </a:xfrm>
              <a:effectLst/>
            </p:grpSpPr>
            <p:sp>
              <p:nvSpPr>
                <p:cNvPr id="46" name="Text Box 2061"/>
                <p:cNvSpPr txBox="1">
                  <a:spLocks noChangeArrowheads="1"/>
                </p:cNvSpPr>
                <p:nvPr/>
              </p:nvSpPr>
              <p:spPr bwMode="auto">
                <a:xfrm>
                  <a:off x="6466654" y="2230726"/>
                  <a:ext cx="1097269" cy="303867"/>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defRPr/>
                  </a:pPr>
                  <a:r>
                    <a:rPr lang="fr-CA" sz="1400" b="1" dirty="0"/>
                    <a:t>Population</a:t>
                  </a:r>
                  <a:endParaRPr lang="en-US" sz="1400" b="1" dirty="0"/>
                </a:p>
              </p:txBody>
            </p:sp>
            <p:sp>
              <p:nvSpPr>
                <p:cNvPr id="47" name="Text Box 22"/>
                <p:cNvSpPr txBox="1">
                  <a:spLocks noChangeArrowheads="1"/>
                </p:cNvSpPr>
                <p:nvPr>
                  <p:custDataLst>
                    <p:tags r:id="rId6"/>
                  </p:custDataLst>
                </p:nvPr>
              </p:nvSpPr>
              <p:spPr bwMode="auto">
                <a:xfrm rot="16200000">
                  <a:off x="2622479" y="3134796"/>
                  <a:ext cx="2608406" cy="36933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800" b="1" i="1" dirty="0" err="1"/>
                    <a:t>Number</a:t>
                  </a:r>
                  <a:r>
                    <a:rPr lang="fr-CA" sz="1800" b="1" i="1" dirty="0"/>
                    <a:t> of </a:t>
                  </a:r>
                  <a:r>
                    <a:rPr lang="fr-CA" sz="1800" b="1" i="1" dirty="0" err="1"/>
                    <a:t>individuals</a:t>
                  </a:r>
                  <a:endParaRPr lang="en-US" sz="1800" b="1" i="1" dirty="0"/>
                </a:p>
              </p:txBody>
            </p:sp>
            <p:cxnSp>
              <p:nvCxnSpPr>
                <p:cNvPr id="48" name="Straight Arrow Connector 47"/>
                <p:cNvCxnSpPr/>
                <p:nvPr/>
              </p:nvCxnSpPr>
              <p:spPr bwMode="auto">
                <a:xfrm>
                  <a:off x="6550923" y="2469854"/>
                  <a:ext cx="773442" cy="796914"/>
                </a:xfrm>
                <a:prstGeom prst="straightConnector1">
                  <a:avLst/>
                </a:prstGeom>
                <a:noFill/>
                <a:ln w="28575"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grpSp>
          <p:grpSp>
            <p:nvGrpSpPr>
              <p:cNvPr id="49" name="Group 48"/>
              <p:cNvGrpSpPr/>
              <p:nvPr/>
            </p:nvGrpSpPr>
            <p:grpSpPr>
              <a:xfrm>
                <a:off x="4010000" y="3085360"/>
                <a:ext cx="4422456" cy="1638746"/>
                <a:chOff x="4010000" y="3085360"/>
                <a:chExt cx="4422456" cy="1638746"/>
              </a:xfrm>
              <a:effectLst/>
            </p:grpSpPr>
            <p:sp>
              <p:nvSpPr>
                <p:cNvPr id="50" name="Text Box 2059"/>
                <p:cNvSpPr txBox="1">
                  <a:spLocks noChangeArrowheads="1"/>
                </p:cNvSpPr>
                <p:nvPr/>
              </p:nvSpPr>
              <p:spPr bwMode="auto">
                <a:xfrm>
                  <a:off x="7239052" y="3458011"/>
                  <a:ext cx="1193404" cy="738664"/>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spcBef>
                      <a:spcPct val="50000"/>
                    </a:spcBef>
                    <a:defRPr/>
                  </a:pPr>
                  <a:r>
                    <a:rPr lang="en-US" sz="1400" b="1" dirty="0"/>
                    <a:t>Nutritional resources or other</a:t>
                  </a:r>
                </a:p>
              </p:txBody>
            </p:sp>
            <p:cxnSp>
              <p:nvCxnSpPr>
                <p:cNvPr id="51" name="Straight Arrow Connector 50"/>
                <p:cNvCxnSpPr/>
                <p:nvPr/>
              </p:nvCxnSpPr>
              <p:spPr bwMode="auto">
                <a:xfrm>
                  <a:off x="7806015" y="3221353"/>
                  <a:ext cx="144016" cy="288032"/>
                </a:xfrm>
                <a:prstGeom prst="straightConnector1">
                  <a:avLst/>
                </a:prstGeom>
                <a:noFill/>
                <a:ln w="28575"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cxnSp>
              <p:nvCxnSpPr>
                <p:cNvPr id="52" name="Straight Connector 51"/>
                <p:cNvCxnSpPr/>
                <p:nvPr/>
              </p:nvCxnSpPr>
              <p:spPr bwMode="auto">
                <a:xfrm flipV="1">
                  <a:off x="4010000" y="3085360"/>
                  <a:ext cx="4059352" cy="1638746"/>
                </a:xfrm>
                <a:prstGeom prst="line">
                  <a:avLst/>
                </a:prstGeom>
                <a:noFill/>
                <a:ln w="57150" cap="flat" cmpd="sng" algn="ctr">
                  <a:solidFill>
                    <a:schemeClr val="tx2">
                      <a:lumMod val="75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grpSp>
          <p:grpSp>
            <p:nvGrpSpPr>
              <p:cNvPr id="53" name="Group 52"/>
              <p:cNvGrpSpPr/>
              <p:nvPr/>
            </p:nvGrpSpPr>
            <p:grpSpPr>
              <a:xfrm>
                <a:off x="5134020" y="3150768"/>
                <a:ext cx="2190792" cy="433013"/>
                <a:chOff x="5134020" y="3150768"/>
                <a:chExt cx="2190792" cy="433013"/>
              </a:xfrm>
              <a:effectLst/>
            </p:grpSpPr>
            <p:sp>
              <p:nvSpPr>
                <p:cNvPr id="54" name="Text Box 2057"/>
                <p:cNvSpPr txBox="1">
                  <a:spLocks noChangeArrowheads="1"/>
                </p:cNvSpPr>
                <p:nvPr/>
              </p:nvSpPr>
              <p:spPr bwMode="auto">
                <a:xfrm>
                  <a:off x="5134020" y="3150768"/>
                  <a:ext cx="1654191" cy="337630"/>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spcBef>
                      <a:spcPct val="50000"/>
                    </a:spcBef>
                    <a:defRPr/>
                  </a:pPr>
                  <a:r>
                    <a:rPr lang="en-US" sz="1600" b="1" dirty="0"/>
                    <a:t>Crisis point</a:t>
                  </a:r>
                </a:p>
              </p:txBody>
            </p:sp>
            <p:sp>
              <p:nvSpPr>
                <p:cNvPr id="55" name="Oval 54"/>
                <p:cNvSpPr/>
                <p:nvPr/>
              </p:nvSpPr>
              <p:spPr bwMode="auto">
                <a:xfrm>
                  <a:off x="7101048" y="3365369"/>
                  <a:ext cx="223764" cy="218412"/>
                </a:xfrm>
                <a:prstGeom prst="ellipse">
                  <a:avLst/>
                </a:prstGeom>
                <a:solidFill>
                  <a:srgbClr val="FF0000"/>
                </a:solidFill>
                <a:ln>
                  <a:noFill/>
                </a:ln>
                <a:effectLst>
                  <a:outerShdw dist="17961" dir="13500000" algn="ctr" rotWithShape="0">
                    <a:srgbClr val="FCFEB9"/>
                  </a:outerShdw>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grpSp>
        </p:grpSp>
        <p:cxnSp>
          <p:nvCxnSpPr>
            <p:cNvPr id="57" name="Straight Arrow Connector 56"/>
            <p:cNvCxnSpPr/>
            <p:nvPr>
              <p:custDataLst>
                <p:tags r:id="rId4"/>
              </p:custDataLst>
            </p:nvPr>
          </p:nvCxnSpPr>
          <p:spPr bwMode="auto">
            <a:xfrm>
              <a:off x="6575963" y="3294399"/>
              <a:ext cx="634394" cy="92642"/>
            </a:xfrm>
            <a:prstGeom prst="straightConnector1">
              <a:avLst/>
            </a:prstGeom>
            <a:noFill/>
            <a:ln w="28575"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4" name="Freeform 3"/>
            <p:cNvSpPr/>
            <p:nvPr/>
          </p:nvSpPr>
          <p:spPr bwMode="auto">
            <a:xfrm rot="21394397">
              <a:off x="7421197" y="2828815"/>
              <a:ext cx="746297" cy="395957"/>
            </a:xfrm>
            <a:custGeom>
              <a:avLst/>
              <a:gdLst>
                <a:gd name="connsiteX0" fmla="*/ 0 w 1012229"/>
                <a:gd name="connsiteY0" fmla="*/ 514539 h 514539"/>
                <a:gd name="connsiteX1" fmla="*/ 429208 w 1012229"/>
                <a:gd name="connsiteY1" fmla="*/ 1355 h 514539"/>
                <a:gd name="connsiteX2" fmla="*/ 961053 w 1012229"/>
                <a:gd name="connsiteY2" fmla="*/ 365249 h 514539"/>
                <a:gd name="connsiteX3" fmla="*/ 961053 w 1012229"/>
                <a:gd name="connsiteY3" fmla="*/ 383910 h 514539"/>
              </a:gdLst>
              <a:ahLst/>
              <a:cxnLst>
                <a:cxn ang="0">
                  <a:pos x="connsiteX0" y="connsiteY0"/>
                </a:cxn>
                <a:cxn ang="0">
                  <a:pos x="connsiteX1" y="connsiteY1"/>
                </a:cxn>
                <a:cxn ang="0">
                  <a:pos x="connsiteX2" y="connsiteY2"/>
                </a:cxn>
                <a:cxn ang="0">
                  <a:pos x="connsiteX3" y="connsiteY3"/>
                </a:cxn>
              </a:cxnLst>
              <a:rect l="l" t="t" r="r" b="b"/>
              <a:pathLst>
                <a:path w="1012229" h="514539">
                  <a:moveTo>
                    <a:pt x="0" y="514539"/>
                  </a:moveTo>
                  <a:cubicBezTo>
                    <a:pt x="134516" y="270388"/>
                    <a:pt x="269033" y="26237"/>
                    <a:pt x="429208" y="1355"/>
                  </a:cubicBezTo>
                  <a:cubicBezTo>
                    <a:pt x="589383" y="-23527"/>
                    <a:pt x="872412" y="301490"/>
                    <a:pt x="961053" y="365249"/>
                  </a:cubicBezTo>
                  <a:cubicBezTo>
                    <a:pt x="1049694" y="429008"/>
                    <a:pt x="1005373" y="406459"/>
                    <a:pt x="961053" y="383910"/>
                  </a:cubicBezTo>
                </a:path>
              </a:pathLst>
            </a:custGeom>
            <a:noFill/>
            <a:ln w="38100" cap="flat" cmpd="sng" algn="ctr">
              <a:solidFill>
                <a:schemeClr val="bg1">
                  <a:lumMod val="50000"/>
                </a:schemeClr>
              </a:solidFill>
              <a:prstDash val="solid"/>
              <a:round/>
              <a:headEnd type="none" w="med" len="med"/>
              <a:tailEnd type="none" w="med" len="med"/>
            </a:ln>
            <a:effectLst>
              <a:outerShdw dist="17961" dir="13500000" algn="ctr" rotWithShape="0">
                <a:srgbClr val="FCFEB9"/>
              </a:outerShdw>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sp>
          <p:nvSpPr>
            <p:cNvPr id="5" name="Rectangle 4"/>
            <p:cNvSpPr/>
            <p:nvPr/>
          </p:nvSpPr>
          <p:spPr bwMode="auto">
            <a:xfrm rot="2462785">
              <a:off x="7669590" y="2038598"/>
              <a:ext cx="270793" cy="827085"/>
            </a:xfrm>
            <a:prstGeom prst="rect">
              <a:avLst/>
            </a:prstGeom>
            <a:solidFill>
              <a:srgbClr val="FFFFFF"/>
            </a:solidFill>
            <a:ln>
              <a:noFill/>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a:ln>
                  <a:noFill/>
                </a:ln>
                <a:solidFill>
                  <a:schemeClr val="tx1"/>
                </a:solidFill>
                <a:effectLst/>
                <a:latin typeface="Arial" charset="0"/>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http://1.bp.blogspot.com/_C97NrIblNPQ/TLzdzMIRG9I/AAAAAAAABds/O80Rg6ptN1I/s1600/161235_Ranzania_leavis_small.jpg"/>
          <p:cNvPicPr>
            <a:picLocks noChangeAspect="1" noChangeArrowheads="1"/>
          </p:cNvPicPr>
          <p:nvPr>
            <p:custDataLst>
              <p:tags r:id="rId1"/>
            </p:custDataLst>
          </p:nvPr>
        </p:nvPicPr>
        <p:blipFill>
          <a:blip r:embed="rId13" cstate="email">
            <a:extLst>
              <a:ext uri="{28A0092B-C50C-407E-A947-70E740481C1C}">
                <a14:useLocalDpi xmlns:a14="http://schemas.microsoft.com/office/drawing/2010/main"/>
              </a:ext>
            </a:extLst>
          </a:blip>
          <a:srcRect/>
          <a:stretch>
            <a:fillRect/>
          </a:stretch>
        </p:blipFill>
        <p:spPr bwMode="auto">
          <a:xfrm>
            <a:off x="5430838" y="4164013"/>
            <a:ext cx="2447925" cy="1793875"/>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7413" name="ZoneTexte 4"/>
          <p:cNvSpPr txBox="1">
            <a:spLocks noChangeArrowheads="1"/>
          </p:cNvSpPr>
          <p:nvPr>
            <p:custDataLst>
              <p:tags r:id="rId2"/>
            </p:custDataLst>
          </p:nvPr>
        </p:nvSpPr>
        <p:spPr bwMode="auto">
          <a:xfrm>
            <a:off x="7839075" y="4460875"/>
            <a:ext cx="1295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800" b="1" i="1" dirty="0" err="1"/>
              <a:t>Mola</a:t>
            </a:r>
            <a:r>
              <a:rPr lang="en-CA" sz="1800" b="1" i="1" dirty="0"/>
              <a:t> </a:t>
            </a:r>
            <a:r>
              <a:rPr lang="en-CA" sz="1800" b="1" i="1" dirty="0" err="1"/>
              <a:t>mola</a:t>
            </a:r>
            <a:endParaRPr lang="en-CA" sz="1800" b="1" i="1" dirty="0"/>
          </a:p>
          <a:p>
            <a:r>
              <a:rPr lang="en-CA" sz="1800" b="1" dirty="0"/>
              <a:t>(Ocean sunfish</a:t>
            </a:r>
            <a:r>
              <a:rPr lang="fr-CA" sz="1800" b="1" dirty="0"/>
              <a:t>)</a:t>
            </a:r>
            <a:endParaRPr lang="en-CA" sz="1800" b="1" dirty="0"/>
          </a:p>
        </p:txBody>
      </p:sp>
      <p:pic>
        <p:nvPicPr>
          <p:cNvPr id="165894" name="Picture 6" descr="http://www.raydw.com/maple%20seeds.jpg"/>
          <p:cNvPicPr>
            <a:picLocks noChangeAspect="1" noChangeArrowheads="1"/>
          </p:cNvPicPr>
          <p:nvPr>
            <p:custDataLst>
              <p:tags r:id="rId3"/>
            </p:custDataLst>
          </p:nvPr>
        </p:nvPicPr>
        <p:blipFill>
          <a:blip r:embed="rId14" cstate="email">
            <a:extLst>
              <a:ext uri="{28A0092B-C50C-407E-A947-70E740481C1C}">
                <a14:useLocalDpi xmlns:a14="http://schemas.microsoft.com/office/drawing/2010/main"/>
              </a:ext>
            </a:extLst>
          </a:blip>
          <a:srcRect/>
          <a:stretch>
            <a:fillRect/>
          </a:stretch>
        </p:blipFill>
        <p:spPr bwMode="auto">
          <a:xfrm>
            <a:off x="2627313" y="3946525"/>
            <a:ext cx="2376487" cy="1997075"/>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7415" name="ZoneTexte 6"/>
          <p:cNvSpPr txBox="1">
            <a:spLocks noChangeArrowheads="1"/>
          </p:cNvSpPr>
          <p:nvPr>
            <p:custDataLst>
              <p:tags r:id="rId4"/>
            </p:custDataLst>
          </p:nvPr>
        </p:nvSpPr>
        <p:spPr bwMode="auto">
          <a:xfrm>
            <a:off x="3095625" y="2924175"/>
            <a:ext cx="14398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800" b="1" dirty="0"/>
              <a:t>Maple tree and its samaras</a:t>
            </a:r>
          </a:p>
        </p:txBody>
      </p:sp>
      <p:sp>
        <p:nvSpPr>
          <p:cNvPr id="14" name="Rectangle 20"/>
          <p:cNvSpPr>
            <a:spLocks noGrp="1" noChangeArrowheads="1"/>
          </p:cNvSpPr>
          <p:nvPr>
            <p:ph type="title"/>
            <p:custDataLst>
              <p:tags r:id="rId5"/>
            </p:custDataLst>
          </p:nvPr>
        </p:nvSpPr>
        <p:spPr>
          <a:xfrm>
            <a:off x="395288" y="115888"/>
            <a:ext cx="8207375" cy="311150"/>
          </a:xfrm>
        </p:spPr>
        <p:txBody>
          <a:bodyPr/>
          <a:lstStyle/>
          <a:p>
            <a:pPr>
              <a:defRPr/>
            </a:pPr>
            <a:r>
              <a:rPr lang="ca-ES" sz="2800" dirty="0"/>
              <a:t>3.3 Evolution and Natural Selection</a:t>
            </a:r>
            <a:endParaRPr lang="en-US" sz="2800" dirty="0"/>
          </a:p>
        </p:txBody>
      </p:sp>
      <p:sp>
        <p:nvSpPr>
          <p:cNvPr id="17418" name="Rectangle 4"/>
          <p:cNvSpPr>
            <a:spLocks noChangeArrowheads="1"/>
          </p:cNvSpPr>
          <p:nvPr>
            <p:custDataLst>
              <p:tags r:id="rId6"/>
            </p:custDataLst>
          </p:nvPr>
        </p:nvSpPr>
        <p:spPr bwMode="auto">
          <a:xfrm>
            <a:off x="211322" y="812545"/>
            <a:ext cx="5162444" cy="1865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80000"/>
              </a:lnSpc>
            </a:pPr>
            <a:r>
              <a:rPr lang="en-CA" b="1" dirty="0">
                <a:solidFill>
                  <a:schemeClr val="tx2"/>
                </a:solidFill>
              </a:rPr>
              <a:t>Darwin’s first observation: </a:t>
            </a:r>
          </a:p>
          <a:p>
            <a:pPr>
              <a:lnSpc>
                <a:spcPct val="80000"/>
              </a:lnSpc>
            </a:pPr>
            <a:r>
              <a:rPr lang="en-CA" b="1" dirty="0"/>
              <a:t>All species can produce more offspring than their environment can sustain and many of these </a:t>
            </a:r>
            <a:r>
              <a:rPr lang="en-CA" b="1" u="sng" dirty="0">
                <a:solidFill>
                  <a:schemeClr val="tx2"/>
                </a:solidFill>
              </a:rPr>
              <a:t>_offspring_</a:t>
            </a:r>
            <a:r>
              <a:rPr lang="en-CA" b="1" dirty="0"/>
              <a:t> fail to survive and reproduce </a:t>
            </a:r>
          </a:p>
        </p:txBody>
      </p:sp>
      <p:pic>
        <p:nvPicPr>
          <p:cNvPr id="2" name="Swimming Ocean Sunfish[2].avi">
            <a:hlinkClick r:id="" action="ppaction://media"/>
          </p:cNvPr>
          <p:cNvPicPr>
            <a:picLocks noChangeAspect="1"/>
          </p:cNvPicPr>
          <p:nvPr>
            <a:videoFile r:link="rId8"/>
            <p:custDataLst>
              <p:tags r:id="rId9"/>
            </p:custDataLst>
            <p:extLst>
              <p:ext uri="{DAA4B4D4-6D71-4841-9C94-3DE7FCFB9230}">
                <p14:media xmlns:p14="http://schemas.microsoft.com/office/powerpoint/2010/main" r:embed="rId7"/>
              </p:ext>
            </p:extLst>
          </p:nvPr>
        </p:nvPicPr>
        <p:blipFill>
          <a:blip r:embed="rId15"/>
          <a:stretch>
            <a:fillRect/>
          </a:stretch>
        </p:blipFill>
        <p:spPr>
          <a:xfrm>
            <a:off x="5413269" y="1648354"/>
            <a:ext cx="3734055" cy="2489370"/>
          </a:xfrm>
          <a:prstGeom prst="rect">
            <a:avLst/>
          </a:prstGeom>
        </p:spPr>
      </p:pic>
      <p:pic>
        <p:nvPicPr>
          <p:cNvPr id="4" name="Content Placeholder 3"/>
          <p:cNvPicPr>
            <a:picLocks noGrp="1" noChangeAspect="1"/>
          </p:cNvPicPr>
          <p:nvPr>
            <p:ph idx="1"/>
          </p:nvPr>
        </p:nvPicPr>
        <p:blipFill>
          <a:blip r:embed="rId16" cstate="email">
            <a:extLst>
              <a:ext uri="{28A0092B-C50C-407E-A947-70E740481C1C}">
                <a14:useLocalDpi xmlns:a14="http://schemas.microsoft.com/office/drawing/2010/main"/>
              </a:ext>
            </a:extLst>
          </a:blip>
          <a:stretch>
            <a:fillRect/>
          </a:stretch>
        </p:blipFill>
        <p:spPr>
          <a:xfrm>
            <a:off x="211322" y="2904357"/>
            <a:ext cx="2474834" cy="3250729"/>
          </a:xfrm>
        </p:spPr>
      </p:pic>
      <p:sp>
        <p:nvSpPr>
          <p:cNvPr id="17416" name="TextBox 2"/>
          <p:cNvSpPr txBox="1">
            <a:spLocks noChangeArrowheads="1"/>
          </p:cNvSpPr>
          <p:nvPr>
            <p:custDataLst>
              <p:tags r:id="rId10"/>
            </p:custDataLst>
          </p:nvPr>
        </p:nvSpPr>
        <p:spPr bwMode="auto">
          <a:xfrm>
            <a:off x="1189832" y="4137724"/>
            <a:ext cx="12239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800" b="1" dirty="0" err="1">
                <a:solidFill>
                  <a:schemeClr val="bg2"/>
                </a:solidFill>
              </a:rPr>
              <a:t>Puffball</a:t>
            </a:r>
            <a:endParaRPr lang="en-CA" sz="1800" b="1" dirty="0">
              <a:solidFill>
                <a:schemeClr val="bg2"/>
              </a:solidFill>
            </a:endParaRPr>
          </a:p>
        </p:txBody>
      </p:sp>
      <p:sp>
        <p:nvSpPr>
          <p:cNvPr id="3" name="TextBox 2"/>
          <p:cNvSpPr txBox="1"/>
          <p:nvPr/>
        </p:nvSpPr>
        <p:spPr>
          <a:xfrm>
            <a:off x="211322" y="2706068"/>
            <a:ext cx="758541" cy="246221"/>
          </a:xfrm>
          <a:prstGeom prst="rect">
            <a:avLst/>
          </a:prstGeom>
          <a:noFill/>
        </p:spPr>
        <p:txBody>
          <a:bodyPr wrap="none" rtlCol="0">
            <a:spAutoFit/>
          </a:bodyPr>
          <a:lstStyle/>
          <a:p>
            <a:r>
              <a:rPr lang="fr-CA" sz="1000" dirty="0"/>
              <a:t>Fig. 22-11</a:t>
            </a:r>
            <a:endParaRPr lang="en-CA" sz="1000" dirty="0"/>
          </a:p>
        </p:txBody>
      </p:sp>
      <p:sp>
        <p:nvSpPr>
          <p:cNvPr id="5" name="TextBox 4">
            <a:extLst>
              <a:ext uri="{FF2B5EF4-FFF2-40B4-BE49-F238E27FC236}">
                <a16:creationId xmlns:a16="http://schemas.microsoft.com/office/drawing/2014/main" id="{F3920A83-F679-4397-A6AE-3A6B7B5D329D}"/>
              </a:ext>
            </a:extLst>
          </p:cNvPr>
          <p:cNvSpPr txBox="1"/>
          <p:nvPr/>
        </p:nvSpPr>
        <p:spPr>
          <a:xfrm>
            <a:off x="-3636912" y="188640"/>
            <a:ext cx="3571032" cy="4278094"/>
          </a:xfrm>
          <a:prstGeom prst="rect">
            <a:avLst/>
          </a:prstGeom>
          <a:noFill/>
        </p:spPr>
        <p:txBody>
          <a:bodyPr wrap="square" rtlCol="0">
            <a:spAutoFit/>
          </a:bodyPr>
          <a:lstStyle/>
          <a:p>
            <a:r>
              <a:rPr lang="en-US" sz="1600" dirty="0">
                <a:solidFill>
                  <a:srgbClr val="000099"/>
                </a:solidFill>
              </a:rPr>
              <a:t>Ex: puff ball:</a:t>
            </a:r>
          </a:p>
          <a:p>
            <a:r>
              <a:rPr lang="en-US" sz="1600" dirty="0">
                <a:solidFill>
                  <a:srgbClr val="000099"/>
                </a:solidFill>
              </a:rPr>
              <a:t>Spores are released when it ruptures and spread to create more puffballs although not all will grow.</a:t>
            </a:r>
          </a:p>
          <a:p>
            <a:r>
              <a:rPr lang="en-US" sz="1600" dirty="0">
                <a:solidFill>
                  <a:srgbClr val="000099"/>
                </a:solidFill>
              </a:rPr>
              <a:t>Same concept with the seeds of a tree</a:t>
            </a:r>
          </a:p>
          <a:p>
            <a:r>
              <a:rPr lang="en-US" sz="1600" dirty="0">
                <a:solidFill>
                  <a:srgbClr val="000099"/>
                </a:solidFill>
              </a:rPr>
              <a:t>Same concept with </a:t>
            </a:r>
            <a:r>
              <a:rPr lang="en-US" sz="1600" dirty="0" err="1">
                <a:solidFill>
                  <a:srgbClr val="000099"/>
                </a:solidFill>
              </a:rPr>
              <a:t>puffish</a:t>
            </a:r>
            <a:r>
              <a:rPr lang="en-US" sz="1600" dirty="0">
                <a:solidFill>
                  <a:srgbClr val="000099"/>
                </a:solidFill>
              </a:rPr>
              <a:t> that will produce hundreds of eggs each spawn however not all are fertilized and as a result not all will survive</a:t>
            </a:r>
          </a:p>
          <a:p>
            <a:endParaRPr lang="en-US" sz="1600" dirty="0">
              <a:solidFill>
                <a:srgbClr val="000099"/>
              </a:solidFill>
            </a:endParaRPr>
          </a:p>
          <a:p>
            <a:r>
              <a:rPr lang="en-US" sz="1600" dirty="0">
                <a:solidFill>
                  <a:srgbClr val="000099"/>
                </a:solidFill>
              </a:rPr>
              <a:t>The notion of winners and losers really struck Darwin. He thought maybe there were certain characteristic that would make a species winner for several generations.</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fullScrn="1">
              <p:cMediaNode vol="80000">
                <p:cTn id="7" fill="hold" display="0">
                  <p:stCondLst>
                    <p:cond delay="indefinite"/>
                  </p:stCondLst>
                </p:cTn>
                <p:tgtEl>
                  <p:spTgt spid="2"/>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Espace réservé du contenu 2"/>
          <p:cNvSpPr>
            <a:spLocks noGrp="1"/>
          </p:cNvSpPr>
          <p:nvPr>
            <p:ph idx="1"/>
            <p:custDataLst>
              <p:tags r:id="rId1"/>
            </p:custDataLst>
          </p:nvPr>
        </p:nvSpPr>
        <p:spPr>
          <a:xfrm>
            <a:off x="611188" y="1250849"/>
            <a:ext cx="6696075" cy="1006475"/>
          </a:xfrm>
        </p:spPr>
        <p:txBody>
          <a:bodyPr/>
          <a:lstStyle/>
          <a:p>
            <a:r>
              <a:rPr lang="fr-CA" sz="2400" dirty="0" err="1">
                <a:solidFill>
                  <a:schemeClr val="tx2"/>
                </a:solidFill>
              </a:rPr>
              <a:t>Darwin’s</a:t>
            </a:r>
            <a:r>
              <a:rPr lang="fr-CA" sz="2400" dirty="0">
                <a:solidFill>
                  <a:schemeClr val="tx2"/>
                </a:solidFill>
              </a:rPr>
              <a:t> second observation </a:t>
            </a:r>
            <a:r>
              <a:rPr lang="fr-CA" sz="2400" dirty="0"/>
              <a:t>: M</a:t>
            </a:r>
            <a:r>
              <a:rPr lang="en-CA" sz="2400" dirty="0"/>
              <a:t>embers of a population often vary in their </a:t>
            </a:r>
            <a:r>
              <a:rPr lang="en-CA" sz="2400" u="sng" dirty="0">
                <a:solidFill>
                  <a:schemeClr val="tx2"/>
                </a:solidFill>
              </a:rPr>
              <a:t>_inherited traits__. </a:t>
            </a:r>
          </a:p>
        </p:txBody>
      </p:sp>
      <p:pic>
        <p:nvPicPr>
          <p:cNvPr id="166914" name="Picture 2" descr="Amphidromus adamsii, an extremely varied ± 1 inch (25mm) tropical land snail species from Sabah that exhibits intra-population variability. Photo: &lt;b&gt;Richard L. Goldberg &lt;/b&gt;(copyright 2010) from &lt;b&gt;BiologySource 11&lt;/b&gt; by L. Sandner, et. al, published by Pearson Publishing."/>
          <p:cNvPicPr>
            <a:picLocks noChangeAspect="1" noChangeArrowheads="1"/>
          </p:cNvPicPr>
          <p:nvPr>
            <p:custDataLst>
              <p:tags r:id="rId2"/>
            </p:custDataLst>
          </p:nvPr>
        </p:nvPicPr>
        <p:blipFill>
          <a:blip r:embed="rId14"/>
          <a:srcRect/>
          <a:stretch>
            <a:fillRect/>
          </a:stretch>
        </p:blipFill>
        <p:spPr bwMode="auto">
          <a:xfrm>
            <a:off x="611188" y="2852738"/>
            <a:ext cx="3095625" cy="2409825"/>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8436" name="ZoneTexte 3"/>
          <p:cNvSpPr txBox="1">
            <a:spLocks noChangeArrowheads="1"/>
          </p:cNvSpPr>
          <p:nvPr>
            <p:custDataLst>
              <p:tags r:id="rId3"/>
            </p:custDataLst>
          </p:nvPr>
        </p:nvSpPr>
        <p:spPr bwMode="auto">
          <a:xfrm>
            <a:off x="323850" y="5373688"/>
            <a:ext cx="35012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b="1" i="1" dirty="0" err="1"/>
              <a:t>Amphidromus</a:t>
            </a:r>
            <a:r>
              <a:rPr lang="fr-CA" b="1" i="1" dirty="0"/>
              <a:t> </a:t>
            </a:r>
            <a:r>
              <a:rPr lang="fr-CA" b="1" i="1" dirty="0" err="1"/>
              <a:t>adamsii</a:t>
            </a:r>
            <a:endParaRPr lang="en-CA" b="1" i="1" dirty="0"/>
          </a:p>
        </p:txBody>
      </p:sp>
      <p:pic>
        <p:nvPicPr>
          <p:cNvPr id="166915" name="Picture 3"/>
          <p:cNvPicPr>
            <a:picLocks noChangeAspect="1" noChangeArrowheads="1"/>
          </p:cNvPicPr>
          <p:nvPr>
            <p:custDataLst>
              <p:tags r:id="rId4"/>
            </p:custDataLst>
          </p:nvPr>
        </p:nvPicPr>
        <p:blipFill>
          <a:blip r:embed="rId15" cstate="email">
            <a:extLst>
              <a:ext uri="{28A0092B-C50C-407E-A947-70E740481C1C}">
                <a14:useLocalDpi xmlns:a14="http://schemas.microsoft.com/office/drawing/2010/main"/>
              </a:ext>
            </a:extLst>
          </a:blip>
          <a:srcRect/>
          <a:stretch>
            <a:fillRect/>
          </a:stretch>
        </p:blipFill>
        <p:spPr bwMode="auto">
          <a:xfrm>
            <a:off x="4129088" y="2667000"/>
            <a:ext cx="4679950" cy="2871788"/>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18438" name="ZoneTexte 4"/>
          <p:cNvSpPr txBox="1">
            <a:spLocks noChangeArrowheads="1"/>
          </p:cNvSpPr>
          <p:nvPr>
            <p:custDataLst>
              <p:tags r:id="rId5"/>
            </p:custDataLst>
          </p:nvPr>
        </p:nvSpPr>
        <p:spPr bwMode="auto">
          <a:xfrm>
            <a:off x="4744071" y="5533579"/>
            <a:ext cx="34499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b="1" i="1" dirty="0"/>
              <a:t>Asian </a:t>
            </a:r>
            <a:r>
              <a:rPr lang="fr-CA" b="1" i="1" dirty="0" err="1"/>
              <a:t>ladybird</a:t>
            </a:r>
            <a:r>
              <a:rPr lang="fr-CA" b="1" i="1" dirty="0"/>
              <a:t> </a:t>
            </a:r>
            <a:r>
              <a:rPr lang="fr-CA" b="1" i="1" dirty="0" err="1"/>
              <a:t>beetles</a:t>
            </a:r>
            <a:endParaRPr lang="en-CA" b="1" i="1" dirty="0"/>
          </a:p>
        </p:txBody>
      </p:sp>
      <p:sp>
        <p:nvSpPr>
          <p:cNvPr id="18439" name="TextBox 1"/>
          <p:cNvSpPr txBox="1">
            <a:spLocks noChangeArrowheads="1"/>
          </p:cNvSpPr>
          <p:nvPr>
            <p:custDataLst>
              <p:tags r:id="rId6"/>
            </p:custDataLst>
          </p:nvPr>
        </p:nvSpPr>
        <p:spPr bwMode="auto">
          <a:xfrm>
            <a:off x="5508625" y="2667000"/>
            <a:ext cx="15700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solidFill>
                  <a:schemeClr val="bg1"/>
                </a:solidFill>
              </a:rPr>
              <a:t>Fig. 22-10</a:t>
            </a:r>
          </a:p>
        </p:txBody>
      </p:sp>
      <p:sp>
        <p:nvSpPr>
          <p:cNvPr id="18441" name="TextBox 2"/>
          <p:cNvSpPr txBox="1">
            <a:spLocks noChangeArrowheads="1"/>
          </p:cNvSpPr>
          <p:nvPr>
            <p:custDataLst>
              <p:tags r:id="rId7"/>
            </p:custDataLst>
          </p:nvPr>
        </p:nvSpPr>
        <p:spPr bwMode="auto">
          <a:xfrm>
            <a:off x="7091363" y="188913"/>
            <a:ext cx="7048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a:solidFill>
                  <a:schemeClr val="bg2"/>
                </a:solidFill>
              </a:rPr>
              <a:t>8’1”</a:t>
            </a:r>
          </a:p>
        </p:txBody>
      </p:sp>
      <p:sp>
        <p:nvSpPr>
          <p:cNvPr id="18442" name="TextBox 3"/>
          <p:cNvSpPr txBox="1">
            <a:spLocks noChangeArrowheads="1"/>
          </p:cNvSpPr>
          <p:nvPr>
            <p:custDataLst>
              <p:tags r:id="rId8"/>
            </p:custDataLst>
          </p:nvPr>
        </p:nvSpPr>
        <p:spPr bwMode="auto">
          <a:xfrm>
            <a:off x="8040688" y="1322388"/>
            <a:ext cx="7064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a:solidFill>
                  <a:schemeClr val="bg2"/>
                </a:solidFill>
              </a:rPr>
              <a:t>2’5”</a:t>
            </a:r>
          </a:p>
        </p:txBody>
      </p:sp>
      <p:sp>
        <p:nvSpPr>
          <p:cNvPr id="14" name="Rectangle 20"/>
          <p:cNvSpPr>
            <a:spLocks noGrp="1" noChangeArrowheads="1"/>
          </p:cNvSpPr>
          <p:nvPr>
            <p:ph type="title"/>
            <p:custDataLst>
              <p:tags r:id="rId9"/>
            </p:custDataLst>
          </p:nvPr>
        </p:nvSpPr>
        <p:spPr>
          <a:xfrm>
            <a:off x="255588" y="204788"/>
            <a:ext cx="6260628" cy="1143000"/>
          </a:xfrm>
        </p:spPr>
        <p:txBody>
          <a:bodyPr/>
          <a:lstStyle/>
          <a:p>
            <a:pPr>
              <a:defRPr/>
            </a:pPr>
            <a:r>
              <a:rPr lang="ca-ES" sz="2800" dirty="0"/>
              <a:t>3.3 Evolution and Natural Selection</a:t>
            </a:r>
            <a:endParaRPr lang="en-US" sz="2800" dirty="0"/>
          </a:p>
        </p:txBody>
      </p:sp>
      <p:sp>
        <p:nvSpPr>
          <p:cNvPr id="18445" name="TextBox 1"/>
          <p:cNvSpPr txBox="1">
            <a:spLocks noChangeArrowheads="1"/>
          </p:cNvSpPr>
          <p:nvPr>
            <p:custDataLst>
              <p:tags r:id="rId10"/>
            </p:custDataLst>
          </p:nvPr>
        </p:nvSpPr>
        <p:spPr bwMode="auto">
          <a:xfrm>
            <a:off x="4764088" y="188913"/>
            <a:ext cx="7064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solidFill>
                  <a:schemeClr val="bg2"/>
                </a:solidFill>
              </a:rPr>
              <a:t>1’9”</a:t>
            </a:r>
          </a:p>
        </p:txBody>
      </p:sp>
      <p:sp>
        <p:nvSpPr>
          <p:cNvPr id="15" name="TextBox 1"/>
          <p:cNvSpPr txBox="1">
            <a:spLocks noChangeArrowheads="1"/>
          </p:cNvSpPr>
          <p:nvPr>
            <p:custDataLst>
              <p:tags r:id="rId11"/>
            </p:custDataLst>
          </p:nvPr>
        </p:nvSpPr>
        <p:spPr bwMode="auto">
          <a:xfrm>
            <a:off x="7239471" y="1979711"/>
            <a:ext cx="6992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solidFill>
                  <a:schemeClr val="bg2"/>
                </a:solidFill>
              </a:rPr>
              <a:t>8’3”</a:t>
            </a:r>
          </a:p>
        </p:txBody>
      </p:sp>
      <p:sp>
        <p:nvSpPr>
          <p:cNvPr id="2" name="TextBox 1">
            <a:extLst>
              <a:ext uri="{FF2B5EF4-FFF2-40B4-BE49-F238E27FC236}">
                <a16:creationId xmlns:a16="http://schemas.microsoft.com/office/drawing/2014/main" id="{2C29C6EA-862D-43A0-BC7B-33B6B7FCFB82}"/>
              </a:ext>
            </a:extLst>
          </p:cNvPr>
          <p:cNvSpPr txBox="1"/>
          <p:nvPr/>
        </p:nvSpPr>
        <p:spPr>
          <a:xfrm>
            <a:off x="-3564904" y="0"/>
            <a:ext cx="3528392" cy="4770537"/>
          </a:xfrm>
          <a:prstGeom prst="rect">
            <a:avLst/>
          </a:prstGeom>
          <a:noFill/>
        </p:spPr>
        <p:txBody>
          <a:bodyPr wrap="square" rtlCol="0">
            <a:spAutoFit/>
          </a:bodyPr>
          <a:lstStyle/>
          <a:p>
            <a:r>
              <a:rPr lang="en-US" sz="1600" dirty="0">
                <a:solidFill>
                  <a:srgbClr val="000099"/>
                </a:solidFill>
              </a:rPr>
              <a:t>Population has variabilities in it and Darwin thought that the winner characteristics in species had to be hereditary.</a:t>
            </a:r>
          </a:p>
          <a:p>
            <a:endParaRPr lang="en-US" sz="1600" dirty="0">
              <a:solidFill>
                <a:srgbClr val="000099"/>
              </a:solidFill>
            </a:endParaRPr>
          </a:p>
          <a:p>
            <a:r>
              <a:rPr lang="en-US" sz="1600" dirty="0">
                <a:solidFill>
                  <a:srgbClr val="000099"/>
                </a:solidFill>
              </a:rPr>
              <a:t>Variation most likely gave certain members an advantage over the rest.</a:t>
            </a:r>
          </a:p>
          <a:p>
            <a:endParaRPr lang="en-US" sz="1600" dirty="0">
              <a:solidFill>
                <a:srgbClr val="000099"/>
              </a:solidFill>
            </a:endParaRPr>
          </a:p>
          <a:p>
            <a:r>
              <a:rPr lang="en-US" sz="1600" dirty="0">
                <a:solidFill>
                  <a:srgbClr val="000099"/>
                </a:solidFill>
              </a:rPr>
              <a:t>Variability is no longer an imperfection and more of an advantage.</a:t>
            </a:r>
          </a:p>
          <a:p>
            <a:endParaRPr lang="en-US" sz="1600" dirty="0">
              <a:solidFill>
                <a:srgbClr val="000099"/>
              </a:solidFill>
            </a:endParaRPr>
          </a:p>
          <a:p>
            <a:r>
              <a:rPr lang="en-US" sz="1600" dirty="0">
                <a:solidFill>
                  <a:srgbClr val="000099"/>
                </a:solidFill>
              </a:rPr>
              <a:t>He realized the variability and heredity through the cross breeding of pigeons.</a:t>
            </a:r>
          </a:p>
          <a:p>
            <a:endParaRPr lang="en-US" sz="1600" dirty="0">
              <a:solidFill>
                <a:srgbClr val="000099"/>
              </a:solidFill>
            </a:endParaRPr>
          </a:p>
          <a:p>
            <a:r>
              <a:rPr lang="en-US" sz="1600" dirty="0">
                <a:solidFill>
                  <a:srgbClr val="000099"/>
                </a:solidFill>
              </a:rPr>
              <a:t>He elaborated his theory of natural selection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type="body" idx="1"/>
            <p:custDataLst>
              <p:tags r:id="rId1"/>
            </p:custDataLst>
          </p:nvPr>
        </p:nvSpPr>
        <p:spPr>
          <a:xfrm>
            <a:off x="-36513" y="1506538"/>
            <a:ext cx="8858251" cy="4114800"/>
          </a:xfrm>
        </p:spPr>
        <p:txBody>
          <a:bodyPr/>
          <a:lstStyle/>
          <a:p>
            <a:pPr>
              <a:lnSpc>
                <a:spcPct val="90000"/>
              </a:lnSpc>
            </a:pPr>
            <a:r>
              <a:rPr lang="en-CA" sz="3200" dirty="0">
                <a:solidFill>
                  <a:schemeClr val="tx2"/>
                </a:solidFill>
              </a:rPr>
              <a:t>Two inferences:</a:t>
            </a:r>
            <a:endParaRPr lang="en-CA" sz="2600" dirty="0"/>
          </a:p>
          <a:p>
            <a:pPr lvl="1">
              <a:lnSpc>
                <a:spcPct val="90000"/>
              </a:lnSpc>
            </a:pPr>
            <a:r>
              <a:rPr lang="en-CA" sz="2200" dirty="0"/>
              <a:t>Individuals whose inherited traits gives them a higher probability of surviving and reproducing  in a given environment tend to leave more offspring than other individuals</a:t>
            </a:r>
          </a:p>
          <a:p>
            <a:pPr lvl="1">
              <a:lnSpc>
                <a:spcPct val="90000"/>
              </a:lnSpc>
            </a:pPr>
            <a:r>
              <a:rPr lang="en-CA" sz="2200" dirty="0"/>
              <a:t>From generation to generation, this unequal capacity of survive and reproduce (differential reproductive success) results in an accumulation of favourable traits in a population.</a:t>
            </a:r>
          </a:p>
          <a:p>
            <a:pPr lvl="2">
              <a:lnSpc>
                <a:spcPct val="90000"/>
              </a:lnSpc>
            </a:pPr>
            <a:r>
              <a:rPr lang="en-CA" sz="3200" dirty="0"/>
              <a:t>This is </a:t>
            </a:r>
            <a:r>
              <a:rPr lang="en-CA" sz="3200" u="sng" dirty="0">
                <a:solidFill>
                  <a:schemeClr val="tx2"/>
                </a:solidFill>
              </a:rPr>
              <a:t>_natural selection </a:t>
            </a:r>
            <a:r>
              <a:rPr lang="en-CA" sz="3200" dirty="0"/>
              <a:t>. It enables the emergence of adaptations.  </a:t>
            </a:r>
          </a:p>
        </p:txBody>
      </p:sp>
      <p:sp>
        <p:nvSpPr>
          <p:cNvPr id="4" name="Rectangle 20"/>
          <p:cNvSpPr txBox="1">
            <a:spLocks noChangeArrowheads="1"/>
          </p:cNvSpPr>
          <p:nvPr>
            <p:custDataLst>
              <p:tags r:id="rId2"/>
            </p:custDataLst>
          </p:nvPr>
        </p:nvSpPr>
        <p:spPr bwMode="auto">
          <a:xfrm>
            <a:off x="0" y="26988"/>
            <a:ext cx="6443663" cy="665162"/>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ca-ES" sz="2800" dirty="0"/>
              <a:t>3.3 Evolution and Natural Selection</a:t>
            </a:r>
            <a:endParaRPr lang="en-US" sz="2800" dirty="0"/>
          </a:p>
        </p:txBody>
      </p:sp>
      <p:pic>
        <p:nvPicPr>
          <p:cNvPr id="19460" name="Picture 5" descr="File:Flounder camo md.jpg">
            <a:hlinkClick r:id="rId7"/>
          </p:cNvPr>
          <p:cNvPicPr>
            <a:picLocks noChangeAspect="1" noChangeArrowheads="1"/>
          </p:cNvPicPr>
          <p:nvPr>
            <p:custDataLst>
              <p:tags r:id="rId3"/>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6156325" y="188913"/>
            <a:ext cx="2736850" cy="182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ZoneTexte 1"/>
          <p:cNvSpPr txBox="1">
            <a:spLocks noChangeArrowheads="1"/>
          </p:cNvSpPr>
          <p:nvPr>
            <p:custDataLst>
              <p:tags r:id="rId4"/>
            </p:custDataLst>
          </p:nvPr>
        </p:nvSpPr>
        <p:spPr bwMode="auto">
          <a:xfrm>
            <a:off x="6275388" y="1484313"/>
            <a:ext cx="9156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600" b="1" dirty="0">
                <a:solidFill>
                  <a:schemeClr val="bg1"/>
                </a:solidFill>
              </a:rPr>
              <a:t>Flatfish</a:t>
            </a:r>
          </a:p>
        </p:txBody>
      </p:sp>
      <p:sp>
        <p:nvSpPr>
          <p:cNvPr id="2" name="TextBox 1">
            <a:extLst>
              <a:ext uri="{FF2B5EF4-FFF2-40B4-BE49-F238E27FC236}">
                <a16:creationId xmlns:a16="http://schemas.microsoft.com/office/drawing/2014/main" id="{29207B85-BAB3-41F6-B9B9-48174D3FEA4E}"/>
              </a:ext>
            </a:extLst>
          </p:cNvPr>
          <p:cNvSpPr txBox="1"/>
          <p:nvPr/>
        </p:nvSpPr>
        <p:spPr>
          <a:xfrm>
            <a:off x="-3708920" y="188913"/>
            <a:ext cx="3600400" cy="7232749"/>
          </a:xfrm>
          <a:prstGeom prst="rect">
            <a:avLst/>
          </a:prstGeom>
          <a:noFill/>
        </p:spPr>
        <p:txBody>
          <a:bodyPr wrap="square" rtlCol="0">
            <a:spAutoFit/>
          </a:bodyPr>
          <a:lstStyle/>
          <a:p>
            <a:r>
              <a:rPr lang="en-US" sz="1600" dirty="0">
                <a:solidFill>
                  <a:srgbClr val="000099"/>
                </a:solidFill>
              </a:rPr>
              <a:t>Individuals w/ inherited traits have a greater chance of survival and produce more offspring.</a:t>
            </a:r>
          </a:p>
          <a:p>
            <a:endParaRPr lang="en-US" sz="1600" dirty="0">
              <a:solidFill>
                <a:srgbClr val="000099"/>
              </a:solidFill>
            </a:endParaRPr>
          </a:p>
          <a:p>
            <a:r>
              <a:rPr lang="en-US" sz="1600" dirty="0">
                <a:solidFill>
                  <a:srgbClr val="000099"/>
                </a:solidFill>
              </a:rPr>
              <a:t>Evolution and natural selection always must involve the inherited traits.</a:t>
            </a:r>
          </a:p>
          <a:p>
            <a:endParaRPr lang="en-US" sz="1600" dirty="0">
              <a:solidFill>
                <a:srgbClr val="000099"/>
              </a:solidFill>
            </a:endParaRPr>
          </a:p>
          <a:p>
            <a:r>
              <a:rPr lang="en-US" sz="1600" dirty="0">
                <a:solidFill>
                  <a:srgbClr val="000099"/>
                </a:solidFill>
              </a:rPr>
              <a:t>Ex: color of fish:</a:t>
            </a:r>
          </a:p>
          <a:p>
            <a:endParaRPr lang="en-US" sz="1600" dirty="0">
              <a:solidFill>
                <a:srgbClr val="000099"/>
              </a:solidFill>
            </a:endParaRPr>
          </a:p>
          <a:p>
            <a:r>
              <a:rPr lang="en-US" sz="1600" dirty="0">
                <a:solidFill>
                  <a:srgbClr val="000099"/>
                </a:solidFill>
              </a:rPr>
              <a:t>Several colored fish in a pond have a visual predator (duck)</a:t>
            </a:r>
          </a:p>
          <a:p>
            <a:endParaRPr lang="en-US" sz="1600" dirty="0">
              <a:solidFill>
                <a:srgbClr val="000099"/>
              </a:solidFill>
            </a:endParaRPr>
          </a:p>
          <a:p>
            <a:r>
              <a:rPr lang="en-US" sz="1600" dirty="0">
                <a:solidFill>
                  <a:srgbClr val="000099"/>
                </a:solidFill>
              </a:rPr>
              <a:t>If the environment is red the duck will attack the fish that have the most contrast w/ the background.</a:t>
            </a:r>
          </a:p>
          <a:p>
            <a:endParaRPr lang="en-US" sz="1600" dirty="0">
              <a:solidFill>
                <a:srgbClr val="000099"/>
              </a:solidFill>
            </a:endParaRPr>
          </a:p>
          <a:p>
            <a:r>
              <a:rPr lang="en-US" sz="1600" dirty="0">
                <a:solidFill>
                  <a:srgbClr val="000099"/>
                </a:solidFill>
              </a:rPr>
              <a:t>Red fish are safer and thus winners so after a few generations and different colored fish being eaten the red fish will appear more frequently in a population.</a:t>
            </a:r>
          </a:p>
          <a:p>
            <a:r>
              <a:rPr lang="en-US" sz="1600" dirty="0">
                <a:solidFill>
                  <a:srgbClr val="000099"/>
                </a:solidFill>
              </a:rPr>
              <a:t>Variability will give an advantage and after a few generations of predation it will be that feature that is more frequently occurring and favored in natural selection.</a:t>
            </a:r>
          </a:p>
          <a:p>
            <a:endParaRPr lang="en-US" sz="1600" dirty="0">
              <a:solidFill>
                <a:srgbClr val="000099"/>
              </a:solidFill>
            </a:endParaRPr>
          </a:p>
        </p:txBody>
      </p:sp>
      <p:sp>
        <p:nvSpPr>
          <p:cNvPr id="3" name="TextBox 2">
            <a:extLst>
              <a:ext uri="{FF2B5EF4-FFF2-40B4-BE49-F238E27FC236}">
                <a16:creationId xmlns:a16="http://schemas.microsoft.com/office/drawing/2014/main" id="{59B59531-514C-4D15-8777-DFFE9BD4453C}"/>
              </a:ext>
            </a:extLst>
          </p:cNvPr>
          <p:cNvSpPr txBox="1"/>
          <p:nvPr/>
        </p:nvSpPr>
        <p:spPr>
          <a:xfrm>
            <a:off x="9252520" y="404664"/>
            <a:ext cx="3240360" cy="4031873"/>
          </a:xfrm>
          <a:prstGeom prst="rect">
            <a:avLst/>
          </a:prstGeom>
          <a:noFill/>
        </p:spPr>
        <p:txBody>
          <a:bodyPr wrap="square" rtlCol="0">
            <a:spAutoFit/>
          </a:bodyPr>
          <a:lstStyle/>
          <a:p>
            <a:r>
              <a:rPr lang="en-US" sz="1600" dirty="0">
                <a:solidFill>
                  <a:srgbClr val="000099"/>
                </a:solidFill>
              </a:rPr>
              <a:t>However, the environment is subject to change.</a:t>
            </a:r>
          </a:p>
          <a:p>
            <a:endParaRPr lang="en-US" sz="1600" dirty="0">
              <a:solidFill>
                <a:srgbClr val="000099"/>
              </a:solidFill>
            </a:endParaRPr>
          </a:p>
          <a:p>
            <a:r>
              <a:rPr lang="en-US" sz="1600" dirty="0">
                <a:solidFill>
                  <a:srgbClr val="000099"/>
                </a:solidFill>
              </a:rPr>
              <a:t>If the red background becomes blue. The red fish have lost their advantage and the blue ones now have the advantage.</a:t>
            </a:r>
          </a:p>
          <a:p>
            <a:endParaRPr lang="en-US" sz="1600" dirty="0">
              <a:solidFill>
                <a:srgbClr val="000099"/>
              </a:solidFill>
            </a:endParaRPr>
          </a:p>
          <a:p>
            <a:r>
              <a:rPr lang="en-US" sz="1600" dirty="0">
                <a:solidFill>
                  <a:srgbClr val="000099"/>
                </a:solidFill>
              </a:rPr>
              <a:t>Natural selection depends on the selective pressure of the environment.</a:t>
            </a:r>
          </a:p>
          <a:p>
            <a:r>
              <a:rPr lang="en-US" sz="1600" dirty="0">
                <a:solidFill>
                  <a:srgbClr val="000099"/>
                </a:solidFill>
              </a:rPr>
              <a:t>Natural selection is simply a matter of winners and losers in a specific environment.</a:t>
            </a:r>
          </a:p>
          <a:p>
            <a:r>
              <a:rPr lang="en-US" sz="1600" dirty="0">
                <a:solidFill>
                  <a:srgbClr val="000099"/>
                </a:solidFill>
              </a:rPr>
              <a:t>The only evolutionary process that actually produces adaptation.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027"/>
          <p:cNvSpPr>
            <a:spLocks noGrp="1" noChangeArrowheads="1"/>
          </p:cNvSpPr>
          <p:nvPr>
            <p:ph type="body" idx="1"/>
            <p:custDataLst>
              <p:tags r:id="rId1"/>
            </p:custDataLst>
          </p:nvPr>
        </p:nvSpPr>
        <p:spPr>
          <a:xfrm>
            <a:off x="134170" y="1564932"/>
            <a:ext cx="6633652" cy="4114800"/>
          </a:xfrm>
        </p:spPr>
        <p:txBody>
          <a:bodyPr/>
          <a:lstStyle/>
          <a:p>
            <a:pPr>
              <a:lnSpc>
                <a:spcPct val="90000"/>
              </a:lnSpc>
            </a:pPr>
            <a:r>
              <a:rPr lang="en-CA" sz="2400" dirty="0"/>
              <a:t>It is a letter from Alfred Russel Wallace (1823-1913), received in 1853, that forced Darwin to publicly release his ideas.</a:t>
            </a:r>
          </a:p>
          <a:p>
            <a:pPr>
              <a:lnSpc>
                <a:spcPct val="90000"/>
              </a:lnSpc>
            </a:pPr>
            <a:r>
              <a:rPr lang="en-CA" sz="2400" dirty="0"/>
              <a:t>Wallace had come to the same conclusions as Darwin concerning the theory of natural selection by observing the fauna of Indonesia.</a:t>
            </a:r>
          </a:p>
          <a:p>
            <a:pPr>
              <a:lnSpc>
                <a:spcPct val="90000"/>
              </a:lnSpc>
            </a:pPr>
            <a:r>
              <a:rPr lang="en-CA" sz="2400" dirty="0"/>
              <a:t>Thus, it was </a:t>
            </a:r>
            <a:r>
              <a:rPr lang="en-CA" sz="2400" u="sng" dirty="0">
                <a:solidFill>
                  <a:schemeClr val="tx2"/>
                </a:solidFill>
              </a:rPr>
              <a:t>23 years </a:t>
            </a:r>
            <a:r>
              <a:rPr lang="en-CA" sz="2400" dirty="0"/>
              <a:t>after his voyage on the Beagle that Darwin publicly released his views on the evolution of species.</a:t>
            </a:r>
            <a:endParaRPr lang="en-CA" sz="2400" b="0" dirty="0"/>
          </a:p>
          <a:p>
            <a:pPr>
              <a:lnSpc>
                <a:spcPct val="90000"/>
              </a:lnSpc>
            </a:pPr>
            <a:endParaRPr lang="en-US" sz="2400" b="0" dirty="0"/>
          </a:p>
        </p:txBody>
      </p:sp>
      <p:sp>
        <p:nvSpPr>
          <p:cNvPr id="86020" name="Rectangle 1028"/>
          <p:cNvSpPr>
            <a:spLocks noGrp="1" noChangeArrowheads="1"/>
          </p:cNvSpPr>
          <p:nvPr>
            <p:ph type="title"/>
            <p:custDataLst>
              <p:tags r:id="rId2"/>
            </p:custDataLst>
          </p:nvPr>
        </p:nvSpPr>
        <p:spPr>
          <a:xfrm>
            <a:off x="347663" y="392279"/>
            <a:ext cx="8207375" cy="1143000"/>
          </a:xfrm>
        </p:spPr>
        <p:txBody>
          <a:bodyPr/>
          <a:lstStyle/>
          <a:p>
            <a:pPr>
              <a:defRPr/>
            </a:pPr>
            <a:r>
              <a:rPr lang="ca-ES" sz="2800" dirty="0"/>
              <a:t>3.3 Evolution and Natural Selection</a:t>
            </a:r>
            <a:endParaRPr lang="en-US" sz="2800" dirty="0"/>
          </a:p>
        </p:txBody>
      </p:sp>
      <p:pic>
        <p:nvPicPr>
          <p:cNvPr id="20484" name="Picture 1030" descr="alfpic"/>
          <p:cNvPicPr>
            <a:picLocks noChangeAspect="1" noChangeArrowheads="1"/>
          </p:cNvPicPr>
          <p:nvPr>
            <p:custDataLst>
              <p:tags r:id="rId3"/>
            </p:custDataLst>
          </p:nvPr>
        </p:nvPicPr>
        <p:blipFill>
          <a:blip r:embed="rId7">
            <a:extLst>
              <a:ext uri="{28A0092B-C50C-407E-A947-70E740481C1C}">
                <a14:useLocalDpi xmlns:a14="http://schemas.microsoft.com/office/drawing/2010/main"/>
              </a:ext>
            </a:extLst>
          </a:blip>
          <a:srcRect/>
          <a:stretch>
            <a:fillRect/>
          </a:stretch>
        </p:blipFill>
        <p:spPr bwMode="auto">
          <a:xfrm>
            <a:off x="6858000" y="1524000"/>
            <a:ext cx="2132013"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 Box 1031"/>
          <p:cNvSpPr txBox="1">
            <a:spLocks noChangeArrowheads="1"/>
          </p:cNvSpPr>
          <p:nvPr>
            <p:custDataLst>
              <p:tags r:id="rId4"/>
            </p:custDataLst>
          </p:nvPr>
        </p:nvSpPr>
        <p:spPr bwMode="auto">
          <a:xfrm>
            <a:off x="7235825" y="4652963"/>
            <a:ext cx="1319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b="1"/>
              <a:t>Wallace</a:t>
            </a:r>
          </a:p>
        </p:txBody>
      </p:sp>
      <p:sp>
        <p:nvSpPr>
          <p:cNvPr id="2" name="TextBox 1">
            <a:extLst>
              <a:ext uri="{FF2B5EF4-FFF2-40B4-BE49-F238E27FC236}">
                <a16:creationId xmlns:a16="http://schemas.microsoft.com/office/drawing/2014/main" id="{8BBA8760-A343-484C-8F7E-D906D4BE5A8A}"/>
              </a:ext>
            </a:extLst>
          </p:cNvPr>
          <p:cNvSpPr txBox="1"/>
          <p:nvPr/>
        </p:nvSpPr>
        <p:spPr>
          <a:xfrm>
            <a:off x="-3636912" y="116632"/>
            <a:ext cx="3549600" cy="2308324"/>
          </a:xfrm>
          <a:prstGeom prst="rect">
            <a:avLst/>
          </a:prstGeom>
          <a:noFill/>
        </p:spPr>
        <p:txBody>
          <a:bodyPr wrap="square" rtlCol="0">
            <a:spAutoFit/>
          </a:bodyPr>
          <a:lstStyle/>
          <a:p>
            <a:r>
              <a:rPr lang="en-US" sz="1600" dirty="0">
                <a:solidFill>
                  <a:srgbClr val="000099"/>
                </a:solidFill>
              </a:rPr>
              <a:t>Darwin sat on the idea of natural selection for 20 years until he receives a letter from a scientist who has observed natural selection and asked for his help.</a:t>
            </a:r>
          </a:p>
          <a:p>
            <a:endParaRPr lang="en-US" sz="1600" dirty="0">
              <a:solidFill>
                <a:srgbClr val="000099"/>
              </a:solidFill>
            </a:endParaRPr>
          </a:p>
          <a:p>
            <a:r>
              <a:rPr lang="en-US" sz="1600" dirty="0">
                <a:solidFill>
                  <a:srgbClr val="000099"/>
                </a:solidFill>
              </a:rPr>
              <a:t>This event drove him to publish his theory of natural selection ‘on the origins of species’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noChangeArrowheads="1"/>
          </p:cNvSpPr>
          <p:nvPr>
            <p:ph type="title"/>
            <p:custDataLst>
              <p:tags r:id="rId1"/>
            </p:custDataLst>
          </p:nvPr>
        </p:nvSpPr>
        <p:spPr>
          <a:xfrm>
            <a:off x="0" y="0"/>
            <a:ext cx="8207375" cy="1143000"/>
          </a:xfrm>
        </p:spPr>
        <p:txBody>
          <a:bodyPr/>
          <a:lstStyle/>
          <a:p>
            <a:pPr>
              <a:defRPr/>
            </a:pPr>
            <a:r>
              <a:rPr lang="ca-ES" sz="2800" dirty="0"/>
              <a:t>3.3 Evolution and Natural Selection</a:t>
            </a:r>
            <a:endParaRPr lang="en-US" sz="2800" dirty="0"/>
          </a:p>
        </p:txBody>
      </p:sp>
      <p:sp>
        <p:nvSpPr>
          <p:cNvPr id="21507" name="Rectangle 4"/>
          <p:cNvSpPr>
            <a:spLocks noChangeArrowheads="1"/>
          </p:cNvSpPr>
          <p:nvPr>
            <p:custDataLst>
              <p:tags r:id="rId2"/>
            </p:custDataLst>
          </p:nvPr>
        </p:nvSpPr>
        <p:spPr bwMode="auto">
          <a:xfrm>
            <a:off x="107950" y="1125538"/>
            <a:ext cx="5630863" cy="2633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FFFCC"/>
                  </a:outerShdw>
                </a:effectLst>
              </a14:hiddenEffects>
            </a:ext>
          </a:extLst>
        </p:spPr>
        <p:txBody>
          <a:bodyPr lIns="90488" tIns="44450" rIns="90488" bIns="44450"/>
          <a:lstStyle/>
          <a:p>
            <a:pPr marL="342900" indent="-342900">
              <a:spcBef>
                <a:spcPct val="20000"/>
              </a:spcBef>
              <a:buClr>
                <a:schemeClr val="tx2"/>
              </a:buClr>
              <a:buSzPct val="75000"/>
              <a:buFont typeface="Monotype Sorts" pitchFamily="2" charset="2"/>
              <a:buChar char="l"/>
            </a:pPr>
            <a:r>
              <a:rPr lang="en-CA" sz="2000" b="1" dirty="0"/>
              <a:t>On the same day, in 1858, Darwin and Wallace presented a resume of their ideas on natural selection to the </a:t>
            </a:r>
            <a:r>
              <a:rPr lang="en-CA" sz="2000" b="1" dirty="0" err="1"/>
              <a:t>Linnean</a:t>
            </a:r>
            <a:r>
              <a:rPr lang="en-CA" sz="2000" b="1" dirty="0"/>
              <a:t> Society of London.</a:t>
            </a:r>
          </a:p>
          <a:p>
            <a:pPr marL="342900" indent="-342900">
              <a:spcBef>
                <a:spcPct val="20000"/>
              </a:spcBef>
              <a:buClr>
                <a:schemeClr val="tx2"/>
              </a:buClr>
              <a:buSzPct val="75000"/>
              <a:buFont typeface="Monotype Sorts" pitchFamily="2" charset="2"/>
              <a:buChar char="l"/>
            </a:pPr>
            <a:r>
              <a:rPr lang="en-CA" sz="2000" b="1" dirty="0"/>
              <a:t>In 1859, Darwin publishes the first edition of his book “</a:t>
            </a:r>
            <a:r>
              <a:rPr lang="en-CA" sz="2000" b="1" u="sng" dirty="0">
                <a:solidFill>
                  <a:schemeClr val="tx2"/>
                </a:solidFill>
              </a:rPr>
              <a:t>On the Origin of Species</a:t>
            </a:r>
            <a:r>
              <a:rPr lang="en-CA" sz="2000" b="1" dirty="0"/>
              <a:t>”. The book became an instant bestseller and created great controversy. </a:t>
            </a:r>
          </a:p>
          <a:p>
            <a:pPr marL="342900" indent="-342900">
              <a:spcBef>
                <a:spcPct val="20000"/>
              </a:spcBef>
              <a:buClr>
                <a:schemeClr val="tx2"/>
              </a:buClr>
              <a:buSzPct val="75000"/>
              <a:buFont typeface="Monotype Sorts" pitchFamily="2" charset="2"/>
              <a:buChar char="l"/>
            </a:pPr>
            <a:r>
              <a:rPr lang="en-CA" sz="2000" b="1" dirty="0"/>
              <a:t>The 6</a:t>
            </a:r>
            <a:r>
              <a:rPr lang="en-CA" sz="2000" b="1" baseline="30000" dirty="0"/>
              <a:t>th</a:t>
            </a:r>
            <a:r>
              <a:rPr lang="en-CA" sz="2000" b="1" dirty="0"/>
              <a:t> and last edition of his book, published in 1872, contains a chapter dedicated to the most important arguments against his theory. Most of these arguments came from his creationist colleagues.     </a:t>
            </a:r>
          </a:p>
          <a:p>
            <a:pPr marL="342900" indent="-342900">
              <a:spcBef>
                <a:spcPct val="20000"/>
              </a:spcBef>
              <a:buClr>
                <a:schemeClr val="tx2"/>
              </a:buClr>
              <a:buSzPct val="75000"/>
              <a:buFont typeface="Monotype Sorts" pitchFamily="2" charset="2"/>
              <a:buChar char="l"/>
            </a:pPr>
            <a:endParaRPr lang="ca-ES" sz="2000" b="1" dirty="0"/>
          </a:p>
        </p:txBody>
      </p:sp>
      <p:pic>
        <p:nvPicPr>
          <p:cNvPr id="21508" name="Picture 6" descr="darwin_ape"/>
          <p:cNvPicPr>
            <a:picLocks noChangeAspect="1" noChangeArrowheads="1"/>
          </p:cNvPicPr>
          <p:nvPr>
            <p:custDataLst>
              <p:tags r:id="rId3"/>
            </p:custDataLst>
          </p:nvPr>
        </p:nvPicPr>
        <p:blipFill>
          <a:blip r:embed="rId6">
            <a:extLst>
              <a:ext uri="{28A0092B-C50C-407E-A947-70E740481C1C}">
                <a14:useLocalDpi xmlns:a14="http://schemas.microsoft.com/office/drawing/2010/main"/>
              </a:ext>
            </a:extLst>
          </a:blip>
          <a:srcRect/>
          <a:stretch>
            <a:fillRect/>
          </a:stretch>
        </p:blipFill>
        <p:spPr bwMode="auto">
          <a:xfrm>
            <a:off x="6156325" y="1268413"/>
            <a:ext cx="2828925" cy="3667125"/>
          </a:xfrm>
          <a:prstGeom prst="rect">
            <a:avLst/>
          </a:prstGeom>
          <a:solidFill>
            <a:srgbClr val="969696"/>
          </a:solidFill>
          <a:ln w="12700">
            <a:solidFill>
              <a:srgbClr val="000000"/>
            </a:solidFill>
            <a:miter lim="800000"/>
            <a:headEnd/>
            <a:tailEnd/>
          </a:ln>
          <a:effectLst>
            <a:outerShdw dist="35921" dir="2700000" algn="ctr" rotWithShape="0">
              <a:srgbClr val="808080"/>
            </a:outerShdw>
          </a:effectLst>
        </p:spPr>
      </p:pic>
      <p:sp>
        <p:nvSpPr>
          <p:cNvPr id="2" name="TextBox 1">
            <a:extLst>
              <a:ext uri="{FF2B5EF4-FFF2-40B4-BE49-F238E27FC236}">
                <a16:creationId xmlns:a16="http://schemas.microsoft.com/office/drawing/2014/main" id="{7148B263-CE1B-49DF-82C3-12D689ABADE3}"/>
              </a:ext>
            </a:extLst>
          </p:cNvPr>
          <p:cNvSpPr txBox="1"/>
          <p:nvPr/>
        </p:nvSpPr>
        <p:spPr>
          <a:xfrm>
            <a:off x="-3708920" y="116632"/>
            <a:ext cx="3600400" cy="2800767"/>
          </a:xfrm>
          <a:prstGeom prst="rect">
            <a:avLst/>
          </a:prstGeom>
          <a:noFill/>
        </p:spPr>
        <p:txBody>
          <a:bodyPr wrap="square" rtlCol="0">
            <a:spAutoFit/>
          </a:bodyPr>
          <a:lstStyle/>
          <a:p>
            <a:r>
              <a:rPr lang="en-US" sz="1600" dirty="0">
                <a:solidFill>
                  <a:srgbClr val="000099"/>
                </a:solidFill>
              </a:rPr>
              <a:t>This book is considered to be one of the most important to be written in natural history.</a:t>
            </a:r>
          </a:p>
          <a:p>
            <a:endParaRPr lang="en-US" sz="1600" dirty="0">
              <a:solidFill>
                <a:srgbClr val="000099"/>
              </a:solidFill>
            </a:endParaRPr>
          </a:p>
          <a:p>
            <a:r>
              <a:rPr lang="en-US" sz="1600" dirty="0">
                <a:solidFill>
                  <a:srgbClr val="000099"/>
                </a:solidFill>
              </a:rPr>
              <a:t>The book explains about the passing of traits and selection despite no knowledge about genetics at the time.</a:t>
            </a:r>
          </a:p>
          <a:p>
            <a:endParaRPr lang="en-US" sz="1600" dirty="0">
              <a:solidFill>
                <a:srgbClr val="000099"/>
              </a:solidFill>
            </a:endParaRPr>
          </a:p>
          <a:p>
            <a:r>
              <a:rPr lang="en-US" sz="1600" dirty="0">
                <a:solidFill>
                  <a:srgbClr val="000099"/>
                </a:solidFill>
              </a:rPr>
              <a:t>He claimed that he did not need any supernatural forces to explain his theories.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body" idx="1"/>
            <p:custDataLst>
              <p:tags r:id="rId1"/>
            </p:custDataLst>
          </p:nvPr>
        </p:nvSpPr>
        <p:spPr>
          <a:xfrm>
            <a:off x="107950" y="1196975"/>
            <a:ext cx="9036050" cy="4311650"/>
          </a:xfrm>
        </p:spPr>
        <p:txBody>
          <a:bodyPr/>
          <a:lstStyle/>
          <a:p>
            <a:pPr>
              <a:lnSpc>
                <a:spcPct val="90000"/>
              </a:lnSpc>
            </a:pPr>
            <a:r>
              <a:rPr lang="en-CA" sz="2600" dirty="0"/>
              <a:t>Important notions linked with natural selection:</a:t>
            </a:r>
          </a:p>
          <a:p>
            <a:pPr lvl="1">
              <a:lnSpc>
                <a:spcPct val="90000"/>
              </a:lnSpc>
            </a:pPr>
            <a:r>
              <a:rPr lang="en-CA" sz="2400" dirty="0"/>
              <a:t>Individuals do not evolve, </a:t>
            </a:r>
            <a:r>
              <a:rPr lang="en-CA" sz="2400" u="sng" dirty="0">
                <a:solidFill>
                  <a:schemeClr val="tx2"/>
                </a:solidFill>
              </a:rPr>
              <a:t>_populations_</a:t>
            </a:r>
            <a:r>
              <a:rPr lang="en-CA" sz="2400" dirty="0"/>
              <a:t> evolve.</a:t>
            </a:r>
          </a:p>
          <a:p>
            <a:pPr lvl="1">
              <a:lnSpc>
                <a:spcPct val="90000"/>
              </a:lnSpc>
            </a:pPr>
            <a:r>
              <a:rPr lang="en-CA" sz="2400" dirty="0"/>
              <a:t>Only hereditary traits are subject to natural selection. </a:t>
            </a:r>
          </a:p>
          <a:p>
            <a:pPr lvl="1">
              <a:lnSpc>
                <a:spcPct val="90000"/>
              </a:lnSpc>
            </a:pPr>
            <a:r>
              <a:rPr lang="en-CA" sz="2400" dirty="0"/>
              <a:t>For evolution to occur,  we need genetic variability.</a:t>
            </a:r>
          </a:p>
          <a:p>
            <a:pPr lvl="1">
              <a:lnSpc>
                <a:spcPct val="90000"/>
              </a:lnSpc>
            </a:pPr>
            <a:r>
              <a:rPr lang="en-CA" sz="2400" dirty="0"/>
              <a:t>Natural selection corresponds to differential reproductive success within a population from generation to generation.</a:t>
            </a:r>
          </a:p>
          <a:p>
            <a:pPr lvl="1">
              <a:lnSpc>
                <a:spcPct val="90000"/>
              </a:lnSpc>
            </a:pPr>
            <a:r>
              <a:rPr lang="en-CA" sz="2400" dirty="0"/>
              <a:t>With time, natural selection enables individuals to become better </a:t>
            </a:r>
            <a:r>
              <a:rPr lang="en-CA" sz="2400" u="sng" dirty="0">
                <a:solidFill>
                  <a:schemeClr val="tx2"/>
                </a:solidFill>
              </a:rPr>
              <a:t>_adapted_</a:t>
            </a:r>
            <a:r>
              <a:rPr lang="en-CA" sz="2400" dirty="0"/>
              <a:t> to their environment.</a:t>
            </a:r>
          </a:p>
          <a:p>
            <a:pPr lvl="1">
              <a:lnSpc>
                <a:spcPct val="90000"/>
              </a:lnSpc>
            </a:pPr>
            <a:r>
              <a:rPr lang="en-CA" sz="2400" dirty="0"/>
              <a:t>Environmental factors vary in time and space. Thus, the selective forces are variable.</a:t>
            </a:r>
          </a:p>
          <a:p>
            <a:pPr lvl="1">
              <a:lnSpc>
                <a:spcPct val="90000"/>
              </a:lnSpc>
            </a:pPr>
            <a:r>
              <a:rPr lang="en-CA" sz="2400" dirty="0"/>
              <a:t>Traits in populations will change and can modify the species</a:t>
            </a:r>
            <a:r>
              <a:rPr lang="en-CA" sz="2100" dirty="0"/>
              <a:t>.</a:t>
            </a:r>
          </a:p>
        </p:txBody>
      </p:sp>
      <p:sp>
        <p:nvSpPr>
          <p:cNvPr id="126980" name="Rectangle 4"/>
          <p:cNvSpPr>
            <a:spLocks noGrp="1" noChangeArrowheads="1"/>
          </p:cNvSpPr>
          <p:nvPr>
            <p:ph type="title"/>
            <p:custDataLst>
              <p:tags r:id="rId2"/>
            </p:custDataLst>
          </p:nvPr>
        </p:nvSpPr>
        <p:spPr>
          <a:xfrm>
            <a:off x="449263" y="309563"/>
            <a:ext cx="8299450" cy="1143000"/>
          </a:xfrm>
        </p:spPr>
        <p:txBody>
          <a:bodyPr/>
          <a:lstStyle/>
          <a:p>
            <a:pPr>
              <a:defRPr/>
            </a:pPr>
            <a:r>
              <a:rPr lang="ca-ES" dirty="0"/>
              <a:t>3.3 Evolution and Natural Selection</a:t>
            </a:r>
            <a:endParaRPr lang="en-US" dirty="0"/>
          </a:p>
        </p:txBody>
      </p:sp>
      <p:sp>
        <p:nvSpPr>
          <p:cNvPr id="2" name="TextBox 1">
            <a:extLst>
              <a:ext uri="{FF2B5EF4-FFF2-40B4-BE49-F238E27FC236}">
                <a16:creationId xmlns:a16="http://schemas.microsoft.com/office/drawing/2014/main" id="{45AA7CC7-A032-41B4-B646-EF66CCF35930}"/>
              </a:ext>
            </a:extLst>
          </p:cNvPr>
          <p:cNvSpPr txBox="1"/>
          <p:nvPr/>
        </p:nvSpPr>
        <p:spPr>
          <a:xfrm>
            <a:off x="-3708920" y="116632"/>
            <a:ext cx="3528392" cy="8217634"/>
          </a:xfrm>
          <a:prstGeom prst="rect">
            <a:avLst/>
          </a:prstGeom>
          <a:noFill/>
        </p:spPr>
        <p:txBody>
          <a:bodyPr wrap="square" rtlCol="0">
            <a:spAutoFit/>
          </a:bodyPr>
          <a:lstStyle/>
          <a:p>
            <a:r>
              <a:rPr lang="en-US" sz="1600" dirty="0">
                <a:solidFill>
                  <a:srgbClr val="000099"/>
                </a:solidFill>
              </a:rPr>
              <a:t>Important notions: </a:t>
            </a:r>
          </a:p>
          <a:p>
            <a:pPr marL="342900" indent="-342900">
              <a:buAutoNum type="arabicParenR"/>
            </a:pPr>
            <a:r>
              <a:rPr lang="en-US" sz="1600" dirty="0">
                <a:solidFill>
                  <a:srgbClr val="000099"/>
                </a:solidFill>
              </a:rPr>
              <a:t>Individuals do not </a:t>
            </a:r>
            <a:r>
              <a:rPr lang="en-US" sz="1600" dirty="0" err="1">
                <a:solidFill>
                  <a:srgbClr val="000099"/>
                </a:solidFill>
              </a:rPr>
              <a:t>evole</a:t>
            </a:r>
            <a:r>
              <a:rPr lang="en-US" sz="1600" dirty="0">
                <a:solidFill>
                  <a:srgbClr val="000099"/>
                </a:solidFill>
              </a:rPr>
              <a:t> but populations do</a:t>
            </a:r>
          </a:p>
          <a:p>
            <a:pPr marL="342900" indent="-342900">
              <a:buAutoNum type="arabicParenR"/>
            </a:pPr>
            <a:r>
              <a:rPr lang="en-US" sz="1600" dirty="0">
                <a:solidFill>
                  <a:srgbClr val="000099"/>
                </a:solidFill>
              </a:rPr>
              <a:t>Only traits that can be transmitted are subject to NS acquired traits do not count.</a:t>
            </a:r>
          </a:p>
          <a:p>
            <a:pPr marL="342900" indent="-342900">
              <a:buAutoNum type="arabicParenR"/>
            </a:pPr>
            <a:r>
              <a:rPr lang="en-US" sz="1600" dirty="0">
                <a:solidFill>
                  <a:srgbClr val="000099"/>
                </a:solidFill>
              </a:rPr>
              <a:t>Variability is important for evolution. There has to be winners and losers or else the population would go extinct.</a:t>
            </a:r>
          </a:p>
          <a:p>
            <a:pPr marL="342900" indent="-342900">
              <a:buAutoNum type="arabicParenR"/>
            </a:pPr>
            <a:r>
              <a:rPr lang="en-US" sz="1600" dirty="0">
                <a:solidFill>
                  <a:srgbClr val="000099"/>
                </a:solidFill>
              </a:rPr>
              <a:t>Natural selection: survival of the fittest. </a:t>
            </a:r>
            <a:r>
              <a:rPr lang="en-US" sz="1600" dirty="0" err="1">
                <a:solidFill>
                  <a:srgbClr val="000099"/>
                </a:solidFill>
              </a:rPr>
              <a:t>Fitist</a:t>
            </a:r>
            <a:r>
              <a:rPr lang="en-US" sz="1600" dirty="0">
                <a:solidFill>
                  <a:srgbClr val="000099"/>
                </a:solidFill>
              </a:rPr>
              <a:t> refers to those that can pass genes to the next generation. </a:t>
            </a:r>
          </a:p>
          <a:p>
            <a:pPr marL="342900" indent="-342900">
              <a:buAutoNum type="arabicParenR"/>
            </a:pPr>
            <a:r>
              <a:rPr lang="en-US" sz="1600" dirty="0">
                <a:solidFill>
                  <a:srgbClr val="000099"/>
                </a:solidFill>
              </a:rPr>
              <a:t>Natural selection will allow for frequency in the beer adapted members of a population.</a:t>
            </a:r>
          </a:p>
          <a:p>
            <a:pPr marL="342900" indent="-342900">
              <a:buAutoNum type="arabicParenR"/>
            </a:pPr>
            <a:r>
              <a:rPr lang="en-US" sz="1600" dirty="0">
                <a:solidFill>
                  <a:srgbClr val="000099"/>
                </a:solidFill>
              </a:rPr>
              <a:t>Adaptive feature vary depending on the pressure of the environment. (ex; white tail </a:t>
            </a:r>
            <a:r>
              <a:rPr lang="en-US" sz="1600" dirty="0" err="1">
                <a:solidFill>
                  <a:srgbClr val="000099"/>
                </a:solidFill>
              </a:rPr>
              <a:t>deers</a:t>
            </a:r>
            <a:r>
              <a:rPr lang="en-US" sz="1600" dirty="0">
                <a:solidFill>
                  <a:srgbClr val="000099"/>
                </a:solidFill>
              </a:rPr>
              <a:t>: vary in size from North America to Costa Rica. Changing of seasons counts as variation in environment). Species are under the influence of many selective pressure over their </a:t>
            </a:r>
            <a:r>
              <a:rPr lang="en-US" sz="1600" dirty="0" err="1">
                <a:solidFill>
                  <a:srgbClr val="000099"/>
                </a:solidFill>
              </a:rPr>
              <a:t>liftetimes</a:t>
            </a:r>
            <a:r>
              <a:rPr lang="en-US" sz="1600" dirty="0">
                <a:solidFill>
                  <a:srgbClr val="000099"/>
                </a:solidFill>
              </a:rPr>
              <a:t>.</a:t>
            </a:r>
          </a:p>
          <a:p>
            <a:pPr marL="342900" indent="-342900">
              <a:buAutoNum type="arabicParenR"/>
            </a:pPr>
            <a:r>
              <a:rPr lang="en-US" sz="1600" dirty="0">
                <a:solidFill>
                  <a:srgbClr val="000099"/>
                </a:solidFill>
              </a:rPr>
              <a:t>Inherited traits can cause change in the morphology of the species (ex: the human jaw/ teeth: crocked teeth, wisdom teeth, teeth </a:t>
            </a:r>
            <a:r>
              <a:rPr lang="en-US" sz="1600" dirty="0" err="1">
                <a:solidFill>
                  <a:srgbClr val="000099"/>
                </a:solidFill>
              </a:rPr>
              <a:t>thatdo</a:t>
            </a:r>
            <a:r>
              <a:rPr lang="en-US" sz="1600" dirty="0">
                <a:solidFill>
                  <a:srgbClr val="000099"/>
                </a:solidFill>
              </a:rPr>
              <a:t> not correspond to jaw shape).</a:t>
            </a:r>
          </a:p>
          <a:p>
            <a:pPr marL="342900" indent="-342900">
              <a:buAutoNum type="arabicParenR"/>
            </a:pPr>
            <a:endParaRPr lang="en-US" sz="1600" dirty="0">
              <a:solidFill>
                <a:srgbClr val="000099"/>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body" idx="1"/>
            <p:custDataLst>
              <p:tags r:id="rId1"/>
            </p:custDataLst>
          </p:nvPr>
        </p:nvSpPr>
        <p:spPr>
          <a:xfrm>
            <a:off x="137102" y="908720"/>
            <a:ext cx="8393113" cy="4824413"/>
          </a:xfrm>
        </p:spPr>
        <p:txBody>
          <a:bodyPr/>
          <a:lstStyle/>
          <a:p>
            <a:pPr>
              <a:lnSpc>
                <a:spcPct val="80000"/>
              </a:lnSpc>
            </a:pPr>
            <a:r>
              <a:rPr lang="en-CA" sz="2200" dirty="0"/>
              <a:t>For Darwin this mechanism is valid because:</a:t>
            </a:r>
          </a:p>
          <a:p>
            <a:pPr>
              <a:lnSpc>
                <a:spcPct val="80000"/>
              </a:lnSpc>
              <a:buFont typeface="Monotype Sorts" pitchFamily="2" charset="2"/>
              <a:buNone/>
            </a:pPr>
            <a:r>
              <a:rPr lang="en-CA" sz="2200" dirty="0"/>
              <a:t> </a:t>
            </a:r>
          </a:p>
          <a:p>
            <a:pPr lvl="1">
              <a:lnSpc>
                <a:spcPct val="80000"/>
              </a:lnSpc>
            </a:pPr>
            <a:r>
              <a:rPr lang="en-CA" sz="2200" dirty="0"/>
              <a:t>It respects the principle of uniformity of Lyell and Hutton.</a:t>
            </a:r>
          </a:p>
          <a:p>
            <a:pPr lvl="1">
              <a:lnSpc>
                <a:spcPct val="80000"/>
              </a:lnSpc>
            </a:pPr>
            <a:r>
              <a:rPr lang="en-CA" sz="2200" dirty="0"/>
              <a:t>The results of natural selection are visible in nature</a:t>
            </a:r>
          </a:p>
          <a:p>
            <a:pPr lvl="1">
              <a:lnSpc>
                <a:spcPct val="80000"/>
              </a:lnSpc>
            </a:pPr>
            <a:r>
              <a:rPr lang="en-CA" sz="2200" dirty="0"/>
              <a:t>The mechanism can be verified on current populations. (e.g. artificial selection)</a:t>
            </a:r>
          </a:p>
          <a:p>
            <a:pPr lvl="1">
              <a:lnSpc>
                <a:spcPct val="80000"/>
              </a:lnSpc>
            </a:pPr>
            <a:r>
              <a:rPr lang="en-CA" sz="2200" dirty="0"/>
              <a:t>It is a materialistic concept (no need for divine intervention): </a:t>
            </a:r>
          </a:p>
          <a:p>
            <a:pPr lvl="2">
              <a:lnSpc>
                <a:spcPct val="80000"/>
              </a:lnSpc>
            </a:pPr>
            <a:r>
              <a:rPr lang="en-CA" sz="2200" dirty="0"/>
              <a:t>The mechanism is </a:t>
            </a:r>
            <a:r>
              <a:rPr lang="en-CA" sz="2200" u="sng" dirty="0">
                <a:solidFill>
                  <a:schemeClr val="tx2"/>
                </a:solidFill>
              </a:rPr>
              <a:t>_not random_</a:t>
            </a:r>
            <a:r>
              <a:rPr lang="en-CA" sz="2200" dirty="0"/>
              <a:t>. Natural selection enables individuals that are better adapted to their environment to become more abundant than those who are not (differential reproductive success).</a:t>
            </a:r>
          </a:p>
          <a:p>
            <a:pPr lvl="2">
              <a:lnSpc>
                <a:spcPct val="80000"/>
              </a:lnSpc>
            </a:pPr>
            <a:r>
              <a:rPr lang="en-CA" sz="2200" dirty="0"/>
              <a:t>Not a quest for </a:t>
            </a:r>
            <a:r>
              <a:rPr lang="en-CA" sz="2200" u="sng" dirty="0">
                <a:solidFill>
                  <a:schemeClr val="tx2"/>
                </a:solidFill>
              </a:rPr>
              <a:t>_perfection_</a:t>
            </a:r>
            <a:r>
              <a:rPr lang="en-CA" sz="2200" dirty="0"/>
              <a:t> (evolution is not a directed process). It does not lead to the appearance of “perfect” traits. Organisms only adapt to their environment.</a:t>
            </a:r>
            <a:endParaRPr lang="ca-ES" sz="2200" dirty="0"/>
          </a:p>
          <a:p>
            <a:pPr lvl="1">
              <a:lnSpc>
                <a:spcPct val="80000"/>
              </a:lnSpc>
            </a:pPr>
            <a:endParaRPr lang="ca-ES" sz="2200" b="0" dirty="0"/>
          </a:p>
        </p:txBody>
      </p:sp>
      <p:sp>
        <p:nvSpPr>
          <p:cNvPr id="122884" name="Rectangle 4"/>
          <p:cNvSpPr>
            <a:spLocks noGrp="1" noChangeArrowheads="1"/>
          </p:cNvSpPr>
          <p:nvPr>
            <p:ph type="title"/>
            <p:custDataLst>
              <p:tags r:id="rId2"/>
            </p:custDataLst>
          </p:nvPr>
        </p:nvSpPr>
        <p:spPr>
          <a:xfrm>
            <a:off x="322840" y="14092"/>
            <a:ext cx="8207375" cy="1143001"/>
          </a:xfrm>
        </p:spPr>
        <p:txBody>
          <a:bodyPr/>
          <a:lstStyle/>
          <a:p>
            <a:pPr>
              <a:defRPr/>
            </a:pPr>
            <a:r>
              <a:rPr lang="ca-ES" sz="2800" dirty="0"/>
              <a:t>3.3 Evolution and Natural Selection</a:t>
            </a:r>
            <a:endParaRPr lang="en-US" sz="2800" dirty="0"/>
          </a:p>
        </p:txBody>
      </p:sp>
      <p:sp>
        <p:nvSpPr>
          <p:cNvPr id="2" name="TextBox 1">
            <a:extLst>
              <a:ext uri="{FF2B5EF4-FFF2-40B4-BE49-F238E27FC236}">
                <a16:creationId xmlns:a16="http://schemas.microsoft.com/office/drawing/2014/main" id="{4AA85329-B85F-48EC-BC35-36B4328A4CD9}"/>
              </a:ext>
            </a:extLst>
          </p:cNvPr>
          <p:cNvSpPr txBox="1"/>
          <p:nvPr/>
        </p:nvSpPr>
        <p:spPr>
          <a:xfrm>
            <a:off x="-3708920" y="188640"/>
            <a:ext cx="3600400" cy="3785652"/>
          </a:xfrm>
          <a:prstGeom prst="rect">
            <a:avLst/>
          </a:prstGeom>
          <a:noFill/>
        </p:spPr>
        <p:txBody>
          <a:bodyPr wrap="square" rtlCol="0">
            <a:spAutoFit/>
          </a:bodyPr>
          <a:lstStyle/>
          <a:p>
            <a:r>
              <a:rPr lang="en-US" sz="1600" dirty="0">
                <a:solidFill>
                  <a:srgbClr val="000099"/>
                </a:solidFill>
              </a:rPr>
              <a:t>Darwin applied the principle of uniformity b/c natural selection is a process that can occur over several generations. This can actually be tested.</a:t>
            </a:r>
          </a:p>
          <a:p>
            <a:endParaRPr lang="en-US" sz="1600" dirty="0">
              <a:solidFill>
                <a:srgbClr val="000099"/>
              </a:solidFill>
            </a:endParaRPr>
          </a:p>
          <a:p>
            <a:r>
              <a:rPr lang="en-US" sz="1600" dirty="0">
                <a:solidFill>
                  <a:srgbClr val="000099"/>
                </a:solidFill>
              </a:rPr>
              <a:t>Evolution and natural selection is not a random process. It has a consequences of favoring survivable characteristics.</a:t>
            </a:r>
          </a:p>
          <a:p>
            <a:r>
              <a:rPr lang="en-US" sz="1600" dirty="0">
                <a:solidFill>
                  <a:srgbClr val="000099"/>
                </a:solidFill>
              </a:rPr>
              <a:t>There is no perfect form. Evolution does not seek perfection. It is not a directed process. There is no ultimate goal, it is a consequence of interacting with the environment.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7" name="Rectangle 5"/>
          <p:cNvSpPr>
            <a:spLocks noGrp="1" noChangeArrowheads="1"/>
          </p:cNvSpPr>
          <p:nvPr>
            <p:ph type="title"/>
            <p:custDataLst>
              <p:tags r:id="rId1"/>
            </p:custDataLst>
          </p:nvPr>
        </p:nvSpPr>
        <p:spPr>
          <a:xfrm>
            <a:off x="179389" y="260350"/>
            <a:ext cx="2952452" cy="1143000"/>
          </a:xfrm>
        </p:spPr>
        <p:txBody>
          <a:bodyPr/>
          <a:lstStyle/>
          <a:p>
            <a:pPr>
              <a:defRPr/>
            </a:pPr>
            <a:r>
              <a:rPr lang="ca-ES" sz="2800" dirty="0"/>
              <a:t>3.3 Evolution and </a:t>
            </a:r>
            <a:br>
              <a:rPr lang="ca-ES" sz="2800" dirty="0"/>
            </a:br>
            <a:r>
              <a:rPr lang="ca-ES" sz="2800" dirty="0"/>
              <a:t>Natural Selection</a:t>
            </a:r>
            <a:endParaRPr lang="en-US" sz="2800" dirty="0"/>
          </a:p>
        </p:txBody>
      </p:sp>
      <p:sp>
        <p:nvSpPr>
          <p:cNvPr id="24580" name="Text Box 6"/>
          <p:cNvSpPr txBox="1">
            <a:spLocks noChangeArrowheads="1"/>
          </p:cNvSpPr>
          <p:nvPr>
            <p:custDataLst>
              <p:tags r:id="rId2"/>
            </p:custDataLst>
          </p:nvPr>
        </p:nvSpPr>
        <p:spPr bwMode="auto">
          <a:xfrm>
            <a:off x="592138" y="4456113"/>
            <a:ext cx="184150" cy="45720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endParaRPr lang="en-US"/>
          </a:p>
        </p:txBody>
      </p:sp>
      <p:sp>
        <p:nvSpPr>
          <p:cNvPr id="24581" name="Text Box 7"/>
          <p:cNvSpPr txBox="1">
            <a:spLocks noChangeArrowheads="1"/>
          </p:cNvSpPr>
          <p:nvPr>
            <p:custDataLst>
              <p:tags r:id="rId3"/>
            </p:custDataLst>
          </p:nvPr>
        </p:nvSpPr>
        <p:spPr bwMode="auto">
          <a:xfrm>
            <a:off x="-27891" y="4722359"/>
            <a:ext cx="896302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800" b="1" u="sng" dirty="0">
                <a:solidFill>
                  <a:schemeClr val="tx2"/>
                </a:solidFill>
              </a:rPr>
              <a:t>__artificial selection_ </a:t>
            </a:r>
            <a:r>
              <a:rPr lang="en-CA" sz="1800" b="1" dirty="0"/>
              <a:t>is finalized because the goal, fixed well in advance, precedes  the causes.  The end result can be obtained in a few generations.</a:t>
            </a:r>
          </a:p>
          <a:p>
            <a:r>
              <a:rPr lang="en-CA" sz="1800" b="1" u="sng" dirty="0">
                <a:solidFill>
                  <a:schemeClr val="tx2"/>
                </a:solidFill>
              </a:rPr>
              <a:t>__natural selection_ </a:t>
            </a:r>
            <a:r>
              <a:rPr lang="en-CA" sz="1800" b="1" dirty="0"/>
              <a:t>is not finalized. It can take a long time for changes to occur  (geological time scale).</a:t>
            </a:r>
          </a:p>
        </p:txBody>
      </p:sp>
      <p:pic>
        <p:nvPicPr>
          <p:cNvPr id="24582" name="Picture 16" descr="Komondor_Westminster_Dog_Show_crop"/>
          <p:cNvPicPr>
            <a:picLocks noChangeAspect="1" noChangeArrowheads="1"/>
          </p:cNvPicPr>
          <p:nvPr>
            <p:custDataLst>
              <p:tags r:id="rId4"/>
            </p:custDataLst>
          </p:nvPr>
        </p:nvPicPr>
        <p:blipFill>
          <a:blip r:embed="rId7" cstate="email">
            <a:extLst>
              <a:ext uri="{28A0092B-C50C-407E-A947-70E740481C1C}">
                <a14:useLocalDpi xmlns:a14="http://schemas.microsoft.com/office/drawing/2010/main"/>
              </a:ext>
            </a:extLst>
          </a:blip>
          <a:srcRect/>
          <a:stretch>
            <a:fillRect/>
          </a:stretch>
        </p:blipFill>
        <p:spPr bwMode="auto">
          <a:xfrm>
            <a:off x="73025" y="1916113"/>
            <a:ext cx="2500313"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601506" y="313060"/>
            <a:ext cx="6468953" cy="4392613"/>
          </a:xfrm>
          <a:prstGeom prst="rect">
            <a:avLst/>
          </a:prstGeom>
        </p:spPr>
      </p:pic>
      <p:sp>
        <p:nvSpPr>
          <p:cNvPr id="3" name="TextBox 2"/>
          <p:cNvSpPr txBox="1"/>
          <p:nvPr/>
        </p:nvSpPr>
        <p:spPr>
          <a:xfrm>
            <a:off x="7783843" y="341863"/>
            <a:ext cx="859531" cy="307777"/>
          </a:xfrm>
          <a:prstGeom prst="rect">
            <a:avLst/>
          </a:prstGeom>
          <a:noFill/>
        </p:spPr>
        <p:txBody>
          <a:bodyPr wrap="none" rtlCol="0">
            <a:spAutoFit/>
          </a:bodyPr>
          <a:lstStyle/>
          <a:p>
            <a:r>
              <a:rPr lang="fr-CA" sz="1400" b="1" dirty="0"/>
              <a:t>Fig.22-9</a:t>
            </a:r>
            <a:endParaRPr lang="en-CA" sz="1400" b="1" dirty="0"/>
          </a:p>
        </p:txBody>
      </p:sp>
      <p:sp>
        <p:nvSpPr>
          <p:cNvPr id="4" name="TextBox 3">
            <a:extLst>
              <a:ext uri="{FF2B5EF4-FFF2-40B4-BE49-F238E27FC236}">
                <a16:creationId xmlns:a16="http://schemas.microsoft.com/office/drawing/2014/main" id="{F2980EA3-12CD-45AA-8475-943074FA8623}"/>
              </a:ext>
            </a:extLst>
          </p:cNvPr>
          <p:cNvSpPr txBox="1"/>
          <p:nvPr/>
        </p:nvSpPr>
        <p:spPr>
          <a:xfrm>
            <a:off x="-3721754" y="188640"/>
            <a:ext cx="3636912" cy="2308324"/>
          </a:xfrm>
          <a:prstGeom prst="rect">
            <a:avLst/>
          </a:prstGeom>
          <a:noFill/>
        </p:spPr>
        <p:txBody>
          <a:bodyPr wrap="square" rtlCol="0">
            <a:spAutoFit/>
          </a:bodyPr>
          <a:lstStyle/>
          <a:p>
            <a:r>
              <a:rPr lang="en-US" sz="1600" dirty="0">
                <a:solidFill>
                  <a:srgbClr val="000099"/>
                </a:solidFill>
              </a:rPr>
              <a:t>Artificial selection with the intention/ objective of creating a species w/ a specific feature.</a:t>
            </a:r>
          </a:p>
          <a:p>
            <a:r>
              <a:rPr lang="en-US" sz="1600" dirty="0">
                <a:solidFill>
                  <a:srgbClr val="000099"/>
                </a:solidFill>
              </a:rPr>
              <a:t>Natural selection is not finite.</a:t>
            </a:r>
          </a:p>
          <a:p>
            <a:endParaRPr lang="en-US" sz="1600" dirty="0">
              <a:solidFill>
                <a:srgbClr val="000099"/>
              </a:solidFill>
            </a:endParaRPr>
          </a:p>
          <a:p>
            <a:r>
              <a:rPr lang="en-US" sz="1600" dirty="0">
                <a:solidFill>
                  <a:srgbClr val="000099"/>
                </a:solidFill>
              </a:rPr>
              <a:t>Artificial selection has been around for several years and Darwin was aware of it and this helped him realize that traits can be passed down.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custDataLst>
              <p:tags r:id="rId1"/>
            </p:custDataLst>
          </p:nvPr>
        </p:nvPicPr>
        <p:blipFill>
          <a:blip r:embed="rId9" cstate="email">
            <a:extLst>
              <a:ext uri="{28A0092B-C50C-407E-A947-70E740481C1C}">
                <a14:useLocalDpi xmlns:a14="http://schemas.microsoft.com/office/drawing/2010/main"/>
              </a:ext>
            </a:extLst>
          </a:blip>
          <a:stretch>
            <a:fillRect/>
          </a:stretch>
        </p:blipFill>
        <p:spPr>
          <a:xfrm>
            <a:off x="5435126" y="1641287"/>
            <a:ext cx="3405752" cy="3799274"/>
          </a:xfrm>
          <a:prstGeom prst="rect">
            <a:avLst/>
          </a:prstGeom>
        </p:spPr>
      </p:pic>
      <p:sp>
        <p:nvSpPr>
          <p:cNvPr id="5" name="TextBox 4"/>
          <p:cNvSpPr txBox="1"/>
          <p:nvPr>
            <p:custDataLst>
              <p:tags r:id="rId2"/>
            </p:custDataLst>
          </p:nvPr>
        </p:nvSpPr>
        <p:spPr>
          <a:xfrm>
            <a:off x="5881087" y="5354587"/>
            <a:ext cx="2513830" cy="830997"/>
          </a:xfrm>
          <a:prstGeom prst="rect">
            <a:avLst/>
          </a:prstGeom>
          <a:noFill/>
        </p:spPr>
        <p:txBody>
          <a:bodyPr wrap="none" rtlCol="0">
            <a:spAutoFit/>
          </a:bodyPr>
          <a:lstStyle/>
          <a:p>
            <a:r>
              <a:rPr lang="fr-CA" dirty="0" err="1"/>
              <a:t>Peppered</a:t>
            </a:r>
            <a:r>
              <a:rPr lang="fr-CA" dirty="0"/>
              <a:t> </a:t>
            </a:r>
            <a:r>
              <a:rPr lang="fr-CA" dirty="0" err="1"/>
              <a:t>moth</a:t>
            </a:r>
            <a:endParaRPr lang="fr-CA" dirty="0"/>
          </a:p>
          <a:p>
            <a:r>
              <a:rPr lang="fr-CA" dirty="0"/>
              <a:t>(</a:t>
            </a:r>
            <a:r>
              <a:rPr lang="fr-CA" i="1" dirty="0" err="1"/>
              <a:t>Biston</a:t>
            </a:r>
            <a:r>
              <a:rPr lang="fr-CA" i="1" dirty="0"/>
              <a:t> </a:t>
            </a:r>
            <a:r>
              <a:rPr lang="fr-CA" i="1" dirty="0" err="1"/>
              <a:t>betularia</a:t>
            </a:r>
            <a:r>
              <a:rPr lang="fr-CA" dirty="0"/>
              <a:t>)</a:t>
            </a:r>
            <a:endParaRPr lang="en-CA" dirty="0"/>
          </a:p>
        </p:txBody>
      </p:sp>
      <p:pic>
        <p:nvPicPr>
          <p:cNvPr id="6" name="Picture 5" descr="File:Biston.betularia.f.carbonaria.7209.jpg">
            <a:hlinkClick r:id="rId10"/>
          </p:cNvPr>
          <p:cNvPicPr>
            <a:picLocks noChangeAspect="1" noChangeArrowheads="1"/>
          </p:cNvPicPr>
          <p:nvPr>
            <p:custDataLst>
              <p:tags r:id="rId3"/>
            </p:custDataLst>
          </p:nvPr>
        </p:nvPicPr>
        <p:blipFill>
          <a:blip r:embed="rId11" cstate="email">
            <a:extLst>
              <a:ext uri="{28A0092B-C50C-407E-A947-70E740481C1C}">
                <a14:useLocalDpi xmlns:a14="http://schemas.microsoft.com/office/drawing/2010/main"/>
              </a:ext>
            </a:extLst>
          </a:blip>
          <a:srcRect/>
          <a:stretch>
            <a:fillRect/>
          </a:stretch>
        </p:blipFill>
        <p:spPr bwMode="auto">
          <a:xfrm>
            <a:off x="6372200" y="189880"/>
            <a:ext cx="1727920" cy="1151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8" descr="Lichte_en_zwarte_versie_berkenspanner"/>
          <p:cNvPicPr>
            <a:picLocks noChangeAspect="1" noChangeArrowheads="1"/>
          </p:cNvPicPr>
          <p:nvPr>
            <p:custDataLst>
              <p:tags r:id="rId4"/>
            </p:custDataLst>
          </p:nvPr>
        </p:nvPicPr>
        <p:blipFill>
          <a:blip r:embed="rId12" cstate="email">
            <a:extLst>
              <a:ext uri="{28A0092B-C50C-407E-A947-70E740481C1C}">
                <a14:useLocalDpi xmlns:a14="http://schemas.microsoft.com/office/drawing/2010/main"/>
              </a:ext>
            </a:extLst>
          </a:blip>
          <a:srcRect/>
          <a:stretch>
            <a:fillRect/>
          </a:stretch>
        </p:blipFill>
        <p:spPr bwMode="auto">
          <a:xfrm>
            <a:off x="-73317" y="2060848"/>
            <a:ext cx="5400675" cy="4041775"/>
          </a:xfrm>
          <a:prstGeom prst="rect">
            <a:avLst/>
          </a:prstGeom>
          <a:noFill/>
          <a:ln w="9525">
            <a:solidFill>
              <a:srgbClr val="0B0B0B"/>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7" descr="File:Biston.betularia.7200.jpg">
            <a:hlinkClick r:id="rId13"/>
          </p:cNvPr>
          <p:cNvPicPr>
            <a:picLocks noChangeAspect="1" noChangeArrowheads="1"/>
          </p:cNvPicPr>
          <p:nvPr>
            <p:custDataLst>
              <p:tags r:id="rId5"/>
            </p:custDataLst>
          </p:nvPr>
        </p:nvPicPr>
        <p:blipFill>
          <a:blip r:embed="rId14" cstate="email">
            <a:extLst>
              <a:ext uri="{28A0092B-C50C-407E-A947-70E740481C1C}">
                <a14:useLocalDpi xmlns:a14="http://schemas.microsoft.com/office/drawing/2010/main"/>
              </a:ext>
            </a:extLst>
          </a:blip>
          <a:srcRect/>
          <a:stretch>
            <a:fillRect/>
          </a:stretch>
        </p:blipFill>
        <p:spPr bwMode="auto">
          <a:xfrm>
            <a:off x="4401162" y="189880"/>
            <a:ext cx="1781835" cy="1187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10"/>
          <p:cNvSpPr>
            <a:spLocks noGrp="1" noChangeArrowheads="1"/>
          </p:cNvSpPr>
          <p:nvPr>
            <p:ph idx="1"/>
            <p:custDataLst>
              <p:tags r:id="rId6"/>
            </p:custDataLst>
          </p:nvPr>
        </p:nvSpPr>
        <p:spPr bwMode="auto">
          <a:xfrm>
            <a:off x="316524" y="269970"/>
            <a:ext cx="8169275" cy="1027113"/>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p>
            <a:pPr>
              <a:defRPr/>
            </a:pPr>
            <a:r>
              <a:rPr lang="ca-ES" sz="2800" b="1" dirty="0">
                <a:solidFill>
                  <a:schemeClr val="tx2"/>
                </a:solidFill>
                <a:effectLst>
                  <a:outerShdw blurRad="38100" dist="38100" dir="2700000" algn="tl">
                    <a:srgbClr val="000000"/>
                  </a:outerShdw>
                </a:effectLst>
              </a:rPr>
              <a:t>3.3 Evolution and </a:t>
            </a:r>
            <a:br>
              <a:rPr lang="ca-ES" sz="2800" b="1" dirty="0">
                <a:solidFill>
                  <a:schemeClr val="tx2"/>
                </a:solidFill>
                <a:effectLst>
                  <a:outerShdw blurRad="38100" dist="38100" dir="2700000" algn="tl">
                    <a:srgbClr val="000000"/>
                  </a:outerShdw>
                </a:effectLst>
              </a:rPr>
            </a:br>
            <a:r>
              <a:rPr lang="ca-ES" sz="2800" b="1" dirty="0">
                <a:solidFill>
                  <a:schemeClr val="tx2"/>
                </a:solidFill>
                <a:effectLst>
                  <a:outerShdw blurRad="38100" dist="38100" dir="2700000" algn="tl">
                    <a:srgbClr val="000000"/>
                  </a:outerShdw>
                </a:effectLst>
              </a:rPr>
              <a:t>Natural Selection</a:t>
            </a:r>
            <a:endParaRPr lang="en-US" sz="2800" b="1" dirty="0">
              <a:solidFill>
                <a:schemeClr val="tx2"/>
              </a:solidFill>
              <a:effectLst>
                <a:outerShdw blurRad="38100" dist="38100" dir="2700000" algn="tl">
                  <a:srgbClr val="000000"/>
                </a:outerShdw>
              </a:effectLst>
            </a:endParaRPr>
          </a:p>
        </p:txBody>
      </p:sp>
      <p:sp>
        <p:nvSpPr>
          <p:cNvPr id="2" name="TextBox 1">
            <a:extLst>
              <a:ext uri="{FF2B5EF4-FFF2-40B4-BE49-F238E27FC236}">
                <a16:creationId xmlns:a16="http://schemas.microsoft.com/office/drawing/2014/main" id="{B33582B7-B531-45C5-B58E-4152241EAA91}"/>
              </a:ext>
            </a:extLst>
          </p:cNvPr>
          <p:cNvSpPr txBox="1"/>
          <p:nvPr/>
        </p:nvSpPr>
        <p:spPr>
          <a:xfrm>
            <a:off x="-3747842" y="0"/>
            <a:ext cx="3635603" cy="6986528"/>
          </a:xfrm>
          <a:prstGeom prst="rect">
            <a:avLst/>
          </a:prstGeom>
          <a:noFill/>
        </p:spPr>
        <p:txBody>
          <a:bodyPr wrap="square" rtlCol="0">
            <a:spAutoFit/>
          </a:bodyPr>
          <a:lstStyle/>
          <a:p>
            <a:r>
              <a:rPr lang="en-US" sz="1600" dirty="0">
                <a:solidFill>
                  <a:srgbClr val="000099"/>
                </a:solidFill>
              </a:rPr>
              <a:t>3 examples of natural selection:</a:t>
            </a:r>
          </a:p>
          <a:p>
            <a:pPr marL="342900" indent="-342900">
              <a:buAutoNum type="arabicParenR"/>
            </a:pPr>
            <a:r>
              <a:rPr lang="en-US" sz="1600" dirty="0">
                <a:solidFill>
                  <a:srgbClr val="000099"/>
                </a:solidFill>
              </a:rPr>
              <a:t>Butterfly example:</a:t>
            </a:r>
          </a:p>
          <a:p>
            <a:r>
              <a:rPr lang="en-US" sz="1600" dirty="0">
                <a:solidFill>
                  <a:srgbClr val="000099"/>
                </a:solidFill>
              </a:rPr>
              <a:t>Peppered moth:</a:t>
            </a:r>
          </a:p>
          <a:p>
            <a:endParaRPr lang="en-US" sz="1600" dirty="0">
              <a:solidFill>
                <a:srgbClr val="000099"/>
              </a:solidFill>
            </a:endParaRPr>
          </a:p>
          <a:p>
            <a:r>
              <a:rPr lang="en-US" sz="1600" dirty="0">
                <a:solidFill>
                  <a:srgbClr val="000099"/>
                </a:solidFill>
              </a:rPr>
              <a:t>Nocturnal butterflies.</a:t>
            </a:r>
          </a:p>
          <a:p>
            <a:r>
              <a:rPr lang="en-US" sz="1600" dirty="0">
                <a:solidFill>
                  <a:srgbClr val="000099"/>
                </a:solidFill>
              </a:rPr>
              <a:t>There is grey an dark moths.</a:t>
            </a:r>
          </a:p>
          <a:p>
            <a:r>
              <a:rPr lang="en-US" sz="1600" dirty="0">
                <a:solidFill>
                  <a:srgbClr val="000099"/>
                </a:solidFill>
              </a:rPr>
              <a:t>Predators included birds.</a:t>
            </a:r>
          </a:p>
          <a:p>
            <a:r>
              <a:rPr lang="en-US" sz="1600" dirty="0">
                <a:solidFill>
                  <a:srgbClr val="000099"/>
                </a:solidFill>
              </a:rPr>
              <a:t>An experiment was made .</a:t>
            </a:r>
          </a:p>
          <a:p>
            <a:r>
              <a:rPr lang="en-US" sz="1600" dirty="0">
                <a:solidFill>
                  <a:srgbClr val="000099"/>
                </a:solidFill>
              </a:rPr>
              <a:t>Coal was the main source of energy so everything has a dark layer. Lots of dark surfaces.</a:t>
            </a:r>
          </a:p>
          <a:p>
            <a:r>
              <a:rPr lang="en-US" sz="1600" dirty="0">
                <a:solidFill>
                  <a:srgbClr val="000099"/>
                </a:solidFill>
              </a:rPr>
              <a:t>Countryside was not like that.</a:t>
            </a:r>
          </a:p>
          <a:p>
            <a:r>
              <a:rPr lang="en-US" sz="1600" dirty="0">
                <a:solidFill>
                  <a:srgbClr val="000099"/>
                </a:solidFill>
              </a:rPr>
              <a:t>Frequency of moths was studied in the city and in the countryside.</a:t>
            </a:r>
          </a:p>
          <a:p>
            <a:r>
              <a:rPr lang="en-US" sz="1600" dirty="0">
                <a:solidFill>
                  <a:srgbClr val="000099"/>
                </a:solidFill>
              </a:rPr>
              <a:t>Grey moth in the dirty environment were less frequent compared to the dark moths b/c the gray moths stood out/ contrasted the dark environment.</a:t>
            </a:r>
          </a:p>
          <a:p>
            <a:r>
              <a:rPr lang="en-US" sz="1600" dirty="0">
                <a:solidFill>
                  <a:srgbClr val="000099"/>
                </a:solidFill>
              </a:rPr>
              <a:t>In the countryside the gray moths appeared more frequently b/c they are better camouflaged against the clean gray tree barks and were preyed upon less heavily.</a:t>
            </a:r>
          </a:p>
          <a:p>
            <a:r>
              <a:rPr lang="en-US" sz="1600" dirty="0">
                <a:solidFill>
                  <a:srgbClr val="000099"/>
                </a:solidFill>
              </a:rPr>
              <a:t>In the cleaner cities the dark moths have become way less abundant b/c they no longer blend into their environment so the dark wing trait is not carried to the next generations.</a:t>
            </a:r>
          </a:p>
        </p:txBody>
      </p:sp>
    </p:spTree>
    <p:extLst>
      <p:ext uri="{BB962C8B-B14F-4D97-AF65-F5344CB8AC3E}">
        <p14:creationId xmlns:p14="http://schemas.microsoft.com/office/powerpoint/2010/main" val="9870830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6"/>
          <p:cNvSpPr txBox="1">
            <a:spLocks noChangeArrowheads="1"/>
          </p:cNvSpPr>
          <p:nvPr>
            <p:custDataLst>
              <p:tags r:id="rId1"/>
            </p:custDataLst>
          </p:nvPr>
        </p:nvSpPr>
        <p:spPr bwMode="auto">
          <a:xfrm>
            <a:off x="406372" y="3141663"/>
            <a:ext cx="2271776" cy="58477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r>
              <a:rPr lang="en-US" sz="1600" b="1" dirty="0"/>
              <a:t>Medium ground finch</a:t>
            </a:r>
          </a:p>
          <a:p>
            <a:pPr algn="ctr"/>
            <a:r>
              <a:rPr lang="en-US" sz="1600" b="1" dirty="0"/>
              <a:t>(</a:t>
            </a:r>
            <a:r>
              <a:rPr lang="en-US" sz="1600" b="1" i="1" dirty="0" err="1"/>
              <a:t>Geospiza</a:t>
            </a:r>
            <a:r>
              <a:rPr lang="en-US" sz="1600" b="1" i="1" dirty="0"/>
              <a:t> </a:t>
            </a:r>
            <a:r>
              <a:rPr lang="en-US" sz="1600" b="1" i="1" dirty="0" err="1"/>
              <a:t>fortis</a:t>
            </a:r>
            <a:r>
              <a:rPr lang="en-US" sz="1600" b="1" dirty="0"/>
              <a:t>)</a:t>
            </a:r>
          </a:p>
        </p:txBody>
      </p:sp>
      <p:grpSp>
        <p:nvGrpSpPr>
          <p:cNvPr id="29699" name="Group 7"/>
          <p:cNvGrpSpPr>
            <a:grpSpLocks/>
          </p:cNvGrpSpPr>
          <p:nvPr>
            <p:custDataLst>
              <p:tags r:id="rId2"/>
            </p:custDataLst>
          </p:nvPr>
        </p:nvGrpSpPr>
        <p:grpSpPr bwMode="auto">
          <a:xfrm>
            <a:off x="5508104" y="296722"/>
            <a:ext cx="3505200" cy="5070475"/>
            <a:chOff x="864" y="240"/>
            <a:chExt cx="2208" cy="3194"/>
          </a:xfrm>
        </p:grpSpPr>
        <p:pic>
          <p:nvPicPr>
            <p:cNvPr id="29706" name="Picture 8" descr="fig19"/>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864" y="1968"/>
              <a:ext cx="2208" cy="1466"/>
            </a:xfrm>
            <a:prstGeom prst="rect">
              <a:avLst/>
            </a:prstGeom>
            <a:noFill/>
            <a:ln w="9525">
              <a:solidFill>
                <a:srgbClr val="0B0B0B"/>
              </a:solidFill>
              <a:miter lim="800000"/>
              <a:headEnd/>
              <a:tailEnd/>
            </a:ln>
            <a:extLst>
              <a:ext uri="{909E8E84-426E-40DD-AFC4-6F175D3DCCD1}">
                <a14:hiddenFill xmlns:a14="http://schemas.microsoft.com/office/drawing/2010/main">
                  <a:solidFill>
                    <a:srgbClr val="FFFFFF"/>
                  </a:solidFill>
                </a14:hiddenFill>
              </a:ext>
            </a:extLst>
          </p:spPr>
        </p:pic>
        <p:pic>
          <p:nvPicPr>
            <p:cNvPr id="29707" name="Picture 9" descr="fig19"/>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864" y="240"/>
              <a:ext cx="2208" cy="1604"/>
            </a:xfrm>
            <a:prstGeom prst="rect">
              <a:avLst/>
            </a:prstGeom>
            <a:noFill/>
            <a:ln w="9525">
              <a:solidFill>
                <a:srgbClr val="0B0B0B"/>
              </a:solidFill>
              <a:miter lim="800000"/>
              <a:headEnd/>
              <a:tailEnd/>
            </a:ln>
            <a:extLst>
              <a:ext uri="{909E8E84-426E-40DD-AFC4-6F175D3DCCD1}">
                <a14:hiddenFill xmlns:a14="http://schemas.microsoft.com/office/drawing/2010/main">
                  <a:solidFill>
                    <a:srgbClr val="FFFFFF"/>
                  </a:solidFill>
                </a14:hiddenFill>
              </a:ext>
            </a:extLst>
          </p:spPr>
        </p:pic>
      </p:grpSp>
      <p:sp>
        <p:nvSpPr>
          <p:cNvPr id="29700" name="Text Box 10"/>
          <p:cNvSpPr txBox="1">
            <a:spLocks noChangeArrowheads="1"/>
          </p:cNvSpPr>
          <p:nvPr>
            <p:custDataLst>
              <p:tags r:id="rId3"/>
            </p:custDataLst>
          </p:nvPr>
        </p:nvSpPr>
        <p:spPr bwMode="auto">
          <a:xfrm>
            <a:off x="6429648" y="5373688"/>
            <a:ext cx="1880643" cy="707886"/>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r>
              <a:rPr lang="en-US" sz="2000" b="1" dirty="0"/>
              <a:t>Daphne Major</a:t>
            </a:r>
          </a:p>
          <a:p>
            <a:pPr algn="ctr"/>
            <a:r>
              <a:rPr lang="en-US" sz="2000" b="1" dirty="0"/>
              <a:t>(Galápagos)</a:t>
            </a:r>
          </a:p>
        </p:txBody>
      </p:sp>
      <p:sp>
        <p:nvSpPr>
          <p:cNvPr id="29701" name="Text Box 11"/>
          <p:cNvSpPr txBox="1">
            <a:spLocks noChangeArrowheads="1"/>
          </p:cNvSpPr>
          <p:nvPr>
            <p:custDataLst>
              <p:tags r:id="rId4"/>
            </p:custDataLst>
          </p:nvPr>
        </p:nvSpPr>
        <p:spPr bwMode="auto">
          <a:xfrm>
            <a:off x="179388" y="4005263"/>
            <a:ext cx="5105400" cy="1477328"/>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sz="1800" b="1" dirty="0"/>
              <a:t>- Drought in 1977 (also in 1980, 1982)</a:t>
            </a:r>
          </a:p>
          <a:p>
            <a:r>
              <a:rPr lang="en-US" sz="1800" b="1" dirty="0"/>
              <a:t>- Population </a:t>
            </a:r>
            <a:r>
              <a:rPr lang="en-US" sz="1800" b="1" u="sng" dirty="0">
                <a:solidFill>
                  <a:schemeClr val="tx2"/>
                </a:solidFill>
              </a:rPr>
              <a:t>_1200__</a:t>
            </a:r>
            <a:r>
              <a:rPr lang="en-US" sz="1800" b="1" dirty="0"/>
              <a:t> adults to </a:t>
            </a:r>
            <a:r>
              <a:rPr lang="en-US" sz="1800" b="1" u="sng" dirty="0">
                <a:solidFill>
                  <a:schemeClr val="tx2"/>
                </a:solidFill>
              </a:rPr>
              <a:t>_80_.</a:t>
            </a:r>
            <a:endParaRPr lang="en-US" sz="1800" b="1" dirty="0"/>
          </a:p>
          <a:p>
            <a:r>
              <a:rPr lang="en-US" sz="1800" b="1" dirty="0"/>
              <a:t>- Selection </a:t>
            </a:r>
            <a:r>
              <a:rPr lang="en-US" sz="1800" b="1" dirty="0" err="1"/>
              <a:t>favouring</a:t>
            </a:r>
            <a:r>
              <a:rPr lang="en-US" sz="1800" b="1" dirty="0"/>
              <a:t> individuals that have bigger and stronger beaks to break available seeds during the drought.</a:t>
            </a:r>
          </a:p>
        </p:txBody>
      </p:sp>
      <p:sp>
        <p:nvSpPr>
          <p:cNvPr id="138252" name="Rectangle 12"/>
          <p:cNvSpPr>
            <a:spLocks noGrp="1" noChangeArrowheads="1"/>
          </p:cNvSpPr>
          <p:nvPr>
            <p:ph type="title"/>
            <p:custDataLst>
              <p:tags r:id="rId5"/>
            </p:custDataLst>
          </p:nvPr>
        </p:nvSpPr>
        <p:spPr>
          <a:xfrm>
            <a:off x="19311" y="275471"/>
            <a:ext cx="5508104" cy="1143000"/>
          </a:xfrm>
        </p:spPr>
        <p:txBody>
          <a:bodyPr/>
          <a:lstStyle/>
          <a:p>
            <a:pPr>
              <a:defRPr/>
            </a:pPr>
            <a:r>
              <a:rPr lang="ca-ES" sz="2400" dirty="0"/>
              <a:t>3.3 Evolution and Natural Selection:</a:t>
            </a:r>
            <a:br>
              <a:rPr lang="ca-ES" sz="2400" dirty="0"/>
            </a:br>
            <a:r>
              <a:rPr lang="ca-ES" sz="2400" dirty="0"/>
              <a:t>Climate and the Medium Ground Finch</a:t>
            </a:r>
            <a:br>
              <a:rPr lang="ca-ES" sz="2400" dirty="0"/>
            </a:br>
            <a:endParaRPr lang="en-US" sz="2400" dirty="0"/>
          </a:p>
        </p:txBody>
      </p:sp>
      <p:pic>
        <p:nvPicPr>
          <p:cNvPr id="29703" name="Picture 13" descr="Figure_53-4"/>
          <p:cNvPicPr>
            <a:picLocks noChangeAspect="1" noChangeArrowheads="1"/>
          </p:cNvPicPr>
          <p:nvPr>
            <p:custDataLst>
              <p:tags r:id="rId6"/>
            </p:custDataLst>
          </p:nvPr>
        </p:nvPicPr>
        <p:blipFill>
          <a:blip r:embed="rId13" cstate="email">
            <a:extLst>
              <a:ext uri="{28A0092B-C50C-407E-A947-70E740481C1C}">
                <a14:useLocalDpi xmlns:a14="http://schemas.microsoft.com/office/drawing/2010/main"/>
              </a:ext>
            </a:extLst>
          </a:blip>
          <a:srcRect/>
          <a:stretch>
            <a:fillRect/>
          </a:stretch>
        </p:blipFill>
        <p:spPr bwMode="auto">
          <a:xfrm>
            <a:off x="3140999" y="1412875"/>
            <a:ext cx="1800225"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4" name="Text Box 14"/>
          <p:cNvSpPr txBox="1">
            <a:spLocks noChangeArrowheads="1"/>
          </p:cNvSpPr>
          <p:nvPr>
            <p:custDataLst>
              <p:tags r:id="rId7"/>
            </p:custDataLst>
          </p:nvPr>
        </p:nvSpPr>
        <p:spPr bwMode="auto">
          <a:xfrm>
            <a:off x="3059111" y="3039922"/>
            <a:ext cx="1963999" cy="338554"/>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600" b="1" dirty="0"/>
              <a:t>Height of the beak</a:t>
            </a:r>
          </a:p>
        </p:txBody>
      </p:sp>
      <p:pic>
        <p:nvPicPr>
          <p:cNvPr id="29705" name="Picture 15" descr="Geospiza_fortis"/>
          <p:cNvPicPr>
            <a:picLocks noChangeAspect="1" noChangeArrowheads="1"/>
          </p:cNvPicPr>
          <p:nvPr>
            <p:custDataLst>
              <p:tags r:id="rId8"/>
            </p:custDataLst>
          </p:nvPr>
        </p:nvPicPr>
        <p:blipFill>
          <a:blip r:embed="rId14" cstate="email">
            <a:extLst>
              <a:ext uri="{28A0092B-C50C-407E-A947-70E740481C1C}">
                <a14:useLocalDpi xmlns:a14="http://schemas.microsoft.com/office/drawing/2010/main"/>
              </a:ext>
            </a:extLst>
          </a:blip>
          <a:srcRect/>
          <a:stretch>
            <a:fillRect/>
          </a:stretch>
        </p:blipFill>
        <p:spPr bwMode="auto">
          <a:xfrm>
            <a:off x="323850" y="1412875"/>
            <a:ext cx="2449513" cy="167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07D78F68-B284-4038-8EA0-AD5F2E3A484A}"/>
              </a:ext>
            </a:extLst>
          </p:cNvPr>
          <p:cNvSpPr txBox="1"/>
          <p:nvPr/>
        </p:nvSpPr>
        <p:spPr>
          <a:xfrm>
            <a:off x="-3708920" y="116632"/>
            <a:ext cx="3664992" cy="4031873"/>
          </a:xfrm>
          <a:prstGeom prst="rect">
            <a:avLst/>
          </a:prstGeom>
          <a:noFill/>
        </p:spPr>
        <p:txBody>
          <a:bodyPr wrap="square" rtlCol="0">
            <a:spAutoFit/>
          </a:bodyPr>
          <a:lstStyle/>
          <a:p>
            <a:r>
              <a:rPr lang="en-US" sz="1600" dirty="0">
                <a:solidFill>
                  <a:srgbClr val="000099"/>
                </a:solidFill>
              </a:rPr>
              <a:t>2) Darwin’s flinches example:</a:t>
            </a:r>
          </a:p>
          <a:p>
            <a:r>
              <a:rPr lang="en-US" sz="1600" dirty="0">
                <a:solidFill>
                  <a:srgbClr val="000099"/>
                </a:solidFill>
              </a:rPr>
              <a:t>Every summer birds are caught in the Galapagos and band them with the color band system.</a:t>
            </a:r>
          </a:p>
          <a:p>
            <a:r>
              <a:rPr lang="en-US" sz="1600" dirty="0">
                <a:solidFill>
                  <a:srgbClr val="000099"/>
                </a:solidFill>
              </a:rPr>
              <a:t>Population of the ground fish (seed eater) had its beak height measured.</a:t>
            </a:r>
          </a:p>
          <a:p>
            <a:r>
              <a:rPr lang="en-US" sz="1600" dirty="0">
                <a:solidFill>
                  <a:srgbClr val="000099"/>
                </a:solidFill>
              </a:rPr>
              <a:t>Beak height affects what can be eaten.</a:t>
            </a:r>
          </a:p>
          <a:p>
            <a:r>
              <a:rPr lang="en-US" sz="1600" dirty="0">
                <a:solidFill>
                  <a:srgbClr val="000099"/>
                </a:solidFill>
              </a:rPr>
              <a:t>Variability in beak height is transmitted.</a:t>
            </a:r>
          </a:p>
          <a:p>
            <a:r>
              <a:rPr lang="en-US" sz="1600" dirty="0">
                <a:solidFill>
                  <a:srgbClr val="000099"/>
                </a:solidFill>
              </a:rPr>
              <a:t>Higher population birds had the larger beaks.</a:t>
            </a:r>
          </a:p>
          <a:p>
            <a:r>
              <a:rPr lang="en-US" sz="1600" dirty="0">
                <a:solidFill>
                  <a:srgbClr val="000099"/>
                </a:solidFill>
              </a:rPr>
              <a:t>During dryness only large seed were available and only the birds capable of eating them survived and reproduced and as a result frequented.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scan0001"/>
          <p:cNvPicPr>
            <a:picLocks noChangeAspect="1" noChangeArrowheads="1"/>
          </p:cNvPicPr>
          <p:nvPr>
            <p:custDataLst>
              <p:tags r:id="rId1"/>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2339752" y="1436756"/>
            <a:ext cx="4248150" cy="2944813"/>
          </a:xfrm>
          <a:prstGeom prst="rect">
            <a:avLst/>
          </a:prstGeom>
          <a:noFill/>
          <a:ln w="9525">
            <a:solidFill>
              <a:srgbClr val="0B0B0B"/>
            </a:solidFill>
            <a:miter lim="800000"/>
            <a:headEnd/>
            <a:tailEnd/>
          </a:ln>
          <a:extLst>
            <a:ext uri="{909E8E84-426E-40DD-AFC4-6F175D3DCCD1}">
              <a14:hiddenFill xmlns:a14="http://schemas.microsoft.com/office/drawing/2010/main">
                <a:solidFill>
                  <a:srgbClr val="FFFFFF"/>
                </a:solidFill>
              </a14:hiddenFill>
            </a:ext>
          </a:extLst>
        </p:spPr>
      </p:pic>
      <p:sp>
        <p:nvSpPr>
          <p:cNvPr id="30724" name="Text Box 7"/>
          <p:cNvSpPr txBox="1">
            <a:spLocks noChangeArrowheads="1"/>
          </p:cNvSpPr>
          <p:nvPr>
            <p:custDataLst>
              <p:tags r:id="rId2"/>
            </p:custDataLst>
          </p:nvPr>
        </p:nvSpPr>
        <p:spPr bwMode="auto">
          <a:xfrm rot="-5400000">
            <a:off x="1619414" y="2656378"/>
            <a:ext cx="1717675" cy="276999"/>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200" b="1" dirty="0" err="1">
                <a:solidFill>
                  <a:srgbClr val="0B0B0B"/>
                </a:solidFill>
              </a:rPr>
              <a:t>Height</a:t>
            </a:r>
            <a:r>
              <a:rPr lang="fr-CA" sz="1200" b="1" dirty="0">
                <a:solidFill>
                  <a:srgbClr val="0B0B0B"/>
                </a:solidFill>
              </a:rPr>
              <a:t> of </a:t>
            </a:r>
            <a:r>
              <a:rPr lang="fr-CA" sz="1200" b="1" dirty="0" err="1">
                <a:solidFill>
                  <a:srgbClr val="0B0B0B"/>
                </a:solidFill>
              </a:rPr>
              <a:t>beak</a:t>
            </a:r>
            <a:r>
              <a:rPr lang="fr-CA" sz="1200" b="1" dirty="0">
                <a:solidFill>
                  <a:srgbClr val="0B0B0B"/>
                </a:solidFill>
              </a:rPr>
              <a:t> mm</a:t>
            </a:r>
            <a:endParaRPr lang="en-US" sz="1200" b="1" dirty="0">
              <a:solidFill>
                <a:srgbClr val="0B0B0B"/>
              </a:solidFill>
            </a:endParaRPr>
          </a:p>
        </p:txBody>
      </p:sp>
      <p:sp>
        <p:nvSpPr>
          <p:cNvPr id="30729" name="Text Box 14"/>
          <p:cNvSpPr txBox="1">
            <a:spLocks noChangeArrowheads="1"/>
          </p:cNvSpPr>
          <p:nvPr>
            <p:custDataLst>
              <p:tags r:id="rId3"/>
            </p:custDataLst>
          </p:nvPr>
        </p:nvSpPr>
        <p:spPr bwMode="auto">
          <a:xfrm>
            <a:off x="358775" y="4442328"/>
            <a:ext cx="8785225" cy="646331"/>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marL="457200" indent="-457200">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marL="0" indent="0"/>
            <a:r>
              <a:rPr lang="en-CA" sz="1800" b="1" dirty="0">
                <a:solidFill>
                  <a:srgbClr val="0B0B0B"/>
                </a:solidFill>
              </a:rPr>
              <a:t>Changes in the height of the Medium </a:t>
            </a:r>
            <a:r>
              <a:rPr lang="en-CA" sz="1800" b="1" dirty="0" err="1">
                <a:solidFill>
                  <a:srgbClr val="0B0B0B"/>
                </a:solidFill>
              </a:rPr>
              <a:t>groundfinch’s</a:t>
            </a:r>
            <a:r>
              <a:rPr lang="en-CA" sz="1800" b="1" dirty="0">
                <a:solidFill>
                  <a:srgbClr val="0B0B0B"/>
                </a:solidFill>
              </a:rPr>
              <a:t> beak (</a:t>
            </a:r>
            <a:r>
              <a:rPr lang="en-CA" sz="1800" b="1" i="1" dirty="0" err="1">
                <a:solidFill>
                  <a:srgbClr val="0B0B0B"/>
                </a:solidFill>
              </a:rPr>
              <a:t>Geospiza</a:t>
            </a:r>
            <a:r>
              <a:rPr lang="en-CA" sz="1800" b="1" i="1" dirty="0">
                <a:solidFill>
                  <a:srgbClr val="0B0B0B"/>
                </a:solidFill>
              </a:rPr>
              <a:t> </a:t>
            </a:r>
            <a:r>
              <a:rPr lang="en-CA" sz="1800" b="1" i="1" dirty="0" err="1">
                <a:solidFill>
                  <a:srgbClr val="0B0B0B"/>
                </a:solidFill>
              </a:rPr>
              <a:t>fortis</a:t>
            </a:r>
            <a:r>
              <a:rPr lang="en-CA" sz="1800" b="1" dirty="0">
                <a:solidFill>
                  <a:srgbClr val="0B0B0B"/>
                </a:solidFill>
              </a:rPr>
              <a:t>) on Daphne Major Island during the 1977 drought.  </a:t>
            </a:r>
          </a:p>
        </p:txBody>
      </p:sp>
      <p:sp>
        <p:nvSpPr>
          <p:cNvPr id="139281" name="Rectangle 17"/>
          <p:cNvSpPr>
            <a:spLocks noGrp="1" noChangeArrowheads="1"/>
          </p:cNvSpPr>
          <p:nvPr>
            <p:ph type="title"/>
            <p:custDataLst>
              <p:tags r:id="rId4"/>
            </p:custDataLst>
          </p:nvPr>
        </p:nvSpPr>
        <p:spPr>
          <a:xfrm>
            <a:off x="95039" y="129599"/>
            <a:ext cx="8207375" cy="1143000"/>
          </a:xfrm>
        </p:spPr>
        <p:txBody>
          <a:bodyPr/>
          <a:lstStyle/>
          <a:p>
            <a:pPr>
              <a:defRPr/>
            </a:pPr>
            <a:r>
              <a:rPr lang="ca-ES" sz="2800" dirty="0"/>
              <a:t>3.3 Evolution and Natural Selection:</a:t>
            </a:r>
            <a:br>
              <a:rPr lang="ca-ES" sz="2800" dirty="0"/>
            </a:br>
            <a:r>
              <a:rPr lang="ca-ES" sz="2800" dirty="0"/>
              <a:t>Climate and the Medium Ground Finch</a:t>
            </a:r>
            <a:endParaRPr lang="en-US" sz="2800" dirty="0"/>
          </a:p>
        </p:txBody>
      </p:sp>
      <p:sp>
        <p:nvSpPr>
          <p:cNvPr id="30731" name="Text Box 18"/>
          <p:cNvSpPr txBox="1">
            <a:spLocks noChangeArrowheads="1"/>
          </p:cNvSpPr>
          <p:nvPr>
            <p:custDataLst>
              <p:tags r:id="rId5"/>
            </p:custDataLst>
          </p:nvPr>
        </p:nvSpPr>
        <p:spPr bwMode="auto">
          <a:xfrm>
            <a:off x="123031" y="5877272"/>
            <a:ext cx="9074920" cy="26161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100" dirty="0"/>
              <a:t>Graphics </a:t>
            </a:r>
            <a:r>
              <a:rPr lang="fr-CA" sz="1100" dirty="0" err="1"/>
              <a:t>adapted</a:t>
            </a:r>
            <a:r>
              <a:rPr lang="fr-CA" sz="1100" dirty="0"/>
              <a:t> </a:t>
            </a:r>
            <a:r>
              <a:rPr lang="fr-CA" sz="1100" dirty="0" err="1"/>
              <a:t>from</a:t>
            </a:r>
            <a:r>
              <a:rPr lang="fr-CA" sz="1100" dirty="0"/>
              <a:t>  Grant and Grant.2008.  </a:t>
            </a:r>
            <a:r>
              <a:rPr lang="en-US" sz="1100" b="1" dirty="0"/>
              <a:t>How and why species multiply;  the radiation of Darwin's finches. Princeton Univ. Press.</a:t>
            </a:r>
            <a:r>
              <a:rPr lang="en-US" sz="1100" dirty="0"/>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space réservé du contenu 7"/>
          <p:cNvPicPr>
            <a:picLocks noGrp="1" noChangeAspect="1"/>
          </p:cNvPicPr>
          <p:nvPr>
            <p:ph idx="1"/>
            <p:custDataLst>
              <p:tags r:id="rId1"/>
            </p:custDataLst>
          </p:nvPr>
        </p:nvPicPr>
        <p:blipFill>
          <a:blip r:embed="rId10" cstate="email">
            <a:extLst>
              <a:ext uri="{28A0092B-C50C-407E-A947-70E740481C1C}">
                <a14:useLocalDpi xmlns:a14="http://schemas.microsoft.com/office/drawing/2010/main"/>
              </a:ext>
            </a:extLst>
          </a:blip>
          <a:stretch>
            <a:fillRect/>
          </a:stretch>
        </p:blipFill>
        <p:spPr>
          <a:xfrm>
            <a:off x="2627313" y="1052513"/>
            <a:ext cx="3360737" cy="5040312"/>
          </a:xfrm>
          <a:ln>
            <a:solidFill>
              <a:schemeClr val="bg1">
                <a:lumMod val="10000"/>
              </a:schemeClr>
            </a:solidFill>
          </a:ln>
        </p:spPr>
      </p:pic>
      <p:sp>
        <p:nvSpPr>
          <p:cNvPr id="10" name="ZoneTexte 9"/>
          <p:cNvSpPr txBox="1"/>
          <p:nvPr>
            <p:custDataLst>
              <p:tags r:id="rId2"/>
            </p:custDataLst>
          </p:nvPr>
        </p:nvSpPr>
        <p:spPr>
          <a:xfrm>
            <a:off x="2555875" y="1125538"/>
            <a:ext cx="3455988" cy="523220"/>
          </a:xfrm>
          <a:prstGeom prst="rect">
            <a:avLst/>
          </a:prstGeom>
          <a:noFill/>
        </p:spPr>
        <p:txBody>
          <a:bodyPr>
            <a:spAutoFit/>
          </a:bodyPr>
          <a:lstStyle/>
          <a:p>
            <a:pPr algn="ctr">
              <a:defRPr/>
            </a:pPr>
            <a:r>
              <a:rPr lang="fr-CA" sz="1400" dirty="0">
                <a:solidFill>
                  <a:schemeClr val="bg1">
                    <a:lumMod val="10000"/>
                  </a:schemeClr>
                </a:solidFill>
              </a:rPr>
              <a:t> </a:t>
            </a:r>
            <a:r>
              <a:rPr lang="fr-CA" sz="1400" dirty="0" err="1">
                <a:solidFill>
                  <a:schemeClr val="bg1">
                    <a:lumMod val="10000"/>
                  </a:schemeClr>
                </a:solidFill>
              </a:rPr>
              <a:t>Kongmaru</a:t>
            </a:r>
            <a:r>
              <a:rPr lang="fr-CA" sz="1400" dirty="0">
                <a:solidFill>
                  <a:schemeClr val="bg1">
                    <a:lumMod val="10000"/>
                  </a:schemeClr>
                </a:solidFill>
              </a:rPr>
              <a:t> </a:t>
            </a:r>
            <a:r>
              <a:rPr lang="fr-CA" sz="1400" dirty="0" err="1">
                <a:solidFill>
                  <a:schemeClr val="bg1">
                    <a:lumMod val="10000"/>
                  </a:schemeClr>
                </a:solidFill>
              </a:rPr>
              <a:t>Pass</a:t>
            </a:r>
            <a:r>
              <a:rPr lang="fr-CA" sz="1400" dirty="0">
                <a:solidFill>
                  <a:schemeClr val="bg1">
                    <a:lumMod val="10000"/>
                  </a:schemeClr>
                </a:solidFill>
              </a:rPr>
              <a:t>  (Himalaya – </a:t>
            </a:r>
            <a:r>
              <a:rPr lang="fr-CA" sz="1400" dirty="0" err="1">
                <a:solidFill>
                  <a:schemeClr val="bg1">
                    <a:lumMod val="10000"/>
                  </a:schemeClr>
                </a:solidFill>
              </a:rPr>
              <a:t>India</a:t>
            </a:r>
            <a:r>
              <a:rPr lang="fr-CA" sz="1400" dirty="0">
                <a:solidFill>
                  <a:schemeClr val="bg1">
                    <a:lumMod val="10000"/>
                  </a:schemeClr>
                </a:solidFill>
              </a:rPr>
              <a:t>; 5150m) </a:t>
            </a:r>
          </a:p>
        </p:txBody>
      </p:sp>
      <p:pic>
        <p:nvPicPr>
          <p:cNvPr id="14" name="Image 13"/>
          <p:cNvPicPr>
            <a:picLocks noChangeAspect="1"/>
          </p:cNvPicPr>
          <p:nvPr>
            <p:custDataLst>
              <p:tags r:id="rId3"/>
            </p:custDataLst>
          </p:nvPr>
        </p:nvPicPr>
        <p:blipFill>
          <a:blip r:embed="rId11" cstate="email">
            <a:extLst>
              <a:ext uri="{28A0092B-C50C-407E-A947-70E740481C1C}">
                <a14:useLocalDpi xmlns:a14="http://schemas.microsoft.com/office/drawing/2010/main"/>
              </a:ext>
            </a:extLst>
          </a:blip>
          <a:stretch>
            <a:fillRect/>
          </a:stretch>
        </p:blipFill>
        <p:spPr>
          <a:xfrm>
            <a:off x="6078538" y="1101725"/>
            <a:ext cx="3017837" cy="4937125"/>
          </a:xfrm>
          <a:prstGeom prst="rect">
            <a:avLst/>
          </a:prstGeom>
          <a:ln>
            <a:solidFill>
              <a:schemeClr val="bg1">
                <a:lumMod val="10000"/>
              </a:schemeClr>
            </a:solidFill>
          </a:ln>
        </p:spPr>
      </p:pic>
      <p:sp>
        <p:nvSpPr>
          <p:cNvPr id="31749" name="ZoneTexte 16"/>
          <p:cNvSpPr txBox="1">
            <a:spLocks noChangeArrowheads="1"/>
          </p:cNvSpPr>
          <p:nvPr>
            <p:custDataLst>
              <p:tags r:id="rId4"/>
            </p:custDataLst>
          </p:nvPr>
        </p:nvSpPr>
        <p:spPr bwMode="auto">
          <a:xfrm>
            <a:off x="107950" y="1609724"/>
            <a:ext cx="24479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endParaRPr lang="fr-CA" b="1" dirty="0"/>
          </a:p>
          <a:p>
            <a:r>
              <a:rPr lang="en-CA" b="1" dirty="0"/>
              <a:t>Mountain life: </a:t>
            </a:r>
            <a:r>
              <a:rPr lang="en-CA" b="1" u="sng" dirty="0">
                <a:solidFill>
                  <a:schemeClr val="tx2"/>
                </a:solidFill>
              </a:rPr>
              <a:t>_adaptation to altitude.</a:t>
            </a:r>
          </a:p>
        </p:txBody>
      </p:sp>
      <p:sp>
        <p:nvSpPr>
          <p:cNvPr id="31750" name="ZoneTexte 17"/>
          <p:cNvSpPr txBox="1">
            <a:spLocks noChangeArrowheads="1"/>
          </p:cNvSpPr>
          <p:nvPr>
            <p:custDataLst>
              <p:tags r:id="rId5"/>
            </p:custDataLst>
          </p:nvPr>
        </p:nvSpPr>
        <p:spPr bwMode="auto">
          <a:xfrm>
            <a:off x="6088063" y="1125538"/>
            <a:ext cx="300831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400" b="1" dirty="0">
                <a:solidFill>
                  <a:schemeClr val="bg2"/>
                </a:solidFill>
              </a:rPr>
              <a:t>Guide </a:t>
            </a:r>
            <a:r>
              <a:rPr lang="en-CA" sz="1400" b="1" dirty="0">
                <a:solidFill>
                  <a:schemeClr val="bg2"/>
                </a:solidFill>
              </a:rPr>
              <a:t>from</a:t>
            </a:r>
            <a:r>
              <a:rPr lang="fr-CA" sz="1400" b="1" dirty="0">
                <a:solidFill>
                  <a:schemeClr val="bg2"/>
                </a:solidFill>
              </a:rPr>
              <a:t> Ladakh </a:t>
            </a:r>
            <a:r>
              <a:rPr lang="en-CA" sz="1400" b="1" dirty="0">
                <a:solidFill>
                  <a:schemeClr val="bg2"/>
                </a:solidFill>
              </a:rPr>
              <a:t>was born on </a:t>
            </a:r>
            <a:r>
              <a:rPr lang="fr-CA" sz="1400" b="1" dirty="0">
                <a:solidFill>
                  <a:schemeClr val="bg2"/>
                </a:solidFill>
              </a:rPr>
              <a:t>the </a:t>
            </a:r>
            <a:r>
              <a:rPr lang="en-CA" sz="1400" b="1" dirty="0">
                <a:solidFill>
                  <a:schemeClr val="bg1"/>
                </a:solidFill>
              </a:rPr>
              <a:t>Qinghai–Tibet Plateau </a:t>
            </a:r>
            <a:r>
              <a:rPr lang="fr-CA" sz="1400" b="1" dirty="0">
                <a:solidFill>
                  <a:schemeClr val="bg2"/>
                </a:solidFill>
              </a:rPr>
              <a:t>in the </a:t>
            </a:r>
            <a:r>
              <a:rPr lang="en-CA" sz="1400" b="1" dirty="0">
                <a:solidFill>
                  <a:schemeClr val="bg2"/>
                </a:solidFill>
              </a:rPr>
              <a:t>Himalayas and comes from a population which lives over 3500m above sea level for 22 000 years. </a:t>
            </a:r>
          </a:p>
        </p:txBody>
      </p:sp>
      <p:sp>
        <p:nvSpPr>
          <p:cNvPr id="9" name="Rectangle 17"/>
          <p:cNvSpPr>
            <a:spLocks noGrp="1" noChangeArrowheads="1"/>
          </p:cNvSpPr>
          <p:nvPr>
            <p:ph type="title"/>
            <p:custDataLst>
              <p:tags r:id="rId6"/>
            </p:custDataLst>
          </p:nvPr>
        </p:nvSpPr>
        <p:spPr>
          <a:xfrm>
            <a:off x="0" y="1588"/>
            <a:ext cx="8207375" cy="1143000"/>
          </a:xfrm>
        </p:spPr>
        <p:txBody>
          <a:bodyPr/>
          <a:lstStyle/>
          <a:p>
            <a:pPr>
              <a:defRPr/>
            </a:pPr>
            <a:r>
              <a:rPr lang="ca-ES" sz="2800" dirty="0"/>
              <a:t>3.3 Evolution and Natural Selection:</a:t>
            </a:r>
            <a:br>
              <a:rPr lang="ca-ES" sz="2800" dirty="0"/>
            </a:br>
            <a:r>
              <a:rPr lang="ca-ES" sz="2800" dirty="0"/>
              <a:t>Humans and Altitude</a:t>
            </a:r>
            <a:endParaRPr lang="en-US" sz="2800" dirty="0"/>
          </a:p>
        </p:txBody>
      </p:sp>
      <p:sp>
        <p:nvSpPr>
          <p:cNvPr id="2" name="TextBox 1"/>
          <p:cNvSpPr txBox="1"/>
          <p:nvPr>
            <p:custDataLst>
              <p:tags r:id="rId7"/>
            </p:custDataLst>
          </p:nvPr>
        </p:nvSpPr>
        <p:spPr>
          <a:xfrm>
            <a:off x="4143375" y="1649413"/>
            <a:ext cx="1922463" cy="1384995"/>
          </a:xfrm>
          <a:prstGeom prst="rect">
            <a:avLst/>
          </a:prstGeom>
          <a:noFill/>
        </p:spPr>
        <p:txBody>
          <a:bodyPr>
            <a:spAutoFit/>
          </a:bodyPr>
          <a:lstStyle/>
          <a:p>
            <a:pPr>
              <a:defRPr/>
            </a:pPr>
            <a:r>
              <a:rPr lang="en-CA" sz="1400" b="1" dirty="0">
                <a:solidFill>
                  <a:schemeClr val="bg1">
                    <a:lumMod val="10000"/>
                  </a:schemeClr>
                </a:solidFill>
              </a:rPr>
              <a:t>François Chapleau: Comes from a population that </a:t>
            </a:r>
            <a:r>
              <a:rPr lang="en-CA" sz="1400" b="1" dirty="0">
                <a:solidFill>
                  <a:schemeClr val="bg1">
                    <a:lumMod val="10000"/>
                  </a:schemeClr>
                </a:solidFill>
                <a:latin typeface="Arial" panose="020B0604020202020204" pitchFamily="34" charset="0"/>
                <a:cs typeface="Arial" panose="020B0604020202020204" pitchFamily="34" charset="0"/>
              </a:rPr>
              <a:t>has always lived under 500m above sea level.</a:t>
            </a:r>
            <a:r>
              <a:rPr lang="en-CA" sz="1400" b="1" baseline="-25000" dirty="0">
                <a:solidFill>
                  <a:schemeClr val="bg1">
                    <a:lumMod val="10000"/>
                  </a:schemeClr>
                </a:solidFill>
                <a:latin typeface="Arial" panose="020B0604020202020204" pitchFamily="34" charset="0"/>
                <a:cs typeface="Arial" panose="020B0604020202020204" pitchFamily="34" charset="0"/>
              </a:rPr>
              <a:t> </a:t>
            </a:r>
          </a:p>
        </p:txBody>
      </p:sp>
      <p:sp>
        <p:nvSpPr>
          <p:cNvPr id="3" name="TextBox 2">
            <a:extLst>
              <a:ext uri="{FF2B5EF4-FFF2-40B4-BE49-F238E27FC236}">
                <a16:creationId xmlns:a16="http://schemas.microsoft.com/office/drawing/2014/main" id="{16E4617F-9F96-4E95-BF7D-8AB76B190D3F}"/>
              </a:ext>
            </a:extLst>
          </p:cNvPr>
          <p:cNvSpPr txBox="1"/>
          <p:nvPr/>
        </p:nvSpPr>
        <p:spPr>
          <a:xfrm>
            <a:off x="-3708920" y="116632"/>
            <a:ext cx="3685107" cy="2308324"/>
          </a:xfrm>
          <a:prstGeom prst="rect">
            <a:avLst/>
          </a:prstGeom>
          <a:noFill/>
        </p:spPr>
        <p:txBody>
          <a:bodyPr wrap="square" rtlCol="0">
            <a:spAutoFit/>
          </a:bodyPr>
          <a:lstStyle/>
          <a:p>
            <a:r>
              <a:rPr lang="en-US" sz="1600" dirty="0">
                <a:solidFill>
                  <a:srgbClr val="000099"/>
                </a:solidFill>
              </a:rPr>
              <a:t>3) Adaptations to altitude in humans:</a:t>
            </a:r>
          </a:p>
          <a:p>
            <a:r>
              <a:rPr lang="en-US" sz="1600" dirty="0">
                <a:solidFill>
                  <a:srgbClr val="000099"/>
                </a:solidFill>
              </a:rPr>
              <a:t>In the Himalayas you travel from low altitudes to very high altitudes in hours. For someone not used to it this can cause sickness.</a:t>
            </a:r>
          </a:p>
          <a:p>
            <a:r>
              <a:rPr lang="en-US" sz="1600" dirty="0">
                <a:solidFill>
                  <a:srgbClr val="000099"/>
                </a:solidFill>
              </a:rPr>
              <a:t>People born in the higher altitudes have a genetic basis that have allowed them to adapt to living in the higher mountainous areas.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ce réservé du contenu 2"/>
          <p:cNvSpPr>
            <a:spLocks noGrp="1"/>
          </p:cNvSpPr>
          <p:nvPr>
            <p:ph idx="1"/>
            <p:custDataLst>
              <p:tags r:id="rId1"/>
            </p:custDataLst>
          </p:nvPr>
        </p:nvSpPr>
        <p:spPr>
          <a:xfrm>
            <a:off x="165962" y="1340768"/>
            <a:ext cx="4503840" cy="4114800"/>
          </a:xfrm>
        </p:spPr>
        <p:txBody>
          <a:bodyPr/>
          <a:lstStyle/>
          <a:p>
            <a:r>
              <a:rPr lang="en-CA" sz="2000" dirty="0"/>
              <a:t>Over 2 000m, the partial pressure of O</a:t>
            </a:r>
            <a:r>
              <a:rPr lang="en-CA" sz="2000" baseline="-25000" dirty="0"/>
              <a:t>2</a:t>
            </a:r>
            <a:r>
              <a:rPr lang="en-CA" sz="2000" dirty="0"/>
              <a:t> is insufficient for normal saturation of hemoglobin for a traveller in high altitudes.</a:t>
            </a:r>
            <a:endParaRPr lang="en-CA" sz="1800" dirty="0"/>
          </a:p>
          <a:p>
            <a:pPr lvl="1"/>
            <a:r>
              <a:rPr lang="en-CA" sz="2000" dirty="0"/>
              <a:t>Shortness of breath, altitude sickness</a:t>
            </a:r>
          </a:p>
          <a:p>
            <a:pPr marL="457200" lvl="1" indent="0">
              <a:buNone/>
            </a:pPr>
            <a:r>
              <a:rPr lang="en-CA" sz="1800" dirty="0"/>
              <a:t>Physiological response </a:t>
            </a:r>
            <a:r>
              <a:rPr lang="en-CA" sz="1800" u="sng" dirty="0">
                <a:solidFill>
                  <a:schemeClr val="tx2"/>
                </a:solidFill>
              </a:rPr>
              <a:t>(_acclimatization_</a:t>
            </a:r>
            <a:r>
              <a:rPr lang="en-CA" sz="1800" dirty="0"/>
              <a:t>): After a few days at high altitude, the body compensates the low partial pressure of O</a:t>
            </a:r>
            <a:r>
              <a:rPr lang="en-CA" sz="1800" baseline="-25000" dirty="0"/>
              <a:t>2</a:t>
            </a:r>
            <a:r>
              <a:rPr lang="en-CA" sz="1800" dirty="0"/>
              <a:t> by increasing the concentration of red blood cells in our blood. Serious health risks: thrombosis, pulmonary edema, etc.).</a:t>
            </a:r>
          </a:p>
        </p:txBody>
      </p:sp>
      <p:pic>
        <p:nvPicPr>
          <p:cNvPr id="7" name="Picture 4" descr="Oxygen Saturation and Tollerance at Altitude "/>
          <p:cNvPicPr>
            <a:picLocks noChangeAspect="1" noChangeArrowheads="1"/>
          </p:cNvPicPr>
          <p:nvPr>
            <p:custDataLst>
              <p:tags r:id="rId2"/>
            </p:custDataLst>
          </p:nvPr>
        </p:nvPicPr>
        <p:blipFill rotWithShape="1">
          <a:blip r:embed="rId10" cstate="email">
            <a:extLst>
              <a:ext uri="{28A0092B-C50C-407E-A947-70E740481C1C}">
                <a14:useLocalDpi xmlns:a14="http://schemas.microsoft.com/office/drawing/2010/main"/>
              </a:ext>
            </a:extLst>
          </a:blip>
          <a:srcRect/>
          <a:stretch/>
        </p:blipFill>
        <p:spPr bwMode="auto">
          <a:xfrm>
            <a:off x="4787900" y="2213207"/>
            <a:ext cx="4132537" cy="3880089"/>
          </a:xfrm>
          <a:prstGeom prst="rect">
            <a:avLst/>
          </a:prstGeom>
          <a:noFill/>
          <a:ln>
            <a:solidFill>
              <a:schemeClr val="bg1">
                <a:lumMod val="10000"/>
              </a:schemeClr>
            </a:solidFill>
          </a:ln>
          <a:effectLst/>
          <a:extLst>
            <a:ext uri="{909E8E84-426E-40DD-AFC4-6F175D3DCCD1}">
              <a14:hiddenFill xmlns:a14="http://schemas.microsoft.com/office/drawing/2010/main">
                <a:solidFill>
                  <a:srgbClr val="FFFFFF"/>
                </a:solidFill>
              </a14:hiddenFill>
            </a:ext>
          </a:extLst>
        </p:spPr>
      </p:pic>
      <p:sp>
        <p:nvSpPr>
          <p:cNvPr id="32773" name="Rectangle 12"/>
          <p:cNvSpPr>
            <a:spLocks noChangeArrowheads="1"/>
          </p:cNvSpPr>
          <p:nvPr>
            <p:custDataLst>
              <p:tags r:id="rId3"/>
            </p:custDataLst>
          </p:nvPr>
        </p:nvSpPr>
        <p:spPr bwMode="auto">
          <a:xfrm>
            <a:off x="5351463" y="3196108"/>
            <a:ext cx="762000" cy="104775"/>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en-CA"/>
          </a:p>
        </p:txBody>
      </p:sp>
      <p:sp>
        <p:nvSpPr>
          <p:cNvPr id="14" name="ZoneTexte 13"/>
          <p:cNvSpPr txBox="1"/>
          <p:nvPr>
            <p:custDataLst>
              <p:tags r:id="rId4"/>
            </p:custDataLst>
          </p:nvPr>
        </p:nvSpPr>
        <p:spPr>
          <a:xfrm>
            <a:off x="7299937" y="2654552"/>
            <a:ext cx="1844063" cy="923330"/>
          </a:xfrm>
          <a:prstGeom prst="rect">
            <a:avLst/>
          </a:prstGeom>
          <a:noFill/>
          <a:ln>
            <a:noFill/>
          </a:ln>
        </p:spPr>
        <p:txBody>
          <a:bodyPr wrap="square">
            <a:spAutoFit/>
          </a:bodyPr>
          <a:lstStyle/>
          <a:p>
            <a:pPr>
              <a:defRPr/>
            </a:pPr>
            <a:r>
              <a:rPr lang="fr-CA" sz="1800" dirty="0">
                <a:solidFill>
                  <a:schemeClr val="bg1">
                    <a:lumMod val="10000"/>
                  </a:schemeClr>
                </a:solidFill>
              </a:rPr>
              <a:t>2,000m </a:t>
            </a:r>
          </a:p>
          <a:p>
            <a:pPr>
              <a:defRPr/>
            </a:pPr>
            <a:r>
              <a:rPr lang="fr-CA" sz="1800" dirty="0">
                <a:solidFill>
                  <a:schemeClr val="bg1">
                    <a:lumMod val="10000"/>
                  </a:schemeClr>
                </a:solidFill>
              </a:rPr>
              <a:t>(</a:t>
            </a:r>
            <a:r>
              <a:rPr lang="en-CA" sz="1800" dirty="0">
                <a:solidFill>
                  <a:schemeClr val="bg1">
                    <a:lumMod val="10000"/>
                  </a:schemeClr>
                </a:solidFill>
              </a:rPr>
              <a:t>respiratory stress</a:t>
            </a:r>
            <a:r>
              <a:rPr lang="fr-CA" sz="1800" dirty="0">
                <a:solidFill>
                  <a:schemeClr val="bg1">
                    <a:lumMod val="10000"/>
                  </a:schemeClr>
                </a:solidFill>
              </a:rPr>
              <a:t>) </a:t>
            </a:r>
            <a:endParaRPr lang="en-CA" sz="1800" dirty="0">
              <a:solidFill>
                <a:schemeClr val="bg1">
                  <a:lumMod val="10000"/>
                </a:schemeClr>
              </a:solidFill>
            </a:endParaRPr>
          </a:p>
        </p:txBody>
      </p:sp>
      <p:cxnSp>
        <p:nvCxnSpPr>
          <p:cNvPr id="15" name="Connecteur droit avec flèche 14"/>
          <p:cNvCxnSpPr/>
          <p:nvPr>
            <p:custDataLst>
              <p:tags r:id="rId5"/>
            </p:custDataLst>
          </p:nvPr>
        </p:nvCxnSpPr>
        <p:spPr bwMode="auto">
          <a:xfrm flipH="1">
            <a:off x="6444208" y="2942922"/>
            <a:ext cx="859711" cy="30929"/>
          </a:xfrm>
          <a:prstGeom prst="straightConnector1">
            <a:avLst/>
          </a:prstGeom>
          <a:noFill/>
          <a:ln w="12700" cap="flat" cmpd="sng" algn="ctr">
            <a:solidFill>
              <a:schemeClr val="bg1">
                <a:lumMod val="10000"/>
              </a:schemeClr>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16" name="Rectangle 17"/>
          <p:cNvSpPr>
            <a:spLocks noGrp="1" noChangeArrowheads="1"/>
          </p:cNvSpPr>
          <p:nvPr>
            <p:ph type="title"/>
            <p:custDataLst>
              <p:tags r:id="rId6"/>
            </p:custDataLst>
          </p:nvPr>
        </p:nvSpPr>
        <p:spPr/>
        <p:txBody>
          <a:bodyPr/>
          <a:lstStyle/>
          <a:p>
            <a:pPr>
              <a:defRPr/>
            </a:pPr>
            <a:r>
              <a:rPr lang="ca-ES" sz="2800" dirty="0"/>
              <a:t>3.3 Evolution and Natural Selection:</a:t>
            </a:r>
            <a:br>
              <a:rPr lang="ca-ES" sz="2800" dirty="0"/>
            </a:br>
            <a:r>
              <a:rPr lang="ca-ES" sz="2800" dirty="0"/>
              <a:t>Humans and Altitude</a:t>
            </a:r>
            <a:endParaRPr lang="en-US" sz="2800" dirty="0"/>
          </a:p>
        </p:txBody>
      </p:sp>
      <p:pic>
        <p:nvPicPr>
          <p:cNvPr id="9" name="Content Placeholder 5"/>
          <p:cNvPicPr>
            <a:picLocks noChangeAspect="1"/>
          </p:cNvPicPr>
          <p:nvPr>
            <p:custDataLst>
              <p:tags r:id="rId7"/>
            </p:custDataLst>
          </p:nvPr>
        </p:nvPicPr>
        <p:blipFill>
          <a:blip r:embed="rId11" cstate="email">
            <a:extLst>
              <a:ext uri="{28A0092B-C50C-407E-A947-70E740481C1C}">
                <a14:useLocalDpi xmlns:a14="http://schemas.microsoft.com/office/drawing/2010/main"/>
              </a:ext>
            </a:extLst>
          </a:blip>
          <a:stretch>
            <a:fillRect/>
          </a:stretch>
        </p:blipFill>
        <p:spPr bwMode="auto">
          <a:xfrm>
            <a:off x="6678612" y="620688"/>
            <a:ext cx="2176564" cy="1592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FFFCC"/>
                  </a:outerShdw>
                </a:effectLst>
              </a14:hiddenEffects>
            </a:ext>
          </a:extLst>
        </p:spPr>
      </p:pic>
      <p:sp>
        <p:nvSpPr>
          <p:cNvPr id="2" name="TextBox 1">
            <a:extLst>
              <a:ext uri="{FF2B5EF4-FFF2-40B4-BE49-F238E27FC236}">
                <a16:creationId xmlns:a16="http://schemas.microsoft.com/office/drawing/2014/main" id="{9542D751-6C2E-488D-BBE7-3B486791662F}"/>
              </a:ext>
            </a:extLst>
          </p:cNvPr>
          <p:cNvSpPr txBox="1"/>
          <p:nvPr/>
        </p:nvSpPr>
        <p:spPr>
          <a:xfrm>
            <a:off x="-3708920" y="116632"/>
            <a:ext cx="3600400" cy="1815882"/>
          </a:xfrm>
          <a:prstGeom prst="rect">
            <a:avLst/>
          </a:prstGeom>
          <a:noFill/>
        </p:spPr>
        <p:txBody>
          <a:bodyPr wrap="square" rtlCol="0">
            <a:spAutoFit/>
          </a:bodyPr>
          <a:lstStyle/>
          <a:p>
            <a:r>
              <a:rPr lang="en-US" sz="1600" dirty="0">
                <a:solidFill>
                  <a:srgbClr val="000099"/>
                </a:solidFill>
              </a:rPr>
              <a:t>The body reacts and works harder to regulate with the new pressure and pumps more red blood cells. The danger of this is that the circulatory system is not well equipped to handle the increased density of red blood cells.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custDataLst>
              <p:tags r:id="rId1"/>
            </p:custDataLst>
          </p:nvPr>
        </p:nvCxnSpPr>
        <p:spPr bwMode="auto">
          <a:xfrm>
            <a:off x="5508104" y="1628800"/>
            <a:ext cx="914400" cy="914400"/>
          </a:xfrm>
          <a:prstGeom prst="line">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p:spPr>
      </p:cxnSp>
      <p:cxnSp>
        <p:nvCxnSpPr>
          <p:cNvPr id="7" name="Elbow Connector 6"/>
          <p:cNvCxnSpPr/>
          <p:nvPr>
            <p:custDataLst>
              <p:tags r:id="rId2"/>
            </p:custDataLst>
          </p:nvPr>
        </p:nvCxnSpPr>
        <p:spPr bwMode="auto">
          <a:xfrm flipV="1">
            <a:off x="1403648" y="2348880"/>
            <a:ext cx="6552728" cy="3240360"/>
          </a:xfrm>
          <a:prstGeom prst="bentConnector3">
            <a:avLst/>
          </a:prstGeom>
          <a:noFill/>
          <a:ln w="7620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8" name="TextBox 7"/>
          <p:cNvSpPr txBox="1"/>
          <p:nvPr>
            <p:custDataLst>
              <p:tags r:id="rId3"/>
            </p:custDataLst>
          </p:nvPr>
        </p:nvSpPr>
        <p:spPr>
          <a:xfrm>
            <a:off x="5447976" y="2492896"/>
            <a:ext cx="3307124" cy="461665"/>
          </a:xfrm>
          <a:prstGeom prst="rect">
            <a:avLst/>
          </a:prstGeom>
          <a:noFill/>
        </p:spPr>
        <p:txBody>
          <a:bodyPr wrap="none" rtlCol="0">
            <a:spAutoFit/>
          </a:bodyPr>
          <a:lstStyle/>
          <a:p>
            <a:r>
              <a:rPr lang="fr-CA" dirty="0"/>
              <a:t>Qinghai–Tibet Plateau </a:t>
            </a:r>
            <a:endParaRPr lang="en-CA" dirty="0"/>
          </a:p>
        </p:txBody>
      </p:sp>
      <p:sp>
        <p:nvSpPr>
          <p:cNvPr id="9" name="TextBox 8"/>
          <p:cNvSpPr txBox="1"/>
          <p:nvPr>
            <p:custDataLst>
              <p:tags r:id="rId4"/>
            </p:custDataLst>
          </p:nvPr>
        </p:nvSpPr>
        <p:spPr>
          <a:xfrm>
            <a:off x="1771050" y="5621178"/>
            <a:ext cx="2496837" cy="461665"/>
          </a:xfrm>
          <a:prstGeom prst="rect">
            <a:avLst/>
          </a:prstGeom>
          <a:noFill/>
        </p:spPr>
        <p:txBody>
          <a:bodyPr wrap="none" rtlCol="0">
            <a:spAutoFit/>
          </a:bodyPr>
          <a:lstStyle/>
          <a:p>
            <a:r>
              <a:rPr lang="fr-CA" dirty="0"/>
              <a:t>Lowlands of Asia</a:t>
            </a:r>
            <a:endParaRPr lang="en-CA" dirty="0"/>
          </a:p>
        </p:txBody>
      </p:sp>
      <p:sp>
        <p:nvSpPr>
          <p:cNvPr id="10" name="Smiley Face 9"/>
          <p:cNvSpPr/>
          <p:nvPr>
            <p:custDataLst>
              <p:tags r:id="rId5"/>
            </p:custDataLst>
          </p:nvPr>
        </p:nvSpPr>
        <p:spPr bwMode="auto">
          <a:xfrm>
            <a:off x="4108893" y="487982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1" name="Smiley Face 10"/>
          <p:cNvSpPr/>
          <p:nvPr>
            <p:custDataLst>
              <p:tags r:id="rId6"/>
            </p:custDataLst>
          </p:nvPr>
        </p:nvSpPr>
        <p:spPr bwMode="auto">
          <a:xfrm>
            <a:off x="1556048" y="48523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2" name="Smiley Face 11"/>
          <p:cNvSpPr/>
          <p:nvPr>
            <p:custDataLst>
              <p:tags r:id="rId7"/>
            </p:custDataLst>
          </p:nvPr>
        </p:nvSpPr>
        <p:spPr bwMode="auto">
          <a:xfrm>
            <a:off x="2270494" y="4700078"/>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3" name="Smiley Face 12"/>
          <p:cNvSpPr/>
          <p:nvPr>
            <p:custDataLst>
              <p:tags r:id="rId8"/>
            </p:custDataLst>
          </p:nvPr>
        </p:nvSpPr>
        <p:spPr bwMode="auto">
          <a:xfrm>
            <a:off x="186084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4" name="Smiley Face 13"/>
          <p:cNvSpPr/>
          <p:nvPr>
            <p:custDataLst>
              <p:tags r:id="rId9"/>
            </p:custDataLst>
          </p:nvPr>
        </p:nvSpPr>
        <p:spPr bwMode="auto">
          <a:xfrm>
            <a:off x="1559779" y="4362941"/>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5" name="Smiley Face 14"/>
          <p:cNvSpPr/>
          <p:nvPr>
            <p:custDataLst>
              <p:tags r:id="rId10"/>
            </p:custDataLst>
          </p:nvPr>
        </p:nvSpPr>
        <p:spPr bwMode="auto">
          <a:xfrm>
            <a:off x="3423093" y="50809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6" name="Smiley Face 15"/>
          <p:cNvSpPr/>
          <p:nvPr>
            <p:custDataLst>
              <p:tags r:id="rId11"/>
            </p:custDataLst>
          </p:nvPr>
        </p:nvSpPr>
        <p:spPr bwMode="auto">
          <a:xfrm>
            <a:off x="268429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7" name="Smiley Face 16"/>
          <p:cNvSpPr/>
          <p:nvPr>
            <p:custDataLst>
              <p:tags r:id="rId12"/>
            </p:custDataLst>
          </p:nvPr>
        </p:nvSpPr>
        <p:spPr bwMode="auto">
          <a:xfrm>
            <a:off x="1033966" y="510842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8" name="Smiley Face 17"/>
          <p:cNvSpPr/>
          <p:nvPr>
            <p:custDataLst>
              <p:tags r:id="rId13"/>
            </p:custDataLst>
          </p:nvPr>
        </p:nvSpPr>
        <p:spPr bwMode="auto">
          <a:xfrm>
            <a:off x="3086156" y="4643025"/>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9" name="Smiley Face 18"/>
          <p:cNvSpPr/>
          <p:nvPr>
            <p:custDataLst>
              <p:tags r:id="rId14"/>
            </p:custDataLst>
          </p:nvPr>
        </p:nvSpPr>
        <p:spPr bwMode="auto">
          <a:xfrm>
            <a:off x="895183" y="4555873"/>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0" name="Smiley Face 19"/>
          <p:cNvSpPr/>
          <p:nvPr>
            <p:custDataLst>
              <p:tags r:id="rId15"/>
            </p:custDataLst>
          </p:nvPr>
        </p:nvSpPr>
        <p:spPr bwMode="auto">
          <a:xfrm>
            <a:off x="3880293" y="4362941"/>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1" name="TextBox 20"/>
          <p:cNvSpPr txBox="1"/>
          <p:nvPr>
            <p:custDataLst>
              <p:tags r:id="rId16"/>
            </p:custDataLst>
          </p:nvPr>
        </p:nvSpPr>
        <p:spPr>
          <a:xfrm>
            <a:off x="1115616" y="1196752"/>
            <a:ext cx="4036682" cy="830997"/>
          </a:xfrm>
          <a:prstGeom prst="rect">
            <a:avLst/>
          </a:prstGeom>
          <a:noFill/>
        </p:spPr>
        <p:txBody>
          <a:bodyPr wrap="none" rtlCol="0">
            <a:spAutoFit/>
          </a:bodyPr>
          <a:lstStyle/>
          <a:p>
            <a:r>
              <a:rPr lang="en-CA" dirty="0"/>
              <a:t>Generation 0</a:t>
            </a:r>
          </a:p>
          <a:p>
            <a:r>
              <a:rPr lang="en-CA" dirty="0"/>
              <a:t>More than 22,000 years ago</a:t>
            </a:r>
          </a:p>
        </p:txBody>
      </p:sp>
      <p:sp>
        <p:nvSpPr>
          <p:cNvPr id="25" name="Smiley Face 24"/>
          <p:cNvSpPr/>
          <p:nvPr>
            <p:custDataLst>
              <p:tags r:id="rId17"/>
            </p:custDataLst>
          </p:nvPr>
        </p:nvSpPr>
        <p:spPr bwMode="auto">
          <a:xfrm>
            <a:off x="5493990" y="42028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6" name="Smiley Face 25"/>
          <p:cNvSpPr/>
          <p:nvPr>
            <p:custDataLst>
              <p:tags r:id="rId18"/>
            </p:custDataLst>
          </p:nvPr>
        </p:nvSpPr>
        <p:spPr bwMode="auto">
          <a:xfrm>
            <a:off x="5493990" y="515429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7" name="TextBox 26"/>
          <p:cNvSpPr txBox="1"/>
          <p:nvPr>
            <p:custDataLst>
              <p:tags r:id="rId19"/>
            </p:custDataLst>
          </p:nvPr>
        </p:nvSpPr>
        <p:spPr>
          <a:xfrm>
            <a:off x="6093200" y="4113602"/>
            <a:ext cx="3120406" cy="1077218"/>
          </a:xfrm>
          <a:prstGeom prst="rect">
            <a:avLst/>
          </a:prstGeom>
          <a:noFill/>
        </p:spPr>
        <p:txBody>
          <a:bodyPr wrap="square" rtlCol="0">
            <a:spAutoFit/>
          </a:bodyPr>
          <a:lstStyle/>
          <a:p>
            <a:r>
              <a:rPr lang="fr-CA" sz="1600" dirty="0"/>
              <a:t>= </a:t>
            </a:r>
            <a:r>
              <a:rPr lang="en-CA" sz="1600" dirty="0"/>
              <a:t>Individuals who have the genetic traits allowing for survival and reproduction in high altitudes.</a:t>
            </a:r>
            <a:r>
              <a:rPr lang="fr-CA" sz="1600" dirty="0"/>
              <a:t> </a:t>
            </a:r>
            <a:endParaRPr lang="en-CA" sz="1600" dirty="0"/>
          </a:p>
        </p:txBody>
      </p:sp>
      <p:sp>
        <p:nvSpPr>
          <p:cNvPr id="28" name="TextBox 27"/>
          <p:cNvSpPr txBox="1"/>
          <p:nvPr>
            <p:custDataLst>
              <p:tags r:id="rId20"/>
            </p:custDataLst>
          </p:nvPr>
        </p:nvSpPr>
        <p:spPr>
          <a:xfrm>
            <a:off x="6023594" y="5046226"/>
            <a:ext cx="3004390" cy="1077218"/>
          </a:xfrm>
          <a:prstGeom prst="rect">
            <a:avLst/>
          </a:prstGeom>
          <a:noFill/>
        </p:spPr>
        <p:txBody>
          <a:bodyPr wrap="square" rtlCol="0">
            <a:spAutoFit/>
          </a:bodyPr>
          <a:lstStyle/>
          <a:p>
            <a:r>
              <a:rPr lang="fr-CA" sz="1600" dirty="0"/>
              <a:t>= </a:t>
            </a:r>
            <a:r>
              <a:rPr lang="en-CA" sz="1600" dirty="0"/>
              <a:t>Individuals who do not have the genetic traits allowing for survival and reproduction in high altitudes.</a:t>
            </a:r>
          </a:p>
        </p:txBody>
      </p:sp>
      <p:sp>
        <p:nvSpPr>
          <p:cNvPr id="24" name="TextBox 23"/>
          <p:cNvSpPr txBox="1"/>
          <p:nvPr>
            <p:custDataLst>
              <p:tags r:id="rId21"/>
            </p:custDataLst>
          </p:nvPr>
        </p:nvSpPr>
        <p:spPr>
          <a:xfrm rot="5400000">
            <a:off x="4426066" y="3502926"/>
            <a:ext cx="1124026" cy="400110"/>
          </a:xfrm>
          <a:prstGeom prst="rect">
            <a:avLst/>
          </a:prstGeom>
          <a:noFill/>
          <a:ln>
            <a:solidFill>
              <a:schemeClr val="tx2">
                <a:lumMod val="75000"/>
              </a:schemeClr>
            </a:solidFill>
          </a:ln>
        </p:spPr>
        <p:txBody>
          <a:bodyPr wrap="none" rtlCol="0">
            <a:spAutoFit/>
          </a:bodyPr>
          <a:lstStyle/>
          <a:p>
            <a:r>
              <a:rPr lang="fr-CA" dirty="0">
                <a:solidFill>
                  <a:schemeClr val="accent2">
                    <a:lumMod val="75000"/>
                  </a:schemeClr>
                </a:solidFill>
              </a:rPr>
              <a:t>3,500 m</a:t>
            </a:r>
            <a:endParaRPr lang="en-CA" dirty="0">
              <a:solidFill>
                <a:schemeClr val="accent2">
                  <a:lumMod val="75000"/>
                </a:schemeClr>
              </a:solidFill>
            </a:endParaRPr>
          </a:p>
        </p:txBody>
      </p:sp>
      <p:sp>
        <p:nvSpPr>
          <p:cNvPr id="29" name="Rectangle 17"/>
          <p:cNvSpPr>
            <a:spLocks noGrp="1" noChangeArrowheads="1"/>
          </p:cNvSpPr>
          <p:nvPr>
            <p:ph type="title"/>
            <p:custDataLst>
              <p:tags r:id="rId22"/>
            </p:custDataLst>
          </p:nvPr>
        </p:nvSpPr>
        <p:spPr>
          <a:xfrm>
            <a:off x="114059" y="17934"/>
            <a:ext cx="8207375" cy="1143000"/>
          </a:xfrm>
        </p:spPr>
        <p:txBody>
          <a:bodyPr/>
          <a:lstStyle/>
          <a:p>
            <a:pPr>
              <a:defRPr/>
            </a:pPr>
            <a:r>
              <a:rPr lang="ca-ES" sz="2800" dirty="0"/>
              <a:t>3.3 Evolution and Natural Selection:</a:t>
            </a:r>
            <a:br>
              <a:rPr lang="ca-ES" sz="2800" dirty="0"/>
            </a:br>
            <a:r>
              <a:rPr lang="ca-ES" sz="2800" dirty="0"/>
              <a:t>Humans and Altitude</a:t>
            </a:r>
            <a:endParaRPr lang="en-US" sz="2800" dirty="0"/>
          </a:p>
        </p:txBody>
      </p:sp>
      <p:sp>
        <p:nvSpPr>
          <p:cNvPr id="2" name="TextBox 1">
            <a:extLst>
              <a:ext uri="{FF2B5EF4-FFF2-40B4-BE49-F238E27FC236}">
                <a16:creationId xmlns:a16="http://schemas.microsoft.com/office/drawing/2014/main" id="{B6916695-9FBB-4357-AAAB-2AD89B6635F6}"/>
              </a:ext>
            </a:extLst>
          </p:cNvPr>
          <p:cNvSpPr txBox="1"/>
          <p:nvPr/>
        </p:nvSpPr>
        <p:spPr>
          <a:xfrm>
            <a:off x="-3636912" y="116632"/>
            <a:ext cx="3596031" cy="3785652"/>
          </a:xfrm>
          <a:prstGeom prst="rect">
            <a:avLst/>
          </a:prstGeom>
          <a:noFill/>
        </p:spPr>
        <p:txBody>
          <a:bodyPr wrap="square" rtlCol="0">
            <a:spAutoFit/>
          </a:bodyPr>
          <a:lstStyle/>
          <a:p>
            <a:r>
              <a:rPr lang="en-US" sz="1600" dirty="0">
                <a:solidFill>
                  <a:srgbClr val="000099"/>
                </a:solidFill>
              </a:rPr>
              <a:t>Some few thousand years ago people from the low lands decide to move up.</a:t>
            </a:r>
          </a:p>
          <a:p>
            <a:r>
              <a:rPr lang="en-US" sz="1600" dirty="0">
                <a:solidFill>
                  <a:srgbClr val="000099"/>
                </a:solidFill>
              </a:rPr>
              <a:t>Some individuals most likely had the genetic variability to adapt to higher altitudes w/o their knowledge. This is due to a random mutation that occurred in the lowland population.</a:t>
            </a:r>
          </a:p>
          <a:p>
            <a:r>
              <a:rPr lang="en-US" sz="1600" dirty="0">
                <a:solidFill>
                  <a:srgbClr val="000099"/>
                </a:solidFill>
              </a:rPr>
              <a:t>Proportion of the potentially adapted travelled w/ a group to higher altitudes. </a:t>
            </a:r>
          </a:p>
          <a:p>
            <a:r>
              <a:rPr lang="en-US" sz="1600" dirty="0">
                <a:solidFill>
                  <a:srgbClr val="000099"/>
                </a:solidFill>
              </a:rPr>
              <a:t>These were the people that survived and reproduced and became more abundant than the ones that were not adapted.</a:t>
            </a:r>
          </a:p>
        </p:txBody>
      </p:sp>
    </p:spTree>
    <p:extLst>
      <p:ext uri="{BB962C8B-B14F-4D97-AF65-F5344CB8AC3E}">
        <p14:creationId xmlns:p14="http://schemas.microsoft.com/office/powerpoint/2010/main" val="15685796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custDataLst>
              <p:tags r:id="rId1"/>
            </p:custDataLst>
          </p:nvPr>
        </p:nvCxnSpPr>
        <p:spPr bwMode="auto">
          <a:xfrm>
            <a:off x="5508104" y="1628800"/>
            <a:ext cx="914400" cy="914400"/>
          </a:xfrm>
          <a:prstGeom prst="line">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p:spPr>
      </p:cxnSp>
      <p:cxnSp>
        <p:nvCxnSpPr>
          <p:cNvPr id="7" name="Elbow Connector 6"/>
          <p:cNvCxnSpPr/>
          <p:nvPr>
            <p:custDataLst>
              <p:tags r:id="rId2"/>
            </p:custDataLst>
          </p:nvPr>
        </p:nvCxnSpPr>
        <p:spPr bwMode="auto">
          <a:xfrm flipV="1">
            <a:off x="1403648" y="2348880"/>
            <a:ext cx="6552728" cy="3240360"/>
          </a:xfrm>
          <a:prstGeom prst="bentConnector3">
            <a:avLst/>
          </a:prstGeom>
          <a:noFill/>
          <a:ln w="7620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8" name="TextBox 7"/>
          <p:cNvSpPr txBox="1"/>
          <p:nvPr>
            <p:custDataLst>
              <p:tags r:id="rId3"/>
            </p:custDataLst>
          </p:nvPr>
        </p:nvSpPr>
        <p:spPr>
          <a:xfrm>
            <a:off x="5508104" y="2417093"/>
            <a:ext cx="3307124" cy="461665"/>
          </a:xfrm>
          <a:prstGeom prst="rect">
            <a:avLst/>
          </a:prstGeom>
          <a:noFill/>
        </p:spPr>
        <p:txBody>
          <a:bodyPr wrap="none" rtlCol="0">
            <a:spAutoFit/>
          </a:bodyPr>
          <a:lstStyle/>
          <a:p>
            <a:r>
              <a:rPr lang="fr-CA" dirty="0"/>
              <a:t>Qinghai–Tibet Plateau </a:t>
            </a:r>
            <a:endParaRPr lang="en-CA" dirty="0"/>
          </a:p>
        </p:txBody>
      </p:sp>
      <p:sp>
        <p:nvSpPr>
          <p:cNvPr id="10" name="Smiley Face 9"/>
          <p:cNvSpPr/>
          <p:nvPr>
            <p:custDataLst>
              <p:tags r:id="rId4"/>
            </p:custDataLst>
          </p:nvPr>
        </p:nvSpPr>
        <p:spPr bwMode="auto">
          <a:xfrm>
            <a:off x="4108893" y="487982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1" name="Smiley Face 10"/>
          <p:cNvSpPr/>
          <p:nvPr>
            <p:custDataLst>
              <p:tags r:id="rId5"/>
            </p:custDataLst>
          </p:nvPr>
        </p:nvSpPr>
        <p:spPr bwMode="auto">
          <a:xfrm>
            <a:off x="1484303" y="48523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2" name="Smiley Face 11"/>
          <p:cNvSpPr/>
          <p:nvPr>
            <p:custDataLst>
              <p:tags r:id="rId6"/>
            </p:custDataLst>
          </p:nvPr>
        </p:nvSpPr>
        <p:spPr bwMode="auto">
          <a:xfrm>
            <a:off x="2270494" y="4700078"/>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3" name="Smiley Face 12"/>
          <p:cNvSpPr/>
          <p:nvPr>
            <p:custDataLst>
              <p:tags r:id="rId7"/>
            </p:custDataLst>
          </p:nvPr>
        </p:nvSpPr>
        <p:spPr bwMode="auto">
          <a:xfrm>
            <a:off x="186084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4" name="Smiley Face 13"/>
          <p:cNvSpPr/>
          <p:nvPr>
            <p:custDataLst>
              <p:tags r:id="rId8"/>
            </p:custDataLst>
          </p:nvPr>
        </p:nvSpPr>
        <p:spPr bwMode="auto">
          <a:xfrm>
            <a:off x="1747566"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5" name="Smiley Face 14"/>
          <p:cNvSpPr/>
          <p:nvPr>
            <p:custDataLst>
              <p:tags r:id="rId9"/>
            </p:custDataLst>
          </p:nvPr>
        </p:nvSpPr>
        <p:spPr bwMode="auto">
          <a:xfrm>
            <a:off x="3423093" y="50809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6" name="Smiley Face 15"/>
          <p:cNvSpPr/>
          <p:nvPr>
            <p:custDataLst>
              <p:tags r:id="rId10"/>
            </p:custDataLst>
          </p:nvPr>
        </p:nvSpPr>
        <p:spPr bwMode="auto">
          <a:xfrm>
            <a:off x="268429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7" name="Smiley Face 16"/>
          <p:cNvSpPr/>
          <p:nvPr>
            <p:custDataLst>
              <p:tags r:id="rId11"/>
            </p:custDataLst>
          </p:nvPr>
        </p:nvSpPr>
        <p:spPr bwMode="auto">
          <a:xfrm>
            <a:off x="1033966" y="510842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8" name="Smiley Face 17"/>
          <p:cNvSpPr/>
          <p:nvPr>
            <p:custDataLst>
              <p:tags r:id="rId12"/>
            </p:custDataLst>
          </p:nvPr>
        </p:nvSpPr>
        <p:spPr bwMode="auto">
          <a:xfrm>
            <a:off x="3086156" y="4643025"/>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9" name="Smiley Face 18"/>
          <p:cNvSpPr/>
          <p:nvPr>
            <p:custDataLst>
              <p:tags r:id="rId13"/>
            </p:custDataLst>
          </p:nvPr>
        </p:nvSpPr>
        <p:spPr bwMode="auto">
          <a:xfrm>
            <a:off x="895183" y="4555873"/>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0" name="Smiley Face 19"/>
          <p:cNvSpPr/>
          <p:nvPr>
            <p:custDataLst>
              <p:tags r:id="rId14"/>
            </p:custDataLst>
          </p:nvPr>
        </p:nvSpPr>
        <p:spPr bwMode="auto">
          <a:xfrm>
            <a:off x="3880293" y="4362941"/>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pic>
        <p:nvPicPr>
          <p:cNvPr id="3074" name="Picture 2"/>
          <p:cNvPicPr>
            <a:picLocks noChangeAspect="1" noChangeArrowheads="1"/>
          </p:cNvPicPr>
          <p:nvPr>
            <p:custDataLst>
              <p:tags r:id="rId15"/>
            </p:custDataLst>
          </p:nvPr>
        </p:nvPicPr>
        <p:blipFill>
          <a:blip r:embed="rId34" cstate="email">
            <a:extLst>
              <a:ext uri="{28A0092B-C50C-407E-A947-70E740481C1C}">
                <a14:useLocalDpi xmlns:a14="http://schemas.microsoft.com/office/drawing/2010/main"/>
              </a:ext>
            </a:extLst>
          </a:blip>
          <a:srcRect/>
          <a:stretch>
            <a:fillRect/>
          </a:stretch>
        </p:blipFill>
        <p:spPr bwMode="auto">
          <a:xfrm>
            <a:off x="5654154" y="1075769"/>
            <a:ext cx="1536700"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Box 20"/>
          <p:cNvSpPr txBox="1"/>
          <p:nvPr>
            <p:custDataLst>
              <p:tags r:id="rId16"/>
            </p:custDataLst>
          </p:nvPr>
        </p:nvSpPr>
        <p:spPr>
          <a:xfrm>
            <a:off x="1123783" y="1196752"/>
            <a:ext cx="1965603" cy="461665"/>
          </a:xfrm>
          <a:prstGeom prst="rect">
            <a:avLst/>
          </a:prstGeom>
          <a:noFill/>
        </p:spPr>
        <p:txBody>
          <a:bodyPr wrap="none" rtlCol="0">
            <a:spAutoFit/>
          </a:bodyPr>
          <a:lstStyle/>
          <a:p>
            <a:r>
              <a:rPr lang="fr-CA" dirty="0" err="1"/>
              <a:t>Generation</a:t>
            </a:r>
            <a:r>
              <a:rPr lang="fr-CA" dirty="0"/>
              <a:t> 0</a:t>
            </a:r>
            <a:endParaRPr lang="en-CA" dirty="0"/>
          </a:p>
        </p:txBody>
      </p:sp>
      <p:cxnSp>
        <p:nvCxnSpPr>
          <p:cNvPr id="23" name="Straight Arrow Connector 22"/>
          <p:cNvCxnSpPr/>
          <p:nvPr>
            <p:custDataLst>
              <p:tags r:id="rId17"/>
            </p:custDataLst>
          </p:nvPr>
        </p:nvCxnSpPr>
        <p:spPr bwMode="auto">
          <a:xfrm flipV="1">
            <a:off x="4108893" y="1628800"/>
            <a:ext cx="0" cy="2340260"/>
          </a:xfrm>
          <a:prstGeom prst="straightConnector1">
            <a:avLst/>
          </a:prstGeom>
          <a:noFill/>
          <a:ln w="5715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cxnSp>
        <p:nvCxnSpPr>
          <p:cNvPr id="24" name="Straight Arrow Connector 23"/>
          <p:cNvCxnSpPr/>
          <p:nvPr>
            <p:custDataLst>
              <p:tags r:id="rId18"/>
            </p:custDataLst>
          </p:nvPr>
        </p:nvCxnSpPr>
        <p:spPr bwMode="auto">
          <a:xfrm>
            <a:off x="4108893" y="1596862"/>
            <a:ext cx="1399211" cy="0"/>
          </a:xfrm>
          <a:prstGeom prst="straightConnector1">
            <a:avLst/>
          </a:prstGeom>
          <a:noFill/>
          <a:ln w="57150"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25" name="TextBox 24"/>
          <p:cNvSpPr txBox="1"/>
          <p:nvPr>
            <p:custDataLst>
              <p:tags r:id="rId19"/>
            </p:custDataLst>
          </p:nvPr>
        </p:nvSpPr>
        <p:spPr>
          <a:xfrm>
            <a:off x="1484303" y="2220931"/>
            <a:ext cx="2669320" cy="830997"/>
          </a:xfrm>
          <a:prstGeom prst="rect">
            <a:avLst/>
          </a:prstGeom>
          <a:noFill/>
        </p:spPr>
        <p:txBody>
          <a:bodyPr wrap="none" rtlCol="0">
            <a:spAutoFit/>
          </a:bodyPr>
          <a:lstStyle/>
          <a:p>
            <a:r>
              <a:rPr lang="fr-CA" dirty="0" err="1">
                <a:solidFill>
                  <a:schemeClr val="bg1">
                    <a:lumMod val="10000"/>
                  </a:schemeClr>
                </a:solidFill>
              </a:rPr>
              <a:t>Human</a:t>
            </a:r>
            <a:r>
              <a:rPr lang="fr-CA" dirty="0">
                <a:solidFill>
                  <a:schemeClr val="bg1">
                    <a:lumMod val="10000"/>
                  </a:schemeClr>
                </a:solidFill>
              </a:rPr>
              <a:t> dispersion</a:t>
            </a:r>
          </a:p>
          <a:p>
            <a:r>
              <a:rPr lang="fr-CA" dirty="0">
                <a:solidFill>
                  <a:schemeClr val="bg1">
                    <a:lumMod val="10000"/>
                  </a:schemeClr>
                </a:solidFill>
              </a:rPr>
              <a:t>(22,000 </a:t>
            </a:r>
            <a:r>
              <a:rPr lang="fr-CA" dirty="0" err="1">
                <a:solidFill>
                  <a:schemeClr val="bg1">
                    <a:lumMod val="10000"/>
                  </a:schemeClr>
                </a:solidFill>
              </a:rPr>
              <a:t>years</a:t>
            </a:r>
            <a:r>
              <a:rPr lang="fr-CA" dirty="0">
                <a:solidFill>
                  <a:schemeClr val="bg1">
                    <a:lumMod val="10000"/>
                  </a:schemeClr>
                </a:solidFill>
              </a:rPr>
              <a:t>)</a:t>
            </a:r>
            <a:endParaRPr lang="en-CA" dirty="0">
              <a:solidFill>
                <a:schemeClr val="bg1">
                  <a:lumMod val="10000"/>
                </a:schemeClr>
              </a:solidFill>
            </a:endParaRPr>
          </a:p>
        </p:txBody>
      </p:sp>
      <p:sp>
        <p:nvSpPr>
          <p:cNvPr id="26" name="Smiley Face 25"/>
          <p:cNvSpPr/>
          <p:nvPr>
            <p:custDataLst>
              <p:tags r:id="rId20"/>
            </p:custDataLst>
          </p:nvPr>
        </p:nvSpPr>
        <p:spPr bwMode="auto">
          <a:xfrm>
            <a:off x="5279504" y="185740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7" name="Smiley Face 26"/>
          <p:cNvSpPr/>
          <p:nvPr>
            <p:custDataLst>
              <p:tags r:id="rId21"/>
            </p:custDataLst>
          </p:nvPr>
        </p:nvSpPr>
        <p:spPr bwMode="auto">
          <a:xfrm>
            <a:off x="2598981"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8" name="Smiley Face 27"/>
          <p:cNvSpPr/>
          <p:nvPr>
            <p:custDataLst>
              <p:tags r:id="rId22"/>
            </p:custDataLst>
          </p:nvPr>
        </p:nvSpPr>
        <p:spPr bwMode="auto">
          <a:xfrm>
            <a:off x="4680012" y="1844119"/>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9" name="Smiley Face 28"/>
          <p:cNvSpPr/>
          <p:nvPr>
            <p:custDataLst>
              <p:tags r:id="rId23"/>
            </p:custDataLst>
          </p:nvPr>
        </p:nvSpPr>
        <p:spPr bwMode="auto">
          <a:xfrm>
            <a:off x="5915000" y="81156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0" name="Smiley Face 29"/>
          <p:cNvSpPr/>
          <p:nvPr>
            <p:custDataLst>
              <p:tags r:id="rId24"/>
            </p:custDataLst>
          </p:nvPr>
        </p:nvSpPr>
        <p:spPr bwMode="auto">
          <a:xfrm>
            <a:off x="5266928" y="83671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7" name="TextBox 36"/>
          <p:cNvSpPr txBox="1"/>
          <p:nvPr>
            <p:custDataLst>
              <p:tags r:id="rId25"/>
            </p:custDataLst>
          </p:nvPr>
        </p:nvSpPr>
        <p:spPr>
          <a:xfrm>
            <a:off x="1771050" y="5621178"/>
            <a:ext cx="2496837" cy="461665"/>
          </a:xfrm>
          <a:prstGeom prst="rect">
            <a:avLst/>
          </a:prstGeom>
          <a:noFill/>
        </p:spPr>
        <p:txBody>
          <a:bodyPr wrap="none" rtlCol="0">
            <a:spAutoFit/>
          </a:bodyPr>
          <a:lstStyle/>
          <a:p>
            <a:r>
              <a:rPr lang="fr-CA" dirty="0"/>
              <a:t>Lowlands of Asia</a:t>
            </a:r>
            <a:endParaRPr lang="en-CA" dirty="0"/>
          </a:p>
        </p:txBody>
      </p:sp>
      <p:sp>
        <p:nvSpPr>
          <p:cNvPr id="38" name="TextBox 37"/>
          <p:cNvSpPr txBox="1"/>
          <p:nvPr>
            <p:custDataLst>
              <p:tags r:id="rId26"/>
            </p:custDataLst>
          </p:nvPr>
        </p:nvSpPr>
        <p:spPr>
          <a:xfrm rot="5400000">
            <a:off x="4426066" y="3502926"/>
            <a:ext cx="1124026" cy="400110"/>
          </a:xfrm>
          <a:prstGeom prst="rect">
            <a:avLst/>
          </a:prstGeom>
          <a:noFill/>
          <a:ln>
            <a:solidFill>
              <a:schemeClr val="tx2">
                <a:lumMod val="75000"/>
              </a:schemeClr>
            </a:solidFill>
          </a:ln>
        </p:spPr>
        <p:txBody>
          <a:bodyPr wrap="none" rtlCol="0">
            <a:spAutoFit/>
          </a:bodyPr>
          <a:lstStyle/>
          <a:p>
            <a:r>
              <a:rPr lang="fr-CA" dirty="0">
                <a:solidFill>
                  <a:schemeClr val="accent2">
                    <a:lumMod val="75000"/>
                  </a:schemeClr>
                </a:solidFill>
              </a:rPr>
              <a:t>3,500 m</a:t>
            </a:r>
            <a:endParaRPr lang="en-CA" dirty="0">
              <a:solidFill>
                <a:schemeClr val="accent2">
                  <a:lumMod val="75000"/>
                </a:schemeClr>
              </a:solidFill>
            </a:endParaRPr>
          </a:p>
        </p:txBody>
      </p:sp>
      <p:sp>
        <p:nvSpPr>
          <p:cNvPr id="35" name="Rectangle 17"/>
          <p:cNvSpPr>
            <a:spLocks noGrp="1" noChangeArrowheads="1"/>
          </p:cNvSpPr>
          <p:nvPr>
            <p:ph type="title"/>
            <p:custDataLst>
              <p:tags r:id="rId27"/>
            </p:custDataLst>
          </p:nvPr>
        </p:nvSpPr>
        <p:spPr>
          <a:xfrm>
            <a:off x="36348" y="27856"/>
            <a:ext cx="8207375" cy="1143000"/>
          </a:xfrm>
        </p:spPr>
        <p:txBody>
          <a:bodyPr/>
          <a:lstStyle/>
          <a:p>
            <a:pPr>
              <a:defRPr/>
            </a:pPr>
            <a:r>
              <a:rPr lang="ca-ES" sz="2800" dirty="0"/>
              <a:t>3.3 Evolution and Natural Selection:</a:t>
            </a:r>
            <a:br>
              <a:rPr lang="ca-ES" sz="2800" dirty="0"/>
            </a:br>
            <a:r>
              <a:rPr lang="ca-ES" sz="2800" dirty="0"/>
              <a:t>Humans and Altitude</a:t>
            </a:r>
            <a:endParaRPr lang="en-US" sz="2800" dirty="0"/>
          </a:p>
        </p:txBody>
      </p:sp>
      <p:sp>
        <p:nvSpPr>
          <p:cNvPr id="36" name="Smiley Face 35"/>
          <p:cNvSpPr/>
          <p:nvPr>
            <p:custDataLst>
              <p:tags r:id="rId28"/>
            </p:custDataLst>
          </p:nvPr>
        </p:nvSpPr>
        <p:spPr bwMode="auto">
          <a:xfrm>
            <a:off x="5493990" y="42028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9" name="Smiley Face 38"/>
          <p:cNvSpPr/>
          <p:nvPr>
            <p:custDataLst>
              <p:tags r:id="rId29"/>
            </p:custDataLst>
          </p:nvPr>
        </p:nvSpPr>
        <p:spPr bwMode="auto">
          <a:xfrm>
            <a:off x="5493990" y="515429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40" name="TextBox 39"/>
          <p:cNvSpPr txBox="1"/>
          <p:nvPr>
            <p:custDataLst>
              <p:tags r:id="rId30"/>
            </p:custDataLst>
          </p:nvPr>
        </p:nvSpPr>
        <p:spPr>
          <a:xfrm>
            <a:off x="6023594" y="4077072"/>
            <a:ext cx="3120406" cy="1077218"/>
          </a:xfrm>
          <a:prstGeom prst="rect">
            <a:avLst/>
          </a:prstGeom>
          <a:noFill/>
        </p:spPr>
        <p:txBody>
          <a:bodyPr wrap="square" rtlCol="0">
            <a:spAutoFit/>
          </a:bodyPr>
          <a:lstStyle/>
          <a:p>
            <a:r>
              <a:rPr lang="fr-CA" sz="1600" dirty="0"/>
              <a:t>= </a:t>
            </a:r>
            <a:r>
              <a:rPr lang="en-CA" sz="1600" dirty="0"/>
              <a:t>Individuals who have the genetic traits allowing for survival and reproduction in high altitudes.</a:t>
            </a:r>
          </a:p>
        </p:txBody>
      </p:sp>
      <p:sp>
        <p:nvSpPr>
          <p:cNvPr id="41" name="TextBox 40"/>
          <p:cNvSpPr txBox="1"/>
          <p:nvPr>
            <p:custDataLst>
              <p:tags r:id="rId31"/>
            </p:custDataLst>
          </p:nvPr>
        </p:nvSpPr>
        <p:spPr>
          <a:xfrm>
            <a:off x="6023594" y="5046226"/>
            <a:ext cx="3004390" cy="1077218"/>
          </a:xfrm>
          <a:prstGeom prst="rect">
            <a:avLst/>
          </a:prstGeom>
          <a:noFill/>
        </p:spPr>
        <p:txBody>
          <a:bodyPr wrap="square" rtlCol="0">
            <a:spAutoFit/>
          </a:bodyPr>
          <a:lstStyle/>
          <a:p>
            <a:r>
              <a:rPr lang="fr-CA" sz="1600" dirty="0"/>
              <a:t>= </a:t>
            </a:r>
            <a:r>
              <a:rPr lang="en-CA" sz="1600" dirty="0"/>
              <a:t>Individuals who do not have the genetic traits allowing for survival and reproduction in high altitudes.</a:t>
            </a:r>
          </a:p>
        </p:txBody>
      </p:sp>
    </p:spTree>
    <p:extLst>
      <p:ext uri="{BB962C8B-B14F-4D97-AF65-F5344CB8AC3E}">
        <p14:creationId xmlns:p14="http://schemas.microsoft.com/office/powerpoint/2010/main" val="33575819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custDataLst>
              <p:tags r:id="rId1"/>
            </p:custDataLst>
          </p:nvPr>
        </p:nvCxnSpPr>
        <p:spPr bwMode="auto">
          <a:xfrm>
            <a:off x="5508104" y="1628800"/>
            <a:ext cx="914400" cy="914400"/>
          </a:xfrm>
          <a:prstGeom prst="line">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p:spPr>
      </p:cxnSp>
      <p:cxnSp>
        <p:nvCxnSpPr>
          <p:cNvPr id="3" name="Elbow Connector 2"/>
          <p:cNvCxnSpPr/>
          <p:nvPr>
            <p:custDataLst>
              <p:tags r:id="rId2"/>
            </p:custDataLst>
          </p:nvPr>
        </p:nvCxnSpPr>
        <p:spPr bwMode="auto">
          <a:xfrm flipV="1">
            <a:off x="1403648" y="2348880"/>
            <a:ext cx="6552728" cy="3240360"/>
          </a:xfrm>
          <a:prstGeom prst="bentConnector3">
            <a:avLst/>
          </a:prstGeom>
          <a:noFill/>
          <a:ln w="7620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4" name="TextBox 3"/>
          <p:cNvSpPr txBox="1"/>
          <p:nvPr>
            <p:custDataLst>
              <p:tags r:id="rId3"/>
            </p:custDataLst>
          </p:nvPr>
        </p:nvSpPr>
        <p:spPr>
          <a:xfrm>
            <a:off x="5508104" y="2417093"/>
            <a:ext cx="3307124" cy="461665"/>
          </a:xfrm>
          <a:prstGeom prst="rect">
            <a:avLst/>
          </a:prstGeom>
          <a:noFill/>
        </p:spPr>
        <p:txBody>
          <a:bodyPr wrap="none" rtlCol="0">
            <a:spAutoFit/>
          </a:bodyPr>
          <a:lstStyle/>
          <a:p>
            <a:r>
              <a:rPr lang="fr-CA" dirty="0"/>
              <a:t>Qinghai–Tibet Plateau </a:t>
            </a:r>
            <a:endParaRPr lang="en-CA" dirty="0"/>
          </a:p>
        </p:txBody>
      </p:sp>
      <p:sp>
        <p:nvSpPr>
          <p:cNvPr id="6" name="Smiley Face 5"/>
          <p:cNvSpPr/>
          <p:nvPr>
            <p:custDataLst>
              <p:tags r:id="rId4"/>
            </p:custDataLst>
          </p:nvPr>
        </p:nvSpPr>
        <p:spPr bwMode="auto">
          <a:xfrm>
            <a:off x="4108893" y="487982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7" name="Smiley Face 6"/>
          <p:cNvSpPr/>
          <p:nvPr>
            <p:custDataLst>
              <p:tags r:id="rId5"/>
            </p:custDataLst>
          </p:nvPr>
        </p:nvSpPr>
        <p:spPr bwMode="auto">
          <a:xfrm>
            <a:off x="1484303" y="48523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8" name="Smiley Face 7"/>
          <p:cNvSpPr/>
          <p:nvPr>
            <p:custDataLst>
              <p:tags r:id="rId6"/>
            </p:custDataLst>
          </p:nvPr>
        </p:nvSpPr>
        <p:spPr bwMode="auto">
          <a:xfrm>
            <a:off x="2270494" y="4700078"/>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9" name="Smiley Face 8"/>
          <p:cNvSpPr/>
          <p:nvPr>
            <p:custDataLst>
              <p:tags r:id="rId7"/>
            </p:custDataLst>
          </p:nvPr>
        </p:nvSpPr>
        <p:spPr bwMode="auto">
          <a:xfrm>
            <a:off x="186084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0" name="Smiley Face 9"/>
          <p:cNvSpPr/>
          <p:nvPr>
            <p:custDataLst>
              <p:tags r:id="rId8"/>
            </p:custDataLst>
          </p:nvPr>
        </p:nvSpPr>
        <p:spPr bwMode="auto">
          <a:xfrm>
            <a:off x="1747566"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1" name="Smiley Face 10"/>
          <p:cNvSpPr/>
          <p:nvPr>
            <p:custDataLst>
              <p:tags r:id="rId9"/>
            </p:custDataLst>
          </p:nvPr>
        </p:nvSpPr>
        <p:spPr bwMode="auto">
          <a:xfrm>
            <a:off x="3423093" y="50809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2" name="Smiley Face 11"/>
          <p:cNvSpPr/>
          <p:nvPr>
            <p:custDataLst>
              <p:tags r:id="rId10"/>
            </p:custDataLst>
          </p:nvPr>
        </p:nvSpPr>
        <p:spPr bwMode="auto">
          <a:xfrm>
            <a:off x="268429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3" name="Smiley Face 12"/>
          <p:cNvSpPr/>
          <p:nvPr>
            <p:custDataLst>
              <p:tags r:id="rId11"/>
            </p:custDataLst>
          </p:nvPr>
        </p:nvSpPr>
        <p:spPr bwMode="auto">
          <a:xfrm>
            <a:off x="1033966" y="510842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4" name="Smiley Face 13"/>
          <p:cNvSpPr/>
          <p:nvPr>
            <p:custDataLst>
              <p:tags r:id="rId12"/>
            </p:custDataLst>
          </p:nvPr>
        </p:nvSpPr>
        <p:spPr bwMode="auto">
          <a:xfrm>
            <a:off x="895183" y="4555873"/>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5" name="Smiley Face 14"/>
          <p:cNvSpPr/>
          <p:nvPr>
            <p:custDataLst>
              <p:tags r:id="rId13"/>
            </p:custDataLst>
          </p:nvPr>
        </p:nvSpPr>
        <p:spPr bwMode="auto">
          <a:xfrm>
            <a:off x="3880293" y="4362941"/>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pic>
        <p:nvPicPr>
          <p:cNvPr id="16" name="Picture 2"/>
          <p:cNvPicPr>
            <a:picLocks noChangeAspect="1" noChangeArrowheads="1"/>
          </p:cNvPicPr>
          <p:nvPr>
            <p:custDataLst>
              <p:tags r:id="rId14"/>
            </p:custDataLst>
          </p:nvPr>
        </p:nvPicPr>
        <p:blipFill>
          <a:blip r:embed="rId33" cstate="email">
            <a:extLst>
              <a:ext uri="{28A0092B-C50C-407E-A947-70E740481C1C}">
                <a14:useLocalDpi xmlns:a14="http://schemas.microsoft.com/office/drawing/2010/main"/>
              </a:ext>
            </a:extLst>
          </a:blip>
          <a:srcRect/>
          <a:stretch>
            <a:fillRect/>
          </a:stretch>
        </p:blipFill>
        <p:spPr bwMode="auto">
          <a:xfrm>
            <a:off x="5654154" y="1075769"/>
            <a:ext cx="1536700"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custDataLst>
              <p:tags r:id="rId15"/>
            </p:custDataLst>
          </p:nvPr>
        </p:nvSpPr>
        <p:spPr>
          <a:xfrm>
            <a:off x="1123783" y="1196752"/>
            <a:ext cx="2137124" cy="461665"/>
          </a:xfrm>
          <a:prstGeom prst="rect">
            <a:avLst/>
          </a:prstGeom>
          <a:noFill/>
        </p:spPr>
        <p:txBody>
          <a:bodyPr wrap="none" rtlCol="0">
            <a:spAutoFit/>
          </a:bodyPr>
          <a:lstStyle/>
          <a:p>
            <a:r>
              <a:rPr lang="fr-CA" dirty="0" err="1"/>
              <a:t>Generation</a:t>
            </a:r>
            <a:r>
              <a:rPr lang="fr-CA" dirty="0"/>
              <a:t> 50</a:t>
            </a:r>
            <a:endParaRPr lang="en-CA" dirty="0"/>
          </a:p>
        </p:txBody>
      </p:sp>
      <p:cxnSp>
        <p:nvCxnSpPr>
          <p:cNvPr id="18" name="Straight Arrow Connector 17"/>
          <p:cNvCxnSpPr/>
          <p:nvPr>
            <p:custDataLst>
              <p:tags r:id="rId16"/>
            </p:custDataLst>
          </p:nvPr>
        </p:nvCxnSpPr>
        <p:spPr bwMode="auto">
          <a:xfrm flipV="1">
            <a:off x="4108893" y="1628800"/>
            <a:ext cx="0" cy="2340260"/>
          </a:xfrm>
          <a:prstGeom prst="straightConnector1">
            <a:avLst/>
          </a:prstGeom>
          <a:noFill/>
          <a:ln w="5715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cxnSp>
        <p:nvCxnSpPr>
          <p:cNvPr id="19" name="Straight Arrow Connector 18"/>
          <p:cNvCxnSpPr/>
          <p:nvPr>
            <p:custDataLst>
              <p:tags r:id="rId17"/>
            </p:custDataLst>
          </p:nvPr>
        </p:nvCxnSpPr>
        <p:spPr bwMode="auto">
          <a:xfrm>
            <a:off x="4108893" y="1596862"/>
            <a:ext cx="1399211" cy="0"/>
          </a:xfrm>
          <a:prstGeom prst="straightConnector1">
            <a:avLst/>
          </a:prstGeom>
          <a:noFill/>
          <a:ln w="57150"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21" name="Smiley Face 20"/>
          <p:cNvSpPr/>
          <p:nvPr>
            <p:custDataLst>
              <p:tags r:id="rId18"/>
            </p:custDataLst>
          </p:nvPr>
        </p:nvSpPr>
        <p:spPr bwMode="auto">
          <a:xfrm>
            <a:off x="5279504" y="185740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2" name="Smiley Face 21"/>
          <p:cNvSpPr/>
          <p:nvPr>
            <p:custDataLst>
              <p:tags r:id="rId19"/>
            </p:custDataLst>
          </p:nvPr>
        </p:nvSpPr>
        <p:spPr bwMode="auto">
          <a:xfrm>
            <a:off x="2598981"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3" name="Smiley Face 22"/>
          <p:cNvSpPr/>
          <p:nvPr>
            <p:custDataLst>
              <p:tags r:id="rId20"/>
            </p:custDataLst>
          </p:nvPr>
        </p:nvSpPr>
        <p:spPr bwMode="auto">
          <a:xfrm>
            <a:off x="4680012" y="1844119"/>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4" name="Smiley Face 23"/>
          <p:cNvSpPr/>
          <p:nvPr>
            <p:custDataLst>
              <p:tags r:id="rId21"/>
            </p:custDataLst>
          </p:nvPr>
        </p:nvSpPr>
        <p:spPr bwMode="auto">
          <a:xfrm>
            <a:off x="5915000" y="8115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5" name="Smiley Face 24"/>
          <p:cNvSpPr/>
          <p:nvPr>
            <p:custDataLst>
              <p:tags r:id="rId22"/>
            </p:custDataLst>
          </p:nvPr>
        </p:nvSpPr>
        <p:spPr bwMode="auto">
          <a:xfrm>
            <a:off x="5266928" y="836712"/>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0" name="Smiley Face 29"/>
          <p:cNvSpPr/>
          <p:nvPr>
            <p:custDataLst>
              <p:tags r:id="rId23"/>
            </p:custDataLst>
          </p:nvPr>
        </p:nvSpPr>
        <p:spPr bwMode="auto">
          <a:xfrm>
            <a:off x="3086156" y="4643025"/>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1" name="TextBox 30"/>
          <p:cNvSpPr txBox="1"/>
          <p:nvPr>
            <p:custDataLst>
              <p:tags r:id="rId24"/>
            </p:custDataLst>
          </p:nvPr>
        </p:nvSpPr>
        <p:spPr>
          <a:xfrm>
            <a:off x="1771050" y="5621178"/>
            <a:ext cx="2496837" cy="461665"/>
          </a:xfrm>
          <a:prstGeom prst="rect">
            <a:avLst/>
          </a:prstGeom>
          <a:noFill/>
        </p:spPr>
        <p:txBody>
          <a:bodyPr wrap="none" rtlCol="0">
            <a:spAutoFit/>
          </a:bodyPr>
          <a:lstStyle/>
          <a:p>
            <a:r>
              <a:rPr lang="fr-CA" dirty="0"/>
              <a:t>Lowlands of Asia</a:t>
            </a:r>
            <a:endParaRPr lang="en-CA" dirty="0"/>
          </a:p>
        </p:txBody>
      </p:sp>
      <p:sp>
        <p:nvSpPr>
          <p:cNvPr id="32" name="TextBox 31"/>
          <p:cNvSpPr txBox="1"/>
          <p:nvPr>
            <p:custDataLst>
              <p:tags r:id="rId25"/>
            </p:custDataLst>
          </p:nvPr>
        </p:nvSpPr>
        <p:spPr>
          <a:xfrm rot="5400000">
            <a:off x="4426066" y="3502926"/>
            <a:ext cx="1124026" cy="400110"/>
          </a:xfrm>
          <a:prstGeom prst="rect">
            <a:avLst/>
          </a:prstGeom>
          <a:noFill/>
          <a:ln>
            <a:solidFill>
              <a:schemeClr val="tx2">
                <a:lumMod val="75000"/>
              </a:schemeClr>
            </a:solidFill>
          </a:ln>
        </p:spPr>
        <p:txBody>
          <a:bodyPr wrap="none" rtlCol="0">
            <a:spAutoFit/>
          </a:bodyPr>
          <a:lstStyle/>
          <a:p>
            <a:r>
              <a:rPr lang="fr-CA" dirty="0">
                <a:solidFill>
                  <a:schemeClr val="accent2">
                    <a:lumMod val="75000"/>
                  </a:schemeClr>
                </a:solidFill>
              </a:rPr>
              <a:t>3,500 m</a:t>
            </a:r>
            <a:endParaRPr lang="en-CA" dirty="0">
              <a:solidFill>
                <a:schemeClr val="accent2">
                  <a:lumMod val="75000"/>
                </a:schemeClr>
              </a:solidFill>
            </a:endParaRPr>
          </a:p>
        </p:txBody>
      </p:sp>
      <p:sp>
        <p:nvSpPr>
          <p:cNvPr id="33" name="Rectangle 17"/>
          <p:cNvSpPr txBox="1">
            <a:spLocks noChangeArrowheads="1"/>
          </p:cNvSpPr>
          <p:nvPr>
            <p:custDataLst>
              <p:tags r:id="rId26"/>
            </p:custDataLst>
          </p:nvPr>
        </p:nvSpPr>
        <p:spPr>
          <a:xfrm>
            <a:off x="-6052" y="-4762"/>
            <a:ext cx="8207375" cy="1143000"/>
          </a:xfrm>
          <a:prstGeom prst="rect">
            <a:avLst/>
          </a:prstGeom>
        </p:spPr>
        <p:txBody>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ca-ES" sz="2800" kern="0" dirty="0"/>
              <a:t>3.3 Evolution and Natural Selection:</a:t>
            </a:r>
            <a:br>
              <a:rPr lang="ca-ES" sz="2800" kern="0" dirty="0"/>
            </a:br>
            <a:r>
              <a:rPr lang="ca-ES" sz="2800" kern="0" dirty="0"/>
              <a:t>Humans and Altitude</a:t>
            </a:r>
            <a:endParaRPr lang="en-US" sz="2800" kern="0" dirty="0"/>
          </a:p>
        </p:txBody>
      </p:sp>
      <p:sp>
        <p:nvSpPr>
          <p:cNvPr id="34" name="Smiley Face 33"/>
          <p:cNvSpPr/>
          <p:nvPr>
            <p:custDataLst>
              <p:tags r:id="rId27"/>
            </p:custDataLst>
          </p:nvPr>
        </p:nvSpPr>
        <p:spPr bwMode="auto">
          <a:xfrm>
            <a:off x="5493990" y="42028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5" name="Smiley Face 34"/>
          <p:cNvSpPr/>
          <p:nvPr>
            <p:custDataLst>
              <p:tags r:id="rId28"/>
            </p:custDataLst>
          </p:nvPr>
        </p:nvSpPr>
        <p:spPr bwMode="auto">
          <a:xfrm>
            <a:off x="5493990" y="515429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6" name="TextBox 35"/>
          <p:cNvSpPr txBox="1"/>
          <p:nvPr>
            <p:custDataLst>
              <p:tags r:id="rId29"/>
            </p:custDataLst>
          </p:nvPr>
        </p:nvSpPr>
        <p:spPr>
          <a:xfrm>
            <a:off x="6023594" y="4077072"/>
            <a:ext cx="3120406" cy="1077218"/>
          </a:xfrm>
          <a:prstGeom prst="rect">
            <a:avLst/>
          </a:prstGeom>
          <a:noFill/>
        </p:spPr>
        <p:txBody>
          <a:bodyPr wrap="square" rtlCol="0">
            <a:spAutoFit/>
          </a:bodyPr>
          <a:lstStyle/>
          <a:p>
            <a:r>
              <a:rPr lang="fr-CA" sz="1600" dirty="0"/>
              <a:t>= </a:t>
            </a:r>
            <a:r>
              <a:rPr lang="en-CA" sz="1600" dirty="0"/>
              <a:t>Individuals who have the genetic traits allowing for survival and reproduction in high altitudes.</a:t>
            </a:r>
          </a:p>
        </p:txBody>
      </p:sp>
      <p:sp>
        <p:nvSpPr>
          <p:cNvPr id="37" name="TextBox 36"/>
          <p:cNvSpPr txBox="1"/>
          <p:nvPr>
            <p:custDataLst>
              <p:tags r:id="rId30"/>
            </p:custDataLst>
          </p:nvPr>
        </p:nvSpPr>
        <p:spPr>
          <a:xfrm>
            <a:off x="6023594" y="5046226"/>
            <a:ext cx="3004390" cy="1077218"/>
          </a:xfrm>
          <a:prstGeom prst="rect">
            <a:avLst/>
          </a:prstGeom>
          <a:noFill/>
        </p:spPr>
        <p:txBody>
          <a:bodyPr wrap="square" rtlCol="0">
            <a:spAutoFit/>
          </a:bodyPr>
          <a:lstStyle/>
          <a:p>
            <a:r>
              <a:rPr lang="fr-CA" sz="1600" dirty="0"/>
              <a:t>= </a:t>
            </a:r>
            <a:r>
              <a:rPr lang="en-CA" sz="1600" dirty="0"/>
              <a:t>Individuals who do not have the genetic traits allowing for survival and reproduction in high altitudes.</a:t>
            </a:r>
          </a:p>
        </p:txBody>
      </p:sp>
    </p:spTree>
    <p:extLst>
      <p:ext uri="{BB962C8B-B14F-4D97-AF65-F5344CB8AC3E}">
        <p14:creationId xmlns:p14="http://schemas.microsoft.com/office/powerpoint/2010/main" val="39026178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custDataLst>
              <p:tags r:id="rId1"/>
            </p:custDataLst>
          </p:nvPr>
        </p:nvCxnSpPr>
        <p:spPr bwMode="auto">
          <a:xfrm>
            <a:off x="5508104" y="1628800"/>
            <a:ext cx="914400" cy="914400"/>
          </a:xfrm>
          <a:prstGeom prst="line">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p:spPr>
      </p:cxnSp>
      <p:cxnSp>
        <p:nvCxnSpPr>
          <p:cNvPr id="3" name="Elbow Connector 2"/>
          <p:cNvCxnSpPr/>
          <p:nvPr>
            <p:custDataLst>
              <p:tags r:id="rId2"/>
            </p:custDataLst>
          </p:nvPr>
        </p:nvCxnSpPr>
        <p:spPr bwMode="auto">
          <a:xfrm flipV="1">
            <a:off x="1403648" y="2348880"/>
            <a:ext cx="6552728" cy="3240360"/>
          </a:xfrm>
          <a:prstGeom prst="bentConnector3">
            <a:avLst/>
          </a:prstGeom>
          <a:noFill/>
          <a:ln w="7620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4" name="TextBox 3"/>
          <p:cNvSpPr txBox="1"/>
          <p:nvPr>
            <p:custDataLst>
              <p:tags r:id="rId3"/>
            </p:custDataLst>
          </p:nvPr>
        </p:nvSpPr>
        <p:spPr>
          <a:xfrm>
            <a:off x="5508104" y="2420888"/>
            <a:ext cx="3307124" cy="461665"/>
          </a:xfrm>
          <a:prstGeom prst="rect">
            <a:avLst/>
          </a:prstGeom>
          <a:noFill/>
        </p:spPr>
        <p:txBody>
          <a:bodyPr wrap="none" rtlCol="0">
            <a:spAutoFit/>
          </a:bodyPr>
          <a:lstStyle/>
          <a:p>
            <a:r>
              <a:rPr lang="fr-CA" dirty="0"/>
              <a:t>Qinghai–Tibet Plateau </a:t>
            </a:r>
            <a:endParaRPr lang="en-CA" dirty="0"/>
          </a:p>
        </p:txBody>
      </p:sp>
      <p:sp>
        <p:nvSpPr>
          <p:cNvPr id="6" name="Smiley Face 5"/>
          <p:cNvSpPr/>
          <p:nvPr>
            <p:custDataLst>
              <p:tags r:id="rId4"/>
            </p:custDataLst>
          </p:nvPr>
        </p:nvSpPr>
        <p:spPr bwMode="auto">
          <a:xfrm>
            <a:off x="4108893" y="487982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7" name="Smiley Face 6"/>
          <p:cNvSpPr/>
          <p:nvPr>
            <p:custDataLst>
              <p:tags r:id="rId5"/>
            </p:custDataLst>
          </p:nvPr>
        </p:nvSpPr>
        <p:spPr bwMode="auto">
          <a:xfrm>
            <a:off x="1484303" y="48523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8" name="Smiley Face 7"/>
          <p:cNvSpPr/>
          <p:nvPr>
            <p:custDataLst>
              <p:tags r:id="rId6"/>
            </p:custDataLst>
          </p:nvPr>
        </p:nvSpPr>
        <p:spPr bwMode="auto">
          <a:xfrm>
            <a:off x="2270494" y="4700078"/>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9" name="Smiley Face 8"/>
          <p:cNvSpPr/>
          <p:nvPr>
            <p:custDataLst>
              <p:tags r:id="rId7"/>
            </p:custDataLst>
          </p:nvPr>
        </p:nvSpPr>
        <p:spPr bwMode="auto">
          <a:xfrm>
            <a:off x="186084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0" name="Smiley Face 9"/>
          <p:cNvSpPr/>
          <p:nvPr>
            <p:custDataLst>
              <p:tags r:id="rId8"/>
            </p:custDataLst>
          </p:nvPr>
        </p:nvSpPr>
        <p:spPr bwMode="auto">
          <a:xfrm>
            <a:off x="1747566"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1" name="Smiley Face 10"/>
          <p:cNvSpPr/>
          <p:nvPr>
            <p:custDataLst>
              <p:tags r:id="rId9"/>
            </p:custDataLst>
          </p:nvPr>
        </p:nvSpPr>
        <p:spPr bwMode="auto">
          <a:xfrm>
            <a:off x="3423093" y="50809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2" name="Smiley Face 11"/>
          <p:cNvSpPr/>
          <p:nvPr>
            <p:custDataLst>
              <p:tags r:id="rId10"/>
            </p:custDataLst>
          </p:nvPr>
        </p:nvSpPr>
        <p:spPr bwMode="auto">
          <a:xfrm>
            <a:off x="268429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3" name="Smiley Face 12"/>
          <p:cNvSpPr/>
          <p:nvPr>
            <p:custDataLst>
              <p:tags r:id="rId11"/>
            </p:custDataLst>
          </p:nvPr>
        </p:nvSpPr>
        <p:spPr bwMode="auto">
          <a:xfrm>
            <a:off x="1033966" y="510842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4" name="Smiley Face 13"/>
          <p:cNvSpPr/>
          <p:nvPr>
            <p:custDataLst>
              <p:tags r:id="rId12"/>
            </p:custDataLst>
          </p:nvPr>
        </p:nvSpPr>
        <p:spPr bwMode="auto">
          <a:xfrm>
            <a:off x="895183" y="4555873"/>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5" name="Smiley Face 14"/>
          <p:cNvSpPr/>
          <p:nvPr>
            <p:custDataLst>
              <p:tags r:id="rId13"/>
            </p:custDataLst>
          </p:nvPr>
        </p:nvSpPr>
        <p:spPr bwMode="auto">
          <a:xfrm>
            <a:off x="3880293" y="4362941"/>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pic>
        <p:nvPicPr>
          <p:cNvPr id="16" name="Picture 2"/>
          <p:cNvPicPr>
            <a:picLocks noChangeAspect="1" noChangeArrowheads="1"/>
          </p:cNvPicPr>
          <p:nvPr>
            <p:custDataLst>
              <p:tags r:id="rId14"/>
            </p:custDataLst>
          </p:nvPr>
        </p:nvPicPr>
        <p:blipFill>
          <a:blip r:embed="rId35" cstate="email">
            <a:extLst>
              <a:ext uri="{28A0092B-C50C-407E-A947-70E740481C1C}">
                <a14:useLocalDpi xmlns:a14="http://schemas.microsoft.com/office/drawing/2010/main"/>
              </a:ext>
            </a:extLst>
          </a:blip>
          <a:srcRect/>
          <a:stretch>
            <a:fillRect/>
          </a:stretch>
        </p:blipFill>
        <p:spPr bwMode="auto">
          <a:xfrm>
            <a:off x="5654154" y="1075769"/>
            <a:ext cx="1536700"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custDataLst>
              <p:tags r:id="rId15"/>
            </p:custDataLst>
          </p:nvPr>
        </p:nvSpPr>
        <p:spPr>
          <a:xfrm>
            <a:off x="1123783" y="1196752"/>
            <a:ext cx="2308645" cy="461665"/>
          </a:xfrm>
          <a:prstGeom prst="rect">
            <a:avLst/>
          </a:prstGeom>
          <a:noFill/>
        </p:spPr>
        <p:txBody>
          <a:bodyPr wrap="none" rtlCol="0">
            <a:spAutoFit/>
          </a:bodyPr>
          <a:lstStyle/>
          <a:p>
            <a:r>
              <a:rPr lang="fr-CA" dirty="0" err="1"/>
              <a:t>Generation</a:t>
            </a:r>
            <a:r>
              <a:rPr lang="fr-CA" dirty="0"/>
              <a:t> 500</a:t>
            </a:r>
            <a:endParaRPr lang="en-CA" dirty="0"/>
          </a:p>
        </p:txBody>
      </p:sp>
      <p:cxnSp>
        <p:nvCxnSpPr>
          <p:cNvPr id="18" name="Straight Arrow Connector 17"/>
          <p:cNvCxnSpPr/>
          <p:nvPr>
            <p:custDataLst>
              <p:tags r:id="rId16"/>
            </p:custDataLst>
          </p:nvPr>
        </p:nvCxnSpPr>
        <p:spPr bwMode="auto">
          <a:xfrm flipV="1">
            <a:off x="4108893" y="1628800"/>
            <a:ext cx="0" cy="2340260"/>
          </a:xfrm>
          <a:prstGeom prst="straightConnector1">
            <a:avLst/>
          </a:prstGeom>
          <a:noFill/>
          <a:ln w="5715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cxnSp>
        <p:nvCxnSpPr>
          <p:cNvPr id="19" name="Straight Arrow Connector 18"/>
          <p:cNvCxnSpPr/>
          <p:nvPr>
            <p:custDataLst>
              <p:tags r:id="rId17"/>
            </p:custDataLst>
          </p:nvPr>
        </p:nvCxnSpPr>
        <p:spPr bwMode="auto">
          <a:xfrm>
            <a:off x="4108893" y="1596862"/>
            <a:ext cx="1399211" cy="0"/>
          </a:xfrm>
          <a:prstGeom prst="straightConnector1">
            <a:avLst/>
          </a:prstGeom>
          <a:noFill/>
          <a:ln w="57150"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21" name="Smiley Face 20"/>
          <p:cNvSpPr/>
          <p:nvPr>
            <p:custDataLst>
              <p:tags r:id="rId18"/>
            </p:custDataLst>
          </p:nvPr>
        </p:nvSpPr>
        <p:spPr bwMode="auto">
          <a:xfrm>
            <a:off x="5279504" y="185740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2" name="Smiley Face 21"/>
          <p:cNvSpPr/>
          <p:nvPr>
            <p:custDataLst>
              <p:tags r:id="rId19"/>
            </p:custDataLst>
          </p:nvPr>
        </p:nvSpPr>
        <p:spPr bwMode="auto">
          <a:xfrm>
            <a:off x="2598981"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3" name="Smiley Face 22"/>
          <p:cNvSpPr/>
          <p:nvPr>
            <p:custDataLst>
              <p:tags r:id="rId20"/>
            </p:custDataLst>
          </p:nvPr>
        </p:nvSpPr>
        <p:spPr bwMode="auto">
          <a:xfrm>
            <a:off x="4680012" y="1844119"/>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4" name="Smiley Face 23"/>
          <p:cNvSpPr/>
          <p:nvPr>
            <p:custDataLst>
              <p:tags r:id="rId21"/>
            </p:custDataLst>
          </p:nvPr>
        </p:nvSpPr>
        <p:spPr bwMode="auto">
          <a:xfrm>
            <a:off x="5915000" y="8115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5" name="Smiley Face 24"/>
          <p:cNvSpPr/>
          <p:nvPr>
            <p:custDataLst>
              <p:tags r:id="rId22"/>
            </p:custDataLst>
          </p:nvPr>
        </p:nvSpPr>
        <p:spPr bwMode="auto">
          <a:xfrm>
            <a:off x="5266928" y="836712"/>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6" name="Smiley Face 25"/>
          <p:cNvSpPr/>
          <p:nvPr>
            <p:custDataLst>
              <p:tags r:id="rId23"/>
            </p:custDataLst>
          </p:nvPr>
        </p:nvSpPr>
        <p:spPr bwMode="auto">
          <a:xfrm>
            <a:off x="7190854" y="1688544"/>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7" name="Smiley Face 26"/>
          <p:cNvSpPr/>
          <p:nvPr>
            <p:custDataLst>
              <p:tags r:id="rId24"/>
            </p:custDataLst>
          </p:nvPr>
        </p:nvSpPr>
        <p:spPr bwMode="auto">
          <a:xfrm>
            <a:off x="6562180" y="5829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2" name="Smiley Face 31"/>
          <p:cNvSpPr/>
          <p:nvPr>
            <p:custDataLst>
              <p:tags r:id="rId25"/>
            </p:custDataLst>
          </p:nvPr>
        </p:nvSpPr>
        <p:spPr bwMode="auto">
          <a:xfrm>
            <a:off x="3101544" y="465122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3" name="TextBox 32"/>
          <p:cNvSpPr txBox="1"/>
          <p:nvPr>
            <p:custDataLst>
              <p:tags r:id="rId26"/>
            </p:custDataLst>
          </p:nvPr>
        </p:nvSpPr>
        <p:spPr>
          <a:xfrm>
            <a:off x="1771050" y="5621178"/>
            <a:ext cx="2496837" cy="461665"/>
          </a:xfrm>
          <a:prstGeom prst="rect">
            <a:avLst/>
          </a:prstGeom>
          <a:noFill/>
        </p:spPr>
        <p:txBody>
          <a:bodyPr wrap="none" rtlCol="0">
            <a:spAutoFit/>
          </a:bodyPr>
          <a:lstStyle/>
          <a:p>
            <a:r>
              <a:rPr lang="fr-CA" dirty="0"/>
              <a:t>Lowlands of Asia</a:t>
            </a:r>
            <a:endParaRPr lang="en-CA" dirty="0"/>
          </a:p>
        </p:txBody>
      </p:sp>
      <p:sp>
        <p:nvSpPr>
          <p:cNvPr id="34" name="TextBox 33"/>
          <p:cNvSpPr txBox="1"/>
          <p:nvPr>
            <p:custDataLst>
              <p:tags r:id="rId27"/>
            </p:custDataLst>
          </p:nvPr>
        </p:nvSpPr>
        <p:spPr>
          <a:xfrm rot="5400000">
            <a:off x="4426066" y="3502926"/>
            <a:ext cx="1124026" cy="400110"/>
          </a:xfrm>
          <a:prstGeom prst="rect">
            <a:avLst/>
          </a:prstGeom>
          <a:noFill/>
          <a:ln>
            <a:solidFill>
              <a:schemeClr val="tx2">
                <a:lumMod val="75000"/>
              </a:schemeClr>
            </a:solidFill>
          </a:ln>
        </p:spPr>
        <p:txBody>
          <a:bodyPr wrap="none" rtlCol="0">
            <a:spAutoFit/>
          </a:bodyPr>
          <a:lstStyle/>
          <a:p>
            <a:r>
              <a:rPr lang="fr-CA" dirty="0">
                <a:solidFill>
                  <a:schemeClr val="accent2">
                    <a:lumMod val="75000"/>
                  </a:schemeClr>
                </a:solidFill>
              </a:rPr>
              <a:t>3,500 m</a:t>
            </a:r>
            <a:endParaRPr lang="en-CA" dirty="0">
              <a:solidFill>
                <a:schemeClr val="accent2">
                  <a:lumMod val="75000"/>
                </a:schemeClr>
              </a:solidFill>
            </a:endParaRPr>
          </a:p>
        </p:txBody>
      </p:sp>
      <p:sp>
        <p:nvSpPr>
          <p:cNvPr id="35" name="Rectangle 17"/>
          <p:cNvSpPr txBox="1">
            <a:spLocks noChangeArrowheads="1"/>
          </p:cNvSpPr>
          <p:nvPr>
            <p:custDataLst>
              <p:tags r:id="rId28"/>
            </p:custDataLst>
          </p:nvPr>
        </p:nvSpPr>
        <p:spPr>
          <a:xfrm>
            <a:off x="0" y="0"/>
            <a:ext cx="8207375" cy="1143000"/>
          </a:xfrm>
          <a:prstGeom prst="rect">
            <a:avLst/>
          </a:prstGeom>
        </p:spPr>
        <p:txBody>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ca-ES" sz="2800" kern="0" dirty="0"/>
              <a:t>3.3 Evolution and Natural Selection:</a:t>
            </a:r>
            <a:br>
              <a:rPr lang="ca-ES" sz="2800" kern="0" dirty="0"/>
            </a:br>
            <a:r>
              <a:rPr lang="ca-ES" sz="2800" kern="0" dirty="0"/>
              <a:t>Humans and Altitude</a:t>
            </a:r>
            <a:endParaRPr lang="en-US" sz="2800" kern="0" dirty="0"/>
          </a:p>
        </p:txBody>
      </p:sp>
      <p:sp>
        <p:nvSpPr>
          <p:cNvPr id="36" name="Smiley Face 35"/>
          <p:cNvSpPr/>
          <p:nvPr>
            <p:custDataLst>
              <p:tags r:id="rId29"/>
            </p:custDataLst>
          </p:nvPr>
        </p:nvSpPr>
        <p:spPr bwMode="auto">
          <a:xfrm>
            <a:off x="5493990" y="42028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7" name="Smiley Face 36"/>
          <p:cNvSpPr/>
          <p:nvPr>
            <p:custDataLst>
              <p:tags r:id="rId30"/>
            </p:custDataLst>
          </p:nvPr>
        </p:nvSpPr>
        <p:spPr bwMode="auto">
          <a:xfrm>
            <a:off x="5493990" y="515429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8" name="TextBox 37"/>
          <p:cNvSpPr txBox="1"/>
          <p:nvPr>
            <p:custDataLst>
              <p:tags r:id="rId31"/>
            </p:custDataLst>
          </p:nvPr>
        </p:nvSpPr>
        <p:spPr>
          <a:xfrm>
            <a:off x="6023594" y="4077072"/>
            <a:ext cx="3120406" cy="1077218"/>
          </a:xfrm>
          <a:prstGeom prst="rect">
            <a:avLst/>
          </a:prstGeom>
          <a:noFill/>
        </p:spPr>
        <p:txBody>
          <a:bodyPr wrap="square" rtlCol="0">
            <a:spAutoFit/>
          </a:bodyPr>
          <a:lstStyle/>
          <a:p>
            <a:r>
              <a:rPr lang="fr-CA" sz="1600" dirty="0"/>
              <a:t>= </a:t>
            </a:r>
            <a:r>
              <a:rPr lang="en-CA" sz="1600" dirty="0"/>
              <a:t>Individuals who have the genetic traits allowing for survival and reproduction in high altitudes.</a:t>
            </a:r>
          </a:p>
        </p:txBody>
      </p:sp>
      <p:sp>
        <p:nvSpPr>
          <p:cNvPr id="39" name="TextBox 38"/>
          <p:cNvSpPr txBox="1"/>
          <p:nvPr>
            <p:custDataLst>
              <p:tags r:id="rId32"/>
            </p:custDataLst>
          </p:nvPr>
        </p:nvSpPr>
        <p:spPr>
          <a:xfrm>
            <a:off x="6023594" y="5046226"/>
            <a:ext cx="3004390" cy="1077218"/>
          </a:xfrm>
          <a:prstGeom prst="rect">
            <a:avLst/>
          </a:prstGeom>
          <a:noFill/>
        </p:spPr>
        <p:txBody>
          <a:bodyPr wrap="square" rtlCol="0">
            <a:spAutoFit/>
          </a:bodyPr>
          <a:lstStyle/>
          <a:p>
            <a:r>
              <a:rPr lang="fr-CA" sz="1600" dirty="0"/>
              <a:t>= </a:t>
            </a:r>
            <a:r>
              <a:rPr lang="en-CA" sz="1600" dirty="0"/>
              <a:t>Individuals who do not have the genetic traits allowing for survival and reproduction in high altitudes.</a:t>
            </a:r>
          </a:p>
        </p:txBody>
      </p:sp>
    </p:spTree>
    <p:extLst>
      <p:ext uri="{BB962C8B-B14F-4D97-AF65-F5344CB8AC3E}">
        <p14:creationId xmlns:p14="http://schemas.microsoft.com/office/powerpoint/2010/main" val="31913906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custDataLst>
              <p:tags r:id="rId1"/>
            </p:custDataLst>
          </p:nvPr>
        </p:nvCxnSpPr>
        <p:spPr bwMode="auto">
          <a:xfrm>
            <a:off x="5508104" y="1628800"/>
            <a:ext cx="914400" cy="914400"/>
          </a:xfrm>
          <a:prstGeom prst="line">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p:spPr>
      </p:cxnSp>
      <p:cxnSp>
        <p:nvCxnSpPr>
          <p:cNvPr id="3" name="Elbow Connector 2"/>
          <p:cNvCxnSpPr/>
          <p:nvPr>
            <p:custDataLst>
              <p:tags r:id="rId2"/>
            </p:custDataLst>
          </p:nvPr>
        </p:nvCxnSpPr>
        <p:spPr bwMode="auto">
          <a:xfrm flipV="1">
            <a:off x="1403648" y="2348880"/>
            <a:ext cx="6552728" cy="3240360"/>
          </a:xfrm>
          <a:prstGeom prst="bentConnector3">
            <a:avLst/>
          </a:prstGeom>
          <a:noFill/>
          <a:ln w="7620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4" name="TextBox 3"/>
          <p:cNvSpPr txBox="1"/>
          <p:nvPr>
            <p:custDataLst>
              <p:tags r:id="rId3"/>
            </p:custDataLst>
          </p:nvPr>
        </p:nvSpPr>
        <p:spPr>
          <a:xfrm>
            <a:off x="5508104" y="2543200"/>
            <a:ext cx="3307124" cy="461665"/>
          </a:xfrm>
          <a:prstGeom prst="rect">
            <a:avLst/>
          </a:prstGeom>
          <a:noFill/>
        </p:spPr>
        <p:txBody>
          <a:bodyPr wrap="none" rtlCol="0">
            <a:spAutoFit/>
          </a:bodyPr>
          <a:lstStyle/>
          <a:p>
            <a:r>
              <a:rPr lang="fr-CA" dirty="0"/>
              <a:t>Qinghai–Tibet Plateau </a:t>
            </a:r>
            <a:endParaRPr lang="en-CA" dirty="0"/>
          </a:p>
        </p:txBody>
      </p:sp>
      <p:sp>
        <p:nvSpPr>
          <p:cNvPr id="6" name="Smiley Face 5"/>
          <p:cNvSpPr/>
          <p:nvPr>
            <p:custDataLst>
              <p:tags r:id="rId4"/>
            </p:custDataLst>
          </p:nvPr>
        </p:nvSpPr>
        <p:spPr bwMode="auto">
          <a:xfrm>
            <a:off x="4108893" y="487982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7" name="Smiley Face 6"/>
          <p:cNvSpPr/>
          <p:nvPr>
            <p:custDataLst>
              <p:tags r:id="rId5"/>
            </p:custDataLst>
          </p:nvPr>
        </p:nvSpPr>
        <p:spPr bwMode="auto">
          <a:xfrm>
            <a:off x="1484303" y="48523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8" name="Smiley Face 7"/>
          <p:cNvSpPr/>
          <p:nvPr>
            <p:custDataLst>
              <p:tags r:id="rId6"/>
            </p:custDataLst>
          </p:nvPr>
        </p:nvSpPr>
        <p:spPr bwMode="auto">
          <a:xfrm>
            <a:off x="2270494" y="4700078"/>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9" name="Smiley Face 8"/>
          <p:cNvSpPr/>
          <p:nvPr>
            <p:custDataLst>
              <p:tags r:id="rId7"/>
            </p:custDataLst>
          </p:nvPr>
        </p:nvSpPr>
        <p:spPr bwMode="auto">
          <a:xfrm>
            <a:off x="186084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0" name="Smiley Face 9"/>
          <p:cNvSpPr/>
          <p:nvPr>
            <p:custDataLst>
              <p:tags r:id="rId8"/>
            </p:custDataLst>
          </p:nvPr>
        </p:nvSpPr>
        <p:spPr bwMode="auto">
          <a:xfrm>
            <a:off x="1747566"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1" name="Smiley Face 10"/>
          <p:cNvSpPr/>
          <p:nvPr>
            <p:custDataLst>
              <p:tags r:id="rId9"/>
            </p:custDataLst>
          </p:nvPr>
        </p:nvSpPr>
        <p:spPr bwMode="auto">
          <a:xfrm>
            <a:off x="3423093" y="50809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2" name="Smiley Face 11"/>
          <p:cNvSpPr/>
          <p:nvPr>
            <p:custDataLst>
              <p:tags r:id="rId10"/>
            </p:custDataLst>
          </p:nvPr>
        </p:nvSpPr>
        <p:spPr bwMode="auto">
          <a:xfrm>
            <a:off x="2684298" y="515719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3" name="Smiley Face 12"/>
          <p:cNvSpPr/>
          <p:nvPr>
            <p:custDataLst>
              <p:tags r:id="rId11"/>
            </p:custDataLst>
          </p:nvPr>
        </p:nvSpPr>
        <p:spPr bwMode="auto">
          <a:xfrm>
            <a:off x="1033966" y="510842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4" name="Smiley Face 13"/>
          <p:cNvSpPr/>
          <p:nvPr>
            <p:custDataLst>
              <p:tags r:id="rId12"/>
            </p:custDataLst>
          </p:nvPr>
        </p:nvSpPr>
        <p:spPr bwMode="auto">
          <a:xfrm>
            <a:off x="895183" y="4555873"/>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5" name="Smiley Face 14"/>
          <p:cNvSpPr/>
          <p:nvPr>
            <p:custDataLst>
              <p:tags r:id="rId13"/>
            </p:custDataLst>
          </p:nvPr>
        </p:nvSpPr>
        <p:spPr bwMode="auto">
          <a:xfrm>
            <a:off x="3880293" y="4362941"/>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17" name="TextBox 16"/>
          <p:cNvSpPr txBox="1"/>
          <p:nvPr>
            <p:custDataLst>
              <p:tags r:id="rId14"/>
            </p:custDataLst>
          </p:nvPr>
        </p:nvSpPr>
        <p:spPr>
          <a:xfrm>
            <a:off x="1123783" y="1196752"/>
            <a:ext cx="2480166" cy="830997"/>
          </a:xfrm>
          <a:prstGeom prst="rect">
            <a:avLst/>
          </a:prstGeom>
          <a:noFill/>
        </p:spPr>
        <p:txBody>
          <a:bodyPr wrap="none" rtlCol="0">
            <a:spAutoFit/>
          </a:bodyPr>
          <a:lstStyle/>
          <a:p>
            <a:r>
              <a:rPr lang="fr-CA" dirty="0" err="1"/>
              <a:t>Generation</a:t>
            </a:r>
            <a:r>
              <a:rPr lang="fr-CA" dirty="0"/>
              <a:t> 1000</a:t>
            </a:r>
          </a:p>
          <a:p>
            <a:r>
              <a:rPr lang="fr-CA" dirty="0"/>
              <a:t>        (</a:t>
            </a:r>
            <a:r>
              <a:rPr lang="fr-CA" dirty="0" err="1"/>
              <a:t>now</a:t>
            </a:r>
            <a:r>
              <a:rPr lang="fr-CA" dirty="0"/>
              <a:t>)</a:t>
            </a:r>
            <a:endParaRPr lang="en-CA" dirty="0"/>
          </a:p>
        </p:txBody>
      </p:sp>
      <p:cxnSp>
        <p:nvCxnSpPr>
          <p:cNvPr id="18" name="Straight Arrow Connector 17"/>
          <p:cNvCxnSpPr/>
          <p:nvPr>
            <p:custDataLst>
              <p:tags r:id="rId15"/>
            </p:custDataLst>
          </p:nvPr>
        </p:nvCxnSpPr>
        <p:spPr bwMode="auto">
          <a:xfrm flipV="1">
            <a:off x="4108893" y="1628800"/>
            <a:ext cx="0" cy="2340260"/>
          </a:xfrm>
          <a:prstGeom prst="straightConnector1">
            <a:avLst/>
          </a:prstGeom>
          <a:noFill/>
          <a:ln w="57150" cap="flat" cmpd="sng" algn="ctr">
            <a:solidFill>
              <a:schemeClr val="tx1"/>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cxnSp>
        <p:nvCxnSpPr>
          <p:cNvPr id="19" name="Straight Arrow Connector 18"/>
          <p:cNvCxnSpPr/>
          <p:nvPr>
            <p:custDataLst>
              <p:tags r:id="rId16"/>
            </p:custDataLst>
          </p:nvPr>
        </p:nvCxnSpPr>
        <p:spPr bwMode="auto">
          <a:xfrm>
            <a:off x="4108893" y="1596862"/>
            <a:ext cx="1399211" cy="0"/>
          </a:xfrm>
          <a:prstGeom prst="straightConnector1">
            <a:avLst/>
          </a:prstGeom>
          <a:noFill/>
          <a:ln w="57150" cap="flat" cmpd="sng" algn="ctr">
            <a:solidFill>
              <a:schemeClr val="tx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
        <p:nvSpPr>
          <p:cNvPr id="21" name="Smiley Face 20"/>
          <p:cNvSpPr/>
          <p:nvPr>
            <p:custDataLst>
              <p:tags r:id="rId17"/>
            </p:custDataLst>
          </p:nvPr>
        </p:nvSpPr>
        <p:spPr bwMode="auto">
          <a:xfrm>
            <a:off x="5279504" y="185740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2" name="Smiley Face 21"/>
          <p:cNvSpPr/>
          <p:nvPr>
            <p:custDataLst>
              <p:tags r:id="rId18"/>
            </p:custDataLst>
          </p:nvPr>
        </p:nvSpPr>
        <p:spPr bwMode="auto">
          <a:xfrm>
            <a:off x="2598981" y="4307903"/>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3" name="Smiley Face 22"/>
          <p:cNvSpPr/>
          <p:nvPr>
            <p:custDataLst>
              <p:tags r:id="rId19"/>
            </p:custDataLst>
          </p:nvPr>
        </p:nvSpPr>
        <p:spPr bwMode="auto">
          <a:xfrm>
            <a:off x="4680012" y="1844119"/>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4" name="Smiley Face 23"/>
          <p:cNvSpPr/>
          <p:nvPr>
            <p:custDataLst>
              <p:tags r:id="rId20"/>
            </p:custDataLst>
          </p:nvPr>
        </p:nvSpPr>
        <p:spPr bwMode="auto">
          <a:xfrm>
            <a:off x="5915000" y="8115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5" name="Smiley Face 24"/>
          <p:cNvSpPr/>
          <p:nvPr>
            <p:custDataLst>
              <p:tags r:id="rId21"/>
            </p:custDataLst>
          </p:nvPr>
        </p:nvSpPr>
        <p:spPr bwMode="auto">
          <a:xfrm>
            <a:off x="5266928" y="836712"/>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6" name="Smiley Face 25"/>
          <p:cNvSpPr/>
          <p:nvPr>
            <p:custDataLst>
              <p:tags r:id="rId22"/>
            </p:custDataLst>
          </p:nvPr>
        </p:nvSpPr>
        <p:spPr bwMode="auto">
          <a:xfrm>
            <a:off x="7190854" y="1688544"/>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27" name="Smiley Face 26"/>
          <p:cNvSpPr/>
          <p:nvPr>
            <p:custDataLst>
              <p:tags r:id="rId23"/>
            </p:custDataLst>
          </p:nvPr>
        </p:nvSpPr>
        <p:spPr bwMode="auto">
          <a:xfrm>
            <a:off x="6562180" y="5829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2" name="Smiley Face 31"/>
          <p:cNvSpPr/>
          <p:nvPr>
            <p:custDataLst>
              <p:tags r:id="rId24"/>
            </p:custDataLst>
          </p:nvPr>
        </p:nvSpPr>
        <p:spPr bwMode="auto">
          <a:xfrm>
            <a:off x="3101544" y="465122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3" name="TextBox 32"/>
          <p:cNvSpPr txBox="1"/>
          <p:nvPr>
            <p:custDataLst>
              <p:tags r:id="rId25"/>
            </p:custDataLst>
          </p:nvPr>
        </p:nvSpPr>
        <p:spPr>
          <a:xfrm>
            <a:off x="1771050" y="5621178"/>
            <a:ext cx="2496837" cy="461665"/>
          </a:xfrm>
          <a:prstGeom prst="rect">
            <a:avLst/>
          </a:prstGeom>
          <a:noFill/>
        </p:spPr>
        <p:txBody>
          <a:bodyPr wrap="none" rtlCol="0">
            <a:spAutoFit/>
          </a:bodyPr>
          <a:lstStyle/>
          <a:p>
            <a:r>
              <a:rPr lang="fr-CA" dirty="0"/>
              <a:t>Lowlands of Asia</a:t>
            </a:r>
            <a:endParaRPr lang="en-CA" dirty="0"/>
          </a:p>
        </p:txBody>
      </p:sp>
      <p:sp>
        <p:nvSpPr>
          <p:cNvPr id="34" name="Smiley Face 33"/>
          <p:cNvSpPr/>
          <p:nvPr>
            <p:custDataLst>
              <p:tags r:id="rId26"/>
            </p:custDataLst>
          </p:nvPr>
        </p:nvSpPr>
        <p:spPr bwMode="auto">
          <a:xfrm>
            <a:off x="6443588" y="1124744"/>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5" name="Smiley Face 34"/>
          <p:cNvSpPr/>
          <p:nvPr>
            <p:custDataLst>
              <p:tags r:id="rId27"/>
            </p:custDataLst>
          </p:nvPr>
        </p:nvSpPr>
        <p:spPr bwMode="auto">
          <a:xfrm>
            <a:off x="6707088" y="1650504"/>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6" name="Smiley Face 35"/>
          <p:cNvSpPr/>
          <p:nvPr>
            <p:custDataLst>
              <p:tags r:id="rId28"/>
            </p:custDataLst>
          </p:nvPr>
        </p:nvSpPr>
        <p:spPr bwMode="auto">
          <a:xfrm>
            <a:off x="6012160" y="1819672"/>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7" name="Smiley Face 36"/>
          <p:cNvSpPr/>
          <p:nvPr>
            <p:custDataLst>
              <p:tags r:id="rId29"/>
            </p:custDataLst>
          </p:nvPr>
        </p:nvSpPr>
        <p:spPr bwMode="auto">
          <a:xfrm>
            <a:off x="5652120" y="1362472"/>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8" name="Smiley Face 37"/>
          <p:cNvSpPr/>
          <p:nvPr>
            <p:custDataLst>
              <p:tags r:id="rId30"/>
            </p:custDataLst>
          </p:nvPr>
        </p:nvSpPr>
        <p:spPr bwMode="auto">
          <a:xfrm>
            <a:off x="7068589" y="1087096"/>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39" name="Smiley Face 38"/>
          <p:cNvSpPr/>
          <p:nvPr>
            <p:custDataLst>
              <p:tags r:id="rId31"/>
            </p:custDataLst>
          </p:nvPr>
        </p:nvSpPr>
        <p:spPr bwMode="auto">
          <a:xfrm>
            <a:off x="7120690" y="402121"/>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40" name="TextBox 39"/>
          <p:cNvSpPr txBox="1"/>
          <p:nvPr>
            <p:custDataLst>
              <p:tags r:id="rId32"/>
            </p:custDataLst>
          </p:nvPr>
        </p:nvSpPr>
        <p:spPr>
          <a:xfrm rot="5400000">
            <a:off x="4426066" y="3502926"/>
            <a:ext cx="1124026" cy="400110"/>
          </a:xfrm>
          <a:prstGeom prst="rect">
            <a:avLst/>
          </a:prstGeom>
          <a:noFill/>
          <a:ln>
            <a:solidFill>
              <a:schemeClr val="tx2">
                <a:lumMod val="75000"/>
              </a:schemeClr>
            </a:solidFill>
          </a:ln>
        </p:spPr>
        <p:txBody>
          <a:bodyPr wrap="none" rtlCol="0">
            <a:spAutoFit/>
          </a:bodyPr>
          <a:lstStyle/>
          <a:p>
            <a:r>
              <a:rPr lang="fr-CA" dirty="0">
                <a:solidFill>
                  <a:schemeClr val="accent2">
                    <a:lumMod val="75000"/>
                  </a:schemeClr>
                </a:solidFill>
              </a:rPr>
              <a:t>3,500 m</a:t>
            </a:r>
            <a:endParaRPr lang="en-CA" dirty="0">
              <a:solidFill>
                <a:schemeClr val="accent2">
                  <a:lumMod val="75000"/>
                </a:schemeClr>
              </a:solidFill>
            </a:endParaRPr>
          </a:p>
        </p:txBody>
      </p:sp>
      <p:sp>
        <p:nvSpPr>
          <p:cNvPr id="41" name="Rectangle 17"/>
          <p:cNvSpPr txBox="1">
            <a:spLocks noChangeArrowheads="1"/>
          </p:cNvSpPr>
          <p:nvPr>
            <p:custDataLst>
              <p:tags r:id="rId33"/>
            </p:custDataLst>
          </p:nvPr>
        </p:nvSpPr>
        <p:spPr>
          <a:xfrm>
            <a:off x="0" y="14288"/>
            <a:ext cx="8207375" cy="1143000"/>
          </a:xfrm>
          <a:prstGeom prst="rect">
            <a:avLst/>
          </a:prstGeom>
        </p:spPr>
        <p:txBody>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ca-ES" sz="2800" kern="0" dirty="0"/>
              <a:t>3.3 Evolution and Natural Selection:</a:t>
            </a:r>
            <a:br>
              <a:rPr lang="ca-ES" sz="2800" kern="0" dirty="0"/>
            </a:br>
            <a:r>
              <a:rPr lang="ca-ES" sz="2800" kern="0" dirty="0"/>
              <a:t>Humans and Altitude</a:t>
            </a:r>
            <a:endParaRPr lang="en-US" sz="2800" kern="0" dirty="0"/>
          </a:p>
        </p:txBody>
      </p:sp>
      <p:sp>
        <p:nvSpPr>
          <p:cNvPr id="42" name="Smiley Face 41"/>
          <p:cNvSpPr/>
          <p:nvPr>
            <p:custDataLst>
              <p:tags r:id="rId34"/>
            </p:custDataLst>
          </p:nvPr>
        </p:nvSpPr>
        <p:spPr bwMode="auto">
          <a:xfrm>
            <a:off x="5493990" y="4202860"/>
            <a:ext cx="457200" cy="457200"/>
          </a:xfrm>
          <a:prstGeom prst="smileyFace">
            <a:avLst/>
          </a:prstGeom>
          <a:noFill/>
          <a:ln w="38100" cap="flat" cmpd="sng" algn="ctr">
            <a:solidFill>
              <a:srgbClr val="C00000"/>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43" name="Smiley Face 42"/>
          <p:cNvSpPr/>
          <p:nvPr>
            <p:custDataLst>
              <p:tags r:id="rId35"/>
            </p:custDataLst>
          </p:nvPr>
        </p:nvSpPr>
        <p:spPr bwMode="auto">
          <a:xfrm>
            <a:off x="5493990" y="5154290"/>
            <a:ext cx="457200" cy="457200"/>
          </a:xfrm>
          <a:prstGeom prst="smileyFace">
            <a:avLst/>
          </a:prstGeom>
          <a:noFill/>
          <a:ln w="38100" cap="flat" cmpd="sng" algn="ctr">
            <a:solidFill>
              <a:schemeClr val="tx2">
                <a:lumMod val="5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000" b="1" i="0" u="none" strike="noStrike" cap="none" normalizeH="0" baseline="0">
              <a:ln>
                <a:noFill/>
              </a:ln>
              <a:solidFill>
                <a:schemeClr val="tx1"/>
              </a:solidFill>
              <a:effectLst/>
              <a:latin typeface="Arial" charset="0"/>
            </a:endParaRPr>
          </a:p>
        </p:txBody>
      </p:sp>
      <p:sp>
        <p:nvSpPr>
          <p:cNvPr id="44" name="TextBox 43"/>
          <p:cNvSpPr txBox="1"/>
          <p:nvPr>
            <p:custDataLst>
              <p:tags r:id="rId36"/>
            </p:custDataLst>
          </p:nvPr>
        </p:nvSpPr>
        <p:spPr>
          <a:xfrm>
            <a:off x="6023594" y="4077072"/>
            <a:ext cx="3120406" cy="1077218"/>
          </a:xfrm>
          <a:prstGeom prst="rect">
            <a:avLst/>
          </a:prstGeom>
          <a:noFill/>
        </p:spPr>
        <p:txBody>
          <a:bodyPr wrap="square" rtlCol="0">
            <a:spAutoFit/>
          </a:bodyPr>
          <a:lstStyle/>
          <a:p>
            <a:r>
              <a:rPr lang="fr-CA" sz="1600" dirty="0"/>
              <a:t>= </a:t>
            </a:r>
            <a:r>
              <a:rPr lang="en-CA" sz="1600" dirty="0"/>
              <a:t>Individuals who have the genetic traits allowing for survival and reproduction in high altitudes.</a:t>
            </a:r>
          </a:p>
        </p:txBody>
      </p:sp>
      <p:sp>
        <p:nvSpPr>
          <p:cNvPr id="45" name="TextBox 44"/>
          <p:cNvSpPr txBox="1"/>
          <p:nvPr>
            <p:custDataLst>
              <p:tags r:id="rId37"/>
            </p:custDataLst>
          </p:nvPr>
        </p:nvSpPr>
        <p:spPr>
          <a:xfrm>
            <a:off x="6023594" y="5046226"/>
            <a:ext cx="3004390" cy="1077218"/>
          </a:xfrm>
          <a:prstGeom prst="rect">
            <a:avLst/>
          </a:prstGeom>
          <a:noFill/>
        </p:spPr>
        <p:txBody>
          <a:bodyPr wrap="square" rtlCol="0">
            <a:spAutoFit/>
          </a:bodyPr>
          <a:lstStyle/>
          <a:p>
            <a:r>
              <a:rPr lang="fr-CA" sz="1600" dirty="0"/>
              <a:t>= </a:t>
            </a:r>
            <a:r>
              <a:rPr lang="en-CA" sz="1600" dirty="0"/>
              <a:t>Individuals who do not have the genetic traits allowing for survival and reproduction in high altitudes.</a:t>
            </a:r>
          </a:p>
        </p:txBody>
      </p:sp>
    </p:spTree>
    <p:extLst>
      <p:ext uri="{BB962C8B-B14F-4D97-AF65-F5344CB8AC3E}">
        <p14:creationId xmlns:p14="http://schemas.microsoft.com/office/powerpoint/2010/main" val="4903883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www.qctop.com/articles/upload/cartegeographie-76572.jpg"/>
          <p:cNvPicPr>
            <a:picLocks noChangeAspect="1" noChangeArrowheads="1"/>
          </p:cNvPicPr>
          <p:nvPr>
            <p:custDataLst>
              <p:tags r:id="rId1"/>
            </p:custDataLst>
          </p:nvPr>
        </p:nvPicPr>
        <p:blipFill>
          <a:blip r:embed="rId12"/>
          <a:srcRect/>
          <a:stretch>
            <a:fillRect/>
          </a:stretch>
        </p:blipFill>
        <p:spPr bwMode="auto">
          <a:xfrm>
            <a:off x="3132138" y="1773238"/>
            <a:ext cx="5472112" cy="4086225"/>
          </a:xfrm>
          <a:prstGeom prst="rect">
            <a:avLst/>
          </a:prstGeom>
          <a:noFill/>
          <a:ln>
            <a:solidFill>
              <a:schemeClr val="bg1">
                <a:lumMod val="10000"/>
              </a:schemeClr>
            </a:solid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33795" name="Ellipse 3"/>
          <p:cNvSpPr>
            <a:spLocks noChangeArrowheads="1"/>
          </p:cNvSpPr>
          <p:nvPr>
            <p:custDataLst>
              <p:tags r:id="rId2"/>
            </p:custDataLst>
          </p:nvPr>
        </p:nvSpPr>
        <p:spPr bwMode="auto">
          <a:xfrm>
            <a:off x="6732588" y="3141663"/>
            <a:ext cx="863600" cy="287337"/>
          </a:xfrm>
          <a:prstGeom prst="ellipse">
            <a:avLst/>
          </a:prstGeom>
          <a:noFill/>
          <a:ln w="12700" algn="ctr">
            <a:solidFill>
              <a:schemeClr val="tx1"/>
            </a:solidFill>
            <a:round/>
            <a:headEnd/>
            <a:tailEn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wrap="none">
            <a:spAutoFit/>
          </a:bodyPr>
          <a:lstStyle/>
          <a:p>
            <a:endParaRPr lang="en-CA"/>
          </a:p>
        </p:txBody>
      </p:sp>
      <p:sp>
        <p:nvSpPr>
          <p:cNvPr id="33796" name="Ellipse 5"/>
          <p:cNvSpPr>
            <a:spLocks noChangeArrowheads="1"/>
          </p:cNvSpPr>
          <p:nvPr>
            <p:custDataLst>
              <p:tags r:id="rId3"/>
            </p:custDataLst>
          </p:nvPr>
        </p:nvSpPr>
        <p:spPr bwMode="auto">
          <a:xfrm rot="5225568">
            <a:off x="4233069" y="4155281"/>
            <a:ext cx="865188" cy="288925"/>
          </a:xfrm>
          <a:prstGeom prst="ellipse">
            <a:avLst/>
          </a:prstGeom>
          <a:noFill/>
          <a:ln w="12700" algn="ctr">
            <a:solidFill>
              <a:schemeClr val="tx1"/>
            </a:solidFill>
            <a:round/>
            <a:headEnd/>
            <a:tailEn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wrap="none">
            <a:spAutoFit/>
          </a:bodyPr>
          <a:lstStyle/>
          <a:p>
            <a:endParaRPr lang="en-CA"/>
          </a:p>
        </p:txBody>
      </p:sp>
      <p:sp>
        <p:nvSpPr>
          <p:cNvPr id="33797" name="ZoneTexte 6"/>
          <p:cNvSpPr txBox="1">
            <a:spLocks noChangeArrowheads="1"/>
          </p:cNvSpPr>
          <p:nvPr>
            <p:custDataLst>
              <p:tags r:id="rId4"/>
            </p:custDataLst>
          </p:nvPr>
        </p:nvSpPr>
        <p:spPr bwMode="auto">
          <a:xfrm>
            <a:off x="5580062" y="3888500"/>
            <a:ext cx="306459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2000" b="1" dirty="0">
                <a:solidFill>
                  <a:schemeClr val="bg2"/>
                </a:solidFill>
              </a:rPr>
              <a:t>Qinghai–Tibet Plateau First traces 30,000 y</a:t>
            </a:r>
            <a:r>
              <a:rPr lang="fr-CA" sz="2000" b="1" dirty="0" err="1">
                <a:solidFill>
                  <a:srgbClr val="FDFDFD"/>
                </a:solidFill>
              </a:rPr>
              <a:t>rs</a:t>
            </a:r>
            <a:r>
              <a:rPr lang="fr-CA" sz="2000" b="1" dirty="0">
                <a:solidFill>
                  <a:srgbClr val="FDFDFD"/>
                </a:solidFill>
              </a:rPr>
              <a:t>  </a:t>
            </a:r>
          </a:p>
          <a:p>
            <a:r>
              <a:rPr lang="fr-CA" sz="2000" b="1" dirty="0">
                <a:solidFill>
                  <a:srgbClr val="FDFDFD"/>
                </a:solidFill>
              </a:rPr>
              <a:t>1,000+ </a:t>
            </a:r>
            <a:r>
              <a:rPr lang="fr-CA" sz="2000" b="1" dirty="0" err="1">
                <a:solidFill>
                  <a:srgbClr val="FDFDFD"/>
                </a:solidFill>
              </a:rPr>
              <a:t>generations</a:t>
            </a:r>
            <a:endParaRPr lang="en-CA" sz="2000" b="1" dirty="0">
              <a:solidFill>
                <a:srgbClr val="FDFDFD"/>
              </a:solidFill>
            </a:endParaRPr>
          </a:p>
        </p:txBody>
      </p:sp>
      <p:cxnSp>
        <p:nvCxnSpPr>
          <p:cNvPr id="33798" name="Connecteur droit avec flèche 8"/>
          <p:cNvCxnSpPr>
            <a:cxnSpLocks noChangeShapeType="1"/>
            <a:endCxn id="33795" idx="4"/>
          </p:cNvCxnSpPr>
          <p:nvPr>
            <p:custDataLst>
              <p:tags r:id="rId5"/>
            </p:custDataLst>
          </p:nvPr>
        </p:nvCxnSpPr>
        <p:spPr bwMode="auto">
          <a:xfrm flipV="1">
            <a:off x="7092950" y="3429000"/>
            <a:ext cx="71438" cy="431800"/>
          </a:xfrm>
          <a:prstGeom prst="straightConnector1">
            <a:avLst/>
          </a:prstGeom>
          <a:noFill/>
          <a:ln w="12700" algn="ctr">
            <a:solidFill>
              <a:schemeClr val="tx1"/>
            </a:solidFill>
            <a:round/>
            <a:headEnd/>
            <a:tailEnd/>
          </a:ln>
          <a:effectLst>
            <a:outerShdw dist="17961" dir="13500000" algn="ctr" rotWithShape="0">
              <a:srgbClr val="FCFEB9"/>
            </a:outerShdw>
          </a:effectLst>
          <a:extLst>
            <a:ext uri="{909E8E84-426E-40DD-AFC4-6F175D3DCCD1}">
              <a14:hiddenFill xmlns:a14="http://schemas.microsoft.com/office/drawing/2010/main">
                <a:noFill/>
              </a14:hiddenFill>
            </a:ext>
          </a:extLst>
        </p:spPr>
      </p:cxnSp>
      <p:sp>
        <p:nvSpPr>
          <p:cNvPr id="33799" name="ZoneTexte 9"/>
          <p:cNvSpPr txBox="1">
            <a:spLocks noChangeArrowheads="1"/>
          </p:cNvSpPr>
          <p:nvPr>
            <p:custDataLst>
              <p:tags r:id="rId6"/>
            </p:custDataLst>
          </p:nvPr>
        </p:nvSpPr>
        <p:spPr bwMode="auto">
          <a:xfrm>
            <a:off x="3056016" y="3644900"/>
            <a:ext cx="177586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sz="1800" b="1" dirty="0">
                <a:solidFill>
                  <a:srgbClr val="FDFDFD"/>
                </a:solidFill>
              </a:rPr>
              <a:t>Andes</a:t>
            </a:r>
          </a:p>
          <a:p>
            <a:r>
              <a:rPr lang="fr-CA" sz="1800" b="1" dirty="0">
                <a:solidFill>
                  <a:srgbClr val="FDFDFD"/>
                </a:solidFill>
              </a:rPr>
              <a:t>(11,000 </a:t>
            </a:r>
            <a:r>
              <a:rPr lang="fr-CA" sz="1800" b="1" dirty="0" err="1">
                <a:solidFill>
                  <a:srgbClr val="FDFDFD"/>
                </a:solidFill>
              </a:rPr>
              <a:t>Years</a:t>
            </a:r>
            <a:r>
              <a:rPr lang="fr-CA" sz="1800" b="1" dirty="0">
                <a:solidFill>
                  <a:srgbClr val="FDFDFD"/>
                </a:solidFill>
              </a:rPr>
              <a:t>)</a:t>
            </a:r>
          </a:p>
          <a:p>
            <a:r>
              <a:rPr lang="fr-CA" sz="1800" b="1" dirty="0">
                <a:solidFill>
                  <a:srgbClr val="FDFDFD"/>
                </a:solidFill>
              </a:rPr>
              <a:t>550 </a:t>
            </a:r>
            <a:r>
              <a:rPr lang="fr-CA" sz="1800" b="1" dirty="0" err="1">
                <a:solidFill>
                  <a:srgbClr val="FDFDFD"/>
                </a:solidFill>
              </a:rPr>
              <a:t>generations</a:t>
            </a:r>
            <a:endParaRPr lang="en-CA" sz="1800" b="1" dirty="0">
              <a:solidFill>
                <a:srgbClr val="FDFDFD"/>
              </a:solidFill>
            </a:endParaRPr>
          </a:p>
        </p:txBody>
      </p:sp>
      <p:cxnSp>
        <p:nvCxnSpPr>
          <p:cNvPr id="33800" name="Connecteur droit 11"/>
          <p:cNvCxnSpPr>
            <a:cxnSpLocks noChangeShapeType="1"/>
          </p:cNvCxnSpPr>
          <p:nvPr>
            <p:custDataLst>
              <p:tags r:id="rId7"/>
            </p:custDataLst>
          </p:nvPr>
        </p:nvCxnSpPr>
        <p:spPr bwMode="auto">
          <a:xfrm>
            <a:off x="4140200" y="4005263"/>
            <a:ext cx="431800" cy="0"/>
          </a:xfrm>
          <a:prstGeom prst="line">
            <a:avLst/>
          </a:prstGeom>
          <a:noFill/>
          <a:ln w="12700" algn="ctr">
            <a:solidFill>
              <a:schemeClr val="tx1"/>
            </a:solidFill>
            <a:round/>
            <a:headEnd/>
            <a:tailEnd/>
          </a:ln>
          <a:effectLst>
            <a:outerShdw dist="17961" dir="13500000" algn="ctr" rotWithShape="0">
              <a:srgbClr val="FCFEB9"/>
            </a:outerShdw>
          </a:effectLst>
          <a:extLst>
            <a:ext uri="{909E8E84-426E-40DD-AFC4-6F175D3DCCD1}">
              <a14:hiddenFill xmlns:a14="http://schemas.microsoft.com/office/drawing/2010/main">
                <a:noFill/>
              </a14:hiddenFill>
            </a:ext>
          </a:extLst>
        </p:spPr>
      </p:cxnSp>
      <p:sp>
        <p:nvSpPr>
          <p:cNvPr id="33801" name="ZoneTexte 13"/>
          <p:cNvSpPr txBox="1">
            <a:spLocks noChangeArrowheads="1"/>
          </p:cNvSpPr>
          <p:nvPr>
            <p:custDataLst>
              <p:tags r:id="rId8"/>
            </p:custDataLst>
          </p:nvPr>
        </p:nvSpPr>
        <p:spPr bwMode="auto">
          <a:xfrm>
            <a:off x="140572" y="1843950"/>
            <a:ext cx="2951163"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2000" b="1" dirty="0"/>
              <a:t>Many regions in high altitude were independently colonized by humans.</a:t>
            </a:r>
          </a:p>
          <a:p>
            <a:endParaRPr lang="en-CA" sz="2000" b="1" dirty="0"/>
          </a:p>
          <a:p>
            <a:r>
              <a:rPr lang="en-CA" sz="2000" b="1" dirty="0"/>
              <a:t>On the Qinghai–Tibet Plateau, human </a:t>
            </a:r>
            <a:r>
              <a:rPr lang="en-CA" sz="2000" b="1" u="sng" dirty="0">
                <a:solidFill>
                  <a:schemeClr val="tx2"/>
                </a:solidFill>
              </a:rPr>
              <a:t>_</a:t>
            </a:r>
            <a:r>
              <a:rPr lang="en-CA" sz="2000" b="1" u="sng" dirty="0" err="1">
                <a:solidFill>
                  <a:schemeClr val="tx2"/>
                </a:solidFill>
              </a:rPr>
              <a:t>adaptation_</a:t>
            </a:r>
            <a:r>
              <a:rPr lang="en-CA" sz="2000" b="1" dirty="0" err="1"/>
              <a:t>to</a:t>
            </a:r>
            <a:r>
              <a:rPr lang="en-CA" sz="2000" b="1" dirty="0"/>
              <a:t> high altitude differs from the Andes.</a:t>
            </a:r>
          </a:p>
        </p:txBody>
      </p:sp>
      <p:sp>
        <p:nvSpPr>
          <p:cNvPr id="11" name="Rectangle 17"/>
          <p:cNvSpPr>
            <a:spLocks noGrp="1" noChangeArrowheads="1"/>
          </p:cNvSpPr>
          <p:nvPr>
            <p:ph type="title"/>
            <p:custDataLst>
              <p:tags r:id="rId9"/>
            </p:custDataLst>
          </p:nvPr>
        </p:nvSpPr>
        <p:spPr/>
        <p:txBody>
          <a:bodyPr/>
          <a:lstStyle/>
          <a:p>
            <a:pPr>
              <a:defRPr/>
            </a:pPr>
            <a:r>
              <a:rPr lang="ca-ES" sz="2800" dirty="0"/>
              <a:t>3.3 Evolution and Natural Selection:</a:t>
            </a:r>
            <a:br>
              <a:rPr lang="ca-ES" sz="2800" dirty="0"/>
            </a:br>
            <a:r>
              <a:rPr lang="ca-ES" sz="2800" dirty="0"/>
              <a:t>Humans and Altitude</a:t>
            </a:r>
            <a:endParaRPr lang="en-US" sz="2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ce réservé du contenu 2"/>
          <p:cNvSpPr txBox="1">
            <a:spLocks/>
          </p:cNvSpPr>
          <p:nvPr>
            <p:custDataLst>
              <p:tags r:id="rId1"/>
            </p:custDataLst>
          </p:nvPr>
        </p:nvSpPr>
        <p:spPr bwMode="auto">
          <a:xfrm>
            <a:off x="151966" y="1500612"/>
            <a:ext cx="4537075" cy="2665412"/>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lvl1pPr marL="342900" indent="-342900">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spcBef>
                <a:spcPct val="20000"/>
              </a:spcBef>
              <a:buClr>
                <a:schemeClr val="tx2"/>
              </a:buClr>
              <a:buSzPct val="75000"/>
              <a:buFont typeface="Monotype Sorts" pitchFamily="2" charset="2"/>
              <a:buChar char="l"/>
            </a:pPr>
            <a:r>
              <a:rPr lang="en-CA" b="1" dirty="0"/>
              <a:t>Adaptations</a:t>
            </a:r>
          </a:p>
          <a:p>
            <a:pPr lvl="1">
              <a:spcBef>
                <a:spcPct val="20000"/>
              </a:spcBef>
              <a:buClr>
                <a:schemeClr val="tx2"/>
              </a:buClr>
              <a:buSzPct val="75000"/>
              <a:buFont typeface="Monotype Sorts" pitchFamily="2" charset="2"/>
              <a:buChar char="l"/>
            </a:pPr>
            <a:r>
              <a:rPr lang="en-CA" b="1" dirty="0"/>
              <a:t>Andes</a:t>
            </a:r>
          </a:p>
          <a:p>
            <a:pPr lvl="2">
              <a:spcBef>
                <a:spcPct val="20000"/>
              </a:spcBef>
              <a:buClr>
                <a:schemeClr val="tx2"/>
              </a:buClr>
              <a:buSzPct val="75000"/>
              <a:buFont typeface="Monotype Sorts" pitchFamily="2" charset="2"/>
              <a:buChar char="l"/>
            </a:pPr>
            <a:r>
              <a:rPr lang="en-CA" b="1" dirty="0"/>
              <a:t>Increase in hemoglobin concentration (red blood cells).</a:t>
            </a:r>
          </a:p>
          <a:p>
            <a:pPr lvl="1">
              <a:spcBef>
                <a:spcPct val="20000"/>
              </a:spcBef>
              <a:buClr>
                <a:schemeClr val="tx2"/>
              </a:buClr>
              <a:buSzPct val="75000"/>
              <a:buFont typeface="Monotype Sorts" pitchFamily="2" charset="2"/>
              <a:buChar char="l"/>
            </a:pPr>
            <a:r>
              <a:rPr lang="en-CA" b="1" dirty="0"/>
              <a:t>Qinghai–Tibet Plateau </a:t>
            </a:r>
          </a:p>
          <a:p>
            <a:pPr lvl="2">
              <a:spcBef>
                <a:spcPct val="20000"/>
              </a:spcBef>
              <a:buClr>
                <a:schemeClr val="tx2"/>
              </a:buClr>
              <a:buSzPct val="75000"/>
              <a:buFont typeface="Monotype Sorts" pitchFamily="2" charset="2"/>
              <a:buChar char="l"/>
            </a:pPr>
            <a:r>
              <a:rPr lang="en-CA" b="1" dirty="0"/>
              <a:t>Deeper breath, larger pulmonary capacity and increased </a:t>
            </a:r>
            <a:r>
              <a:rPr lang="en-CA" b="1" u="sng" dirty="0">
                <a:solidFill>
                  <a:schemeClr val="tx2"/>
                </a:solidFill>
              </a:rPr>
              <a:t>_blood flow </a:t>
            </a:r>
            <a:r>
              <a:rPr lang="en-CA" b="1" dirty="0"/>
              <a:t>.</a:t>
            </a:r>
            <a:r>
              <a:rPr lang="en-CA" b="1" u="sng" dirty="0">
                <a:solidFill>
                  <a:schemeClr val="tx2"/>
                </a:solidFill>
              </a:rPr>
              <a:t> </a:t>
            </a:r>
          </a:p>
          <a:p>
            <a:pPr lvl="1">
              <a:spcBef>
                <a:spcPct val="20000"/>
              </a:spcBef>
              <a:buSzPct val="100000"/>
              <a:buFontTx/>
              <a:buChar char="–"/>
            </a:pPr>
            <a:endParaRPr lang="en-CA" b="1" dirty="0"/>
          </a:p>
        </p:txBody>
      </p:sp>
      <p:sp>
        <p:nvSpPr>
          <p:cNvPr id="34819" name="ZoneTexte 4"/>
          <p:cNvSpPr txBox="1">
            <a:spLocks noChangeArrowheads="1"/>
          </p:cNvSpPr>
          <p:nvPr>
            <p:custDataLst>
              <p:tags r:id="rId2"/>
            </p:custDataLst>
          </p:nvPr>
        </p:nvSpPr>
        <p:spPr bwMode="auto">
          <a:xfrm>
            <a:off x="4716463" y="2233156"/>
            <a:ext cx="4230687"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2000" b="1" dirty="0"/>
              <a:t>Natural selection keeps the individuals with the genetic traits that allow adaptation to high altitude. This means that individuals that have the mutation are at an advantage for survival and reproduction (production of </a:t>
            </a:r>
            <a:r>
              <a:rPr lang="en-CA" sz="2000" b="1" dirty="0" err="1"/>
              <a:t>offsprings</a:t>
            </a:r>
            <a:r>
              <a:rPr lang="en-CA" sz="2000" b="1" dirty="0"/>
              <a:t>).</a:t>
            </a:r>
          </a:p>
        </p:txBody>
      </p:sp>
      <p:sp>
        <p:nvSpPr>
          <p:cNvPr id="7" name="Rectangle 17"/>
          <p:cNvSpPr>
            <a:spLocks noGrp="1" noChangeArrowheads="1"/>
          </p:cNvSpPr>
          <p:nvPr>
            <p:ph type="title"/>
            <p:custDataLst>
              <p:tags r:id="rId3"/>
            </p:custDataLst>
          </p:nvPr>
        </p:nvSpPr>
        <p:spPr>
          <a:xfrm>
            <a:off x="395288" y="333375"/>
            <a:ext cx="8207375" cy="1143000"/>
          </a:xfrm>
        </p:spPr>
        <p:txBody>
          <a:bodyPr/>
          <a:lstStyle/>
          <a:p>
            <a:pPr>
              <a:defRPr/>
            </a:pPr>
            <a:r>
              <a:rPr lang="ca-ES" sz="2800" dirty="0"/>
              <a:t>3.3 Evolution and Natural Selection:</a:t>
            </a:r>
            <a:br>
              <a:rPr lang="ca-ES" sz="2800" dirty="0"/>
            </a:br>
            <a:r>
              <a:rPr lang="ca-ES" sz="2800" dirty="0"/>
              <a:t>Humans and Altitude</a:t>
            </a:r>
            <a:endParaRPr lang="en-US" sz="2800" dirty="0"/>
          </a:p>
        </p:txBody>
      </p:sp>
      <p:sp>
        <p:nvSpPr>
          <p:cNvPr id="3" name="TextBox 2">
            <a:extLst>
              <a:ext uri="{FF2B5EF4-FFF2-40B4-BE49-F238E27FC236}">
                <a16:creationId xmlns:a16="http://schemas.microsoft.com/office/drawing/2014/main" id="{81534348-CD63-439C-8833-9CE272EFFE8B}"/>
              </a:ext>
            </a:extLst>
          </p:cNvPr>
          <p:cNvSpPr txBox="1"/>
          <p:nvPr/>
        </p:nvSpPr>
        <p:spPr>
          <a:xfrm>
            <a:off x="-3708920" y="116632"/>
            <a:ext cx="3600400" cy="1323439"/>
          </a:xfrm>
          <a:prstGeom prst="rect">
            <a:avLst/>
          </a:prstGeom>
          <a:noFill/>
        </p:spPr>
        <p:txBody>
          <a:bodyPr wrap="square" rtlCol="0">
            <a:spAutoFit/>
          </a:bodyPr>
          <a:lstStyle/>
          <a:p>
            <a:r>
              <a:rPr lang="en-US" sz="1600" dirty="0">
                <a:solidFill>
                  <a:srgbClr val="000099"/>
                </a:solidFill>
              </a:rPr>
              <a:t>Capillaries are slightly larger which allows more blood to pass through.</a:t>
            </a:r>
          </a:p>
          <a:p>
            <a:r>
              <a:rPr lang="en-US" sz="1600" dirty="0">
                <a:solidFill>
                  <a:srgbClr val="000099"/>
                </a:solidFill>
              </a:rPr>
              <a:t>Source populations that travel higher have different mutations that lead to different adaptations.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custDataLst>
              <p:tags r:id="rId1"/>
            </p:custDataLst>
          </p:nvPr>
        </p:nvSpPr>
        <p:spPr>
          <a:xfrm>
            <a:off x="500063" y="1681163"/>
            <a:ext cx="8169275" cy="3548062"/>
          </a:xfrm>
        </p:spPr>
        <p:txBody>
          <a:bodyPr/>
          <a:lstStyle/>
          <a:p>
            <a:pPr>
              <a:defRPr/>
            </a:pPr>
            <a:r>
              <a:rPr lang="en-CA" sz="2000" dirty="0">
                <a:solidFill>
                  <a:schemeClr val="bg1">
                    <a:lumMod val="10000"/>
                  </a:schemeClr>
                </a:solidFill>
              </a:rPr>
              <a:t>In the three cases (moths, finches and humans), the </a:t>
            </a:r>
            <a:r>
              <a:rPr lang="en-CA" sz="2000" u="sng" dirty="0">
                <a:solidFill>
                  <a:schemeClr val="tx2"/>
                </a:solidFill>
              </a:rPr>
              <a:t>_hereditary traits_</a:t>
            </a:r>
            <a:r>
              <a:rPr lang="en-CA" sz="2000" dirty="0">
                <a:solidFill>
                  <a:schemeClr val="bg1">
                    <a:lumMod val="10000"/>
                  </a:schemeClr>
                </a:solidFill>
              </a:rPr>
              <a:t> that give a </a:t>
            </a:r>
            <a:r>
              <a:rPr lang="en-CA" sz="2000" u="sng" dirty="0">
                <a:solidFill>
                  <a:schemeClr val="tx2"/>
                </a:solidFill>
              </a:rPr>
              <a:t>_reproductive advantage </a:t>
            </a:r>
            <a:r>
              <a:rPr lang="en-CA" sz="2000" dirty="0">
                <a:solidFill>
                  <a:schemeClr val="bg1">
                    <a:lumMod val="10000"/>
                  </a:schemeClr>
                </a:solidFill>
              </a:rPr>
              <a:t>(i.e. adaptation) to individuals in a population will be favoured. Thus, from generation to generation, there will be a higher percentage of individuals carrying the adaptation. This is </a:t>
            </a:r>
            <a:r>
              <a:rPr lang="en-CA" sz="2000" u="sng" dirty="0">
                <a:solidFill>
                  <a:schemeClr val="tx2"/>
                </a:solidFill>
              </a:rPr>
              <a:t>_natural selection</a:t>
            </a:r>
            <a:r>
              <a:rPr lang="en-CA" sz="2000" dirty="0">
                <a:solidFill>
                  <a:schemeClr val="bg1">
                    <a:lumMod val="10000"/>
                  </a:schemeClr>
                </a:solidFill>
              </a:rPr>
              <a:t>. It’s Darwin’s descent with modification. It’s evolution. </a:t>
            </a:r>
          </a:p>
          <a:p>
            <a:pPr>
              <a:defRPr/>
            </a:pPr>
            <a:r>
              <a:rPr lang="en-CA" sz="2000" dirty="0">
                <a:solidFill>
                  <a:schemeClr val="bg1">
                    <a:lumMod val="10000"/>
                  </a:schemeClr>
                </a:solidFill>
              </a:rPr>
              <a:t>These adaptations can sometimes redefine a species and, in certain circumstances, define a new species.  </a:t>
            </a:r>
          </a:p>
        </p:txBody>
      </p:sp>
      <p:sp>
        <p:nvSpPr>
          <p:cNvPr id="4" name="Rectangle 17"/>
          <p:cNvSpPr>
            <a:spLocks noGrp="1" noChangeArrowheads="1"/>
          </p:cNvSpPr>
          <p:nvPr>
            <p:ph type="title"/>
            <p:custDataLst>
              <p:tags r:id="rId2"/>
            </p:custDataLst>
          </p:nvPr>
        </p:nvSpPr>
        <p:spPr>
          <a:xfrm>
            <a:off x="250825" y="309563"/>
            <a:ext cx="8785225" cy="1143000"/>
          </a:xfrm>
        </p:spPr>
        <p:txBody>
          <a:bodyPr/>
          <a:lstStyle/>
          <a:p>
            <a:pPr>
              <a:defRPr/>
            </a:pPr>
            <a:r>
              <a:rPr lang="ca-ES" sz="2800" dirty="0"/>
              <a:t>3.3 Evolution and Natural Selection</a:t>
            </a:r>
            <a:br>
              <a:rPr lang="ca-ES" sz="2800" dirty="0"/>
            </a:br>
            <a:r>
              <a:rPr lang="ca-ES" sz="2800" dirty="0"/>
              <a:t>(</a:t>
            </a:r>
            <a:r>
              <a:rPr lang="ca-ES" sz="2800" u="sng" dirty="0"/>
              <a:t>modified slide</a:t>
            </a:r>
            <a:r>
              <a:rPr lang="ca-ES" sz="2800" dirty="0"/>
              <a:t>)</a:t>
            </a:r>
            <a:endParaRPr lang="en-US" sz="2800" dirty="0"/>
          </a:p>
        </p:txBody>
      </p:sp>
      <p:sp>
        <p:nvSpPr>
          <p:cNvPr id="35844" name="TextBox 1"/>
          <p:cNvSpPr txBox="1">
            <a:spLocks noChangeArrowheads="1"/>
          </p:cNvSpPr>
          <p:nvPr>
            <p:custDataLst>
              <p:tags r:id="rId3"/>
            </p:custDataLst>
          </p:nvPr>
        </p:nvSpPr>
        <p:spPr bwMode="auto">
          <a:xfrm>
            <a:off x="1403350" y="5300663"/>
            <a:ext cx="59939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b="1" dirty="0"/>
              <a:t>Another example in the book : fig. 22.13</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custDataLst>
              <p:tags r:id="rId1"/>
            </p:custDataLst>
          </p:nvPr>
        </p:nvSpPr>
        <p:spPr>
          <a:xfrm>
            <a:off x="107950" y="260350"/>
            <a:ext cx="8207375" cy="887413"/>
          </a:xfrm>
        </p:spPr>
        <p:txBody>
          <a:bodyPr/>
          <a:lstStyle/>
          <a:p>
            <a:pPr>
              <a:defRPr/>
            </a:pPr>
            <a:r>
              <a:rPr lang="en-CA" sz="3400" dirty="0"/>
              <a:t>3.4 Proof of Evolution: Homology</a:t>
            </a:r>
          </a:p>
        </p:txBody>
      </p:sp>
      <p:sp>
        <p:nvSpPr>
          <p:cNvPr id="36868" name="Text Box 5"/>
          <p:cNvSpPr txBox="1">
            <a:spLocks noChangeArrowheads="1"/>
          </p:cNvSpPr>
          <p:nvPr>
            <p:custDataLst>
              <p:tags r:id="rId2"/>
            </p:custDataLst>
          </p:nvPr>
        </p:nvSpPr>
        <p:spPr bwMode="auto">
          <a:xfrm>
            <a:off x="34925" y="1700213"/>
            <a:ext cx="3024188" cy="4154984"/>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b="1" dirty="0"/>
              <a:t>Descent with modification theory  (theory of evolution) explains the resemblance between certain traits even if the functions are different. </a:t>
            </a:r>
          </a:p>
          <a:p>
            <a:r>
              <a:rPr lang="en-CA" b="1" u="sng" dirty="0">
                <a:solidFill>
                  <a:schemeClr val="tx2"/>
                </a:solidFill>
              </a:rPr>
              <a:t>(homologous structures)</a:t>
            </a:r>
            <a:endParaRPr lang="en-CA" b="1" dirty="0"/>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49456" y="1844824"/>
            <a:ext cx="5967436" cy="3162486"/>
          </a:xfrm>
          <a:prstGeom prst="rect">
            <a:avLst/>
          </a:prstGeom>
        </p:spPr>
      </p:pic>
      <p:sp>
        <p:nvSpPr>
          <p:cNvPr id="3" name="TextBox 2">
            <a:extLst>
              <a:ext uri="{FF2B5EF4-FFF2-40B4-BE49-F238E27FC236}">
                <a16:creationId xmlns:a16="http://schemas.microsoft.com/office/drawing/2014/main" id="{A1723019-87BF-40CE-B586-C417CFA55B67}"/>
              </a:ext>
            </a:extLst>
          </p:cNvPr>
          <p:cNvSpPr txBox="1"/>
          <p:nvPr/>
        </p:nvSpPr>
        <p:spPr>
          <a:xfrm>
            <a:off x="-3708920" y="116632"/>
            <a:ext cx="3672408" cy="1323439"/>
          </a:xfrm>
          <a:prstGeom prst="rect">
            <a:avLst/>
          </a:prstGeom>
          <a:noFill/>
        </p:spPr>
        <p:txBody>
          <a:bodyPr wrap="square" rtlCol="0">
            <a:spAutoFit/>
          </a:bodyPr>
          <a:lstStyle/>
          <a:p>
            <a:r>
              <a:rPr lang="en-US" sz="1600" dirty="0">
                <a:solidFill>
                  <a:srgbClr val="002060"/>
                </a:solidFill>
              </a:rPr>
              <a:t>Alternative too homology would be individual evolution but it has already been established that it is too complex of a theory and species hare a common ancestor.</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6" name="Rectangle 8"/>
          <p:cNvSpPr>
            <a:spLocks noGrp="1" noChangeArrowheads="1"/>
          </p:cNvSpPr>
          <p:nvPr>
            <p:ph type="title"/>
            <p:custDataLst>
              <p:tags r:id="rId1"/>
            </p:custDataLst>
          </p:nvPr>
        </p:nvSpPr>
        <p:spPr>
          <a:xfrm>
            <a:off x="250825" y="260350"/>
            <a:ext cx="8497888" cy="1143000"/>
          </a:xfrm>
        </p:spPr>
        <p:txBody>
          <a:bodyPr/>
          <a:lstStyle/>
          <a:p>
            <a:pPr>
              <a:defRPr/>
            </a:pPr>
            <a:r>
              <a:rPr lang="fr-CA" sz="3400" dirty="0"/>
              <a:t>3.4 Proof of </a:t>
            </a:r>
            <a:r>
              <a:rPr lang="fr-CA" sz="3400" dirty="0" err="1"/>
              <a:t>Evolution</a:t>
            </a:r>
            <a:r>
              <a:rPr lang="fr-CA" sz="3400" dirty="0"/>
              <a:t>: </a:t>
            </a:r>
            <a:r>
              <a:rPr lang="fr-CA" sz="3400" dirty="0" err="1"/>
              <a:t>Homology</a:t>
            </a:r>
            <a:endParaRPr lang="en-US" sz="3400" dirty="0"/>
          </a:p>
        </p:txBody>
      </p:sp>
      <p:pic>
        <p:nvPicPr>
          <p:cNvPr id="2" name="Pictur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39552" y="1268760"/>
            <a:ext cx="7718148" cy="4665287"/>
          </a:xfrm>
          <a:prstGeom prst="rect">
            <a:avLst/>
          </a:prstGeom>
        </p:spPr>
      </p:pic>
      <p:sp>
        <p:nvSpPr>
          <p:cNvPr id="3" name="TextBox 2">
            <a:extLst>
              <a:ext uri="{FF2B5EF4-FFF2-40B4-BE49-F238E27FC236}">
                <a16:creationId xmlns:a16="http://schemas.microsoft.com/office/drawing/2014/main" id="{E1CAE1D8-8044-4936-90DB-24BB24F225F5}"/>
              </a:ext>
            </a:extLst>
          </p:cNvPr>
          <p:cNvSpPr txBox="1"/>
          <p:nvPr/>
        </p:nvSpPr>
        <p:spPr>
          <a:xfrm>
            <a:off x="-3708920" y="116632"/>
            <a:ext cx="3708920" cy="2554545"/>
          </a:xfrm>
          <a:prstGeom prst="rect">
            <a:avLst/>
          </a:prstGeom>
          <a:noFill/>
        </p:spPr>
        <p:txBody>
          <a:bodyPr wrap="square" rtlCol="0">
            <a:spAutoFit/>
          </a:bodyPr>
          <a:lstStyle/>
          <a:p>
            <a:r>
              <a:rPr lang="en-US" sz="1600" dirty="0">
                <a:solidFill>
                  <a:srgbClr val="002060"/>
                </a:solidFill>
              </a:rPr>
              <a:t>Common features may lie hidden in the embryo. </a:t>
            </a:r>
          </a:p>
          <a:p>
            <a:r>
              <a:rPr lang="en-US" sz="1600" dirty="0">
                <a:solidFill>
                  <a:srgbClr val="002060"/>
                </a:solidFill>
              </a:rPr>
              <a:t>In human embryo pharyngeal pouches disappear to form throat but In fish it later forms into girls.</a:t>
            </a:r>
          </a:p>
          <a:p>
            <a:r>
              <a:rPr lang="en-US" sz="1600" dirty="0">
                <a:solidFill>
                  <a:srgbClr val="002060"/>
                </a:solidFill>
              </a:rPr>
              <a:t>In humans the tail is less obvious and regressed to form the </a:t>
            </a:r>
            <a:r>
              <a:rPr lang="en-US" sz="1600" dirty="0" err="1">
                <a:solidFill>
                  <a:srgbClr val="002060"/>
                </a:solidFill>
              </a:rPr>
              <a:t>coxas</a:t>
            </a:r>
            <a:r>
              <a:rPr lang="en-US" sz="1600" dirty="0">
                <a:solidFill>
                  <a:srgbClr val="002060"/>
                </a:solidFill>
              </a:rPr>
              <a:t>, but in animals it develops.</a:t>
            </a:r>
          </a:p>
          <a:p>
            <a:r>
              <a:rPr lang="en-US" sz="1600" dirty="0">
                <a:solidFill>
                  <a:srgbClr val="002060"/>
                </a:solidFill>
              </a:rPr>
              <a:t>Similarities are not necessarily reflected in the adult form.</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8"/>
          <p:cNvSpPr>
            <a:spLocks noGrp="1" noChangeArrowheads="1"/>
          </p:cNvSpPr>
          <p:nvPr>
            <p:ph type="title"/>
            <p:custDataLst>
              <p:tags r:id="rId1"/>
            </p:custDataLst>
          </p:nvPr>
        </p:nvSpPr>
        <p:spPr>
          <a:xfrm>
            <a:off x="-22225" y="0"/>
            <a:ext cx="8207375" cy="1143000"/>
          </a:xfrm>
        </p:spPr>
        <p:txBody>
          <a:bodyPr/>
          <a:lstStyle/>
          <a:p>
            <a:pPr>
              <a:defRPr/>
            </a:pPr>
            <a:r>
              <a:rPr lang="fr-CA" sz="3400" dirty="0"/>
              <a:t>3.4 Proof of </a:t>
            </a:r>
            <a:r>
              <a:rPr lang="fr-CA" sz="3400" dirty="0" err="1"/>
              <a:t>Evolution</a:t>
            </a:r>
            <a:r>
              <a:rPr lang="fr-CA" sz="3400" dirty="0"/>
              <a:t>: </a:t>
            </a:r>
            <a:r>
              <a:rPr lang="fr-CA" sz="3400" dirty="0" err="1"/>
              <a:t>Homology</a:t>
            </a:r>
            <a:endParaRPr lang="en-US" sz="3400" dirty="0"/>
          </a:p>
        </p:txBody>
      </p:sp>
      <p:pic>
        <p:nvPicPr>
          <p:cNvPr id="3" name="Content Placeholder 2"/>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611560" y="908720"/>
            <a:ext cx="7920880" cy="5231623"/>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custDataLst>
              <p:tags r:id="rId1"/>
            </p:custDataLst>
          </p:nvPr>
        </p:nvSpPr>
        <p:spPr>
          <a:xfrm>
            <a:off x="212725" y="1580578"/>
            <a:ext cx="3135313" cy="1296988"/>
          </a:xfrm>
        </p:spPr>
        <p:txBody>
          <a:bodyPr/>
          <a:lstStyle/>
          <a:p>
            <a:r>
              <a:rPr lang="en-CA" sz="3200" dirty="0"/>
              <a:t>Evolution of the horse:</a:t>
            </a:r>
          </a:p>
        </p:txBody>
      </p:sp>
      <p:pic>
        <p:nvPicPr>
          <p:cNvPr id="39939" name="Picture 5" descr="Horseevolution"/>
          <p:cNvPicPr>
            <a:picLocks noChangeAspect="1" noChangeArrowheads="1"/>
          </p:cNvPicPr>
          <p:nvPr>
            <p:custDataLst>
              <p:tags r:id="rId2"/>
            </p:custDataLst>
          </p:nvPr>
        </p:nvPicPr>
        <p:blipFill rotWithShape="1">
          <a:blip r:embed="rId9" cstate="email">
            <a:extLst>
              <a:ext uri="{28A0092B-C50C-407E-A947-70E740481C1C}">
                <a14:useLocalDpi xmlns:a14="http://schemas.microsoft.com/office/drawing/2010/main"/>
              </a:ext>
            </a:extLst>
          </a:blip>
          <a:srcRect l="-1" r="-1400"/>
          <a:stretch/>
        </p:blipFill>
        <p:spPr bwMode="auto">
          <a:xfrm>
            <a:off x="3463494" y="181760"/>
            <a:ext cx="5573002" cy="6669360"/>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68" name="Rectangle 8"/>
          <p:cNvSpPr>
            <a:spLocks noGrp="1" noChangeArrowheads="1"/>
          </p:cNvSpPr>
          <p:nvPr>
            <p:ph type="title"/>
            <p:custDataLst>
              <p:tags r:id="rId3"/>
            </p:custDataLst>
          </p:nvPr>
        </p:nvSpPr>
        <p:spPr>
          <a:xfrm>
            <a:off x="17463" y="188913"/>
            <a:ext cx="3330575" cy="1143000"/>
          </a:xfrm>
        </p:spPr>
        <p:txBody>
          <a:bodyPr/>
          <a:lstStyle/>
          <a:p>
            <a:pPr>
              <a:defRPr/>
            </a:pPr>
            <a:r>
              <a:rPr lang="en-CA" sz="3400" dirty="0"/>
              <a:t>3.4 Proof of Evolution: Fossils</a:t>
            </a:r>
          </a:p>
        </p:txBody>
      </p:sp>
      <p:pic>
        <p:nvPicPr>
          <p:cNvPr id="39941" name="Picture 10" descr="File:Hyracotherium Eohippus hharder.jpg">
            <a:hlinkClick r:id="rId10"/>
          </p:cNvPr>
          <p:cNvPicPr>
            <a:picLocks noChangeAspect="1" noChangeArrowheads="1"/>
          </p:cNvPicPr>
          <p:nvPr>
            <p:custDataLst>
              <p:tags r:id="rId4"/>
            </p:custDataLst>
          </p:nvPr>
        </p:nvPicPr>
        <p:blipFill>
          <a:blip r:embed="rId11" cstate="email">
            <a:extLst>
              <a:ext uri="{28A0092B-C50C-407E-A947-70E740481C1C}">
                <a14:useLocalDpi xmlns:a14="http://schemas.microsoft.com/office/drawing/2010/main"/>
              </a:ext>
            </a:extLst>
          </a:blip>
          <a:srcRect/>
          <a:stretch>
            <a:fillRect/>
          </a:stretch>
        </p:blipFill>
        <p:spPr bwMode="auto">
          <a:xfrm>
            <a:off x="0" y="2605409"/>
            <a:ext cx="3348038" cy="2103438"/>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2" name="Text Box 11"/>
          <p:cNvSpPr txBox="1">
            <a:spLocks noChangeArrowheads="1"/>
          </p:cNvSpPr>
          <p:nvPr>
            <p:custDataLst>
              <p:tags r:id="rId5"/>
            </p:custDataLst>
          </p:nvPr>
        </p:nvSpPr>
        <p:spPr bwMode="auto">
          <a:xfrm>
            <a:off x="107504" y="4246884"/>
            <a:ext cx="2359025" cy="461963"/>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fr-CA" b="1" i="1" dirty="0" err="1"/>
              <a:t>Hyracotherium</a:t>
            </a:r>
            <a:endParaRPr lang="en-US" b="1" i="1" dirty="0"/>
          </a:p>
        </p:txBody>
      </p:sp>
      <p:sp>
        <p:nvSpPr>
          <p:cNvPr id="2" name="TextBox 1"/>
          <p:cNvSpPr txBox="1"/>
          <p:nvPr>
            <p:custDataLst>
              <p:tags r:id="rId6"/>
            </p:custDataLst>
          </p:nvPr>
        </p:nvSpPr>
        <p:spPr>
          <a:xfrm>
            <a:off x="1031570" y="5085184"/>
            <a:ext cx="2318263" cy="1015663"/>
          </a:xfrm>
          <a:prstGeom prst="rect">
            <a:avLst/>
          </a:prstGeom>
          <a:noFill/>
        </p:spPr>
        <p:txBody>
          <a:bodyPr wrap="none" rtlCol="0">
            <a:spAutoFit/>
          </a:bodyPr>
          <a:lstStyle/>
          <a:p>
            <a:r>
              <a:rPr lang="en-CA" sz="2000" b="1" dirty="0">
                <a:solidFill>
                  <a:schemeClr val="bg1">
                    <a:lumMod val="10000"/>
                  </a:schemeClr>
                </a:solidFill>
              </a:rPr>
              <a:t>Classic </a:t>
            </a:r>
          </a:p>
          <a:p>
            <a:r>
              <a:rPr lang="en-CA" sz="2000" b="1" dirty="0">
                <a:solidFill>
                  <a:schemeClr val="bg1">
                    <a:lumMod val="10000"/>
                  </a:schemeClr>
                </a:solidFill>
              </a:rPr>
              <a:t>Interpretation</a:t>
            </a:r>
          </a:p>
          <a:p>
            <a:r>
              <a:rPr lang="en-CA" sz="2000" b="1" dirty="0">
                <a:solidFill>
                  <a:schemeClr val="bg1">
                    <a:lumMod val="10000"/>
                  </a:schemeClr>
                </a:solidFill>
              </a:rPr>
              <a:t>(linear evolution</a:t>
            </a:r>
            <a:r>
              <a:rPr lang="fr-CA" sz="2000" b="1" dirty="0">
                <a:solidFill>
                  <a:schemeClr val="bg1">
                    <a:lumMod val="10000"/>
                  </a:schemeClr>
                </a:solidFill>
              </a:rPr>
              <a:t>)</a:t>
            </a:r>
            <a:endParaRPr lang="en-CA" sz="2000" b="1" dirty="0">
              <a:solidFill>
                <a:schemeClr val="bg1">
                  <a:lumMod val="10000"/>
                </a:schemeClr>
              </a:solidFill>
            </a:endParaRPr>
          </a:p>
        </p:txBody>
      </p:sp>
      <p:sp>
        <p:nvSpPr>
          <p:cNvPr id="3" name="TextBox 2">
            <a:extLst>
              <a:ext uri="{FF2B5EF4-FFF2-40B4-BE49-F238E27FC236}">
                <a16:creationId xmlns:a16="http://schemas.microsoft.com/office/drawing/2014/main" id="{A14A1B74-32D1-45FC-9D93-75086DD786A0}"/>
              </a:ext>
            </a:extLst>
          </p:cNvPr>
          <p:cNvSpPr txBox="1"/>
          <p:nvPr/>
        </p:nvSpPr>
        <p:spPr>
          <a:xfrm>
            <a:off x="-3636912" y="181760"/>
            <a:ext cx="3521456" cy="5016758"/>
          </a:xfrm>
          <a:prstGeom prst="rect">
            <a:avLst/>
          </a:prstGeom>
          <a:noFill/>
        </p:spPr>
        <p:txBody>
          <a:bodyPr wrap="square" rtlCol="0">
            <a:spAutoFit/>
          </a:bodyPr>
          <a:lstStyle/>
          <a:p>
            <a:r>
              <a:rPr lang="en-US" sz="1600" dirty="0">
                <a:solidFill>
                  <a:srgbClr val="002060"/>
                </a:solidFill>
              </a:rPr>
              <a:t>Horses were around the side of large dogs and had complex feet with 4 visible fingers and short teeth to incorporate the leaf diet.</a:t>
            </a:r>
          </a:p>
          <a:p>
            <a:r>
              <a:rPr lang="en-US" sz="1600" dirty="0">
                <a:solidFill>
                  <a:srgbClr val="002060"/>
                </a:solidFill>
              </a:rPr>
              <a:t>Over time the morphology gets </a:t>
            </a:r>
            <a:r>
              <a:rPr lang="en-US" sz="1600" dirty="0" err="1">
                <a:solidFill>
                  <a:srgbClr val="002060"/>
                </a:solidFill>
              </a:rPr>
              <a:t>simler</a:t>
            </a:r>
            <a:r>
              <a:rPr lang="en-US" sz="1600" dirty="0">
                <a:solidFill>
                  <a:srgbClr val="002060"/>
                </a:solidFill>
              </a:rPr>
              <a:t> and simpler and teeth get longer.</a:t>
            </a:r>
          </a:p>
          <a:p>
            <a:r>
              <a:rPr lang="en-US" sz="1600" dirty="0">
                <a:solidFill>
                  <a:srgbClr val="002060"/>
                </a:solidFill>
              </a:rPr>
              <a:t>Horses seem to have left the forest habitat and then move to the plains.</a:t>
            </a:r>
          </a:p>
          <a:p>
            <a:r>
              <a:rPr lang="en-US" sz="1600" dirty="0">
                <a:solidFill>
                  <a:srgbClr val="002060"/>
                </a:solidFill>
              </a:rPr>
              <a:t>Horses when eating grass may have also been eating sand which causes wear and tear to the teeth, so the teeth have adapted to accommodate for this.</a:t>
            </a:r>
          </a:p>
          <a:p>
            <a:r>
              <a:rPr lang="en-US" sz="1600" dirty="0">
                <a:solidFill>
                  <a:srgbClr val="002060"/>
                </a:solidFill>
              </a:rPr>
              <a:t>The feet changed to adapt for speed. The quantity of bone and muscle is reduced to increase speed when running (mass reduction).</a:t>
            </a:r>
          </a:p>
          <a:p>
            <a:endParaRPr lang="en-US" sz="1600" dirty="0">
              <a:solidFill>
                <a:srgbClr val="002060"/>
              </a:solidFill>
            </a:endParaRPr>
          </a:p>
          <a:p>
            <a:r>
              <a:rPr lang="en-US" sz="1600" dirty="0">
                <a:solidFill>
                  <a:srgbClr val="002060"/>
                </a:solidFill>
              </a:rPr>
              <a:t>This is a simplistic view of evolution.</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41" name="Rectangle 5"/>
          <p:cNvSpPr>
            <a:spLocks noGrp="1" noChangeArrowheads="1"/>
          </p:cNvSpPr>
          <p:nvPr>
            <p:ph type="title"/>
            <p:custDataLst>
              <p:tags r:id="rId1"/>
            </p:custDataLst>
          </p:nvPr>
        </p:nvSpPr>
        <p:spPr>
          <a:xfrm>
            <a:off x="0" y="0"/>
            <a:ext cx="1763713" cy="1143000"/>
          </a:xfrm>
        </p:spPr>
        <p:txBody>
          <a:bodyPr/>
          <a:lstStyle/>
          <a:p>
            <a:pPr>
              <a:defRPr/>
            </a:pPr>
            <a:r>
              <a:rPr lang="fr-CA" sz="1800" dirty="0"/>
              <a:t>3.4 Proof of </a:t>
            </a:r>
            <a:r>
              <a:rPr lang="fr-CA" sz="1800" dirty="0" err="1"/>
              <a:t>Evolution</a:t>
            </a:r>
            <a:r>
              <a:rPr lang="fr-CA" sz="1800" dirty="0"/>
              <a:t>:  </a:t>
            </a:r>
            <a:r>
              <a:rPr lang="fr-CA" sz="1800" dirty="0" err="1"/>
              <a:t>Fossils</a:t>
            </a:r>
            <a:endParaRPr lang="en-US" sz="1800" dirty="0"/>
          </a:p>
        </p:txBody>
      </p:sp>
      <p:sp>
        <p:nvSpPr>
          <p:cNvPr id="40964" name="Rectangle 7"/>
          <p:cNvSpPr>
            <a:spLocks noChangeArrowheads="1"/>
          </p:cNvSpPr>
          <p:nvPr>
            <p:custDataLst>
              <p:tags r:id="rId2"/>
            </p:custDataLst>
          </p:nvPr>
        </p:nvSpPr>
        <p:spPr bwMode="auto">
          <a:xfrm>
            <a:off x="15677" y="1556792"/>
            <a:ext cx="1387971" cy="576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FFFCC"/>
                  </a:outerShdw>
                </a:effectLst>
              </a14:hiddenEffects>
            </a:ext>
          </a:extLst>
        </p:spPr>
        <p:txBody>
          <a:bodyPr lIns="90488" tIns="44450" rIns="90488" bIns="44450"/>
          <a:lstStyle/>
          <a:p>
            <a:pPr marL="342900" indent="-342900">
              <a:lnSpc>
                <a:spcPct val="90000"/>
              </a:lnSpc>
              <a:spcBef>
                <a:spcPct val="20000"/>
              </a:spcBef>
              <a:buClr>
                <a:schemeClr val="tx2"/>
              </a:buClr>
              <a:buSzPct val="75000"/>
              <a:buFont typeface="Monotype Sorts" pitchFamily="2" charset="2"/>
              <a:buChar char="l"/>
            </a:pPr>
            <a:endParaRPr lang="fr-CA" sz="2000" b="1" dirty="0"/>
          </a:p>
          <a:p>
            <a:pPr>
              <a:lnSpc>
                <a:spcPct val="90000"/>
              </a:lnSpc>
              <a:spcBef>
                <a:spcPct val="20000"/>
              </a:spcBef>
              <a:buClr>
                <a:schemeClr val="tx2"/>
              </a:buClr>
              <a:buSzPct val="75000"/>
            </a:pPr>
            <a:r>
              <a:rPr lang="fr-CA" sz="2000" b="1" dirty="0" err="1"/>
              <a:t>Evolution</a:t>
            </a:r>
            <a:r>
              <a:rPr lang="fr-CA" sz="2000" b="1" dirty="0"/>
              <a:t> of the horse:</a:t>
            </a:r>
            <a:endParaRPr lang="en-US" sz="2000" b="1" dirty="0"/>
          </a:p>
        </p:txBody>
      </p:sp>
      <p:sp>
        <p:nvSpPr>
          <p:cNvPr id="6" name="TextBox 5"/>
          <p:cNvSpPr txBox="1"/>
          <p:nvPr>
            <p:custDataLst>
              <p:tags r:id="rId3"/>
            </p:custDataLst>
          </p:nvPr>
        </p:nvSpPr>
        <p:spPr>
          <a:xfrm>
            <a:off x="-3043" y="4869160"/>
            <a:ext cx="1878707" cy="1077218"/>
          </a:xfrm>
          <a:prstGeom prst="rect">
            <a:avLst/>
          </a:prstGeom>
          <a:noFill/>
        </p:spPr>
        <p:txBody>
          <a:bodyPr wrap="square" rtlCol="0">
            <a:spAutoFit/>
          </a:bodyPr>
          <a:lstStyle/>
          <a:p>
            <a:r>
              <a:rPr lang="en-CA" sz="1600" b="1" dirty="0">
                <a:solidFill>
                  <a:schemeClr val="bg1">
                    <a:lumMod val="10000"/>
                  </a:schemeClr>
                </a:solidFill>
              </a:rPr>
              <a:t>More realistic interpretation </a:t>
            </a:r>
          </a:p>
          <a:p>
            <a:r>
              <a:rPr lang="en-CA" sz="1600" b="1" dirty="0">
                <a:solidFill>
                  <a:schemeClr val="bg1">
                    <a:lumMod val="10000"/>
                  </a:schemeClr>
                </a:solidFill>
              </a:rPr>
              <a:t>(phylogenetic tree)</a:t>
            </a:r>
          </a:p>
        </p:txBody>
      </p:sp>
      <p:pic>
        <p:nvPicPr>
          <p:cNvPr id="3" name="Content Placeholder 2"/>
          <p:cNvPicPr>
            <a:picLocks noGrp="1" noChangeAspect="1"/>
          </p:cNvPicPr>
          <p:nvPr>
            <p:ph idx="1"/>
          </p:nvPr>
        </p:nvPicPr>
        <p:blipFill>
          <a:blip r:embed="rId7" cstate="email">
            <a:extLst>
              <a:ext uri="{28A0092B-C50C-407E-A947-70E740481C1C}">
                <a14:useLocalDpi xmlns:a14="http://schemas.microsoft.com/office/drawing/2010/main"/>
              </a:ext>
            </a:extLst>
          </a:blip>
          <a:stretch>
            <a:fillRect/>
          </a:stretch>
        </p:blipFill>
        <p:spPr>
          <a:xfrm>
            <a:off x="2051720" y="160831"/>
            <a:ext cx="6716077" cy="6516948"/>
          </a:xfrm>
          <a:prstGeom prst="rect">
            <a:avLst/>
          </a:prstGeom>
        </p:spPr>
      </p:pic>
      <p:sp>
        <p:nvSpPr>
          <p:cNvPr id="40965" name="TextBox 1"/>
          <p:cNvSpPr txBox="1">
            <a:spLocks noChangeArrowheads="1"/>
          </p:cNvSpPr>
          <p:nvPr>
            <p:custDataLst>
              <p:tags r:id="rId4"/>
            </p:custDataLst>
          </p:nvPr>
        </p:nvSpPr>
        <p:spPr bwMode="auto">
          <a:xfrm>
            <a:off x="6588224" y="5521849"/>
            <a:ext cx="20842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t>See fig. 25.27</a:t>
            </a:r>
          </a:p>
        </p:txBody>
      </p:sp>
      <p:sp>
        <p:nvSpPr>
          <p:cNvPr id="2" name="TextBox 1">
            <a:extLst>
              <a:ext uri="{FF2B5EF4-FFF2-40B4-BE49-F238E27FC236}">
                <a16:creationId xmlns:a16="http://schemas.microsoft.com/office/drawing/2014/main" id="{56F4B8D6-BCE8-48E6-B6AD-2D0BA63F7AF2}"/>
              </a:ext>
            </a:extLst>
          </p:cNvPr>
          <p:cNvSpPr txBox="1"/>
          <p:nvPr/>
        </p:nvSpPr>
        <p:spPr>
          <a:xfrm>
            <a:off x="-3636912" y="116632"/>
            <a:ext cx="3456384" cy="2062103"/>
          </a:xfrm>
          <a:prstGeom prst="rect">
            <a:avLst/>
          </a:prstGeom>
          <a:noFill/>
        </p:spPr>
        <p:txBody>
          <a:bodyPr wrap="square" rtlCol="0">
            <a:spAutoFit/>
          </a:bodyPr>
          <a:lstStyle/>
          <a:p>
            <a:r>
              <a:rPr lang="en-US" sz="1600" dirty="0">
                <a:solidFill>
                  <a:srgbClr val="002060"/>
                </a:solidFill>
              </a:rPr>
              <a:t>Many species of horses has previously existed.</a:t>
            </a:r>
          </a:p>
          <a:p>
            <a:r>
              <a:rPr lang="en-US" sz="1600" dirty="0">
                <a:solidFill>
                  <a:srgbClr val="002060"/>
                </a:solidFill>
              </a:rPr>
              <a:t>So the simplistic outlook is not reality. </a:t>
            </a:r>
          </a:p>
          <a:p>
            <a:r>
              <a:rPr lang="en-US" sz="1600" dirty="0">
                <a:solidFill>
                  <a:srgbClr val="002060"/>
                </a:solidFill>
              </a:rPr>
              <a:t>The evolution is more complex b/c of the variation of species.</a:t>
            </a:r>
          </a:p>
          <a:p>
            <a:r>
              <a:rPr lang="en-US" sz="1600" dirty="0">
                <a:solidFill>
                  <a:srgbClr val="002060"/>
                </a:solidFill>
              </a:rPr>
              <a:t>We actually have a very overcomplicated tree.</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A1B32E-EC0D-4809-8BF1-6A842E78A346}"/>
              </a:ext>
            </a:extLst>
          </p:cNvPr>
          <p:cNvSpPr txBox="1"/>
          <p:nvPr/>
        </p:nvSpPr>
        <p:spPr>
          <a:xfrm>
            <a:off x="179512" y="188640"/>
            <a:ext cx="8712968" cy="4524315"/>
          </a:xfrm>
          <a:prstGeom prst="rect">
            <a:avLst/>
          </a:prstGeom>
          <a:noFill/>
        </p:spPr>
        <p:txBody>
          <a:bodyPr wrap="square" rtlCol="0">
            <a:spAutoFit/>
          </a:bodyPr>
          <a:lstStyle/>
          <a:p>
            <a:r>
              <a:rPr lang="en-US" sz="1600" dirty="0">
                <a:solidFill>
                  <a:srgbClr val="002060"/>
                </a:solidFill>
              </a:rPr>
              <a:t>Proof of Evolution; humans:</a:t>
            </a:r>
          </a:p>
          <a:p>
            <a:r>
              <a:rPr lang="en-US" sz="1600" dirty="0" err="1">
                <a:solidFill>
                  <a:srgbClr val="002060"/>
                </a:solidFill>
              </a:rPr>
              <a:t>Liear</a:t>
            </a:r>
            <a:r>
              <a:rPr lang="en-US" sz="1600" dirty="0">
                <a:solidFill>
                  <a:srgbClr val="002060"/>
                </a:solidFill>
              </a:rPr>
              <a:t> evolution from monkeys is a false representation of the evolution of humans. It is a linear evolution. Simplistic outlook.</a:t>
            </a:r>
          </a:p>
          <a:p>
            <a:r>
              <a:rPr lang="en-US" sz="1600" dirty="0">
                <a:solidFill>
                  <a:srgbClr val="002060"/>
                </a:solidFill>
              </a:rPr>
              <a:t>The idea that we evolved from </a:t>
            </a:r>
            <a:r>
              <a:rPr lang="en-US" sz="1600" dirty="0" err="1">
                <a:solidFill>
                  <a:srgbClr val="002060"/>
                </a:solidFill>
              </a:rPr>
              <a:t>nkeys</a:t>
            </a:r>
            <a:r>
              <a:rPr lang="en-US" sz="1600" dirty="0">
                <a:solidFill>
                  <a:srgbClr val="002060"/>
                </a:solidFill>
              </a:rPr>
              <a:t> would imply that there was only one species of monkey/ human in time.</a:t>
            </a:r>
          </a:p>
          <a:p>
            <a:r>
              <a:rPr lang="en-US" sz="1600" dirty="0">
                <a:solidFill>
                  <a:srgbClr val="002060"/>
                </a:solidFill>
              </a:rPr>
              <a:t>Human actually share a common ancestor with a chimpanzee but did not come from the chimpanzee.</a:t>
            </a:r>
          </a:p>
          <a:p>
            <a:r>
              <a:rPr lang="en-US" sz="1600" dirty="0">
                <a:solidFill>
                  <a:srgbClr val="002060"/>
                </a:solidFill>
              </a:rPr>
              <a:t>It is likely the ancestor liked like a chimpanzee.</a:t>
            </a:r>
          </a:p>
          <a:p>
            <a:endParaRPr lang="en-US" sz="1600" dirty="0">
              <a:solidFill>
                <a:srgbClr val="002060"/>
              </a:solidFill>
            </a:endParaRPr>
          </a:p>
          <a:p>
            <a:r>
              <a:rPr lang="en-US" sz="1600" dirty="0">
                <a:solidFill>
                  <a:srgbClr val="002060"/>
                </a:solidFill>
              </a:rPr>
              <a:t>Another flaw is that it indicates the evolution of humans corresponds to change in height.</a:t>
            </a:r>
          </a:p>
          <a:p>
            <a:r>
              <a:rPr lang="en-US" sz="1600" dirty="0">
                <a:solidFill>
                  <a:srgbClr val="002060"/>
                </a:solidFill>
              </a:rPr>
              <a:t>Human </a:t>
            </a:r>
            <a:r>
              <a:rPr lang="en-US" sz="1600" dirty="0" err="1">
                <a:solidFill>
                  <a:srgbClr val="002060"/>
                </a:solidFill>
              </a:rPr>
              <a:t>speces</a:t>
            </a:r>
            <a:r>
              <a:rPr lang="en-US" sz="1600" dirty="0">
                <a:solidFill>
                  <a:srgbClr val="002060"/>
                </a:solidFill>
              </a:rPr>
              <a:t> come in all sizes even some million years ago. The popular notion and the false notion indicates that humans grew in size.</a:t>
            </a:r>
          </a:p>
          <a:p>
            <a:endParaRPr lang="en-US" sz="1600" dirty="0">
              <a:solidFill>
                <a:srgbClr val="002060"/>
              </a:solidFill>
            </a:endParaRPr>
          </a:p>
          <a:p>
            <a:r>
              <a:rPr lang="en-US" sz="1600" dirty="0">
                <a:solidFill>
                  <a:srgbClr val="002060"/>
                </a:solidFill>
              </a:rPr>
              <a:t>In reality there were many species of human living at once, but they have since then disappeared.</a:t>
            </a:r>
          </a:p>
          <a:p>
            <a:endParaRPr lang="en-US" sz="1600" dirty="0">
              <a:solidFill>
                <a:srgbClr val="002060"/>
              </a:solidFill>
            </a:endParaRPr>
          </a:p>
          <a:p>
            <a:r>
              <a:rPr lang="en-US" sz="1600" dirty="0">
                <a:solidFill>
                  <a:srgbClr val="002060"/>
                </a:solidFill>
              </a:rPr>
              <a:t>A false perspective on evolution: human evolved from only one species. </a:t>
            </a:r>
          </a:p>
          <a:p>
            <a:r>
              <a:rPr lang="en-US" sz="1600" dirty="0">
                <a:solidFill>
                  <a:srgbClr val="002060"/>
                </a:solidFill>
              </a:rPr>
              <a:t>Brain size was inherited only a couple million years ago. </a:t>
            </a:r>
          </a:p>
        </p:txBody>
      </p:sp>
    </p:spTree>
    <p:extLst>
      <p:ext uri="{BB962C8B-B14F-4D97-AF65-F5344CB8AC3E}">
        <p14:creationId xmlns:p14="http://schemas.microsoft.com/office/powerpoint/2010/main" val="28959948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17245" y="2204126"/>
            <a:ext cx="7475370" cy="4575940"/>
          </a:xfrm>
          <a:prstGeom prst="rect">
            <a:avLst/>
          </a:prstGeom>
          <a:effectLst>
            <a:outerShdw blurRad="63500" sx="102000" sy="102000" algn="ctr" rotWithShape="0">
              <a:prstClr val="black">
                <a:alpha val="40000"/>
              </a:prstClr>
            </a:outerShdw>
          </a:effectLst>
        </p:spPr>
      </p:pic>
      <p:sp>
        <p:nvSpPr>
          <p:cNvPr id="5" name="Rectangle 5"/>
          <p:cNvSpPr>
            <a:spLocks noGrp="1" noChangeArrowheads="1"/>
          </p:cNvSpPr>
          <p:nvPr>
            <p:ph type="title"/>
            <p:custDataLst>
              <p:tags r:id="rId1"/>
            </p:custDataLst>
          </p:nvPr>
        </p:nvSpPr>
        <p:spPr>
          <a:xfrm>
            <a:off x="5446787" y="305593"/>
            <a:ext cx="3661717" cy="576262"/>
          </a:xfrm>
        </p:spPr>
        <p:txBody>
          <a:bodyPr/>
          <a:lstStyle/>
          <a:p>
            <a:pPr>
              <a:defRPr/>
            </a:pPr>
            <a:r>
              <a:rPr lang="fr-CA" sz="1800" dirty="0"/>
              <a:t>3.4 Proof of </a:t>
            </a:r>
            <a:r>
              <a:rPr lang="fr-CA" sz="1800" dirty="0" err="1"/>
              <a:t>Evolution</a:t>
            </a:r>
            <a:r>
              <a:rPr lang="fr-CA" sz="1800" dirty="0"/>
              <a:t>:  </a:t>
            </a:r>
            <a:r>
              <a:rPr lang="fr-CA" sz="1800" dirty="0" err="1"/>
              <a:t>Fossils</a:t>
            </a:r>
            <a:endParaRPr lang="en-US" sz="1800" dirty="0"/>
          </a:p>
        </p:txBody>
      </p:sp>
      <p:sp>
        <p:nvSpPr>
          <p:cNvPr id="41990" name="TextBox 5"/>
          <p:cNvSpPr txBox="1">
            <a:spLocks noChangeArrowheads="1"/>
          </p:cNvSpPr>
          <p:nvPr>
            <p:custDataLst>
              <p:tags r:id="rId2"/>
            </p:custDataLst>
          </p:nvPr>
        </p:nvSpPr>
        <p:spPr bwMode="auto">
          <a:xfrm>
            <a:off x="1131437" y="2492371"/>
            <a:ext cx="11208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600" b="1" dirty="0">
                <a:solidFill>
                  <a:schemeClr val="tx2"/>
                </a:solidFill>
              </a:rPr>
              <a:t>Fig. 22.20</a:t>
            </a:r>
          </a:p>
        </p:txBody>
      </p:sp>
      <p:pic>
        <p:nvPicPr>
          <p:cNvPr id="2" name="Picture 1"/>
          <p:cNvPicPr>
            <a:picLocks noChangeAspect="1"/>
          </p:cNvPicPr>
          <p:nvPr>
            <p:custDataLst>
              <p:tags r:id="rId3"/>
            </p:custDataLst>
          </p:nvPr>
        </p:nvPicPr>
        <p:blipFill>
          <a:blip r:embed="rId8" cstate="email">
            <a:extLst>
              <a:ext uri="{28A0092B-C50C-407E-A947-70E740481C1C}">
                <a14:useLocalDpi xmlns:a14="http://schemas.microsoft.com/office/drawing/2010/main"/>
              </a:ext>
            </a:extLst>
          </a:blip>
          <a:stretch>
            <a:fillRect/>
          </a:stretch>
        </p:blipFill>
        <p:spPr>
          <a:xfrm>
            <a:off x="5310205" y="1022816"/>
            <a:ext cx="2016224" cy="1181318"/>
          </a:xfrm>
          <a:prstGeom prst="rect">
            <a:avLst/>
          </a:prstGeom>
        </p:spPr>
      </p:pic>
      <p:sp>
        <p:nvSpPr>
          <p:cNvPr id="3" name="TextBox 2"/>
          <p:cNvSpPr txBox="1"/>
          <p:nvPr>
            <p:custDataLst>
              <p:tags r:id="rId4"/>
            </p:custDataLst>
          </p:nvPr>
        </p:nvSpPr>
        <p:spPr>
          <a:xfrm>
            <a:off x="7326429" y="1026131"/>
            <a:ext cx="1519968" cy="461665"/>
          </a:xfrm>
          <a:prstGeom prst="rect">
            <a:avLst/>
          </a:prstGeom>
          <a:noFill/>
        </p:spPr>
        <p:txBody>
          <a:bodyPr wrap="none" rtlCol="0">
            <a:spAutoFit/>
          </a:bodyPr>
          <a:lstStyle/>
          <a:p>
            <a:r>
              <a:rPr lang="fr-CA" i="1" u="sng" dirty="0" err="1"/>
              <a:t>Pakicetus</a:t>
            </a:r>
            <a:endParaRPr lang="en-CA" i="1" u="sng" dirty="0"/>
          </a:p>
        </p:txBody>
      </p:sp>
      <p:pic>
        <p:nvPicPr>
          <p:cNvPr id="6" name="Picture 5"/>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2922" y="106828"/>
            <a:ext cx="5375661" cy="2346580"/>
          </a:xfrm>
          <a:prstGeom prst="rect">
            <a:avLst/>
          </a:prstGeom>
          <a:effectLst>
            <a:outerShdw blurRad="63500" sx="102000" sy="102000" algn="ctr" rotWithShape="0">
              <a:prstClr val="black">
                <a:alpha val="40000"/>
              </a:prstClr>
            </a:outerShdw>
          </a:effectLst>
        </p:spPr>
      </p:pic>
      <p:sp>
        <p:nvSpPr>
          <p:cNvPr id="41989" name="TextBox 1"/>
          <p:cNvSpPr txBox="1">
            <a:spLocks noChangeArrowheads="1"/>
          </p:cNvSpPr>
          <p:nvPr>
            <p:custDataLst>
              <p:tags r:id="rId5"/>
            </p:custDataLst>
          </p:nvPr>
        </p:nvSpPr>
        <p:spPr bwMode="auto">
          <a:xfrm>
            <a:off x="71126" y="146098"/>
            <a:ext cx="20922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400" b="1" dirty="0">
                <a:solidFill>
                  <a:schemeClr val="tx2"/>
                </a:solidFill>
              </a:rPr>
              <a:t>Fig. 22.19 (</a:t>
            </a:r>
            <a:r>
              <a:rPr lang="en-CA" sz="1400" b="1" dirty="0" err="1">
                <a:solidFill>
                  <a:schemeClr val="tx2"/>
                </a:solidFill>
              </a:rPr>
              <a:t>Astragalus</a:t>
            </a:r>
            <a:r>
              <a:rPr lang="en-CA" sz="1400" b="1" dirty="0">
                <a:solidFill>
                  <a:schemeClr val="tx2"/>
                </a:solidFill>
              </a:rPr>
              <a:t>)</a:t>
            </a:r>
          </a:p>
        </p:txBody>
      </p:sp>
      <p:sp>
        <p:nvSpPr>
          <p:cNvPr id="4" name="TextBox 3">
            <a:extLst>
              <a:ext uri="{FF2B5EF4-FFF2-40B4-BE49-F238E27FC236}">
                <a16:creationId xmlns:a16="http://schemas.microsoft.com/office/drawing/2014/main" id="{91221AC1-8695-4E4D-A800-AA35E4AE09C9}"/>
              </a:ext>
            </a:extLst>
          </p:cNvPr>
          <p:cNvSpPr txBox="1"/>
          <p:nvPr/>
        </p:nvSpPr>
        <p:spPr>
          <a:xfrm>
            <a:off x="-3708920" y="0"/>
            <a:ext cx="3683638" cy="3539430"/>
          </a:xfrm>
          <a:prstGeom prst="rect">
            <a:avLst/>
          </a:prstGeom>
          <a:noFill/>
        </p:spPr>
        <p:txBody>
          <a:bodyPr wrap="square" rtlCol="0">
            <a:spAutoFit/>
          </a:bodyPr>
          <a:lstStyle/>
          <a:p>
            <a:r>
              <a:rPr lang="en-US" sz="1600" dirty="0">
                <a:solidFill>
                  <a:srgbClr val="002060"/>
                </a:solidFill>
              </a:rPr>
              <a:t>Homology shows some interesting patterns.</a:t>
            </a:r>
          </a:p>
          <a:p>
            <a:r>
              <a:rPr lang="en-US" sz="1600" dirty="0">
                <a:solidFill>
                  <a:srgbClr val="002060"/>
                </a:solidFill>
              </a:rPr>
              <a:t>Ex: whales can be considered mammals. Fossils show structures unique to both whales and </a:t>
            </a:r>
            <a:r>
              <a:rPr lang="en-US" sz="1600" dirty="0" err="1">
                <a:solidFill>
                  <a:srgbClr val="002060"/>
                </a:solidFill>
              </a:rPr>
              <a:t>mamlas</a:t>
            </a:r>
            <a:r>
              <a:rPr lang="en-US" sz="1600" dirty="0">
                <a:solidFill>
                  <a:srgbClr val="002060"/>
                </a:solidFill>
              </a:rPr>
              <a:t>.</a:t>
            </a:r>
          </a:p>
          <a:p>
            <a:r>
              <a:rPr lang="en-US" sz="1600" dirty="0">
                <a:solidFill>
                  <a:srgbClr val="002060"/>
                </a:solidFill>
              </a:rPr>
              <a:t>Closest relatives of whales is the hippo. Clearly there is a big gap which is progressively being filled with the use of fossil.</a:t>
            </a:r>
          </a:p>
          <a:p>
            <a:r>
              <a:rPr lang="en-US" sz="1600" dirty="0">
                <a:solidFill>
                  <a:srgbClr val="002060"/>
                </a:solidFill>
              </a:rPr>
              <a:t>Why did the whale come about?</a:t>
            </a:r>
          </a:p>
          <a:p>
            <a:r>
              <a:rPr lang="en-US" sz="1600" dirty="0">
                <a:solidFill>
                  <a:srgbClr val="002060"/>
                </a:solidFill>
              </a:rPr>
              <a:t>It would seem that the </a:t>
            </a:r>
            <a:r>
              <a:rPr lang="en-US" sz="1600" dirty="0" err="1">
                <a:solidFill>
                  <a:srgbClr val="002060"/>
                </a:solidFill>
              </a:rPr>
              <a:t>pakicetus</a:t>
            </a:r>
            <a:r>
              <a:rPr lang="en-US" sz="1600" dirty="0">
                <a:solidFill>
                  <a:srgbClr val="002060"/>
                </a:solidFill>
              </a:rPr>
              <a:t> dinosaur would have adapted to living in water and slowly the land limbs would have regressed to form fins.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88889E-6 2.77556E-17 L -0.17864 0.37477 " pathEditMode="relative" rAng="0" ptsTypes="AA">
                                      <p:cBhvr>
                                        <p:cTn id="6" dur="2000" fill="hold"/>
                                        <p:tgtEl>
                                          <p:spTgt spid="2"/>
                                        </p:tgtEl>
                                        <p:attrNameLst>
                                          <p:attrName>ppt_x</p:attrName>
                                          <p:attrName>ppt_y</p:attrName>
                                        </p:attrNameLst>
                                      </p:cBhvr>
                                      <p:rCtr x="-8941" y="18727"/>
                                    </p:animMotion>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2"/>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6" presetClass="emph" presetSubtype="0" fill="hold" nodeType="clickEffect">
                                  <p:stCondLst>
                                    <p:cond delay="0"/>
                                  </p:stCondLst>
                                  <p:childTnLst>
                                    <p:animScale>
                                      <p:cBhvr>
                                        <p:cTn id="14"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5" descr="File:Pygmy blue whale.jpg">
            <a:hlinkClick r:id="rId8"/>
          </p:cNvPr>
          <p:cNvPicPr>
            <a:picLocks noChangeAspect="1" noChangeArrowheads="1"/>
          </p:cNvPicPr>
          <p:nvPr>
            <p:custDataLst>
              <p:tags r:id="rId1"/>
            </p:custDataLst>
          </p:nvPr>
        </p:nvPicPr>
        <p:blipFill>
          <a:blip r:embed="rId9">
            <a:extLst>
              <a:ext uri="{28A0092B-C50C-407E-A947-70E740481C1C}">
                <a14:useLocalDpi xmlns:a14="http://schemas.microsoft.com/office/drawing/2010/main"/>
              </a:ext>
            </a:extLst>
          </a:blip>
          <a:srcRect/>
          <a:stretch>
            <a:fillRect/>
          </a:stretch>
        </p:blipFill>
        <p:spPr bwMode="auto">
          <a:xfrm>
            <a:off x="215900" y="1628775"/>
            <a:ext cx="8820150" cy="2778125"/>
          </a:xfrm>
          <a:prstGeom prst="rect">
            <a:avLst/>
          </a:prstGeom>
          <a:noFill/>
          <a:ln w="9525">
            <a:solidFill>
              <a:srgbClr val="0B0B0B"/>
            </a:solidFill>
            <a:miter lim="800000"/>
            <a:headEnd/>
            <a:tailEnd/>
          </a:ln>
          <a:extLst>
            <a:ext uri="{909E8E84-426E-40DD-AFC4-6F175D3DCCD1}">
              <a14:hiddenFill xmlns:a14="http://schemas.microsoft.com/office/drawing/2010/main">
                <a:solidFill>
                  <a:srgbClr val="FFFFFF"/>
                </a:solidFill>
              </a14:hiddenFill>
            </a:ext>
          </a:extLst>
        </p:spPr>
      </p:pic>
      <p:sp>
        <p:nvSpPr>
          <p:cNvPr id="43011" name="Oval 7"/>
          <p:cNvSpPr>
            <a:spLocks noChangeArrowheads="1"/>
          </p:cNvSpPr>
          <p:nvPr>
            <p:custDataLst>
              <p:tags r:id="rId2"/>
            </p:custDataLst>
          </p:nvPr>
        </p:nvSpPr>
        <p:spPr bwMode="auto">
          <a:xfrm>
            <a:off x="1547813" y="2636838"/>
            <a:ext cx="647700" cy="665162"/>
          </a:xfrm>
          <a:prstGeom prst="ellipse">
            <a:avLst/>
          </a:prstGeom>
          <a:noFill/>
          <a:ln w="57150">
            <a:solidFill>
              <a:schemeClr val="tx1"/>
            </a:solidFill>
            <a:round/>
            <a:headEnd/>
            <a:tailEn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anchor="ctr">
            <a:spAutoFit/>
          </a:bodyPr>
          <a:lstStyle/>
          <a:p>
            <a:pPr algn="ctr"/>
            <a:endParaRPr lang="en-US">
              <a:solidFill>
                <a:schemeClr val="tx2"/>
              </a:solidFill>
            </a:endParaRPr>
          </a:p>
        </p:txBody>
      </p:sp>
      <p:sp>
        <p:nvSpPr>
          <p:cNvPr id="43012" name="Text Box 8"/>
          <p:cNvSpPr txBox="1">
            <a:spLocks noChangeArrowheads="1"/>
          </p:cNvSpPr>
          <p:nvPr>
            <p:custDataLst>
              <p:tags r:id="rId3"/>
            </p:custDataLst>
          </p:nvPr>
        </p:nvSpPr>
        <p:spPr bwMode="auto">
          <a:xfrm>
            <a:off x="107504" y="4381045"/>
            <a:ext cx="8569325" cy="1754326"/>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1800" b="1" dirty="0">
                <a:solidFill>
                  <a:srgbClr val="0B0B0B"/>
                </a:solidFill>
              </a:rPr>
              <a:t>Skeleton of a dwarf subspecies of a blue whale (</a:t>
            </a:r>
            <a:r>
              <a:rPr lang="en-CA" sz="1800" b="1" i="1" dirty="0" err="1">
                <a:solidFill>
                  <a:srgbClr val="0B0B0B"/>
                </a:solidFill>
              </a:rPr>
              <a:t>Balaenoptera</a:t>
            </a:r>
            <a:r>
              <a:rPr lang="en-CA" sz="1800" b="1" i="1" dirty="0">
                <a:solidFill>
                  <a:srgbClr val="0B0B0B"/>
                </a:solidFill>
              </a:rPr>
              <a:t> </a:t>
            </a:r>
            <a:r>
              <a:rPr lang="en-CA" sz="1800" b="1" i="1" dirty="0" err="1">
                <a:solidFill>
                  <a:srgbClr val="0B0B0B"/>
                </a:solidFill>
              </a:rPr>
              <a:t>musculus</a:t>
            </a:r>
            <a:r>
              <a:rPr lang="en-CA" sz="1800" dirty="0">
                <a:solidFill>
                  <a:srgbClr val="0B0B0B"/>
                </a:solidFill>
              </a:rPr>
              <a:t>)</a:t>
            </a:r>
            <a:r>
              <a:rPr lang="en-CA" sz="1800" b="1" dirty="0">
                <a:solidFill>
                  <a:srgbClr val="0B0B0B"/>
                </a:solidFill>
              </a:rPr>
              <a:t> </a:t>
            </a:r>
          </a:p>
          <a:p>
            <a:r>
              <a:rPr lang="en-CA" sz="1800" b="1" dirty="0">
                <a:solidFill>
                  <a:srgbClr val="0B0B0B"/>
                </a:solidFill>
              </a:rPr>
              <a:t>(max length: 24 m). </a:t>
            </a:r>
          </a:p>
          <a:p>
            <a:r>
              <a:rPr lang="en-CA" sz="1800" b="1" dirty="0">
                <a:solidFill>
                  <a:srgbClr val="0B0B0B"/>
                </a:solidFill>
              </a:rPr>
              <a:t>Take note of the reduced vestigial posterior limb, the pelvis reduced to a floating pelvic bone under the spine. </a:t>
            </a:r>
          </a:p>
          <a:p>
            <a:r>
              <a:rPr lang="en-CA" sz="1800" b="1" u="sng" dirty="0">
                <a:solidFill>
                  <a:schemeClr val="tx2"/>
                </a:solidFill>
              </a:rPr>
              <a:t>_vestigial structure_</a:t>
            </a:r>
            <a:r>
              <a:rPr lang="en-CA" sz="1800" b="1" dirty="0">
                <a:solidFill>
                  <a:srgbClr val="0B0B0B"/>
                </a:solidFill>
              </a:rPr>
              <a:t>: anatomic structure that has lost almost all of its initial function.</a:t>
            </a:r>
          </a:p>
        </p:txBody>
      </p:sp>
      <p:sp>
        <p:nvSpPr>
          <p:cNvPr id="117769" name="Rectangle 9"/>
          <p:cNvSpPr>
            <a:spLocks noChangeArrowheads="1"/>
          </p:cNvSpPr>
          <p:nvPr>
            <p:custDataLst>
              <p:tags r:id="rId4"/>
            </p:custDataLst>
          </p:nvPr>
        </p:nvSpPr>
        <p:spPr bwMode="auto">
          <a:xfrm>
            <a:off x="250825" y="404813"/>
            <a:ext cx="8642350"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p>
            <a:pPr>
              <a:defRPr/>
            </a:pPr>
            <a:r>
              <a:rPr lang="fr-CA" sz="3200" b="1" dirty="0">
                <a:solidFill>
                  <a:schemeClr val="tx2"/>
                </a:solidFill>
                <a:effectLst>
                  <a:outerShdw blurRad="38100" dist="38100" dir="2700000" algn="tl">
                    <a:srgbClr val="000000"/>
                  </a:outerShdw>
                </a:effectLst>
              </a:rPr>
              <a:t>3.4 Proof of </a:t>
            </a:r>
            <a:r>
              <a:rPr lang="fr-CA" sz="3200" b="1" dirty="0" err="1">
                <a:solidFill>
                  <a:schemeClr val="tx2"/>
                </a:solidFill>
                <a:effectLst>
                  <a:outerShdw blurRad="38100" dist="38100" dir="2700000" algn="tl">
                    <a:srgbClr val="000000"/>
                  </a:outerShdw>
                </a:effectLst>
              </a:rPr>
              <a:t>Evolution</a:t>
            </a:r>
            <a:r>
              <a:rPr lang="fr-CA" sz="3200" b="1" dirty="0">
                <a:solidFill>
                  <a:schemeClr val="tx2"/>
                </a:solidFill>
                <a:effectLst>
                  <a:outerShdw blurRad="38100" dist="38100" dir="2700000" algn="tl">
                    <a:srgbClr val="000000"/>
                  </a:outerShdw>
                </a:effectLst>
              </a:rPr>
              <a:t>: Vestigial Structures</a:t>
            </a:r>
            <a:endParaRPr lang="en-US" sz="3200" b="1" dirty="0">
              <a:solidFill>
                <a:schemeClr val="tx2"/>
              </a:solidFill>
              <a:effectLst>
                <a:outerShdw blurRad="38100" dist="38100" dir="2700000" algn="tl">
                  <a:srgbClr val="000000"/>
                </a:outerShdw>
              </a:effectLst>
            </a:endParaRPr>
          </a:p>
        </p:txBody>
      </p:sp>
      <p:sp>
        <p:nvSpPr>
          <p:cNvPr id="43014" name="TextBox 1"/>
          <p:cNvSpPr txBox="1">
            <a:spLocks noChangeArrowheads="1"/>
          </p:cNvSpPr>
          <p:nvPr>
            <p:custDataLst>
              <p:tags r:id="rId5"/>
            </p:custDataLst>
          </p:nvPr>
        </p:nvSpPr>
        <p:spPr bwMode="auto">
          <a:xfrm>
            <a:off x="215900" y="3944938"/>
            <a:ext cx="32496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t>Museum of Melbourne</a:t>
            </a:r>
          </a:p>
        </p:txBody>
      </p:sp>
      <p:sp>
        <p:nvSpPr>
          <p:cNvPr id="2" name="TextBox 1">
            <a:extLst>
              <a:ext uri="{FF2B5EF4-FFF2-40B4-BE49-F238E27FC236}">
                <a16:creationId xmlns:a16="http://schemas.microsoft.com/office/drawing/2014/main" id="{C63A90A4-9088-4182-BF86-007E48DE22B8}"/>
              </a:ext>
            </a:extLst>
          </p:cNvPr>
          <p:cNvSpPr txBox="1"/>
          <p:nvPr/>
        </p:nvSpPr>
        <p:spPr>
          <a:xfrm>
            <a:off x="-3636912" y="116632"/>
            <a:ext cx="3636912" cy="1323439"/>
          </a:xfrm>
          <a:prstGeom prst="rect">
            <a:avLst/>
          </a:prstGeom>
          <a:noFill/>
        </p:spPr>
        <p:txBody>
          <a:bodyPr wrap="square" rtlCol="0">
            <a:spAutoFit/>
          </a:bodyPr>
          <a:lstStyle/>
          <a:p>
            <a:r>
              <a:rPr lang="en-US" sz="1600" dirty="0">
                <a:solidFill>
                  <a:srgbClr val="002060"/>
                </a:solidFill>
              </a:rPr>
              <a:t>Vestigial structure: structure with minimal or no function. Evidence of evolution.</a:t>
            </a:r>
          </a:p>
          <a:p>
            <a:r>
              <a:rPr lang="en-US" sz="1600" dirty="0">
                <a:solidFill>
                  <a:srgbClr val="002060"/>
                </a:solidFill>
              </a:rPr>
              <a:t>Ex: pelvic girdle in whales shows the ancient existence of limbs.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6" descr="File:Membrana nittitante.jpg">
            <a:hlinkClick r:id="rId11"/>
          </p:cNvPr>
          <p:cNvPicPr>
            <a:picLocks noChangeAspect="1" noChangeArrowheads="1"/>
          </p:cNvPicPr>
          <p:nvPr>
            <p:custDataLst>
              <p:tags r:id="rId1"/>
            </p:custDataLst>
          </p:nvPr>
        </p:nvPicPr>
        <p:blipFill>
          <a:blip r:embed="rId12" cstate="email">
            <a:extLst>
              <a:ext uri="{28A0092B-C50C-407E-A947-70E740481C1C}">
                <a14:useLocalDpi xmlns:a14="http://schemas.microsoft.com/office/drawing/2010/main"/>
              </a:ext>
            </a:extLst>
          </a:blip>
          <a:srcRect/>
          <a:stretch>
            <a:fillRect/>
          </a:stretch>
        </p:blipFill>
        <p:spPr bwMode="auto">
          <a:xfrm>
            <a:off x="5515673" y="10318"/>
            <a:ext cx="3671888" cy="320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5" name="Picture 8" descr="250px-Stomach_colon_rectum_diagram_fr">
            <a:hlinkClick r:id="rId13" tooltip="Le cæcum, partie initiale du côlon, à gauche de l'image."/>
          </p:cNvPr>
          <p:cNvPicPr>
            <a:picLocks noChangeAspect="1" noChangeArrowheads="1"/>
          </p:cNvPicPr>
          <p:nvPr>
            <p:custDataLst>
              <p:tags r:id="rId2"/>
            </p:custDataLst>
          </p:nvPr>
        </p:nvPicPr>
        <p:blipFill>
          <a:blip r:embed="rId14">
            <a:extLst>
              <a:ext uri="{28A0092B-C50C-407E-A947-70E740481C1C}">
                <a14:useLocalDpi xmlns:a14="http://schemas.microsoft.com/office/drawing/2010/main"/>
              </a:ext>
            </a:extLst>
          </a:blip>
          <a:srcRect/>
          <a:stretch>
            <a:fillRect/>
          </a:stretch>
        </p:blipFill>
        <p:spPr bwMode="auto">
          <a:xfrm>
            <a:off x="34287" y="1140019"/>
            <a:ext cx="2963863"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10" descr="Chickenblinking">
            <a:hlinkClick r:id="rId15" tooltip="la membrane nictitante d'un poulet."/>
          </p:cNvPr>
          <p:cNvPicPr>
            <a:picLocks noChangeAspect="1" noChangeArrowheads="1"/>
          </p:cNvPicPr>
          <p:nvPr>
            <p:custDataLst>
              <p:tags r:id="rId3"/>
            </p:custDataLst>
          </p:nvPr>
        </p:nvPicPr>
        <p:blipFill>
          <a:blip r:embed="rId16">
            <a:extLst>
              <a:ext uri="{28A0092B-C50C-407E-A947-70E740481C1C}">
                <a14:useLocalDpi xmlns:a14="http://schemas.microsoft.com/office/drawing/2010/main"/>
              </a:ext>
            </a:extLst>
          </a:blip>
          <a:srcRect/>
          <a:stretch>
            <a:fillRect/>
          </a:stretch>
        </p:blipFill>
        <p:spPr bwMode="auto">
          <a:xfrm>
            <a:off x="5587111" y="3489325"/>
            <a:ext cx="2400300" cy="189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795" name="Rectangle 11"/>
          <p:cNvSpPr>
            <a:spLocks noChangeArrowheads="1"/>
          </p:cNvSpPr>
          <p:nvPr>
            <p:custDataLst>
              <p:tags r:id="rId4"/>
            </p:custDataLst>
          </p:nvPr>
        </p:nvSpPr>
        <p:spPr bwMode="auto">
          <a:xfrm>
            <a:off x="25400" y="0"/>
            <a:ext cx="5473700"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p>
            <a:pPr>
              <a:defRPr/>
            </a:pPr>
            <a:r>
              <a:rPr lang="fr-CA" sz="3200" b="1" dirty="0">
                <a:solidFill>
                  <a:schemeClr val="tx2"/>
                </a:solidFill>
                <a:effectLst>
                  <a:outerShdw blurRad="38100" dist="38100" dir="2700000" algn="tl">
                    <a:srgbClr val="000000"/>
                  </a:outerShdw>
                </a:effectLst>
              </a:rPr>
              <a:t>3.4 Proof of Evolution: Vestigial Structures in Humans (4)</a:t>
            </a:r>
            <a:endParaRPr lang="en-US" sz="3200" b="1" dirty="0">
              <a:solidFill>
                <a:schemeClr val="tx2"/>
              </a:solidFill>
              <a:effectLst>
                <a:outerShdw blurRad="38100" dist="38100" dir="2700000" algn="tl">
                  <a:srgbClr val="000000"/>
                </a:outerShdw>
              </a:effectLst>
            </a:endParaRPr>
          </a:p>
        </p:txBody>
      </p:sp>
      <p:sp>
        <p:nvSpPr>
          <p:cNvPr id="44038" name="Text Box 12"/>
          <p:cNvSpPr txBox="1">
            <a:spLocks noChangeArrowheads="1"/>
          </p:cNvSpPr>
          <p:nvPr>
            <p:custDataLst>
              <p:tags r:id="rId5"/>
            </p:custDataLst>
          </p:nvPr>
        </p:nvSpPr>
        <p:spPr bwMode="auto">
          <a:xfrm>
            <a:off x="7740352" y="4957790"/>
            <a:ext cx="1447210" cy="46166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dirty="0">
                <a:solidFill>
                  <a:srgbClr val="0B0B0B"/>
                </a:solidFill>
              </a:rPr>
              <a:t>Chicken</a:t>
            </a:r>
          </a:p>
        </p:txBody>
      </p:sp>
      <p:sp>
        <p:nvSpPr>
          <p:cNvPr id="44039" name="Text Box 13"/>
          <p:cNvSpPr txBox="1">
            <a:spLocks noChangeArrowheads="1"/>
          </p:cNvSpPr>
          <p:nvPr>
            <p:custDataLst>
              <p:tags r:id="rId6"/>
            </p:custDataLst>
          </p:nvPr>
        </p:nvSpPr>
        <p:spPr bwMode="auto">
          <a:xfrm>
            <a:off x="8038799" y="2601832"/>
            <a:ext cx="1178528" cy="46166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dirty="0">
                <a:solidFill>
                  <a:srgbClr val="0B0B0B"/>
                </a:solidFill>
              </a:rPr>
              <a:t>Human</a:t>
            </a:r>
          </a:p>
        </p:txBody>
      </p:sp>
      <p:sp>
        <p:nvSpPr>
          <p:cNvPr id="44040" name="Text Box 14"/>
          <p:cNvSpPr txBox="1">
            <a:spLocks noChangeArrowheads="1"/>
          </p:cNvSpPr>
          <p:nvPr>
            <p:custDataLst>
              <p:tags r:id="rId7"/>
            </p:custDataLst>
          </p:nvPr>
        </p:nvSpPr>
        <p:spPr bwMode="auto">
          <a:xfrm>
            <a:off x="319914" y="4471259"/>
            <a:ext cx="4884671" cy="1107996"/>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buFontTx/>
              <a:buChar char="•"/>
            </a:pPr>
            <a:r>
              <a:rPr lang="fr-CA" sz="2200" dirty="0"/>
              <a:t> </a:t>
            </a:r>
            <a:r>
              <a:rPr lang="en-CA" sz="2200" dirty="0"/>
              <a:t>Nictitating membrane or third eyelid.</a:t>
            </a:r>
          </a:p>
          <a:p>
            <a:pPr>
              <a:buFontTx/>
              <a:buChar char="•"/>
            </a:pPr>
            <a:r>
              <a:rPr lang="en-CA" sz="2200" u="sng" dirty="0">
                <a:solidFill>
                  <a:schemeClr val="tx2"/>
                </a:solidFill>
              </a:rPr>
              <a:t>_appendix_______</a:t>
            </a:r>
          </a:p>
          <a:p>
            <a:pPr>
              <a:buFontTx/>
              <a:buChar char="•"/>
            </a:pPr>
            <a:r>
              <a:rPr lang="en-CA" sz="2200" u="sng" dirty="0">
                <a:solidFill>
                  <a:schemeClr val="tx2"/>
                </a:solidFill>
              </a:rPr>
              <a:t>_goose bumps and hair________</a:t>
            </a:r>
          </a:p>
        </p:txBody>
      </p:sp>
      <p:pic>
        <p:nvPicPr>
          <p:cNvPr id="44041" name="Picture 10" descr="http://upload.wikimedia.org/wikipedia/commons/thumb/d/d0/Bird_blink-edit.jpg/440px-Bird_blink-edit.jpg">
            <a:hlinkClick r:id="rId17"/>
          </p:cNvPr>
          <p:cNvPicPr>
            <a:picLocks noChangeAspect="1" noChangeArrowheads="1"/>
          </p:cNvPicPr>
          <p:nvPr>
            <p:custDataLst>
              <p:tags r:id="rId8"/>
            </p:custDataLst>
          </p:nvPr>
        </p:nvPicPr>
        <p:blipFill>
          <a:blip r:embed="rId18" cstate="email">
            <a:extLst>
              <a:ext uri="{28A0092B-C50C-407E-A947-70E740481C1C}">
                <a14:useLocalDpi xmlns:a14="http://schemas.microsoft.com/office/drawing/2010/main"/>
              </a:ext>
            </a:extLst>
          </a:blip>
          <a:srcRect/>
          <a:stretch>
            <a:fillRect/>
          </a:stretch>
        </p:blipFill>
        <p:spPr bwMode="auto">
          <a:xfrm>
            <a:off x="5587111" y="5314949"/>
            <a:ext cx="3529012" cy="117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 descr="http://www.unexpectedpages.com/files/humanbody/goose-bumps/goosebumps.jpg"/>
          <p:cNvPicPr>
            <a:picLocks noChangeAspect="1" noChangeArrowheads="1"/>
          </p:cNvPicPr>
          <p:nvPr/>
        </p:nvPicPr>
        <p:blipFill>
          <a:blip r:embed="rId19"/>
          <a:srcRect/>
          <a:stretch>
            <a:fillRect/>
          </a:stretch>
        </p:blipFill>
        <p:spPr bwMode="auto">
          <a:xfrm>
            <a:off x="2873922" y="2082416"/>
            <a:ext cx="2670175" cy="2003425"/>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403648" y="1481903"/>
            <a:ext cx="735685" cy="261610"/>
          </a:xfrm>
          <a:prstGeom prst="rect">
            <a:avLst/>
          </a:prstGeom>
          <a:solidFill>
            <a:srgbClr val="FFFFFF"/>
          </a:solidFill>
        </p:spPr>
        <p:txBody>
          <a:bodyPr wrap="square" rtlCol="0">
            <a:spAutoFit/>
          </a:bodyPr>
          <a:lstStyle/>
          <a:p>
            <a:r>
              <a:rPr lang="fr-CA" sz="1100" dirty="0" err="1"/>
              <a:t>stomach</a:t>
            </a:r>
            <a:endParaRPr lang="en-CA" sz="1100" dirty="0"/>
          </a:p>
        </p:txBody>
      </p:sp>
      <p:sp>
        <p:nvSpPr>
          <p:cNvPr id="3" name="TextBox 2"/>
          <p:cNvSpPr txBox="1"/>
          <p:nvPr/>
        </p:nvSpPr>
        <p:spPr>
          <a:xfrm>
            <a:off x="2342463" y="3090782"/>
            <a:ext cx="514293" cy="246221"/>
          </a:xfrm>
          <a:prstGeom prst="rect">
            <a:avLst/>
          </a:prstGeom>
          <a:solidFill>
            <a:schemeClr val="bg2"/>
          </a:solidFill>
        </p:spPr>
        <p:txBody>
          <a:bodyPr wrap="square" rtlCol="0">
            <a:spAutoFit/>
          </a:bodyPr>
          <a:lstStyle/>
          <a:p>
            <a:r>
              <a:rPr lang="fr-CA" sz="1000" dirty="0">
                <a:solidFill>
                  <a:schemeClr val="bg1">
                    <a:lumMod val="10000"/>
                  </a:schemeClr>
                </a:solidFill>
              </a:rPr>
              <a:t>colon</a:t>
            </a:r>
            <a:endParaRPr lang="en-CA" sz="1000" dirty="0">
              <a:solidFill>
                <a:schemeClr val="bg1">
                  <a:lumMod val="10000"/>
                </a:schemeClr>
              </a:solidFill>
            </a:endParaRPr>
          </a:p>
        </p:txBody>
      </p:sp>
      <p:sp>
        <p:nvSpPr>
          <p:cNvPr id="4" name="TextBox 3"/>
          <p:cNvSpPr txBox="1"/>
          <p:nvPr/>
        </p:nvSpPr>
        <p:spPr>
          <a:xfrm>
            <a:off x="1952238" y="3337003"/>
            <a:ext cx="694421" cy="400110"/>
          </a:xfrm>
          <a:prstGeom prst="rect">
            <a:avLst/>
          </a:prstGeom>
          <a:solidFill>
            <a:schemeClr val="bg2"/>
          </a:solidFill>
        </p:spPr>
        <p:txBody>
          <a:bodyPr wrap="none" rtlCol="0">
            <a:spAutoFit/>
          </a:bodyPr>
          <a:lstStyle/>
          <a:p>
            <a:r>
              <a:rPr lang="fr-CA" sz="1000" dirty="0">
                <a:solidFill>
                  <a:schemeClr val="bg1">
                    <a:lumMod val="10000"/>
                  </a:schemeClr>
                </a:solidFill>
              </a:rPr>
              <a:t>Small</a:t>
            </a:r>
          </a:p>
          <a:p>
            <a:r>
              <a:rPr lang="fr-CA" sz="1000" dirty="0">
                <a:solidFill>
                  <a:schemeClr val="bg1">
                    <a:lumMod val="10000"/>
                  </a:schemeClr>
                </a:solidFill>
              </a:rPr>
              <a:t> intestine</a:t>
            </a:r>
            <a:endParaRPr lang="en-CA" sz="1000" dirty="0">
              <a:solidFill>
                <a:schemeClr val="bg1">
                  <a:lumMod val="10000"/>
                </a:schemeClr>
              </a:solidFill>
            </a:endParaRPr>
          </a:p>
        </p:txBody>
      </p:sp>
      <p:sp>
        <p:nvSpPr>
          <p:cNvPr id="5" name="TextBox 4">
            <a:extLst>
              <a:ext uri="{FF2B5EF4-FFF2-40B4-BE49-F238E27FC236}">
                <a16:creationId xmlns:a16="http://schemas.microsoft.com/office/drawing/2014/main" id="{4D6800D1-CF3A-405C-8AE6-DF32FEDF58DF}"/>
              </a:ext>
            </a:extLst>
          </p:cNvPr>
          <p:cNvSpPr txBox="1"/>
          <p:nvPr/>
        </p:nvSpPr>
        <p:spPr>
          <a:xfrm>
            <a:off x="-3803188" y="107205"/>
            <a:ext cx="3646308" cy="6001643"/>
          </a:xfrm>
          <a:prstGeom prst="rect">
            <a:avLst/>
          </a:prstGeom>
          <a:noFill/>
        </p:spPr>
        <p:txBody>
          <a:bodyPr wrap="square" rtlCol="0">
            <a:spAutoFit/>
          </a:bodyPr>
          <a:lstStyle/>
          <a:p>
            <a:r>
              <a:rPr lang="en-US" sz="1600" dirty="0">
                <a:solidFill>
                  <a:srgbClr val="002060"/>
                </a:solidFill>
              </a:rPr>
              <a:t>Skin next to the eye is a remnant of the third eyelid.</a:t>
            </a:r>
          </a:p>
          <a:p>
            <a:r>
              <a:rPr lang="en-US" sz="1600" dirty="0">
                <a:solidFill>
                  <a:srgbClr val="002060"/>
                </a:solidFill>
              </a:rPr>
              <a:t>It is a translucent membrane that offers protection to the eye when carrying out actions like swimming or flying. It is fully functional in many vertebrate species.</a:t>
            </a:r>
          </a:p>
          <a:p>
            <a:r>
              <a:rPr lang="en-US" sz="1600" dirty="0">
                <a:solidFill>
                  <a:srgbClr val="002060"/>
                </a:solidFill>
              </a:rPr>
              <a:t>It may have had an important function in the human ancestor.</a:t>
            </a:r>
          </a:p>
          <a:p>
            <a:endParaRPr lang="en-US" sz="1600" dirty="0">
              <a:solidFill>
                <a:srgbClr val="002060"/>
              </a:solidFill>
            </a:endParaRPr>
          </a:p>
          <a:p>
            <a:r>
              <a:rPr lang="en-US" sz="1600" dirty="0">
                <a:solidFill>
                  <a:srgbClr val="002060"/>
                </a:solidFill>
              </a:rPr>
              <a:t>Appendix is found sticking out of the colon. It has a tendency to get inflamed and then must be removed. </a:t>
            </a:r>
          </a:p>
          <a:p>
            <a:r>
              <a:rPr lang="en-US" sz="1600" dirty="0">
                <a:solidFill>
                  <a:srgbClr val="002060"/>
                </a:solidFill>
              </a:rPr>
              <a:t>In rabbits and horses the caecum and appendix is huge. It has many microorganisms and bacteria and an important site for digestion.</a:t>
            </a:r>
          </a:p>
          <a:p>
            <a:r>
              <a:rPr lang="en-US" sz="1600" dirty="0">
                <a:solidFill>
                  <a:srgbClr val="002060"/>
                </a:solidFill>
              </a:rPr>
              <a:t>Human appendix is an indication that at one point human ancestors had a large caecum in order to facilitate digestion, but we have since lost the need for it. </a:t>
            </a:r>
          </a:p>
          <a:p>
            <a:r>
              <a:rPr lang="en-US" sz="1600" dirty="0">
                <a:solidFill>
                  <a:srgbClr val="002060"/>
                </a:solidFill>
              </a:rPr>
              <a:t>There is a possibility the structure might eventually disappear.</a:t>
            </a:r>
          </a:p>
        </p:txBody>
      </p:sp>
      <p:sp>
        <p:nvSpPr>
          <p:cNvPr id="7" name="TextBox 6">
            <a:extLst>
              <a:ext uri="{FF2B5EF4-FFF2-40B4-BE49-F238E27FC236}">
                <a16:creationId xmlns:a16="http://schemas.microsoft.com/office/drawing/2014/main" id="{92125D0E-2836-46B7-AE64-BC13BA943349}"/>
              </a:ext>
            </a:extLst>
          </p:cNvPr>
          <p:cNvSpPr txBox="1"/>
          <p:nvPr/>
        </p:nvSpPr>
        <p:spPr>
          <a:xfrm>
            <a:off x="9324528" y="-99392"/>
            <a:ext cx="3671888" cy="4031873"/>
          </a:xfrm>
          <a:prstGeom prst="rect">
            <a:avLst/>
          </a:prstGeom>
          <a:noFill/>
        </p:spPr>
        <p:txBody>
          <a:bodyPr wrap="square" rtlCol="0">
            <a:spAutoFit/>
          </a:bodyPr>
          <a:lstStyle/>
          <a:p>
            <a:r>
              <a:rPr lang="en-US" sz="1600" dirty="0">
                <a:solidFill>
                  <a:srgbClr val="002060"/>
                </a:solidFill>
              </a:rPr>
              <a:t>Every </a:t>
            </a:r>
            <a:r>
              <a:rPr lang="en-US" sz="1600" dirty="0" err="1">
                <a:solidFill>
                  <a:srgbClr val="002060"/>
                </a:solidFill>
              </a:rPr>
              <a:t>dtrand</a:t>
            </a:r>
            <a:r>
              <a:rPr lang="en-US" sz="1600" dirty="0">
                <a:solidFill>
                  <a:srgbClr val="002060"/>
                </a:solidFill>
              </a:rPr>
              <a:t> of hair has a muscle attached to it. When stimulus is felt the muscle contracts and the hair stands up. This is what we call goose bumps. This serves no function in humans.</a:t>
            </a:r>
          </a:p>
          <a:p>
            <a:r>
              <a:rPr lang="en-US" sz="1600" dirty="0">
                <a:solidFill>
                  <a:srgbClr val="002060"/>
                </a:solidFill>
              </a:rPr>
              <a:t>In animals with lots of fur and hair the goose bumps creates a layer of air between the tip of the raised hair and the skin and this keeps them warm. The cold air is tapped in the fur.</a:t>
            </a:r>
          </a:p>
          <a:p>
            <a:r>
              <a:rPr lang="en-US" sz="1600" dirty="0">
                <a:solidFill>
                  <a:srgbClr val="002060"/>
                </a:solidFill>
              </a:rPr>
              <a:t>Humans lost this adaptation when they lost their fur. We still have all the mechanics and morphology associated with this but it is no longer useful to us and this vestigial.</a:t>
            </a:r>
          </a:p>
          <a:p>
            <a:r>
              <a:rPr lang="en-US" sz="1600" dirty="0">
                <a:solidFill>
                  <a:srgbClr val="002060"/>
                </a:solidFill>
              </a:rPr>
              <a:t>It has minimum function.</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1" descr="scan0002"/>
          <p:cNvPicPr>
            <a:picLocks noChangeAspect="1" noChangeArrowheads="1"/>
          </p:cNvPicPr>
          <p:nvPr>
            <p:custDataLst>
              <p:tags r:id="rId1"/>
            </p:custDataLst>
          </p:nvPr>
        </p:nvPicPr>
        <p:blipFill>
          <a:blip r:embed="rId10" cstate="email">
            <a:extLst>
              <a:ext uri="{28A0092B-C50C-407E-A947-70E740481C1C}">
                <a14:useLocalDpi xmlns:a14="http://schemas.microsoft.com/office/drawing/2010/main"/>
              </a:ext>
            </a:extLst>
          </a:blip>
          <a:srcRect/>
          <a:stretch>
            <a:fillRect/>
          </a:stretch>
        </p:blipFill>
        <p:spPr bwMode="auto">
          <a:xfrm>
            <a:off x="2051050" y="0"/>
            <a:ext cx="7092950" cy="6108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45059" name="Text Box 22"/>
          <p:cNvSpPr txBox="1">
            <a:spLocks noChangeArrowheads="1"/>
          </p:cNvSpPr>
          <p:nvPr>
            <p:custDataLst>
              <p:tags r:id="rId2"/>
            </p:custDataLst>
          </p:nvPr>
        </p:nvSpPr>
        <p:spPr bwMode="auto">
          <a:xfrm>
            <a:off x="179388" y="2468563"/>
            <a:ext cx="1871662" cy="2246769"/>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sz="2000" b="1" dirty="0"/>
              <a:t>The </a:t>
            </a:r>
            <a:r>
              <a:rPr lang="en-CA" sz="2000" b="1" u="sng" dirty="0">
                <a:solidFill>
                  <a:schemeClr val="tx2"/>
                </a:solidFill>
              </a:rPr>
              <a:t>_hiccups______</a:t>
            </a:r>
            <a:r>
              <a:rPr lang="en-CA" sz="2000" b="1" dirty="0"/>
              <a:t> :</a:t>
            </a:r>
          </a:p>
          <a:p>
            <a:r>
              <a:rPr lang="en-CA" sz="2000" b="1" dirty="0"/>
              <a:t>A heritage from fishes and amphibians</a:t>
            </a:r>
          </a:p>
        </p:txBody>
      </p:sp>
      <p:sp>
        <p:nvSpPr>
          <p:cNvPr id="45060" name="Rectangle 23"/>
          <p:cNvSpPr>
            <a:spLocks noChangeArrowheads="1"/>
          </p:cNvSpPr>
          <p:nvPr>
            <p:custDataLst>
              <p:tags r:id="rId3"/>
            </p:custDataLst>
          </p:nvPr>
        </p:nvSpPr>
        <p:spPr bwMode="auto">
          <a:xfrm>
            <a:off x="6443663" y="2420938"/>
            <a:ext cx="792162" cy="144462"/>
          </a:xfrm>
          <a:prstGeom prst="rect">
            <a:avLst/>
          </a:prstGeom>
          <a:solidFill>
            <a:srgbClr val="FFFFFF"/>
          </a:solidFill>
          <a:ln>
            <a:noFill/>
          </a:ln>
          <a:effectLst>
            <a:outerShdw dist="17961" dir="13500000" algn="ctr" rotWithShape="0">
              <a:srgbClr val="FCFEB9"/>
            </a:outerShdw>
          </a:effectLst>
          <a:extLst>
            <a:ext uri="{91240B29-F687-4F45-9708-019B960494DF}">
              <a14:hiddenLine xmlns:a14="http://schemas.microsoft.com/office/drawing/2010/main" w="12700">
                <a:solidFill>
                  <a:schemeClr val="tx1"/>
                </a:solidFill>
                <a:miter lim="800000"/>
                <a:headEnd/>
                <a:tailEnd/>
              </a14:hiddenLine>
            </a:ext>
          </a:extLst>
        </p:spPr>
        <p:txBody>
          <a:bodyPr wrap="none" anchor="ctr">
            <a:spAutoFit/>
          </a:bodyPr>
          <a:lstStyle/>
          <a:p>
            <a:endParaRPr lang="en-CA"/>
          </a:p>
        </p:txBody>
      </p:sp>
      <p:sp>
        <p:nvSpPr>
          <p:cNvPr id="45061" name="Text Box 24"/>
          <p:cNvSpPr txBox="1">
            <a:spLocks noChangeArrowheads="1"/>
          </p:cNvSpPr>
          <p:nvPr>
            <p:custDataLst>
              <p:tags r:id="rId4"/>
            </p:custDataLst>
          </p:nvPr>
        </p:nvSpPr>
        <p:spPr bwMode="auto">
          <a:xfrm>
            <a:off x="6443663" y="2276475"/>
            <a:ext cx="2420856" cy="769441"/>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t>Phrenic Nerve</a:t>
            </a:r>
          </a:p>
          <a:p>
            <a:r>
              <a:rPr lang="en-CA" sz="2000" dirty="0"/>
              <a:t>4</a:t>
            </a:r>
            <a:r>
              <a:rPr lang="en-CA" sz="2000" baseline="30000" dirty="0"/>
              <a:t>th</a:t>
            </a:r>
            <a:r>
              <a:rPr lang="en-CA" sz="2000" dirty="0"/>
              <a:t>cervical vertebra</a:t>
            </a:r>
          </a:p>
        </p:txBody>
      </p:sp>
      <p:sp>
        <p:nvSpPr>
          <p:cNvPr id="45062" name="Text Box 25"/>
          <p:cNvSpPr txBox="1">
            <a:spLocks noChangeArrowheads="1"/>
          </p:cNvSpPr>
          <p:nvPr>
            <p:custDataLst>
              <p:tags r:id="rId5"/>
            </p:custDataLst>
          </p:nvPr>
        </p:nvSpPr>
        <p:spPr bwMode="auto">
          <a:xfrm>
            <a:off x="1979613" y="3644900"/>
            <a:ext cx="1641796" cy="46166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t>diaphragm</a:t>
            </a:r>
          </a:p>
        </p:txBody>
      </p:sp>
      <p:sp>
        <p:nvSpPr>
          <p:cNvPr id="45063" name="Text Box 26"/>
          <p:cNvSpPr txBox="1">
            <a:spLocks noChangeArrowheads="1"/>
          </p:cNvSpPr>
          <p:nvPr>
            <p:custDataLst>
              <p:tags r:id="rId6"/>
            </p:custDataLst>
          </p:nvPr>
        </p:nvSpPr>
        <p:spPr bwMode="auto">
          <a:xfrm>
            <a:off x="5343525" y="1574800"/>
            <a:ext cx="1435008" cy="46166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CA" dirty="0"/>
              <a:t>Epiglottis</a:t>
            </a:r>
          </a:p>
        </p:txBody>
      </p:sp>
      <p:sp>
        <p:nvSpPr>
          <p:cNvPr id="151583" name="Rectangle 31"/>
          <p:cNvSpPr>
            <a:spLocks noGrp="1" noChangeArrowheads="1"/>
          </p:cNvSpPr>
          <p:nvPr>
            <p:ph type="title"/>
            <p:custDataLst>
              <p:tags r:id="rId7"/>
            </p:custDataLst>
          </p:nvPr>
        </p:nvSpPr>
        <p:spPr>
          <a:xfrm>
            <a:off x="0" y="188913"/>
            <a:ext cx="2035175" cy="1143000"/>
          </a:xfrm>
        </p:spPr>
        <p:txBody>
          <a:bodyPr/>
          <a:lstStyle/>
          <a:p>
            <a:pPr>
              <a:defRPr/>
            </a:pPr>
            <a:r>
              <a:rPr lang="fr-CA" sz="2000" dirty="0"/>
              <a:t>3.4 Proof of </a:t>
            </a:r>
            <a:r>
              <a:rPr lang="fr-CA" sz="2000" dirty="0" err="1"/>
              <a:t>Evolution</a:t>
            </a:r>
            <a:r>
              <a:rPr lang="fr-CA" sz="2000" dirty="0"/>
              <a:t>: Vestigial Structures </a:t>
            </a:r>
            <a:endParaRPr lang="en-US" sz="2000" dirty="0"/>
          </a:p>
        </p:txBody>
      </p:sp>
      <p:sp>
        <p:nvSpPr>
          <p:cNvPr id="2" name="TextBox 1">
            <a:extLst>
              <a:ext uri="{FF2B5EF4-FFF2-40B4-BE49-F238E27FC236}">
                <a16:creationId xmlns:a16="http://schemas.microsoft.com/office/drawing/2014/main" id="{8790260B-6EEC-4912-B885-A53A2CCBA2C3}"/>
              </a:ext>
            </a:extLst>
          </p:cNvPr>
          <p:cNvSpPr txBox="1"/>
          <p:nvPr/>
        </p:nvSpPr>
        <p:spPr>
          <a:xfrm>
            <a:off x="-4095275" y="129919"/>
            <a:ext cx="3896859" cy="6494085"/>
          </a:xfrm>
          <a:prstGeom prst="rect">
            <a:avLst/>
          </a:prstGeom>
          <a:noFill/>
        </p:spPr>
        <p:txBody>
          <a:bodyPr wrap="square" rtlCol="0">
            <a:spAutoFit/>
          </a:bodyPr>
          <a:lstStyle/>
          <a:p>
            <a:r>
              <a:rPr lang="en-US" sz="1600" dirty="0">
                <a:solidFill>
                  <a:srgbClr val="002060"/>
                </a:solidFill>
              </a:rPr>
              <a:t>Contraction of the diaphragm with the simultaneous closing off of the phrenic nerve.</a:t>
            </a:r>
          </a:p>
          <a:p>
            <a:r>
              <a:rPr lang="en-US" sz="1600" dirty="0">
                <a:solidFill>
                  <a:srgbClr val="002060"/>
                </a:solidFill>
              </a:rPr>
              <a:t>When we have hiccups the phrenic nerve gets squished between 2 organs so the idea of getting it of hiccups is getting the nerve </a:t>
            </a:r>
            <a:r>
              <a:rPr lang="en-US" sz="1600" dirty="0" err="1">
                <a:solidFill>
                  <a:srgbClr val="002060"/>
                </a:solidFill>
              </a:rPr>
              <a:t>unpinched</a:t>
            </a:r>
            <a:r>
              <a:rPr lang="en-US" sz="1600" dirty="0">
                <a:solidFill>
                  <a:srgbClr val="002060"/>
                </a:solidFill>
              </a:rPr>
              <a:t>.</a:t>
            </a:r>
          </a:p>
          <a:p>
            <a:r>
              <a:rPr lang="en-US" sz="1600" dirty="0">
                <a:solidFill>
                  <a:srgbClr val="002060"/>
                </a:solidFill>
              </a:rPr>
              <a:t>Why does the nerve have such a long path to the diaphragm why does it not start off from a closer organ?</a:t>
            </a:r>
          </a:p>
          <a:p>
            <a:r>
              <a:rPr lang="en-US" sz="1600" dirty="0">
                <a:solidFill>
                  <a:srgbClr val="002060"/>
                </a:solidFill>
              </a:rPr>
              <a:t>The common ancestor was the fish and </a:t>
            </a:r>
            <a:r>
              <a:rPr lang="en-US" sz="1600" dirty="0" err="1">
                <a:solidFill>
                  <a:srgbClr val="002060"/>
                </a:solidFill>
              </a:rPr>
              <a:t>thei</a:t>
            </a:r>
            <a:r>
              <a:rPr lang="en-US" sz="1600" dirty="0">
                <a:solidFill>
                  <a:srgbClr val="002060"/>
                </a:solidFill>
              </a:rPr>
              <a:t> respiratory system is in the thought so the phrenic nerve is actually a short distance away from the </a:t>
            </a:r>
            <a:r>
              <a:rPr lang="en-US" sz="1600" dirty="0" err="1">
                <a:solidFill>
                  <a:srgbClr val="002060"/>
                </a:solidFill>
              </a:rPr>
              <a:t>disphragm</a:t>
            </a:r>
            <a:r>
              <a:rPr lang="en-US" sz="1600" dirty="0">
                <a:solidFill>
                  <a:srgbClr val="002060"/>
                </a:solidFill>
              </a:rPr>
              <a:t>.</a:t>
            </a:r>
          </a:p>
          <a:p>
            <a:r>
              <a:rPr lang="en-US" sz="1600" dirty="0">
                <a:solidFill>
                  <a:srgbClr val="002060"/>
                </a:solidFill>
              </a:rPr>
              <a:t>In evolution the respiratory system moved downwards and the phrenic nerve has to extend to reach it. </a:t>
            </a:r>
          </a:p>
          <a:p>
            <a:r>
              <a:rPr lang="en-US" sz="1600" dirty="0">
                <a:solidFill>
                  <a:srgbClr val="002060"/>
                </a:solidFill>
              </a:rPr>
              <a:t>Optimal design would be having the nerve come out at the same level of the diaphragm.</a:t>
            </a:r>
          </a:p>
          <a:p>
            <a:endParaRPr lang="en-US" sz="1600" dirty="0">
              <a:solidFill>
                <a:srgbClr val="002060"/>
              </a:solidFill>
            </a:endParaRPr>
          </a:p>
          <a:p>
            <a:r>
              <a:rPr lang="en-US" sz="1600" dirty="0">
                <a:solidFill>
                  <a:srgbClr val="002060"/>
                </a:solidFill>
              </a:rPr>
              <a:t>The epiglottis may have evolved from metamorphosing tadpoles. It would have allowed the tadpole to use its gold without ever having water enter the lungs.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www.earth-time.org/StrataColumnRayTroll_sm.jpg">
            <a:hlinkClick r:id="rId7"/>
          </p:cNvPr>
          <p:cNvPicPr>
            <a:picLocks noChangeAspect="1" noChangeArrowheads="1"/>
          </p:cNvPicPr>
          <p:nvPr>
            <p:custDataLst>
              <p:tags r:id="rId1"/>
            </p:custDataLst>
          </p:nvPr>
        </p:nvPicPr>
        <p:blipFill>
          <a:blip r:embed="rId8"/>
          <a:srcRect/>
          <a:stretch>
            <a:fillRect/>
          </a:stretch>
        </p:blipFill>
        <p:spPr bwMode="auto">
          <a:xfrm>
            <a:off x="2411413" y="115888"/>
            <a:ext cx="5715000" cy="5915025"/>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8067" name="ZoneTexte 3"/>
          <p:cNvSpPr txBox="1">
            <a:spLocks noChangeArrowheads="1"/>
          </p:cNvSpPr>
          <p:nvPr>
            <p:custDataLst>
              <p:tags r:id="rId2"/>
            </p:custDataLst>
          </p:nvPr>
        </p:nvSpPr>
        <p:spPr bwMode="auto">
          <a:xfrm>
            <a:off x="6659563" y="5876925"/>
            <a:ext cx="9302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fr-CA" sz="1000"/>
              <a:t>Ray Troll art</a:t>
            </a:r>
            <a:endParaRPr lang="en-CA" sz="1000"/>
          </a:p>
        </p:txBody>
      </p:sp>
      <p:sp>
        <p:nvSpPr>
          <p:cNvPr id="2" name="Titre 1"/>
          <p:cNvSpPr>
            <a:spLocks noGrp="1"/>
          </p:cNvSpPr>
          <p:nvPr>
            <p:ph type="title"/>
            <p:custDataLst>
              <p:tags r:id="rId3"/>
            </p:custDataLst>
          </p:nvPr>
        </p:nvSpPr>
        <p:spPr>
          <a:xfrm>
            <a:off x="0" y="3284984"/>
            <a:ext cx="2232025" cy="1143000"/>
          </a:xfrm>
          <a:effectLst/>
        </p:spPr>
        <p:txBody>
          <a:bodyPr/>
          <a:lstStyle/>
          <a:p>
            <a:pPr>
              <a:defRPr/>
            </a:pPr>
            <a:r>
              <a:rPr lang="fr-CA" sz="1800" u="sng" dirty="0">
                <a:solidFill>
                  <a:schemeClr val="tx1"/>
                </a:solidFill>
                <a:effectLst/>
              </a:rPr>
              <a:t>Discovery of </a:t>
            </a:r>
            <a:r>
              <a:rPr lang="fr-CA" sz="1800" u="sng" dirty="0">
                <a:effectLst/>
              </a:rPr>
              <a:t>a fossil in the wrong </a:t>
            </a:r>
            <a:r>
              <a:rPr lang="en-US" sz="1800" u="sng" dirty="0">
                <a:effectLst/>
              </a:rPr>
              <a:t>place on the geological archives</a:t>
            </a:r>
            <a:r>
              <a:rPr lang="fr-CA" sz="1800" u="sng" dirty="0">
                <a:effectLst/>
              </a:rPr>
              <a:t> </a:t>
            </a:r>
            <a:r>
              <a:rPr lang="fr-CA" sz="1800" dirty="0">
                <a:solidFill>
                  <a:schemeClr val="tx1"/>
                </a:solidFill>
                <a:effectLst/>
              </a:rPr>
              <a:t>would be sufficient to refute  our concept of evolution </a:t>
            </a:r>
            <a:br>
              <a:rPr lang="en-US" sz="2800" dirty="0">
                <a:effectLst/>
              </a:rPr>
            </a:br>
            <a:endParaRPr lang="en-CA" sz="2800" dirty="0">
              <a:effectLst/>
            </a:endParaRPr>
          </a:p>
        </p:txBody>
      </p:sp>
      <p:sp>
        <p:nvSpPr>
          <p:cNvPr id="6" name="Rectangle 31"/>
          <p:cNvSpPr txBox="1">
            <a:spLocks noChangeArrowheads="1"/>
          </p:cNvSpPr>
          <p:nvPr>
            <p:custDataLst>
              <p:tags r:id="rId4"/>
            </p:custDataLst>
          </p:nvPr>
        </p:nvSpPr>
        <p:spPr bwMode="auto">
          <a:xfrm>
            <a:off x="0" y="188913"/>
            <a:ext cx="2035175"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fr-CA" sz="2000" kern="0" dirty="0"/>
              <a:t>3.4 Proof of </a:t>
            </a:r>
            <a:r>
              <a:rPr lang="fr-CA" sz="2000" kern="0" dirty="0" err="1"/>
              <a:t>Evolution</a:t>
            </a:r>
            <a:endParaRPr lang="en-US" sz="2000" kern="0" dirty="0"/>
          </a:p>
        </p:txBody>
      </p:sp>
    </p:spTree>
    <p:extLst>
      <p:ext uri="{BB962C8B-B14F-4D97-AF65-F5344CB8AC3E}">
        <p14:creationId xmlns:p14="http://schemas.microsoft.com/office/powerpoint/2010/main" val="168389250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4"/>
</p:tagLst>
</file>

<file path=ppt/tags/tag5.xml><?xml version="1.0" encoding="utf-8"?>
<p:tagLst xmlns:a="http://schemas.openxmlformats.org/drawingml/2006/main" xmlns:r="http://schemas.openxmlformats.org/officeDocument/2006/relationships" xmlns:p="http://schemas.openxmlformats.org/presentationml/2006/main">
  <p:tag name="NUM" val="5"/>
</p:tagLst>
</file>

<file path=ppt/tags/tag6.xml><?xml version="1.0" encoding="utf-8"?>
<p:tagLst xmlns:a="http://schemas.openxmlformats.org/drawingml/2006/main" xmlns:r="http://schemas.openxmlformats.org/officeDocument/2006/relationships" xmlns:p="http://schemas.openxmlformats.org/presentationml/2006/main">
  <p:tag name="NUM" val="1"/>
</p:tagLst>
</file>

<file path=ppt/tags/tag7.xml><?xml version="1.0" encoding="utf-8"?>
<p:tagLst xmlns:a="http://schemas.openxmlformats.org/drawingml/2006/main" xmlns:r="http://schemas.openxmlformats.org/officeDocument/2006/relationships" xmlns:p="http://schemas.openxmlformats.org/presentationml/2006/main">
  <p:tag name="NUM" val="2"/>
</p:tagLst>
</file>

<file path=ppt/tags/tag8.xml><?xml version="1.0" encoding="utf-8"?>
<p:tagLst xmlns:a="http://schemas.openxmlformats.org/drawingml/2006/main" xmlns:r="http://schemas.openxmlformats.org/officeDocument/2006/relationships" xmlns:p="http://schemas.openxmlformats.org/presentationml/2006/main">
  <p:tag name="NUM" val="3"/>
</p:tagLst>
</file>

<file path=ppt/tags/tag9.xml><?xml version="1.0" encoding="utf-8"?>
<p:tagLst xmlns:a="http://schemas.openxmlformats.org/drawingml/2006/main" xmlns:r="http://schemas.openxmlformats.org/officeDocument/2006/relationships" xmlns:p="http://schemas.openxmlformats.org/presentationml/2006/main">
  <p:tag name="NUM" val="4"/>
</p:tagLst>
</file>

<file path=ppt/tags/tag10.xml><?xml version="1.0" encoding="utf-8"?>
<p:tagLst xmlns:a="http://schemas.openxmlformats.org/drawingml/2006/main" xmlns:r="http://schemas.openxmlformats.org/officeDocument/2006/relationships" xmlns:p="http://schemas.openxmlformats.org/presentationml/2006/main">
  <p:tag name="NUM" val="5"/>
</p:tagLst>
</file>

<file path=ppt/tags/tag11.xml><?xml version="1.0" encoding="utf-8"?>
<p:tagLst xmlns:a="http://schemas.openxmlformats.org/drawingml/2006/main" xmlns:r="http://schemas.openxmlformats.org/officeDocument/2006/relationships" xmlns:p="http://schemas.openxmlformats.org/presentationml/2006/main">
  <p:tag name="NUM" val="6"/>
</p:tagLst>
</file>

<file path=ppt/tags/tag12.xml><?xml version="1.0" encoding="utf-8"?>
<p:tagLst xmlns:a="http://schemas.openxmlformats.org/drawingml/2006/main" xmlns:r="http://schemas.openxmlformats.org/officeDocument/2006/relationships" xmlns:p="http://schemas.openxmlformats.org/presentationml/2006/main">
  <p:tag name="NUM" val="7"/>
</p:tagLst>
</file>

<file path=ppt/tags/tag13.xml><?xml version="1.0" encoding="utf-8"?>
<p:tagLst xmlns:a="http://schemas.openxmlformats.org/drawingml/2006/main" xmlns:r="http://schemas.openxmlformats.org/officeDocument/2006/relationships" xmlns:p="http://schemas.openxmlformats.org/presentationml/2006/main">
  <p:tag name="NUM" val="1"/>
</p:tagLst>
</file>

<file path=ppt/tags/tag14.xml><?xml version="1.0" encoding="utf-8"?>
<p:tagLst xmlns:a="http://schemas.openxmlformats.org/drawingml/2006/main" xmlns:r="http://schemas.openxmlformats.org/officeDocument/2006/relationships" xmlns:p="http://schemas.openxmlformats.org/presentationml/2006/main">
  <p:tag name="NUM" val="2"/>
</p:tagLst>
</file>

<file path=ppt/tags/tag15.xml><?xml version="1.0" encoding="utf-8"?>
<p:tagLst xmlns:a="http://schemas.openxmlformats.org/drawingml/2006/main" xmlns:r="http://schemas.openxmlformats.org/officeDocument/2006/relationships" xmlns:p="http://schemas.openxmlformats.org/presentationml/2006/main">
  <p:tag name="NUM" val="3"/>
</p:tagLst>
</file>

<file path=ppt/tags/tag16.xml><?xml version="1.0" encoding="utf-8"?>
<p:tagLst xmlns:a="http://schemas.openxmlformats.org/drawingml/2006/main" xmlns:r="http://schemas.openxmlformats.org/officeDocument/2006/relationships" xmlns:p="http://schemas.openxmlformats.org/presentationml/2006/main">
  <p:tag name="NUM" val="4"/>
</p:tagLst>
</file>

<file path=ppt/tags/tag17.xml><?xml version="1.0" encoding="utf-8"?>
<p:tagLst xmlns:a="http://schemas.openxmlformats.org/drawingml/2006/main" xmlns:r="http://schemas.openxmlformats.org/officeDocument/2006/relationships" xmlns:p="http://schemas.openxmlformats.org/presentationml/2006/main">
  <p:tag name="NUM" val="1"/>
</p:tagLst>
</file>

<file path=ppt/tags/tag18.xml><?xml version="1.0" encoding="utf-8"?>
<p:tagLst xmlns:a="http://schemas.openxmlformats.org/drawingml/2006/main" xmlns:r="http://schemas.openxmlformats.org/officeDocument/2006/relationships" xmlns:p="http://schemas.openxmlformats.org/presentationml/2006/main">
  <p:tag name="NUM" val="2"/>
</p:tagLst>
</file>

<file path=ppt/tags/tag19.xml><?xml version="1.0" encoding="utf-8"?>
<p:tagLst xmlns:a="http://schemas.openxmlformats.org/drawingml/2006/main" xmlns:r="http://schemas.openxmlformats.org/officeDocument/2006/relationships" xmlns:p="http://schemas.openxmlformats.org/presentationml/2006/main">
  <p:tag name="NUM" val="3"/>
</p:tagLst>
</file>

<file path=ppt/tags/tag20.xml><?xml version="1.0" encoding="utf-8"?>
<p:tagLst xmlns:a="http://schemas.openxmlformats.org/drawingml/2006/main" xmlns:r="http://schemas.openxmlformats.org/officeDocument/2006/relationships" xmlns:p="http://schemas.openxmlformats.org/presentationml/2006/main">
  <p:tag name="NUM" val="4"/>
</p:tagLst>
</file>

<file path=ppt/tags/tag21.xml><?xml version="1.0" encoding="utf-8"?>
<p:tagLst xmlns:a="http://schemas.openxmlformats.org/drawingml/2006/main" xmlns:r="http://schemas.openxmlformats.org/officeDocument/2006/relationships" xmlns:p="http://schemas.openxmlformats.org/presentationml/2006/main">
  <p:tag name="NUM" val="5"/>
</p:tagLst>
</file>

<file path=ppt/tags/tag22.xml><?xml version="1.0" encoding="utf-8"?>
<p:tagLst xmlns:a="http://schemas.openxmlformats.org/drawingml/2006/main" xmlns:r="http://schemas.openxmlformats.org/officeDocument/2006/relationships" xmlns:p="http://schemas.openxmlformats.org/presentationml/2006/main">
  <p:tag name="NUM" val="6"/>
</p:tagLst>
</file>

<file path=ppt/tags/tag23.xml><?xml version="1.0" encoding="utf-8"?>
<p:tagLst xmlns:a="http://schemas.openxmlformats.org/drawingml/2006/main" xmlns:r="http://schemas.openxmlformats.org/officeDocument/2006/relationships" xmlns:p="http://schemas.openxmlformats.org/presentationml/2006/main">
  <p:tag name="NUM" val="1"/>
</p:tagLst>
</file>

<file path=ppt/tags/tag24.xml><?xml version="1.0" encoding="utf-8"?>
<p:tagLst xmlns:a="http://schemas.openxmlformats.org/drawingml/2006/main" xmlns:r="http://schemas.openxmlformats.org/officeDocument/2006/relationships" xmlns:p="http://schemas.openxmlformats.org/presentationml/2006/main">
  <p:tag name="NUM" val="1"/>
</p:tagLst>
</file>

<file path=ppt/tags/tag25.xml><?xml version="1.0" encoding="utf-8"?>
<p:tagLst xmlns:a="http://schemas.openxmlformats.org/drawingml/2006/main" xmlns:r="http://schemas.openxmlformats.org/officeDocument/2006/relationships" xmlns:p="http://schemas.openxmlformats.org/presentationml/2006/main">
  <p:tag name="NUM" val="2"/>
</p:tagLst>
</file>

<file path=ppt/tags/tag26.xml><?xml version="1.0" encoding="utf-8"?>
<p:tagLst xmlns:a="http://schemas.openxmlformats.org/drawingml/2006/main" xmlns:r="http://schemas.openxmlformats.org/officeDocument/2006/relationships" xmlns:p="http://schemas.openxmlformats.org/presentationml/2006/main">
  <p:tag name="NUM" val="3"/>
</p:tagLst>
</file>

<file path=ppt/tags/tag27.xml><?xml version="1.0" encoding="utf-8"?>
<p:tagLst xmlns:a="http://schemas.openxmlformats.org/drawingml/2006/main" xmlns:r="http://schemas.openxmlformats.org/officeDocument/2006/relationships" xmlns:p="http://schemas.openxmlformats.org/presentationml/2006/main">
  <p:tag name="NUM" val="4"/>
</p:tagLst>
</file>

<file path=ppt/tags/tag28.xml><?xml version="1.0" encoding="utf-8"?>
<p:tagLst xmlns:a="http://schemas.openxmlformats.org/drawingml/2006/main" xmlns:r="http://schemas.openxmlformats.org/officeDocument/2006/relationships" xmlns:p="http://schemas.openxmlformats.org/presentationml/2006/main">
  <p:tag name="NUM" val="5"/>
</p:tagLst>
</file>

<file path=ppt/tags/tag29.xml><?xml version="1.0" encoding="utf-8"?>
<p:tagLst xmlns:a="http://schemas.openxmlformats.org/drawingml/2006/main" xmlns:r="http://schemas.openxmlformats.org/officeDocument/2006/relationships" xmlns:p="http://schemas.openxmlformats.org/presentationml/2006/main">
  <p:tag name="NUM" val="6"/>
</p:tagLst>
</file>

<file path=ppt/tags/tag30.xml><?xml version="1.0" encoding="utf-8"?>
<p:tagLst xmlns:a="http://schemas.openxmlformats.org/drawingml/2006/main" xmlns:r="http://schemas.openxmlformats.org/officeDocument/2006/relationships" xmlns:p="http://schemas.openxmlformats.org/presentationml/2006/main">
  <p:tag name="NUM" val="1"/>
</p:tagLst>
</file>

<file path=ppt/tags/tag31.xml><?xml version="1.0" encoding="utf-8"?>
<p:tagLst xmlns:a="http://schemas.openxmlformats.org/drawingml/2006/main" xmlns:r="http://schemas.openxmlformats.org/officeDocument/2006/relationships" xmlns:p="http://schemas.openxmlformats.org/presentationml/2006/main">
  <p:tag name="NUM" val="2"/>
</p:tagLst>
</file>

<file path=ppt/tags/tag32.xml><?xml version="1.0" encoding="utf-8"?>
<p:tagLst xmlns:a="http://schemas.openxmlformats.org/drawingml/2006/main" xmlns:r="http://schemas.openxmlformats.org/officeDocument/2006/relationships" xmlns:p="http://schemas.openxmlformats.org/presentationml/2006/main">
  <p:tag name="NUM" val="3"/>
</p:tagLst>
</file>

<file path=ppt/tags/tag33.xml><?xml version="1.0" encoding="utf-8"?>
<p:tagLst xmlns:a="http://schemas.openxmlformats.org/drawingml/2006/main" xmlns:r="http://schemas.openxmlformats.org/officeDocument/2006/relationships" xmlns:p="http://schemas.openxmlformats.org/presentationml/2006/main">
  <p:tag name="NUM" val="4"/>
</p:tagLst>
</file>

<file path=ppt/tags/tag34.xml><?xml version="1.0" encoding="utf-8"?>
<p:tagLst xmlns:a="http://schemas.openxmlformats.org/drawingml/2006/main" xmlns:r="http://schemas.openxmlformats.org/officeDocument/2006/relationships" xmlns:p="http://schemas.openxmlformats.org/presentationml/2006/main">
  <p:tag name="NUM" val="5"/>
</p:tagLst>
</file>

<file path=ppt/tags/tag35.xml><?xml version="1.0" encoding="utf-8"?>
<p:tagLst xmlns:a="http://schemas.openxmlformats.org/drawingml/2006/main" xmlns:r="http://schemas.openxmlformats.org/officeDocument/2006/relationships" xmlns:p="http://schemas.openxmlformats.org/presentationml/2006/main">
  <p:tag name="NUM" val="6"/>
</p:tagLst>
</file>

<file path=ppt/tags/tag36.xml><?xml version="1.0" encoding="utf-8"?>
<p:tagLst xmlns:a="http://schemas.openxmlformats.org/drawingml/2006/main" xmlns:r="http://schemas.openxmlformats.org/officeDocument/2006/relationships" xmlns:p="http://schemas.openxmlformats.org/presentationml/2006/main">
  <p:tag name="NUM" val="1"/>
</p:tagLst>
</file>

<file path=ppt/tags/tag37.xml><?xml version="1.0" encoding="utf-8"?>
<p:tagLst xmlns:a="http://schemas.openxmlformats.org/drawingml/2006/main" xmlns:r="http://schemas.openxmlformats.org/officeDocument/2006/relationships" xmlns:p="http://schemas.openxmlformats.org/presentationml/2006/main">
  <p:tag name="NUM" val="2"/>
</p:tagLst>
</file>

<file path=ppt/tags/tag38.xml><?xml version="1.0" encoding="utf-8"?>
<p:tagLst xmlns:a="http://schemas.openxmlformats.org/drawingml/2006/main" xmlns:r="http://schemas.openxmlformats.org/officeDocument/2006/relationships" xmlns:p="http://schemas.openxmlformats.org/presentationml/2006/main">
  <p:tag name="NUM" val="3"/>
</p:tagLst>
</file>

<file path=ppt/tags/tag39.xml><?xml version="1.0" encoding="utf-8"?>
<p:tagLst xmlns:a="http://schemas.openxmlformats.org/drawingml/2006/main" xmlns:r="http://schemas.openxmlformats.org/officeDocument/2006/relationships" xmlns:p="http://schemas.openxmlformats.org/presentationml/2006/main">
  <p:tag name="NUM" val="4"/>
</p:tagLst>
</file>

<file path=ppt/tags/tag40.xml><?xml version="1.0" encoding="utf-8"?>
<p:tagLst xmlns:a="http://schemas.openxmlformats.org/drawingml/2006/main" xmlns:r="http://schemas.openxmlformats.org/officeDocument/2006/relationships" xmlns:p="http://schemas.openxmlformats.org/presentationml/2006/main">
  <p:tag name="NUM" val="5"/>
</p:tagLst>
</file>

<file path=ppt/tags/tag41.xml><?xml version="1.0" encoding="utf-8"?>
<p:tagLst xmlns:a="http://schemas.openxmlformats.org/drawingml/2006/main" xmlns:r="http://schemas.openxmlformats.org/officeDocument/2006/relationships" xmlns:p="http://schemas.openxmlformats.org/presentationml/2006/main">
  <p:tag name="NUM" val="6"/>
</p:tagLst>
</file>

<file path=ppt/tags/tag42.xml><?xml version="1.0" encoding="utf-8"?>
<p:tagLst xmlns:a="http://schemas.openxmlformats.org/drawingml/2006/main" xmlns:r="http://schemas.openxmlformats.org/officeDocument/2006/relationships" xmlns:p="http://schemas.openxmlformats.org/presentationml/2006/main">
  <p:tag name="NUM" val="7"/>
</p:tagLst>
</file>

<file path=ppt/tags/tag43.xml><?xml version="1.0" encoding="utf-8"?>
<p:tagLst xmlns:a="http://schemas.openxmlformats.org/drawingml/2006/main" xmlns:r="http://schemas.openxmlformats.org/officeDocument/2006/relationships" xmlns:p="http://schemas.openxmlformats.org/presentationml/2006/main">
  <p:tag name="NUM" val="1"/>
</p:tagLst>
</file>

<file path=ppt/tags/tag44.xml><?xml version="1.0" encoding="utf-8"?>
<p:tagLst xmlns:a="http://schemas.openxmlformats.org/drawingml/2006/main" xmlns:r="http://schemas.openxmlformats.org/officeDocument/2006/relationships" xmlns:p="http://schemas.openxmlformats.org/presentationml/2006/main">
  <p:tag name="NUM" val="2"/>
</p:tagLst>
</file>

<file path=ppt/tags/tag45.xml><?xml version="1.0" encoding="utf-8"?>
<p:tagLst xmlns:a="http://schemas.openxmlformats.org/drawingml/2006/main" xmlns:r="http://schemas.openxmlformats.org/officeDocument/2006/relationships" xmlns:p="http://schemas.openxmlformats.org/presentationml/2006/main">
  <p:tag name="NUM" val="3"/>
</p:tagLst>
</file>

<file path=ppt/tags/tag46.xml><?xml version="1.0" encoding="utf-8"?>
<p:tagLst xmlns:a="http://schemas.openxmlformats.org/drawingml/2006/main" xmlns:r="http://schemas.openxmlformats.org/officeDocument/2006/relationships" xmlns:p="http://schemas.openxmlformats.org/presentationml/2006/main">
  <p:tag name="NUM" val="6"/>
</p:tagLst>
</file>

<file path=ppt/tags/tag47.xml><?xml version="1.0" encoding="utf-8"?>
<p:tagLst xmlns:a="http://schemas.openxmlformats.org/drawingml/2006/main" xmlns:r="http://schemas.openxmlformats.org/officeDocument/2006/relationships" xmlns:p="http://schemas.openxmlformats.org/presentationml/2006/main">
  <p:tag name="NUM" val="2"/>
</p:tagLst>
</file>

<file path=ppt/tags/tag48.xml><?xml version="1.0" encoding="utf-8"?>
<p:tagLst xmlns:a="http://schemas.openxmlformats.org/drawingml/2006/main" xmlns:r="http://schemas.openxmlformats.org/officeDocument/2006/relationships" xmlns:p="http://schemas.openxmlformats.org/presentationml/2006/main">
  <p:tag name="NUM" val="3"/>
</p:tagLst>
</file>

<file path=ppt/tags/tag49.xml><?xml version="1.0" encoding="utf-8"?>
<p:tagLst xmlns:a="http://schemas.openxmlformats.org/drawingml/2006/main" xmlns:r="http://schemas.openxmlformats.org/officeDocument/2006/relationships" xmlns:p="http://schemas.openxmlformats.org/presentationml/2006/main">
  <p:tag name="NUM" val="4"/>
</p:tagLst>
</file>

<file path=ppt/tags/tag50.xml><?xml version="1.0" encoding="utf-8"?>
<p:tagLst xmlns:a="http://schemas.openxmlformats.org/drawingml/2006/main" xmlns:r="http://schemas.openxmlformats.org/officeDocument/2006/relationships" xmlns:p="http://schemas.openxmlformats.org/presentationml/2006/main">
  <p:tag name="NUM" val="5"/>
</p:tagLst>
</file>

<file path=ppt/tags/tag51.xml><?xml version="1.0" encoding="utf-8"?>
<p:tagLst xmlns:a="http://schemas.openxmlformats.org/drawingml/2006/main" xmlns:r="http://schemas.openxmlformats.org/officeDocument/2006/relationships" xmlns:p="http://schemas.openxmlformats.org/presentationml/2006/main">
  <p:tag name="NUM" val="6"/>
</p:tagLst>
</file>

<file path=ppt/tags/tag52.xml><?xml version="1.0" encoding="utf-8"?>
<p:tagLst xmlns:a="http://schemas.openxmlformats.org/drawingml/2006/main" xmlns:r="http://schemas.openxmlformats.org/officeDocument/2006/relationships" xmlns:p="http://schemas.openxmlformats.org/presentationml/2006/main">
  <p:tag name="NUM" val="1"/>
</p:tagLst>
</file>

<file path=ppt/tags/tag53.xml><?xml version="1.0" encoding="utf-8"?>
<p:tagLst xmlns:a="http://schemas.openxmlformats.org/drawingml/2006/main" xmlns:r="http://schemas.openxmlformats.org/officeDocument/2006/relationships" xmlns:p="http://schemas.openxmlformats.org/presentationml/2006/main">
  <p:tag name="NUM" val="2"/>
</p:tagLst>
</file>

<file path=ppt/tags/tag54.xml><?xml version="1.0" encoding="utf-8"?>
<p:tagLst xmlns:a="http://schemas.openxmlformats.org/drawingml/2006/main" xmlns:r="http://schemas.openxmlformats.org/officeDocument/2006/relationships" xmlns:p="http://schemas.openxmlformats.org/presentationml/2006/main">
  <p:tag name="NUM" val="3"/>
</p:tagLst>
</file>

<file path=ppt/tags/tag55.xml><?xml version="1.0" encoding="utf-8"?>
<p:tagLst xmlns:a="http://schemas.openxmlformats.org/drawingml/2006/main" xmlns:r="http://schemas.openxmlformats.org/officeDocument/2006/relationships" xmlns:p="http://schemas.openxmlformats.org/presentationml/2006/main">
  <p:tag name="NUM" val="4"/>
</p:tagLst>
</file>

<file path=ppt/tags/tag56.xml><?xml version="1.0" encoding="utf-8"?>
<p:tagLst xmlns:a="http://schemas.openxmlformats.org/drawingml/2006/main" xmlns:r="http://schemas.openxmlformats.org/officeDocument/2006/relationships" xmlns:p="http://schemas.openxmlformats.org/presentationml/2006/main">
  <p:tag name="NUM" val="1"/>
</p:tagLst>
</file>

<file path=ppt/tags/tag57.xml><?xml version="1.0" encoding="utf-8"?>
<p:tagLst xmlns:a="http://schemas.openxmlformats.org/drawingml/2006/main" xmlns:r="http://schemas.openxmlformats.org/officeDocument/2006/relationships" xmlns:p="http://schemas.openxmlformats.org/presentationml/2006/main">
  <p:tag name="NUM" val="6"/>
</p:tagLst>
</file>

<file path=ppt/tags/tag58.xml><?xml version="1.0" encoding="utf-8"?>
<p:tagLst xmlns:a="http://schemas.openxmlformats.org/drawingml/2006/main" xmlns:r="http://schemas.openxmlformats.org/officeDocument/2006/relationships" xmlns:p="http://schemas.openxmlformats.org/presentationml/2006/main">
  <p:tag name="NUM" val="7"/>
</p:tagLst>
</file>

<file path=ppt/tags/tag59.xml><?xml version="1.0" encoding="utf-8"?>
<p:tagLst xmlns:a="http://schemas.openxmlformats.org/drawingml/2006/main" xmlns:r="http://schemas.openxmlformats.org/officeDocument/2006/relationships" xmlns:p="http://schemas.openxmlformats.org/presentationml/2006/main">
  <p:tag name="NUM" val="1"/>
</p:tagLst>
</file>

<file path=ppt/tags/tag60.xml><?xml version="1.0" encoding="utf-8"?>
<p:tagLst xmlns:a="http://schemas.openxmlformats.org/drawingml/2006/main" xmlns:r="http://schemas.openxmlformats.org/officeDocument/2006/relationships" xmlns:p="http://schemas.openxmlformats.org/presentationml/2006/main">
  <p:tag name="NUM" val="2"/>
</p:tagLst>
</file>

<file path=ppt/tags/tag61.xml><?xml version="1.0" encoding="utf-8"?>
<p:tagLst xmlns:a="http://schemas.openxmlformats.org/drawingml/2006/main" xmlns:r="http://schemas.openxmlformats.org/officeDocument/2006/relationships" xmlns:p="http://schemas.openxmlformats.org/presentationml/2006/main">
  <p:tag name="NUM" val="3"/>
</p:tagLst>
</file>

<file path=ppt/tags/tag62.xml><?xml version="1.0" encoding="utf-8"?>
<p:tagLst xmlns:a="http://schemas.openxmlformats.org/drawingml/2006/main" xmlns:r="http://schemas.openxmlformats.org/officeDocument/2006/relationships" xmlns:p="http://schemas.openxmlformats.org/presentationml/2006/main">
  <p:tag name="NUM" val="4"/>
</p:tagLst>
</file>

<file path=ppt/tags/tag63.xml><?xml version="1.0" encoding="utf-8"?>
<p:tagLst xmlns:a="http://schemas.openxmlformats.org/drawingml/2006/main" xmlns:r="http://schemas.openxmlformats.org/officeDocument/2006/relationships" xmlns:p="http://schemas.openxmlformats.org/presentationml/2006/main">
  <p:tag name="NUM" val="5"/>
</p:tagLst>
</file>

<file path=ppt/tags/tag64.xml><?xml version="1.0" encoding="utf-8"?>
<p:tagLst xmlns:a="http://schemas.openxmlformats.org/drawingml/2006/main" xmlns:r="http://schemas.openxmlformats.org/officeDocument/2006/relationships" xmlns:p="http://schemas.openxmlformats.org/presentationml/2006/main">
  <p:tag name="NUM" val="6"/>
</p:tagLst>
</file>

<file path=ppt/tags/tag65.xml><?xml version="1.0" encoding="utf-8"?>
<p:tagLst xmlns:a="http://schemas.openxmlformats.org/drawingml/2006/main" xmlns:r="http://schemas.openxmlformats.org/officeDocument/2006/relationships" xmlns:p="http://schemas.openxmlformats.org/presentationml/2006/main">
  <p:tag name="NUM" val="7"/>
</p:tagLst>
</file>

<file path=ppt/tags/tag66.xml><?xml version="1.0" encoding="utf-8"?>
<p:tagLst xmlns:a="http://schemas.openxmlformats.org/drawingml/2006/main" xmlns:r="http://schemas.openxmlformats.org/officeDocument/2006/relationships" xmlns:p="http://schemas.openxmlformats.org/presentationml/2006/main">
  <p:tag name="NUM" val="1"/>
</p:tagLst>
</file>

<file path=ppt/tags/tag67.xml><?xml version="1.0" encoding="utf-8"?>
<p:tagLst xmlns:a="http://schemas.openxmlformats.org/drawingml/2006/main" xmlns:r="http://schemas.openxmlformats.org/officeDocument/2006/relationships" xmlns:p="http://schemas.openxmlformats.org/presentationml/2006/main">
  <p:tag name="NUM" val="2"/>
</p:tagLst>
</file>

<file path=ppt/tags/tag68.xml><?xml version="1.0" encoding="utf-8"?>
<p:tagLst xmlns:a="http://schemas.openxmlformats.org/drawingml/2006/main" xmlns:r="http://schemas.openxmlformats.org/officeDocument/2006/relationships" xmlns:p="http://schemas.openxmlformats.org/presentationml/2006/main">
  <p:tag name="NUM" val="1"/>
</p:tagLst>
</file>

<file path=ppt/tags/tag69.xml><?xml version="1.0" encoding="utf-8"?>
<p:tagLst xmlns:a="http://schemas.openxmlformats.org/drawingml/2006/main" xmlns:r="http://schemas.openxmlformats.org/officeDocument/2006/relationships" xmlns:p="http://schemas.openxmlformats.org/presentationml/2006/main">
  <p:tag name="NUM" val="2"/>
</p:tagLst>
</file>

<file path=ppt/tags/tag70.xml><?xml version="1.0" encoding="utf-8"?>
<p:tagLst xmlns:a="http://schemas.openxmlformats.org/drawingml/2006/main" xmlns:r="http://schemas.openxmlformats.org/officeDocument/2006/relationships" xmlns:p="http://schemas.openxmlformats.org/presentationml/2006/main">
  <p:tag name="NUM" val="3"/>
</p:tagLst>
</file>

<file path=ppt/tags/tag71.xml><?xml version="1.0" encoding="utf-8"?>
<p:tagLst xmlns:a="http://schemas.openxmlformats.org/drawingml/2006/main" xmlns:r="http://schemas.openxmlformats.org/officeDocument/2006/relationships" xmlns:p="http://schemas.openxmlformats.org/presentationml/2006/main">
  <p:tag name="NUM" val="4"/>
</p:tagLst>
</file>

<file path=ppt/tags/tag72.xml><?xml version="1.0" encoding="utf-8"?>
<p:tagLst xmlns:a="http://schemas.openxmlformats.org/drawingml/2006/main" xmlns:r="http://schemas.openxmlformats.org/officeDocument/2006/relationships" xmlns:p="http://schemas.openxmlformats.org/presentationml/2006/main">
  <p:tag name="NUM" val="2"/>
</p:tagLst>
</file>

<file path=ppt/tags/tag73.xml><?xml version="1.0" encoding="utf-8"?>
<p:tagLst xmlns:a="http://schemas.openxmlformats.org/drawingml/2006/main" xmlns:r="http://schemas.openxmlformats.org/officeDocument/2006/relationships" xmlns:p="http://schemas.openxmlformats.org/presentationml/2006/main">
  <p:tag name="NUM" val="3"/>
</p:tagLst>
</file>

<file path=ppt/tags/tag74.xml><?xml version="1.0" encoding="utf-8"?>
<p:tagLst xmlns:a="http://schemas.openxmlformats.org/drawingml/2006/main" xmlns:r="http://schemas.openxmlformats.org/officeDocument/2006/relationships" xmlns:p="http://schemas.openxmlformats.org/presentationml/2006/main">
  <p:tag name="NUM" val="6"/>
</p:tagLst>
</file>

<file path=ppt/tags/tag75.xml><?xml version="1.0" encoding="utf-8"?>
<p:tagLst xmlns:a="http://schemas.openxmlformats.org/drawingml/2006/main" xmlns:r="http://schemas.openxmlformats.org/officeDocument/2006/relationships" xmlns:p="http://schemas.openxmlformats.org/presentationml/2006/main">
  <p:tag name="NUM" val="3"/>
</p:tagLst>
</file>

<file path=ppt/tags/tag76.xml><?xml version="1.0" encoding="utf-8"?>
<p:tagLst xmlns:a="http://schemas.openxmlformats.org/drawingml/2006/main" xmlns:r="http://schemas.openxmlformats.org/officeDocument/2006/relationships" xmlns:p="http://schemas.openxmlformats.org/presentationml/2006/main">
  <p:tag name="NUM" val="4"/>
</p:tagLst>
</file>

<file path=ppt/tags/tag77.xml><?xml version="1.0" encoding="utf-8"?>
<p:tagLst xmlns:a="http://schemas.openxmlformats.org/drawingml/2006/main" xmlns:r="http://schemas.openxmlformats.org/officeDocument/2006/relationships" xmlns:p="http://schemas.openxmlformats.org/presentationml/2006/main">
  <p:tag name="NUM" val="5"/>
</p:tagLst>
</file>

<file path=ppt/tags/tag78.xml><?xml version="1.0" encoding="utf-8"?>
<p:tagLst xmlns:a="http://schemas.openxmlformats.org/drawingml/2006/main" xmlns:r="http://schemas.openxmlformats.org/officeDocument/2006/relationships" xmlns:p="http://schemas.openxmlformats.org/presentationml/2006/main">
  <p:tag name="NUM" val="6"/>
</p:tagLst>
</file>

<file path=ppt/tags/tag79.xml><?xml version="1.0" encoding="utf-8"?>
<p:tagLst xmlns:a="http://schemas.openxmlformats.org/drawingml/2006/main" xmlns:r="http://schemas.openxmlformats.org/officeDocument/2006/relationships" xmlns:p="http://schemas.openxmlformats.org/presentationml/2006/main">
  <p:tag name="NUM" val="1"/>
</p:tagLst>
</file>

<file path=ppt/tags/tag80.xml><?xml version="1.0" encoding="utf-8"?>
<p:tagLst xmlns:a="http://schemas.openxmlformats.org/drawingml/2006/main" xmlns:r="http://schemas.openxmlformats.org/officeDocument/2006/relationships" xmlns:p="http://schemas.openxmlformats.org/presentationml/2006/main">
  <p:tag name="NUM" val="2"/>
</p:tagLst>
</file>

<file path=ppt/tags/tag81.xml><?xml version="1.0" encoding="utf-8"?>
<p:tagLst xmlns:a="http://schemas.openxmlformats.org/drawingml/2006/main" xmlns:r="http://schemas.openxmlformats.org/officeDocument/2006/relationships" xmlns:p="http://schemas.openxmlformats.org/presentationml/2006/main">
  <p:tag name="NUM" val="3"/>
</p:tagLst>
</file>

<file path=ppt/tags/tag82.xml><?xml version="1.0" encoding="utf-8"?>
<p:tagLst xmlns:a="http://schemas.openxmlformats.org/drawingml/2006/main" xmlns:r="http://schemas.openxmlformats.org/officeDocument/2006/relationships" xmlns:p="http://schemas.openxmlformats.org/presentationml/2006/main">
  <p:tag name="NUM" val="4"/>
</p:tagLst>
</file>

<file path=ppt/tags/tag83.xml><?xml version="1.0" encoding="utf-8"?>
<p:tagLst xmlns:a="http://schemas.openxmlformats.org/drawingml/2006/main" xmlns:r="http://schemas.openxmlformats.org/officeDocument/2006/relationships" xmlns:p="http://schemas.openxmlformats.org/presentationml/2006/main">
  <p:tag name="NUM" val="5"/>
</p:tagLst>
</file>

<file path=ppt/tags/tag84.xml><?xml version="1.0" encoding="utf-8"?>
<p:tagLst xmlns:a="http://schemas.openxmlformats.org/drawingml/2006/main" xmlns:r="http://schemas.openxmlformats.org/officeDocument/2006/relationships" xmlns:p="http://schemas.openxmlformats.org/presentationml/2006/main">
  <p:tag name="NUM" val="6"/>
</p:tagLst>
</file>

<file path=ppt/tags/tag85.xml><?xml version="1.0" encoding="utf-8"?>
<p:tagLst xmlns:a="http://schemas.openxmlformats.org/drawingml/2006/main" xmlns:r="http://schemas.openxmlformats.org/officeDocument/2006/relationships" xmlns:p="http://schemas.openxmlformats.org/presentationml/2006/main">
  <p:tag name="NUM" val="2"/>
</p:tagLst>
</file>

<file path=ppt/tags/tag86.xml><?xml version="1.0" encoding="utf-8"?>
<p:tagLst xmlns:a="http://schemas.openxmlformats.org/drawingml/2006/main" xmlns:r="http://schemas.openxmlformats.org/officeDocument/2006/relationships" xmlns:p="http://schemas.openxmlformats.org/presentationml/2006/main">
  <p:tag name="NUM" val="3"/>
</p:tagLst>
</file>

<file path=ppt/tags/tag87.xml><?xml version="1.0" encoding="utf-8"?>
<p:tagLst xmlns:a="http://schemas.openxmlformats.org/drawingml/2006/main" xmlns:r="http://schemas.openxmlformats.org/officeDocument/2006/relationships" xmlns:p="http://schemas.openxmlformats.org/presentationml/2006/main">
  <p:tag name="NUM" val="4"/>
</p:tagLst>
</file>

<file path=ppt/tags/tag88.xml><?xml version="1.0" encoding="utf-8"?>
<p:tagLst xmlns:a="http://schemas.openxmlformats.org/drawingml/2006/main" xmlns:r="http://schemas.openxmlformats.org/officeDocument/2006/relationships" xmlns:p="http://schemas.openxmlformats.org/presentationml/2006/main">
  <p:tag name="NUM" val="5"/>
</p:tagLst>
</file>

<file path=ppt/tags/tag89.xml><?xml version="1.0" encoding="utf-8"?>
<p:tagLst xmlns:a="http://schemas.openxmlformats.org/drawingml/2006/main" xmlns:r="http://schemas.openxmlformats.org/officeDocument/2006/relationships" xmlns:p="http://schemas.openxmlformats.org/presentationml/2006/main">
  <p:tag name="NUM" val="7"/>
</p:tagLst>
</file>

<file path=ppt/tags/tag90.xml><?xml version="1.0" encoding="utf-8"?>
<p:tagLst xmlns:a="http://schemas.openxmlformats.org/drawingml/2006/main" xmlns:r="http://schemas.openxmlformats.org/officeDocument/2006/relationships" xmlns:p="http://schemas.openxmlformats.org/presentationml/2006/main">
  <p:tag name="NUM" val="8"/>
</p:tagLst>
</file>

<file path=ppt/tags/tag91.xml><?xml version="1.0" encoding="utf-8"?>
<p:tagLst xmlns:a="http://schemas.openxmlformats.org/drawingml/2006/main" xmlns:r="http://schemas.openxmlformats.org/officeDocument/2006/relationships" xmlns:p="http://schemas.openxmlformats.org/presentationml/2006/main">
  <p:tag name="NUM" val="9"/>
</p:tagLst>
</file>

<file path=ppt/tags/tag92.xml><?xml version="1.0" encoding="utf-8"?>
<p:tagLst xmlns:a="http://schemas.openxmlformats.org/drawingml/2006/main" xmlns:r="http://schemas.openxmlformats.org/officeDocument/2006/relationships" xmlns:p="http://schemas.openxmlformats.org/presentationml/2006/main">
  <p:tag name="NUM" val="6"/>
</p:tagLst>
</file>

<file path=ppt/tags/tag93.xml><?xml version="1.0" encoding="utf-8"?>
<p:tagLst xmlns:a="http://schemas.openxmlformats.org/drawingml/2006/main" xmlns:r="http://schemas.openxmlformats.org/officeDocument/2006/relationships" xmlns:p="http://schemas.openxmlformats.org/presentationml/2006/main">
  <p:tag name="NUM" val="1"/>
</p:tagLst>
</file>

<file path=ppt/tags/tag94.xml><?xml version="1.0" encoding="utf-8"?>
<p:tagLst xmlns:a="http://schemas.openxmlformats.org/drawingml/2006/main" xmlns:r="http://schemas.openxmlformats.org/officeDocument/2006/relationships" xmlns:p="http://schemas.openxmlformats.org/presentationml/2006/main">
  <p:tag name="NUM" val="2"/>
</p:tagLst>
</file>

<file path=ppt/tags/tag95.xml><?xml version="1.0" encoding="utf-8"?>
<p:tagLst xmlns:a="http://schemas.openxmlformats.org/drawingml/2006/main" xmlns:r="http://schemas.openxmlformats.org/officeDocument/2006/relationships" xmlns:p="http://schemas.openxmlformats.org/presentationml/2006/main">
  <p:tag name="NUM" val="3"/>
</p:tagLst>
</file>

<file path=ppt/tags/tag96.xml><?xml version="1.0" encoding="utf-8"?>
<p:tagLst xmlns:a="http://schemas.openxmlformats.org/drawingml/2006/main" xmlns:r="http://schemas.openxmlformats.org/officeDocument/2006/relationships" xmlns:p="http://schemas.openxmlformats.org/presentationml/2006/main">
  <p:tag name="NUM" val="4"/>
</p:tagLst>
</file>

<file path=ppt/tags/tag97.xml><?xml version="1.0" encoding="utf-8"?>
<p:tagLst xmlns:a="http://schemas.openxmlformats.org/drawingml/2006/main" xmlns:r="http://schemas.openxmlformats.org/officeDocument/2006/relationships" xmlns:p="http://schemas.openxmlformats.org/presentationml/2006/main">
  <p:tag name="NUM" val="5"/>
</p:tagLst>
</file>

<file path=ppt/tags/tag98.xml><?xml version="1.0" encoding="utf-8"?>
<p:tagLst xmlns:a="http://schemas.openxmlformats.org/drawingml/2006/main" xmlns:r="http://schemas.openxmlformats.org/officeDocument/2006/relationships" xmlns:p="http://schemas.openxmlformats.org/presentationml/2006/main">
  <p:tag name="NUM" val="6"/>
</p:tagLst>
</file>

<file path=ppt/tags/tag99.xml><?xml version="1.0" encoding="utf-8"?>
<p:tagLst xmlns:a="http://schemas.openxmlformats.org/drawingml/2006/main" xmlns:r="http://schemas.openxmlformats.org/officeDocument/2006/relationships" xmlns:p="http://schemas.openxmlformats.org/presentationml/2006/main">
  <p:tag name="NUM" val="7"/>
</p:tagLst>
</file>

<file path=ppt/tags/tag100.xml><?xml version="1.0" encoding="utf-8"?>
<p:tagLst xmlns:a="http://schemas.openxmlformats.org/drawingml/2006/main" xmlns:r="http://schemas.openxmlformats.org/officeDocument/2006/relationships" xmlns:p="http://schemas.openxmlformats.org/presentationml/2006/main">
  <p:tag name="NUM" val="8"/>
</p:tagLst>
</file>

<file path=ppt/tags/tag101.xml><?xml version="1.0" encoding="utf-8"?>
<p:tagLst xmlns:a="http://schemas.openxmlformats.org/drawingml/2006/main" xmlns:r="http://schemas.openxmlformats.org/officeDocument/2006/relationships" xmlns:p="http://schemas.openxmlformats.org/presentationml/2006/main">
  <p:tag name="NUM" val="9"/>
</p:tagLst>
</file>

<file path=ppt/tags/tag102.xml><?xml version="1.0" encoding="utf-8"?>
<p:tagLst xmlns:a="http://schemas.openxmlformats.org/drawingml/2006/main" xmlns:r="http://schemas.openxmlformats.org/officeDocument/2006/relationships" xmlns:p="http://schemas.openxmlformats.org/presentationml/2006/main">
  <p:tag name="NUM" val="10"/>
</p:tagLst>
</file>

<file path=ppt/tags/tag103.xml><?xml version="1.0" encoding="utf-8"?>
<p:tagLst xmlns:a="http://schemas.openxmlformats.org/drawingml/2006/main" xmlns:r="http://schemas.openxmlformats.org/officeDocument/2006/relationships" xmlns:p="http://schemas.openxmlformats.org/presentationml/2006/main">
  <p:tag name="NUM" val="11"/>
</p:tagLst>
</file>

<file path=ppt/tags/tag104.xml><?xml version="1.0" encoding="utf-8"?>
<p:tagLst xmlns:a="http://schemas.openxmlformats.org/drawingml/2006/main" xmlns:r="http://schemas.openxmlformats.org/officeDocument/2006/relationships" xmlns:p="http://schemas.openxmlformats.org/presentationml/2006/main">
  <p:tag name="NUM" val="1"/>
</p:tagLst>
</file>

<file path=ppt/tags/tag105.xml><?xml version="1.0" encoding="utf-8"?>
<p:tagLst xmlns:a="http://schemas.openxmlformats.org/drawingml/2006/main" xmlns:r="http://schemas.openxmlformats.org/officeDocument/2006/relationships" xmlns:p="http://schemas.openxmlformats.org/presentationml/2006/main">
  <p:tag name="NUM" val="2"/>
</p:tagLst>
</file>

<file path=ppt/tags/tag106.xml><?xml version="1.0" encoding="utf-8"?>
<p:tagLst xmlns:a="http://schemas.openxmlformats.org/drawingml/2006/main" xmlns:r="http://schemas.openxmlformats.org/officeDocument/2006/relationships" xmlns:p="http://schemas.openxmlformats.org/presentationml/2006/main">
  <p:tag name="NUM" val="3"/>
</p:tagLst>
</file>

<file path=ppt/tags/tag107.xml><?xml version="1.0" encoding="utf-8"?>
<p:tagLst xmlns:a="http://schemas.openxmlformats.org/drawingml/2006/main" xmlns:r="http://schemas.openxmlformats.org/officeDocument/2006/relationships" xmlns:p="http://schemas.openxmlformats.org/presentationml/2006/main">
  <p:tag name="NUM" val="4"/>
</p:tagLst>
</file>

<file path=ppt/tags/tag108.xml><?xml version="1.0" encoding="utf-8"?>
<p:tagLst xmlns:a="http://schemas.openxmlformats.org/drawingml/2006/main" xmlns:r="http://schemas.openxmlformats.org/officeDocument/2006/relationships" xmlns:p="http://schemas.openxmlformats.org/presentationml/2006/main">
  <p:tag name="NUM" val="1"/>
</p:tagLst>
</file>

<file path=ppt/tags/tag109.xml><?xml version="1.0" encoding="utf-8"?>
<p:tagLst xmlns:a="http://schemas.openxmlformats.org/drawingml/2006/main" xmlns:r="http://schemas.openxmlformats.org/officeDocument/2006/relationships" xmlns:p="http://schemas.openxmlformats.org/presentationml/2006/main">
  <p:tag name="NUM" val="2"/>
</p:tagLst>
</file>

<file path=ppt/tags/tag110.xml><?xml version="1.0" encoding="utf-8"?>
<p:tagLst xmlns:a="http://schemas.openxmlformats.org/drawingml/2006/main" xmlns:r="http://schemas.openxmlformats.org/officeDocument/2006/relationships" xmlns:p="http://schemas.openxmlformats.org/presentationml/2006/main">
  <p:tag name="NUM" val="3"/>
</p:tagLst>
</file>

<file path=ppt/tags/tag111.xml><?xml version="1.0" encoding="utf-8"?>
<p:tagLst xmlns:a="http://schemas.openxmlformats.org/drawingml/2006/main" xmlns:r="http://schemas.openxmlformats.org/officeDocument/2006/relationships" xmlns:p="http://schemas.openxmlformats.org/presentationml/2006/main">
  <p:tag name="NUM" val="4"/>
</p:tagLst>
</file>

<file path=ppt/tags/tag112.xml><?xml version="1.0" encoding="utf-8"?>
<p:tagLst xmlns:a="http://schemas.openxmlformats.org/drawingml/2006/main" xmlns:r="http://schemas.openxmlformats.org/officeDocument/2006/relationships" xmlns:p="http://schemas.openxmlformats.org/presentationml/2006/main">
  <p:tag name="NUM" val="1"/>
</p:tagLst>
</file>

<file path=ppt/tags/tag113.xml><?xml version="1.0" encoding="utf-8"?>
<p:tagLst xmlns:a="http://schemas.openxmlformats.org/drawingml/2006/main" xmlns:r="http://schemas.openxmlformats.org/officeDocument/2006/relationships" xmlns:p="http://schemas.openxmlformats.org/presentationml/2006/main">
  <p:tag name="NUM" val="2"/>
</p:tagLst>
</file>

<file path=ppt/tags/tag114.xml><?xml version="1.0" encoding="utf-8"?>
<p:tagLst xmlns:a="http://schemas.openxmlformats.org/drawingml/2006/main" xmlns:r="http://schemas.openxmlformats.org/officeDocument/2006/relationships" xmlns:p="http://schemas.openxmlformats.org/presentationml/2006/main">
  <p:tag name="NUM" val="3"/>
</p:tagLst>
</file>

<file path=ppt/tags/tag115.xml><?xml version="1.0" encoding="utf-8"?>
<p:tagLst xmlns:a="http://schemas.openxmlformats.org/drawingml/2006/main" xmlns:r="http://schemas.openxmlformats.org/officeDocument/2006/relationships" xmlns:p="http://schemas.openxmlformats.org/presentationml/2006/main">
  <p:tag name="NUM" val="1"/>
</p:tagLst>
</file>

<file path=ppt/tags/tag116.xml><?xml version="1.0" encoding="utf-8"?>
<p:tagLst xmlns:a="http://schemas.openxmlformats.org/drawingml/2006/main" xmlns:r="http://schemas.openxmlformats.org/officeDocument/2006/relationships" xmlns:p="http://schemas.openxmlformats.org/presentationml/2006/main">
  <p:tag name="NUM" val="2"/>
</p:tagLst>
</file>

<file path=ppt/tags/tag117.xml><?xml version="1.0" encoding="utf-8"?>
<p:tagLst xmlns:a="http://schemas.openxmlformats.org/drawingml/2006/main" xmlns:r="http://schemas.openxmlformats.org/officeDocument/2006/relationships" xmlns:p="http://schemas.openxmlformats.org/presentationml/2006/main">
  <p:tag name="NUM" val="1"/>
</p:tagLst>
</file>

<file path=ppt/tags/tag118.xml><?xml version="1.0" encoding="utf-8"?>
<p:tagLst xmlns:a="http://schemas.openxmlformats.org/drawingml/2006/main" xmlns:r="http://schemas.openxmlformats.org/officeDocument/2006/relationships" xmlns:p="http://schemas.openxmlformats.org/presentationml/2006/main">
  <p:tag name="NUM" val="2"/>
</p:tagLst>
</file>

<file path=ppt/tags/tag119.xml><?xml version="1.0" encoding="utf-8"?>
<p:tagLst xmlns:a="http://schemas.openxmlformats.org/drawingml/2006/main" xmlns:r="http://schemas.openxmlformats.org/officeDocument/2006/relationships" xmlns:p="http://schemas.openxmlformats.org/presentationml/2006/main">
  <p:tag name="NUM" val="2"/>
</p:tagLst>
</file>

<file path=ppt/tags/tag120.xml><?xml version="1.0" encoding="utf-8"?>
<p:tagLst xmlns:a="http://schemas.openxmlformats.org/drawingml/2006/main" xmlns:r="http://schemas.openxmlformats.org/officeDocument/2006/relationships" xmlns:p="http://schemas.openxmlformats.org/presentationml/2006/main">
  <p:tag name="NUM" val="3"/>
</p:tagLst>
</file>

<file path=ppt/tags/tag121.xml><?xml version="1.0" encoding="utf-8"?>
<p:tagLst xmlns:a="http://schemas.openxmlformats.org/drawingml/2006/main" xmlns:r="http://schemas.openxmlformats.org/officeDocument/2006/relationships" xmlns:p="http://schemas.openxmlformats.org/presentationml/2006/main">
  <p:tag name="NUM" val="4"/>
</p:tagLst>
</file>

<file path=ppt/tags/tag122.xml><?xml version="1.0" encoding="utf-8"?>
<p:tagLst xmlns:a="http://schemas.openxmlformats.org/drawingml/2006/main" xmlns:r="http://schemas.openxmlformats.org/officeDocument/2006/relationships" xmlns:p="http://schemas.openxmlformats.org/presentationml/2006/main">
  <p:tag name="NUM" val="5"/>
</p:tagLst>
</file>

<file path=ppt/tags/tag123.xml><?xml version="1.0" encoding="utf-8"?>
<p:tagLst xmlns:a="http://schemas.openxmlformats.org/drawingml/2006/main" xmlns:r="http://schemas.openxmlformats.org/officeDocument/2006/relationships" xmlns:p="http://schemas.openxmlformats.org/presentationml/2006/main">
  <p:tag name="NUM" val="1"/>
</p:tagLst>
</file>

<file path=ppt/tags/tag124.xml><?xml version="1.0" encoding="utf-8"?>
<p:tagLst xmlns:a="http://schemas.openxmlformats.org/drawingml/2006/main" xmlns:r="http://schemas.openxmlformats.org/officeDocument/2006/relationships" xmlns:p="http://schemas.openxmlformats.org/presentationml/2006/main">
  <p:tag name="NUM" val="2"/>
</p:tagLst>
</file>

<file path=ppt/tags/tag125.xml><?xml version="1.0" encoding="utf-8"?>
<p:tagLst xmlns:a="http://schemas.openxmlformats.org/drawingml/2006/main" xmlns:r="http://schemas.openxmlformats.org/officeDocument/2006/relationships" xmlns:p="http://schemas.openxmlformats.org/presentationml/2006/main">
  <p:tag name="NUM" val="3"/>
</p:tagLst>
</file>

<file path=ppt/tags/tag126.xml><?xml version="1.0" encoding="utf-8"?>
<p:tagLst xmlns:a="http://schemas.openxmlformats.org/drawingml/2006/main" xmlns:r="http://schemas.openxmlformats.org/officeDocument/2006/relationships" xmlns:p="http://schemas.openxmlformats.org/presentationml/2006/main">
  <p:tag name="NUM" val="4"/>
</p:tagLst>
</file>

<file path=ppt/tags/tag127.xml><?xml version="1.0" encoding="utf-8"?>
<p:tagLst xmlns:a="http://schemas.openxmlformats.org/drawingml/2006/main" xmlns:r="http://schemas.openxmlformats.org/officeDocument/2006/relationships" xmlns:p="http://schemas.openxmlformats.org/presentationml/2006/main">
  <p:tag name="NUM" val="5"/>
</p:tagLst>
</file>

<file path=ppt/tags/tag128.xml><?xml version="1.0" encoding="utf-8"?>
<p:tagLst xmlns:a="http://schemas.openxmlformats.org/drawingml/2006/main" xmlns:r="http://schemas.openxmlformats.org/officeDocument/2006/relationships" xmlns:p="http://schemas.openxmlformats.org/presentationml/2006/main">
  <p:tag name="NUM" val="6"/>
</p:tagLst>
</file>

<file path=ppt/tags/tag129.xml><?xml version="1.0" encoding="utf-8"?>
<p:tagLst xmlns:a="http://schemas.openxmlformats.org/drawingml/2006/main" xmlns:r="http://schemas.openxmlformats.org/officeDocument/2006/relationships" xmlns:p="http://schemas.openxmlformats.org/presentationml/2006/main">
  <p:tag name="NUM" val="1"/>
</p:tagLst>
</file>

<file path=ppt/tags/tag130.xml><?xml version="1.0" encoding="utf-8"?>
<p:tagLst xmlns:a="http://schemas.openxmlformats.org/drawingml/2006/main" xmlns:r="http://schemas.openxmlformats.org/officeDocument/2006/relationships" xmlns:p="http://schemas.openxmlformats.org/presentationml/2006/main">
  <p:tag name="NUM" val="2"/>
</p:tagLst>
</file>

<file path=ppt/tags/tag131.xml><?xml version="1.0" encoding="utf-8"?>
<p:tagLst xmlns:a="http://schemas.openxmlformats.org/drawingml/2006/main" xmlns:r="http://schemas.openxmlformats.org/officeDocument/2006/relationships" xmlns:p="http://schemas.openxmlformats.org/presentationml/2006/main">
  <p:tag name="NUM" val="3"/>
</p:tagLst>
</file>

<file path=ppt/tags/tag132.xml><?xml version="1.0" encoding="utf-8"?>
<p:tagLst xmlns:a="http://schemas.openxmlformats.org/drawingml/2006/main" xmlns:r="http://schemas.openxmlformats.org/officeDocument/2006/relationships" xmlns:p="http://schemas.openxmlformats.org/presentationml/2006/main">
  <p:tag name="NUM" val="4"/>
</p:tagLst>
</file>

<file path=ppt/tags/tag133.xml><?xml version="1.0" encoding="utf-8"?>
<p:tagLst xmlns:a="http://schemas.openxmlformats.org/drawingml/2006/main" xmlns:r="http://schemas.openxmlformats.org/officeDocument/2006/relationships" xmlns:p="http://schemas.openxmlformats.org/presentationml/2006/main">
  <p:tag name="NUM" val="5"/>
</p:tagLst>
</file>

<file path=ppt/tags/tag134.xml><?xml version="1.0" encoding="utf-8"?>
<p:tagLst xmlns:a="http://schemas.openxmlformats.org/drawingml/2006/main" xmlns:r="http://schemas.openxmlformats.org/officeDocument/2006/relationships" xmlns:p="http://schemas.openxmlformats.org/presentationml/2006/main">
  <p:tag name="NUM" val="6"/>
</p:tagLst>
</file>

<file path=ppt/tags/tag135.xml><?xml version="1.0" encoding="utf-8"?>
<p:tagLst xmlns:a="http://schemas.openxmlformats.org/drawingml/2006/main" xmlns:r="http://schemas.openxmlformats.org/officeDocument/2006/relationships" xmlns:p="http://schemas.openxmlformats.org/presentationml/2006/main">
  <p:tag name="NUM" val="7"/>
</p:tagLst>
</file>

<file path=ppt/tags/tag136.xml><?xml version="1.0" encoding="utf-8"?>
<p:tagLst xmlns:a="http://schemas.openxmlformats.org/drawingml/2006/main" xmlns:r="http://schemas.openxmlformats.org/officeDocument/2006/relationships" xmlns:p="http://schemas.openxmlformats.org/presentationml/2006/main">
  <p:tag name="NUM" val="8"/>
</p:tagLst>
</file>

<file path=ppt/tags/tag137.xml><?xml version="1.0" encoding="utf-8"?>
<p:tagLst xmlns:a="http://schemas.openxmlformats.org/drawingml/2006/main" xmlns:r="http://schemas.openxmlformats.org/officeDocument/2006/relationships" xmlns:p="http://schemas.openxmlformats.org/presentationml/2006/main">
  <p:tag name="NUM" val="1"/>
</p:tagLst>
</file>

<file path=ppt/tags/tag138.xml><?xml version="1.0" encoding="utf-8"?>
<p:tagLst xmlns:a="http://schemas.openxmlformats.org/drawingml/2006/main" xmlns:r="http://schemas.openxmlformats.org/officeDocument/2006/relationships" xmlns:p="http://schemas.openxmlformats.org/presentationml/2006/main">
  <p:tag name="NUM" val="3"/>
</p:tagLst>
</file>

<file path=ppt/tags/tag139.xml><?xml version="1.0" encoding="utf-8"?>
<p:tagLst xmlns:a="http://schemas.openxmlformats.org/drawingml/2006/main" xmlns:r="http://schemas.openxmlformats.org/officeDocument/2006/relationships" xmlns:p="http://schemas.openxmlformats.org/presentationml/2006/main">
  <p:tag name="NUM" val="8"/>
</p:tagLst>
</file>

<file path=ppt/tags/tag140.xml><?xml version="1.0" encoding="utf-8"?>
<p:tagLst xmlns:a="http://schemas.openxmlformats.org/drawingml/2006/main" xmlns:r="http://schemas.openxmlformats.org/officeDocument/2006/relationships" xmlns:p="http://schemas.openxmlformats.org/presentationml/2006/main">
  <p:tag name="NUM" val="9"/>
</p:tagLst>
</file>

<file path=ppt/tags/tag141.xml><?xml version="1.0" encoding="utf-8"?>
<p:tagLst xmlns:a="http://schemas.openxmlformats.org/drawingml/2006/main" xmlns:r="http://schemas.openxmlformats.org/officeDocument/2006/relationships" xmlns:p="http://schemas.openxmlformats.org/presentationml/2006/main">
  <p:tag name="NUM" val="10"/>
</p:tagLst>
</file>

<file path=ppt/tags/tag142.xml><?xml version="1.0" encoding="utf-8"?>
<p:tagLst xmlns:a="http://schemas.openxmlformats.org/drawingml/2006/main" xmlns:r="http://schemas.openxmlformats.org/officeDocument/2006/relationships" xmlns:p="http://schemas.openxmlformats.org/presentationml/2006/main">
  <p:tag name="NUM" val="1"/>
</p:tagLst>
</file>

<file path=ppt/tags/tag143.xml><?xml version="1.0" encoding="utf-8"?>
<p:tagLst xmlns:a="http://schemas.openxmlformats.org/drawingml/2006/main" xmlns:r="http://schemas.openxmlformats.org/officeDocument/2006/relationships" xmlns:p="http://schemas.openxmlformats.org/presentationml/2006/main">
  <p:tag name="NUM" val="2"/>
</p:tagLst>
</file>

<file path=ppt/tags/tag144.xml><?xml version="1.0" encoding="utf-8"?>
<p:tagLst xmlns:a="http://schemas.openxmlformats.org/drawingml/2006/main" xmlns:r="http://schemas.openxmlformats.org/officeDocument/2006/relationships" xmlns:p="http://schemas.openxmlformats.org/presentationml/2006/main">
  <p:tag name="NUM" val="3"/>
</p:tagLst>
</file>

<file path=ppt/tags/tag145.xml><?xml version="1.0" encoding="utf-8"?>
<p:tagLst xmlns:a="http://schemas.openxmlformats.org/drawingml/2006/main" xmlns:r="http://schemas.openxmlformats.org/officeDocument/2006/relationships" xmlns:p="http://schemas.openxmlformats.org/presentationml/2006/main">
  <p:tag name="NUM" val="4"/>
</p:tagLst>
</file>

<file path=ppt/tags/tag146.xml><?xml version="1.0" encoding="utf-8"?>
<p:tagLst xmlns:a="http://schemas.openxmlformats.org/drawingml/2006/main" xmlns:r="http://schemas.openxmlformats.org/officeDocument/2006/relationships" xmlns:p="http://schemas.openxmlformats.org/presentationml/2006/main">
  <p:tag name="NUM" val="5"/>
</p:tagLst>
</file>

<file path=ppt/tags/tag147.xml><?xml version="1.0" encoding="utf-8"?>
<p:tagLst xmlns:a="http://schemas.openxmlformats.org/drawingml/2006/main" xmlns:r="http://schemas.openxmlformats.org/officeDocument/2006/relationships" xmlns:p="http://schemas.openxmlformats.org/presentationml/2006/main">
  <p:tag name="NUM" val="6"/>
</p:tagLst>
</file>

<file path=ppt/tags/tag148.xml><?xml version="1.0" encoding="utf-8"?>
<p:tagLst xmlns:a="http://schemas.openxmlformats.org/drawingml/2006/main" xmlns:r="http://schemas.openxmlformats.org/officeDocument/2006/relationships" xmlns:p="http://schemas.openxmlformats.org/presentationml/2006/main">
  <p:tag name="NUM" val="7"/>
</p:tagLst>
</file>

<file path=ppt/tags/tag149.xml><?xml version="1.0" encoding="utf-8"?>
<p:tagLst xmlns:a="http://schemas.openxmlformats.org/drawingml/2006/main" xmlns:r="http://schemas.openxmlformats.org/officeDocument/2006/relationships" xmlns:p="http://schemas.openxmlformats.org/presentationml/2006/main">
  <p:tag name="NUM" val="1"/>
</p:tagLst>
</file>

<file path=ppt/tags/tag150.xml><?xml version="1.0" encoding="utf-8"?>
<p:tagLst xmlns:a="http://schemas.openxmlformats.org/drawingml/2006/main" xmlns:r="http://schemas.openxmlformats.org/officeDocument/2006/relationships" xmlns:p="http://schemas.openxmlformats.org/presentationml/2006/main">
  <p:tag name="NUM" val="2"/>
</p:tagLst>
</file>

<file path=ppt/tags/tag151.xml><?xml version="1.0" encoding="utf-8"?>
<p:tagLst xmlns:a="http://schemas.openxmlformats.org/drawingml/2006/main" xmlns:r="http://schemas.openxmlformats.org/officeDocument/2006/relationships" xmlns:p="http://schemas.openxmlformats.org/presentationml/2006/main">
  <p:tag name="NUM" val="4"/>
</p:tagLst>
</file>

<file path=ppt/tags/tag152.xml><?xml version="1.0" encoding="utf-8"?>
<p:tagLst xmlns:a="http://schemas.openxmlformats.org/drawingml/2006/main" xmlns:r="http://schemas.openxmlformats.org/officeDocument/2006/relationships" xmlns:p="http://schemas.openxmlformats.org/presentationml/2006/main">
  <p:tag name="NUM" val="5"/>
</p:tagLst>
</file>

<file path=ppt/tags/tag153.xml><?xml version="1.0" encoding="utf-8"?>
<p:tagLst xmlns:a="http://schemas.openxmlformats.org/drawingml/2006/main" xmlns:r="http://schemas.openxmlformats.org/officeDocument/2006/relationships" xmlns:p="http://schemas.openxmlformats.org/presentationml/2006/main">
  <p:tag name="NUM" val="6"/>
</p:tagLst>
</file>

<file path=ppt/tags/tag154.xml><?xml version="1.0" encoding="utf-8"?>
<p:tagLst xmlns:a="http://schemas.openxmlformats.org/drawingml/2006/main" xmlns:r="http://schemas.openxmlformats.org/officeDocument/2006/relationships" xmlns:p="http://schemas.openxmlformats.org/presentationml/2006/main">
  <p:tag name="NUM" val="7"/>
</p:tagLst>
</file>

<file path=ppt/tags/tag155.xml><?xml version="1.0" encoding="utf-8"?>
<p:tagLst xmlns:a="http://schemas.openxmlformats.org/drawingml/2006/main" xmlns:r="http://schemas.openxmlformats.org/officeDocument/2006/relationships" xmlns:p="http://schemas.openxmlformats.org/presentationml/2006/main">
  <p:tag name="NUM" val="8"/>
</p:tagLst>
</file>

<file path=ppt/tags/tag156.xml><?xml version="1.0" encoding="utf-8"?>
<p:tagLst xmlns:a="http://schemas.openxmlformats.org/drawingml/2006/main" xmlns:r="http://schemas.openxmlformats.org/officeDocument/2006/relationships" xmlns:p="http://schemas.openxmlformats.org/presentationml/2006/main">
  <p:tag name="NUM" val="1"/>
</p:tagLst>
</file>

<file path=ppt/tags/tag157.xml><?xml version="1.0" encoding="utf-8"?>
<p:tagLst xmlns:a="http://schemas.openxmlformats.org/drawingml/2006/main" xmlns:r="http://schemas.openxmlformats.org/officeDocument/2006/relationships" xmlns:p="http://schemas.openxmlformats.org/presentationml/2006/main">
  <p:tag name="NUM" val="2"/>
</p:tagLst>
</file>

<file path=ppt/tags/tag158.xml><?xml version="1.0" encoding="utf-8"?>
<p:tagLst xmlns:a="http://schemas.openxmlformats.org/drawingml/2006/main" xmlns:r="http://schemas.openxmlformats.org/officeDocument/2006/relationships" xmlns:p="http://schemas.openxmlformats.org/presentationml/2006/main">
  <p:tag name="NUM" val="3"/>
</p:tagLst>
</file>

<file path=ppt/tags/tag159.xml><?xml version="1.0" encoding="utf-8"?>
<p:tagLst xmlns:a="http://schemas.openxmlformats.org/drawingml/2006/main" xmlns:r="http://schemas.openxmlformats.org/officeDocument/2006/relationships" xmlns:p="http://schemas.openxmlformats.org/presentationml/2006/main">
  <p:tag name="NUM" val="4"/>
</p:tagLst>
</file>

<file path=ppt/tags/tag160.xml><?xml version="1.0" encoding="utf-8"?>
<p:tagLst xmlns:a="http://schemas.openxmlformats.org/drawingml/2006/main" xmlns:r="http://schemas.openxmlformats.org/officeDocument/2006/relationships" xmlns:p="http://schemas.openxmlformats.org/presentationml/2006/main">
  <p:tag name="NUM" val="5"/>
</p:tagLst>
</file>

<file path=ppt/tags/tag161.xml><?xml version="1.0" encoding="utf-8"?>
<p:tagLst xmlns:a="http://schemas.openxmlformats.org/drawingml/2006/main" xmlns:r="http://schemas.openxmlformats.org/officeDocument/2006/relationships" xmlns:p="http://schemas.openxmlformats.org/presentationml/2006/main">
  <p:tag name="NUM" val="6"/>
</p:tagLst>
</file>

<file path=ppt/tags/tag162.xml><?xml version="1.0" encoding="utf-8"?>
<p:tagLst xmlns:a="http://schemas.openxmlformats.org/drawingml/2006/main" xmlns:r="http://schemas.openxmlformats.org/officeDocument/2006/relationships" xmlns:p="http://schemas.openxmlformats.org/presentationml/2006/main">
  <p:tag name="NUM" val="7"/>
</p:tagLst>
</file>

<file path=ppt/tags/tag163.xml><?xml version="1.0" encoding="utf-8"?>
<p:tagLst xmlns:a="http://schemas.openxmlformats.org/drawingml/2006/main" xmlns:r="http://schemas.openxmlformats.org/officeDocument/2006/relationships" xmlns:p="http://schemas.openxmlformats.org/presentationml/2006/main">
  <p:tag name="NUM" val="8"/>
</p:tagLst>
</file>

<file path=ppt/tags/tag164.xml><?xml version="1.0" encoding="utf-8"?>
<p:tagLst xmlns:a="http://schemas.openxmlformats.org/drawingml/2006/main" xmlns:r="http://schemas.openxmlformats.org/officeDocument/2006/relationships" xmlns:p="http://schemas.openxmlformats.org/presentationml/2006/main">
  <p:tag name="NUM" val="9"/>
</p:tagLst>
</file>

<file path=ppt/tags/tag165.xml><?xml version="1.0" encoding="utf-8"?>
<p:tagLst xmlns:a="http://schemas.openxmlformats.org/drawingml/2006/main" xmlns:r="http://schemas.openxmlformats.org/officeDocument/2006/relationships" xmlns:p="http://schemas.openxmlformats.org/presentationml/2006/main">
  <p:tag name="NUM" val="10"/>
</p:tagLst>
</file>

<file path=ppt/tags/tag166.xml><?xml version="1.0" encoding="utf-8"?>
<p:tagLst xmlns:a="http://schemas.openxmlformats.org/drawingml/2006/main" xmlns:r="http://schemas.openxmlformats.org/officeDocument/2006/relationships" xmlns:p="http://schemas.openxmlformats.org/presentationml/2006/main">
  <p:tag name="NUM" val="11"/>
</p:tagLst>
</file>

<file path=ppt/tags/tag167.xml><?xml version="1.0" encoding="utf-8"?>
<p:tagLst xmlns:a="http://schemas.openxmlformats.org/drawingml/2006/main" xmlns:r="http://schemas.openxmlformats.org/officeDocument/2006/relationships" xmlns:p="http://schemas.openxmlformats.org/presentationml/2006/main">
  <p:tag name="NUM" val="12"/>
</p:tagLst>
</file>

<file path=ppt/tags/tag168.xml><?xml version="1.0" encoding="utf-8"?>
<p:tagLst xmlns:a="http://schemas.openxmlformats.org/drawingml/2006/main" xmlns:r="http://schemas.openxmlformats.org/officeDocument/2006/relationships" xmlns:p="http://schemas.openxmlformats.org/presentationml/2006/main">
  <p:tag name="NUM" val="13"/>
</p:tagLst>
</file>

<file path=ppt/tags/tag169.xml><?xml version="1.0" encoding="utf-8"?>
<p:tagLst xmlns:a="http://schemas.openxmlformats.org/drawingml/2006/main" xmlns:r="http://schemas.openxmlformats.org/officeDocument/2006/relationships" xmlns:p="http://schemas.openxmlformats.org/presentationml/2006/main">
  <p:tag name="NUM" val="14"/>
</p:tagLst>
</file>

<file path=ppt/tags/tag170.xml><?xml version="1.0" encoding="utf-8"?>
<p:tagLst xmlns:a="http://schemas.openxmlformats.org/drawingml/2006/main" xmlns:r="http://schemas.openxmlformats.org/officeDocument/2006/relationships" xmlns:p="http://schemas.openxmlformats.org/presentationml/2006/main">
  <p:tag name="NUM" val="15"/>
</p:tagLst>
</file>

<file path=ppt/tags/tag171.xml><?xml version="1.0" encoding="utf-8"?>
<p:tagLst xmlns:a="http://schemas.openxmlformats.org/drawingml/2006/main" xmlns:r="http://schemas.openxmlformats.org/officeDocument/2006/relationships" xmlns:p="http://schemas.openxmlformats.org/presentationml/2006/main">
  <p:tag name="NUM" val="16"/>
</p:tagLst>
</file>

<file path=ppt/tags/tag172.xml><?xml version="1.0" encoding="utf-8"?>
<p:tagLst xmlns:a="http://schemas.openxmlformats.org/drawingml/2006/main" xmlns:r="http://schemas.openxmlformats.org/officeDocument/2006/relationships" xmlns:p="http://schemas.openxmlformats.org/presentationml/2006/main">
  <p:tag name="NUM" val="17"/>
</p:tagLst>
</file>

<file path=ppt/tags/tag173.xml><?xml version="1.0" encoding="utf-8"?>
<p:tagLst xmlns:a="http://schemas.openxmlformats.org/drawingml/2006/main" xmlns:r="http://schemas.openxmlformats.org/officeDocument/2006/relationships" xmlns:p="http://schemas.openxmlformats.org/presentationml/2006/main">
  <p:tag name="NUM" val="18"/>
</p:tagLst>
</file>

<file path=ppt/tags/tag174.xml><?xml version="1.0" encoding="utf-8"?>
<p:tagLst xmlns:a="http://schemas.openxmlformats.org/drawingml/2006/main" xmlns:r="http://schemas.openxmlformats.org/officeDocument/2006/relationships" xmlns:p="http://schemas.openxmlformats.org/presentationml/2006/main">
  <p:tag name="NUM" val="19"/>
</p:tagLst>
</file>

<file path=ppt/tags/tag175.xml><?xml version="1.0" encoding="utf-8"?>
<p:tagLst xmlns:a="http://schemas.openxmlformats.org/drawingml/2006/main" xmlns:r="http://schemas.openxmlformats.org/officeDocument/2006/relationships" xmlns:p="http://schemas.openxmlformats.org/presentationml/2006/main">
  <p:tag name="NUM" val="20"/>
</p:tagLst>
</file>

<file path=ppt/tags/tag176.xml><?xml version="1.0" encoding="utf-8"?>
<p:tagLst xmlns:a="http://schemas.openxmlformats.org/drawingml/2006/main" xmlns:r="http://schemas.openxmlformats.org/officeDocument/2006/relationships" xmlns:p="http://schemas.openxmlformats.org/presentationml/2006/main">
  <p:tag name="NUM" val="21"/>
</p:tagLst>
</file>

<file path=ppt/tags/tag177.xml><?xml version="1.0" encoding="utf-8"?>
<p:tagLst xmlns:a="http://schemas.openxmlformats.org/drawingml/2006/main" xmlns:r="http://schemas.openxmlformats.org/officeDocument/2006/relationships" xmlns:p="http://schemas.openxmlformats.org/presentationml/2006/main">
  <p:tag name="NUM" val="22"/>
</p:tagLst>
</file>

<file path=ppt/tags/tag178.xml><?xml version="1.0" encoding="utf-8"?>
<p:tagLst xmlns:a="http://schemas.openxmlformats.org/drawingml/2006/main" xmlns:r="http://schemas.openxmlformats.org/officeDocument/2006/relationships" xmlns:p="http://schemas.openxmlformats.org/presentationml/2006/main">
  <p:tag name="NUM" val="1"/>
</p:tagLst>
</file>

<file path=ppt/tags/tag179.xml><?xml version="1.0" encoding="utf-8"?>
<p:tagLst xmlns:a="http://schemas.openxmlformats.org/drawingml/2006/main" xmlns:r="http://schemas.openxmlformats.org/officeDocument/2006/relationships" xmlns:p="http://schemas.openxmlformats.org/presentationml/2006/main">
  <p:tag name="NUM" val="2"/>
</p:tagLst>
</file>

<file path=ppt/tags/tag180.xml><?xml version="1.0" encoding="utf-8"?>
<p:tagLst xmlns:a="http://schemas.openxmlformats.org/drawingml/2006/main" xmlns:r="http://schemas.openxmlformats.org/officeDocument/2006/relationships" xmlns:p="http://schemas.openxmlformats.org/presentationml/2006/main">
  <p:tag name="NUM" val="3"/>
</p:tagLst>
</file>

<file path=ppt/tags/tag181.xml><?xml version="1.0" encoding="utf-8"?>
<p:tagLst xmlns:a="http://schemas.openxmlformats.org/drawingml/2006/main" xmlns:r="http://schemas.openxmlformats.org/officeDocument/2006/relationships" xmlns:p="http://schemas.openxmlformats.org/presentationml/2006/main">
  <p:tag name="NUM" val="4"/>
</p:tagLst>
</file>

<file path=ppt/tags/tag182.xml><?xml version="1.0" encoding="utf-8"?>
<p:tagLst xmlns:a="http://schemas.openxmlformats.org/drawingml/2006/main" xmlns:r="http://schemas.openxmlformats.org/officeDocument/2006/relationships" xmlns:p="http://schemas.openxmlformats.org/presentationml/2006/main">
  <p:tag name="NUM" val="5"/>
</p:tagLst>
</file>

<file path=ppt/tags/tag183.xml><?xml version="1.0" encoding="utf-8"?>
<p:tagLst xmlns:a="http://schemas.openxmlformats.org/drawingml/2006/main" xmlns:r="http://schemas.openxmlformats.org/officeDocument/2006/relationships" xmlns:p="http://schemas.openxmlformats.org/presentationml/2006/main">
  <p:tag name="NUM" val="6"/>
</p:tagLst>
</file>

<file path=ppt/tags/tag184.xml><?xml version="1.0" encoding="utf-8"?>
<p:tagLst xmlns:a="http://schemas.openxmlformats.org/drawingml/2006/main" xmlns:r="http://schemas.openxmlformats.org/officeDocument/2006/relationships" xmlns:p="http://schemas.openxmlformats.org/presentationml/2006/main">
  <p:tag name="NUM" val="7"/>
</p:tagLst>
</file>

<file path=ppt/tags/tag185.xml><?xml version="1.0" encoding="utf-8"?>
<p:tagLst xmlns:a="http://schemas.openxmlformats.org/drawingml/2006/main" xmlns:r="http://schemas.openxmlformats.org/officeDocument/2006/relationships" xmlns:p="http://schemas.openxmlformats.org/presentationml/2006/main">
  <p:tag name="NUM" val="8"/>
</p:tagLst>
</file>

<file path=ppt/tags/tag186.xml><?xml version="1.0" encoding="utf-8"?>
<p:tagLst xmlns:a="http://schemas.openxmlformats.org/drawingml/2006/main" xmlns:r="http://schemas.openxmlformats.org/officeDocument/2006/relationships" xmlns:p="http://schemas.openxmlformats.org/presentationml/2006/main">
  <p:tag name="NUM" val="9"/>
</p:tagLst>
</file>

<file path=ppt/tags/tag187.xml><?xml version="1.0" encoding="utf-8"?>
<p:tagLst xmlns:a="http://schemas.openxmlformats.org/drawingml/2006/main" xmlns:r="http://schemas.openxmlformats.org/officeDocument/2006/relationships" xmlns:p="http://schemas.openxmlformats.org/presentationml/2006/main">
  <p:tag name="NUM" val="10"/>
</p:tagLst>
</file>

<file path=ppt/tags/tag188.xml><?xml version="1.0" encoding="utf-8"?>
<p:tagLst xmlns:a="http://schemas.openxmlformats.org/drawingml/2006/main" xmlns:r="http://schemas.openxmlformats.org/officeDocument/2006/relationships" xmlns:p="http://schemas.openxmlformats.org/presentationml/2006/main">
  <p:tag name="NUM" val="11"/>
</p:tagLst>
</file>

<file path=ppt/tags/tag189.xml><?xml version="1.0" encoding="utf-8"?>
<p:tagLst xmlns:a="http://schemas.openxmlformats.org/drawingml/2006/main" xmlns:r="http://schemas.openxmlformats.org/officeDocument/2006/relationships" xmlns:p="http://schemas.openxmlformats.org/presentationml/2006/main">
  <p:tag name="NUM" val="12"/>
</p:tagLst>
</file>

<file path=ppt/tags/tag190.xml><?xml version="1.0" encoding="utf-8"?>
<p:tagLst xmlns:a="http://schemas.openxmlformats.org/drawingml/2006/main" xmlns:r="http://schemas.openxmlformats.org/officeDocument/2006/relationships" xmlns:p="http://schemas.openxmlformats.org/presentationml/2006/main">
  <p:tag name="NUM" val="13"/>
</p:tagLst>
</file>

<file path=ppt/tags/tag191.xml><?xml version="1.0" encoding="utf-8"?>
<p:tagLst xmlns:a="http://schemas.openxmlformats.org/drawingml/2006/main" xmlns:r="http://schemas.openxmlformats.org/officeDocument/2006/relationships" xmlns:p="http://schemas.openxmlformats.org/presentationml/2006/main">
  <p:tag name="NUM" val="14"/>
</p:tagLst>
</file>

<file path=ppt/tags/tag192.xml><?xml version="1.0" encoding="utf-8"?>
<p:tagLst xmlns:a="http://schemas.openxmlformats.org/drawingml/2006/main" xmlns:r="http://schemas.openxmlformats.org/officeDocument/2006/relationships" xmlns:p="http://schemas.openxmlformats.org/presentationml/2006/main">
  <p:tag name="NUM" val="15"/>
</p:tagLst>
</file>

<file path=ppt/tags/tag193.xml><?xml version="1.0" encoding="utf-8"?>
<p:tagLst xmlns:a="http://schemas.openxmlformats.org/drawingml/2006/main" xmlns:r="http://schemas.openxmlformats.org/officeDocument/2006/relationships" xmlns:p="http://schemas.openxmlformats.org/presentationml/2006/main">
  <p:tag name="NUM" val="16"/>
</p:tagLst>
</file>

<file path=ppt/tags/tag194.xml><?xml version="1.0" encoding="utf-8"?>
<p:tagLst xmlns:a="http://schemas.openxmlformats.org/drawingml/2006/main" xmlns:r="http://schemas.openxmlformats.org/officeDocument/2006/relationships" xmlns:p="http://schemas.openxmlformats.org/presentationml/2006/main">
  <p:tag name="NUM" val="17"/>
</p:tagLst>
</file>

<file path=ppt/tags/tag195.xml><?xml version="1.0" encoding="utf-8"?>
<p:tagLst xmlns:a="http://schemas.openxmlformats.org/drawingml/2006/main" xmlns:r="http://schemas.openxmlformats.org/officeDocument/2006/relationships" xmlns:p="http://schemas.openxmlformats.org/presentationml/2006/main">
  <p:tag name="NUM" val="18"/>
</p:tagLst>
</file>

<file path=ppt/tags/tag196.xml><?xml version="1.0" encoding="utf-8"?>
<p:tagLst xmlns:a="http://schemas.openxmlformats.org/drawingml/2006/main" xmlns:r="http://schemas.openxmlformats.org/officeDocument/2006/relationships" xmlns:p="http://schemas.openxmlformats.org/presentationml/2006/main">
  <p:tag name="NUM" val="19"/>
</p:tagLst>
</file>

<file path=ppt/tags/tag197.xml><?xml version="1.0" encoding="utf-8"?>
<p:tagLst xmlns:a="http://schemas.openxmlformats.org/drawingml/2006/main" xmlns:r="http://schemas.openxmlformats.org/officeDocument/2006/relationships" xmlns:p="http://schemas.openxmlformats.org/presentationml/2006/main">
  <p:tag name="NUM" val="20"/>
</p:tagLst>
</file>

<file path=ppt/tags/tag198.xml><?xml version="1.0" encoding="utf-8"?>
<p:tagLst xmlns:a="http://schemas.openxmlformats.org/drawingml/2006/main" xmlns:r="http://schemas.openxmlformats.org/officeDocument/2006/relationships" xmlns:p="http://schemas.openxmlformats.org/presentationml/2006/main">
  <p:tag name="NUM" val="21"/>
</p:tagLst>
</file>

<file path=ppt/tags/tag199.xml><?xml version="1.0" encoding="utf-8"?>
<p:tagLst xmlns:a="http://schemas.openxmlformats.org/drawingml/2006/main" xmlns:r="http://schemas.openxmlformats.org/officeDocument/2006/relationships" xmlns:p="http://schemas.openxmlformats.org/presentationml/2006/main">
  <p:tag name="NUM" val="22"/>
</p:tagLst>
</file>

<file path=ppt/tags/tag200.xml><?xml version="1.0" encoding="utf-8"?>
<p:tagLst xmlns:a="http://schemas.openxmlformats.org/drawingml/2006/main" xmlns:r="http://schemas.openxmlformats.org/officeDocument/2006/relationships" xmlns:p="http://schemas.openxmlformats.org/presentationml/2006/main">
  <p:tag name="NUM" val="23"/>
</p:tagLst>
</file>

<file path=ppt/tags/tag201.xml><?xml version="1.0" encoding="utf-8"?>
<p:tagLst xmlns:a="http://schemas.openxmlformats.org/drawingml/2006/main" xmlns:r="http://schemas.openxmlformats.org/officeDocument/2006/relationships" xmlns:p="http://schemas.openxmlformats.org/presentationml/2006/main">
  <p:tag name="NUM" val="24"/>
</p:tagLst>
</file>

<file path=ppt/tags/tag202.xml><?xml version="1.0" encoding="utf-8"?>
<p:tagLst xmlns:a="http://schemas.openxmlformats.org/drawingml/2006/main" xmlns:r="http://schemas.openxmlformats.org/officeDocument/2006/relationships" xmlns:p="http://schemas.openxmlformats.org/presentationml/2006/main">
  <p:tag name="NUM" val="25"/>
</p:tagLst>
</file>

<file path=ppt/tags/tag203.xml><?xml version="1.0" encoding="utf-8"?>
<p:tagLst xmlns:a="http://schemas.openxmlformats.org/drawingml/2006/main" xmlns:r="http://schemas.openxmlformats.org/officeDocument/2006/relationships" xmlns:p="http://schemas.openxmlformats.org/presentationml/2006/main">
  <p:tag name="NUM" val="26"/>
</p:tagLst>
</file>

<file path=ppt/tags/tag204.xml><?xml version="1.0" encoding="utf-8"?>
<p:tagLst xmlns:a="http://schemas.openxmlformats.org/drawingml/2006/main" xmlns:r="http://schemas.openxmlformats.org/officeDocument/2006/relationships" xmlns:p="http://schemas.openxmlformats.org/presentationml/2006/main">
  <p:tag name="NUM" val="27"/>
</p:tagLst>
</file>

<file path=ppt/tags/tag205.xml><?xml version="1.0" encoding="utf-8"?>
<p:tagLst xmlns:a="http://schemas.openxmlformats.org/drawingml/2006/main" xmlns:r="http://schemas.openxmlformats.org/officeDocument/2006/relationships" xmlns:p="http://schemas.openxmlformats.org/presentationml/2006/main">
  <p:tag name="NUM" val="28"/>
</p:tagLst>
</file>

<file path=ppt/tags/tag206.xml><?xml version="1.0" encoding="utf-8"?>
<p:tagLst xmlns:a="http://schemas.openxmlformats.org/drawingml/2006/main" xmlns:r="http://schemas.openxmlformats.org/officeDocument/2006/relationships" xmlns:p="http://schemas.openxmlformats.org/presentationml/2006/main">
  <p:tag name="NUM" val="29"/>
</p:tagLst>
</file>

<file path=ppt/tags/tag207.xml><?xml version="1.0" encoding="utf-8"?>
<p:tagLst xmlns:a="http://schemas.openxmlformats.org/drawingml/2006/main" xmlns:r="http://schemas.openxmlformats.org/officeDocument/2006/relationships" xmlns:p="http://schemas.openxmlformats.org/presentationml/2006/main">
  <p:tag name="NUM" val="30"/>
</p:tagLst>
</file>

<file path=ppt/tags/tag208.xml><?xml version="1.0" encoding="utf-8"?>
<p:tagLst xmlns:a="http://schemas.openxmlformats.org/drawingml/2006/main" xmlns:r="http://schemas.openxmlformats.org/officeDocument/2006/relationships" xmlns:p="http://schemas.openxmlformats.org/presentationml/2006/main">
  <p:tag name="NUM" val="31"/>
</p:tagLst>
</file>

<file path=ppt/tags/tag209.xml><?xml version="1.0" encoding="utf-8"?>
<p:tagLst xmlns:a="http://schemas.openxmlformats.org/drawingml/2006/main" xmlns:r="http://schemas.openxmlformats.org/officeDocument/2006/relationships" xmlns:p="http://schemas.openxmlformats.org/presentationml/2006/main">
  <p:tag name="NUM" val="1"/>
</p:tagLst>
</file>

<file path=ppt/tags/tag210.xml><?xml version="1.0" encoding="utf-8"?>
<p:tagLst xmlns:a="http://schemas.openxmlformats.org/drawingml/2006/main" xmlns:r="http://schemas.openxmlformats.org/officeDocument/2006/relationships" xmlns:p="http://schemas.openxmlformats.org/presentationml/2006/main">
  <p:tag name="NUM" val="2"/>
</p:tagLst>
</file>

<file path=ppt/tags/tag211.xml><?xml version="1.0" encoding="utf-8"?>
<p:tagLst xmlns:a="http://schemas.openxmlformats.org/drawingml/2006/main" xmlns:r="http://schemas.openxmlformats.org/officeDocument/2006/relationships" xmlns:p="http://schemas.openxmlformats.org/presentationml/2006/main">
  <p:tag name="NUM" val="3"/>
</p:tagLst>
</file>

<file path=ppt/tags/tag212.xml><?xml version="1.0" encoding="utf-8"?>
<p:tagLst xmlns:a="http://schemas.openxmlformats.org/drawingml/2006/main" xmlns:r="http://schemas.openxmlformats.org/officeDocument/2006/relationships" xmlns:p="http://schemas.openxmlformats.org/presentationml/2006/main">
  <p:tag name="NUM" val="4"/>
</p:tagLst>
</file>

<file path=ppt/tags/tag213.xml><?xml version="1.0" encoding="utf-8"?>
<p:tagLst xmlns:a="http://schemas.openxmlformats.org/drawingml/2006/main" xmlns:r="http://schemas.openxmlformats.org/officeDocument/2006/relationships" xmlns:p="http://schemas.openxmlformats.org/presentationml/2006/main">
  <p:tag name="NUM" val="5"/>
</p:tagLst>
</file>

<file path=ppt/tags/tag214.xml><?xml version="1.0" encoding="utf-8"?>
<p:tagLst xmlns:a="http://schemas.openxmlformats.org/drawingml/2006/main" xmlns:r="http://schemas.openxmlformats.org/officeDocument/2006/relationships" xmlns:p="http://schemas.openxmlformats.org/presentationml/2006/main">
  <p:tag name="NUM" val="6"/>
</p:tagLst>
</file>

<file path=ppt/tags/tag215.xml><?xml version="1.0" encoding="utf-8"?>
<p:tagLst xmlns:a="http://schemas.openxmlformats.org/drawingml/2006/main" xmlns:r="http://schemas.openxmlformats.org/officeDocument/2006/relationships" xmlns:p="http://schemas.openxmlformats.org/presentationml/2006/main">
  <p:tag name="NUM" val="7"/>
</p:tagLst>
</file>

<file path=ppt/tags/tag216.xml><?xml version="1.0" encoding="utf-8"?>
<p:tagLst xmlns:a="http://schemas.openxmlformats.org/drawingml/2006/main" xmlns:r="http://schemas.openxmlformats.org/officeDocument/2006/relationships" xmlns:p="http://schemas.openxmlformats.org/presentationml/2006/main">
  <p:tag name="NUM" val="8"/>
</p:tagLst>
</file>

<file path=ppt/tags/tag217.xml><?xml version="1.0" encoding="utf-8"?>
<p:tagLst xmlns:a="http://schemas.openxmlformats.org/drawingml/2006/main" xmlns:r="http://schemas.openxmlformats.org/officeDocument/2006/relationships" xmlns:p="http://schemas.openxmlformats.org/presentationml/2006/main">
  <p:tag name="NUM" val="9"/>
</p:tagLst>
</file>

<file path=ppt/tags/tag218.xml><?xml version="1.0" encoding="utf-8"?>
<p:tagLst xmlns:a="http://schemas.openxmlformats.org/drawingml/2006/main" xmlns:r="http://schemas.openxmlformats.org/officeDocument/2006/relationships" xmlns:p="http://schemas.openxmlformats.org/presentationml/2006/main">
  <p:tag name="NUM" val="10"/>
</p:tagLst>
</file>

<file path=ppt/tags/tag219.xml><?xml version="1.0" encoding="utf-8"?>
<p:tagLst xmlns:a="http://schemas.openxmlformats.org/drawingml/2006/main" xmlns:r="http://schemas.openxmlformats.org/officeDocument/2006/relationships" xmlns:p="http://schemas.openxmlformats.org/presentationml/2006/main">
  <p:tag name="NUM" val="11"/>
</p:tagLst>
</file>

<file path=ppt/tags/tag220.xml><?xml version="1.0" encoding="utf-8"?>
<p:tagLst xmlns:a="http://schemas.openxmlformats.org/drawingml/2006/main" xmlns:r="http://schemas.openxmlformats.org/officeDocument/2006/relationships" xmlns:p="http://schemas.openxmlformats.org/presentationml/2006/main">
  <p:tag name="NUM" val="12"/>
</p:tagLst>
</file>

<file path=ppt/tags/tag221.xml><?xml version="1.0" encoding="utf-8"?>
<p:tagLst xmlns:a="http://schemas.openxmlformats.org/drawingml/2006/main" xmlns:r="http://schemas.openxmlformats.org/officeDocument/2006/relationships" xmlns:p="http://schemas.openxmlformats.org/presentationml/2006/main">
  <p:tag name="NUM" val="13"/>
</p:tagLst>
</file>

<file path=ppt/tags/tag222.xml><?xml version="1.0" encoding="utf-8"?>
<p:tagLst xmlns:a="http://schemas.openxmlformats.org/drawingml/2006/main" xmlns:r="http://schemas.openxmlformats.org/officeDocument/2006/relationships" xmlns:p="http://schemas.openxmlformats.org/presentationml/2006/main">
  <p:tag name="NUM" val="14"/>
</p:tagLst>
</file>

<file path=ppt/tags/tag223.xml><?xml version="1.0" encoding="utf-8"?>
<p:tagLst xmlns:a="http://schemas.openxmlformats.org/drawingml/2006/main" xmlns:r="http://schemas.openxmlformats.org/officeDocument/2006/relationships" xmlns:p="http://schemas.openxmlformats.org/presentationml/2006/main">
  <p:tag name="NUM" val="15"/>
</p:tagLst>
</file>

<file path=ppt/tags/tag224.xml><?xml version="1.0" encoding="utf-8"?>
<p:tagLst xmlns:a="http://schemas.openxmlformats.org/drawingml/2006/main" xmlns:r="http://schemas.openxmlformats.org/officeDocument/2006/relationships" xmlns:p="http://schemas.openxmlformats.org/presentationml/2006/main">
  <p:tag name="NUM" val="16"/>
</p:tagLst>
</file>

<file path=ppt/tags/tag225.xml><?xml version="1.0" encoding="utf-8"?>
<p:tagLst xmlns:a="http://schemas.openxmlformats.org/drawingml/2006/main" xmlns:r="http://schemas.openxmlformats.org/officeDocument/2006/relationships" xmlns:p="http://schemas.openxmlformats.org/presentationml/2006/main">
  <p:tag name="NUM" val="17"/>
</p:tagLst>
</file>

<file path=ppt/tags/tag226.xml><?xml version="1.0" encoding="utf-8"?>
<p:tagLst xmlns:a="http://schemas.openxmlformats.org/drawingml/2006/main" xmlns:r="http://schemas.openxmlformats.org/officeDocument/2006/relationships" xmlns:p="http://schemas.openxmlformats.org/presentationml/2006/main">
  <p:tag name="NUM" val="18"/>
</p:tagLst>
</file>

<file path=ppt/tags/tag227.xml><?xml version="1.0" encoding="utf-8"?>
<p:tagLst xmlns:a="http://schemas.openxmlformats.org/drawingml/2006/main" xmlns:r="http://schemas.openxmlformats.org/officeDocument/2006/relationships" xmlns:p="http://schemas.openxmlformats.org/presentationml/2006/main">
  <p:tag name="NUM" val="19"/>
</p:tagLst>
</file>

<file path=ppt/tags/tag228.xml><?xml version="1.0" encoding="utf-8"?>
<p:tagLst xmlns:a="http://schemas.openxmlformats.org/drawingml/2006/main" xmlns:r="http://schemas.openxmlformats.org/officeDocument/2006/relationships" xmlns:p="http://schemas.openxmlformats.org/presentationml/2006/main">
  <p:tag name="NUM" val="20"/>
</p:tagLst>
</file>

<file path=ppt/tags/tag229.xml><?xml version="1.0" encoding="utf-8"?>
<p:tagLst xmlns:a="http://schemas.openxmlformats.org/drawingml/2006/main" xmlns:r="http://schemas.openxmlformats.org/officeDocument/2006/relationships" xmlns:p="http://schemas.openxmlformats.org/presentationml/2006/main">
  <p:tag name="NUM" val="21"/>
</p:tagLst>
</file>

<file path=ppt/tags/tag230.xml><?xml version="1.0" encoding="utf-8"?>
<p:tagLst xmlns:a="http://schemas.openxmlformats.org/drawingml/2006/main" xmlns:r="http://schemas.openxmlformats.org/officeDocument/2006/relationships" xmlns:p="http://schemas.openxmlformats.org/presentationml/2006/main">
  <p:tag name="NUM" val="22"/>
</p:tagLst>
</file>

<file path=ppt/tags/tag231.xml><?xml version="1.0" encoding="utf-8"?>
<p:tagLst xmlns:a="http://schemas.openxmlformats.org/drawingml/2006/main" xmlns:r="http://schemas.openxmlformats.org/officeDocument/2006/relationships" xmlns:p="http://schemas.openxmlformats.org/presentationml/2006/main">
  <p:tag name="NUM" val="23"/>
</p:tagLst>
</file>

<file path=ppt/tags/tag232.xml><?xml version="1.0" encoding="utf-8"?>
<p:tagLst xmlns:a="http://schemas.openxmlformats.org/drawingml/2006/main" xmlns:r="http://schemas.openxmlformats.org/officeDocument/2006/relationships" xmlns:p="http://schemas.openxmlformats.org/presentationml/2006/main">
  <p:tag name="NUM" val="24"/>
</p:tagLst>
</file>

<file path=ppt/tags/tag233.xml><?xml version="1.0" encoding="utf-8"?>
<p:tagLst xmlns:a="http://schemas.openxmlformats.org/drawingml/2006/main" xmlns:r="http://schemas.openxmlformats.org/officeDocument/2006/relationships" xmlns:p="http://schemas.openxmlformats.org/presentationml/2006/main">
  <p:tag name="NUM" val="25"/>
</p:tagLst>
</file>

<file path=ppt/tags/tag234.xml><?xml version="1.0" encoding="utf-8"?>
<p:tagLst xmlns:a="http://schemas.openxmlformats.org/drawingml/2006/main" xmlns:r="http://schemas.openxmlformats.org/officeDocument/2006/relationships" xmlns:p="http://schemas.openxmlformats.org/presentationml/2006/main">
  <p:tag name="NUM" val="26"/>
</p:tagLst>
</file>

<file path=ppt/tags/tag235.xml><?xml version="1.0" encoding="utf-8"?>
<p:tagLst xmlns:a="http://schemas.openxmlformats.org/drawingml/2006/main" xmlns:r="http://schemas.openxmlformats.org/officeDocument/2006/relationships" xmlns:p="http://schemas.openxmlformats.org/presentationml/2006/main">
  <p:tag name="NUM" val="27"/>
</p:tagLst>
</file>

<file path=ppt/tags/tag236.xml><?xml version="1.0" encoding="utf-8"?>
<p:tagLst xmlns:a="http://schemas.openxmlformats.org/drawingml/2006/main" xmlns:r="http://schemas.openxmlformats.org/officeDocument/2006/relationships" xmlns:p="http://schemas.openxmlformats.org/presentationml/2006/main">
  <p:tag name="NUM" val="28"/>
</p:tagLst>
</file>

<file path=ppt/tags/tag237.xml><?xml version="1.0" encoding="utf-8"?>
<p:tagLst xmlns:a="http://schemas.openxmlformats.org/drawingml/2006/main" xmlns:r="http://schemas.openxmlformats.org/officeDocument/2006/relationships" xmlns:p="http://schemas.openxmlformats.org/presentationml/2006/main">
  <p:tag name="NUM" val="29"/>
</p:tagLst>
</file>

<file path=ppt/tags/tag238.xml><?xml version="1.0" encoding="utf-8"?>
<p:tagLst xmlns:a="http://schemas.openxmlformats.org/drawingml/2006/main" xmlns:r="http://schemas.openxmlformats.org/officeDocument/2006/relationships" xmlns:p="http://schemas.openxmlformats.org/presentationml/2006/main">
  <p:tag name="NUM" val="30"/>
</p:tagLst>
</file>

<file path=ppt/tags/tag239.xml><?xml version="1.0" encoding="utf-8"?>
<p:tagLst xmlns:a="http://schemas.openxmlformats.org/drawingml/2006/main" xmlns:r="http://schemas.openxmlformats.org/officeDocument/2006/relationships" xmlns:p="http://schemas.openxmlformats.org/presentationml/2006/main">
  <p:tag name="NUM" val="1"/>
</p:tagLst>
</file>

<file path=ppt/tags/tag240.xml><?xml version="1.0" encoding="utf-8"?>
<p:tagLst xmlns:a="http://schemas.openxmlformats.org/drawingml/2006/main" xmlns:r="http://schemas.openxmlformats.org/officeDocument/2006/relationships" xmlns:p="http://schemas.openxmlformats.org/presentationml/2006/main">
  <p:tag name="NUM" val="2"/>
</p:tagLst>
</file>

<file path=ppt/tags/tag241.xml><?xml version="1.0" encoding="utf-8"?>
<p:tagLst xmlns:a="http://schemas.openxmlformats.org/drawingml/2006/main" xmlns:r="http://schemas.openxmlformats.org/officeDocument/2006/relationships" xmlns:p="http://schemas.openxmlformats.org/presentationml/2006/main">
  <p:tag name="NUM" val="3"/>
</p:tagLst>
</file>

<file path=ppt/tags/tag242.xml><?xml version="1.0" encoding="utf-8"?>
<p:tagLst xmlns:a="http://schemas.openxmlformats.org/drawingml/2006/main" xmlns:r="http://schemas.openxmlformats.org/officeDocument/2006/relationships" xmlns:p="http://schemas.openxmlformats.org/presentationml/2006/main">
  <p:tag name="NUM" val="4"/>
</p:tagLst>
</file>

<file path=ppt/tags/tag243.xml><?xml version="1.0" encoding="utf-8"?>
<p:tagLst xmlns:a="http://schemas.openxmlformats.org/drawingml/2006/main" xmlns:r="http://schemas.openxmlformats.org/officeDocument/2006/relationships" xmlns:p="http://schemas.openxmlformats.org/presentationml/2006/main">
  <p:tag name="NUM" val="5"/>
</p:tagLst>
</file>

<file path=ppt/tags/tag244.xml><?xml version="1.0" encoding="utf-8"?>
<p:tagLst xmlns:a="http://schemas.openxmlformats.org/drawingml/2006/main" xmlns:r="http://schemas.openxmlformats.org/officeDocument/2006/relationships" xmlns:p="http://schemas.openxmlformats.org/presentationml/2006/main">
  <p:tag name="NUM" val="6"/>
</p:tagLst>
</file>

<file path=ppt/tags/tag245.xml><?xml version="1.0" encoding="utf-8"?>
<p:tagLst xmlns:a="http://schemas.openxmlformats.org/drawingml/2006/main" xmlns:r="http://schemas.openxmlformats.org/officeDocument/2006/relationships" xmlns:p="http://schemas.openxmlformats.org/presentationml/2006/main">
  <p:tag name="NUM" val="7"/>
</p:tagLst>
</file>

<file path=ppt/tags/tag246.xml><?xml version="1.0" encoding="utf-8"?>
<p:tagLst xmlns:a="http://schemas.openxmlformats.org/drawingml/2006/main" xmlns:r="http://schemas.openxmlformats.org/officeDocument/2006/relationships" xmlns:p="http://schemas.openxmlformats.org/presentationml/2006/main">
  <p:tag name="NUM" val="8"/>
</p:tagLst>
</file>

<file path=ppt/tags/tag247.xml><?xml version="1.0" encoding="utf-8"?>
<p:tagLst xmlns:a="http://schemas.openxmlformats.org/drawingml/2006/main" xmlns:r="http://schemas.openxmlformats.org/officeDocument/2006/relationships" xmlns:p="http://schemas.openxmlformats.org/presentationml/2006/main">
  <p:tag name="NUM" val="9"/>
</p:tagLst>
</file>

<file path=ppt/tags/tag248.xml><?xml version="1.0" encoding="utf-8"?>
<p:tagLst xmlns:a="http://schemas.openxmlformats.org/drawingml/2006/main" xmlns:r="http://schemas.openxmlformats.org/officeDocument/2006/relationships" xmlns:p="http://schemas.openxmlformats.org/presentationml/2006/main">
  <p:tag name="NUM" val="10"/>
</p:tagLst>
</file>

<file path=ppt/tags/tag249.xml><?xml version="1.0" encoding="utf-8"?>
<p:tagLst xmlns:a="http://schemas.openxmlformats.org/drawingml/2006/main" xmlns:r="http://schemas.openxmlformats.org/officeDocument/2006/relationships" xmlns:p="http://schemas.openxmlformats.org/presentationml/2006/main">
  <p:tag name="NUM" val="11"/>
</p:tagLst>
</file>

<file path=ppt/tags/tag250.xml><?xml version="1.0" encoding="utf-8"?>
<p:tagLst xmlns:a="http://schemas.openxmlformats.org/drawingml/2006/main" xmlns:r="http://schemas.openxmlformats.org/officeDocument/2006/relationships" xmlns:p="http://schemas.openxmlformats.org/presentationml/2006/main">
  <p:tag name="NUM" val="12"/>
</p:tagLst>
</file>

<file path=ppt/tags/tag251.xml><?xml version="1.0" encoding="utf-8"?>
<p:tagLst xmlns:a="http://schemas.openxmlformats.org/drawingml/2006/main" xmlns:r="http://schemas.openxmlformats.org/officeDocument/2006/relationships" xmlns:p="http://schemas.openxmlformats.org/presentationml/2006/main">
  <p:tag name="NUM" val="13"/>
</p:tagLst>
</file>

<file path=ppt/tags/tag252.xml><?xml version="1.0" encoding="utf-8"?>
<p:tagLst xmlns:a="http://schemas.openxmlformats.org/drawingml/2006/main" xmlns:r="http://schemas.openxmlformats.org/officeDocument/2006/relationships" xmlns:p="http://schemas.openxmlformats.org/presentationml/2006/main">
  <p:tag name="NUM" val="14"/>
</p:tagLst>
</file>

<file path=ppt/tags/tag253.xml><?xml version="1.0" encoding="utf-8"?>
<p:tagLst xmlns:a="http://schemas.openxmlformats.org/drawingml/2006/main" xmlns:r="http://schemas.openxmlformats.org/officeDocument/2006/relationships" xmlns:p="http://schemas.openxmlformats.org/presentationml/2006/main">
  <p:tag name="NUM" val="15"/>
</p:tagLst>
</file>

<file path=ppt/tags/tag254.xml><?xml version="1.0" encoding="utf-8"?>
<p:tagLst xmlns:a="http://schemas.openxmlformats.org/drawingml/2006/main" xmlns:r="http://schemas.openxmlformats.org/officeDocument/2006/relationships" xmlns:p="http://schemas.openxmlformats.org/presentationml/2006/main">
  <p:tag name="NUM" val="16"/>
</p:tagLst>
</file>

<file path=ppt/tags/tag255.xml><?xml version="1.0" encoding="utf-8"?>
<p:tagLst xmlns:a="http://schemas.openxmlformats.org/drawingml/2006/main" xmlns:r="http://schemas.openxmlformats.org/officeDocument/2006/relationships" xmlns:p="http://schemas.openxmlformats.org/presentationml/2006/main">
  <p:tag name="NUM" val="17"/>
</p:tagLst>
</file>

<file path=ppt/tags/tag256.xml><?xml version="1.0" encoding="utf-8"?>
<p:tagLst xmlns:a="http://schemas.openxmlformats.org/drawingml/2006/main" xmlns:r="http://schemas.openxmlformats.org/officeDocument/2006/relationships" xmlns:p="http://schemas.openxmlformats.org/presentationml/2006/main">
  <p:tag name="NUM" val="18"/>
</p:tagLst>
</file>

<file path=ppt/tags/tag257.xml><?xml version="1.0" encoding="utf-8"?>
<p:tagLst xmlns:a="http://schemas.openxmlformats.org/drawingml/2006/main" xmlns:r="http://schemas.openxmlformats.org/officeDocument/2006/relationships" xmlns:p="http://schemas.openxmlformats.org/presentationml/2006/main">
  <p:tag name="NUM" val="19"/>
</p:tagLst>
</file>

<file path=ppt/tags/tag258.xml><?xml version="1.0" encoding="utf-8"?>
<p:tagLst xmlns:a="http://schemas.openxmlformats.org/drawingml/2006/main" xmlns:r="http://schemas.openxmlformats.org/officeDocument/2006/relationships" xmlns:p="http://schemas.openxmlformats.org/presentationml/2006/main">
  <p:tag name="NUM" val="20"/>
</p:tagLst>
</file>

<file path=ppt/tags/tag259.xml><?xml version="1.0" encoding="utf-8"?>
<p:tagLst xmlns:a="http://schemas.openxmlformats.org/drawingml/2006/main" xmlns:r="http://schemas.openxmlformats.org/officeDocument/2006/relationships" xmlns:p="http://schemas.openxmlformats.org/presentationml/2006/main">
  <p:tag name="NUM" val="21"/>
</p:tagLst>
</file>

<file path=ppt/tags/tag260.xml><?xml version="1.0" encoding="utf-8"?>
<p:tagLst xmlns:a="http://schemas.openxmlformats.org/drawingml/2006/main" xmlns:r="http://schemas.openxmlformats.org/officeDocument/2006/relationships" xmlns:p="http://schemas.openxmlformats.org/presentationml/2006/main">
  <p:tag name="NUM" val="22"/>
</p:tagLst>
</file>

<file path=ppt/tags/tag261.xml><?xml version="1.0" encoding="utf-8"?>
<p:tagLst xmlns:a="http://schemas.openxmlformats.org/drawingml/2006/main" xmlns:r="http://schemas.openxmlformats.org/officeDocument/2006/relationships" xmlns:p="http://schemas.openxmlformats.org/presentationml/2006/main">
  <p:tag name="NUM" val="23"/>
</p:tagLst>
</file>

<file path=ppt/tags/tag262.xml><?xml version="1.0" encoding="utf-8"?>
<p:tagLst xmlns:a="http://schemas.openxmlformats.org/drawingml/2006/main" xmlns:r="http://schemas.openxmlformats.org/officeDocument/2006/relationships" xmlns:p="http://schemas.openxmlformats.org/presentationml/2006/main">
  <p:tag name="NUM" val="24"/>
</p:tagLst>
</file>

<file path=ppt/tags/tag263.xml><?xml version="1.0" encoding="utf-8"?>
<p:tagLst xmlns:a="http://schemas.openxmlformats.org/drawingml/2006/main" xmlns:r="http://schemas.openxmlformats.org/officeDocument/2006/relationships" xmlns:p="http://schemas.openxmlformats.org/presentationml/2006/main">
  <p:tag name="NUM" val="25"/>
</p:tagLst>
</file>

<file path=ppt/tags/tag264.xml><?xml version="1.0" encoding="utf-8"?>
<p:tagLst xmlns:a="http://schemas.openxmlformats.org/drawingml/2006/main" xmlns:r="http://schemas.openxmlformats.org/officeDocument/2006/relationships" xmlns:p="http://schemas.openxmlformats.org/presentationml/2006/main">
  <p:tag name="NUM" val="26"/>
</p:tagLst>
</file>

<file path=ppt/tags/tag265.xml><?xml version="1.0" encoding="utf-8"?>
<p:tagLst xmlns:a="http://schemas.openxmlformats.org/drawingml/2006/main" xmlns:r="http://schemas.openxmlformats.org/officeDocument/2006/relationships" xmlns:p="http://schemas.openxmlformats.org/presentationml/2006/main">
  <p:tag name="NUM" val="27"/>
</p:tagLst>
</file>

<file path=ppt/tags/tag266.xml><?xml version="1.0" encoding="utf-8"?>
<p:tagLst xmlns:a="http://schemas.openxmlformats.org/drawingml/2006/main" xmlns:r="http://schemas.openxmlformats.org/officeDocument/2006/relationships" xmlns:p="http://schemas.openxmlformats.org/presentationml/2006/main">
  <p:tag name="NUM" val="28"/>
</p:tagLst>
</file>

<file path=ppt/tags/tag267.xml><?xml version="1.0" encoding="utf-8"?>
<p:tagLst xmlns:a="http://schemas.openxmlformats.org/drawingml/2006/main" xmlns:r="http://schemas.openxmlformats.org/officeDocument/2006/relationships" xmlns:p="http://schemas.openxmlformats.org/presentationml/2006/main">
  <p:tag name="NUM" val="29"/>
</p:tagLst>
</file>

<file path=ppt/tags/tag268.xml><?xml version="1.0" encoding="utf-8"?>
<p:tagLst xmlns:a="http://schemas.openxmlformats.org/drawingml/2006/main" xmlns:r="http://schemas.openxmlformats.org/officeDocument/2006/relationships" xmlns:p="http://schemas.openxmlformats.org/presentationml/2006/main">
  <p:tag name="NUM" val="30"/>
</p:tagLst>
</file>

<file path=ppt/tags/tag269.xml><?xml version="1.0" encoding="utf-8"?>
<p:tagLst xmlns:a="http://schemas.openxmlformats.org/drawingml/2006/main" xmlns:r="http://schemas.openxmlformats.org/officeDocument/2006/relationships" xmlns:p="http://schemas.openxmlformats.org/presentationml/2006/main">
  <p:tag name="NUM" val="31"/>
</p:tagLst>
</file>

<file path=ppt/tags/tag270.xml><?xml version="1.0" encoding="utf-8"?>
<p:tagLst xmlns:a="http://schemas.openxmlformats.org/drawingml/2006/main" xmlns:r="http://schemas.openxmlformats.org/officeDocument/2006/relationships" xmlns:p="http://schemas.openxmlformats.org/presentationml/2006/main">
  <p:tag name="NUM" val="32"/>
</p:tagLst>
</file>

<file path=ppt/tags/tag271.xml><?xml version="1.0" encoding="utf-8"?>
<p:tagLst xmlns:a="http://schemas.openxmlformats.org/drawingml/2006/main" xmlns:r="http://schemas.openxmlformats.org/officeDocument/2006/relationships" xmlns:p="http://schemas.openxmlformats.org/presentationml/2006/main">
  <p:tag name="NUM" val="1"/>
</p:tagLst>
</file>

<file path=ppt/tags/tag272.xml><?xml version="1.0" encoding="utf-8"?>
<p:tagLst xmlns:a="http://schemas.openxmlformats.org/drawingml/2006/main" xmlns:r="http://schemas.openxmlformats.org/officeDocument/2006/relationships" xmlns:p="http://schemas.openxmlformats.org/presentationml/2006/main">
  <p:tag name="NUM" val="2"/>
</p:tagLst>
</file>

<file path=ppt/tags/tag273.xml><?xml version="1.0" encoding="utf-8"?>
<p:tagLst xmlns:a="http://schemas.openxmlformats.org/drawingml/2006/main" xmlns:r="http://schemas.openxmlformats.org/officeDocument/2006/relationships" xmlns:p="http://schemas.openxmlformats.org/presentationml/2006/main">
  <p:tag name="NUM" val="3"/>
</p:tagLst>
</file>

<file path=ppt/tags/tag274.xml><?xml version="1.0" encoding="utf-8"?>
<p:tagLst xmlns:a="http://schemas.openxmlformats.org/drawingml/2006/main" xmlns:r="http://schemas.openxmlformats.org/officeDocument/2006/relationships" xmlns:p="http://schemas.openxmlformats.org/presentationml/2006/main">
  <p:tag name="NUM" val="4"/>
</p:tagLst>
</file>

<file path=ppt/tags/tag275.xml><?xml version="1.0" encoding="utf-8"?>
<p:tagLst xmlns:a="http://schemas.openxmlformats.org/drawingml/2006/main" xmlns:r="http://schemas.openxmlformats.org/officeDocument/2006/relationships" xmlns:p="http://schemas.openxmlformats.org/presentationml/2006/main">
  <p:tag name="NUM" val="5"/>
</p:tagLst>
</file>

<file path=ppt/tags/tag276.xml><?xml version="1.0" encoding="utf-8"?>
<p:tagLst xmlns:a="http://schemas.openxmlformats.org/drawingml/2006/main" xmlns:r="http://schemas.openxmlformats.org/officeDocument/2006/relationships" xmlns:p="http://schemas.openxmlformats.org/presentationml/2006/main">
  <p:tag name="NUM" val="6"/>
</p:tagLst>
</file>

<file path=ppt/tags/tag277.xml><?xml version="1.0" encoding="utf-8"?>
<p:tagLst xmlns:a="http://schemas.openxmlformats.org/drawingml/2006/main" xmlns:r="http://schemas.openxmlformats.org/officeDocument/2006/relationships" xmlns:p="http://schemas.openxmlformats.org/presentationml/2006/main">
  <p:tag name="NUM" val="7"/>
</p:tagLst>
</file>

<file path=ppt/tags/tag278.xml><?xml version="1.0" encoding="utf-8"?>
<p:tagLst xmlns:a="http://schemas.openxmlformats.org/drawingml/2006/main" xmlns:r="http://schemas.openxmlformats.org/officeDocument/2006/relationships" xmlns:p="http://schemas.openxmlformats.org/presentationml/2006/main">
  <p:tag name="NUM" val="8"/>
</p:tagLst>
</file>

<file path=ppt/tags/tag279.xml><?xml version="1.0" encoding="utf-8"?>
<p:tagLst xmlns:a="http://schemas.openxmlformats.org/drawingml/2006/main" xmlns:r="http://schemas.openxmlformats.org/officeDocument/2006/relationships" xmlns:p="http://schemas.openxmlformats.org/presentationml/2006/main">
  <p:tag name="NUM" val="9"/>
</p:tagLst>
</file>

<file path=ppt/tags/tag280.xml><?xml version="1.0" encoding="utf-8"?>
<p:tagLst xmlns:a="http://schemas.openxmlformats.org/drawingml/2006/main" xmlns:r="http://schemas.openxmlformats.org/officeDocument/2006/relationships" xmlns:p="http://schemas.openxmlformats.org/presentationml/2006/main">
  <p:tag name="NUM" val="10"/>
</p:tagLst>
</file>

<file path=ppt/tags/tag281.xml><?xml version="1.0" encoding="utf-8"?>
<p:tagLst xmlns:a="http://schemas.openxmlformats.org/drawingml/2006/main" xmlns:r="http://schemas.openxmlformats.org/officeDocument/2006/relationships" xmlns:p="http://schemas.openxmlformats.org/presentationml/2006/main">
  <p:tag name="NUM" val="11"/>
</p:tagLst>
</file>

<file path=ppt/tags/tag282.xml><?xml version="1.0" encoding="utf-8"?>
<p:tagLst xmlns:a="http://schemas.openxmlformats.org/drawingml/2006/main" xmlns:r="http://schemas.openxmlformats.org/officeDocument/2006/relationships" xmlns:p="http://schemas.openxmlformats.org/presentationml/2006/main">
  <p:tag name="NUM" val="12"/>
</p:tagLst>
</file>

<file path=ppt/tags/tag283.xml><?xml version="1.0" encoding="utf-8"?>
<p:tagLst xmlns:a="http://schemas.openxmlformats.org/drawingml/2006/main" xmlns:r="http://schemas.openxmlformats.org/officeDocument/2006/relationships" xmlns:p="http://schemas.openxmlformats.org/presentationml/2006/main">
  <p:tag name="NUM" val="13"/>
</p:tagLst>
</file>

<file path=ppt/tags/tag284.xml><?xml version="1.0" encoding="utf-8"?>
<p:tagLst xmlns:a="http://schemas.openxmlformats.org/drawingml/2006/main" xmlns:r="http://schemas.openxmlformats.org/officeDocument/2006/relationships" xmlns:p="http://schemas.openxmlformats.org/presentationml/2006/main">
  <p:tag name="NUM" val="14"/>
</p:tagLst>
</file>

<file path=ppt/tags/tag285.xml><?xml version="1.0" encoding="utf-8"?>
<p:tagLst xmlns:a="http://schemas.openxmlformats.org/drawingml/2006/main" xmlns:r="http://schemas.openxmlformats.org/officeDocument/2006/relationships" xmlns:p="http://schemas.openxmlformats.org/presentationml/2006/main">
  <p:tag name="NUM" val="15"/>
</p:tagLst>
</file>

<file path=ppt/tags/tag286.xml><?xml version="1.0" encoding="utf-8"?>
<p:tagLst xmlns:a="http://schemas.openxmlformats.org/drawingml/2006/main" xmlns:r="http://schemas.openxmlformats.org/officeDocument/2006/relationships" xmlns:p="http://schemas.openxmlformats.org/presentationml/2006/main">
  <p:tag name="NUM" val="16"/>
</p:tagLst>
</file>

<file path=ppt/tags/tag287.xml><?xml version="1.0" encoding="utf-8"?>
<p:tagLst xmlns:a="http://schemas.openxmlformats.org/drawingml/2006/main" xmlns:r="http://schemas.openxmlformats.org/officeDocument/2006/relationships" xmlns:p="http://schemas.openxmlformats.org/presentationml/2006/main">
  <p:tag name="NUM" val="17"/>
</p:tagLst>
</file>

<file path=ppt/tags/tag288.xml><?xml version="1.0" encoding="utf-8"?>
<p:tagLst xmlns:a="http://schemas.openxmlformats.org/drawingml/2006/main" xmlns:r="http://schemas.openxmlformats.org/officeDocument/2006/relationships" xmlns:p="http://schemas.openxmlformats.org/presentationml/2006/main">
  <p:tag name="NUM" val="18"/>
</p:tagLst>
</file>

<file path=ppt/tags/tag289.xml><?xml version="1.0" encoding="utf-8"?>
<p:tagLst xmlns:a="http://schemas.openxmlformats.org/drawingml/2006/main" xmlns:r="http://schemas.openxmlformats.org/officeDocument/2006/relationships" xmlns:p="http://schemas.openxmlformats.org/presentationml/2006/main">
  <p:tag name="NUM" val="19"/>
</p:tagLst>
</file>

<file path=ppt/tags/tag290.xml><?xml version="1.0" encoding="utf-8"?>
<p:tagLst xmlns:a="http://schemas.openxmlformats.org/drawingml/2006/main" xmlns:r="http://schemas.openxmlformats.org/officeDocument/2006/relationships" xmlns:p="http://schemas.openxmlformats.org/presentationml/2006/main">
  <p:tag name="NUM" val="20"/>
</p:tagLst>
</file>

<file path=ppt/tags/tag291.xml><?xml version="1.0" encoding="utf-8"?>
<p:tagLst xmlns:a="http://schemas.openxmlformats.org/drawingml/2006/main" xmlns:r="http://schemas.openxmlformats.org/officeDocument/2006/relationships" xmlns:p="http://schemas.openxmlformats.org/presentationml/2006/main">
  <p:tag name="NUM" val="21"/>
</p:tagLst>
</file>

<file path=ppt/tags/tag292.xml><?xml version="1.0" encoding="utf-8"?>
<p:tagLst xmlns:a="http://schemas.openxmlformats.org/drawingml/2006/main" xmlns:r="http://schemas.openxmlformats.org/officeDocument/2006/relationships" xmlns:p="http://schemas.openxmlformats.org/presentationml/2006/main">
  <p:tag name="NUM" val="22"/>
</p:tagLst>
</file>

<file path=ppt/tags/tag293.xml><?xml version="1.0" encoding="utf-8"?>
<p:tagLst xmlns:a="http://schemas.openxmlformats.org/drawingml/2006/main" xmlns:r="http://schemas.openxmlformats.org/officeDocument/2006/relationships" xmlns:p="http://schemas.openxmlformats.org/presentationml/2006/main">
  <p:tag name="NUM" val="23"/>
</p:tagLst>
</file>

<file path=ppt/tags/tag294.xml><?xml version="1.0" encoding="utf-8"?>
<p:tagLst xmlns:a="http://schemas.openxmlformats.org/drawingml/2006/main" xmlns:r="http://schemas.openxmlformats.org/officeDocument/2006/relationships" xmlns:p="http://schemas.openxmlformats.org/presentationml/2006/main">
  <p:tag name="NUM" val="24"/>
</p:tagLst>
</file>

<file path=ppt/tags/tag295.xml><?xml version="1.0" encoding="utf-8"?>
<p:tagLst xmlns:a="http://schemas.openxmlformats.org/drawingml/2006/main" xmlns:r="http://schemas.openxmlformats.org/officeDocument/2006/relationships" xmlns:p="http://schemas.openxmlformats.org/presentationml/2006/main">
  <p:tag name="NUM" val="25"/>
</p:tagLst>
</file>

<file path=ppt/tags/tag296.xml><?xml version="1.0" encoding="utf-8"?>
<p:tagLst xmlns:a="http://schemas.openxmlformats.org/drawingml/2006/main" xmlns:r="http://schemas.openxmlformats.org/officeDocument/2006/relationships" xmlns:p="http://schemas.openxmlformats.org/presentationml/2006/main">
  <p:tag name="NUM" val="26"/>
</p:tagLst>
</file>

<file path=ppt/tags/tag297.xml><?xml version="1.0" encoding="utf-8"?>
<p:tagLst xmlns:a="http://schemas.openxmlformats.org/drawingml/2006/main" xmlns:r="http://schemas.openxmlformats.org/officeDocument/2006/relationships" xmlns:p="http://schemas.openxmlformats.org/presentationml/2006/main">
  <p:tag name="NUM" val="27"/>
</p:tagLst>
</file>

<file path=ppt/tags/tag298.xml><?xml version="1.0" encoding="utf-8"?>
<p:tagLst xmlns:a="http://schemas.openxmlformats.org/drawingml/2006/main" xmlns:r="http://schemas.openxmlformats.org/officeDocument/2006/relationships" xmlns:p="http://schemas.openxmlformats.org/presentationml/2006/main">
  <p:tag name="NUM" val="28"/>
</p:tagLst>
</file>

<file path=ppt/tags/tag299.xml><?xml version="1.0" encoding="utf-8"?>
<p:tagLst xmlns:a="http://schemas.openxmlformats.org/drawingml/2006/main" xmlns:r="http://schemas.openxmlformats.org/officeDocument/2006/relationships" xmlns:p="http://schemas.openxmlformats.org/presentationml/2006/main">
  <p:tag name="NUM" val="29"/>
</p:tagLst>
</file>

<file path=ppt/tags/tag300.xml><?xml version="1.0" encoding="utf-8"?>
<p:tagLst xmlns:a="http://schemas.openxmlformats.org/drawingml/2006/main" xmlns:r="http://schemas.openxmlformats.org/officeDocument/2006/relationships" xmlns:p="http://schemas.openxmlformats.org/presentationml/2006/main">
  <p:tag name="NUM" val="30"/>
</p:tagLst>
</file>

<file path=ppt/tags/tag301.xml><?xml version="1.0" encoding="utf-8"?>
<p:tagLst xmlns:a="http://schemas.openxmlformats.org/drawingml/2006/main" xmlns:r="http://schemas.openxmlformats.org/officeDocument/2006/relationships" xmlns:p="http://schemas.openxmlformats.org/presentationml/2006/main">
  <p:tag name="NUM" val="31"/>
</p:tagLst>
</file>

<file path=ppt/tags/tag302.xml><?xml version="1.0" encoding="utf-8"?>
<p:tagLst xmlns:a="http://schemas.openxmlformats.org/drawingml/2006/main" xmlns:r="http://schemas.openxmlformats.org/officeDocument/2006/relationships" xmlns:p="http://schemas.openxmlformats.org/presentationml/2006/main">
  <p:tag name="NUM" val="32"/>
</p:tagLst>
</file>

<file path=ppt/tags/tag303.xml><?xml version="1.0" encoding="utf-8"?>
<p:tagLst xmlns:a="http://schemas.openxmlformats.org/drawingml/2006/main" xmlns:r="http://schemas.openxmlformats.org/officeDocument/2006/relationships" xmlns:p="http://schemas.openxmlformats.org/presentationml/2006/main">
  <p:tag name="NUM" val="33"/>
</p:tagLst>
</file>

<file path=ppt/tags/tag304.xml><?xml version="1.0" encoding="utf-8"?>
<p:tagLst xmlns:a="http://schemas.openxmlformats.org/drawingml/2006/main" xmlns:r="http://schemas.openxmlformats.org/officeDocument/2006/relationships" xmlns:p="http://schemas.openxmlformats.org/presentationml/2006/main">
  <p:tag name="NUM" val="34"/>
</p:tagLst>
</file>

<file path=ppt/tags/tag305.xml><?xml version="1.0" encoding="utf-8"?>
<p:tagLst xmlns:a="http://schemas.openxmlformats.org/drawingml/2006/main" xmlns:r="http://schemas.openxmlformats.org/officeDocument/2006/relationships" xmlns:p="http://schemas.openxmlformats.org/presentationml/2006/main">
  <p:tag name="NUM" val="35"/>
</p:tagLst>
</file>

<file path=ppt/tags/tag306.xml><?xml version="1.0" encoding="utf-8"?>
<p:tagLst xmlns:a="http://schemas.openxmlformats.org/drawingml/2006/main" xmlns:r="http://schemas.openxmlformats.org/officeDocument/2006/relationships" xmlns:p="http://schemas.openxmlformats.org/presentationml/2006/main">
  <p:tag name="NUM" val="36"/>
</p:tagLst>
</file>

<file path=ppt/tags/tag307.xml><?xml version="1.0" encoding="utf-8"?>
<p:tagLst xmlns:a="http://schemas.openxmlformats.org/drawingml/2006/main" xmlns:r="http://schemas.openxmlformats.org/officeDocument/2006/relationships" xmlns:p="http://schemas.openxmlformats.org/presentationml/2006/main">
  <p:tag name="NUM" val="37"/>
</p:tagLst>
</file>

<file path=ppt/tags/tag308.xml><?xml version="1.0" encoding="utf-8"?>
<p:tagLst xmlns:a="http://schemas.openxmlformats.org/drawingml/2006/main" xmlns:r="http://schemas.openxmlformats.org/officeDocument/2006/relationships" xmlns:p="http://schemas.openxmlformats.org/presentationml/2006/main">
  <p:tag name="NUM" val="1"/>
</p:tagLst>
</file>

<file path=ppt/tags/tag309.xml><?xml version="1.0" encoding="utf-8"?>
<p:tagLst xmlns:a="http://schemas.openxmlformats.org/drawingml/2006/main" xmlns:r="http://schemas.openxmlformats.org/officeDocument/2006/relationships" xmlns:p="http://schemas.openxmlformats.org/presentationml/2006/main">
  <p:tag name="NUM" val="2"/>
</p:tagLst>
</file>

<file path=ppt/tags/tag310.xml><?xml version="1.0" encoding="utf-8"?>
<p:tagLst xmlns:a="http://schemas.openxmlformats.org/drawingml/2006/main" xmlns:r="http://schemas.openxmlformats.org/officeDocument/2006/relationships" xmlns:p="http://schemas.openxmlformats.org/presentationml/2006/main">
  <p:tag name="NUM" val="3"/>
</p:tagLst>
</file>

<file path=ppt/tags/tag311.xml><?xml version="1.0" encoding="utf-8"?>
<p:tagLst xmlns:a="http://schemas.openxmlformats.org/drawingml/2006/main" xmlns:r="http://schemas.openxmlformats.org/officeDocument/2006/relationships" xmlns:p="http://schemas.openxmlformats.org/presentationml/2006/main">
  <p:tag name="NUM" val="4"/>
</p:tagLst>
</file>

<file path=ppt/tags/tag312.xml><?xml version="1.0" encoding="utf-8"?>
<p:tagLst xmlns:a="http://schemas.openxmlformats.org/drawingml/2006/main" xmlns:r="http://schemas.openxmlformats.org/officeDocument/2006/relationships" xmlns:p="http://schemas.openxmlformats.org/presentationml/2006/main">
  <p:tag name="NUM" val="5"/>
</p:tagLst>
</file>

<file path=ppt/tags/tag313.xml><?xml version="1.0" encoding="utf-8"?>
<p:tagLst xmlns:a="http://schemas.openxmlformats.org/drawingml/2006/main" xmlns:r="http://schemas.openxmlformats.org/officeDocument/2006/relationships" xmlns:p="http://schemas.openxmlformats.org/presentationml/2006/main">
  <p:tag name="NUM" val="6"/>
</p:tagLst>
</file>

<file path=ppt/tags/tag314.xml><?xml version="1.0" encoding="utf-8"?>
<p:tagLst xmlns:a="http://schemas.openxmlformats.org/drawingml/2006/main" xmlns:r="http://schemas.openxmlformats.org/officeDocument/2006/relationships" xmlns:p="http://schemas.openxmlformats.org/presentationml/2006/main">
  <p:tag name="NUM" val="7"/>
</p:tagLst>
</file>

<file path=ppt/tags/tag315.xml><?xml version="1.0" encoding="utf-8"?>
<p:tagLst xmlns:a="http://schemas.openxmlformats.org/drawingml/2006/main" xmlns:r="http://schemas.openxmlformats.org/officeDocument/2006/relationships" xmlns:p="http://schemas.openxmlformats.org/presentationml/2006/main">
  <p:tag name="NUM" val="8"/>
</p:tagLst>
</file>

<file path=ppt/tags/tag316.xml><?xml version="1.0" encoding="utf-8"?>
<p:tagLst xmlns:a="http://schemas.openxmlformats.org/drawingml/2006/main" xmlns:r="http://schemas.openxmlformats.org/officeDocument/2006/relationships" xmlns:p="http://schemas.openxmlformats.org/presentationml/2006/main">
  <p:tag name="NUM" val="9"/>
</p:tagLst>
</file>

<file path=ppt/tags/tag317.xml><?xml version="1.0" encoding="utf-8"?>
<p:tagLst xmlns:a="http://schemas.openxmlformats.org/drawingml/2006/main" xmlns:r="http://schemas.openxmlformats.org/officeDocument/2006/relationships" xmlns:p="http://schemas.openxmlformats.org/presentationml/2006/main">
  <p:tag name="NUM" val="1"/>
</p:tagLst>
</file>

<file path=ppt/tags/tag318.xml><?xml version="1.0" encoding="utf-8"?>
<p:tagLst xmlns:a="http://schemas.openxmlformats.org/drawingml/2006/main" xmlns:r="http://schemas.openxmlformats.org/officeDocument/2006/relationships" xmlns:p="http://schemas.openxmlformats.org/presentationml/2006/main">
  <p:tag name="NUM" val="2"/>
</p:tagLst>
</file>

<file path=ppt/tags/tag319.xml><?xml version="1.0" encoding="utf-8"?>
<p:tagLst xmlns:a="http://schemas.openxmlformats.org/drawingml/2006/main" xmlns:r="http://schemas.openxmlformats.org/officeDocument/2006/relationships" xmlns:p="http://schemas.openxmlformats.org/presentationml/2006/main">
  <p:tag name="NUM" val="3"/>
</p:tagLst>
</file>

<file path=ppt/tags/tag320.xml><?xml version="1.0" encoding="utf-8"?>
<p:tagLst xmlns:a="http://schemas.openxmlformats.org/drawingml/2006/main" xmlns:r="http://schemas.openxmlformats.org/officeDocument/2006/relationships" xmlns:p="http://schemas.openxmlformats.org/presentationml/2006/main">
  <p:tag name="NUM" val="1"/>
</p:tagLst>
</file>

<file path=ppt/tags/tag321.xml><?xml version="1.0" encoding="utf-8"?>
<p:tagLst xmlns:a="http://schemas.openxmlformats.org/drawingml/2006/main" xmlns:r="http://schemas.openxmlformats.org/officeDocument/2006/relationships" xmlns:p="http://schemas.openxmlformats.org/presentationml/2006/main">
  <p:tag name="NUM" val="2"/>
</p:tagLst>
</file>

<file path=ppt/tags/tag322.xml><?xml version="1.0" encoding="utf-8"?>
<p:tagLst xmlns:a="http://schemas.openxmlformats.org/drawingml/2006/main" xmlns:r="http://schemas.openxmlformats.org/officeDocument/2006/relationships" xmlns:p="http://schemas.openxmlformats.org/presentationml/2006/main">
  <p:tag name="NUM" val="3"/>
</p:tagLst>
</file>

<file path=ppt/tags/tag323.xml><?xml version="1.0" encoding="utf-8"?>
<p:tagLst xmlns:a="http://schemas.openxmlformats.org/drawingml/2006/main" xmlns:r="http://schemas.openxmlformats.org/officeDocument/2006/relationships" xmlns:p="http://schemas.openxmlformats.org/presentationml/2006/main">
  <p:tag name="NUM" val="1"/>
</p:tagLst>
</file>

<file path=ppt/tags/tag324.xml><?xml version="1.0" encoding="utf-8"?>
<p:tagLst xmlns:a="http://schemas.openxmlformats.org/drawingml/2006/main" xmlns:r="http://schemas.openxmlformats.org/officeDocument/2006/relationships" xmlns:p="http://schemas.openxmlformats.org/presentationml/2006/main">
  <p:tag name="NUM" val="3"/>
</p:tagLst>
</file>

<file path=ppt/tags/tag325.xml><?xml version="1.0" encoding="utf-8"?>
<p:tagLst xmlns:a="http://schemas.openxmlformats.org/drawingml/2006/main" xmlns:r="http://schemas.openxmlformats.org/officeDocument/2006/relationships" xmlns:p="http://schemas.openxmlformats.org/presentationml/2006/main">
  <p:tag name="NUM" val="2"/>
</p:tagLst>
</file>

<file path=ppt/tags/tag326.xml><?xml version="1.0" encoding="utf-8"?>
<p:tagLst xmlns:a="http://schemas.openxmlformats.org/drawingml/2006/main" xmlns:r="http://schemas.openxmlformats.org/officeDocument/2006/relationships" xmlns:p="http://schemas.openxmlformats.org/presentationml/2006/main">
  <p:tag name="NUM" val="2"/>
</p:tagLst>
</file>

<file path=ppt/tags/tag327.xml><?xml version="1.0" encoding="utf-8"?>
<p:tagLst xmlns:a="http://schemas.openxmlformats.org/drawingml/2006/main" xmlns:r="http://schemas.openxmlformats.org/officeDocument/2006/relationships" xmlns:p="http://schemas.openxmlformats.org/presentationml/2006/main">
  <p:tag name="NUM" val="1"/>
</p:tagLst>
</file>

<file path=ppt/tags/tag328.xml><?xml version="1.0" encoding="utf-8"?>
<p:tagLst xmlns:a="http://schemas.openxmlformats.org/drawingml/2006/main" xmlns:r="http://schemas.openxmlformats.org/officeDocument/2006/relationships" xmlns:p="http://schemas.openxmlformats.org/presentationml/2006/main">
  <p:tag name="NUM" val="2"/>
</p:tagLst>
</file>

<file path=ppt/tags/tag329.xml><?xml version="1.0" encoding="utf-8"?>
<p:tagLst xmlns:a="http://schemas.openxmlformats.org/drawingml/2006/main" xmlns:r="http://schemas.openxmlformats.org/officeDocument/2006/relationships" xmlns:p="http://schemas.openxmlformats.org/presentationml/2006/main">
  <p:tag name="NUM" val="3"/>
</p:tagLst>
</file>

<file path=ppt/tags/tag330.xml><?xml version="1.0" encoding="utf-8"?>
<p:tagLst xmlns:a="http://schemas.openxmlformats.org/drawingml/2006/main" xmlns:r="http://schemas.openxmlformats.org/officeDocument/2006/relationships" xmlns:p="http://schemas.openxmlformats.org/presentationml/2006/main">
  <p:tag name="NUM" val="4"/>
</p:tagLst>
</file>

<file path=ppt/tags/tag331.xml><?xml version="1.0" encoding="utf-8"?>
<p:tagLst xmlns:a="http://schemas.openxmlformats.org/drawingml/2006/main" xmlns:r="http://schemas.openxmlformats.org/officeDocument/2006/relationships" xmlns:p="http://schemas.openxmlformats.org/presentationml/2006/main">
  <p:tag name="NUM" val="5"/>
</p:tagLst>
</file>

<file path=ppt/tags/tag332.xml><?xml version="1.0" encoding="utf-8"?>
<p:tagLst xmlns:a="http://schemas.openxmlformats.org/drawingml/2006/main" xmlns:r="http://schemas.openxmlformats.org/officeDocument/2006/relationships" xmlns:p="http://schemas.openxmlformats.org/presentationml/2006/main">
  <p:tag name="NUM" val="6"/>
</p:tagLst>
</file>

<file path=ppt/tags/tag333.xml><?xml version="1.0" encoding="utf-8"?>
<p:tagLst xmlns:a="http://schemas.openxmlformats.org/drawingml/2006/main" xmlns:r="http://schemas.openxmlformats.org/officeDocument/2006/relationships" xmlns:p="http://schemas.openxmlformats.org/presentationml/2006/main">
  <p:tag name="NUM" val="2"/>
</p:tagLst>
</file>

<file path=ppt/tags/tag334.xml><?xml version="1.0" encoding="utf-8"?>
<p:tagLst xmlns:a="http://schemas.openxmlformats.org/drawingml/2006/main" xmlns:r="http://schemas.openxmlformats.org/officeDocument/2006/relationships" xmlns:p="http://schemas.openxmlformats.org/presentationml/2006/main">
  <p:tag name="NUM" val="3"/>
</p:tagLst>
</file>

<file path=ppt/tags/tag335.xml><?xml version="1.0" encoding="utf-8"?>
<p:tagLst xmlns:a="http://schemas.openxmlformats.org/drawingml/2006/main" xmlns:r="http://schemas.openxmlformats.org/officeDocument/2006/relationships" xmlns:p="http://schemas.openxmlformats.org/presentationml/2006/main">
  <p:tag name="NUM" val="5"/>
</p:tagLst>
</file>

<file path=ppt/tags/tag336.xml><?xml version="1.0" encoding="utf-8"?>
<p:tagLst xmlns:a="http://schemas.openxmlformats.org/drawingml/2006/main" xmlns:r="http://schemas.openxmlformats.org/officeDocument/2006/relationships" xmlns:p="http://schemas.openxmlformats.org/presentationml/2006/main">
  <p:tag name="NUM" val="4"/>
</p:tagLst>
</file>

<file path=ppt/tags/tag337.xml><?xml version="1.0" encoding="utf-8"?>
<p:tagLst xmlns:a="http://schemas.openxmlformats.org/drawingml/2006/main" xmlns:r="http://schemas.openxmlformats.org/officeDocument/2006/relationships" xmlns:p="http://schemas.openxmlformats.org/presentationml/2006/main">
  <p:tag name="NUM" val="2"/>
</p:tagLst>
</file>

<file path=ppt/tags/tag338.xml><?xml version="1.0" encoding="utf-8"?>
<p:tagLst xmlns:a="http://schemas.openxmlformats.org/drawingml/2006/main" xmlns:r="http://schemas.openxmlformats.org/officeDocument/2006/relationships" xmlns:p="http://schemas.openxmlformats.org/presentationml/2006/main">
  <p:tag name="NUM" val="5"/>
</p:tagLst>
</file>

<file path=ppt/tags/tag339.xml><?xml version="1.0" encoding="utf-8"?>
<p:tagLst xmlns:a="http://schemas.openxmlformats.org/drawingml/2006/main" xmlns:r="http://schemas.openxmlformats.org/officeDocument/2006/relationships" xmlns:p="http://schemas.openxmlformats.org/presentationml/2006/main">
  <p:tag name="NUM" val="6"/>
</p:tagLst>
</file>

<file path=ppt/tags/tag340.xml><?xml version="1.0" encoding="utf-8"?>
<p:tagLst xmlns:a="http://schemas.openxmlformats.org/drawingml/2006/main" xmlns:r="http://schemas.openxmlformats.org/officeDocument/2006/relationships" xmlns:p="http://schemas.openxmlformats.org/presentationml/2006/main">
  <p:tag name="NUM" val="7"/>
</p:tagLst>
</file>

<file path=ppt/tags/tag341.xml><?xml version="1.0" encoding="utf-8"?>
<p:tagLst xmlns:a="http://schemas.openxmlformats.org/drawingml/2006/main" xmlns:r="http://schemas.openxmlformats.org/officeDocument/2006/relationships" xmlns:p="http://schemas.openxmlformats.org/presentationml/2006/main">
  <p:tag name="NUM" val="4"/>
</p:tagLst>
</file>

<file path=ppt/tags/tag342.xml><?xml version="1.0" encoding="utf-8"?>
<p:tagLst xmlns:a="http://schemas.openxmlformats.org/drawingml/2006/main" xmlns:r="http://schemas.openxmlformats.org/officeDocument/2006/relationships" xmlns:p="http://schemas.openxmlformats.org/presentationml/2006/main">
  <p:tag name="NUM" val="1"/>
</p:tagLst>
</file>

<file path=ppt/tags/tag343.xml><?xml version="1.0" encoding="utf-8"?>
<p:tagLst xmlns:a="http://schemas.openxmlformats.org/drawingml/2006/main" xmlns:r="http://schemas.openxmlformats.org/officeDocument/2006/relationships" xmlns:p="http://schemas.openxmlformats.org/presentationml/2006/main">
  <p:tag name="NUM" val="2"/>
</p:tagLst>
</file>

<file path=ppt/tags/tag344.xml><?xml version="1.0" encoding="utf-8"?>
<p:tagLst xmlns:a="http://schemas.openxmlformats.org/drawingml/2006/main" xmlns:r="http://schemas.openxmlformats.org/officeDocument/2006/relationships" xmlns:p="http://schemas.openxmlformats.org/presentationml/2006/main">
  <p:tag name="NUM" val="3"/>
</p:tagLst>
</file>

<file path=ppt/tags/tag345.xml><?xml version="1.0" encoding="utf-8"?>
<p:tagLst xmlns:a="http://schemas.openxmlformats.org/drawingml/2006/main" xmlns:r="http://schemas.openxmlformats.org/officeDocument/2006/relationships" xmlns:p="http://schemas.openxmlformats.org/presentationml/2006/main">
  <p:tag name="NUM" val="4"/>
</p:tagLst>
</file>

<file path=ppt/tags/tag346.xml><?xml version="1.0" encoding="utf-8"?>
<p:tagLst xmlns:a="http://schemas.openxmlformats.org/drawingml/2006/main" xmlns:r="http://schemas.openxmlformats.org/officeDocument/2006/relationships" xmlns:p="http://schemas.openxmlformats.org/presentationml/2006/main">
  <p:tag name="NUM" val="5"/>
</p:tagLst>
</file>

<file path=ppt/tags/tag347.xml><?xml version="1.0" encoding="utf-8"?>
<p:tagLst xmlns:a="http://schemas.openxmlformats.org/drawingml/2006/main" xmlns:r="http://schemas.openxmlformats.org/officeDocument/2006/relationships" xmlns:p="http://schemas.openxmlformats.org/presentationml/2006/main">
  <p:tag name="NUM" val="1"/>
</p:tagLst>
</file>

<file path=ppt/tags/tag348.xml><?xml version="1.0" encoding="utf-8"?>
<p:tagLst xmlns:a="http://schemas.openxmlformats.org/drawingml/2006/main" xmlns:r="http://schemas.openxmlformats.org/officeDocument/2006/relationships" xmlns:p="http://schemas.openxmlformats.org/presentationml/2006/main">
  <p:tag name="NUM" val="2"/>
</p:tagLst>
</file>

<file path=ppt/tags/tag349.xml><?xml version="1.0" encoding="utf-8"?>
<p:tagLst xmlns:a="http://schemas.openxmlformats.org/drawingml/2006/main" xmlns:r="http://schemas.openxmlformats.org/officeDocument/2006/relationships" xmlns:p="http://schemas.openxmlformats.org/presentationml/2006/main">
  <p:tag name="NUM" val="3"/>
</p:tagLst>
</file>

<file path=ppt/tags/tag350.xml><?xml version="1.0" encoding="utf-8"?>
<p:tagLst xmlns:a="http://schemas.openxmlformats.org/drawingml/2006/main" xmlns:r="http://schemas.openxmlformats.org/officeDocument/2006/relationships" xmlns:p="http://schemas.openxmlformats.org/presentationml/2006/main">
  <p:tag name="NUM" val="4"/>
</p:tagLst>
</file>

<file path=ppt/tags/tag351.xml><?xml version="1.0" encoding="utf-8"?>
<p:tagLst xmlns:a="http://schemas.openxmlformats.org/drawingml/2006/main" xmlns:r="http://schemas.openxmlformats.org/officeDocument/2006/relationships" xmlns:p="http://schemas.openxmlformats.org/presentationml/2006/main">
  <p:tag name="NUM" val="5"/>
</p:tagLst>
</file>

<file path=ppt/tags/tag352.xml><?xml version="1.0" encoding="utf-8"?>
<p:tagLst xmlns:a="http://schemas.openxmlformats.org/drawingml/2006/main" xmlns:r="http://schemas.openxmlformats.org/officeDocument/2006/relationships" xmlns:p="http://schemas.openxmlformats.org/presentationml/2006/main">
  <p:tag name="NUM" val="6"/>
</p:tagLst>
</file>

<file path=ppt/tags/tag353.xml><?xml version="1.0" encoding="utf-8"?>
<p:tagLst xmlns:a="http://schemas.openxmlformats.org/drawingml/2006/main" xmlns:r="http://schemas.openxmlformats.org/officeDocument/2006/relationships" xmlns:p="http://schemas.openxmlformats.org/presentationml/2006/main">
  <p:tag name="NUM" val="7"/>
</p:tagLst>
</file>

<file path=ppt/tags/tag354.xml><?xml version="1.0" encoding="utf-8"?>
<p:tagLst xmlns:a="http://schemas.openxmlformats.org/drawingml/2006/main" xmlns:r="http://schemas.openxmlformats.org/officeDocument/2006/relationships" xmlns:p="http://schemas.openxmlformats.org/presentationml/2006/main">
  <p:tag name="NUM" val="8"/>
</p:tagLst>
</file>

<file path=ppt/tags/tag355.xml><?xml version="1.0" encoding="utf-8"?>
<p:tagLst xmlns:a="http://schemas.openxmlformats.org/drawingml/2006/main" xmlns:r="http://schemas.openxmlformats.org/officeDocument/2006/relationships" xmlns:p="http://schemas.openxmlformats.org/presentationml/2006/main">
  <p:tag name="NUM" val="1"/>
</p:tagLst>
</file>

<file path=ppt/tags/tag356.xml><?xml version="1.0" encoding="utf-8"?>
<p:tagLst xmlns:a="http://schemas.openxmlformats.org/drawingml/2006/main" xmlns:r="http://schemas.openxmlformats.org/officeDocument/2006/relationships" xmlns:p="http://schemas.openxmlformats.org/presentationml/2006/main">
  <p:tag name="NUM" val="2"/>
</p:tagLst>
</file>

<file path=ppt/tags/tag357.xml><?xml version="1.0" encoding="utf-8"?>
<p:tagLst xmlns:a="http://schemas.openxmlformats.org/drawingml/2006/main" xmlns:r="http://schemas.openxmlformats.org/officeDocument/2006/relationships" xmlns:p="http://schemas.openxmlformats.org/presentationml/2006/main">
  <p:tag name="NUM" val="3"/>
</p:tagLst>
</file>

<file path=ppt/tags/tag358.xml><?xml version="1.0" encoding="utf-8"?>
<p:tagLst xmlns:a="http://schemas.openxmlformats.org/drawingml/2006/main" xmlns:r="http://schemas.openxmlformats.org/officeDocument/2006/relationships" xmlns:p="http://schemas.openxmlformats.org/presentationml/2006/main">
  <p:tag name="NUM" val="4"/>
</p:tagLst>
</file>

<file path=ppt/tags/tag359.xml><?xml version="1.0" encoding="utf-8"?>
<p:tagLst xmlns:a="http://schemas.openxmlformats.org/drawingml/2006/main" xmlns:r="http://schemas.openxmlformats.org/officeDocument/2006/relationships" xmlns:p="http://schemas.openxmlformats.org/presentationml/2006/main">
  <p:tag name="NUM" val="5"/>
</p:tagLst>
</file>

<file path=ppt/tags/tag360.xml><?xml version="1.0" encoding="utf-8"?>
<p:tagLst xmlns:a="http://schemas.openxmlformats.org/drawingml/2006/main" xmlns:r="http://schemas.openxmlformats.org/officeDocument/2006/relationships" xmlns:p="http://schemas.openxmlformats.org/presentationml/2006/main">
  <p:tag name="NUM" val="6"/>
</p:tagLst>
</file>

<file path=ppt/tags/tag361.xml><?xml version="1.0" encoding="utf-8"?>
<p:tagLst xmlns:a="http://schemas.openxmlformats.org/drawingml/2006/main" xmlns:r="http://schemas.openxmlformats.org/officeDocument/2006/relationships" xmlns:p="http://schemas.openxmlformats.org/presentationml/2006/main">
  <p:tag name="NUM" val="7"/>
</p:tagLst>
</file>

<file path=ppt/tags/tag362.xml><?xml version="1.0" encoding="utf-8"?>
<p:tagLst xmlns:a="http://schemas.openxmlformats.org/drawingml/2006/main" xmlns:r="http://schemas.openxmlformats.org/officeDocument/2006/relationships" xmlns:p="http://schemas.openxmlformats.org/presentationml/2006/main">
  <p:tag name="NUM" val="1"/>
</p:tagLst>
</file>

<file path=ppt/tags/tag363.xml><?xml version="1.0" encoding="utf-8"?>
<p:tagLst xmlns:a="http://schemas.openxmlformats.org/drawingml/2006/main" xmlns:r="http://schemas.openxmlformats.org/officeDocument/2006/relationships" xmlns:p="http://schemas.openxmlformats.org/presentationml/2006/main">
  <p:tag name="NUM" val="2"/>
</p:tagLst>
</file>

<file path=ppt/tags/tag364.xml><?xml version="1.0" encoding="utf-8"?>
<p:tagLst xmlns:a="http://schemas.openxmlformats.org/drawingml/2006/main" xmlns:r="http://schemas.openxmlformats.org/officeDocument/2006/relationships" xmlns:p="http://schemas.openxmlformats.org/presentationml/2006/main">
  <p:tag name="NUM" val="3"/>
</p:tagLst>
</file>

<file path=ppt/tags/tag365.xml><?xml version="1.0" encoding="utf-8"?>
<p:tagLst xmlns:a="http://schemas.openxmlformats.org/drawingml/2006/main" xmlns:r="http://schemas.openxmlformats.org/officeDocument/2006/relationships" xmlns:p="http://schemas.openxmlformats.org/presentationml/2006/main">
  <p:tag name="NUM" val="7"/>
</p:tagLst>
</file>

<file path=ppt/theme/theme1.xml><?xml version="1.0" encoding="utf-8"?>
<a:theme xmlns:a="http://schemas.openxmlformats.org/drawingml/2006/main" name="Blank Presentation">
  <a:themeElements>
    <a:clrScheme name="">
      <a:dk1>
        <a:srgbClr val="781234"/>
      </a:dk1>
      <a:lt1>
        <a:srgbClr val="EFEFEF"/>
      </a:lt1>
      <a:dk2>
        <a:srgbClr val="2F69DF"/>
      </a:dk2>
      <a:lt2>
        <a:srgbClr val="F5F5F5"/>
      </a:lt2>
      <a:accent1>
        <a:srgbClr val="C75BC7"/>
      </a:accent1>
      <a:accent2>
        <a:srgbClr val="5185EF"/>
      </a:accent2>
      <a:accent3>
        <a:srgbClr val="F6F6F6"/>
      </a:accent3>
      <a:accent4>
        <a:srgbClr val="650E2B"/>
      </a:accent4>
      <a:accent5>
        <a:srgbClr val="E0B5E0"/>
      </a:accent5>
      <a:accent6>
        <a:srgbClr val="4978D9"/>
      </a:accent6>
      <a:hlink>
        <a:srgbClr val="F82032"/>
      </a:hlink>
      <a:folHlink>
        <a:srgbClr val="58D52C"/>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12230</TotalTime>
  <Pages>1</Pages>
  <Words>5132</Words>
  <Application>Microsoft Office PowerPoint</Application>
  <PresentationFormat>On-screen Show (4:3)</PresentationFormat>
  <Paragraphs>472</Paragraphs>
  <Slides>48</Slides>
  <Notes>44</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Monotype Sorts</vt:lpstr>
      <vt:lpstr>Times New Roman</vt:lpstr>
      <vt:lpstr>Wingdings</vt:lpstr>
      <vt:lpstr>Blank Presentation</vt:lpstr>
      <vt:lpstr>Chapter 3 Charles Darwin (1809- 1882) and Evolution</vt:lpstr>
      <vt:lpstr>3.1 Charles Darwin: Education and Family</vt:lpstr>
      <vt:lpstr>3.2 The Voyage on the Beagle</vt:lpstr>
      <vt:lpstr>3.2 The Voyage on the Beagle</vt:lpstr>
      <vt:lpstr>3.2 The Voyage on the Beagle</vt:lpstr>
      <vt:lpstr>3.2 The Voyage  on the Beagle</vt:lpstr>
      <vt:lpstr>3.2 The Voyage on the Beagle</vt:lpstr>
      <vt:lpstr>The Voyage on the Beagle</vt:lpstr>
      <vt:lpstr>3.2 The Voyage on the Beagle</vt:lpstr>
      <vt:lpstr>3.3 Evolution and Natural Selection</vt:lpstr>
      <vt:lpstr>3.2 The Voyage on the Beagle</vt:lpstr>
      <vt:lpstr>3.3 Evolution and Natural Selection</vt:lpstr>
      <vt:lpstr>3.3 Evolution and Natural Selection</vt:lpstr>
      <vt:lpstr>3.3 Evolution and Natural Selection</vt:lpstr>
      <vt:lpstr>3.3 Evolution and Natural Selection</vt:lpstr>
      <vt:lpstr>3.3 Evolution and Natural Selection</vt:lpstr>
      <vt:lpstr>3.3 Evolution and Natural Selection</vt:lpstr>
      <vt:lpstr>3.3 Evolution and Natural Selection</vt:lpstr>
      <vt:lpstr>PowerPoint Presentation</vt:lpstr>
      <vt:lpstr>3.3 Evolution and Natural Selection</vt:lpstr>
      <vt:lpstr>3.3 Evolution and Natural Selection</vt:lpstr>
      <vt:lpstr>3.3 Evolution and Natural Selection</vt:lpstr>
      <vt:lpstr>3.3 Evolution and Natural Selection</vt:lpstr>
      <vt:lpstr>3.3 Evolution and  Natural Selection</vt:lpstr>
      <vt:lpstr>PowerPoint Presentation</vt:lpstr>
      <vt:lpstr>3.3 Evolution and Natural Selection: Climate and the Medium Ground Finch </vt:lpstr>
      <vt:lpstr>3.3 Evolution and Natural Selection: Climate and the Medium Ground Finch</vt:lpstr>
      <vt:lpstr>3.3 Evolution and Natural Selection: Humans and Altitude</vt:lpstr>
      <vt:lpstr>3.3 Evolution and Natural Selection: Humans and Altitude</vt:lpstr>
      <vt:lpstr>3.3 Evolution and Natural Selection: Humans and Altitude</vt:lpstr>
      <vt:lpstr>3.3 Evolution and Natural Selection: Humans and Altitude</vt:lpstr>
      <vt:lpstr>PowerPoint Presentation</vt:lpstr>
      <vt:lpstr>PowerPoint Presentation</vt:lpstr>
      <vt:lpstr>PowerPoint Presentation</vt:lpstr>
      <vt:lpstr>3.3 Evolution and Natural Selection: Humans and Altitude</vt:lpstr>
      <vt:lpstr>3.3 Evolution and Natural Selection: Humans and Altitude</vt:lpstr>
      <vt:lpstr>3.3 Evolution and Natural Selection (modified slide)</vt:lpstr>
      <vt:lpstr>3.4 Proof of Evolution: Homology</vt:lpstr>
      <vt:lpstr>3.4 Proof of Evolution: Homology</vt:lpstr>
      <vt:lpstr>3.4 Proof of Evolution: Homology</vt:lpstr>
      <vt:lpstr>3.4 Proof of Evolution: Fossils</vt:lpstr>
      <vt:lpstr>3.4 Proof of Evolution:  Fossils</vt:lpstr>
      <vt:lpstr>PowerPoint Presentation</vt:lpstr>
      <vt:lpstr>3.4 Proof of Evolution:  Fossils</vt:lpstr>
      <vt:lpstr>PowerPoint Presentation</vt:lpstr>
      <vt:lpstr>PowerPoint Presentation</vt:lpstr>
      <vt:lpstr>3.4 Proof of Evolution: Vestigial Structures </vt:lpstr>
      <vt:lpstr>Discovery of a fossil in the wrong place on the geological archives would be sufficient to refute  our concept of evolution  </vt:lpstr>
    </vt:vector>
  </TitlesOfParts>
  <Company>University of Ottawa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François Chapleau</dc:creator>
  <cp:lastModifiedBy>Sandra Iroakazi</cp:lastModifiedBy>
  <cp:revision>342</cp:revision>
  <cp:lastPrinted>2018-09-13T13:17:48Z</cp:lastPrinted>
  <dcterms:created xsi:type="dcterms:W3CDTF">2000-09-13T02:26:49Z</dcterms:created>
  <dcterms:modified xsi:type="dcterms:W3CDTF">2018-10-08T02:09:19Z</dcterms:modified>
</cp:coreProperties>
</file>