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2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B7474308-6653-42BD-A449-2F52129FB2A6}" type="datetimeFigureOut">
              <a:rPr lang="en-CA" smtClean="0"/>
              <a:pPr/>
              <a:t>12/02/2015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7EE60A54-547F-4FE0-8F39-A75E8437287C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12/02/2015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12/02/2015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12/02/2015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12/02/2015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12/02/2015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12/02/2015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12/02/2015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12/02/2015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12/02/2015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12/02/2015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12/02/2015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F39906-C430-44D4-8980-C2734014483A}" type="datetimeFigureOut">
              <a:rPr lang="en-CA" smtClean="0"/>
              <a:pPr/>
              <a:t>12/02/2015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9Jwb0xypUBo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hyperlink" Target="javascript:showMaterial('ISG00206')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javascript:showMaterial('ISG00053');" TargetMode="External"/><Relationship Id="rId5" Type="http://schemas.openxmlformats.org/officeDocument/2006/relationships/image" Target="../media/image6.jpeg"/><Relationship Id="rId4" Type="http://schemas.openxmlformats.org/officeDocument/2006/relationships/hyperlink" Target="javascript:showMaterial('ISG00274');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javascript:showMaterial('ICA05573');" TargetMode="External"/><Relationship Id="rId3" Type="http://schemas.openxmlformats.org/officeDocument/2006/relationships/image" Target="../media/image9.jpeg"/><Relationship Id="rId7" Type="http://schemas.openxmlformats.org/officeDocument/2006/relationships/image" Target="../media/image3.jpeg"/><Relationship Id="rId12" Type="http://schemas.openxmlformats.org/officeDocument/2006/relationships/image" Target="../media/image13.jpeg"/><Relationship Id="rId2" Type="http://schemas.openxmlformats.org/officeDocument/2006/relationships/hyperlink" Target="javascript:showMaterial('ICA03898')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javascript:showMaterial('ISG00266');" TargetMode="External"/><Relationship Id="rId11" Type="http://schemas.openxmlformats.org/officeDocument/2006/relationships/image" Target="../media/image12.jpeg"/><Relationship Id="rId5" Type="http://schemas.openxmlformats.org/officeDocument/2006/relationships/image" Target="../media/image10.jpeg"/><Relationship Id="rId10" Type="http://schemas.openxmlformats.org/officeDocument/2006/relationships/hyperlink" Target="javascript:showMaterial('ICA03358');" TargetMode="External"/><Relationship Id="rId4" Type="http://schemas.openxmlformats.org/officeDocument/2006/relationships/hyperlink" Target="javascript:showMaterial('ICA02065');" TargetMode="External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Class 9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JPN 1902</a:t>
            </a:r>
          </a:p>
          <a:p>
            <a:r>
              <a:rPr lang="en-CA" dirty="0" smtClean="0"/>
              <a:t>Winter, 2015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Practice</a:t>
            </a:r>
            <a:endParaRPr lang="en-CA" dirty="0"/>
          </a:p>
        </p:txBody>
      </p:sp>
      <p:pic>
        <p:nvPicPr>
          <p:cNvPr id="6" name="Content Placeholder 5" descr="IMG_000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9421" y="1988840"/>
            <a:ext cx="2787096" cy="2753689"/>
          </a:xfrm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①</a:t>
            </a:r>
            <a:r>
              <a:rPr lang="ja-JP" altLang="en-US" sz="2400" smtClean="0"/>
              <a:t>ひだりにまがってください</a:t>
            </a:r>
            <a:endParaRPr lang="en-US" altLang="ja-JP" sz="24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②まっすぐいってください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③みぎにまがってください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Practice</a:t>
            </a:r>
            <a:endParaRPr lang="en-CA" dirty="0"/>
          </a:p>
        </p:txBody>
      </p:sp>
      <p:pic>
        <p:nvPicPr>
          <p:cNvPr id="5" name="Content Placeholder 4" descr="IMG_000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13753" y="2060848"/>
            <a:ext cx="3274553" cy="3168352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ja-JP" altLang="en-US" smtClean="0"/>
              <a:t>①　ひとつめのこうさてんを　ひだりに　まがってください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①　つぎのこうさてんを　ひだりに　まがって　　　ください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②　ふたつめのこうさてんをみぎに　まがって　　ください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Practice</a:t>
            </a:r>
            <a:endParaRPr lang="en-CA" dirty="0"/>
          </a:p>
        </p:txBody>
      </p:sp>
      <p:pic>
        <p:nvPicPr>
          <p:cNvPr id="5" name="Content Placeholder 4" descr="IMG_000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2276872"/>
            <a:ext cx="3110488" cy="2952328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ja-JP" altLang="en-US" smtClean="0"/>
              <a:t>①　ぎんこうのさきで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とめてください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②　ぎんこうのまえで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とめてください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③　ぎんこうのてまえで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とめてください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Practice</a:t>
            </a:r>
            <a:endParaRPr lang="en-CA" dirty="0"/>
          </a:p>
        </p:txBody>
      </p:sp>
      <p:pic>
        <p:nvPicPr>
          <p:cNvPr id="5" name="Content Placeholder 4" descr="IMG_000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64879" y="2204864"/>
            <a:ext cx="3121547" cy="3024336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①つぎのかどをみぎにまがって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②つぎのかどをひだりにまがって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③まっすぐいって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④ぎんこうのさきで　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とめてください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Practice</a:t>
            </a:r>
            <a:endParaRPr lang="en-CA" dirty="0"/>
          </a:p>
        </p:txBody>
      </p:sp>
      <p:pic>
        <p:nvPicPr>
          <p:cNvPr id="5" name="Content Placeholder 4" descr="IMG_000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29729" y="2420888"/>
            <a:ext cx="3011741" cy="2808312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①　ひだりに　いって　　　ください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②　みぎに　いって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　　ください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Video</a:t>
            </a:r>
            <a:endParaRPr lang="en-CA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CA" dirty="0" smtClean="0">
              <a:hlinkClick r:id="rId2"/>
            </a:endParaRPr>
          </a:p>
          <a:p>
            <a:pPr>
              <a:buNone/>
            </a:pPr>
            <a:r>
              <a:rPr lang="en-CA" dirty="0" smtClean="0">
                <a:hlinkClick r:id="rId2"/>
              </a:rPr>
              <a:t>https://www.youtube.com/watch?v=9Jwb0xypUBo</a:t>
            </a:r>
            <a:endParaRPr lang="en-CA" dirty="0" smtClean="0"/>
          </a:p>
          <a:p>
            <a:endParaRPr lang="en-C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Review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ja-JP" altLang="en-US" smtClean="0"/>
              <a:t>いいます</a:t>
            </a:r>
            <a:endParaRPr lang="en-CA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いって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まちます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まって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まがります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まがって</a:t>
            </a:r>
            <a:endParaRPr lang="en-CA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とめます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とめて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endParaRPr lang="en-CA" dirty="0"/>
          </a:p>
        </p:txBody>
      </p:sp>
      <p:pic>
        <p:nvPicPr>
          <p:cNvPr id="6146" name="Picture 2" descr="言います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5" y="1340768"/>
            <a:ext cx="1877172" cy="1512168"/>
          </a:xfrm>
          <a:prstGeom prst="rect">
            <a:avLst/>
          </a:prstGeom>
          <a:noFill/>
        </p:spPr>
      </p:pic>
      <p:pic>
        <p:nvPicPr>
          <p:cNvPr id="6148" name="Picture 4" descr="待ちます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780928"/>
            <a:ext cx="1152128" cy="1301757"/>
          </a:xfrm>
          <a:prstGeom prst="rect">
            <a:avLst/>
          </a:prstGeom>
          <a:noFill/>
        </p:spPr>
      </p:pic>
      <p:pic>
        <p:nvPicPr>
          <p:cNvPr id="6150" name="Picture 6" descr="曲がります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356992"/>
            <a:ext cx="1748766" cy="1224136"/>
          </a:xfrm>
          <a:prstGeom prst="rect">
            <a:avLst/>
          </a:prstGeom>
          <a:noFill/>
        </p:spPr>
      </p:pic>
      <p:pic>
        <p:nvPicPr>
          <p:cNvPr id="6152" name="Picture 8" descr="止めます（車）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4869160"/>
            <a:ext cx="1489819" cy="1080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Review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ja-JP" altLang="en-US" smtClean="0"/>
              <a:t>とります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とって</a:t>
            </a:r>
            <a:endParaRPr lang="en-CA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みせます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みせて</a:t>
            </a:r>
            <a:endParaRPr lang="en-CA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おしえます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おしえて</a:t>
            </a:r>
            <a:endParaRPr lang="en-CA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とどけます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とどけて</a:t>
            </a:r>
            <a:endParaRPr lang="en-US" altLang="ja-JP" dirty="0" smtClean="0">
              <a:solidFill>
                <a:schemeClr val="tx2"/>
              </a:solidFill>
            </a:endParaRPr>
          </a:p>
        </p:txBody>
      </p:sp>
      <p:pic>
        <p:nvPicPr>
          <p:cNvPr id="5" name="Picture 4" descr="取ります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628800"/>
            <a:ext cx="122413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見せます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2636912"/>
            <a:ext cx="115212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教えます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3933056"/>
            <a:ext cx="121061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届けます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2120" y="4941168"/>
            <a:ext cx="1390498" cy="1008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ja-JP" altLang="en-US" smtClean="0"/>
              <a:t>でんわばんごうを　おしえて　ください。</a:t>
            </a:r>
            <a:endParaRPr lang="en-US" altLang="ja-JP" dirty="0" smtClean="0"/>
          </a:p>
          <a:p>
            <a:pPr>
              <a:buNone/>
            </a:pPr>
            <a:r>
              <a:rPr lang="en-CA" altLang="ja-JP" sz="2800" dirty="0" smtClean="0">
                <a:solidFill>
                  <a:schemeClr val="tx2"/>
                </a:solidFill>
              </a:rPr>
              <a:t>Please tell me your phone number.</a:t>
            </a:r>
            <a:endParaRPr lang="en-US" altLang="ja-JP" sz="28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もういちど　いって　ください。</a:t>
            </a:r>
            <a:endParaRPr lang="en-CA" altLang="ja-JP" dirty="0" smtClean="0"/>
          </a:p>
          <a:p>
            <a:pPr>
              <a:buNone/>
            </a:pPr>
            <a:r>
              <a:rPr lang="en-CA" altLang="ja-JP" sz="2800" dirty="0" smtClean="0">
                <a:solidFill>
                  <a:schemeClr val="tx2"/>
                </a:solidFill>
              </a:rPr>
              <a:t>Please say (that) again.</a:t>
            </a:r>
            <a:endParaRPr lang="en-US" altLang="ja-JP" sz="28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ちょっと　まって　ください。</a:t>
            </a:r>
            <a:endParaRPr lang="en-CA" altLang="ja-JP" dirty="0" smtClean="0"/>
          </a:p>
          <a:p>
            <a:pPr>
              <a:buNone/>
            </a:pPr>
            <a:r>
              <a:rPr lang="en-CA" altLang="ja-JP" sz="2800" dirty="0" smtClean="0">
                <a:solidFill>
                  <a:schemeClr val="tx2"/>
                </a:solidFill>
              </a:rPr>
              <a:t>Please wait a moment.</a:t>
            </a:r>
            <a:endParaRPr lang="en-US" altLang="ja-JP" sz="28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６じ</a:t>
            </a:r>
            <a:r>
              <a:rPr lang="ja-JP" altLang="en-US" u="sng" smtClean="0"/>
              <a:t>までに</a:t>
            </a:r>
            <a:r>
              <a:rPr lang="ja-JP" altLang="en-US" smtClean="0"/>
              <a:t>　ビールを　とどけて　ください。</a:t>
            </a:r>
            <a:endParaRPr lang="en-CA" altLang="ja-JP" dirty="0" smtClean="0"/>
          </a:p>
          <a:p>
            <a:pPr>
              <a:buNone/>
            </a:pPr>
            <a:r>
              <a:rPr lang="en-CA" altLang="ja-JP" sz="3000" dirty="0" smtClean="0">
                <a:solidFill>
                  <a:schemeClr val="tx2"/>
                </a:solidFill>
              </a:rPr>
              <a:t>Please deliver beer by 6:00.</a:t>
            </a:r>
            <a:endParaRPr lang="en-US" altLang="ja-JP" sz="30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メール</a:t>
            </a:r>
            <a:r>
              <a:rPr lang="ja-JP" altLang="en-US" u="sng" smtClean="0"/>
              <a:t>で</a:t>
            </a:r>
            <a:r>
              <a:rPr lang="ja-JP" altLang="en-US" smtClean="0"/>
              <a:t>　しりょうを　おくって　ください。</a:t>
            </a:r>
            <a:endParaRPr lang="en-CA" altLang="ja-JP" dirty="0" smtClean="0"/>
          </a:p>
          <a:p>
            <a:pPr>
              <a:buNone/>
            </a:pPr>
            <a:r>
              <a:rPr lang="en-CA" sz="3000" dirty="0" smtClean="0">
                <a:solidFill>
                  <a:schemeClr val="tx2"/>
                </a:solidFill>
              </a:rPr>
              <a:t>Please send the materials by email.</a:t>
            </a:r>
            <a:endParaRPr lang="en-CA" sz="3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きょう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ja-JP" dirty="0" smtClean="0"/>
              <a:t>Directions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Vocabulary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smtClean="0"/>
              <a:t>こうさてん</a:t>
            </a:r>
            <a:endParaRPr lang="en-US" altLang="ja-JP" dirty="0" smtClean="0"/>
          </a:p>
          <a:p>
            <a:r>
              <a:rPr lang="ja-JP" altLang="en-US" smtClean="0"/>
              <a:t>しんごう</a:t>
            </a:r>
            <a:endParaRPr lang="en-US" altLang="ja-JP" dirty="0" smtClean="0"/>
          </a:p>
          <a:p>
            <a:r>
              <a:rPr lang="ja-JP" altLang="en-US" smtClean="0"/>
              <a:t>かど</a:t>
            </a:r>
            <a:endParaRPr lang="en-US" altLang="ja-JP" dirty="0" smtClean="0"/>
          </a:p>
          <a:p>
            <a:r>
              <a:rPr lang="ja-JP" altLang="en-US" smtClean="0"/>
              <a:t>ひだり</a:t>
            </a:r>
            <a:endParaRPr lang="en-US" altLang="ja-JP" dirty="0" smtClean="0"/>
          </a:p>
          <a:p>
            <a:r>
              <a:rPr lang="ja-JP" altLang="en-US" smtClean="0"/>
              <a:t>みぎ</a:t>
            </a:r>
            <a:endParaRPr lang="en-US" altLang="ja-JP" dirty="0" smtClean="0"/>
          </a:p>
          <a:p>
            <a:r>
              <a:rPr lang="ja-JP" altLang="en-US" smtClean="0"/>
              <a:t>まっすぐ</a:t>
            </a:r>
            <a:endParaRPr lang="en-CA" dirty="0"/>
          </a:p>
        </p:txBody>
      </p:sp>
      <p:pic>
        <p:nvPicPr>
          <p:cNvPr id="4" name="Picture 3" descr="交差点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484784"/>
            <a:ext cx="1143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信号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2204864"/>
            <a:ext cx="1143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曲がります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2996952"/>
            <a:ext cx="11430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左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92080" y="3717032"/>
            <a:ext cx="1143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右">
            <a:hlinkClick r:id="rId10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79912" y="4221088"/>
            <a:ext cx="1143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まっすぐ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72200" y="4941168"/>
            <a:ext cx="1143000" cy="828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Vocabulary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NOUN</a:t>
            </a:r>
            <a:r>
              <a:rPr lang="ja-JP" altLang="en-US" smtClean="0"/>
              <a:t>のてまえ　</a:t>
            </a:r>
            <a:r>
              <a:rPr lang="en-CA" altLang="ja-JP" dirty="0" smtClean="0"/>
              <a:t>	(just before)</a:t>
            </a:r>
            <a:endParaRPr lang="en-US" altLang="ja-JP" dirty="0" smtClean="0"/>
          </a:p>
          <a:p>
            <a:r>
              <a:rPr lang="en-US" altLang="ja-JP" dirty="0" smtClean="0"/>
              <a:t>NOUN</a:t>
            </a:r>
            <a:r>
              <a:rPr lang="ja-JP" altLang="en-US" smtClean="0"/>
              <a:t>のまえ</a:t>
            </a:r>
            <a:r>
              <a:rPr lang="en-CA" altLang="ja-JP" dirty="0" smtClean="0"/>
              <a:t>		(before, in front of)	</a:t>
            </a:r>
            <a:endParaRPr lang="en-US" altLang="ja-JP" dirty="0" smtClean="0"/>
          </a:p>
          <a:p>
            <a:r>
              <a:rPr lang="en-US" altLang="ja-JP" dirty="0" smtClean="0"/>
              <a:t>NOUN</a:t>
            </a:r>
            <a:r>
              <a:rPr lang="ja-JP" altLang="en-US" smtClean="0"/>
              <a:t>のさき</a:t>
            </a:r>
            <a:r>
              <a:rPr lang="en-CA" altLang="ja-JP" dirty="0" smtClean="0"/>
              <a:t>		(ahead)</a:t>
            </a:r>
            <a:endParaRPr lang="en-US" altLang="ja-JP" dirty="0" smtClean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Expressions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____</a:t>
            </a:r>
            <a:r>
              <a:rPr lang="ja-JP" altLang="en-US" smtClean="0"/>
              <a:t>を　</a:t>
            </a:r>
            <a:r>
              <a:rPr lang="en-US" altLang="ja-JP" dirty="0" smtClean="0"/>
              <a:t>		     </a:t>
            </a:r>
            <a:r>
              <a:rPr lang="en-CA" altLang="ja-JP" dirty="0" smtClean="0"/>
              <a:t>direction</a:t>
            </a:r>
            <a:r>
              <a:rPr lang="ja-JP" altLang="en-US" smtClean="0"/>
              <a:t>に　</a:t>
            </a:r>
            <a:r>
              <a:rPr lang="en-US" altLang="ja-JP" dirty="0" smtClean="0"/>
              <a:t>	</a:t>
            </a:r>
            <a:r>
              <a:rPr lang="ja-JP" altLang="en-US" smtClean="0"/>
              <a:t>まがります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こうさてんを</a:t>
            </a:r>
            <a:r>
              <a:rPr lang="en-US" altLang="ja-JP" dirty="0" smtClean="0">
                <a:solidFill>
                  <a:schemeClr val="tx2"/>
                </a:solidFill>
              </a:rPr>
              <a:t>	     </a:t>
            </a:r>
            <a:r>
              <a:rPr lang="ja-JP" altLang="en-US" smtClean="0">
                <a:solidFill>
                  <a:schemeClr val="tx2"/>
                </a:solidFill>
              </a:rPr>
              <a:t>ひだりに</a:t>
            </a:r>
            <a:r>
              <a:rPr lang="en-US" altLang="ja-JP" dirty="0" smtClean="0">
                <a:solidFill>
                  <a:schemeClr val="tx2"/>
                </a:solidFill>
              </a:rPr>
              <a:t>	</a:t>
            </a:r>
            <a:r>
              <a:rPr lang="ja-JP" altLang="en-US" smtClean="0">
                <a:solidFill>
                  <a:schemeClr val="tx2"/>
                </a:solidFill>
              </a:rPr>
              <a:t>まがります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つぎのしんごうを    みぎに</a:t>
            </a:r>
            <a:r>
              <a:rPr lang="en-US" altLang="ja-JP" dirty="0" smtClean="0">
                <a:solidFill>
                  <a:schemeClr val="tx2"/>
                </a:solidFill>
              </a:rPr>
              <a:t>	          </a:t>
            </a:r>
            <a:r>
              <a:rPr lang="ja-JP" altLang="en-US" smtClean="0">
                <a:solidFill>
                  <a:schemeClr val="tx2"/>
                </a:solidFill>
              </a:rPr>
              <a:t>まがります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ふたつ</a:t>
            </a:r>
            <a:r>
              <a:rPr lang="ja-JP" altLang="en-US" u="sng" smtClean="0">
                <a:solidFill>
                  <a:schemeClr val="tx2"/>
                </a:solidFill>
              </a:rPr>
              <a:t>め</a:t>
            </a:r>
            <a:r>
              <a:rPr lang="ja-JP" altLang="en-US" smtClean="0">
                <a:solidFill>
                  <a:schemeClr val="tx2"/>
                </a:solidFill>
              </a:rPr>
              <a:t>のかどを  みぎに　         まがります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en-US" altLang="ja-JP" dirty="0" smtClean="0"/>
          </a:p>
          <a:p>
            <a:r>
              <a:rPr lang="ja-JP" altLang="en-US" smtClean="0"/>
              <a:t>まっすぐ　いきます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Expressions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None/>
            </a:pPr>
            <a:r>
              <a:rPr lang="en-US" altLang="ja-JP" sz="3200" dirty="0" smtClean="0"/>
              <a:t>		Place</a:t>
            </a:r>
            <a:r>
              <a:rPr lang="ja-JP" altLang="en-US" sz="3200" smtClean="0"/>
              <a:t>　で　</a:t>
            </a:r>
            <a:r>
              <a:rPr lang="en-US" altLang="ja-JP" sz="3200" dirty="0" smtClean="0"/>
              <a:t>		</a:t>
            </a:r>
            <a:r>
              <a:rPr lang="ja-JP" altLang="en-US" sz="3200" smtClean="0"/>
              <a:t>とめて　ください。</a:t>
            </a:r>
            <a:endParaRPr lang="en-US" altLang="ja-JP" sz="32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ぎんこう</a:t>
            </a:r>
            <a:r>
              <a:rPr lang="ja-JP" altLang="en-US" u="sng" smtClean="0"/>
              <a:t>のてまえ</a:t>
            </a:r>
            <a:r>
              <a:rPr lang="ja-JP" altLang="en-US" smtClean="0"/>
              <a:t>で　　とめて　ください。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ほんや</a:t>
            </a:r>
            <a:r>
              <a:rPr lang="ja-JP" altLang="en-US" u="sng" smtClean="0"/>
              <a:t>のまえ</a:t>
            </a:r>
            <a:r>
              <a:rPr lang="ja-JP" altLang="en-US" smtClean="0"/>
              <a:t>で</a:t>
            </a:r>
            <a:r>
              <a:rPr lang="en-US" altLang="ja-JP" dirty="0" smtClean="0"/>
              <a:t>		</a:t>
            </a:r>
            <a:r>
              <a:rPr lang="ja-JP" altLang="en-US" smtClean="0"/>
              <a:t>とめて　ください。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デパート</a:t>
            </a:r>
            <a:r>
              <a:rPr lang="ja-JP" altLang="en-US" u="sng" smtClean="0"/>
              <a:t>のさき</a:t>
            </a:r>
            <a:r>
              <a:rPr lang="ja-JP" altLang="en-US" smtClean="0"/>
              <a:t>で</a:t>
            </a:r>
            <a:r>
              <a:rPr lang="en-US" altLang="ja-JP" dirty="0" smtClean="0"/>
              <a:t>	</a:t>
            </a:r>
            <a:r>
              <a:rPr lang="ja-JP" altLang="en-US" smtClean="0"/>
              <a:t>とめて　ください。</a:t>
            </a:r>
            <a:endParaRPr lang="en-US" altLang="ja-JP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210</Words>
  <Application>Microsoft Office PowerPoint</Application>
  <PresentationFormat>On-screen Show (4:3)</PresentationFormat>
  <Paragraphs>92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Class 9</vt:lpstr>
      <vt:lpstr>Review</vt:lpstr>
      <vt:lpstr>Review</vt:lpstr>
      <vt:lpstr>Review</vt:lpstr>
      <vt:lpstr>きょう</vt:lpstr>
      <vt:lpstr>Vocabulary</vt:lpstr>
      <vt:lpstr>Vocabulary</vt:lpstr>
      <vt:lpstr>Expressions</vt:lpstr>
      <vt:lpstr>Expressions</vt:lpstr>
      <vt:lpstr>Practice</vt:lpstr>
      <vt:lpstr>Practice</vt:lpstr>
      <vt:lpstr>Practice</vt:lpstr>
      <vt:lpstr>Practice</vt:lpstr>
      <vt:lpstr>Practice</vt:lpstr>
      <vt:lpstr>Video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11</dc:title>
  <dc:creator>Owner</dc:creator>
  <cp:lastModifiedBy>Yoriko</cp:lastModifiedBy>
  <cp:revision>32</cp:revision>
  <dcterms:created xsi:type="dcterms:W3CDTF">2011-02-02T19:04:42Z</dcterms:created>
  <dcterms:modified xsi:type="dcterms:W3CDTF">2015-02-12T14:52:03Z</dcterms:modified>
</cp:coreProperties>
</file>