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318" r:id="rId11"/>
    <p:sldId id="265" r:id="rId12"/>
    <p:sldId id="266" r:id="rId13"/>
    <p:sldId id="267" r:id="rId14"/>
    <p:sldId id="268" r:id="rId15"/>
    <p:sldId id="319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320" r:id="rId26"/>
    <p:sldId id="279" r:id="rId27"/>
    <p:sldId id="283" r:id="rId28"/>
    <p:sldId id="284" r:id="rId29"/>
    <p:sldId id="285" r:id="rId30"/>
    <p:sldId id="286" r:id="rId31"/>
    <p:sldId id="278" r:id="rId32"/>
    <p:sldId id="280" r:id="rId33"/>
    <p:sldId id="281" r:id="rId34"/>
    <p:sldId id="282" r:id="rId35"/>
    <p:sldId id="287" r:id="rId36"/>
    <p:sldId id="321" r:id="rId37"/>
    <p:sldId id="288" r:id="rId38"/>
    <p:sldId id="289" r:id="rId39"/>
    <p:sldId id="290" r:id="rId40"/>
    <p:sldId id="291" r:id="rId41"/>
    <p:sldId id="292" r:id="rId42"/>
    <p:sldId id="293" r:id="rId43"/>
    <p:sldId id="322" r:id="rId44"/>
    <p:sldId id="294" r:id="rId45"/>
    <p:sldId id="295" r:id="rId46"/>
    <p:sldId id="296" r:id="rId47"/>
    <p:sldId id="300" r:id="rId48"/>
    <p:sldId id="301" r:id="rId49"/>
    <p:sldId id="302" r:id="rId50"/>
    <p:sldId id="303" r:id="rId51"/>
    <p:sldId id="304" r:id="rId52"/>
    <p:sldId id="305" r:id="rId53"/>
    <p:sldId id="323" r:id="rId54"/>
    <p:sldId id="297" r:id="rId55"/>
    <p:sldId id="298" r:id="rId56"/>
    <p:sldId id="306" r:id="rId57"/>
    <p:sldId id="307" r:id="rId58"/>
    <p:sldId id="308" r:id="rId59"/>
    <p:sldId id="324" r:id="rId60"/>
    <p:sldId id="310" r:id="rId61"/>
    <p:sldId id="311" r:id="rId62"/>
    <p:sldId id="312" r:id="rId63"/>
    <p:sldId id="313" r:id="rId64"/>
    <p:sldId id="325" r:id="rId65"/>
    <p:sldId id="314" r:id="rId66"/>
    <p:sldId id="315" r:id="rId67"/>
    <p:sldId id="316" r:id="rId68"/>
    <p:sldId id="326" r:id="rId69"/>
    <p:sldId id="317" r:id="rId7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7" d="100"/>
          <a:sy n="77" d="100"/>
        </p:scale>
        <p:origin x="-53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70" Type="http://schemas.openxmlformats.org/officeDocument/2006/relationships/slide" Target="slides/slide69.xml"/><Relationship Id="rId71" Type="http://schemas.openxmlformats.org/officeDocument/2006/relationships/printerSettings" Target="printerSettings/printerSettings1.bin"/><Relationship Id="rId72" Type="http://schemas.openxmlformats.org/officeDocument/2006/relationships/presProps" Target="presProp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73" Type="http://schemas.openxmlformats.org/officeDocument/2006/relationships/viewProps" Target="viewProps.xml"/><Relationship Id="rId74" Type="http://schemas.openxmlformats.org/officeDocument/2006/relationships/theme" Target="theme/theme1.xml"/><Relationship Id="rId75" Type="http://schemas.openxmlformats.org/officeDocument/2006/relationships/tableStyles" Target="tableStyles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51E149-A18E-7242-B43E-CC1CECCEE3EF}" type="doc">
      <dgm:prSet loTypeId="urn:microsoft.com/office/officeart/2005/8/layout/cycle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89C0CB4-FBB7-9A45-8525-6D11B0994207}">
      <dgm:prSet phldrT="[Text]"/>
      <dgm:spPr/>
      <dgm:t>
        <a:bodyPr/>
        <a:lstStyle/>
        <a:p>
          <a:r>
            <a:rPr lang="en-US" dirty="0" smtClean="0"/>
            <a:t>Knowledge Economy</a:t>
          </a:r>
          <a:endParaRPr lang="en-US" dirty="0"/>
        </a:p>
      </dgm:t>
    </dgm:pt>
    <dgm:pt modelId="{E0EA9EC2-4C7A-844C-BE0A-2106D48E85E0}" type="parTrans" cxnId="{B32FA81E-F86D-254B-BAC4-84F12A244F61}">
      <dgm:prSet/>
      <dgm:spPr/>
      <dgm:t>
        <a:bodyPr/>
        <a:lstStyle/>
        <a:p>
          <a:endParaRPr lang="en-US"/>
        </a:p>
      </dgm:t>
    </dgm:pt>
    <dgm:pt modelId="{DADDCE02-A6B9-4E49-850E-0BE24C6940D5}" type="sibTrans" cxnId="{B32FA81E-F86D-254B-BAC4-84F12A244F61}">
      <dgm:prSet/>
      <dgm:spPr/>
      <dgm:t>
        <a:bodyPr/>
        <a:lstStyle/>
        <a:p>
          <a:endParaRPr lang="en-US"/>
        </a:p>
      </dgm:t>
    </dgm:pt>
    <dgm:pt modelId="{FB0D60A8-09A6-0144-BE64-CF86F586CFFD}">
      <dgm:prSet phldrT="[Text]"/>
      <dgm:spPr/>
      <dgm:t>
        <a:bodyPr/>
        <a:lstStyle/>
        <a:p>
          <a:r>
            <a:rPr lang="en-US" dirty="0" smtClean="0"/>
            <a:t>Flatter Organizations</a:t>
          </a:r>
          <a:endParaRPr lang="en-US" dirty="0"/>
        </a:p>
      </dgm:t>
    </dgm:pt>
    <dgm:pt modelId="{918F07E2-4816-8547-AF28-23EA3CEADA79}" type="parTrans" cxnId="{0EF06C39-265B-B94F-8F34-CD66157FE700}">
      <dgm:prSet/>
      <dgm:spPr/>
      <dgm:t>
        <a:bodyPr/>
        <a:lstStyle/>
        <a:p>
          <a:endParaRPr lang="en-US"/>
        </a:p>
      </dgm:t>
    </dgm:pt>
    <dgm:pt modelId="{C1B88AC1-0702-0347-9755-862E01AE4D0C}" type="sibTrans" cxnId="{0EF06C39-265B-B94F-8F34-CD66157FE700}">
      <dgm:prSet/>
      <dgm:spPr/>
      <dgm:t>
        <a:bodyPr/>
        <a:lstStyle/>
        <a:p>
          <a:endParaRPr lang="en-US"/>
        </a:p>
      </dgm:t>
    </dgm:pt>
    <dgm:pt modelId="{6C7BE709-10C2-3049-9E6A-6D62CE02EE93}">
      <dgm:prSet phldrT="[Text]"/>
      <dgm:spPr/>
      <dgm:t>
        <a:bodyPr/>
        <a:lstStyle/>
        <a:p>
          <a:r>
            <a:rPr lang="en-US" dirty="0" smtClean="0"/>
            <a:t>Business on a global scale</a:t>
          </a:r>
          <a:endParaRPr lang="en-US" dirty="0"/>
        </a:p>
      </dgm:t>
    </dgm:pt>
    <dgm:pt modelId="{E496C363-5956-F147-BE69-C4BA3C26A583}" type="parTrans" cxnId="{F26E82C0-AB2E-5E49-8DFE-4A14A047F49A}">
      <dgm:prSet/>
      <dgm:spPr/>
      <dgm:t>
        <a:bodyPr/>
        <a:lstStyle/>
        <a:p>
          <a:endParaRPr lang="en-US"/>
        </a:p>
      </dgm:t>
    </dgm:pt>
    <dgm:pt modelId="{38C6CEBE-5F1B-3340-A431-568632A84572}" type="sibTrans" cxnId="{F26E82C0-AB2E-5E49-8DFE-4A14A047F49A}">
      <dgm:prSet/>
      <dgm:spPr/>
      <dgm:t>
        <a:bodyPr/>
        <a:lstStyle/>
        <a:p>
          <a:endParaRPr lang="en-US"/>
        </a:p>
      </dgm:t>
    </dgm:pt>
    <dgm:pt modelId="{D671A4E7-D8AB-0D44-88E8-67A48080F8D6}">
      <dgm:prSet phldrT="[Text]"/>
      <dgm:spPr/>
      <dgm:t>
        <a:bodyPr/>
        <a:lstStyle/>
        <a:p>
          <a:r>
            <a:rPr lang="en-US" dirty="0" smtClean="0"/>
            <a:t>Diverse Employee base</a:t>
          </a:r>
          <a:endParaRPr lang="en-US" dirty="0"/>
        </a:p>
      </dgm:t>
    </dgm:pt>
    <dgm:pt modelId="{A355154F-20F0-7648-B66D-562094851C5A}" type="parTrans" cxnId="{01355338-C4BF-D148-BDB1-703CA045EF1E}">
      <dgm:prSet/>
      <dgm:spPr/>
      <dgm:t>
        <a:bodyPr/>
        <a:lstStyle/>
        <a:p>
          <a:endParaRPr lang="en-US"/>
        </a:p>
      </dgm:t>
    </dgm:pt>
    <dgm:pt modelId="{CBF9A9C1-50DD-744A-AE93-7BEBB105C805}" type="sibTrans" cxnId="{01355338-C4BF-D148-BDB1-703CA045EF1E}">
      <dgm:prSet/>
      <dgm:spPr/>
      <dgm:t>
        <a:bodyPr/>
        <a:lstStyle/>
        <a:p>
          <a:endParaRPr lang="en-US"/>
        </a:p>
      </dgm:t>
    </dgm:pt>
    <dgm:pt modelId="{C4CD3760-1246-AA4A-9604-C7C9862F86F3}">
      <dgm:prSet phldrT="[Text]"/>
      <dgm:spPr/>
      <dgm:t>
        <a:bodyPr/>
        <a:lstStyle/>
        <a:p>
          <a:r>
            <a:rPr lang="en-US" dirty="0" smtClean="0"/>
            <a:t>Team work Environment</a:t>
          </a:r>
        </a:p>
      </dgm:t>
    </dgm:pt>
    <dgm:pt modelId="{CD4897A1-B151-5D4C-AE5D-95BA0A21FBA3}" type="parTrans" cxnId="{F247B40B-B8C5-7642-8A89-9E2C8A9B434F}">
      <dgm:prSet/>
      <dgm:spPr/>
      <dgm:t>
        <a:bodyPr/>
        <a:lstStyle/>
        <a:p>
          <a:endParaRPr lang="en-US"/>
        </a:p>
      </dgm:t>
    </dgm:pt>
    <dgm:pt modelId="{6584DC8B-0814-674D-B9EB-AABE535FCA36}" type="sibTrans" cxnId="{F247B40B-B8C5-7642-8A89-9E2C8A9B434F}">
      <dgm:prSet/>
      <dgm:spPr/>
      <dgm:t>
        <a:bodyPr/>
        <a:lstStyle/>
        <a:p>
          <a:endParaRPr lang="en-US"/>
        </a:p>
      </dgm:t>
    </dgm:pt>
    <dgm:pt modelId="{A767E811-7615-7C41-B994-07060C5A8245}">
      <dgm:prSet phldrT="[Text]"/>
      <dgm:spPr/>
      <dgm:t>
        <a:bodyPr/>
        <a:lstStyle/>
        <a:p>
          <a:r>
            <a:rPr lang="en-US" dirty="0" smtClean="0"/>
            <a:t>Advancing communication technologies</a:t>
          </a:r>
        </a:p>
      </dgm:t>
    </dgm:pt>
    <dgm:pt modelId="{08C3BD2D-E5B0-134B-BBCB-201B3022C7AC}" type="parTrans" cxnId="{04B8F354-3672-2F4B-BFD0-1B3632A53C82}">
      <dgm:prSet/>
      <dgm:spPr/>
      <dgm:t>
        <a:bodyPr/>
        <a:lstStyle/>
        <a:p>
          <a:endParaRPr lang="en-US"/>
        </a:p>
      </dgm:t>
    </dgm:pt>
    <dgm:pt modelId="{5935C158-1796-5046-8502-E0CBD1353CD1}" type="sibTrans" cxnId="{04B8F354-3672-2F4B-BFD0-1B3632A53C82}">
      <dgm:prSet/>
      <dgm:spPr/>
      <dgm:t>
        <a:bodyPr/>
        <a:lstStyle/>
        <a:p>
          <a:endParaRPr lang="en-US"/>
        </a:p>
      </dgm:t>
    </dgm:pt>
    <dgm:pt modelId="{BFFC3D3D-8872-FD40-B617-9C257D557362}" type="pres">
      <dgm:prSet presAssocID="{5551E149-A18E-7242-B43E-CC1CECCEE3E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7CE343E-7218-AF48-B86A-049A42B16C1D}" type="pres">
      <dgm:prSet presAssocID="{789C0CB4-FBB7-9A45-8525-6D11B0994207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AB61F2-B455-894C-9534-AC1FD206B902}" type="pres">
      <dgm:prSet presAssocID="{789C0CB4-FBB7-9A45-8525-6D11B0994207}" presName="spNode" presStyleCnt="0"/>
      <dgm:spPr/>
    </dgm:pt>
    <dgm:pt modelId="{3035F12F-8F05-C848-B8A0-38E8D559D3E7}" type="pres">
      <dgm:prSet presAssocID="{DADDCE02-A6B9-4E49-850E-0BE24C6940D5}" presName="sibTrans" presStyleLbl="sibTrans1D1" presStyleIdx="0" presStyleCnt="6"/>
      <dgm:spPr/>
      <dgm:t>
        <a:bodyPr/>
        <a:lstStyle/>
        <a:p>
          <a:endParaRPr lang="en-US"/>
        </a:p>
      </dgm:t>
    </dgm:pt>
    <dgm:pt modelId="{7806021C-7DF9-D44E-BE07-6E4F1B16C87B}" type="pres">
      <dgm:prSet presAssocID="{FB0D60A8-09A6-0144-BE64-CF86F586CFFD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CFADA7-568D-5B41-852A-DDA12BCD910B}" type="pres">
      <dgm:prSet presAssocID="{FB0D60A8-09A6-0144-BE64-CF86F586CFFD}" presName="spNode" presStyleCnt="0"/>
      <dgm:spPr/>
    </dgm:pt>
    <dgm:pt modelId="{45B4D9E0-088B-D345-9F56-B88E00A6902B}" type="pres">
      <dgm:prSet presAssocID="{C1B88AC1-0702-0347-9755-862E01AE4D0C}" presName="sibTrans" presStyleLbl="sibTrans1D1" presStyleIdx="1" presStyleCnt="6"/>
      <dgm:spPr/>
      <dgm:t>
        <a:bodyPr/>
        <a:lstStyle/>
        <a:p>
          <a:endParaRPr lang="en-US"/>
        </a:p>
      </dgm:t>
    </dgm:pt>
    <dgm:pt modelId="{FF930884-E911-704D-8577-F06E8D747B7C}" type="pres">
      <dgm:prSet presAssocID="{6C7BE709-10C2-3049-9E6A-6D62CE02EE93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EEFD2F-4388-3C45-984F-238435297B26}" type="pres">
      <dgm:prSet presAssocID="{6C7BE709-10C2-3049-9E6A-6D62CE02EE93}" presName="spNode" presStyleCnt="0"/>
      <dgm:spPr/>
    </dgm:pt>
    <dgm:pt modelId="{CD670ECC-3003-8B46-BE53-1C57ECAB04DA}" type="pres">
      <dgm:prSet presAssocID="{38C6CEBE-5F1B-3340-A431-568632A84572}" presName="sibTrans" presStyleLbl="sibTrans1D1" presStyleIdx="2" presStyleCnt="6"/>
      <dgm:spPr/>
      <dgm:t>
        <a:bodyPr/>
        <a:lstStyle/>
        <a:p>
          <a:endParaRPr lang="en-US"/>
        </a:p>
      </dgm:t>
    </dgm:pt>
    <dgm:pt modelId="{B80053F4-DE3D-6A44-90D9-09848101F87E}" type="pres">
      <dgm:prSet presAssocID="{D671A4E7-D8AB-0D44-88E8-67A48080F8D6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9050D3-DA98-194B-966E-5BF4818B1A26}" type="pres">
      <dgm:prSet presAssocID="{D671A4E7-D8AB-0D44-88E8-67A48080F8D6}" presName="spNode" presStyleCnt="0"/>
      <dgm:spPr/>
    </dgm:pt>
    <dgm:pt modelId="{FF615321-A0C6-004E-8C39-2918D4EC5245}" type="pres">
      <dgm:prSet presAssocID="{CBF9A9C1-50DD-744A-AE93-7BEBB105C805}" presName="sibTrans" presStyleLbl="sibTrans1D1" presStyleIdx="3" presStyleCnt="6"/>
      <dgm:spPr/>
      <dgm:t>
        <a:bodyPr/>
        <a:lstStyle/>
        <a:p>
          <a:endParaRPr lang="en-US"/>
        </a:p>
      </dgm:t>
    </dgm:pt>
    <dgm:pt modelId="{B9883549-4964-BD4B-92B7-E3004DCABA4F}" type="pres">
      <dgm:prSet presAssocID="{C4CD3760-1246-AA4A-9604-C7C9862F86F3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62E015-9172-3643-9DFD-59C80320593F}" type="pres">
      <dgm:prSet presAssocID="{C4CD3760-1246-AA4A-9604-C7C9862F86F3}" presName="spNode" presStyleCnt="0"/>
      <dgm:spPr/>
    </dgm:pt>
    <dgm:pt modelId="{DF4F405C-3205-2B44-A44F-BEBF05B942D0}" type="pres">
      <dgm:prSet presAssocID="{6584DC8B-0814-674D-B9EB-AABE535FCA36}" presName="sibTrans" presStyleLbl="sibTrans1D1" presStyleIdx="4" presStyleCnt="6"/>
      <dgm:spPr/>
      <dgm:t>
        <a:bodyPr/>
        <a:lstStyle/>
        <a:p>
          <a:endParaRPr lang="en-US"/>
        </a:p>
      </dgm:t>
    </dgm:pt>
    <dgm:pt modelId="{347CCBDB-6641-BE43-9E95-7341F593A056}" type="pres">
      <dgm:prSet presAssocID="{A767E811-7615-7C41-B994-07060C5A8245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EF599E-27EC-B845-B7EB-8DB6608D6FF4}" type="pres">
      <dgm:prSet presAssocID="{A767E811-7615-7C41-B994-07060C5A8245}" presName="spNode" presStyleCnt="0"/>
      <dgm:spPr/>
    </dgm:pt>
    <dgm:pt modelId="{9C599A93-4AAF-AB48-81CD-5A71244E3DBA}" type="pres">
      <dgm:prSet presAssocID="{5935C158-1796-5046-8502-E0CBD1353CD1}" presName="sibTrans" presStyleLbl="sibTrans1D1" presStyleIdx="5" presStyleCnt="6"/>
      <dgm:spPr/>
      <dgm:t>
        <a:bodyPr/>
        <a:lstStyle/>
        <a:p>
          <a:endParaRPr lang="en-US"/>
        </a:p>
      </dgm:t>
    </dgm:pt>
  </dgm:ptLst>
  <dgm:cxnLst>
    <dgm:cxn modelId="{6B580428-012E-7441-B4EA-9FBFE6AFEC26}" type="presOf" srcId="{38C6CEBE-5F1B-3340-A431-568632A84572}" destId="{CD670ECC-3003-8B46-BE53-1C57ECAB04DA}" srcOrd="0" destOrd="0" presId="urn:microsoft.com/office/officeart/2005/8/layout/cycle5"/>
    <dgm:cxn modelId="{0EF06C39-265B-B94F-8F34-CD66157FE700}" srcId="{5551E149-A18E-7242-B43E-CC1CECCEE3EF}" destId="{FB0D60A8-09A6-0144-BE64-CF86F586CFFD}" srcOrd="1" destOrd="0" parTransId="{918F07E2-4816-8547-AF28-23EA3CEADA79}" sibTransId="{C1B88AC1-0702-0347-9755-862E01AE4D0C}"/>
    <dgm:cxn modelId="{04B8F354-3672-2F4B-BFD0-1B3632A53C82}" srcId="{5551E149-A18E-7242-B43E-CC1CECCEE3EF}" destId="{A767E811-7615-7C41-B994-07060C5A8245}" srcOrd="5" destOrd="0" parTransId="{08C3BD2D-E5B0-134B-BBCB-201B3022C7AC}" sibTransId="{5935C158-1796-5046-8502-E0CBD1353CD1}"/>
    <dgm:cxn modelId="{9C3C9E7B-1E89-D64F-99E3-356D874BCF96}" type="presOf" srcId="{A767E811-7615-7C41-B994-07060C5A8245}" destId="{347CCBDB-6641-BE43-9E95-7341F593A056}" srcOrd="0" destOrd="0" presId="urn:microsoft.com/office/officeart/2005/8/layout/cycle5"/>
    <dgm:cxn modelId="{03D61B2A-E4BD-5343-971C-7345024511A4}" type="presOf" srcId="{6C7BE709-10C2-3049-9E6A-6D62CE02EE93}" destId="{FF930884-E911-704D-8577-F06E8D747B7C}" srcOrd="0" destOrd="0" presId="urn:microsoft.com/office/officeart/2005/8/layout/cycle5"/>
    <dgm:cxn modelId="{02CAADF6-56EB-B44B-A1D0-B06736D11522}" type="presOf" srcId="{5551E149-A18E-7242-B43E-CC1CECCEE3EF}" destId="{BFFC3D3D-8872-FD40-B617-9C257D557362}" srcOrd="0" destOrd="0" presId="urn:microsoft.com/office/officeart/2005/8/layout/cycle5"/>
    <dgm:cxn modelId="{36288720-FAB9-164A-9AA4-4C0788955446}" type="presOf" srcId="{C4CD3760-1246-AA4A-9604-C7C9862F86F3}" destId="{B9883549-4964-BD4B-92B7-E3004DCABA4F}" srcOrd="0" destOrd="0" presId="urn:microsoft.com/office/officeart/2005/8/layout/cycle5"/>
    <dgm:cxn modelId="{01355338-C4BF-D148-BDB1-703CA045EF1E}" srcId="{5551E149-A18E-7242-B43E-CC1CECCEE3EF}" destId="{D671A4E7-D8AB-0D44-88E8-67A48080F8D6}" srcOrd="3" destOrd="0" parTransId="{A355154F-20F0-7648-B66D-562094851C5A}" sibTransId="{CBF9A9C1-50DD-744A-AE93-7BEBB105C805}"/>
    <dgm:cxn modelId="{CBAEDFB5-32B8-1E4D-AC88-AF137FCB466E}" type="presOf" srcId="{CBF9A9C1-50DD-744A-AE93-7BEBB105C805}" destId="{FF615321-A0C6-004E-8C39-2918D4EC5245}" srcOrd="0" destOrd="0" presId="urn:microsoft.com/office/officeart/2005/8/layout/cycle5"/>
    <dgm:cxn modelId="{379F017A-24CA-1040-8B4E-3D2D190C4DC7}" type="presOf" srcId="{6584DC8B-0814-674D-B9EB-AABE535FCA36}" destId="{DF4F405C-3205-2B44-A44F-BEBF05B942D0}" srcOrd="0" destOrd="0" presId="urn:microsoft.com/office/officeart/2005/8/layout/cycle5"/>
    <dgm:cxn modelId="{4D239566-C0C5-214A-89CB-3F04CA77AA1F}" type="presOf" srcId="{789C0CB4-FBB7-9A45-8525-6D11B0994207}" destId="{A7CE343E-7218-AF48-B86A-049A42B16C1D}" srcOrd="0" destOrd="0" presId="urn:microsoft.com/office/officeart/2005/8/layout/cycle5"/>
    <dgm:cxn modelId="{F247B40B-B8C5-7642-8A89-9E2C8A9B434F}" srcId="{5551E149-A18E-7242-B43E-CC1CECCEE3EF}" destId="{C4CD3760-1246-AA4A-9604-C7C9862F86F3}" srcOrd="4" destOrd="0" parTransId="{CD4897A1-B151-5D4C-AE5D-95BA0A21FBA3}" sibTransId="{6584DC8B-0814-674D-B9EB-AABE535FCA36}"/>
    <dgm:cxn modelId="{5E584B8D-444F-7641-A83B-A54552107307}" type="presOf" srcId="{D671A4E7-D8AB-0D44-88E8-67A48080F8D6}" destId="{B80053F4-DE3D-6A44-90D9-09848101F87E}" srcOrd="0" destOrd="0" presId="urn:microsoft.com/office/officeart/2005/8/layout/cycle5"/>
    <dgm:cxn modelId="{9A7DFE3D-EE60-4644-A352-9F8CE2A1214B}" type="presOf" srcId="{C1B88AC1-0702-0347-9755-862E01AE4D0C}" destId="{45B4D9E0-088B-D345-9F56-B88E00A6902B}" srcOrd="0" destOrd="0" presId="urn:microsoft.com/office/officeart/2005/8/layout/cycle5"/>
    <dgm:cxn modelId="{F26E82C0-AB2E-5E49-8DFE-4A14A047F49A}" srcId="{5551E149-A18E-7242-B43E-CC1CECCEE3EF}" destId="{6C7BE709-10C2-3049-9E6A-6D62CE02EE93}" srcOrd="2" destOrd="0" parTransId="{E496C363-5956-F147-BE69-C4BA3C26A583}" sibTransId="{38C6CEBE-5F1B-3340-A431-568632A84572}"/>
    <dgm:cxn modelId="{677123AD-86D7-B241-849D-96FC4F9DCBC8}" type="presOf" srcId="{5935C158-1796-5046-8502-E0CBD1353CD1}" destId="{9C599A93-4AAF-AB48-81CD-5A71244E3DBA}" srcOrd="0" destOrd="0" presId="urn:microsoft.com/office/officeart/2005/8/layout/cycle5"/>
    <dgm:cxn modelId="{AAD6DD23-D207-6249-A705-63C1FD2FB886}" type="presOf" srcId="{DADDCE02-A6B9-4E49-850E-0BE24C6940D5}" destId="{3035F12F-8F05-C848-B8A0-38E8D559D3E7}" srcOrd="0" destOrd="0" presId="urn:microsoft.com/office/officeart/2005/8/layout/cycle5"/>
    <dgm:cxn modelId="{D4A6B230-1C34-2C44-8427-64EA6AA0A656}" type="presOf" srcId="{FB0D60A8-09A6-0144-BE64-CF86F586CFFD}" destId="{7806021C-7DF9-D44E-BE07-6E4F1B16C87B}" srcOrd="0" destOrd="0" presId="urn:microsoft.com/office/officeart/2005/8/layout/cycle5"/>
    <dgm:cxn modelId="{B32FA81E-F86D-254B-BAC4-84F12A244F61}" srcId="{5551E149-A18E-7242-B43E-CC1CECCEE3EF}" destId="{789C0CB4-FBB7-9A45-8525-6D11B0994207}" srcOrd="0" destOrd="0" parTransId="{E0EA9EC2-4C7A-844C-BE0A-2106D48E85E0}" sibTransId="{DADDCE02-A6B9-4E49-850E-0BE24C6940D5}"/>
    <dgm:cxn modelId="{B522EB50-000C-5345-A16B-3ACC2EF05738}" type="presParOf" srcId="{BFFC3D3D-8872-FD40-B617-9C257D557362}" destId="{A7CE343E-7218-AF48-B86A-049A42B16C1D}" srcOrd="0" destOrd="0" presId="urn:microsoft.com/office/officeart/2005/8/layout/cycle5"/>
    <dgm:cxn modelId="{BAA11AD5-8CAE-EC48-B7FE-DFBCE575E4FE}" type="presParOf" srcId="{BFFC3D3D-8872-FD40-B617-9C257D557362}" destId="{C0AB61F2-B455-894C-9534-AC1FD206B902}" srcOrd="1" destOrd="0" presId="urn:microsoft.com/office/officeart/2005/8/layout/cycle5"/>
    <dgm:cxn modelId="{CBB40D72-939E-824B-9596-9EF39E7BE974}" type="presParOf" srcId="{BFFC3D3D-8872-FD40-B617-9C257D557362}" destId="{3035F12F-8F05-C848-B8A0-38E8D559D3E7}" srcOrd="2" destOrd="0" presId="urn:microsoft.com/office/officeart/2005/8/layout/cycle5"/>
    <dgm:cxn modelId="{7B833532-F353-E74B-83C3-915D1C3127DA}" type="presParOf" srcId="{BFFC3D3D-8872-FD40-B617-9C257D557362}" destId="{7806021C-7DF9-D44E-BE07-6E4F1B16C87B}" srcOrd="3" destOrd="0" presId="urn:microsoft.com/office/officeart/2005/8/layout/cycle5"/>
    <dgm:cxn modelId="{E3EDDF5D-01ED-5C4C-968B-38F6E27D822B}" type="presParOf" srcId="{BFFC3D3D-8872-FD40-B617-9C257D557362}" destId="{A4CFADA7-568D-5B41-852A-DDA12BCD910B}" srcOrd="4" destOrd="0" presId="urn:microsoft.com/office/officeart/2005/8/layout/cycle5"/>
    <dgm:cxn modelId="{A7708254-24F5-9340-9369-AFF21DA19467}" type="presParOf" srcId="{BFFC3D3D-8872-FD40-B617-9C257D557362}" destId="{45B4D9E0-088B-D345-9F56-B88E00A6902B}" srcOrd="5" destOrd="0" presId="urn:microsoft.com/office/officeart/2005/8/layout/cycle5"/>
    <dgm:cxn modelId="{3443D4E2-0EF0-D449-8562-8D5B66AA85FC}" type="presParOf" srcId="{BFFC3D3D-8872-FD40-B617-9C257D557362}" destId="{FF930884-E911-704D-8577-F06E8D747B7C}" srcOrd="6" destOrd="0" presId="urn:microsoft.com/office/officeart/2005/8/layout/cycle5"/>
    <dgm:cxn modelId="{21D00116-6ABC-104B-ACC1-8C76E4C79AFA}" type="presParOf" srcId="{BFFC3D3D-8872-FD40-B617-9C257D557362}" destId="{27EEFD2F-4388-3C45-984F-238435297B26}" srcOrd="7" destOrd="0" presId="urn:microsoft.com/office/officeart/2005/8/layout/cycle5"/>
    <dgm:cxn modelId="{73C2C137-B4DE-5B4F-9017-A485613F394B}" type="presParOf" srcId="{BFFC3D3D-8872-FD40-B617-9C257D557362}" destId="{CD670ECC-3003-8B46-BE53-1C57ECAB04DA}" srcOrd="8" destOrd="0" presId="urn:microsoft.com/office/officeart/2005/8/layout/cycle5"/>
    <dgm:cxn modelId="{20F5A5BB-A97F-D04D-A451-F55035405C02}" type="presParOf" srcId="{BFFC3D3D-8872-FD40-B617-9C257D557362}" destId="{B80053F4-DE3D-6A44-90D9-09848101F87E}" srcOrd="9" destOrd="0" presId="urn:microsoft.com/office/officeart/2005/8/layout/cycle5"/>
    <dgm:cxn modelId="{F03D0BAC-F4C0-F042-8E81-A8542EA18E1A}" type="presParOf" srcId="{BFFC3D3D-8872-FD40-B617-9C257D557362}" destId="{369050D3-DA98-194B-966E-5BF4818B1A26}" srcOrd="10" destOrd="0" presId="urn:microsoft.com/office/officeart/2005/8/layout/cycle5"/>
    <dgm:cxn modelId="{96585EFD-A622-1A47-BD84-5F68D2953233}" type="presParOf" srcId="{BFFC3D3D-8872-FD40-B617-9C257D557362}" destId="{FF615321-A0C6-004E-8C39-2918D4EC5245}" srcOrd="11" destOrd="0" presId="urn:microsoft.com/office/officeart/2005/8/layout/cycle5"/>
    <dgm:cxn modelId="{41D28060-C864-114A-979A-75AF036DB061}" type="presParOf" srcId="{BFFC3D3D-8872-FD40-B617-9C257D557362}" destId="{B9883549-4964-BD4B-92B7-E3004DCABA4F}" srcOrd="12" destOrd="0" presId="urn:microsoft.com/office/officeart/2005/8/layout/cycle5"/>
    <dgm:cxn modelId="{7FC8E1A4-80C6-8E4F-935D-9FCE96FFA6F7}" type="presParOf" srcId="{BFFC3D3D-8872-FD40-B617-9C257D557362}" destId="{0D62E015-9172-3643-9DFD-59C80320593F}" srcOrd="13" destOrd="0" presId="urn:microsoft.com/office/officeart/2005/8/layout/cycle5"/>
    <dgm:cxn modelId="{CDEE3BA5-B6BE-6740-A875-6DB8FBD29725}" type="presParOf" srcId="{BFFC3D3D-8872-FD40-B617-9C257D557362}" destId="{DF4F405C-3205-2B44-A44F-BEBF05B942D0}" srcOrd="14" destOrd="0" presId="urn:microsoft.com/office/officeart/2005/8/layout/cycle5"/>
    <dgm:cxn modelId="{76D6261C-BDEB-B046-8569-41A3EB351D22}" type="presParOf" srcId="{BFFC3D3D-8872-FD40-B617-9C257D557362}" destId="{347CCBDB-6641-BE43-9E95-7341F593A056}" srcOrd="15" destOrd="0" presId="urn:microsoft.com/office/officeart/2005/8/layout/cycle5"/>
    <dgm:cxn modelId="{4567C75E-B06C-1445-9ACD-BB417CE97F67}" type="presParOf" srcId="{BFFC3D3D-8872-FD40-B617-9C257D557362}" destId="{ACEF599E-27EC-B845-B7EB-8DB6608D6FF4}" srcOrd="16" destOrd="0" presId="urn:microsoft.com/office/officeart/2005/8/layout/cycle5"/>
    <dgm:cxn modelId="{15E2B8DA-A0C3-8148-B1BA-0082C2F39C09}" type="presParOf" srcId="{BFFC3D3D-8872-FD40-B617-9C257D557362}" destId="{9C599A93-4AAF-AB48-81CD-5A71244E3DBA}" srcOrd="17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31763E2-A411-124F-954A-CBEEAC9052BA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50CF650-E459-E146-AD7D-D5DB32B1119E}">
      <dgm:prSet phldrT="[Text]"/>
      <dgm:spPr/>
      <dgm:t>
        <a:bodyPr/>
        <a:lstStyle/>
        <a:p>
          <a:r>
            <a:rPr lang="en-US" dirty="0" smtClean="0"/>
            <a:t>Channel Overload</a:t>
          </a:r>
          <a:endParaRPr lang="en-US" dirty="0"/>
        </a:p>
      </dgm:t>
    </dgm:pt>
    <dgm:pt modelId="{381DBE9A-8AA3-8F41-9094-91A243788279}" type="parTrans" cxnId="{8473D2E9-170B-1741-A048-0A8E87454D39}">
      <dgm:prSet/>
      <dgm:spPr/>
      <dgm:t>
        <a:bodyPr/>
        <a:lstStyle/>
        <a:p>
          <a:endParaRPr lang="en-US"/>
        </a:p>
      </dgm:t>
    </dgm:pt>
    <dgm:pt modelId="{1B3C81C6-35D8-DD46-A2C9-258B4A274A77}" type="sibTrans" cxnId="{8473D2E9-170B-1741-A048-0A8E87454D39}">
      <dgm:prSet/>
      <dgm:spPr/>
      <dgm:t>
        <a:bodyPr/>
        <a:lstStyle/>
        <a:p>
          <a:endParaRPr lang="en-US"/>
        </a:p>
      </dgm:t>
    </dgm:pt>
    <dgm:pt modelId="{D2085B8D-7F54-2F40-84A7-A24E949F633E}">
      <dgm:prSet phldrT="[Text]"/>
      <dgm:spPr/>
      <dgm:t>
        <a:bodyPr/>
        <a:lstStyle/>
        <a:p>
          <a:r>
            <a:rPr lang="en-US" dirty="0" smtClean="0"/>
            <a:t>Information Overload</a:t>
          </a:r>
          <a:endParaRPr lang="en-US" dirty="0"/>
        </a:p>
      </dgm:t>
    </dgm:pt>
    <dgm:pt modelId="{1A5F175B-A8A2-5940-8F4E-FBA3A902E719}" type="parTrans" cxnId="{9E4D6DF7-3AD4-134B-8402-45575005A035}">
      <dgm:prSet/>
      <dgm:spPr/>
      <dgm:t>
        <a:bodyPr/>
        <a:lstStyle/>
        <a:p>
          <a:endParaRPr lang="en-US"/>
        </a:p>
      </dgm:t>
    </dgm:pt>
    <dgm:pt modelId="{14157D29-2615-E84D-A6AE-6F58B65F4D3E}" type="sibTrans" cxnId="{9E4D6DF7-3AD4-134B-8402-45575005A035}">
      <dgm:prSet/>
      <dgm:spPr/>
      <dgm:t>
        <a:bodyPr/>
        <a:lstStyle/>
        <a:p>
          <a:endParaRPr lang="en-US"/>
        </a:p>
      </dgm:t>
    </dgm:pt>
    <dgm:pt modelId="{C14CBE75-7FDA-1C49-A6B7-D09F51FEB4D3}">
      <dgm:prSet phldrT="[Text]"/>
      <dgm:spPr/>
      <dgm:t>
        <a:bodyPr/>
        <a:lstStyle/>
        <a:p>
          <a:r>
            <a:rPr lang="en-US" dirty="0" smtClean="0"/>
            <a:t>Emotional Interference</a:t>
          </a:r>
          <a:endParaRPr lang="en-US" dirty="0"/>
        </a:p>
      </dgm:t>
    </dgm:pt>
    <dgm:pt modelId="{75124E98-9973-0947-99B3-369E2CA4DBEC}" type="parTrans" cxnId="{A8C7AC1F-63FE-EA46-A87C-ADA78F2918AF}">
      <dgm:prSet/>
      <dgm:spPr/>
      <dgm:t>
        <a:bodyPr/>
        <a:lstStyle/>
        <a:p>
          <a:endParaRPr lang="en-US"/>
        </a:p>
      </dgm:t>
    </dgm:pt>
    <dgm:pt modelId="{1D8D9AB4-8012-4D4F-AA36-F490F96E0B6F}" type="sibTrans" cxnId="{A8C7AC1F-63FE-EA46-A87C-ADA78F2918AF}">
      <dgm:prSet/>
      <dgm:spPr/>
      <dgm:t>
        <a:bodyPr/>
        <a:lstStyle/>
        <a:p>
          <a:endParaRPr lang="en-US"/>
        </a:p>
      </dgm:t>
    </dgm:pt>
    <dgm:pt modelId="{5687D593-4847-A847-B487-D9826AB256A3}">
      <dgm:prSet phldrT="[Text]"/>
      <dgm:spPr/>
      <dgm:t>
        <a:bodyPr/>
        <a:lstStyle/>
        <a:p>
          <a:r>
            <a:rPr lang="en-US" dirty="0" smtClean="0"/>
            <a:t>Semantic Interference</a:t>
          </a:r>
          <a:endParaRPr lang="en-US" dirty="0"/>
        </a:p>
      </dgm:t>
    </dgm:pt>
    <dgm:pt modelId="{0B4FAD16-35B1-D64A-A27A-985E26AEAB26}" type="parTrans" cxnId="{1D73C29C-F749-F04B-843B-99537A4F2C87}">
      <dgm:prSet/>
      <dgm:spPr/>
      <dgm:t>
        <a:bodyPr/>
        <a:lstStyle/>
        <a:p>
          <a:endParaRPr lang="en-US"/>
        </a:p>
      </dgm:t>
    </dgm:pt>
    <dgm:pt modelId="{84CD67CD-156F-4C4B-9B9C-A308F2C3A974}" type="sibTrans" cxnId="{1D73C29C-F749-F04B-843B-99537A4F2C87}">
      <dgm:prSet/>
      <dgm:spPr/>
      <dgm:t>
        <a:bodyPr/>
        <a:lstStyle/>
        <a:p>
          <a:endParaRPr lang="en-US"/>
        </a:p>
      </dgm:t>
    </dgm:pt>
    <dgm:pt modelId="{A0D38362-3B0E-394B-B004-9B9B8F1F8657}">
      <dgm:prSet phldrT="[Text]"/>
      <dgm:spPr/>
      <dgm:t>
        <a:bodyPr/>
        <a:lstStyle/>
        <a:p>
          <a:r>
            <a:rPr lang="en-US" dirty="0" smtClean="0"/>
            <a:t>Physical &amp; Technical Interference</a:t>
          </a:r>
          <a:endParaRPr lang="en-US" dirty="0"/>
        </a:p>
      </dgm:t>
    </dgm:pt>
    <dgm:pt modelId="{161367AC-37FF-2E43-88A6-45E9C326540F}" type="parTrans" cxnId="{8AD6D838-7EF0-7641-8755-51934384A4C0}">
      <dgm:prSet/>
      <dgm:spPr/>
      <dgm:t>
        <a:bodyPr/>
        <a:lstStyle/>
        <a:p>
          <a:endParaRPr lang="en-US"/>
        </a:p>
      </dgm:t>
    </dgm:pt>
    <dgm:pt modelId="{7413B909-EAD3-2B4E-B5A5-DAF23BA97E04}" type="sibTrans" cxnId="{8AD6D838-7EF0-7641-8755-51934384A4C0}">
      <dgm:prSet/>
      <dgm:spPr/>
      <dgm:t>
        <a:bodyPr/>
        <a:lstStyle/>
        <a:p>
          <a:endParaRPr lang="en-US"/>
        </a:p>
      </dgm:t>
    </dgm:pt>
    <dgm:pt modelId="{612B8B60-FE21-9A4C-B154-04EDB4D958F3}">
      <dgm:prSet phldrT="[Text]"/>
      <dgm:spPr/>
      <dgm:t>
        <a:bodyPr/>
        <a:lstStyle/>
        <a:p>
          <a:r>
            <a:rPr lang="en-US" dirty="0" smtClean="0"/>
            <a:t>Environmental interference</a:t>
          </a:r>
        </a:p>
      </dgm:t>
    </dgm:pt>
    <dgm:pt modelId="{A585288F-6F54-DE47-BF71-1E304E9F506C}" type="parTrans" cxnId="{C30C3896-98FD-EA47-BDC3-9CF617143B93}">
      <dgm:prSet/>
      <dgm:spPr/>
      <dgm:t>
        <a:bodyPr/>
        <a:lstStyle/>
        <a:p>
          <a:endParaRPr lang="en-US"/>
        </a:p>
      </dgm:t>
    </dgm:pt>
    <dgm:pt modelId="{4D3B2581-28D0-F945-835B-2A4457311378}" type="sibTrans" cxnId="{C30C3896-98FD-EA47-BDC3-9CF617143B93}">
      <dgm:prSet/>
      <dgm:spPr/>
      <dgm:t>
        <a:bodyPr/>
        <a:lstStyle/>
        <a:p>
          <a:endParaRPr lang="en-US"/>
        </a:p>
      </dgm:t>
    </dgm:pt>
    <dgm:pt modelId="{A4EEB1AB-7B25-2F4F-8152-744E34912B6A}">
      <dgm:prSet phldrT="[Text]"/>
      <dgm:spPr/>
      <dgm:t>
        <a:bodyPr/>
        <a:lstStyle/>
        <a:p>
          <a:r>
            <a:rPr lang="en-US" dirty="0" smtClean="0"/>
            <a:t>Mixed messages &amp; Channel Barriers</a:t>
          </a:r>
        </a:p>
      </dgm:t>
    </dgm:pt>
    <dgm:pt modelId="{EB1C35FA-0E83-6645-A628-2CBA33366208}" type="parTrans" cxnId="{BFE699F1-F5AA-ED49-BFCA-941D85D5DC7B}">
      <dgm:prSet/>
      <dgm:spPr/>
      <dgm:t>
        <a:bodyPr/>
        <a:lstStyle/>
        <a:p>
          <a:endParaRPr lang="en-US"/>
        </a:p>
      </dgm:t>
    </dgm:pt>
    <dgm:pt modelId="{870876E4-01E4-AF4B-AF52-9935CCA8DAD4}" type="sibTrans" cxnId="{BFE699F1-F5AA-ED49-BFCA-941D85D5DC7B}">
      <dgm:prSet/>
      <dgm:spPr/>
      <dgm:t>
        <a:bodyPr/>
        <a:lstStyle/>
        <a:p>
          <a:endParaRPr lang="en-US"/>
        </a:p>
      </dgm:t>
    </dgm:pt>
    <dgm:pt modelId="{054118A8-5581-5E44-809D-429771644E63}" type="pres">
      <dgm:prSet presAssocID="{B31763E2-A411-124F-954A-CBEEAC9052B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2A7C865-F96D-2E49-8585-821578E2F7A9}" type="pres">
      <dgm:prSet presAssocID="{D50CF650-E459-E146-AD7D-D5DB32B1119E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99ABA6-0487-6549-A2F7-9FC00AD92521}" type="pres">
      <dgm:prSet presAssocID="{1B3C81C6-35D8-DD46-A2C9-258B4A274A77}" presName="sibTrans" presStyleLbl="sibTrans2D1" presStyleIdx="0" presStyleCnt="7"/>
      <dgm:spPr/>
      <dgm:t>
        <a:bodyPr/>
        <a:lstStyle/>
        <a:p>
          <a:endParaRPr lang="en-US"/>
        </a:p>
      </dgm:t>
    </dgm:pt>
    <dgm:pt modelId="{853D49EF-406D-9E47-A929-47CB8784CDB1}" type="pres">
      <dgm:prSet presAssocID="{1B3C81C6-35D8-DD46-A2C9-258B4A274A77}" presName="connectorText" presStyleLbl="sibTrans2D1" presStyleIdx="0" presStyleCnt="7"/>
      <dgm:spPr/>
      <dgm:t>
        <a:bodyPr/>
        <a:lstStyle/>
        <a:p>
          <a:endParaRPr lang="en-US"/>
        </a:p>
      </dgm:t>
    </dgm:pt>
    <dgm:pt modelId="{57AB3F01-D055-804F-8782-5760454FA086}" type="pres">
      <dgm:prSet presAssocID="{D2085B8D-7F54-2F40-84A7-A24E949F633E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2F5BBA-B247-C24A-9060-65FD9C5AE199}" type="pres">
      <dgm:prSet presAssocID="{14157D29-2615-E84D-A6AE-6F58B65F4D3E}" presName="sibTrans" presStyleLbl="sibTrans2D1" presStyleIdx="1" presStyleCnt="7"/>
      <dgm:spPr/>
      <dgm:t>
        <a:bodyPr/>
        <a:lstStyle/>
        <a:p>
          <a:endParaRPr lang="en-US"/>
        </a:p>
      </dgm:t>
    </dgm:pt>
    <dgm:pt modelId="{11370497-DB14-8246-9FD2-A2AD4DC3CF53}" type="pres">
      <dgm:prSet presAssocID="{14157D29-2615-E84D-A6AE-6F58B65F4D3E}" presName="connectorText" presStyleLbl="sibTrans2D1" presStyleIdx="1" presStyleCnt="7"/>
      <dgm:spPr/>
      <dgm:t>
        <a:bodyPr/>
        <a:lstStyle/>
        <a:p>
          <a:endParaRPr lang="en-US"/>
        </a:p>
      </dgm:t>
    </dgm:pt>
    <dgm:pt modelId="{028BD229-47DF-144F-869E-C2C531814E78}" type="pres">
      <dgm:prSet presAssocID="{C14CBE75-7FDA-1C49-A6B7-D09F51FEB4D3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31FE59-C7D3-034C-B184-559D6DE7BD9B}" type="pres">
      <dgm:prSet presAssocID="{1D8D9AB4-8012-4D4F-AA36-F490F96E0B6F}" presName="sibTrans" presStyleLbl="sibTrans2D1" presStyleIdx="2" presStyleCnt="7"/>
      <dgm:spPr/>
      <dgm:t>
        <a:bodyPr/>
        <a:lstStyle/>
        <a:p>
          <a:endParaRPr lang="en-US"/>
        </a:p>
      </dgm:t>
    </dgm:pt>
    <dgm:pt modelId="{FE936DF9-5DDF-DF4C-8E15-B0873E44AB72}" type="pres">
      <dgm:prSet presAssocID="{1D8D9AB4-8012-4D4F-AA36-F490F96E0B6F}" presName="connectorText" presStyleLbl="sibTrans2D1" presStyleIdx="2" presStyleCnt="7"/>
      <dgm:spPr/>
      <dgm:t>
        <a:bodyPr/>
        <a:lstStyle/>
        <a:p>
          <a:endParaRPr lang="en-US"/>
        </a:p>
      </dgm:t>
    </dgm:pt>
    <dgm:pt modelId="{D052FE78-4832-9D49-845A-2F1F0AA127D2}" type="pres">
      <dgm:prSet presAssocID="{5687D593-4847-A847-B487-D9826AB256A3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699CB8-F9C5-5F4D-A26F-2B486DDF828C}" type="pres">
      <dgm:prSet presAssocID="{84CD67CD-156F-4C4B-9B9C-A308F2C3A974}" presName="sibTrans" presStyleLbl="sibTrans2D1" presStyleIdx="3" presStyleCnt="7"/>
      <dgm:spPr/>
      <dgm:t>
        <a:bodyPr/>
        <a:lstStyle/>
        <a:p>
          <a:endParaRPr lang="en-US"/>
        </a:p>
      </dgm:t>
    </dgm:pt>
    <dgm:pt modelId="{8BF512FE-422E-1E4B-85E9-E1C08CC3666D}" type="pres">
      <dgm:prSet presAssocID="{84CD67CD-156F-4C4B-9B9C-A308F2C3A974}" presName="connectorText" presStyleLbl="sibTrans2D1" presStyleIdx="3" presStyleCnt="7"/>
      <dgm:spPr/>
      <dgm:t>
        <a:bodyPr/>
        <a:lstStyle/>
        <a:p>
          <a:endParaRPr lang="en-US"/>
        </a:p>
      </dgm:t>
    </dgm:pt>
    <dgm:pt modelId="{4FC1FB53-43B2-8147-BD03-9E573EFDEAD8}" type="pres">
      <dgm:prSet presAssocID="{A0D38362-3B0E-394B-B004-9B9B8F1F8657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F3E51F-8149-5E4F-9762-AEC7AFFD50AA}" type="pres">
      <dgm:prSet presAssocID="{7413B909-EAD3-2B4E-B5A5-DAF23BA97E04}" presName="sibTrans" presStyleLbl="sibTrans2D1" presStyleIdx="4" presStyleCnt="7"/>
      <dgm:spPr/>
      <dgm:t>
        <a:bodyPr/>
        <a:lstStyle/>
        <a:p>
          <a:endParaRPr lang="en-US"/>
        </a:p>
      </dgm:t>
    </dgm:pt>
    <dgm:pt modelId="{2FB272B1-9A2F-6141-A2F3-464A276342D4}" type="pres">
      <dgm:prSet presAssocID="{7413B909-EAD3-2B4E-B5A5-DAF23BA97E04}" presName="connectorText" presStyleLbl="sibTrans2D1" presStyleIdx="4" presStyleCnt="7"/>
      <dgm:spPr/>
      <dgm:t>
        <a:bodyPr/>
        <a:lstStyle/>
        <a:p>
          <a:endParaRPr lang="en-US"/>
        </a:p>
      </dgm:t>
    </dgm:pt>
    <dgm:pt modelId="{B780A3DD-0CED-7F42-AD03-9A3DED50F022}" type="pres">
      <dgm:prSet presAssocID="{612B8B60-FE21-9A4C-B154-04EDB4D958F3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D574C6-A2C3-4843-A428-0C4E285BCAF9}" type="pres">
      <dgm:prSet presAssocID="{4D3B2581-28D0-F945-835B-2A4457311378}" presName="sibTrans" presStyleLbl="sibTrans2D1" presStyleIdx="5" presStyleCnt="7"/>
      <dgm:spPr/>
      <dgm:t>
        <a:bodyPr/>
        <a:lstStyle/>
        <a:p>
          <a:endParaRPr lang="en-US"/>
        </a:p>
      </dgm:t>
    </dgm:pt>
    <dgm:pt modelId="{CD671F3F-D46A-D944-9649-288B30624C4B}" type="pres">
      <dgm:prSet presAssocID="{4D3B2581-28D0-F945-835B-2A4457311378}" presName="connectorText" presStyleLbl="sibTrans2D1" presStyleIdx="5" presStyleCnt="7"/>
      <dgm:spPr/>
      <dgm:t>
        <a:bodyPr/>
        <a:lstStyle/>
        <a:p>
          <a:endParaRPr lang="en-US"/>
        </a:p>
      </dgm:t>
    </dgm:pt>
    <dgm:pt modelId="{72EBD471-A586-A64C-B7CE-04175296CD27}" type="pres">
      <dgm:prSet presAssocID="{A4EEB1AB-7B25-2F4F-8152-744E34912B6A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0CD6F7-7863-D841-A1D4-8B740A05E42B}" type="pres">
      <dgm:prSet presAssocID="{870876E4-01E4-AF4B-AF52-9935CCA8DAD4}" presName="sibTrans" presStyleLbl="sibTrans2D1" presStyleIdx="6" presStyleCnt="7"/>
      <dgm:spPr/>
      <dgm:t>
        <a:bodyPr/>
        <a:lstStyle/>
        <a:p>
          <a:endParaRPr lang="en-US"/>
        </a:p>
      </dgm:t>
    </dgm:pt>
    <dgm:pt modelId="{899F2AC9-C3BF-E943-A98D-2451D79CB337}" type="pres">
      <dgm:prSet presAssocID="{870876E4-01E4-AF4B-AF52-9935CCA8DAD4}" presName="connectorText" presStyleLbl="sibTrans2D1" presStyleIdx="6" presStyleCnt="7"/>
      <dgm:spPr/>
      <dgm:t>
        <a:bodyPr/>
        <a:lstStyle/>
        <a:p>
          <a:endParaRPr lang="en-US"/>
        </a:p>
      </dgm:t>
    </dgm:pt>
  </dgm:ptLst>
  <dgm:cxnLst>
    <dgm:cxn modelId="{40AF227E-5212-9146-BD77-CC6D40940C7B}" type="presOf" srcId="{84CD67CD-156F-4C4B-9B9C-A308F2C3A974}" destId="{8BF512FE-422E-1E4B-85E9-E1C08CC3666D}" srcOrd="1" destOrd="0" presId="urn:microsoft.com/office/officeart/2005/8/layout/cycle2"/>
    <dgm:cxn modelId="{484B311E-CA2A-8044-B635-B61E4196F1C3}" type="presOf" srcId="{D2085B8D-7F54-2F40-84A7-A24E949F633E}" destId="{57AB3F01-D055-804F-8782-5760454FA086}" srcOrd="0" destOrd="0" presId="urn:microsoft.com/office/officeart/2005/8/layout/cycle2"/>
    <dgm:cxn modelId="{2D7387C0-98DC-B54F-9F9C-EDE784007B9D}" type="presOf" srcId="{14157D29-2615-E84D-A6AE-6F58B65F4D3E}" destId="{2F2F5BBA-B247-C24A-9060-65FD9C5AE199}" srcOrd="0" destOrd="0" presId="urn:microsoft.com/office/officeart/2005/8/layout/cycle2"/>
    <dgm:cxn modelId="{DF406811-C388-7B4F-88B0-0AF915A8304D}" type="presOf" srcId="{1B3C81C6-35D8-DD46-A2C9-258B4A274A77}" destId="{853D49EF-406D-9E47-A929-47CB8784CDB1}" srcOrd="1" destOrd="0" presId="urn:microsoft.com/office/officeart/2005/8/layout/cycle2"/>
    <dgm:cxn modelId="{6CE6B336-2C01-DE48-A4A5-DB0FF7698479}" type="presOf" srcId="{1D8D9AB4-8012-4D4F-AA36-F490F96E0B6F}" destId="{FE936DF9-5DDF-DF4C-8E15-B0873E44AB72}" srcOrd="1" destOrd="0" presId="urn:microsoft.com/office/officeart/2005/8/layout/cycle2"/>
    <dgm:cxn modelId="{F4F3CC8E-3756-3643-8462-919D30B0FF00}" type="presOf" srcId="{612B8B60-FE21-9A4C-B154-04EDB4D958F3}" destId="{B780A3DD-0CED-7F42-AD03-9A3DED50F022}" srcOrd="0" destOrd="0" presId="urn:microsoft.com/office/officeart/2005/8/layout/cycle2"/>
    <dgm:cxn modelId="{165035BF-17A3-5C4B-8648-537269BD20DC}" type="presOf" srcId="{870876E4-01E4-AF4B-AF52-9935CCA8DAD4}" destId="{2C0CD6F7-7863-D841-A1D4-8B740A05E42B}" srcOrd="0" destOrd="0" presId="urn:microsoft.com/office/officeart/2005/8/layout/cycle2"/>
    <dgm:cxn modelId="{8473D2E9-170B-1741-A048-0A8E87454D39}" srcId="{B31763E2-A411-124F-954A-CBEEAC9052BA}" destId="{D50CF650-E459-E146-AD7D-D5DB32B1119E}" srcOrd="0" destOrd="0" parTransId="{381DBE9A-8AA3-8F41-9094-91A243788279}" sibTransId="{1B3C81C6-35D8-DD46-A2C9-258B4A274A77}"/>
    <dgm:cxn modelId="{A4C20619-BB7E-5D4B-9834-C1455F235453}" type="presOf" srcId="{A0D38362-3B0E-394B-B004-9B9B8F1F8657}" destId="{4FC1FB53-43B2-8147-BD03-9E573EFDEAD8}" srcOrd="0" destOrd="0" presId="urn:microsoft.com/office/officeart/2005/8/layout/cycle2"/>
    <dgm:cxn modelId="{280B0281-2787-0741-96E3-232EAB30E475}" type="presOf" srcId="{B31763E2-A411-124F-954A-CBEEAC9052BA}" destId="{054118A8-5581-5E44-809D-429771644E63}" srcOrd="0" destOrd="0" presId="urn:microsoft.com/office/officeart/2005/8/layout/cycle2"/>
    <dgm:cxn modelId="{13303719-AB58-424E-AFAD-73BCD4F84ABB}" type="presOf" srcId="{14157D29-2615-E84D-A6AE-6F58B65F4D3E}" destId="{11370497-DB14-8246-9FD2-A2AD4DC3CF53}" srcOrd="1" destOrd="0" presId="urn:microsoft.com/office/officeart/2005/8/layout/cycle2"/>
    <dgm:cxn modelId="{1D73C29C-F749-F04B-843B-99537A4F2C87}" srcId="{B31763E2-A411-124F-954A-CBEEAC9052BA}" destId="{5687D593-4847-A847-B487-D9826AB256A3}" srcOrd="3" destOrd="0" parTransId="{0B4FAD16-35B1-D64A-A27A-985E26AEAB26}" sibTransId="{84CD67CD-156F-4C4B-9B9C-A308F2C3A974}"/>
    <dgm:cxn modelId="{A8C7AC1F-63FE-EA46-A87C-ADA78F2918AF}" srcId="{B31763E2-A411-124F-954A-CBEEAC9052BA}" destId="{C14CBE75-7FDA-1C49-A6B7-D09F51FEB4D3}" srcOrd="2" destOrd="0" parTransId="{75124E98-9973-0947-99B3-369E2CA4DBEC}" sibTransId="{1D8D9AB4-8012-4D4F-AA36-F490F96E0B6F}"/>
    <dgm:cxn modelId="{F8B80A8A-637B-784A-8249-8EEEF7B291B9}" type="presOf" srcId="{4D3B2581-28D0-F945-835B-2A4457311378}" destId="{CD671F3F-D46A-D944-9649-288B30624C4B}" srcOrd="1" destOrd="0" presId="urn:microsoft.com/office/officeart/2005/8/layout/cycle2"/>
    <dgm:cxn modelId="{8AD6D838-7EF0-7641-8755-51934384A4C0}" srcId="{B31763E2-A411-124F-954A-CBEEAC9052BA}" destId="{A0D38362-3B0E-394B-B004-9B9B8F1F8657}" srcOrd="4" destOrd="0" parTransId="{161367AC-37FF-2E43-88A6-45E9C326540F}" sibTransId="{7413B909-EAD3-2B4E-B5A5-DAF23BA97E04}"/>
    <dgm:cxn modelId="{16C22657-2DD4-8C43-9231-AC04D94DD91E}" type="presOf" srcId="{5687D593-4847-A847-B487-D9826AB256A3}" destId="{D052FE78-4832-9D49-845A-2F1F0AA127D2}" srcOrd="0" destOrd="0" presId="urn:microsoft.com/office/officeart/2005/8/layout/cycle2"/>
    <dgm:cxn modelId="{9EAD1560-9734-604A-A26C-B3641863D420}" type="presOf" srcId="{7413B909-EAD3-2B4E-B5A5-DAF23BA97E04}" destId="{2FB272B1-9A2F-6141-A2F3-464A276342D4}" srcOrd="1" destOrd="0" presId="urn:microsoft.com/office/officeart/2005/8/layout/cycle2"/>
    <dgm:cxn modelId="{497ACD26-73C2-CC48-9624-8DD1B70F9BC4}" type="presOf" srcId="{C14CBE75-7FDA-1C49-A6B7-D09F51FEB4D3}" destId="{028BD229-47DF-144F-869E-C2C531814E78}" srcOrd="0" destOrd="0" presId="urn:microsoft.com/office/officeart/2005/8/layout/cycle2"/>
    <dgm:cxn modelId="{05067E87-EA8E-D341-8508-AC4C5483976A}" type="presOf" srcId="{1D8D9AB4-8012-4D4F-AA36-F490F96E0B6F}" destId="{C531FE59-C7D3-034C-B184-559D6DE7BD9B}" srcOrd="0" destOrd="0" presId="urn:microsoft.com/office/officeart/2005/8/layout/cycle2"/>
    <dgm:cxn modelId="{F4F3CB93-6817-BE45-BACB-FF7059571295}" type="presOf" srcId="{A4EEB1AB-7B25-2F4F-8152-744E34912B6A}" destId="{72EBD471-A586-A64C-B7CE-04175296CD27}" srcOrd="0" destOrd="0" presId="urn:microsoft.com/office/officeart/2005/8/layout/cycle2"/>
    <dgm:cxn modelId="{451C1A20-34DB-0347-801F-94F034159F7A}" type="presOf" srcId="{84CD67CD-156F-4C4B-9B9C-A308F2C3A974}" destId="{DE699CB8-F9C5-5F4D-A26F-2B486DDF828C}" srcOrd="0" destOrd="0" presId="urn:microsoft.com/office/officeart/2005/8/layout/cycle2"/>
    <dgm:cxn modelId="{BFE699F1-F5AA-ED49-BFCA-941D85D5DC7B}" srcId="{B31763E2-A411-124F-954A-CBEEAC9052BA}" destId="{A4EEB1AB-7B25-2F4F-8152-744E34912B6A}" srcOrd="6" destOrd="0" parTransId="{EB1C35FA-0E83-6645-A628-2CBA33366208}" sibTransId="{870876E4-01E4-AF4B-AF52-9935CCA8DAD4}"/>
    <dgm:cxn modelId="{9E4D6DF7-3AD4-134B-8402-45575005A035}" srcId="{B31763E2-A411-124F-954A-CBEEAC9052BA}" destId="{D2085B8D-7F54-2F40-84A7-A24E949F633E}" srcOrd="1" destOrd="0" parTransId="{1A5F175B-A8A2-5940-8F4E-FBA3A902E719}" sibTransId="{14157D29-2615-E84D-A6AE-6F58B65F4D3E}"/>
    <dgm:cxn modelId="{C30C3896-98FD-EA47-BDC3-9CF617143B93}" srcId="{B31763E2-A411-124F-954A-CBEEAC9052BA}" destId="{612B8B60-FE21-9A4C-B154-04EDB4D958F3}" srcOrd="5" destOrd="0" parTransId="{A585288F-6F54-DE47-BF71-1E304E9F506C}" sibTransId="{4D3B2581-28D0-F945-835B-2A4457311378}"/>
    <dgm:cxn modelId="{2DA19AD7-40FB-494A-93E4-601E86E97082}" type="presOf" srcId="{4D3B2581-28D0-F945-835B-2A4457311378}" destId="{73D574C6-A2C3-4843-A428-0C4E285BCAF9}" srcOrd="0" destOrd="0" presId="urn:microsoft.com/office/officeart/2005/8/layout/cycle2"/>
    <dgm:cxn modelId="{2BE091F5-801D-1546-8642-024E2DFEA235}" type="presOf" srcId="{1B3C81C6-35D8-DD46-A2C9-258B4A274A77}" destId="{8E99ABA6-0487-6549-A2F7-9FC00AD92521}" srcOrd="0" destOrd="0" presId="urn:microsoft.com/office/officeart/2005/8/layout/cycle2"/>
    <dgm:cxn modelId="{111AEDEE-C74F-554F-B426-F97C24E99135}" type="presOf" srcId="{D50CF650-E459-E146-AD7D-D5DB32B1119E}" destId="{E2A7C865-F96D-2E49-8585-821578E2F7A9}" srcOrd="0" destOrd="0" presId="urn:microsoft.com/office/officeart/2005/8/layout/cycle2"/>
    <dgm:cxn modelId="{C8596D7B-E07E-D34D-9285-1F736F52AFEE}" type="presOf" srcId="{7413B909-EAD3-2B4E-B5A5-DAF23BA97E04}" destId="{69F3E51F-8149-5E4F-9762-AEC7AFFD50AA}" srcOrd="0" destOrd="0" presId="urn:microsoft.com/office/officeart/2005/8/layout/cycle2"/>
    <dgm:cxn modelId="{F6BC502C-B15F-B541-B3D0-CFE8A4731ADA}" type="presOf" srcId="{870876E4-01E4-AF4B-AF52-9935CCA8DAD4}" destId="{899F2AC9-C3BF-E943-A98D-2451D79CB337}" srcOrd="1" destOrd="0" presId="urn:microsoft.com/office/officeart/2005/8/layout/cycle2"/>
    <dgm:cxn modelId="{99EA1EA0-4E46-5140-A318-801A03242115}" type="presParOf" srcId="{054118A8-5581-5E44-809D-429771644E63}" destId="{E2A7C865-F96D-2E49-8585-821578E2F7A9}" srcOrd="0" destOrd="0" presId="urn:microsoft.com/office/officeart/2005/8/layout/cycle2"/>
    <dgm:cxn modelId="{CB5C9816-7E35-6040-A7F3-0CFD082A39A2}" type="presParOf" srcId="{054118A8-5581-5E44-809D-429771644E63}" destId="{8E99ABA6-0487-6549-A2F7-9FC00AD92521}" srcOrd="1" destOrd="0" presId="urn:microsoft.com/office/officeart/2005/8/layout/cycle2"/>
    <dgm:cxn modelId="{04A6A5B1-3156-F549-844D-C6FE399E1706}" type="presParOf" srcId="{8E99ABA6-0487-6549-A2F7-9FC00AD92521}" destId="{853D49EF-406D-9E47-A929-47CB8784CDB1}" srcOrd="0" destOrd="0" presId="urn:microsoft.com/office/officeart/2005/8/layout/cycle2"/>
    <dgm:cxn modelId="{294BB815-FF33-4D49-BFEA-2553D88AEEC9}" type="presParOf" srcId="{054118A8-5581-5E44-809D-429771644E63}" destId="{57AB3F01-D055-804F-8782-5760454FA086}" srcOrd="2" destOrd="0" presId="urn:microsoft.com/office/officeart/2005/8/layout/cycle2"/>
    <dgm:cxn modelId="{82894E37-AF26-B549-81EA-DBC63311C87C}" type="presParOf" srcId="{054118A8-5581-5E44-809D-429771644E63}" destId="{2F2F5BBA-B247-C24A-9060-65FD9C5AE199}" srcOrd="3" destOrd="0" presId="urn:microsoft.com/office/officeart/2005/8/layout/cycle2"/>
    <dgm:cxn modelId="{BA8BB34F-61FD-BF41-B655-F2B83360B012}" type="presParOf" srcId="{2F2F5BBA-B247-C24A-9060-65FD9C5AE199}" destId="{11370497-DB14-8246-9FD2-A2AD4DC3CF53}" srcOrd="0" destOrd="0" presId="urn:microsoft.com/office/officeart/2005/8/layout/cycle2"/>
    <dgm:cxn modelId="{731EEAF3-1C3D-D646-BDFA-A01471ACD234}" type="presParOf" srcId="{054118A8-5581-5E44-809D-429771644E63}" destId="{028BD229-47DF-144F-869E-C2C531814E78}" srcOrd="4" destOrd="0" presId="urn:microsoft.com/office/officeart/2005/8/layout/cycle2"/>
    <dgm:cxn modelId="{A6CAA11E-9456-AB42-B685-462E5F94A354}" type="presParOf" srcId="{054118A8-5581-5E44-809D-429771644E63}" destId="{C531FE59-C7D3-034C-B184-559D6DE7BD9B}" srcOrd="5" destOrd="0" presId="urn:microsoft.com/office/officeart/2005/8/layout/cycle2"/>
    <dgm:cxn modelId="{2F5D4523-3D07-144F-B410-4C5F3A5B02A3}" type="presParOf" srcId="{C531FE59-C7D3-034C-B184-559D6DE7BD9B}" destId="{FE936DF9-5DDF-DF4C-8E15-B0873E44AB72}" srcOrd="0" destOrd="0" presId="urn:microsoft.com/office/officeart/2005/8/layout/cycle2"/>
    <dgm:cxn modelId="{AF09752C-8B9D-514E-BEFD-50FD707CF4DF}" type="presParOf" srcId="{054118A8-5581-5E44-809D-429771644E63}" destId="{D052FE78-4832-9D49-845A-2F1F0AA127D2}" srcOrd="6" destOrd="0" presId="urn:microsoft.com/office/officeart/2005/8/layout/cycle2"/>
    <dgm:cxn modelId="{F195E223-0D66-F445-9D7E-BCB90DAD6D48}" type="presParOf" srcId="{054118A8-5581-5E44-809D-429771644E63}" destId="{DE699CB8-F9C5-5F4D-A26F-2B486DDF828C}" srcOrd="7" destOrd="0" presId="urn:microsoft.com/office/officeart/2005/8/layout/cycle2"/>
    <dgm:cxn modelId="{195571F3-F997-D64D-AC02-3BE2E1AB6C55}" type="presParOf" srcId="{DE699CB8-F9C5-5F4D-A26F-2B486DDF828C}" destId="{8BF512FE-422E-1E4B-85E9-E1C08CC3666D}" srcOrd="0" destOrd="0" presId="urn:microsoft.com/office/officeart/2005/8/layout/cycle2"/>
    <dgm:cxn modelId="{291E9EC4-ACC2-0D46-ADA0-2D6838027195}" type="presParOf" srcId="{054118A8-5581-5E44-809D-429771644E63}" destId="{4FC1FB53-43B2-8147-BD03-9E573EFDEAD8}" srcOrd="8" destOrd="0" presId="urn:microsoft.com/office/officeart/2005/8/layout/cycle2"/>
    <dgm:cxn modelId="{5929DE9F-B6E1-3842-8DCC-AF2E1CE8E0F9}" type="presParOf" srcId="{054118A8-5581-5E44-809D-429771644E63}" destId="{69F3E51F-8149-5E4F-9762-AEC7AFFD50AA}" srcOrd="9" destOrd="0" presId="urn:microsoft.com/office/officeart/2005/8/layout/cycle2"/>
    <dgm:cxn modelId="{BE423552-129B-AB4B-A025-966EAAD7ACDC}" type="presParOf" srcId="{69F3E51F-8149-5E4F-9762-AEC7AFFD50AA}" destId="{2FB272B1-9A2F-6141-A2F3-464A276342D4}" srcOrd="0" destOrd="0" presId="urn:microsoft.com/office/officeart/2005/8/layout/cycle2"/>
    <dgm:cxn modelId="{AC53B0BE-70B1-F64F-81CB-BCB280949F04}" type="presParOf" srcId="{054118A8-5581-5E44-809D-429771644E63}" destId="{B780A3DD-0CED-7F42-AD03-9A3DED50F022}" srcOrd="10" destOrd="0" presId="urn:microsoft.com/office/officeart/2005/8/layout/cycle2"/>
    <dgm:cxn modelId="{33674C3C-B570-EC48-A048-CC7E95EDE3A9}" type="presParOf" srcId="{054118A8-5581-5E44-809D-429771644E63}" destId="{73D574C6-A2C3-4843-A428-0C4E285BCAF9}" srcOrd="11" destOrd="0" presId="urn:microsoft.com/office/officeart/2005/8/layout/cycle2"/>
    <dgm:cxn modelId="{13DA1963-CC93-F941-9461-786D9569BA3D}" type="presParOf" srcId="{73D574C6-A2C3-4843-A428-0C4E285BCAF9}" destId="{CD671F3F-D46A-D944-9649-288B30624C4B}" srcOrd="0" destOrd="0" presId="urn:microsoft.com/office/officeart/2005/8/layout/cycle2"/>
    <dgm:cxn modelId="{C3EC8500-2F39-F544-AA3F-53C6C5C658F9}" type="presParOf" srcId="{054118A8-5581-5E44-809D-429771644E63}" destId="{72EBD471-A586-A64C-B7CE-04175296CD27}" srcOrd="12" destOrd="0" presId="urn:microsoft.com/office/officeart/2005/8/layout/cycle2"/>
    <dgm:cxn modelId="{B5FEC47C-A807-FE46-BA87-C25526FB3388}" type="presParOf" srcId="{054118A8-5581-5E44-809D-429771644E63}" destId="{2C0CD6F7-7863-D841-A1D4-8B740A05E42B}" srcOrd="13" destOrd="0" presId="urn:microsoft.com/office/officeart/2005/8/layout/cycle2"/>
    <dgm:cxn modelId="{1B26FBA0-4EBA-6F4A-A222-CAD295B01AC7}" type="presParOf" srcId="{2C0CD6F7-7863-D841-A1D4-8B740A05E42B}" destId="{899F2AC9-C3BF-E943-A98D-2451D79CB337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AEE48FE-BCD2-A144-9D29-D248A1E624FC}" type="doc">
      <dgm:prSet loTypeId="urn:microsoft.com/office/officeart/2005/8/layout/matrix3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85B4974-20DA-B343-9EA8-04ACFFC2E5C3}">
      <dgm:prSet phldrT="[Text]"/>
      <dgm:spPr/>
      <dgm:t>
        <a:bodyPr/>
        <a:lstStyle/>
        <a:p>
          <a:r>
            <a:rPr lang="en-US" dirty="0" smtClean="0">
              <a:latin typeface="Arial" charset="0"/>
            </a:rPr>
            <a:t>Substitution</a:t>
          </a:r>
        </a:p>
      </dgm:t>
    </dgm:pt>
    <dgm:pt modelId="{46233F2E-9F49-8640-96D0-E42146D8577F}" type="parTrans" cxnId="{5F8DFE72-530B-DE4A-9B9C-4B0C9229A324}">
      <dgm:prSet/>
      <dgm:spPr/>
      <dgm:t>
        <a:bodyPr/>
        <a:lstStyle/>
        <a:p>
          <a:endParaRPr lang="en-US"/>
        </a:p>
      </dgm:t>
    </dgm:pt>
    <dgm:pt modelId="{003FC1E4-0545-9C49-BC91-7CA288C18E41}" type="sibTrans" cxnId="{5F8DFE72-530B-DE4A-9B9C-4B0C9229A324}">
      <dgm:prSet/>
      <dgm:spPr/>
      <dgm:t>
        <a:bodyPr/>
        <a:lstStyle/>
        <a:p>
          <a:endParaRPr lang="en-US"/>
        </a:p>
      </dgm:t>
    </dgm:pt>
    <dgm:pt modelId="{FEE1EEE9-5A3F-DC4D-80A7-690A34BB733E}">
      <dgm:prSet phldrT="[Text]"/>
      <dgm:spPr/>
      <dgm:t>
        <a:bodyPr/>
        <a:lstStyle/>
        <a:p>
          <a:r>
            <a:rPr lang="en-US" dirty="0" smtClean="0">
              <a:latin typeface="Arial" charset="0"/>
            </a:rPr>
            <a:t>Repetition</a:t>
          </a:r>
          <a:endParaRPr lang="en-US" dirty="0"/>
        </a:p>
      </dgm:t>
    </dgm:pt>
    <dgm:pt modelId="{9982E5FB-0294-5A49-BE53-742049B371A4}" type="parTrans" cxnId="{A93E6FB1-2242-B242-805A-8FA498E45479}">
      <dgm:prSet/>
      <dgm:spPr/>
      <dgm:t>
        <a:bodyPr/>
        <a:lstStyle/>
        <a:p>
          <a:endParaRPr lang="en-US"/>
        </a:p>
      </dgm:t>
    </dgm:pt>
    <dgm:pt modelId="{C4F333DD-B7E1-C646-A88E-39FA5B21C2C6}" type="sibTrans" cxnId="{A93E6FB1-2242-B242-805A-8FA498E45479}">
      <dgm:prSet/>
      <dgm:spPr/>
      <dgm:t>
        <a:bodyPr/>
        <a:lstStyle/>
        <a:p>
          <a:endParaRPr lang="en-US"/>
        </a:p>
      </dgm:t>
    </dgm:pt>
    <dgm:pt modelId="{C0203C46-2CAA-F74B-A6D8-150946D901F0}">
      <dgm:prSet/>
      <dgm:spPr/>
      <dgm:t>
        <a:bodyPr/>
        <a:lstStyle/>
        <a:p>
          <a:r>
            <a:rPr lang="en-US" dirty="0" smtClean="0">
              <a:latin typeface="Arial" charset="0"/>
            </a:rPr>
            <a:t>Repeat messages that is being delivered. </a:t>
          </a:r>
        </a:p>
      </dgm:t>
    </dgm:pt>
    <dgm:pt modelId="{286511A1-B938-BF4E-A29F-FBA9A6822751}" type="parTrans" cxnId="{EC80CB83-486E-3B42-8951-E3825ED157FF}">
      <dgm:prSet/>
      <dgm:spPr/>
      <dgm:t>
        <a:bodyPr/>
        <a:lstStyle/>
        <a:p>
          <a:endParaRPr lang="en-US"/>
        </a:p>
      </dgm:t>
    </dgm:pt>
    <dgm:pt modelId="{33B25AD0-0430-3348-B268-A2806C4B2FC4}" type="sibTrans" cxnId="{EC80CB83-486E-3B42-8951-E3825ED157FF}">
      <dgm:prSet/>
      <dgm:spPr/>
      <dgm:t>
        <a:bodyPr/>
        <a:lstStyle/>
        <a:p>
          <a:endParaRPr lang="en-US"/>
        </a:p>
      </dgm:t>
    </dgm:pt>
    <dgm:pt modelId="{28DFFB1B-3D60-8045-B6BF-B6FAC526D5C4}">
      <dgm:prSet/>
      <dgm:spPr/>
      <dgm:t>
        <a:bodyPr/>
        <a:lstStyle/>
        <a:p>
          <a:r>
            <a:rPr lang="en-US" dirty="0" smtClean="0">
              <a:latin typeface="Arial" charset="0"/>
            </a:rPr>
            <a:t>Contradiction</a:t>
          </a:r>
        </a:p>
      </dgm:t>
    </dgm:pt>
    <dgm:pt modelId="{AF02AB0F-334A-B94D-80FA-5CCF8345A79B}" type="parTrans" cxnId="{D6220BFB-96F2-3F49-B8F3-73DDFD9CA6A2}">
      <dgm:prSet/>
      <dgm:spPr/>
      <dgm:t>
        <a:bodyPr/>
        <a:lstStyle/>
        <a:p>
          <a:endParaRPr lang="en-US"/>
        </a:p>
      </dgm:t>
    </dgm:pt>
    <dgm:pt modelId="{16476ACC-A758-8A4A-AE6D-B4F06EED9656}" type="sibTrans" cxnId="{D6220BFB-96F2-3F49-B8F3-73DDFD9CA6A2}">
      <dgm:prSet/>
      <dgm:spPr/>
      <dgm:t>
        <a:bodyPr/>
        <a:lstStyle/>
        <a:p>
          <a:endParaRPr lang="en-US"/>
        </a:p>
      </dgm:t>
    </dgm:pt>
    <dgm:pt modelId="{9DB7832A-49BE-3F41-9483-CD0EBA3CDB8D}">
      <dgm:prSet/>
      <dgm:spPr/>
      <dgm:t>
        <a:bodyPr/>
        <a:lstStyle/>
        <a:p>
          <a:r>
            <a:rPr lang="en-US" dirty="0" smtClean="0">
              <a:latin typeface="Arial" charset="0"/>
            </a:rPr>
            <a:t>Conflict with verbal messages </a:t>
          </a:r>
        </a:p>
      </dgm:t>
    </dgm:pt>
    <dgm:pt modelId="{62E2F8C9-D82B-3349-BEF4-C6259BB650F8}" type="parTrans" cxnId="{B5FCE65B-F219-3245-8710-BD9192AA9B40}">
      <dgm:prSet/>
      <dgm:spPr/>
      <dgm:t>
        <a:bodyPr/>
        <a:lstStyle/>
        <a:p>
          <a:endParaRPr lang="en-US"/>
        </a:p>
      </dgm:t>
    </dgm:pt>
    <dgm:pt modelId="{590D41A6-AAF5-3644-9B1B-E8480316A14E}" type="sibTrans" cxnId="{B5FCE65B-F219-3245-8710-BD9192AA9B40}">
      <dgm:prSet/>
      <dgm:spPr/>
      <dgm:t>
        <a:bodyPr/>
        <a:lstStyle/>
        <a:p>
          <a:endParaRPr lang="en-US"/>
        </a:p>
      </dgm:t>
    </dgm:pt>
    <dgm:pt modelId="{16C5EC3D-CD1A-3440-98A6-5B2C37B66746}">
      <dgm:prSet/>
      <dgm:spPr/>
      <dgm:t>
        <a:bodyPr/>
        <a:lstStyle/>
        <a:p>
          <a:r>
            <a:rPr lang="en-US" smtClean="0">
              <a:latin typeface="Arial" charset="0"/>
            </a:rPr>
            <a:t>Regulation</a:t>
          </a:r>
          <a:endParaRPr lang="en-US" dirty="0" smtClean="0">
            <a:latin typeface="Arial" charset="0"/>
          </a:endParaRPr>
        </a:p>
      </dgm:t>
    </dgm:pt>
    <dgm:pt modelId="{A4E5B8E9-A664-7345-A07C-08327922DAD1}" type="parTrans" cxnId="{0FFC77BA-2E96-5048-8399-8CACB7B69927}">
      <dgm:prSet/>
      <dgm:spPr/>
      <dgm:t>
        <a:bodyPr/>
        <a:lstStyle/>
        <a:p>
          <a:endParaRPr lang="en-US"/>
        </a:p>
      </dgm:t>
    </dgm:pt>
    <dgm:pt modelId="{EFFE9E26-4F17-6B44-BCE5-BF2C6B6DB9B6}" type="sibTrans" cxnId="{0FFC77BA-2E96-5048-8399-8CACB7B69927}">
      <dgm:prSet/>
      <dgm:spPr/>
      <dgm:t>
        <a:bodyPr/>
        <a:lstStyle/>
        <a:p>
          <a:endParaRPr lang="en-US"/>
        </a:p>
      </dgm:t>
    </dgm:pt>
    <dgm:pt modelId="{11637BA7-17CC-FF48-9AB1-565533C5DF7F}">
      <dgm:prSet/>
      <dgm:spPr/>
      <dgm:t>
        <a:bodyPr/>
        <a:lstStyle/>
        <a:p>
          <a:r>
            <a:rPr lang="en-US" dirty="0" smtClean="0">
              <a:latin typeface="Arial" charset="0"/>
            </a:rPr>
            <a:t>Regulate to the conversation – tapping on shoulder </a:t>
          </a:r>
        </a:p>
      </dgm:t>
    </dgm:pt>
    <dgm:pt modelId="{C0469B46-7361-D448-B3CC-6B664DBAE1E0}" type="parTrans" cxnId="{19E6A82F-5E7F-AB47-9FA4-3894E4CDBDFE}">
      <dgm:prSet/>
      <dgm:spPr/>
      <dgm:t>
        <a:bodyPr/>
        <a:lstStyle/>
        <a:p>
          <a:endParaRPr lang="en-US"/>
        </a:p>
      </dgm:t>
    </dgm:pt>
    <dgm:pt modelId="{AC9AA9FE-98C4-CD4A-8EFE-5FA6C5A608BE}" type="sibTrans" cxnId="{19E6A82F-5E7F-AB47-9FA4-3894E4CDBDFE}">
      <dgm:prSet/>
      <dgm:spPr/>
      <dgm:t>
        <a:bodyPr/>
        <a:lstStyle/>
        <a:p>
          <a:endParaRPr lang="en-US"/>
        </a:p>
      </dgm:t>
    </dgm:pt>
    <dgm:pt modelId="{309D4766-84D7-6348-96A6-11CF4F51FA8D}">
      <dgm:prSet phldrT="[Text]"/>
      <dgm:spPr/>
      <dgm:t>
        <a:bodyPr/>
        <a:lstStyle/>
        <a:p>
          <a:r>
            <a:rPr lang="en-US" dirty="0" smtClean="0">
              <a:latin typeface="Arial" charset="0"/>
            </a:rPr>
            <a:t>Replace verbal communication</a:t>
          </a:r>
        </a:p>
      </dgm:t>
    </dgm:pt>
    <dgm:pt modelId="{3501DC35-228A-4F4A-9C7F-9FD9E30C36EF}" type="parTrans" cxnId="{0F4FF286-28FC-4144-ADFE-2970F19643B0}">
      <dgm:prSet/>
      <dgm:spPr/>
      <dgm:t>
        <a:bodyPr/>
        <a:lstStyle/>
        <a:p>
          <a:endParaRPr lang="en-US"/>
        </a:p>
      </dgm:t>
    </dgm:pt>
    <dgm:pt modelId="{6F6D5F65-C51F-DA4C-961F-8D4FF5012DE1}" type="sibTrans" cxnId="{0F4FF286-28FC-4144-ADFE-2970F19643B0}">
      <dgm:prSet/>
      <dgm:spPr/>
      <dgm:t>
        <a:bodyPr/>
        <a:lstStyle/>
        <a:p>
          <a:endParaRPr lang="en-US"/>
        </a:p>
      </dgm:t>
    </dgm:pt>
    <dgm:pt modelId="{7C91822E-45CA-124B-8E3F-3239B326E40C}">
      <dgm:prSet phldrT="[Text]"/>
      <dgm:spPr/>
      <dgm:t>
        <a:bodyPr/>
        <a:lstStyle/>
        <a:p>
          <a:r>
            <a:rPr lang="en-US" dirty="0" smtClean="0">
              <a:latin typeface="Arial" charset="0"/>
            </a:rPr>
            <a:t>Facial expressions </a:t>
          </a:r>
          <a:endParaRPr lang="en-US" dirty="0"/>
        </a:p>
      </dgm:t>
    </dgm:pt>
    <dgm:pt modelId="{663E3B74-4517-8545-B824-924989E595DD}" type="parTrans" cxnId="{C255F1F0-CA18-5441-9A44-C98848390240}">
      <dgm:prSet/>
      <dgm:spPr/>
      <dgm:t>
        <a:bodyPr/>
        <a:lstStyle/>
        <a:p>
          <a:endParaRPr lang="en-US"/>
        </a:p>
      </dgm:t>
    </dgm:pt>
    <dgm:pt modelId="{37D47D70-A986-564F-97E7-633344541B7D}" type="sibTrans" cxnId="{C255F1F0-CA18-5441-9A44-C98848390240}">
      <dgm:prSet/>
      <dgm:spPr/>
      <dgm:t>
        <a:bodyPr/>
        <a:lstStyle/>
        <a:p>
          <a:endParaRPr lang="en-US"/>
        </a:p>
      </dgm:t>
    </dgm:pt>
    <dgm:pt modelId="{BB88B238-3223-8640-8CA4-69257CB4041D}" type="pres">
      <dgm:prSet presAssocID="{9AEE48FE-BCD2-A144-9D29-D248A1E624FC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1536EF0-BA60-2D49-B7D2-92CDF1B5C40C}" type="pres">
      <dgm:prSet presAssocID="{9AEE48FE-BCD2-A144-9D29-D248A1E624FC}" presName="diamond" presStyleLbl="bgShp" presStyleIdx="0" presStyleCnt="1"/>
      <dgm:spPr/>
    </dgm:pt>
    <dgm:pt modelId="{F473B357-FC92-634E-9F04-932BCF0D3F02}" type="pres">
      <dgm:prSet presAssocID="{9AEE48FE-BCD2-A144-9D29-D248A1E624FC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1BD9C1-E6FE-2C4B-B5F6-A652B9D58721}" type="pres">
      <dgm:prSet presAssocID="{9AEE48FE-BCD2-A144-9D29-D248A1E624FC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F4D691-43BF-2047-8B83-C916B87B2B4C}" type="pres">
      <dgm:prSet presAssocID="{9AEE48FE-BCD2-A144-9D29-D248A1E624FC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C309F3-249D-1947-98FD-FBB5A1F2A18D}" type="pres">
      <dgm:prSet presAssocID="{9AEE48FE-BCD2-A144-9D29-D248A1E624FC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03FE8D1-FDAA-9C4A-9F8A-7064D74B6D07}" type="presOf" srcId="{FEE1EEE9-5A3F-DC4D-80A7-690A34BB733E}" destId="{DE1BD9C1-E6FE-2C4B-B5F6-A652B9D58721}" srcOrd="0" destOrd="0" presId="urn:microsoft.com/office/officeart/2005/8/layout/matrix3"/>
    <dgm:cxn modelId="{19E6A82F-5E7F-AB47-9FA4-3894E4CDBDFE}" srcId="{16C5EC3D-CD1A-3440-98A6-5B2C37B66746}" destId="{11637BA7-17CC-FF48-9AB1-565533C5DF7F}" srcOrd="0" destOrd="0" parTransId="{C0469B46-7361-D448-B3CC-6B664DBAE1E0}" sibTransId="{AC9AA9FE-98C4-CD4A-8EFE-5FA6C5A608BE}"/>
    <dgm:cxn modelId="{E0ACEB49-7291-344D-B1CC-B37E31295059}" type="presOf" srcId="{9DB7832A-49BE-3F41-9483-CD0EBA3CDB8D}" destId="{88F4D691-43BF-2047-8B83-C916B87B2B4C}" srcOrd="0" destOrd="1" presId="urn:microsoft.com/office/officeart/2005/8/layout/matrix3"/>
    <dgm:cxn modelId="{B5FCE65B-F219-3245-8710-BD9192AA9B40}" srcId="{28DFFB1B-3D60-8045-B6BF-B6FAC526D5C4}" destId="{9DB7832A-49BE-3F41-9483-CD0EBA3CDB8D}" srcOrd="0" destOrd="0" parTransId="{62E2F8C9-D82B-3349-BEF4-C6259BB650F8}" sibTransId="{590D41A6-AAF5-3644-9B1B-E8480316A14E}"/>
    <dgm:cxn modelId="{C255F1F0-CA18-5441-9A44-C98848390240}" srcId="{385B4974-20DA-B343-9EA8-04ACFFC2E5C3}" destId="{7C91822E-45CA-124B-8E3F-3239B326E40C}" srcOrd="1" destOrd="0" parTransId="{663E3B74-4517-8545-B824-924989E595DD}" sibTransId="{37D47D70-A986-564F-97E7-633344541B7D}"/>
    <dgm:cxn modelId="{5F8DFE72-530B-DE4A-9B9C-4B0C9229A324}" srcId="{9AEE48FE-BCD2-A144-9D29-D248A1E624FC}" destId="{385B4974-20DA-B343-9EA8-04ACFFC2E5C3}" srcOrd="0" destOrd="0" parTransId="{46233F2E-9F49-8640-96D0-E42146D8577F}" sibTransId="{003FC1E4-0545-9C49-BC91-7CA288C18E41}"/>
    <dgm:cxn modelId="{A93E6FB1-2242-B242-805A-8FA498E45479}" srcId="{9AEE48FE-BCD2-A144-9D29-D248A1E624FC}" destId="{FEE1EEE9-5A3F-DC4D-80A7-690A34BB733E}" srcOrd="1" destOrd="0" parTransId="{9982E5FB-0294-5A49-BE53-742049B371A4}" sibTransId="{C4F333DD-B7E1-C646-A88E-39FA5B21C2C6}"/>
    <dgm:cxn modelId="{0F4FF286-28FC-4144-ADFE-2970F19643B0}" srcId="{385B4974-20DA-B343-9EA8-04ACFFC2E5C3}" destId="{309D4766-84D7-6348-96A6-11CF4F51FA8D}" srcOrd="0" destOrd="0" parTransId="{3501DC35-228A-4F4A-9C7F-9FD9E30C36EF}" sibTransId="{6F6D5F65-C51F-DA4C-961F-8D4FF5012DE1}"/>
    <dgm:cxn modelId="{0FFC77BA-2E96-5048-8399-8CACB7B69927}" srcId="{9AEE48FE-BCD2-A144-9D29-D248A1E624FC}" destId="{16C5EC3D-CD1A-3440-98A6-5B2C37B66746}" srcOrd="3" destOrd="0" parTransId="{A4E5B8E9-A664-7345-A07C-08327922DAD1}" sibTransId="{EFFE9E26-4F17-6B44-BCE5-BF2C6B6DB9B6}"/>
    <dgm:cxn modelId="{381EEA82-B49F-1843-887F-10F61CE23781}" type="presOf" srcId="{C0203C46-2CAA-F74B-A6D8-150946D901F0}" destId="{DE1BD9C1-E6FE-2C4B-B5F6-A652B9D58721}" srcOrd="0" destOrd="1" presId="urn:microsoft.com/office/officeart/2005/8/layout/matrix3"/>
    <dgm:cxn modelId="{70C1280E-4641-B746-BBBD-0C4A74F69531}" type="presOf" srcId="{7C91822E-45CA-124B-8E3F-3239B326E40C}" destId="{F473B357-FC92-634E-9F04-932BCF0D3F02}" srcOrd="0" destOrd="2" presId="urn:microsoft.com/office/officeart/2005/8/layout/matrix3"/>
    <dgm:cxn modelId="{EC80CB83-486E-3B42-8951-E3825ED157FF}" srcId="{FEE1EEE9-5A3F-DC4D-80A7-690A34BB733E}" destId="{C0203C46-2CAA-F74B-A6D8-150946D901F0}" srcOrd="0" destOrd="0" parTransId="{286511A1-B938-BF4E-A29F-FBA9A6822751}" sibTransId="{33B25AD0-0430-3348-B268-A2806C4B2FC4}"/>
    <dgm:cxn modelId="{D6220BFB-96F2-3F49-B8F3-73DDFD9CA6A2}" srcId="{9AEE48FE-BCD2-A144-9D29-D248A1E624FC}" destId="{28DFFB1B-3D60-8045-B6BF-B6FAC526D5C4}" srcOrd="2" destOrd="0" parTransId="{AF02AB0F-334A-B94D-80FA-5CCF8345A79B}" sibTransId="{16476ACC-A758-8A4A-AE6D-B4F06EED9656}"/>
    <dgm:cxn modelId="{AE619B62-B5A0-5442-8671-D0FB9B956431}" type="presOf" srcId="{11637BA7-17CC-FF48-9AB1-565533C5DF7F}" destId="{A4C309F3-249D-1947-98FD-FBB5A1F2A18D}" srcOrd="0" destOrd="1" presId="urn:microsoft.com/office/officeart/2005/8/layout/matrix3"/>
    <dgm:cxn modelId="{9010C5DF-9171-1A49-8300-EF47CA2A9837}" type="presOf" srcId="{9AEE48FE-BCD2-A144-9D29-D248A1E624FC}" destId="{BB88B238-3223-8640-8CA4-69257CB4041D}" srcOrd="0" destOrd="0" presId="urn:microsoft.com/office/officeart/2005/8/layout/matrix3"/>
    <dgm:cxn modelId="{704448F1-088D-1541-BC4E-DBB10BB652B9}" type="presOf" srcId="{16C5EC3D-CD1A-3440-98A6-5B2C37B66746}" destId="{A4C309F3-249D-1947-98FD-FBB5A1F2A18D}" srcOrd="0" destOrd="0" presId="urn:microsoft.com/office/officeart/2005/8/layout/matrix3"/>
    <dgm:cxn modelId="{C545C304-F5FC-0041-8FE5-A6708510066C}" type="presOf" srcId="{309D4766-84D7-6348-96A6-11CF4F51FA8D}" destId="{F473B357-FC92-634E-9F04-932BCF0D3F02}" srcOrd="0" destOrd="1" presId="urn:microsoft.com/office/officeart/2005/8/layout/matrix3"/>
    <dgm:cxn modelId="{08BEBCBD-71EC-C947-BCF0-9BBBED3BD293}" type="presOf" srcId="{28DFFB1B-3D60-8045-B6BF-B6FAC526D5C4}" destId="{88F4D691-43BF-2047-8B83-C916B87B2B4C}" srcOrd="0" destOrd="0" presId="urn:microsoft.com/office/officeart/2005/8/layout/matrix3"/>
    <dgm:cxn modelId="{025E2561-AF28-8A45-9FFD-06E861D14059}" type="presOf" srcId="{385B4974-20DA-B343-9EA8-04ACFFC2E5C3}" destId="{F473B357-FC92-634E-9F04-932BCF0D3F02}" srcOrd="0" destOrd="0" presId="urn:microsoft.com/office/officeart/2005/8/layout/matrix3"/>
    <dgm:cxn modelId="{38E396C0-983C-BC47-8F7F-0D685F6AA652}" type="presParOf" srcId="{BB88B238-3223-8640-8CA4-69257CB4041D}" destId="{11536EF0-BA60-2D49-B7D2-92CDF1B5C40C}" srcOrd="0" destOrd="0" presId="urn:microsoft.com/office/officeart/2005/8/layout/matrix3"/>
    <dgm:cxn modelId="{49961CCD-5F83-4346-AEA8-817FE5656494}" type="presParOf" srcId="{BB88B238-3223-8640-8CA4-69257CB4041D}" destId="{F473B357-FC92-634E-9F04-932BCF0D3F02}" srcOrd="1" destOrd="0" presId="urn:microsoft.com/office/officeart/2005/8/layout/matrix3"/>
    <dgm:cxn modelId="{C09E98D3-89B6-1447-B121-F8C044520807}" type="presParOf" srcId="{BB88B238-3223-8640-8CA4-69257CB4041D}" destId="{DE1BD9C1-E6FE-2C4B-B5F6-A652B9D58721}" srcOrd="2" destOrd="0" presId="urn:microsoft.com/office/officeart/2005/8/layout/matrix3"/>
    <dgm:cxn modelId="{DAF776EE-D3B4-1F4C-A499-5963B2A5F6F4}" type="presParOf" srcId="{BB88B238-3223-8640-8CA4-69257CB4041D}" destId="{88F4D691-43BF-2047-8B83-C916B87B2B4C}" srcOrd="3" destOrd="0" presId="urn:microsoft.com/office/officeart/2005/8/layout/matrix3"/>
    <dgm:cxn modelId="{2EF1C9F3-9CEF-4B4B-B5AF-58D661C48FF5}" type="presParOf" srcId="{BB88B238-3223-8640-8CA4-69257CB4041D}" destId="{A4C309F3-249D-1947-98FD-FBB5A1F2A18D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E9C4E08-EB90-5049-8737-4431616B1EE3}" type="doc">
      <dgm:prSet loTypeId="urn:microsoft.com/office/officeart/2005/8/layout/hProcess9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0EB6288-0D3A-5C49-B197-2744E2933436}">
      <dgm:prSet/>
      <dgm:spPr/>
      <dgm:t>
        <a:bodyPr/>
        <a:lstStyle/>
        <a:p>
          <a:pPr rtl="0"/>
          <a:r>
            <a:rPr lang="en-US" dirty="0" smtClean="0"/>
            <a:t>Prewriting</a:t>
          </a:r>
          <a:endParaRPr lang="en-US" dirty="0"/>
        </a:p>
      </dgm:t>
    </dgm:pt>
    <dgm:pt modelId="{CF4D5052-3F68-6E45-A457-B9EB9FD96E23}" type="parTrans" cxnId="{DBFF1A0E-768E-1A48-A942-73D0FF3C82A6}">
      <dgm:prSet/>
      <dgm:spPr/>
      <dgm:t>
        <a:bodyPr/>
        <a:lstStyle/>
        <a:p>
          <a:endParaRPr lang="en-US"/>
        </a:p>
      </dgm:t>
    </dgm:pt>
    <dgm:pt modelId="{E42E89DB-CB7B-854A-BD28-341893DF0917}" type="sibTrans" cxnId="{DBFF1A0E-768E-1A48-A942-73D0FF3C82A6}">
      <dgm:prSet/>
      <dgm:spPr/>
      <dgm:t>
        <a:bodyPr/>
        <a:lstStyle/>
        <a:p>
          <a:endParaRPr lang="en-US"/>
        </a:p>
      </dgm:t>
    </dgm:pt>
    <dgm:pt modelId="{99ABA5E0-718F-674E-9840-F27FB6C9EF73}">
      <dgm:prSet/>
      <dgm:spPr/>
      <dgm:t>
        <a:bodyPr/>
        <a:lstStyle/>
        <a:p>
          <a:pPr rtl="0"/>
          <a:r>
            <a:rPr lang="en-US" dirty="0" smtClean="0"/>
            <a:t>Organizing and outlining</a:t>
          </a:r>
          <a:endParaRPr lang="en-US" dirty="0"/>
        </a:p>
      </dgm:t>
    </dgm:pt>
    <dgm:pt modelId="{384D300F-66A0-B149-927B-DF7FC5777956}" type="parTrans" cxnId="{27B20901-9D65-EA48-BF86-82679194DEA4}">
      <dgm:prSet/>
      <dgm:spPr/>
      <dgm:t>
        <a:bodyPr/>
        <a:lstStyle/>
        <a:p>
          <a:endParaRPr lang="en-US"/>
        </a:p>
      </dgm:t>
    </dgm:pt>
    <dgm:pt modelId="{FA470359-4914-4845-A1FF-A022BA903AE7}" type="sibTrans" cxnId="{27B20901-9D65-EA48-BF86-82679194DEA4}">
      <dgm:prSet/>
      <dgm:spPr/>
      <dgm:t>
        <a:bodyPr/>
        <a:lstStyle/>
        <a:p>
          <a:endParaRPr lang="en-US"/>
        </a:p>
      </dgm:t>
    </dgm:pt>
    <dgm:pt modelId="{F6DFF846-CDD0-664A-9E72-D8D3CD9FB72D}">
      <dgm:prSet/>
      <dgm:spPr/>
      <dgm:t>
        <a:bodyPr/>
        <a:lstStyle/>
        <a:p>
          <a:pPr rtl="0"/>
          <a:r>
            <a:rPr lang="is-IS" dirty="0" smtClean="0"/>
            <a:t>Drafting</a:t>
          </a:r>
          <a:endParaRPr lang="is-IS" dirty="0"/>
        </a:p>
      </dgm:t>
    </dgm:pt>
    <dgm:pt modelId="{57601C18-7A49-614E-AE40-5A38080AD45E}" type="parTrans" cxnId="{A985FACB-2925-2847-B6CE-46C76C2A796C}">
      <dgm:prSet/>
      <dgm:spPr/>
      <dgm:t>
        <a:bodyPr/>
        <a:lstStyle/>
        <a:p>
          <a:endParaRPr lang="en-US"/>
        </a:p>
      </dgm:t>
    </dgm:pt>
    <dgm:pt modelId="{806DA10D-7C67-F047-8155-F8DF34F854F1}" type="sibTrans" cxnId="{A985FACB-2925-2847-B6CE-46C76C2A796C}">
      <dgm:prSet/>
      <dgm:spPr/>
      <dgm:t>
        <a:bodyPr/>
        <a:lstStyle/>
        <a:p>
          <a:endParaRPr lang="en-US"/>
        </a:p>
      </dgm:t>
    </dgm:pt>
    <dgm:pt modelId="{D7DBFEE5-451C-6D4F-823D-C62D0A5D1292}">
      <dgm:prSet/>
      <dgm:spPr/>
      <dgm:t>
        <a:bodyPr/>
        <a:lstStyle/>
        <a:p>
          <a:pPr rtl="0"/>
          <a:r>
            <a:rPr lang="en-US" dirty="0" smtClean="0"/>
            <a:t>Revising &amp; editing</a:t>
          </a:r>
          <a:endParaRPr lang="en-US" dirty="0"/>
        </a:p>
      </dgm:t>
    </dgm:pt>
    <dgm:pt modelId="{48251F83-2502-9C46-93C7-29ED421DD1E5}" type="parTrans" cxnId="{1DAF4338-40C5-1540-A819-4D0E4ED467D4}">
      <dgm:prSet/>
      <dgm:spPr/>
      <dgm:t>
        <a:bodyPr/>
        <a:lstStyle/>
        <a:p>
          <a:endParaRPr lang="en-US"/>
        </a:p>
      </dgm:t>
    </dgm:pt>
    <dgm:pt modelId="{9419C6CF-3D75-A948-88F3-B3637F86F2A8}" type="sibTrans" cxnId="{1DAF4338-40C5-1540-A819-4D0E4ED467D4}">
      <dgm:prSet/>
      <dgm:spPr/>
      <dgm:t>
        <a:bodyPr/>
        <a:lstStyle/>
        <a:p>
          <a:endParaRPr lang="en-US"/>
        </a:p>
      </dgm:t>
    </dgm:pt>
    <dgm:pt modelId="{76B25763-2939-3B4D-9C12-64E620475E2A}" type="pres">
      <dgm:prSet presAssocID="{EE9C4E08-EB90-5049-8737-4431616B1EE3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8B0D463-D4C5-6847-A54C-E2FCC2F5D2B3}" type="pres">
      <dgm:prSet presAssocID="{EE9C4E08-EB90-5049-8737-4431616B1EE3}" presName="arrow" presStyleLbl="bgShp" presStyleIdx="0" presStyleCnt="1"/>
      <dgm:spPr/>
      <dgm:t>
        <a:bodyPr/>
        <a:lstStyle/>
        <a:p>
          <a:endParaRPr lang="en-US"/>
        </a:p>
      </dgm:t>
    </dgm:pt>
    <dgm:pt modelId="{42A0BA21-EF4D-994E-974F-00184B1FDA94}" type="pres">
      <dgm:prSet presAssocID="{EE9C4E08-EB90-5049-8737-4431616B1EE3}" presName="linearProcess" presStyleCnt="0"/>
      <dgm:spPr/>
    </dgm:pt>
    <dgm:pt modelId="{1D843AFE-D189-6842-9CD1-32C75D4CC809}" type="pres">
      <dgm:prSet presAssocID="{F0EB6288-0D3A-5C49-B197-2744E2933436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2145DE-7FAE-5642-9B10-A83322C1ED04}" type="pres">
      <dgm:prSet presAssocID="{E42E89DB-CB7B-854A-BD28-341893DF0917}" presName="sibTrans" presStyleCnt="0"/>
      <dgm:spPr/>
    </dgm:pt>
    <dgm:pt modelId="{52DF6DB9-CA2F-8640-969E-ABBD1F5B1E40}" type="pres">
      <dgm:prSet presAssocID="{99ABA5E0-718F-674E-9840-F27FB6C9EF73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1064B3-5F51-6B41-946C-16294F2CF33D}" type="pres">
      <dgm:prSet presAssocID="{FA470359-4914-4845-A1FF-A022BA903AE7}" presName="sibTrans" presStyleCnt="0"/>
      <dgm:spPr/>
    </dgm:pt>
    <dgm:pt modelId="{6630CF13-C5AA-0E43-BB51-B8574AC601F1}" type="pres">
      <dgm:prSet presAssocID="{F6DFF846-CDD0-664A-9E72-D8D3CD9FB72D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DF3B5D-5425-8841-AA84-09BAA99C857A}" type="pres">
      <dgm:prSet presAssocID="{806DA10D-7C67-F047-8155-F8DF34F854F1}" presName="sibTrans" presStyleCnt="0"/>
      <dgm:spPr/>
    </dgm:pt>
    <dgm:pt modelId="{F451E23D-4677-8F41-8058-14D62F540455}" type="pres">
      <dgm:prSet presAssocID="{D7DBFEE5-451C-6D4F-823D-C62D0A5D1292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985FACB-2925-2847-B6CE-46C76C2A796C}" srcId="{EE9C4E08-EB90-5049-8737-4431616B1EE3}" destId="{F6DFF846-CDD0-664A-9E72-D8D3CD9FB72D}" srcOrd="2" destOrd="0" parTransId="{57601C18-7A49-614E-AE40-5A38080AD45E}" sibTransId="{806DA10D-7C67-F047-8155-F8DF34F854F1}"/>
    <dgm:cxn modelId="{1DAF4338-40C5-1540-A819-4D0E4ED467D4}" srcId="{EE9C4E08-EB90-5049-8737-4431616B1EE3}" destId="{D7DBFEE5-451C-6D4F-823D-C62D0A5D1292}" srcOrd="3" destOrd="0" parTransId="{48251F83-2502-9C46-93C7-29ED421DD1E5}" sibTransId="{9419C6CF-3D75-A948-88F3-B3637F86F2A8}"/>
    <dgm:cxn modelId="{DBFF1A0E-768E-1A48-A942-73D0FF3C82A6}" srcId="{EE9C4E08-EB90-5049-8737-4431616B1EE3}" destId="{F0EB6288-0D3A-5C49-B197-2744E2933436}" srcOrd="0" destOrd="0" parTransId="{CF4D5052-3F68-6E45-A457-B9EB9FD96E23}" sibTransId="{E42E89DB-CB7B-854A-BD28-341893DF0917}"/>
    <dgm:cxn modelId="{65DEDF47-AD01-E94A-9768-B3DF6C924761}" type="presOf" srcId="{EE9C4E08-EB90-5049-8737-4431616B1EE3}" destId="{76B25763-2939-3B4D-9C12-64E620475E2A}" srcOrd="0" destOrd="0" presId="urn:microsoft.com/office/officeart/2005/8/layout/hProcess9"/>
    <dgm:cxn modelId="{D4622EFF-E0AA-674C-945D-020567920A76}" type="presOf" srcId="{F6DFF846-CDD0-664A-9E72-D8D3CD9FB72D}" destId="{6630CF13-C5AA-0E43-BB51-B8574AC601F1}" srcOrd="0" destOrd="0" presId="urn:microsoft.com/office/officeart/2005/8/layout/hProcess9"/>
    <dgm:cxn modelId="{FCA37675-0BC8-3444-B31E-BA440229C632}" type="presOf" srcId="{D7DBFEE5-451C-6D4F-823D-C62D0A5D1292}" destId="{F451E23D-4677-8F41-8058-14D62F540455}" srcOrd="0" destOrd="0" presId="urn:microsoft.com/office/officeart/2005/8/layout/hProcess9"/>
    <dgm:cxn modelId="{141CB38C-C801-0C4A-BAD5-4DA5446A14CA}" type="presOf" srcId="{F0EB6288-0D3A-5C49-B197-2744E2933436}" destId="{1D843AFE-D189-6842-9CD1-32C75D4CC809}" srcOrd="0" destOrd="0" presId="urn:microsoft.com/office/officeart/2005/8/layout/hProcess9"/>
    <dgm:cxn modelId="{67CAFC29-F7CC-1141-A0AF-F20FA62666D3}" type="presOf" srcId="{99ABA5E0-718F-674E-9840-F27FB6C9EF73}" destId="{52DF6DB9-CA2F-8640-969E-ABBD1F5B1E40}" srcOrd="0" destOrd="0" presId="urn:microsoft.com/office/officeart/2005/8/layout/hProcess9"/>
    <dgm:cxn modelId="{27B20901-9D65-EA48-BF86-82679194DEA4}" srcId="{EE9C4E08-EB90-5049-8737-4431616B1EE3}" destId="{99ABA5E0-718F-674E-9840-F27FB6C9EF73}" srcOrd="1" destOrd="0" parTransId="{384D300F-66A0-B149-927B-DF7FC5777956}" sibTransId="{FA470359-4914-4845-A1FF-A022BA903AE7}"/>
    <dgm:cxn modelId="{0CD42A86-54FF-9141-B252-C8FE7F867F53}" type="presParOf" srcId="{76B25763-2939-3B4D-9C12-64E620475E2A}" destId="{F8B0D463-D4C5-6847-A54C-E2FCC2F5D2B3}" srcOrd="0" destOrd="0" presId="urn:microsoft.com/office/officeart/2005/8/layout/hProcess9"/>
    <dgm:cxn modelId="{6BC9E930-9DF1-784F-A3C1-FD599197F11A}" type="presParOf" srcId="{76B25763-2939-3B4D-9C12-64E620475E2A}" destId="{42A0BA21-EF4D-994E-974F-00184B1FDA94}" srcOrd="1" destOrd="0" presId="urn:microsoft.com/office/officeart/2005/8/layout/hProcess9"/>
    <dgm:cxn modelId="{728D5E0F-577C-6A49-8B3C-95BBDAE6987C}" type="presParOf" srcId="{42A0BA21-EF4D-994E-974F-00184B1FDA94}" destId="{1D843AFE-D189-6842-9CD1-32C75D4CC809}" srcOrd="0" destOrd="0" presId="urn:microsoft.com/office/officeart/2005/8/layout/hProcess9"/>
    <dgm:cxn modelId="{457E3BBD-CE52-B143-80F0-A7FED09211C0}" type="presParOf" srcId="{42A0BA21-EF4D-994E-974F-00184B1FDA94}" destId="{AE2145DE-7FAE-5642-9B10-A83322C1ED04}" srcOrd="1" destOrd="0" presId="urn:microsoft.com/office/officeart/2005/8/layout/hProcess9"/>
    <dgm:cxn modelId="{78F746B5-CEAC-ED46-BAA1-F568D9D890D5}" type="presParOf" srcId="{42A0BA21-EF4D-994E-974F-00184B1FDA94}" destId="{52DF6DB9-CA2F-8640-969E-ABBD1F5B1E40}" srcOrd="2" destOrd="0" presId="urn:microsoft.com/office/officeart/2005/8/layout/hProcess9"/>
    <dgm:cxn modelId="{BE611004-89C1-F844-9724-2A234C59445A}" type="presParOf" srcId="{42A0BA21-EF4D-994E-974F-00184B1FDA94}" destId="{7E1064B3-5F51-6B41-946C-16294F2CF33D}" srcOrd="3" destOrd="0" presId="urn:microsoft.com/office/officeart/2005/8/layout/hProcess9"/>
    <dgm:cxn modelId="{473C70DA-71DC-8442-BB9C-7ABBF422CDBF}" type="presParOf" srcId="{42A0BA21-EF4D-994E-974F-00184B1FDA94}" destId="{6630CF13-C5AA-0E43-BB51-B8574AC601F1}" srcOrd="4" destOrd="0" presId="urn:microsoft.com/office/officeart/2005/8/layout/hProcess9"/>
    <dgm:cxn modelId="{3295DD83-D1F6-9D4F-96E4-0B97D90D5827}" type="presParOf" srcId="{42A0BA21-EF4D-994E-974F-00184B1FDA94}" destId="{99DF3B5D-5425-8841-AA84-09BAA99C857A}" srcOrd="5" destOrd="0" presId="urn:microsoft.com/office/officeart/2005/8/layout/hProcess9"/>
    <dgm:cxn modelId="{9D5EB849-73B6-2342-881D-B0B480C8BA56}" type="presParOf" srcId="{42A0BA21-EF4D-994E-974F-00184B1FDA94}" destId="{F451E23D-4677-8F41-8058-14D62F540455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A7E08B6-8F9D-DA4B-9821-705DC8A51BDC}" type="doc">
      <dgm:prSet loTypeId="urn:microsoft.com/office/officeart/2005/8/layout/cycle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F2C8DDD-F192-1D49-A4FA-99635A833C00}">
      <dgm:prSet phldrT="[Text]"/>
      <dgm:spPr/>
      <dgm:t>
        <a:bodyPr/>
        <a:lstStyle/>
        <a:p>
          <a:r>
            <a:rPr lang="en-US" dirty="0" smtClean="0"/>
            <a:t>Purpose</a:t>
          </a:r>
          <a:endParaRPr lang="en-US" dirty="0"/>
        </a:p>
      </dgm:t>
    </dgm:pt>
    <dgm:pt modelId="{A96AAF5E-3D4E-0741-870C-F375798CDB7B}" type="parTrans" cxnId="{8BE9EA11-242E-F74E-AE9C-B302F3A19015}">
      <dgm:prSet/>
      <dgm:spPr/>
      <dgm:t>
        <a:bodyPr/>
        <a:lstStyle/>
        <a:p>
          <a:endParaRPr lang="en-US"/>
        </a:p>
      </dgm:t>
    </dgm:pt>
    <dgm:pt modelId="{DC8796E4-E697-764E-935E-EE82DDE22771}" type="sibTrans" cxnId="{8BE9EA11-242E-F74E-AE9C-B302F3A19015}">
      <dgm:prSet/>
      <dgm:spPr/>
      <dgm:t>
        <a:bodyPr/>
        <a:lstStyle/>
        <a:p>
          <a:endParaRPr lang="en-US"/>
        </a:p>
      </dgm:t>
    </dgm:pt>
    <dgm:pt modelId="{B8E08FA2-65D1-1E42-A524-1A955AA1FBED}">
      <dgm:prSet phldrT="[Text]"/>
      <dgm:spPr/>
      <dgm:t>
        <a:bodyPr/>
        <a:lstStyle/>
        <a:p>
          <a:r>
            <a:rPr lang="en-US" dirty="0" smtClean="0"/>
            <a:t>Scope</a:t>
          </a:r>
          <a:endParaRPr lang="en-US" dirty="0"/>
        </a:p>
      </dgm:t>
    </dgm:pt>
    <dgm:pt modelId="{1E9EE174-7437-BF4B-97AA-FAF36BE81935}" type="parTrans" cxnId="{0F862EA0-4D2C-CF44-816D-E957B2629358}">
      <dgm:prSet/>
      <dgm:spPr/>
      <dgm:t>
        <a:bodyPr/>
        <a:lstStyle/>
        <a:p>
          <a:endParaRPr lang="en-US"/>
        </a:p>
      </dgm:t>
    </dgm:pt>
    <dgm:pt modelId="{EF37ACBD-DFB2-074D-9756-FD67AB20CC5D}" type="sibTrans" cxnId="{0F862EA0-4D2C-CF44-816D-E957B2629358}">
      <dgm:prSet/>
      <dgm:spPr/>
      <dgm:t>
        <a:bodyPr/>
        <a:lstStyle/>
        <a:p>
          <a:endParaRPr lang="en-US"/>
        </a:p>
      </dgm:t>
    </dgm:pt>
    <dgm:pt modelId="{586CA39F-5EB9-B049-99E7-785E3C0BE5BD}">
      <dgm:prSet phldrT="[Text]"/>
      <dgm:spPr/>
      <dgm:t>
        <a:bodyPr/>
        <a:lstStyle/>
        <a:p>
          <a:r>
            <a:rPr lang="en-US" dirty="0" smtClean="0"/>
            <a:t>Audience Analysis</a:t>
          </a:r>
          <a:endParaRPr lang="en-US" dirty="0"/>
        </a:p>
      </dgm:t>
    </dgm:pt>
    <dgm:pt modelId="{3393127B-BFD9-5E41-8E04-9F7F0BCFC0EB}" type="parTrans" cxnId="{CCF65221-5F97-5E43-AA79-698A25556648}">
      <dgm:prSet/>
      <dgm:spPr/>
      <dgm:t>
        <a:bodyPr/>
        <a:lstStyle/>
        <a:p>
          <a:endParaRPr lang="en-US"/>
        </a:p>
      </dgm:t>
    </dgm:pt>
    <dgm:pt modelId="{64EF7175-AEBC-B04C-BD52-B233B04A7776}" type="sibTrans" cxnId="{CCF65221-5F97-5E43-AA79-698A25556648}">
      <dgm:prSet/>
      <dgm:spPr/>
      <dgm:t>
        <a:bodyPr/>
        <a:lstStyle/>
        <a:p>
          <a:endParaRPr lang="en-US"/>
        </a:p>
      </dgm:t>
    </dgm:pt>
    <dgm:pt modelId="{721CBA57-DFDA-5D44-82B3-5D39694FCFA3}">
      <dgm:prSet phldrT="[Text]"/>
      <dgm:spPr/>
      <dgm:t>
        <a:bodyPr/>
        <a:lstStyle/>
        <a:p>
          <a:r>
            <a:rPr lang="en-US" dirty="0" smtClean="0"/>
            <a:t>Medium or Channel</a:t>
          </a:r>
          <a:endParaRPr lang="en-US" dirty="0"/>
        </a:p>
      </dgm:t>
    </dgm:pt>
    <dgm:pt modelId="{D66DB9BF-D7A7-594F-804C-DA794C216C80}" type="parTrans" cxnId="{2E9E52B1-F18F-F542-9710-99A101FC909E}">
      <dgm:prSet/>
      <dgm:spPr/>
      <dgm:t>
        <a:bodyPr/>
        <a:lstStyle/>
        <a:p>
          <a:endParaRPr lang="en-US"/>
        </a:p>
      </dgm:t>
    </dgm:pt>
    <dgm:pt modelId="{9450A6B5-2B59-CF47-B47C-BDC5A7FD49E4}" type="sibTrans" cxnId="{2E9E52B1-F18F-F542-9710-99A101FC909E}">
      <dgm:prSet/>
      <dgm:spPr/>
      <dgm:t>
        <a:bodyPr/>
        <a:lstStyle/>
        <a:p>
          <a:endParaRPr lang="en-US"/>
        </a:p>
      </dgm:t>
    </dgm:pt>
    <dgm:pt modelId="{5A1E8D67-3F29-F649-9191-9F857AB1DB47}" type="pres">
      <dgm:prSet presAssocID="{CA7E08B6-8F9D-DA4B-9821-705DC8A51BD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8A9E62-EABE-324E-99D4-C39D8C38C5EA}" type="pres">
      <dgm:prSet presAssocID="{7F2C8DDD-F192-1D49-A4FA-99635A833C00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6BBAE2-14F0-0741-B83A-2A1DA2153539}" type="pres">
      <dgm:prSet presAssocID="{7F2C8DDD-F192-1D49-A4FA-99635A833C00}" presName="spNode" presStyleCnt="0"/>
      <dgm:spPr/>
    </dgm:pt>
    <dgm:pt modelId="{2B2E9512-DAD8-AF45-AB73-30B25ED7C772}" type="pres">
      <dgm:prSet presAssocID="{DC8796E4-E697-764E-935E-EE82DDE22771}" presName="sibTrans" presStyleLbl="sibTrans1D1" presStyleIdx="0" presStyleCnt="4"/>
      <dgm:spPr/>
      <dgm:t>
        <a:bodyPr/>
        <a:lstStyle/>
        <a:p>
          <a:endParaRPr lang="en-US"/>
        </a:p>
      </dgm:t>
    </dgm:pt>
    <dgm:pt modelId="{77138A6D-9501-6D4E-A01D-A561DC3CA1EF}" type="pres">
      <dgm:prSet presAssocID="{B8E08FA2-65D1-1E42-A524-1A955AA1FBE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71B628-808F-1E45-B04C-44D07AD6D67D}" type="pres">
      <dgm:prSet presAssocID="{B8E08FA2-65D1-1E42-A524-1A955AA1FBED}" presName="spNode" presStyleCnt="0"/>
      <dgm:spPr/>
    </dgm:pt>
    <dgm:pt modelId="{2A2E5E58-0A40-C048-A629-63469ADAFAAC}" type="pres">
      <dgm:prSet presAssocID="{EF37ACBD-DFB2-074D-9756-FD67AB20CC5D}" presName="sibTrans" presStyleLbl="sibTrans1D1" presStyleIdx="1" presStyleCnt="4"/>
      <dgm:spPr/>
      <dgm:t>
        <a:bodyPr/>
        <a:lstStyle/>
        <a:p>
          <a:endParaRPr lang="en-US"/>
        </a:p>
      </dgm:t>
    </dgm:pt>
    <dgm:pt modelId="{56D9DE85-7905-4140-8E5A-6ED7FB946951}" type="pres">
      <dgm:prSet presAssocID="{586CA39F-5EB9-B049-99E7-785E3C0BE5B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AD3F2B-31DB-424D-8506-75F79FFF4AED}" type="pres">
      <dgm:prSet presAssocID="{586CA39F-5EB9-B049-99E7-785E3C0BE5BD}" presName="spNode" presStyleCnt="0"/>
      <dgm:spPr/>
    </dgm:pt>
    <dgm:pt modelId="{80E5A8AA-6867-0648-9F72-6B89DF3A9976}" type="pres">
      <dgm:prSet presAssocID="{64EF7175-AEBC-B04C-BD52-B233B04A7776}" presName="sibTrans" presStyleLbl="sibTrans1D1" presStyleIdx="2" presStyleCnt="4"/>
      <dgm:spPr/>
      <dgm:t>
        <a:bodyPr/>
        <a:lstStyle/>
        <a:p>
          <a:endParaRPr lang="en-US"/>
        </a:p>
      </dgm:t>
    </dgm:pt>
    <dgm:pt modelId="{5BFB90A5-801C-2F4B-8B39-BB1729AEDA66}" type="pres">
      <dgm:prSet presAssocID="{721CBA57-DFDA-5D44-82B3-5D39694FCFA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37CE5E-5282-8C40-B5F5-393437CD298F}" type="pres">
      <dgm:prSet presAssocID="{721CBA57-DFDA-5D44-82B3-5D39694FCFA3}" presName="spNode" presStyleCnt="0"/>
      <dgm:spPr/>
    </dgm:pt>
    <dgm:pt modelId="{E493C64C-7404-E94E-A38D-5DE37526101C}" type="pres">
      <dgm:prSet presAssocID="{9450A6B5-2B59-CF47-B47C-BDC5A7FD49E4}" presName="sibTrans" presStyleLbl="sibTrans1D1" presStyleIdx="3" presStyleCnt="4"/>
      <dgm:spPr/>
      <dgm:t>
        <a:bodyPr/>
        <a:lstStyle/>
        <a:p>
          <a:endParaRPr lang="en-US"/>
        </a:p>
      </dgm:t>
    </dgm:pt>
  </dgm:ptLst>
  <dgm:cxnLst>
    <dgm:cxn modelId="{B85BB7BF-C0E5-0642-9FE7-8FB7615AFC9E}" type="presOf" srcId="{CA7E08B6-8F9D-DA4B-9821-705DC8A51BDC}" destId="{5A1E8D67-3F29-F649-9191-9F857AB1DB47}" srcOrd="0" destOrd="0" presId="urn:microsoft.com/office/officeart/2005/8/layout/cycle5"/>
    <dgm:cxn modelId="{0F862EA0-4D2C-CF44-816D-E957B2629358}" srcId="{CA7E08B6-8F9D-DA4B-9821-705DC8A51BDC}" destId="{B8E08FA2-65D1-1E42-A524-1A955AA1FBED}" srcOrd="1" destOrd="0" parTransId="{1E9EE174-7437-BF4B-97AA-FAF36BE81935}" sibTransId="{EF37ACBD-DFB2-074D-9756-FD67AB20CC5D}"/>
    <dgm:cxn modelId="{8BE9EA11-242E-F74E-AE9C-B302F3A19015}" srcId="{CA7E08B6-8F9D-DA4B-9821-705DC8A51BDC}" destId="{7F2C8DDD-F192-1D49-A4FA-99635A833C00}" srcOrd="0" destOrd="0" parTransId="{A96AAF5E-3D4E-0741-870C-F375798CDB7B}" sibTransId="{DC8796E4-E697-764E-935E-EE82DDE22771}"/>
    <dgm:cxn modelId="{2E9E52B1-F18F-F542-9710-99A101FC909E}" srcId="{CA7E08B6-8F9D-DA4B-9821-705DC8A51BDC}" destId="{721CBA57-DFDA-5D44-82B3-5D39694FCFA3}" srcOrd="3" destOrd="0" parTransId="{D66DB9BF-D7A7-594F-804C-DA794C216C80}" sibTransId="{9450A6B5-2B59-CF47-B47C-BDC5A7FD49E4}"/>
    <dgm:cxn modelId="{D2B802ED-CCD2-D34D-B194-9F9E0FFD5ABE}" type="presOf" srcId="{7F2C8DDD-F192-1D49-A4FA-99635A833C00}" destId="{708A9E62-EABE-324E-99D4-C39D8C38C5EA}" srcOrd="0" destOrd="0" presId="urn:microsoft.com/office/officeart/2005/8/layout/cycle5"/>
    <dgm:cxn modelId="{E7DD0837-F6A2-574C-911E-3A41338025B7}" type="presOf" srcId="{721CBA57-DFDA-5D44-82B3-5D39694FCFA3}" destId="{5BFB90A5-801C-2F4B-8B39-BB1729AEDA66}" srcOrd="0" destOrd="0" presId="urn:microsoft.com/office/officeart/2005/8/layout/cycle5"/>
    <dgm:cxn modelId="{EB9AD0F5-5A7C-C045-9153-CC9D185F1CB3}" type="presOf" srcId="{9450A6B5-2B59-CF47-B47C-BDC5A7FD49E4}" destId="{E493C64C-7404-E94E-A38D-5DE37526101C}" srcOrd="0" destOrd="0" presId="urn:microsoft.com/office/officeart/2005/8/layout/cycle5"/>
    <dgm:cxn modelId="{E217AD73-7113-8E43-927C-550EA6A1643D}" type="presOf" srcId="{586CA39F-5EB9-B049-99E7-785E3C0BE5BD}" destId="{56D9DE85-7905-4140-8E5A-6ED7FB946951}" srcOrd="0" destOrd="0" presId="urn:microsoft.com/office/officeart/2005/8/layout/cycle5"/>
    <dgm:cxn modelId="{439BF8E8-E561-AB43-8BB4-C4A090F86004}" type="presOf" srcId="{64EF7175-AEBC-B04C-BD52-B233B04A7776}" destId="{80E5A8AA-6867-0648-9F72-6B89DF3A9976}" srcOrd="0" destOrd="0" presId="urn:microsoft.com/office/officeart/2005/8/layout/cycle5"/>
    <dgm:cxn modelId="{470634D2-892E-274F-86EE-3043BE9A7853}" type="presOf" srcId="{EF37ACBD-DFB2-074D-9756-FD67AB20CC5D}" destId="{2A2E5E58-0A40-C048-A629-63469ADAFAAC}" srcOrd="0" destOrd="0" presId="urn:microsoft.com/office/officeart/2005/8/layout/cycle5"/>
    <dgm:cxn modelId="{C6E34246-B68C-1B41-8D66-CF9A260F25BD}" type="presOf" srcId="{B8E08FA2-65D1-1E42-A524-1A955AA1FBED}" destId="{77138A6D-9501-6D4E-A01D-A561DC3CA1EF}" srcOrd="0" destOrd="0" presId="urn:microsoft.com/office/officeart/2005/8/layout/cycle5"/>
    <dgm:cxn modelId="{CCF65221-5F97-5E43-AA79-698A25556648}" srcId="{CA7E08B6-8F9D-DA4B-9821-705DC8A51BDC}" destId="{586CA39F-5EB9-B049-99E7-785E3C0BE5BD}" srcOrd="2" destOrd="0" parTransId="{3393127B-BFD9-5E41-8E04-9F7F0BCFC0EB}" sibTransId="{64EF7175-AEBC-B04C-BD52-B233B04A7776}"/>
    <dgm:cxn modelId="{E2496FE5-AD77-AD41-8AD8-7FE76221061A}" type="presOf" srcId="{DC8796E4-E697-764E-935E-EE82DDE22771}" destId="{2B2E9512-DAD8-AF45-AB73-30B25ED7C772}" srcOrd="0" destOrd="0" presId="urn:microsoft.com/office/officeart/2005/8/layout/cycle5"/>
    <dgm:cxn modelId="{E35176A5-C94F-C14A-84EB-9F8C0A9604A8}" type="presParOf" srcId="{5A1E8D67-3F29-F649-9191-9F857AB1DB47}" destId="{708A9E62-EABE-324E-99D4-C39D8C38C5EA}" srcOrd="0" destOrd="0" presId="urn:microsoft.com/office/officeart/2005/8/layout/cycle5"/>
    <dgm:cxn modelId="{749ACF07-26CE-2443-B47E-1DDA807A9DEE}" type="presParOf" srcId="{5A1E8D67-3F29-F649-9191-9F857AB1DB47}" destId="{416BBAE2-14F0-0741-B83A-2A1DA2153539}" srcOrd="1" destOrd="0" presId="urn:microsoft.com/office/officeart/2005/8/layout/cycle5"/>
    <dgm:cxn modelId="{B0040A81-0FA7-CA4D-ABAB-F79110CE349B}" type="presParOf" srcId="{5A1E8D67-3F29-F649-9191-9F857AB1DB47}" destId="{2B2E9512-DAD8-AF45-AB73-30B25ED7C772}" srcOrd="2" destOrd="0" presId="urn:microsoft.com/office/officeart/2005/8/layout/cycle5"/>
    <dgm:cxn modelId="{F02F29D8-BCE8-7B42-8FBE-D1EE52E178C6}" type="presParOf" srcId="{5A1E8D67-3F29-F649-9191-9F857AB1DB47}" destId="{77138A6D-9501-6D4E-A01D-A561DC3CA1EF}" srcOrd="3" destOrd="0" presId="urn:microsoft.com/office/officeart/2005/8/layout/cycle5"/>
    <dgm:cxn modelId="{EA7BF341-F731-2F48-9B8D-626C4629F883}" type="presParOf" srcId="{5A1E8D67-3F29-F649-9191-9F857AB1DB47}" destId="{D171B628-808F-1E45-B04C-44D07AD6D67D}" srcOrd="4" destOrd="0" presId="urn:microsoft.com/office/officeart/2005/8/layout/cycle5"/>
    <dgm:cxn modelId="{6533D12B-0879-A24F-AEF3-BBAA27ACBF1F}" type="presParOf" srcId="{5A1E8D67-3F29-F649-9191-9F857AB1DB47}" destId="{2A2E5E58-0A40-C048-A629-63469ADAFAAC}" srcOrd="5" destOrd="0" presId="urn:microsoft.com/office/officeart/2005/8/layout/cycle5"/>
    <dgm:cxn modelId="{21B4DF21-EED6-E745-8DA6-419BDD3B86A7}" type="presParOf" srcId="{5A1E8D67-3F29-F649-9191-9F857AB1DB47}" destId="{56D9DE85-7905-4140-8E5A-6ED7FB946951}" srcOrd="6" destOrd="0" presId="urn:microsoft.com/office/officeart/2005/8/layout/cycle5"/>
    <dgm:cxn modelId="{A41D604B-2D7C-3645-AB0D-87A48C7DE971}" type="presParOf" srcId="{5A1E8D67-3F29-F649-9191-9F857AB1DB47}" destId="{0AAD3F2B-31DB-424D-8506-75F79FFF4AED}" srcOrd="7" destOrd="0" presId="urn:microsoft.com/office/officeart/2005/8/layout/cycle5"/>
    <dgm:cxn modelId="{38E27215-EB98-F640-AC23-F8ECABCFE001}" type="presParOf" srcId="{5A1E8D67-3F29-F649-9191-9F857AB1DB47}" destId="{80E5A8AA-6867-0648-9F72-6B89DF3A9976}" srcOrd="8" destOrd="0" presId="urn:microsoft.com/office/officeart/2005/8/layout/cycle5"/>
    <dgm:cxn modelId="{C9D23A37-3159-0345-88A1-A00485962CD5}" type="presParOf" srcId="{5A1E8D67-3F29-F649-9191-9F857AB1DB47}" destId="{5BFB90A5-801C-2F4B-8B39-BB1729AEDA66}" srcOrd="9" destOrd="0" presId="urn:microsoft.com/office/officeart/2005/8/layout/cycle5"/>
    <dgm:cxn modelId="{7AC181B7-619C-3642-8FEB-EC26CFC3D576}" type="presParOf" srcId="{5A1E8D67-3F29-F649-9191-9F857AB1DB47}" destId="{3537CE5E-5282-8C40-B5F5-393437CD298F}" srcOrd="10" destOrd="0" presId="urn:microsoft.com/office/officeart/2005/8/layout/cycle5"/>
    <dgm:cxn modelId="{5C1581CB-7578-C147-9973-420E0882370D}" type="presParOf" srcId="{5A1E8D67-3F29-F649-9191-9F857AB1DB47}" destId="{E493C64C-7404-E94E-A38D-5DE37526101C}" srcOrd="11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3959024-FAC0-264E-9538-6127B47270B3}" type="doc">
      <dgm:prSet loTypeId="urn:microsoft.com/office/officeart/2005/8/layout/hProcess7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DAFA424-3A49-7743-9989-3E7C75E2CB54}">
      <dgm:prSet phldrT="[Text]"/>
      <dgm:spPr/>
      <dgm:t>
        <a:bodyPr/>
        <a:lstStyle/>
        <a:p>
          <a:r>
            <a:rPr lang="en-US" dirty="0" smtClean="0"/>
            <a:t>Brainstorming</a:t>
          </a:r>
          <a:endParaRPr lang="en-US" dirty="0"/>
        </a:p>
      </dgm:t>
    </dgm:pt>
    <dgm:pt modelId="{A97F5DD5-DD2E-054B-A7B2-3901CEB214E1}" type="parTrans" cxnId="{DA682794-6FA8-0F44-9638-92D48B2B0A12}">
      <dgm:prSet/>
      <dgm:spPr/>
      <dgm:t>
        <a:bodyPr/>
        <a:lstStyle/>
        <a:p>
          <a:endParaRPr lang="en-US"/>
        </a:p>
      </dgm:t>
    </dgm:pt>
    <dgm:pt modelId="{DB5B30A2-C061-7949-87C3-AA77AC809819}" type="sibTrans" cxnId="{DA682794-6FA8-0F44-9638-92D48B2B0A12}">
      <dgm:prSet/>
      <dgm:spPr/>
      <dgm:t>
        <a:bodyPr/>
        <a:lstStyle/>
        <a:p>
          <a:endParaRPr lang="en-US"/>
        </a:p>
      </dgm:t>
    </dgm:pt>
    <dgm:pt modelId="{0E53AC11-5AF9-254A-A3B5-502EB28C9CE7}">
      <dgm:prSet phldrT="[Text]"/>
      <dgm:spPr/>
      <dgm:t>
        <a:bodyPr/>
        <a:lstStyle/>
        <a:p>
          <a:r>
            <a:rPr lang="en-US" dirty="0" smtClean="0"/>
            <a:t>10 minutes of jotting down any thoughts that come to mind</a:t>
          </a:r>
        </a:p>
        <a:p>
          <a:r>
            <a:rPr lang="en-US" dirty="0" smtClean="0"/>
            <a:t>After groups items based on </a:t>
          </a:r>
          <a:r>
            <a:rPr lang="en-US" dirty="0" err="1" smtClean="0"/>
            <a:t>subcaterogy</a:t>
          </a:r>
          <a:endParaRPr lang="en-US" dirty="0"/>
        </a:p>
      </dgm:t>
    </dgm:pt>
    <dgm:pt modelId="{3B84D0CB-A387-FE43-A17F-4B8301D2044E}" type="parTrans" cxnId="{95F9CEFC-FB9E-0F41-A538-D16EF140973A}">
      <dgm:prSet/>
      <dgm:spPr/>
      <dgm:t>
        <a:bodyPr/>
        <a:lstStyle/>
        <a:p>
          <a:endParaRPr lang="en-US"/>
        </a:p>
      </dgm:t>
    </dgm:pt>
    <dgm:pt modelId="{A0852E0F-B153-4E42-ACB6-ED0D52A89F58}" type="sibTrans" cxnId="{95F9CEFC-FB9E-0F41-A538-D16EF140973A}">
      <dgm:prSet/>
      <dgm:spPr/>
      <dgm:t>
        <a:bodyPr/>
        <a:lstStyle/>
        <a:p>
          <a:endParaRPr lang="en-US"/>
        </a:p>
      </dgm:t>
    </dgm:pt>
    <dgm:pt modelId="{B107594E-53EA-C84B-A236-E08D46D4EB9E}">
      <dgm:prSet phldrT="[Text]"/>
      <dgm:spPr/>
      <dgm:t>
        <a:bodyPr/>
        <a:lstStyle/>
        <a:p>
          <a:r>
            <a:rPr lang="en-US" dirty="0" smtClean="0"/>
            <a:t>Mapping</a:t>
          </a:r>
          <a:endParaRPr lang="en-US" dirty="0"/>
        </a:p>
      </dgm:t>
    </dgm:pt>
    <dgm:pt modelId="{87A8C456-3482-2041-A6C7-542980B2AAF5}" type="parTrans" cxnId="{88A902E7-DF82-8D4E-A8FE-231DA280B5A6}">
      <dgm:prSet/>
      <dgm:spPr/>
      <dgm:t>
        <a:bodyPr/>
        <a:lstStyle/>
        <a:p>
          <a:endParaRPr lang="en-US"/>
        </a:p>
      </dgm:t>
    </dgm:pt>
    <dgm:pt modelId="{E119848F-E36B-EC46-AB53-0EE188ABE3CB}" type="sibTrans" cxnId="{88A902E7-DF82-8D4E-A8FE-231DA280B5A6}">
      <dgm:prSet/>
      <dgm:spPr/>
      <dgm:t>
        <a:bodyPr/>
        <a:lstStyle/>
        <a:p>
          <a:endParaRPr lang="en-US"/>
        </a:p>
      </dgm:t>
    </dgm:pt>
    <dgm:pt modelId="{7D6FD09B-5541-BD41-A922-FF47586247A2}">
      <dgm:prSet phldrT="[Text]"/>
      <dgm:spPr/>
      <dgm:t>
        <a:bodyPr/>
        <a:lstStyle/>
        <a:p>
          <a:r>
            <a:rPr lang="en-US" dirty="0" smtClean="0"/>
            <a:t>Visual representation of clusters of information by topics and subtopics</a:t>
          </a:r>
          <a:endParaRPr lang="en-US" dirty="0"/>
        </a:p>
      </dgm:t>
    </dgm:pt>
    <dgm:pt modelId="{C68614D9-4F61-004C-B733-4E878EE0A492}" type="parTrans" cxnId="{86340DAD-D432-7448-AF13-553C4497A33B}">
      <dgm:prSet/>
      <dgm:spPr/>
      <dgm:t>
        <a:bodyPr/>
        <a:lstStyle/>
        <a:p>
          <a:endParaRPr lang="en-US"/>
        </a:p>
      </dgm:t>
    </dgm:pt>
    <dgm:pt modelId="{AECCA49B-B055-E44B-95D0-6AB1C68D0F68}" type="sibTrans" cxnId="{86340DAD-D432-7448-AF13-553C4497A33B}">
      <dgm:prSet/>
      <dgm:spPr/>
      <dgm:t>
        <a:bodyPr/>
        <a:lstStyle/>
        <a:p>
          <a:endParaRPr lang="en-US"/>
        </a:p>
      </dgm:t>
    </dgm:pt>
    <dgm:pt modelId="{FE5A9157-2F6E-7241-974B-BA49A5CD3904}">
      <dgm:prSet phldrT="[Text]"/>
      <dgm:spPr/>
      <dgm:t>
        <a:bodyPr/>
        <a:lstStyle/>
        <a:p>
          <a:r>
            <a:rPr lang="en-US" dirty="0" smtClean="0"/>
            <a:t>Asking questions</a:t>
          </a:r>
          <a:endParaRPr lang="en-US" dirty="0"/>
        </a:p>
      </dgm:t>
    </dgm:pt>
    <dgm:pt modelId="{51E8F879-6BAC-3842-B8B6-F4FD206AD141}" type="parTrans" cxnId="{8C26448C-43A9-304E-BF88-98CA860B766A}">
      <dgm:prSet/>
      <dgm:spPr/>
      <dgm:t>
        <a:bodyPr/>
        <a:lstStyle/>
        <a:p>
          <a:endParaRPr lang="en-US"/>
        </a:p>
      </dgm:t>
    </dgm:pt>
    <dgm:pt modelId="{410F7060-0B74-144C-94B6-49C8E9F0755A}" type="sibTrans" cxnId="{8C26448C-43A9-304E-BF88-98CA860B766A}">
      <dgm:prSet/>
      <dgm:spPr/>
      <dgm:t>
        <a:bodyPr/>
        <a:lstStyle/>
        <a:p>
          <a:endParaRPr lang="en-US"/>
        </a:p>
      </dgm:t>
    </dgm:pt>
    <dgm:pt modelId="{C70C7DFB-5FFE-2642-8AD3-4E0F6DCB5A09}">
      <dgm:prSet phldrT="[Text]"/>
      <dgm:spPr/>
      <dgm:t>
        <a:bodyPr/>
        <a:lstStyle/>
        <a:p>
          <a:r>
            <a:rPr lang="en-US" dirty="0" smtClean="0"/>
            <a:t>The 5 W’s “Who What Why When and Where”  </a:t>
          </a:r>
        </a:p>
        <a:p>
          <a:r>
            <a:rPr lang="en-US" dirty="0" smtClean="0"/>
            <a:t>Add “how” </a:t>
          </a:r>
          <a:endParaRPr lang="en-US" dirty="0"/>
        </a:p>
      </dgm:t>
    </dgm:pt>
    <dgm:pt modelId="{1B681095-CCC7-6D41-9820-933CF491B26D}" type="parTrans" cxnId="{23B3C891-36BF-9C46-B5EA-5E15B4980C45}">
      <dgm:prSet/>
      <dgm:spPr/>
      <dgm:t>
        <a:bodyPr/>
        <a:lstStyle/>
        <a:p>
          <a:endParaRPr lang="en-US"/>
        </a:p>
      </dgm:t>
    </dgm:pt>
    <dgm:pt modelId="{A4A742B7-6B69-B04E-90E4-266E66A195F7}" type="sibTrans" cxnId="{23B3C891-36BF-9C46-B5EA-5E15B4980C45}">
      <dgm:prSet/>
      <dgm:spPr/>
      <dgm:t>
        <a:bodyPr/>
        <a:lstStyle/>
        <a:p>
          <a:endParaRPr lang="en-US"/>
        </a:p>
      </dgm:t>
    </dgm:pt>
    <dgm:pt modelId="{20A5D6D9-DB93-E849-BFCF-2F00ED17CA99}" type="pres">
      <dgm:prSet presAssocID="{03959024-FAC0-264E-9538-6127B47270B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8F1A729-3B57-4746-8992-EDF0F72F70FC}" type="pres">
      <dgm:prSet presAssocID="{CDAFA424-3A49-7743-9989-3E7C75E2CB54}" presName="compositeNode" presStyleCnt="0">
        <dgm:presLayoutVars>
          <dgm:bulletEnabled val="1"/>
        </dgm:presLayoutVars>
      </dgm:prSet>
      <dgm:spPr/>
    </dgm:pt>
    <dgm:pt modelId="{9B6DF1B5-2238-1D42-B5FA-B3A7D0E49684}" type="pres">
      <dgm:prSet presAssocID="{CDAFA424-3A49-7743-9989-3E7C75E2CB54}" presName="bgRect" presStyleLbl="node1" presStyleIdx="0" presStyleCnt="3"/>
      <dgm:spPr/>
      <dgm:t>
        <a:bodyPr/>
        <a:lstStyle/>
        <a:p>
          <a:endParaRPr lang="en-US"/>
        </a:p>
      </dgm:t>
    </dgm:pt>
    <dgm:pt modelId="{62849268-340A-9A45-A78C-E08D02CDD150}" type="pres">
      <dgm:prSet presAssocID="{CDAFA424-3A49-7743-9989-3E7C75E2CB54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FB9021-8220-EC49-8701-B3B80CF4A23D}" type="pres">
      <dgm:prSet presAssocID="{CDAFA424-3A49-7743-9989-3E7C75E2CB54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92A12F-4121-B342-BDBF-7862B071EE02}" type="pres">
      <dgm:prSet presAssocID="{DB5B30A2-C061-7949-87C3-AA77AC809819}" presName="hSp" presStyleCnt="0"/>
      <dgm:spPr/>
    </dgm:pt>
    <dgm:pt modelId="{6ECBC4EC-FDBD-FD47-920F-9C8FA34130BE}" type="pres">
      <dgm:prSet presAssocID="{DB5B30A2-C061-7949-87C3-AA77AC809819}" presName="vProcSp" presStyleCnt="0"/>
      <dgm:spPr/>
    </dgm:pt>
    <dgm:pt modelId="{C0C96D99-22C5-484E-8BDD-0B280242A0F1}" type="pres">
      <dgm:prSet presAssocID="{DB5B30A2-C061-7949-87C3-AA77AC809819}" presName="vSp1" presStyleCnt="0"/>
      <dgm:spPr/>
    </dgm:pt>
    <dgm:pt modelId="{A2A7C22E-80E5-8042-8E7B-C5C0253AE80C}" type="pres">
      <dgm:prSet presAssocID="{DB5B30A2-C061-7949-87C3-AA77AC809819}" presName="simulatedConn" presStyleLbl="solidFgAcc1" presStyleIdx="0" presStyleCnt="2"/>
      <dgm:spPr/>
    </dgm:pt>
    <dgm:pt modelId="{E1350591-7072-AD41-A8D6-0A852E66F63C}" type="pres">
      <dgm:prSet presAssocID="{DB5B30A2-C061-7949-87C3-AA77AC809819}" presName="vSp2" presStyleCnt="0"/>
      <dgm:spPr/>
    </dgm:pt>
    <dgm:pt modelId="{29D92A4D-2D27-D44D-9CDD-CEFDC5528CFF}" type="pres">
      <dgm:prSet presAssocID="{DB5B30A2-C061-7949-87C3-AA77AC809819}" presName="sibTrans" presStyleCnt="0"/>
      <dgm:spPr/>
    </dgm:pt>
    <dgm:pt modelId="{CD0D1F97-0CC4-CE46-852B-DD2F6FEA0D5C}" type="pres">
      <dgm:prSet presAssocID="{B107594E-53EA-C84B-A236-E08D46D4EB9E}" presName="compositeNode" presStyleCnt="0">
        <dgm:presLayoutVars>
          <dgm:bulletEnabled val="1"/>
        </dgm:presLayoutVars>
      </dgm:prSet>
      <dgm:spPr/>
    </dgm:pt>
    <dgm:pt modelId="{4FF98612-2134-144F-8A8D-32B5E824D261}" type="pres">
      <dgm:prSet presAssocID="{B107594E-53EA-C84B-A236-E08D46D4EB9E}" presName="bgRect" presStyleLbl="node1" presStyleIdx="1" presStyleCnt="3"/>
      <dgm:spPr/>
      <dgm:t>
        <a:bodyPr/>
        <a:lstStyle/>
        <a:p>
          <a:endParaRPr lang="en-US"/>
        </a:p>
      </dgm:t>
    </dgm:pt>
    <dgm:pt modelId="{B22864B3-79D6-704D-A9B0-AAFE16882EE6}" type="pres">
      <dgm:prSet presAssocID="{B107594E-53EA-C84B-A236-E08D46D4EB9E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59DD05-888C-E046-A93D-2C3BDB6C4A5F}" type="pres">
      <dgm:prSet presAssocID="{B107594E-53EA-C84B-A236-E08D46D4EB9E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9686AE-6178-994A-9618-2D7600DC2D68}" type="pres">
      <dgm:prSet presAssocID="{E119848F-E36B-EC46-AB53-0EE188ABE3CB}" presName="hSp" presStyleCnt="0"/>
      <dgm:spPr/>
    </dgm:pt>
    <dgm:pt modelId="{23C4FC80-1D03-794D-A552-665056651BD3}" type="pres">
      <dgm:prSet presAssocID="{E119848F-E36B-EC46-AB53-0EE188ABE3CB}" presName="vProcSp" presStyleCnt="0"/>
      <dgm:spPr/>
    </dgm:pt>
    <dgm:pt modelId="{0B74897C-77CB-7442-B421-204B9F8E50B9}" type="pres">
      <dgm:prSet presAssocID="{E119848F-E36B-EC46-AB53-0EE188ABE3CB}" presName="vSp1" presStyleCnt="0"/>
      <dgm:spPr/>
    </dgm:pt>
    <dgm:pt modelId="{5AA23057-9D02-1045-8D64-259F88F2CAAE}" type="pres">
      <dgm:prSet presAssocID="{E119848F-E36B-EC46-AB53-0EE188ABE3CB}" presName="simulatedConn" presStyleLbl="solidFgAcc1" presStyleIdx="1" presStyleCnt="2"/>
      <dgm:spPr/>
    </dgm:pt>
    <dgm:pt modelId="{AD93C82A-0F66-8F4C-8C91-C051578E9DF2}" type="pres">
      <dgm:prSet presAssocID="{E119848F-E36B-EC46-AB53-0EE188ABE3CB}" presName="vSp2" presStyleCnt="0"/>
      <dgm:spPr/>
    </dgm:pt>
    <dgm:pt modelId="{88E383BF-96BA-704B-BFFE-29F1452D3FBE}" type="pres">
      <dgm:prSet presAssocID="{E119848F-E36B-EC46-AB53-0EE188ABE3CB}" presName="sibTrans" presStyleCnt="0"/>
      <dgm:spPr/>
    </dgm:pt>
    <dgm:pt modelId="{AB44D6CA-DC53-EA43-A947-A220869F7C39}" type="pres">
      <dgm:prSet presAssocID="{FE5A9157-2F6E-7241-974B-BA49A5CD3904}" presName="compositeNode" presStyleCnt="0">
        <dgm:presLayoutVars>
          <dgm:bulletEnabled val="1"/>
        </dgm:presLayoutVars>
      </dgm:prSet>
      <dgm:spPr/>
    </dgm:pt>
    <dgm:pt modelId="{E140FBE5-92D5-C742-BC7E-0D2B838C7D37}" type="pres">
      <dgm:prSet presAssocID="{FE5A9157-2F6E-7241-974B-BA49A5CD3904}" presName="bgRect" presStyleLbl="node1" presStyleIdx="2" presStyleCnt="3"/>
      <dgm:spPr/>
      <dgm:t>
        <a:bodyPr/>
        <a:lstStyle/>
        <a:p>
          <a:endParaRPr lang="en-US"/>
        </a:p>
      </dgm:t>
    </dgm:pt>
    <dgm:pt modelId="{E9465317-BF27-DC42-A103-6381441F5A3C}" type="pres">
      <dgm:prSet presAssocID="{FE5A9157-2F6E-7241-974B-BA49A5CD3904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D62607-2D02-A34F-B66B-865BFB7F3F5F}" type="pres">
      <dgm:prSet presAssocID="{FE5A9157-2F6E-7241-974B-BA49A5CD3904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EDEC33F-A4BB-9E4A-984D-F2816540DD19}" type="presOf" srcId="{FE5A9157-2F6E-7241-974B-BA49A5CD3904}" destId="{E9465317-BF27-DC42-A103-6381441F5A3C}" srcOrd="1" destOrd="0" presId="urn:microsoft.com/office/officeart/2005/8/layout/hProcess7"/>
    <dgm:cxn modelId="{E3862F86-4E0E-B542-BA06-7A23F90D4812}" type="presOf" srcId="{B107594E-53EA-C84B-A236-E08D46D4EB9E}" destId="{B22864B3-79D6-704D-A9B0-AAFE16882EE6}" srcOrd="1" destOrd="0" presId="urn:microsoft.com/office/officeart/2005/8/layout/hProcess7"/>
    <dgm:cxn modelId="{95F9CEFC-FB9E-0F41-A538-D16EF140973A}" srcId="{CDAFA424-3A49-7743-9989-3E7C75E2CB54}" destId="{0E53AC11-5AF9-254A-A3B5-502EB28C9CE7}" srcOrd="0" destOrd="0" parTransId="{3B84D0CB-A387-FE43-A17F-4B8301D2044E}" sibTransId="{A0852E0F-B153-4E42-ACB6-ED0D52A89F58}"/>
    <dgm:cxn modelId="{86340DAD-D432-7448-AF13-553C4497A33B}" srcId="{B107594E-53EA-C84B-A236-E08D46D4EB9E}" destId="{7D6FD09B-5541-BD41-A922-FF47586247A2}" srcOrd="0" destOrd="0" parTransId="{C68614D9-4F61-004C-B733-4E878EE0A492}" sibTransId="{AECCA49B-B055-E44B-95D0-6AB1C68D0F68}"/>
    <dgm:cxn modelId="{29C337AA-BEF7-694D-A90A-4232F0DA6967}" type="presOf" srcId="{B107594E-53EA-C84B-A236-E08D46D4EB9E}" destId="{4FF98612-2134-144F-8A8D-32B5E824D261}" srcOrd="0" destOrd="0" presId="urn:microsoft.com/office/officeart/2005/8/layout/hProcess7"/>
    <dgm:cxn modelId="{37299456-DCD3-B641-8B58-DA29BBD16F3A}" type="presOf" srcId="{0E53AC11-5AF9-254A-A3B5-502EB28C9CE7}" destId="{E9FB9021-8220-EC49-8701-B3B80CF4A23D}" srcOrd="0" destOrd="0" presId="urn:microsoft.com/office/officeart/2005/8/layout/hProcess7"/>
    <dgm:cxn modelId="{1143645F-591F-7F4C-90E0-99E563BF1E50}" type="presOf" srcId="{CDAFA424-3A49-7743-9989-3E7C75E2CB54}" destId="{62849268-340A-9A45-A78C-E08D02CDD150}" srcOrd="1" destOrd="0" presId="urn:microsoft.com/office/officeart/2005/8/layout/hProcess7"/>
    <dgm:cxn modelId="{359D9FAE-FA6C-A94B-B9C1-A5E8A1AA1051}" type="presOf" srcId="{03959024-FAC0-264E-9538-6127B47270B3}" destId="{20A5D6D9-DB93-E849-BFCF-2F00ED17CA99}" srcOrd="0" destOrd="0" presId="urn:microsoft.com/office/officeart/2005/8/layout/hProcess7"/>
    <dgm:cxn modelId="{88A902E7-DF82-8D4E-A8FE-231DA280B5A6}" srcId="{03959024-FAC0-264E-9538-6127B47270B3}" destId="{B107594E-53EA-C84B-A236-E08D46D4EB9E}" srcOrd="1" destOrd="0" parTransId="{87A8C456-3482-2041-A6C7-542980B2AAF5}" sibTransId="{E119848F-E36B-EC46-AB53-0EE188ABE3CB}"/>
    <dgm:cxn modelId="{23B3C891-36BF-9C46-B5EA-5E15B4980C45}" srcId="{FE5A9157-2F6E-7241-974B-BA49A5CD3904}" destId="{C70C7DFB-5FFE-2642-8AD3-4E0F6DCB5A09}" srcOrd="0" destOrd="0" parTransId="{1B681095-CCC7-6D41-9820-933CF491B26D}" sibTransId="{A4A742B7-6B69-B04E-90E4-266E66A195F7}"/>
    <dgm:cxn modelId="{84872C31-155A-1C4F-B86D-0F061185BF91}" type="presOf" srcId="{FE5A9157-2F6E-7241-974B-BA49A5CD3904}" destId="{E140FBE5-92D5-C742-BC7E-0D2B838C7D37}" srcOrd="0" destOrd="0" presId="urn:microsoft.com/office/officeart/2005/8/layout/hProcess7"/>
    <dgm:cxn modelId="{84757E5B-23A9-C147-8D02-B8EFBF0C7C98}" type="presOf" srcId="{C70C7DFB-5FFE-2642-8AD3-4E0F6DCB5A09}" destId="{B6D62607-2D02-A34F-B66B-865BFB7F3F5F}" srcOrd="0" destOrd="0" presId="urn:microsoft.com/office/officeart/2005/8/layout/hProcess7"/>
    <dgm:cxn modelId="{496579A1-F658-874A-AF1E-4876AC082A3F}" type="presOf" srcId="{7D6FD09B-5541-BD41-A922-FF47586247A2}" destId="{AE59DD05-888C-E046-A93D-2C3BDB6C4A5F}" srcOrd="0" destOrd="0" presId="urn:microsoft.com/office/officeart/2005/8/layout/hProcess7"/>
    <dgm:cxn modelId="{64A9D54D-560D-864B-AF21-FF4103E5416B}" type="presOf" srcId="{CDAFA424-3A49-7743-9989-3E7C75E2CB54}" destId="{9B6DF1B5-2238-1D42-B5FA-B3A7D0E49684}" srcOrd="0" destOrd="0" presId="urn:microsoft.com/office/officeart/2005/8/layout/hProcess7"/>
    <dgm:cxn modelId="{DA682794-6FA8-0F44-9638-92D48B2B0A12}" srcId="{03959024-FAC0-264E-9538-6127B47270B3}" destId="{CDAFA424-3A49-7743-9989-3E7C75E2CB54}" srcOrd="0" destOrd="0" parTransId="{A97F5DD5-DD2E-054B-A7B2-3901CEB214E1}" sibTransId="{DB5B30A2-C061-7949-87C3-AA77AC809819}"/>
    <dgm:cxn modelId="{8C26448C-43A9-304E-BF88-98CA860B766A}" srcId="{03959024-FAC0-264E-9538-6127B47270B3}" destId="{FE5A9157-2F6E-7241-974B-BA49A5CD3904}" srcOrd="2" destOrd="0" parTransId="{51E8F879-6BAC-3842-B8B6-F4FD206AD141}" sibTransId="{410F7060-0B74-144C-94B6-49C8E9F0755A}"/>
    <dgm:cxn modelId="{A40BA1A7-7AE8-9843-BCE1-894F65D73623}" type="presParOf" srcId="{20A5D6D9-DB93-E849-BFCF-2F00ED17CA99}" destId="{18F1A729-3B57-4746-8992-EDF0F72F70FC}" srcOrd="0" destOrd="0" presId="urn:microsoft.com/office/officeart/2005/8/layout/hProcess7"/>
    <dgm:cxn modelId="{031B3EEC-E1C0-CD42-B863-F4CC87B4538F}" type="presParOf" srcId="{18F1A729-3B57-4746-8992-EDF0F72F70FC}" destId="{9B6DF1B5-2238-1D42-B5FA-B3A7D0E49684}" srcOrd="0" destOrd="0" presId="urn:microsoft.com/office/officeart/2005/8/layout/hProcess7"/>
    <dgm:cxn modelId="{8B59F9F3-71A4-984C-B982-DF1231B5732D}" type="presParOf" srcId="{18F1A729-3B57-4746-8992-EDF0F72F70FC}" destId="{62849268-340A-9A45-A78C-E08D02CDD150}" srcOrd="1" destOrd="0" presId="urn:microsoft.com/office/officeart/2005/8/layout/hProcess7"/>
    <dgm:cxn modelId="{72336BEB-31EF-0743-8025-5C43468D95AC}" type="presParOf" srcId="{18F1A729-3B57-4746-8992-EDF0F72F70FC}" destId="{E9FB9021-8220-EC49-8701-B3B80CF4A23D}" srcOrd="2" destOrd="0" presId="urn:microsoft.com/office/officeart/2005/8/layout/hProcess7"/>
    <dgm:cxn modelId="{47EF75D4-B03A-E140-8E2A-51EE667EBE1E}" type="presParOf" srcId="{20A5D6D9-DB93-E849-BFCF-2F00ED17CA99}" destId="{F592A12F-4121-B342-BDBF-7862B071EE02}" srcOrd="1" destOrd="0" presId="urn:microsoft.com/office/officeart/2005/8/layout/hProcess7"/>
    <dgm:cxn modelId="{E9581489-76FC-6548-A4E3-0CE17DBC8811}" type="presParOf" srcId="{20A5D6D9-DB93-E849-BFCF-2F00ED17CA99}" destId="{6ECBC4EC-FDBD-FD47-920F-9C8FA34130BE}" srcOrd="2" destOrd="0" presId="urn:microsoft.com/office/officeart/2005/8/layout/hProcess7"/>
    <dgm:cxn modelId="{94B97908-226A-B742-8F04-50A2F6F337E4}" type="presParOf" srcId="{6ECBC4EC-FDBD-FD47-920F-9C8FA34130BE}" destId="{C0C96D99-22C5-484E-8BDD-0B280242A0F1}" srcOrd="0" destOrd="0" presId="urn:microsoft.com/office/officeart/2005/8/layout/hProcess7"/>
    <dgm:cxn modelId="{BA1FBD77-93A8-5143-88A3-7AA237504B97}" type="presParOf" srcId="{6ECBC4EC-FDBD-FD47-920F-9C8FA34130BE}" destId="{A2A7C22E-80E5-8042-8E7B-C5C0253AE80C}" srcOrd="1" destOrd="0" presId="urn:microsoft.com/office/officeart/2005/8/layout/hProcess7"/>
    <dgm:cxn modelId="{47926130-21EC-7848-A5D9-384C738C106B}" type="presParOf" srcId="{6ECBC4EC-FDBD-FD47-920F-9C8FA34130BE}" destId="{E1350591-7072-AD41-A8D6-0A852E66F63C}" srcOrd="2" destOrd="0" presId="urn:microsoft.com/office/officeart/2005/8/layout/hProcess7"/>
    <dgm:cxn modelId="{BEA7F61E-C64E-D949-9E37-D65C79E9B611}" type="presParOf" srcId="{20A5D6D9-DB93-E849-BFCF-2F00ED17CA99}" destId="{29D92A4D-2D27-D44D-9CDD-CEFDC5528CFF}" srcOrd="3" destOrd="0" presId="urn:microsoft.com/office/officeart/2005/8/layout/hProcess7"/>
    <dgm:cxn modelId="{A8264A60-54A1-F046-96A8-9F5C0CDEDC66}" type="presParOf" srcId="{20A5D6D9-DB93-E849-BFCF-2F00ED17CA99}" destId="{CD0D1F97-0CC4-CE46-852B-DD2F6FEA0D5C}" srcOrd="4" destOrd="0" presId="urn:microsoft.com/office/officeart/2005/8/layout/hProcess7"/>
    <dgm:cxn modelId="{92037CCB-5031-B64D-BAEE-6F4B81364EB1}" type="presParOf" srcId="{CD0D1F97-0CC4-CE46-852B-DD2F6FEA0D5C}" destId="{4FF98612-2134-144F-8A8D-32B5E824D261}" srcOrd="0" destOrd="0" presId="urn:microsoft.com/office/officeart/2005/8/layout/hProcess7"/>
    <dgm:cxn modelId="{9E8D269F-5CFA-D94F-A05C-E97FE68A25BB}" type="presParOf" srcId="{CD0D1F97-0CC4-CE46-852B-DD2F6FEA0D5C}" destId="{B22864B3-79D6-704D-A9B0-AAFE16882EE6}" srcOrd="1" destOrd="0" presId="urn:microsoft.com/office/officeart/2005/8/layout/hProcess7"/>
    <dgm:cxn modelId="{13F9ECEF-B687-F44A-AB42-A3C483726C60}" type="presParOf" srcId="{CD0D1F97-0CC4-CE46-852B-DD2F6FEA0D5C}" destId="{AE59DD05-888C-E046-A93D-2C3BDB6C4A5F}" srcOrd="2" destOrd="0" presId="urn:microsoft.com/office/officeart/2005/8/layout/hProcess7"/>
    <dgm:cxn modelId="{7BCB7EC4-C8C5-1F49-97CB-48808E42FFB8}" type="presParOf" srcId="{20A5D6D9-DB93-E849-BFCF-2F00ED17CA99}" destId="{7B9686AE-6178-994A-9618-2D7600DC2D68}" srcOrd="5" destOrd="0" presId="urn:microsoft.com/office/officeart/2005/8/layout/hProcess7"/>
    <dgm:cxn modelId="{3FCFCD21-FF07-0A4D-89A9-076704C912FE}" type="presParOf" srcId="{20A5D6D9-DB93-E849-BFCF-2F00ED17CA99}" destId="{23C4FC80-1D03-794D-A552-665056651BD3}" srcOrd="6" destOrd="0" presId="urn:microsoft.com/office/officeart/2005/8/layout/hProcess7"/>
    <dgm:cxn modelId="{0C5F524C-DB57-AF40-B915-24DEA1AF9CC9}" type="presParOf" srcId="{23C4FC80-1D03-794D-A552-665056651BD3}" destId="{0B74897C-77CB-7442-B421-204B9F8E50B9}" srcOrd="0" destOrd="0" presId="urn:microsoft.com/office/officeart/2005/8/layout/hProcess7"/>
    <dgm:cxn modelId="{B51C05BC-3485-ED43-B8AE-E26024DA14CC}" type="presParOf" srcId="{23C4FC80-1D03-794D-A552-665056651BD3}" destId="{5AA23057-9D02-1045-8D64-259F88F2CAAE}" srcOrd="1" destOrd="0" presId="urn:microsoft.com/office/officeart/2005/8/layout/hProcess7"/>
    <dgm:cxn modelId="{92BDD962-C0E1-5C41-9A3D-9D4012832BF1}" type="presParOf" srcId="{23C4FC80-1D03-794D-A552-665056651BD3}" destId="{AD93C82A-0F66-8F4C-8C91-C051578E9DF2}" srcOrd="2" destOrd="0" presId="urn:microsoft.com/office/officeart/2005/8/layout/hProcess7"/>
    <dgm:cxn modelId="{56E2AB06-4505-F541-9F19-A64A820E4210}" type="presParOf" srcId="{20A5D6D9-DB93-E849-BFCF-2F00ED17CA99}" destId="{88E383BF-96BA-704B-BFFE-29F1452D3FBE}" srcOrd="7" destOrd="0" presId="urn:microsoft.com/office/officeart/2005/8/layout/hProcess7"/>
    <dgm:cxn modelId="{6EA411C6-4DF4-3C4E-A2BE-E2894FBCE6DE}" type="presParOf" srcId="{20A5D6D9-DB93-E849-BFCF-2F00ED17CA99}" destId="{AB44D6CA-DC53-EA43-A947-A220869F7C39}" srcOrd="8" destOrd="0" presId="urn:microsoft.com/office/officeart/2005/8/layout/hProcess7"/>
    <dgm:cxn modelId="{6705C21D-8F92-B449-90E8-DD3A8C9C1C28}" type="presParOf" srcId="{AB44D6CA-DC53-EA43-A947-A220869F7C39}" destId="{E140FBE5-92D5-C742-BC7E-0D2B838C7D37}" srcOrd="0" destOrd="0" presId="urn:microsoft.com/office/officeart/2005/8/layout/hProcess7"/>
    <dgm:cxn modelId="{AD5A2DB6-8432-2748-BE59-E075DB3A27F7}" type="presParOf" srcId="{AB44D6CA-DC53-EA43-A947-A220869F7C39}" destId="{E9465317-BF27-DC42-A103-6381441F5A3C}" srcOrd="1" destOrd="0" presId="urn:microsoft.com/office/officeart/2005/8/layout/hProcess7"/>
    <dgm:cxn modelId="{EEAA63A4-FCF7-8148-B1AC-8F0933F99C44}" type="presParOf" srcId="{AB44D6CA-DC53-EA43-A947-A220869F7C39}" destId="{B6D62607-2D02-A34F-B66B-865BFB7F3F5F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592500C-313C-1D49-ADFC-53DEC478BB44}" type="doc">
      <dgm:prSet loTypeId="urn:microsoft.com/office/officeart/2008/layout/LinedList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EA57E35-1192-AA4B-9590-32B838733612}">
      <dgm:prSet phldrT="[Text]"/>
      <dgm:spPr/>
      <dgm:t>
        <a:bodyPr/>
        <a:lstStyle/>
        <a:p>
          <a:r>
            <a:rPr lang="en-US" dirty="0" smtClean="0"/>
            <a:t>Clichés</a:t>
          </a:r>
          <a:endParaRPr lang="en-US" dirty="0"/>
        </a:p>
      </dgm:t>
    </dgm:pt>
    <dgm:pt modelId="{21331AC3-F963-9946-AF4B-620FFEE1C2FA}" type="parTrans" cxnId="{CB8FC444-05AC-9C47-B486-A91977CB6F00}">
      <dgm:prSet/>
      <dgm:spPr/>
      <dgm:t>
        <a:bodyPr/>
        <a:lstStyle/>
        <a:p>
          <a:endParaRPr lang="en-US"/>
        </a:p>
      </dgm:t>
    </dgm:pt>
    <dgm:pt modelId="{34C97B00-66E1-934F-8467-CC1212EBA8F6}" type="sibTrans" cxnId="{CB8FC444-05AC-9C47-B486-A91977CB6F00}">
      <dgm:prSet/>
      <dgm:spPr/>
      <dgm:t>
        <a:bodyPr/>
        <a:lstStyle/>
        <a:p>
          <a:endParaRPr lang="en-US"/>
        </a:p>
      </dgm:t>
    </dgm:pt>
    <dgm:pt modelId="{18CAB97B-EEFC-0747-85AD-B0F9B36FF2D9}">
      <dgm:prSet phldrT="[Text]"/>
      <dgm:spPr/>
      <dgm:t>
        <a:bodyPr/>
        <a:lstStyle/>
        <a:p>
          <a:r>
            <a:rPr lang="en-US" dirty="0" smtClean="0"/>
            <a:t>Tighten our belts</a:t>
          </a:r>
          <a:endParaRPr lang="en-US" dirty="0"/>
        </a:p>
      </dgm:t>
    </dgm:pt>
    <dgm:pt modelId="{816870A2-B5FB-EE45-A1BC-13BF82D4712D}" type="parTrans" cxnId="{64DA3961-3BF1-6344-B5B2-EC8BBB051103}">
      <dgm:prSet/>
      <dgm:spPr/>
      <dgm:t>
        <a:bodyPr/>
        <a:lstStyle/>
        <a:p>
          <a:endParaRPr lang="en-US"/>
        </a:p>
      </dgm:t>
    </dgm:pt>
    <dgm:pt modelId="{DBECFE0A-86E8-8849-AA36-F74AA3DEB87C}" type="sibTrans" cxnId="{64DA3961-3BF1-6344-B5B2-EC8BBB051103}">
      <dgm:prSet/>
      <dgm:spPr/>
      <dgm:t>
        <a:bodyPr/>
        <a:lstStyle/>
        <a:p>
          <a:endParaRPr lang="en-US"/>
        </a:p>
      </dgm:t>
    </dgm:pt>
    <dgm:pt modelId="{A1D2EDCB-6E3B-7843-9DD4-5CE276A35A38}">
      <dgm:prSet phldrT="[Text]"/>
      <dgm:spPr/>
      <dgm:t>
        <a:bodyPr/>
        <a:lstStyle/>
        <a:p>
          <a:r>
            <a:rPr lang="en-US" dirty="0" smtClean="0"/>
            <a:t>Think outside the box</a:t>
          </a:r>
          <a:endParaRPr lang="en-US" dirty="0"/>
        </a:p>
      </dgm:t>
    </dgm:pt>
    <dgm:pt modelId="{9A2A8986-9CF8-4747-93C8-8763461A58B2}" type="parTrans" cxnId="{88361D3E-9B3C-414B-9379-94A84514D314}">
      <dgm:prSet/>
      <dgm:spPr/>
      <dgm:t>
        <a:bodyPr/>
        <a:lstStyle/>
        <a:p>
          <a:endParaRPr lang="en-US"/>
        </a:p>
      </dgm:t>
    </dgm:pt>
    <dgm:pt modelId="{597586D3-836E-0041-9AF3-7840173DCF0C}" type="sibTrans" cxnId="{88361D3E-9B3C-414B-9379-94A84514D314}">
      <dgm:prSet/>
      <dgm:spPr/>
      <dgm:t>
        <a:bodyPr/>
        <a:lstStyle/>
        <a:p>
          <a:endParaRPr lang="en-US"/>
        </a:p>
      </dgm:t>
    </dgm:pt>
    <dgm:pt modelId="{77137AD6-841A-A44F-807D-AFC242855463}">
      <dgm:prSet phldrT="[Text]"/>
      <dgm:spPr/>
      <dgm:t>
        <a:bodyPr/>
        <a:lstStyle/>
        <a:p>
          <a:r>
            <a:rPr lang="en-US" dirty="0" smtClean="0"/>
            <a:t>A change for the better</a:t>
          </a:r>
          <a:endParaRPr lang="en-US" dirty="0"/>
        </a:p>
      </dgm:t>
    </dgm:pt>
    <dgm:pt modelId="{700BD93D-3B9B-FA4D-92A7-34FFFFF0110D}" type="parTrans" cxnId="{94644264-F6BE-864B-9FC3-3898144B44FA}">
      <dgm:prSet/>
      <dgm:spPr/>
      <dgm:t>
        <a:bodyPr/>
        <a:lstStyle/>
        <a:p>
          <a:endParaRPr lang="en-US"/>
        </a:p>
      </dgm:t>
    </dgm:pt>
    <dgm:pt modelId="{185D2505-8AE5-1647-852F-4A963A482F31}" type="sibTrans" cxnId="{94644264-F6BE-864B-9FC3-3898144B44FA}">
      <dgm:prSet/>
      <dgm:spPr/>
      <dgm:t>
        <a:bodyPr/>
        <a:lstStyle/>
        <a:p>
          <a:endParaRPr lang="en-US"/>
        </a:p>
      </dgm:t>
    </dgm:pt>
    <dgm:pt modelId="{CBCCA7DB-C023-5E4E-9B27-8FF216B31048}">
      <dgm:prSet phldrT="[Text]"/>
      <dgm:spPr/>
      <dgm:t>
        <a:bodyPr/>
        <a:lstStyle/>
        <a:p>
          <a:r>
            <a:rPr lang="en-US" dirty="0" smtClean="0"/>
            <a:t>Push the envelope</a:t>
          </a:r>
          <a:endParaRPr lang="en-US" dirty="0"/>
        </a:p>
      </dgm:t>
    </dgm:pt>
    <dgm:pt modelId="{0A01D7F5-7C7F-1142-B458-406CCF0D3D62}" type="parTrans" cxnId="{0804D760-0D6B-9942-9CB6-BC4FE3365C59}">
      <dgm:prSet/>
      <dgm:spPr/>
      <dgm:t>
        <a:bodyPr/>
        <a:lstStyle/>
        <a:p>
          <a:endParaRPr lang="en-US"/>
        </a:p>
      </dgm:t>
    </dgm:pt>
    <dgm:pt modelId="{6A23BADC-B2B6-0744-9117-673CA9E87ABB}" type="sibTrans" cxnId="{0804D760-0D6B-9942-9CB6-BC4FE3365C59}">
      <dgm:prSet/>
      <dgm:spPr/>
      <dgm:t>
        <a:bodyPr/>
        <a:lstStyle/>
        <a:p>
          <a:endParaRPr lang="en-US"/>
        </a:p>
      </dgm:t>
    </dgm:pt>
    <dgm:pt modelId="{FDBF1323-A8D4-E640-A90B-BC5F4AAB7D7F}">
      <dgm:prSet phldrT="[Text]"/>
      <dgm:spPr/>
      <dgm:t>
        <a:bodyPr/>
        <a:lstStyle/>
        <a:p>
          <a:r>
            <a:rPr lang="en-US" dirty="0" smtClean="0"/>
            <a:t>To be perfectly honest</a:t>
          </a:r>
          <a:endParaRPr lang="en-US" dirty="0"/>
        </a:p>
      </dgm:t>
    </dgm:pt>
    <dgm:pt modelId="{2831885E-9DB5-6B4D-83C2-091B96B174EF}" type="parTrans" cxnId="{00C4D971-E981-8048-9DF2-3A21573E8B11}">
      <dgm:prSet/>
      <dgm:spPr/>
      <dgm:t>
        <a:bodyPr/>
        <a:lstStyle/>
        <a:p>
          <a:endParaRPr lang="en-US"/>
        </a:p>
      </dgm:t>
    </dgm:pt>
    <dgm:pt modelId="{105F65DE-74B6-574F-9D9B-EA92F95407C9}" type="sibTrans" cxnId="{00C4D971-E981-8048-9DF2-3A21573E8B11}">
      <dgm:prSet/>
      <dgm:spPr/>
      <dgm:t>
        <a:bodyPr/>
        <a:lstStyle/>
        <a:p>
          <a:endParaRPr lang="en-US"/>
        </a:p>
      </dgm:t>
    </dgm:pt>
    <dgm:pt modelId="{45C5D636-180B-2542-BB4D-08EA753338D3}">
      <dgm:prSet phldrT="[Text]"/>
      <dgm:spPr/>
      <dgm:t>
        <a:bodyPr/>
        <a:lstStyle/>
        <a:p>
          <a:r>
            <a:rPr lang="en-US" dirty="0" smtClean="0"/>
            <a:t>A perfect ballgame</a:t>
          </a:r>
          <a:endParaRPr lang="en-US" dirty="0"/>
        </a:p>
      </dgm:t>
    </dgm:pt>
    <dgm:pt modelId="{7FF62776-86F0-8A42-9FAB-4963817BD919}" type="parTrans" cxnId="{3F51E513-5890-F14D-8021-3B1C4AFEF1BB}">
      <dgm:prSet/>
      <dgm:spPr/>
      <dgm:t>
        <a:bodyPr/>
        <a:lstStyle/>
        <a:p>
          <a:endParaRPr lang="en-US"/>
        </a:p>
      </dgm:t>
    </dgm:pt>
    <dgm:pt modelId="{E0F36127-DFDA-E24F-B97A-C707C7000C1D}" type="sibTrans" cxnId="{3F51E513-5890-F14D-8021-3B1C4AFEF1BB}">
      <dgm:prSet/>
      <dgm:spPr/>
      <dgm:t>
        <a:bodyPr/>
        <a:lstStyle/>
        <a:p>
          <a:endParaRPr lang="en-US"/>
        </a:p>
      </dgm:t>
    </dgm:pt>
    <dgm:pt modelId="{A2D6F9FD-912D-3447-9531-76E2CEE98090}">
      <dgm:prSet phldrT="[Text]"/>
      <dgm:spPr/>
      <dgm:t>
        <a:bodyPr/>
        <a:lstStyle/>
        <a:p>
          <a:r>
            <a:rPr lang="en-US" dirty="0" smtClean="0"/>
            <a:t>Without further delay </a:t>
          </a:r>
          <a:endParaRPr lang="en-US" dirty="0"/>
        </a:p>
      </dgm:t>
    </dgm:pt>
    <dgm:pt modelId="{A037228F-9349-DB42-8A28-5A2523E8BF56}" type="parTrans" cxnId="{149686F3-FE46-FC4F-8CCD-087961FC6E1F}">
      <dgm:prSet/>
      <dgm:spPr/>
      <dgm:t>
        <a:bodyPr/>
        <a:lstStyle/>
        <a:p>
          <a:endParaRPr lang="en-US"/>
        </a:p>
      </dgm:t>
    </dgm:pt>
    <dgm:pt modelId="{0C50C6BA-3395-114E-B8BE-5D6C15BCAD3F}" type="sibTrans" cxnId="{149686F3-FE46-FC4F-8CCD-087961FC6E1F}">
      <dgm:prSet/>
      <dgm:spPr/>
      <dgm:t>
        <a:bodyPr/>
        <a:lstStyle/>
        <a:p>
          <a:endParaRPr lang="en-US"/>
        </a:p>
      </dgm:t>
    </dgm:pt>
    <dgm:pt modelId="{6A1EA6E4-87FD-CD42-AC9A-8A1A35286B7A}" type="pres">
      <dgm:prSet presAssocID="{D592500C-313C-1D49-ADFC-53DEC478BB44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EABBE716-52AB-5A45-A324-2E2527A51989}" type="pres">
      <dgm:prSet presAssocID="{1EA57E35-1192-AA4B-9590-32B838733612}" presName="thickLine" presStyleLbl="alignNode1" presStyleIdx="0" presStyleCnt="1"/>
      <dgm:spPr/>
      <dgm:t>
        <a:bodyPr/>
        <a:lstStyle/>
        <a:p>
          <a:endParaRPr lang="en-US"/>
        </a:p>
      </dgm:t>
    </dgm:pt>
    <dgm:pt modelId="{A384ABBA-03DE-024D-9FEE-791F008A02CE}" type="pres">
      <dgm:prSet presAssocID="{1EA57E35-1192-AA4B-9590-32B838733612}" presName="horz1" presStyleCnt="0"/>
      <dgm:spPr/>
    </dgm:pt>
    <dgm:pt modelId="{7930C3CD-0241-F94B-8B58-67C7EA32B1C1}" type="pres">
      <dgm:prSet presAssocID="{1EA57E35-1192-AA4B-9590-32B838733612}" presName="tx1" presStyleLbl="revTx" presStyleIdx="0" presStyleCnt="8"/>
      <dgm:spPr/>
      <dgm:t>
        <a:bodyPr/>
        <a:lstStyle/>
        <a:p>
          <a:endParaRPr lang="en-US"/>
        </a:p>
      </dgm:t>
    </dgm:pt>
    <dgm:pt modelId="{079EA7DA-78A4-1744-9469-ECBBD44A40B8}" type="pres">
      <dgm:prSet presAssocID="{1EA57E35-1192-AA4B-9590-32B838733612}" presName="vert1" presStyleCnt="0"/>
      <dgm:spPr/>
    </dgm:pt>
    <dgm:pt modelId="{CCC409BA-E6B0-2A47-BECB-CAFC914EBCBC}" type="pres">
      <dgm:prSet presAssocID="{18CAB97B-EEFC-0747-85AD-B0F9B36FF2D9}" presName="vertSpace2a" presStyleCnt="0"/>
      <dgm:spPr/>
    </dgm:pt>
    <dgm:pt modelId="{48C84F6E-77EA-5A48-B9DC-CA4622115B6F}" type="pres">
      <dgm:prSet presAssocID="{18CAB97B-EEFC-0747-85AD-B0F9B36FF2D9}" presName="horz2" presStyleCnt="0"/>
      <dgm:spPr/>
    </dgm:pt>
    <dgm:pt modelId="{7AFEA42E-079C-F247-BD35-9E9A664D30B8}" type="pres">
      <dgm:prSet presAssocID="{18CAB97B-EEFC-0747-85AD-B0F9B36FF2D9}" presName="horzSpace2" presStyleCnt="0"/>
      <dgm:spPr/>
    </dgm:pt>
    <dgm:pt modelId="{A71074A0-662C-134E-A15D-3393113B1874}" type="pres">
      <dgm:prSet presAssocID="{18CAB97B-EEFC-0747-85AD-B0F9B36FF2D9}" presName="tx2" presStyleLbl="revTx" presStyleIdx="1" presStyleCnt="8"/>
      <dgm:spPr/>
      <dgm:t>
        <a:bodyPr/>
        <a:lstStyle/>
        <a:p>
          <a:endParaRPr lang="en-US"/>
        </a:p>
      </dgm:t>
    </dgm:pt>
    <dgm:pt modelId="{3CE3B780-2C6C-E94A-B045-C98FE7E3A349}" type="pres">
      <dgm:prSet presAssocID="{18CAB97B-EEFC-0747-85AD-B0F9B36FF2D9}" presName="vert2" presStyleCnt="0"/>
      <dgm:spPr/>
    </dgm:pt>
    <dgm:pt modelId="{7F2A63CB-5164-BE49-8C4E-C3B80251024B}" type="pres">
      <dgm:prSet presAssocID="{18CAB97B-EEFC-0747-85AD-B0F9B36FF2D9}" presName="thinLine2b" presStyleLbl="callout" presStyleIdx="0" presStyleCnt="7"/>
      <dgm:spPr/>
    </dgm:pt>
    <dgm:pt modelId="{97624B9B-2B4C-8749-AF04-E83F7E0C6CDC}" type="pres">
      <dgm:prSet presAssocID="{18CAB97B-EEFC-0747-85AD-B0F9B36FF2D9}" presName="vertSpace2b" presStyleCnt="0"/>
      <dgm:spPr/>
    </dgm:pt>
    <dgm:pt modelId="{49ADFA01-F3D4-0E46-8577-37AEECC1FBD3}" type="pres">
      <dgm:prSet presAssocID="{A1D2EDCB-6E3B-7843-9DD4-5CE276A35A38}" presName="horz2" presStyleCnt="0"/>
      <dgm:spPr/>
    </dgm:pt>
    <dgm:pt modelId="{D347CAE3-A125-2248-A115-5BD8107C3740}" type="pres">
      <dgm:prSet presAssocID="{A1D2EDCB-6E3B-7843-9DD4-5CE276A35A38}" presName="horzSpace2" presStyleCnt="0"/>
      <dgm:spPr/>
    </dgm:pt>
    <dgm:pt modelId="{0A2A942C-CFB8-0540-AF7B-F8AB2C75AA9F}" type="pres">
      <dgm:prSet presAssocID="{A1D2EDCB-6E3B-7843-9DD4-5CE276A35A38}" presName="tx2" presStyleLbl="revTx" presStyleIdx="2" presStyleCnt="8"/>
      <dgm:spPr/>
      <dgm:t>
        <a:bodyPr/>
        <a:lstStyle/>
        <a:p>
          <a:endParaRPr lang="en-US"/>
        </a:p>
      </dgm:t>
    </dgm:pt>
    <dgm:pt modelId="{68809A4A-D247-4F49-83AC-2FEA07AC324D}" type="pres">
      <dgm:prSet presAssocID="{A1D2EDCB-6E3B-7843-9DD4-5CE276A35A38}" presName="vert2" presStyleCnt="0"/>
      <dgm:spPr/>
    </dgm:pt>
    <dgm:pt modelId="{FDDDDF4E-8C65-2A4C-B122-5D79C44C3547}" type="pres">
      <dgm:prSet presAssocID="{A1D2EDCB-6E3B-7843-9DD4-5CE276A35A38}" presName="thinLine2b" presStyleLbl="callout" presStyleIdx="1" presStyleCnt="7"/>
      <dgm:spPr/>
    </dgm:pt>
    <dgm:pt modelId="{70846493-897F-7F4F-B341-59BD6D6EBA54}" type="pres">
      <dgm:prSet presAssocID="{A1D2EDCB-6E3B-7843-9DD4-5CE276A35A38}" presName="vertSpace2b" presStyleCnt="0"/>
      <dgm:spPr/>
    </dgm:pt>
    <dgm:pt modelId="{49EF0A6C-6457-874A-994E-21F3CEAAE0A8}" type="pres">
      <dgm:prSet presAssocID="{77137AD6-841A-A44F-807D-AFC242855463}" presName="horz2" presStyleCnt="0"/>
      <dgm:spPr/>
    </dgm:pt>
    <dgm:pt modelId="{4CFD38F2-CD68-0948-9CB5-B0882A5C5EAD}" type="pres">
      <dgm:prSet presAssocID="{77137AD6-841A-A44F-807D-AFC242855463}" presName="horzSpace2" presStyleCnt="0"/>
      <dgm:spPr/>
    </dgm:pt>
    <dgm:pt modelId="{0958B4E2-BCCE-6242-884F-207EB5E5AF94}" type="pres">
      <dgm:prSet presAssocID="{77137AD6-841A-A44F-807D-AFC242855463}" presName="tx2" presStyleLbl="revTx" presStyleIdx="3" presStyleCnt="8"/>
      <dgm:spPr/>
      <dgm:t>
        <a:bodyPr/>
        <a:lstStyle/>
        <a:p>
          <a:endParaRPr lang="en-US"/>
        </a:p>
      </dgm:t>
    </dgm:pt>
    <dgm:pt modelId="{79E8A5BC-B52B-DA4D-B5F5-F0207C999922}" type="pres">
      <dgm:prSet presAssocID="{77137AD6-841A-A44F-807D-AFC242855463}" presName="vert2" presStyleCnt="0"/>
      <dgm:spPr/>
    </dgm:pt>
    <dgm:pt modelId="{87F8092F-5CE2-944A-8278-44631D7CD82E}" type="pres">
      <dgm:prSet presAssocID="{77137AD6-841A-A44F-807D-AFC242855463}" presName="thinLine2b" presStyleLbl="callout" presStyleIdx="2" presStyleCnt="7"/>
      <dgm:spPr/>
    </dgm:pt>
    <dgm:pt modelId="{0DEBBBEE-22E8-1E40-9D67-611777551B38}" type="pres">
      <dgm:prSet presAssocID="{77137AD6-841A-A44F-807D-AFC242855463}" presName="vertSpace2b" presStyleCnt="0"/>
      <dgm:spPr/>
    </dgm:pt>
    <dgm:pt modelId="{1D00F8CF-275A-8248-A1F8-CD95D2B3B1D9}" type="pres">
      <dgm:prSet presAssocID="{CBCCA7DB-C023-5E4E-9B27-8FF216B31048}" presName="horz2" presStyleCnt="0"/>
      <dgm:spPr/>
    </dgm:pt>
    <dgm:pt modelId="{A3D2B56A-3D8C-D24C-B5E6-B99537AB7114}" type="pres">
      <dgm:prSet presAssocID="{CBCCA7DB-C023-5E4E-9B27-8FF216B31048}" presName="horzSpace2" presStyleCnt="0"/>
      <dgm:spPr/>
    </dgm:pt>
    <dgm:pt modelId="{B7C9E631-8FA1-974F-AC91-1C8077838B35}" type="pres">
      <dgm:prSet presAssocID="{CBCCA7DB-C023-5E4E-9B27-8FF216B31048}" presName="tx2" presStyleLbl="revTx" presStyleIdx="4" presStyleCnt="8"/>
      <dgm:spPr/>
      <dgm:t>
        <a:bodyPr/>
        <a:lstStyle/>
        <a:p>
          <a:endParaRPr lang="en-US"/>
        </a:p>
      </dgm:t>
    </dgm:pt>
    <dgm:pt modelId="{77D12EB6-2504-9D4B-A4B2-BB0D15F33AB8}" type="pres">
      <dgm:prSet presAssocID="{CBCCA7DB-C023-5E4E-9B27-8FF216B31048}" presName="vert2" presStyleCnt="0"/>
      <dgm:spPr/>
    </dgm:pt>
    <dgm:pt modelId="{19387082-F3E8-B340-B51D-382E0D75D8DB}" type="pres">
      <dgm:prSet presAssocID="{CBCCA7DB-C023-5E4E-9B27-8FF216B31048}" presName="thinLine2b" presStyleLbl="callout" presStyleIdx="3" presStyleCnt="7"/>
      <dgm:spPr/>
    </dgm:pt>
    <dgm:pt modelId="{FADB88A5-94E1-7449-86EA-D6E8F9933139}" type="pres">
      <dgm:prSet presAssocID="{CBCCA7DB-C023-5E4E-9B27-8FF216B31048}" presName="vertSpace2b" presStyleCnt="0"/>
      <dgm:spPr/>
    </dgm:pt>
    <dgm:pt modelId="{ED494424-9BC6-204D-B34C-2D18F9EE17AC}" type="pres">
      <dgm:prSet presAssocID="{FDBF1323-A8D4-E640-A90B-BC5F4AAB7D7F}" presName="horz2" presStyleCnt="0"/>
      <dgm:spPr/>
    </dgm:pt>
    <dgm:pt modelId="{A40F94A4-14C1-BB44-AA2D-6C74976C8A39}" type="pres">
      <dgm:prSet presAssocID="{FDBF1323-A8D4-E640-A90B-BC5F4AAB7D7F}" presName="horzSpace2" presStyleCnt="0"/>
      <dgm:spPr/>
    </dgm:pt>
    <dgm:pt modelId="{0AACA979-494D-6A44-9ED3-841021E3FC1E}" type="pres">
      <dgm:prSet presAssocID="{FDBF1323-A8D4-E640-A90B-BC5F4AAB7D7F}" presName="tx2" presStyleLbl="revTx" presStyleIdx="5" presStyleCnt="8"/>
      <dgm:spPr/>
      <dgm:t>
        <a:bodyPr/>
        <a:lstStyle/>
        <a:p>
          <a:endParaRPr lang="en-US"/>
        </a:p>
      </dgm:t>
    </dgm:pt>
    <dgm:pt modelId="{23B8FEC7-BD35-5748-8B04-12CEF02DDF65}" type="pres">
      <dgm:prSet presAssocID="{FDBF1323-A8D4-E640-A90B-BC5F4AAB7D7F}" presName="vert2" presStyleCnt="0"/>
      <dgm:spPr/>
    </dgm:pt>
    <dgm:pt modelId="{4DC3671D-B2E6-1644-9FA2-BD91857AB674}" type="pres">
      <dgm:prSet presAssocID="{FDBF1323-A8D4-E640-A90B-BC5F4AAB7D7F}" presName="thinLine2b" presStyleLbl="callout" presStyleIdx="4" presStyleCnt="7"/>
      <dgm:spPr/>
    </dgm:pt>
    <dgm:pt modelId="{0CA5E17D-8C9C-AE41-81F3-FCEE799FAE12}" type="pres">
      <dgm:prSet presAssocID="{FDBF1323-A8D4-E640-A90B-BC5F4AAB7D7F}" presName="vertSpace2b" presStyleCnt="0"/>
      <dgm:spPr/>
    </dgm:pt>
    <dgm:pt modelId="{A05B14B9-BEA7-0947-A52E-01727CF9F67A}" type="pres">
      <dgm:prSet presAssocID="{45C5D636-180B-2542-BB4D-08EA753338D3}" presName="horz2" presStyleCnt="0"/>
      <dgm:spPr/>
    </dgm:pt>
    <dgm:pt modelId="{6A03D065-79A4-3D44-80E2-ABDCAEAE1CCD}" type="pres">
      <dgm:prSet presAssocID="{45C5D636-180B-2542-BB4D-08EA753338D3}" presName="horzSpace2" presStyleCnt="0"/>
      <dgm:spPr/>
    </dgm:pt>
    <dgm:pt modelId="{16D43105-F55D-694E-A414-8485C7818032}" type="pres">
      <dgm:prSet presAssocID="{45C5D636-180B-2542-BB4D-08EA753338D3}" presName="tx2" presStyleLbl="revTx" presStyleIdx="6" presStyleCnt="8"/>
      <dgm:spPr/>
      <dgm:t>
        <a:bodyPr/>
        <a:lstStyle/>
        <a:p>
          <a:endParaRPr lang="en-US"/>
        </a:p>
      </dgm:t>
    </dgm:pt>
    <dgm:pt modelId="{CE0E2AE4-59DC-554B-AA26-2F97D9C1D9E5}" type="pres">
      <dgm:prSet presAssocID="{45C5D636-180B-2542-BB4D-08EA753338D3}" presName="vert2" presStyleCnt="0"/>
      <dgm:spPr/>
    </dgm:pt>
    <dgm:pt modelId="{0D726B6F-5AC8-7A42-B66A-1C681B545E9C}" type="pres">
      <dgm:prSet presAssocID="{45C5D636-180B-2542-BB4D-08EA753338D3}" presName="thinLine2b" presStyleLbl="callout" presStyleIdx="5" presStyleCnt="7"/>
      <dgm:spPr/>
    </dgm:pt>
    <dgm:pt modelId="{0D4588F8-6E79-0245-97DA-B3D13EE6D8F2}" type="pres">
      <dgm:prSet presAssocID="{45C5D636-180B-2542-BB4D-08EA753338D3}" presName="vertSpace2b" presStyleCnt="0"/>
      <dgm:spPr/>
    </dgm:pt>
    <dgm:pt modelId="{A17C0B5E-C48E-E34E-B9FB-AD5960ADB545}" type="pres">
      <dgm:prSet presAssocID="{A2D6F9FD-912D-3447-9531-76E2CEE98090}" presName="horz2" presStyleCnt="0"/>
      <dgm:spPr/>
    </dgm:pt>
    <dgm:pt modelId="{CFA954BA-1E2D-0843-8192-B8469373CAD6}" type="pres">
      <dgm:prSet presAssocID="{A2D6F9FD-912D-3447-9531-76E2CEE98090}" presName="horzSpace2" presStyleCnt="0"/>
      <dgm:spPr/>
    </dgm:pt>
    <dgm:pt modelId="{9987A3BF-AFFE-854A-92C5-7E7567B5C068}" type="pres">
      <dgm:prSet presAssocID="{A2D6F9FD-912D-3447-9531-76E2CEE98090}" presName="tx2" presStyleLbl="revTx" presStyleIdx="7" presStyleCnt="8"/>
      <dgm:spPr/>
      <dgm:t>
        <a:bodyPr/>
        <a:lstStyle/>
        <a:p>
          <a:endParaRPr lang="en-US"/>
        </a:p>
      </dgm:t>
    </dgm:pt>
    <dgm:pt modelId="{1029B0FC-D76A-BB47-9669-E9E99981B777}" type="pres">
      <dgm:prSet presAssocID="{A2D6F9FD-912D-3447-9531-76E2CEE98090}" presName="vert2" presStyleCnt="0"/>
      <dgm:spPr/>
    </dgm:pt>
    <dgm:pt modelId="{5A6CF25B-2634-1D44-9632-87E108981697}" type="pres">
      <dgm:prSet presAssocID="{A2D6F9FD-912D-3447-9531-76E2CEE98090}" presName="thinLine2b" presStyleLbl="callout" presStyleIdx="6" presStyleCnt="7"/>
      <dgm:spPr/>
    </dgm:pt>
    <dgm:pt modelId="{4D51944F-EBC1-FC4E-B237-62AB167BCF1A}" type="pres">
      <dgm:prSet presAssocID="{A2D6F9FD-912D-3447-9531-76E2CEE98090}" presName="vertSpace2b" presStyleCnt="0"/>
      <dgm:spPr/>
    </dgm:pt>
  </dgm:ptLst>
  <dgm:cxnLst>
    <dgm:cxn modelId="{CB8FC444-05AC-9C47-B486-A91977CB6F00}" srcId="{D592500C-313C-1D49-ADFC-53DEC478BB44}" destId="{1EA57E35-1192-AA4B-9590-32B838733612}" srcOrd="0" destOrd="0" parTransId="{21331AC3-F963-9946-AF4B-620FFEE1C2FA}" sibTransId="{34C97B00-66E1-934F-8467-CC1212EBA8F6}"/>
    <dgm:cxn modelId="{75411ABC-A527-B944-8BBE-1967EB6A293A}" type="presOf" srcId="{45C5D636-180B-2542-BB4D-08EA753338D3}" destId="{16D43105-F55D-694E-A414-8485C7818032}" srcOrd="0" destOrd="0" presId="urn:microsoft.com/office/officeart/2008/layout/LinedList"/>
    <dgm:cxn modelId="{64DA3961-3BF1-6344-B5B2-EC8BBB051103}" srcId="{1EA57E35-1192-AA4B-9590-32B838733612}" destId="{18CAB97B-EEFC-0747-85AD-B0F9B36FF2D9}" srcOrd="0" destOrd="0" parTransId="{816870A2-B5FB-EE45-A1BC-13BF82D4712D}" sibTransId="{DBECFE0A-86E8-8849-AA36-F74AA3DEB87C}"/>
    <dgm:cxn modelId="{149686F3-FE46-FC4F-8CCD-087961FC6E1F}" srcId="{1EA57E35-1192-AA4B-9590-32B838733612}" destId="{A2D6F9FD-912D-3447-9531-76E2CEE98090}" srcOrd="6" destOrd="0" parTransId="{A037228F-9349-DB42-8A28-5A2523E8BF56}" sibTransId="{0C50C6BA-3395-114E-B8BE-5D6C15BCAD3F}"/>
    <dgm:cxn modelId="{3F51E513-5890-F14D-8021-3B1C4AFEF1BB}" srcId="{1EA57E35-1192-AA4B-9590-32B838733612}" destId="{45C5D636-180B-2542-BB4D-08EA753338D3}" srcOrd="5" destOrd="0" parTransId="{7FF62776-86F0-8A42-9FAB-4963817BD919}" sibTransId="{E0F36127-DFDA-E24F-B97A-C707C7000C1D}"/>
    <dgm:cxn modelId="{60244BAB-16C3-3748-B44D-EC419D20296C}" type="presOf" srcId="{77137AD6-841A-A44F-807D-AFC242855463}" destId="{0958B4E2-BCCE-6242-884F-207EB5E5AF94}" srcOrd="0" destOrd="0" presId="urn:microsoft.com/office/officeart/2008/layout/LinedList"/>
    <dgm:cxn modelId="{BFCA456A-CB38-EA45-B5AE-60AF80A979D3}" type="presOf" srcId="{FDBF1323-A8D4-E640-A90B-BC5F4AAB7D7F}" destId="{0AACA979-494D-6A44-9ED3-841021E3FC1E}" srcOrd="0" destOrd="0" presId="urn:microsoft.com/office/officeart/2008/layout/LinedList"/>
    <dgm:cxn modelId="{0804D760-0D6B-9942-9CB6-BC4FE3365C59}" srcId="{1EA57E35-1192-AA4B-9590-32B838733612}" destId="{CBCCA7DB-C023-5E4E-9B27-8FF216B31048}" srcOrd="3" destOrd="0" parTransId="{0A01D7F5-7C7F-1142-B458-406CCF0D3D62}" sibTransId="{6A23BADC-B2B6-0744-9117-673CA9E87ABB}"/>
    <dgm:cxn modelId="{A22C95B1-3829-4F43-813E-C6BB01686522}" type="presOf" srcId="{18CAB97B-EEFC-0747-85AD-B0F9B36FF2D9}" destId="{A71074A0-662C-134E-A15D-3393113B1874}" srcOrd="0" destOrd="0" presId="urn:microsoft.com/office/officeart/2008/layout/LinedList"/>
    <dgm:cxn modelId="{A9CE9EA0-1CA1-6E4E-953F-F73713CBC219}" type="presOf" srcId="{1EA57E35-1192-AA4B-9590-32B838733612}" destId="{7930C3CD-0241-F94B-8B58-67C7EA32B1C1}" srcOrd="0" destOrd="0" presId="urn:microsoft.com/office/officeart/2008/layout/LinedList"/>
    <dgm:cxn modelId="{5903AA83-4C91-0B40-9073-31CEA10191CB}" type="presOf" srcId="{A1D2EDCB-6E3B-7843-9DD4-5CE276A35A38}" destId="{0A2A942C-CFB8-0540-AF7B-F8AB2C75AA9F}" srcOrd="0" destOrd="0" presId="urn:microsoft.com/office/officeart/2008/layout/LinedList"/>
    <dgm:cxn modelId="{00C4D971-E981-8048-9DF2-3A21573E8B11}" srcId="{1EA57E35-1192-AA4B-9590-32B838733612}" destId="{FDBF1323-A8D4-E640-A90B-BC5F4AAB7D7F}" srcOrd="4" destOrd="0" parTransId="{2831885E-9DB5-6B4D-83C2-091B96B174EF}" sibTransId="{105F65DE-74B6-574F-9D9B-EA92F95407C9}"/>
    <dgm:cxn modelId="{94644264-F6BE-864B-9FC3-3898144B44FA}" srcId="{1EA57E35-1192-AA4B-9590-32B838733612}" destId="{77137AD6-841A-A44F-807D-AFC242855463}" srcOrd="2" destOrd="0" parTransId="{700BD93D-3B9B-FA4D-92A7-34FFFFF0110D}" sibTransId="{185D2505-8AE5-1647-852F-4A963A482F31}"/>
    <dgm:cxn modelId="{16289E3F-757F-F247-ADA9-702D1F1A6780}" type="presOf" srcId="{A2D6F9FD-912D-3447-9531-76E2CEE98090}" destId="{9987A3BF-AFFE-854A-92C5-7E7567B5C068}" srcOrd="0" destOrd="0" presId="urn:microsoft.com/office/officeart/2008/layout/LinedList"/>
    <dgm:cxn modelId="{5FCD5535-B2F6-A34E-8B54-82DDD727A315}" type="presOf" srcId="{CBCCA7DB-C023-5E4E-9B27-8FF216B31048}" destId="{B7C9E631-8FA1-974F-AC91-1C8077838B35}" srcOrd="0" destOrd="0" presId="urn:microsoft.com/office/officeart/2008/layout/LinedList"/>
    <dgm:cxn modelId="{85F3C4C1-7CF1-454D-B280-7F1D7D6633DD}" type="presOf" srcId="{D592500C-313C-1D49-ADFC-53DEC478BB44}" destId="{6A1EA6E4-87FD-CD42-AC9A-8A1A35286B7A}" srcOrd="0" destOrd="0" presId="urn:microsoft.com/office/officeart/2008/layout/LinedList"/>
    <dgm:cxn modelId="{88361D3E-9B3C-414B-9379-94A84514D314}" srcId="{1EA57E35-1192-AA4B-9590-32B838733612}" destId="{A1D2EDCB-6E3B-7843-9DD4-5CE276A35A38}" srcOrd="1" destOrd="0" parTransId="{9A2A8986-9CF8-4747-93C8-8763461A58B2}" sibTransId="{597586D3-836E-0041-9AF3-7840173DCF0C}"/>
    <dgm:cxn modelId="{2A1A0A8E-9F27-AA44-9BC4-8B0E2C18E3F5}" type="presParOf" srcId="{6A1EA6E4-87FD-CD42-AC9A-8A1A35286B7A}" destId="{EABBE716-52AB-5A45-A324-2E2527A51989}" srcOrd="0" destOrd="0" presId="urn:microsoft.com/office/officeart/2008/layout/LinedList"/>
    <dgm:cxn modelId="{A8C842BD-EA7F-8D49-9347-6BB0DE5441F3}" type="presParOf" srcId="{6A1EA6E4-87FD-CD42-AC9A-8A1A35286B7A}" destId="{A384ABBA-03DE-024D-9FEE-791F008A02CE}" srcOrd="1" destOrd="0" presId="urn:microsoft.com/office/officeart/2008/layout/LinedList"/>
    <dgm:cxn modelId="{83923A29-97DF-B648-83C9-9220E8FE0EB6}" type="presParOf" srcId="{A384ABBA-03DE-024D-9FEE-791F008A02CE}" destId="{7930C3CD-0241-F94B-8B58-67C7EA32B1C1}" srcOrd="0" destOrd="0" presId="urn:microsoft.com/office/officeart/2008/layout/LinedList"/>
    <dgm:cxn modelId="{58B3D37D-0B41-8B47-A75F-7CF129B26799}" type="presParOf" srcId="{A384ABBA-03DE-024D-9FEE-791F008A02CE}" destId="{079EA7DA-78A4-1744-9469-ECBBD44A40B8}" srcOrd="1" destOrd="0" presId="urn:microsoft.com/office/officeart/2008/layout/LinedList"/>
    <dgm:cxn modelId="{D663A376-A76C-C649-BF82-D79865DB515D}" type="presParOf" srcId="{079EA7DA-78A4-1744-9469-ECBBD44A40B8}" destId="{CCC409BA-E6B0-2A47-BECB-CAFC914EBCBC}" srcOrd="0" destOrd="0" presId="urn:microsoft.com/office/officeart/2008/layout/LinedList"/>
    <dgm:cxn modelId="{48558DAD-03CF-C048-B879-AE4C7C8E271D}" type="presParOf" srcId="{079EA7DA-78A4-1744-9469-ECBBD44A40B8}" destId="{48C84F6E-77EA-5A48-B9DC-CA4622115B6F}" srcOrd="1" destOrd="0" presId="urn:microsoft.com/office/officeart/2008/layout/LinedList"/>
    <dgm:cxn modelId="{E22C562D-D1E1-7B42-8D2C-028BEB2787F0}" type="presParOf" srcId="{48C84F6E-77EA-5A48-B9DC-CA4622115B6F}" destId="{7AFEA42E-079C-F247-BD35-9E9A664D30B8}" srcOrd="0" destOrd="0" presId="urn:microsoft.com/office/officeart/2008/layout/LinedList"/>
    <dgm:cxn modelId="{7186D5B8-1DEE-304E-8589-C22F30F21157}" type="presParOf" srcId="{48C84F6E-77EA-5A48-B9DC-CA4622115B6F}" destId="{A71074A0-662C-134E-A15D-3393113B1874}" srcOrd="1" destOrd="0" presId="urn:microsoft.com/office/officeart/2008/layout/LinedList"/>
    <dgm:cxn modelId="{81591C28-AA9E-CD45-A5C5-ED09FF303B27}" type="presParOf" srcId="{48C84F6E-77EA-5A48-B9DC-CA4622115B6F}" destId="{3CE3B780-2C6C-E94A-B045-C98FE7E3A349}" srcOrd="2" destOrd="0" presId="urn:microsoft.com/office/officeart/2008/layout/LinedList"/>
    <dgm:cxn modelId="{62329DF9-4E0C-804C-8432-A2ADB22F8BAA}" type="presParOf" srcId="{079EA7DA-78A4-1744-9469-ECBBD44A40B8}" destId="{7F2A63CB-5164-BE49-8C4E-C3B80251024B}" srcOrd="2" destOrd="0" presId="urn:microsoft.com/office/officeart/2008/layout/LinedList"/>
    <dgm:cxn modelId="{6730CB80-C90A-FD47-9D0B-7BDE7384F655}" type="presParOf" srcId="{079EA7DA-78A4-1744-9469-ECBBD44A40B8}" destId="{97624B9B-2B4C-8749-AF04-E83F7E0C6CDC}" srcOrd="3" destOrd="0" presId="urn:microsoft.com/office/officeart/2008/layout/LinedList"/>
    <dgm:cxn modelId="{E8855FF6-169D-9E41-9031-A816648B58E9}" type="presParOf" srcId="{079EA7DA-78A4-1744-9469-ECBBD44A40B8}" destId="{49ADFA01-F3D4-0E46-8577-37AEECC1FBD3}" srcOrd="4" destOrd="0" presId="urn:microsoft.com/office/officeart/2008/layout/LinedList"/>
    <dgm:cxn modelId="{72F28F71-98EA-1246-9936-493139980244}" type="presParOf" srcId="{49ADFA01-F3D4-0E46-8577-37AEECC1FBD3}" destId="{D347CAE3-A125-2248-A115-5BD8107C3740}" srcOrd="0" destOrd="0" presId="urn:microsoft.com/office/officeart/2008/layout/LinedList"/>
    <dgm:cxn modelId="{D6188E20-BFCD-104A-9D29-E1A48F610D4C}" type="presParOf" srcId="{49ADFA01-F3D4-0E46-8577-37AEECC1FBD3}" destId="{0A2A942C-CFB8-0540-AF7B-F8AB2C75AA9F}" srcOrd="1" destOrd="0" presId="urn:microsoft.com/office/officeart/2008/layout/LinedList"/>
    <dgm:cxn modelId="{3219F7A9-8258-A14F-A2D6-8976B70C74FA}" type="presParOf" srcId="{49ADFA01-F3D4-0E46-8577-37AEECC1FBD3}" destId="{68809A4A-D247-4F49-83AC-2FEA07AC324D}" srcOrd="2" destOrd="0" presId="urn:microsoft.com/office/officeart/2008/layout/LinedList"/>
    <dgm:cxn modelId="{546C1E69-91AE-3E4F-84C9-812BEA9850AB}" type="presParOf" srcId="{079EA7DA-78A4-1744-9469-ECBBD44A40B8}" destId="{FDDDDF4E-8C65-2A4C-B122-5D79C44C3547}" srcOrd="5" destOrd="0" presId="urn:microsoft.com/office/officeart/2008/layout/LinedList"/>
    <dgm:cxn modelId="{2910F99F-4965-3047-AE38-2894BE8F22EB}" type="presParOf" srcId="{079EA7DA-78A4-1744-9469-ECBBD44A40B8}" destId="{70846493-897F-7F4F-B341-59BD6D6EBA54}" srcOrd="6" destOrd="0" presId="urn:microsoft.com/office/officeart/2008/layout/LinedList"/>
    <dgm:cxn modelId="{9A7C7D7D-02FC-6840-ACF4-B0F4CC50E136}" type="presParOf" srcId="{079EA7DA-78A4-1744-9469-ECBBD44A40B8}" destId="{49EF0A6C-6457-874A-994E-21F3CEAAE0A8}" srcOrd="7" destOrd="0" presId="urn:microsoft.com/office/officeart/2008/layout/LinedList"/>
    <dgm:cxn modelId="{5128AAC5-99EA-7148-B96F-FEF932F8718F}" type="presParOf" srcId="{49EF0A6C-6457-874A-994E-21F3CEAAE0A8}" destId="{4CFD38F2-CD68-0948-9CB5-B0882A5C5EAD}" srcOrd="0" destOrd="0" presId="urn:microsoft.com/office/officeart/2008/layout/LinedList"/>
    <dgm:cxn modelId="{B92BBC01-85E9-AB43-AAE6-049BCEF76B92}" type="presParOf" srcId="{49EF0A6C-6457-874A-994E-21F3CEAAE0A8}" destId="{0958B4E2-BCCE-6242-884F-207EB5E5AF94}" srcOrd="1" destOrd="0" presId="urn:microsoft.com/office/officeart/2008/layout/LinedList"/>
    <dgm:cxn modelId="{65367741-31DD-6B41-BFD4-979F6175CAAC}" type="presParOf" srcId="{49EF0A6C-6457-874A-994E-21F3CEAAE0A8}" destId="{79E8A5BC-B52B-DA4D-B5F5-F0207C999922}" srcOrd="2" destOrd="0" presId="urn:microsoft.com/office/officeart/2008/layout/LinedList"/>
    <dgm:cxn modelId="{66E9FF91-9942-524C-9A0D-9D074C8A0EA6}" type="presParOf" srcId="{079EA7DA-78A4-1744-9469-ECBBD44A40B8}" destId="{87F8092F-5CE2-944A-8278-44631D7CD82E}" srcOrd="8" destOrd="0" presId="urn:microsoft.com/office/officeart/2008/layout/LinedList"/>
    <dgm:cxn modelId="{DA6E724C-EDB1-C748-B482-5672A27AA27C}" type="presParOf" srcId="{079EA7DA-78A4-1744-9469-ECBBD44A40B8}" destId="{0DEBBBEE-22E8-1E40-9D67-611777551B38}" srcOrd="9" destOrd="0" presId="urn:microsoft.com/office/officeart/2008/layout/LinedList"/>
    <dgm:cxn modelId="{39C63B86-163D-3842-B478-038CD8267457}" type="presParOf" srcId="{079EA7DA-78A4-1744-9469-ECBBD44A40B8}" destId="{1D00F8CF-275A-8248-A1F8-CD95D2B3B1D9}" srcOrd="10" destOrd="0" presId="urn:microsoft.com/office/officeart/2008/layout/LinedList"/>
    <dgm:cxn modelId="{267E7383-E7FE-8145-B15F-D542B6BE188F}" type="presParOf" srcId="{1D00F8CF-275A-8248-A1F8-CD95D2B3B1D9}" destId="{A3D2B56A-3D8C-D24C-B5E6-B99537AB7114}" srcOrd="0" destOrd="0" presId="urn:microsoft.com/office/officeart/2008/layout/LinedList"/>
    <dgm:cxn modelId="{444D646A-F874-0F46-8A5E-5B6BC21D1B17}" type="presParOf" srcId="{1D00F8CF-275A-8248-A1F8-CD95D2B3B1D9}" destId="{B7C9E631-8FA1-974F-AC91-1C8077838B35}" srcOrd="1" destOrd="0" presId="urn:microsoft.com/office/officeart/2008/layout/LinedList"/>
    <dgm:cxn modelId="{0FF29311-07E9-EF45-A0DA-5EBA0606A365}" type="presParOf" srcId="{1D00F8CF-275A-8248-A1F8-CD95D2B3B1D9}" destId="{77D12EB6-2504-9D4B-A4B2-BB0D15F33AB8}" srcOrd="2" destOrd="0" presId="urn:microsoft.com/office/officeart/2008/layout/LinedList"/>
    <dgm:cxn modelId="{6EF1311C-9121-124B-9A53-26616C80EEEE}" type="presParOf" srcId="{079EA7DA-78A4-1744-9469-ECBBD44A40B8}" destId="{19387082-F3E8-B340-B51D-382E0D75D8DB}" srcOrd="11" destOrd="0" presId="urn:microsoft.com/office/officeart/2008/layout/LinedList"/>
    <dgm:cxn modelId="{4C37839A-F421-7E45-9BF8-978459E41CCE}" type="presParOf" srcId="{079EA7DA-78A4-1744-9469-ECBBD44A40B8}" destId="{FADB88A5-94E1-7449-86EA-D6E8F9933139}" srcOrd="12" destOrd="0" presId="urn:microsoft.com/office/officeart/2008/layout/LinedList"/>
    <dgm:cxn modelId="{840E6F2E-29D2-834E-95F4-476F78F1F5AA}" type="presParOf" srcId="{079EA7DA-78A4-1744-9469-ECBBD44A40B8}" destId="{ED494424-9BC6-204D-B34C-2D18F9EE17AC}" srcOrd="13" destOrd="0" presId="urn:microsoft.com/office/officeart/2008/layout/LinedList"/>
    <dgm:cxn modelId="{2FA4395A-822E-2647-B663-D84451F8DC01}" type="presParOf" srcId="{ED494424-9BC6-204D-B34C-2D18F9EE17AC}" destId="{A40F94A4-14C1-BB44-AA2D-6C74976C8A39}" srcOrd="0" destOrd="0" presId="urn:microsoft.com/office/officeart/2008/layout/LinedList"/>
    <dgm:cxn modelId="{F385DDCC-3863-C44F-AE06-73B186952050}" type="presParOf" srcId="{ED494424-9BC6-204D-B34C-2D18F9EE17AC}" destId="{0AACA979-494D-6A44-9ED3-841021E3FC1E}" srcOrd="1" destOrd="0" presId="urn:microsoft.com/office/officeart/2008/layout/LinedList"/>
    <dgm:cxn modelId="{04EC844E-0C4A-2649-AA54-28DA6CB46A24}" type="presParOf" srcId="{ED494424-9BC6-204D-B34C-2D18F9EE17AC}" destId="{23B8FEC7-BD35-5748-8B04-12CEF02DDF65}" srcOrd="2" destOrd="0" presId="urn:microsoft.com/office/officeart/2008/layout/LinedList"/>
    <dgm:cxn modelId="{E0DD7849-FF01-CF49-83B8-CE1690F9BC40}" type="presParOf" srcId="{079EA7DA-78A4-1744-9469-ECBBD44A40B8}" destId="{4DC3671D-B2E6-1644-9FA2-BD91857AB674}" srcOrd="14" destOrd="0" presId="urn:microsoft.com/office/officeart/2008/layout/LinedList"/>
    <dgm:cxn modelId="{FEFF903C-BFC9-BE4F-BF70-DAB7AEC8E5E6}" type="presParOf" srcId="{079EA7DA-78A4-1744-9469-ECBBD44A40B8}" destId="{0CA5E17D-8C9C-AE41-81F3-FCEE799FAE12}" srcOrd="15" destOrd="0" presId="urn:microsoft.com/office/officeart/2008/layout/LinedList"/>
    <dgm:cxn modelId="{8FF71CA4-2178-394A-9C93-1A4878A81412}" type="presParOf" srcId="{079EA7DA-78A4-1744-9469-ECBBD44A40B8}" destId="{A05B14B9-BEA7-0947-A52E-01727CF9F67A}" srcOrd="16" destOrd="0" presId="urn:microsoft.com/office/officeart/2008/layout/LinedList"/>
    <dgm:cxn modelId="{77FAB216-74FF-0542-BE09-85F26CB301E3}" type="presParOf" srcId="{A05B14B9-BEA7-0947-A52E-01727CF9F67A}" destId="{6A03D065-79A4-3D44-80E2-ABDCAEAE1CCD}" srcOrd="0" destOrd="0" presId="urn:microsoft.com/office/officeart/2008/layout/LinedList"/>
    <dgm:cxn modelId="{0FD61B72-0CD0-7345-9ED6-5774B7963CDD}" type="presParOf" srcId="{A05B14B9-BEA7-0947-A52E-01727CF9F67A}" destId="{16D43105-F55D-694E-A414-8485C7818032}" srcOrd="1" destOrd="0" presId="urn:microsoft.com/office/officeart/2008/layout/LinedList"/>
    <dgm:cxn modelId="{F4E37FFA-7EF1-1846-BAA3-B044B3667ADF}" type="presParOf" srcId="{A05B14B9-BEA7-0947-A52E-01727CF9F67A}" destId="{CE0E2AE4-59DC-554B-AA26-2F97D9C1D9E5}" srcOrd="2" destOrd="0" presId="urn:microsoft.com/office/officeart/2008/layout/LinedList"/>
    <dgm:cxn modelId="{307962C0-F599-484E-9C3A-3E6B9866FAEA}" type="presParOf" srcId="{079EA7DA-78A4-1744-9469-ECBBD44A40B8}" destId="{0D726B6F-5AC8-7A42-B66A-1C681B545E9C}" srcOrd="17" destOrd="0" presId="urn:microsoft.com/office/officeart/2008/layout/LinedList"/>
    <dgm:cxn modelId="{A2387656-019A-0D48-8B3A-70B6FD0C4496}" type="presParOf" srcId="{079EA7DA-78A4-1744-9469-ECBBD44A40B8}" destId="{0D4588F8-6E79-0245-97DA-B3D13EE6D8F2}" srcOrd="18" destOrd="0" presId="urn:microsoft.com/office/officeart/2008/layout/LinedList"/>
    <dgm:cxn modelId="{DFFF6E5B-27DE-6B4D-88FE-AD2099E2EB07}" type="presParOf" srcId="{079EA7DA-78A4-1744-9469-ECBBD44A40B8}" destId="{A17C0B5E-C48E-E34E-B9FB-AD5960ADB545}" srcOrd="19" destOrd="0" presId="urn:microsoft.com/office/officeart/2008/layout/LinedList"/>
    <dgm:cxn modelId="{C6C95047-B8A9-2E4A-A0FB-8F1DEB5A8AB0}" type="presParOf" srcId="{A17C0B5E-C48E-E34E-B9FB-AD5960ADB545}" destId="{CFA954BA-1E2D-0843-8192-B8469373CAD6}" srcOrd="0" destOrd="0" presId="urn:microsoft.com/office/officeart/2008/layout/LinedList"/>
    <dgm:cxn modelId="{48142A30-D0C9-1543-872A-16863480B297}" type="presParOf" srcId="{A17C0B5E-C48E-E34E-B9FB-AD5960ADB545}" destId="{9987A3BF-AFFE-854A-92C5-7E7567B5C068}" srcOrd="1" destOrd="0" presId="urn:microsoft.com/office/officeart/2008/layout/LinedList"/>
    <dgm:cxn modelId="{87C3F704-7311-3744-8D5D-D2720AAAE812}" type="presParOf" srcId="{A17C0B5E-C48E-E34E-B9FB-AD5960ADB545}" destId="{1029B0FC-D76A-BB47-9669-E9E99981B777}" srcOrd="2" destOrd="0" presId="urn:microsoft.com/office/officeart/2008/layout/LinedList"/>
    <dgm:cxn modelId="{98833DB0-E245-764D-B5BB-AE6E342BA8C6}" type="presParOf" srcId="{079EA7DA-78A4-1744-9469-ECBBD44A40B8}" destId="{5A6CF25B-2634-1D44-9632-87E108981697}" srcOrd="20" destOrd="0" presId="urn:microsoft.com/office/officeart/2008/layout/LinedList"/>
    <dgm:cxn modelId="{F300515F-FA58-AB40-9030-CCABEC0EBC63}" type="presParOf" srcId="{079EA7DA-78A4-1744-9469-ECBBD44A40B8}" destId="{4D51944F-EBC1-FC4E-B237-62AB167BCF1A}" srcOrd="2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596CBFF-DA4D-5D4A-ABEC-97DF308A07ED}" type="doc">
      <dgm:prSet loTypeId="urn:microsoft.com/office/officeart/2005/8/layout/default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15C5F1-7399-9544-9FAF-0A4F3AD181B9}">
      <dgm:prSet phldrT="[Text]"/>
      <dgm:spPr/>
      <dgm:t>
        <a:bodyPr/>
        <a:lstStyle/>
        <a:p>
          <a:r>
            <a:rPr lang="en-US" dirty="0" smtClean="0">
              <a:latin typeface="Arial" charset="0"/>
            </a:rPr>
            <a:t>Eliminate long lead-ins.</a:t>
          </a:r>
          <a:endParaRPr lang="en-US" dirty="0"/>
        </a:p>
      </dgm:t>
    </dgm:pt>
    <dgm:pt modelId="{96BF0678-4912-7344-B407-57165820E8DE}" type="parTrans" cxnId="{7078F951-34A9-6946-8AC0-86017ED1BE7D}">
      <dgm:prSet/>
      <dgm:spPr/>
      <dgm:t>
        <a:bodyPr/>
        <a:lstStyle/>
        <a:p>
          <a:endParaRPr lang="en-US"/>
        </a:p>
      </dgm:t>
    </dgm:pt>
    <dgm:pt modelId="{F64D0842-DF29-7448-939C-CA5AD3D6F1F1}" type="sibTrans" cxnId="{7078F951-34A9-6946-8AC0-86017ED1BE7D}">
      <dgm:prSet/>
      <dgm:spPr/>
      <dgm:t>
        <a:bodyPr/>
        <a:lstStyle/>
        <a:p>
          <a:endParaRPr lang="en-US"/>
        </a:p>
      </dgm:t>
    </dgm:pt>
    <dgm:pt modelId="{6A6665F7-2215-3D40-8711-C00FE7CA2B26}">
      <dgm:prSet/>
      <dgm:spPr/>
      <dgm:t>
        <a:bodyPr/>
        <a:lstStyle/>
        <a:p>
          <a:r>
            <a:rPr lang="en-US" smtClean="0">
              <a:latin typeface="Arial" charset="0"/>
            </a:rPr>
            <a:t>Revise noun conversions.</a:t>
          </a:r>
          <a:endParaRPr lang="en-US" dirty="0">
            <a:latin typeface="Arial" charset="0"/>
          </a:endParaRPr>
        </a:p>
      </dgm:t>
    </dgm:pt>
    <dgm:pt modelId="{64C2DB59-2D18-5243-85F9-D5EFFE169FD6}" type="parTrans" cxnId="{096F2E09-07BF-4143-85FA-FCD12746741E}">
      <dgm:prSet/>
      <dgm:spPr/>
      <dgm:t>
        <a:bodyPr/>
        <a:lstStyle/>
        <a:p>
          <a:endParaRPr lang="en-US"/>
        </a:p>
      </dgm:t>
    </dgm:pt>
    <dgm:pt modelId="{6D942642-9F5D-B441-8137-CFA41FAE9314}" type="sibTrans" cxnId="{096F2E09-07BF-4143-85FA-FCD12746741E}">
      <dgm:prSet/>
      <dgm:spPr/>
      <dgm:t>
        <a:bodyPr/>
        <a:lstStyle/>
        <a:p>
          <a:endParaRPr lang="en-US"/>
        </a:p>
      </dgm:t>
    </dgm:pt>
    <dgm:pt modelId="{91B8CFAC-707C-C841-9AF2-1B5D5C2A26D3}">
      <dgm:prSet/>
      <dgm:spPr/>
      <dgm:t>
        <a:bodyPr/>
        <a:lstStyle/>
        <a:p>
          <a:r>
            <a:rPr lang="en-US" smtClean="0">
              <a:latin typeface="Arial" charset="0"/>
            </a:rPr>
            <a:t>Eliminate redundancies.</a:t>
          </a:r>
          <a:endParaRPr lang="en-US" dirty="0">
            <a:latin typeface="Arial" charset="0"/>
          </a:endParaRPr>
        </a:p>
      </dgm:t>
    </dgm:pt>
    <dgm:pt modelId="{04E666CB-C176-8749-B58D-CA5536BB020F}" type="parTrans" cxnId="{40250841-C1A5-0949-B8FE-0FA7BAB829D4}">
      <dgm:prSet/>
      <dgm:spPr/>
      <dgm:t>
        <a:bodyPr/>
        <a:lstStyle/>
        <a:p>
          <a:endParaRPr lang="en-US"/>
        </a:p>
      </dgm:t>
    </dgm:pt>
    <dgm:pt modelId="{521A549E-AEBA-5747-8BC9-AF838AB1A0A2}" type="sibTrans" cxnId="{40250841-C1A5-0949-B8FE-0FA7BAB829D4}">
      <dgm:prSet/>
      <dgm:spPr/>
      <dgm:t>
        <a:bodyPr/>
        <a:lstStyle/>
        <a:p>
          <a:endParaRPr lang="en-US"/>
        </a:p>
      </dgm:t>
    </dgm:pt>
    <dgm:pt modelId="{9F912F20-4D5F-DA44-A7FB-A28BD93F86CD}">
      <dgm:prSet/>
      <dgm:spPr/>
      <dgm:t>
        <a:bodyPr/>
        <a:lstStyle/>
        <a:p>
          <a:r>
            <a:rPr lang="en-US" smtClean="0">
              <a:latin typeface="Arial" charset="0"/>
            </a:rPr>
            <a:t>Revise empty words and phrases.</a:t>
          </a:r>
          <a:endParaRPr lang="en-US" dirty="0">
            <a:latin typeface="Arial" charset="0"/>
          </a:endParaRPr>
        </a:p>
      </dgm:t>
    </dgm:pt>
    <dgm:pt modelId="{26A081A0-E76A-6D46-A4F4-5E27A6443C28}" type="parTrans" cxnId="{87FF41AB-C350-8841-836C-D8BF06E0AC9C}">
      <dgm:prSet/>
      <dgm:spPr/>
      <dgm:t>
        <a:bodyPr/>
        <a:lstStyle/>
        <a:p>
          <a:endParaRPr lang="en-US"/>
        </a:p>
      </dgm:t>
    </dgm:pt>
    <dgm:pt modelId="{272DF208-B22A-014F-A677-3447E3FD2718}" type="sibTrans" cxnId="{87FF41AB-C350-8841-836C-D8BF06E0AC9C}">
      <dgm:prSet/>
      <dgm:spPr/>
      <dgm:t>
        <a:bodyPr/>
        <a:lstStyle/>
        <a:p>
          <a:endParaRPr lang="en-US"/>
        </a:p>
      </dgm:t>
    </dgm:pt>
    <dgm:pt modelId="{3E9CD298-A9B5-9F4E-B486-7499DCA13B9B}">
      <dgm:prSet/>
      <dgm:spPr/>
      <dgm:t>
        <a:bodyPr/>
        <a:lstStyle/>
        <a:p>
          <a:r>
            <a:rPr lang="en-US" smtClean="0">
              <a:latin typeface="Arial" charset="0"/>
            </a:rPr>
            <a:t>Use precise, strong, and accurate verbs</a:t>
          </a:r>
          <a:endParaRPr lang="en-US"/>
        </a:p>
      </dgm:t>
    </dgm:pt>
    <dgm:pt modelId="{44F5E371-F389-3D49-9BCC-7C1E11CC114B}" type="parTrans" cxnId="{FE647E51-613C-774D-BBB7-8134525FCFA1}">
      <dgm:prSet/>
      <dgm:spPr/>
      <dgm:t>
        <a:bodyPr/>
        <a:lstStyle/>
        <a:p>
          <a:endParaRPr lang="en-US"/>
        </a:p>
      </dgm:t>
    </dgm:pt>
    <dgm:pt modelId="{97DBBE3D-6F58-224F-BA6B-8AAB6A635CE9}" type="sibTrans" cxnId="{FE647E51-613C-774D-BBB7-8134525FCFA1}">
      <dgm:prSet/>
      <dgm:spPr/>
      <dgm:t>
        <a:bodyPr/>
        <a:lstStyle/>
        <a:p>
          <a:endParaRPr lang="en-US"/>
        </a:p>
      </dgm:t>
    </dgm:pt>
    <dgm:pt modelId="{EC4FD931-AE6A-F546-BA5D-F9A085938650}" type="pres">
      <dgm:prSet presAssocID="{0596CBFF-DA4D-5D4A-ABEC-97DF308A07E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A8F7D76-BA1C-4B48-8A8A-3A3ABFA03611}" type="pres">
      <dgm:prSet presAssocID="{EC15C5F1-7399-9544-9FAF-0A4F3AD181B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AEB0AD-37CB-0F4B-8017-9D6124D07C4F}" type="pres">
      <dgm:prSet presAssocID="{F64D0842-DF29-7448-939C-CA5AD3D6F1F1}" presName="sibTrans" presStyleCnt="0"/>
      <dgm:spPr/>
    </dgm:pt>
    <dgm:pt modelId="{1BAD937C-4A02-DF44-942A-EE7805E1A7A3}" type="pres">
      <dgm:prSet presAssocID="{6A6665F7-2215-3D40-8711-C00FE7CA2B26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4312AA-F6A7-2E4C-BE8C-4DDAB50D7101}" type="pres">
      <dgm:prSet presAssocID="{6D942642-9F5D-B441-8137-CFA41FAE9314}" presName="sibTrans" presStyleCnt="0"/>
      <dgm:spPr/>
    </dgm:pt>
    <dgm:pt modelId="{26F05FAA-EDD4-834F-B274-0E501DEA06D7}" type="pres">
      <dgm:prSet presAssocID="{91B8CFAC-707C-C841-9AF2-1B5D5C2A26D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E87223-22A9-4A4E-BCAD-CF727E83C80A}" type="pres">
      <dgm:prSet presAssocID="{521A549E-AEBA-5747-8BC9-AF838AB1A0A2}" presName="sibTrans" presStyleCnt="0"/>
      <dgm:spPr/>
    </dgm:pt>
    <dgm:pt modelId="{DE4A974D-8AA3-284F-A746-44E0BFC8BA71}" type="pres">
      <dgm:prSet presAssocID="{9F912F20-4D5F-DA44-A7FB-A28BD93F86C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CB18D9-DD56-F145-97E8-C50C805D3757}" type="pres">
      <dgm:prSet presAssocID="{272DF208-B22A-014F-A677-3447E3FD2718}" presName="sibTrans" presStyleCnt="0"/>
      <dgm:spPr/>
    </dgm:pt>
    <dgm:pt modelId="{C376324C-996A-884E-8896-0253E22FCF44}" type="pres">
      <dgm:prSet presAssocID="{3E9CD298-A9B5-9F4E-B486-7499DCA13B9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96F2E09-07BF-4143-85FA-FCD12746741E}" srcId="{0596CBFF-DA4D-5D4A-ABEC-97DF308A07ED}" destId="{6A6665F7-2215-3D40-8711-C00FE7CA2B26}" srcOrd="1" destOrd="0" parTransId="{64C2DB59-2D18-5243-85F9-D5EFFE169FD6}" sibTransId="{6D942642-9F5D-B441-8137-CFA41FAE9314}"/>
    <dgm:cxn modelId="{F682F20A-B718-7843-B9A4-858B6D3F1A07}" type="presOf" srcId="{91B8CFAC-707C-C841-9AF2-1B5D5C2A26D3}" destId="{26F05FAA-EDD4-834F-B274-0E501DEA06D7}" srcOrd="0" destOrd="0" presId="urn:microsoft.com/office/officeart/2005/8/layout/default"/>
    <dgm:cxn modelId="{7B323739-ADCB-7C4E-82BE-5085F9514290}" type="presOf" srcId="{9F912F20-4D5F-DA44-A7FB-A28BD93F86CD}" destId="{DE4A974D-8AA3-284F-A746-44E0BFC8BA71}" srcOrd="0" destOrd="0" presId="urn:microsoft.com/office/officeart/2005/8/layout/default"/>
    <dgm:cxn modelId="{FE647E51-613C-774D-BBB7-8134525FCFA1}" srcId="{0596CBFF-DA4D-5D4A-ABEC-97DF308A07ED}" destId="{3E9CD298-A9B5-9F4E-B486-7499DCA13B9B}" srcOrd="4" destOrd="0" parTransId="{44F5E371-F389-3D49-9BCC-7C1E11CC114B}" sibTransId="{97DBBE3D-6F58-224F-BA6B-8AAB6A635CE9}"/>
    <dgm:cxn modelId="{E5A7B90F-B1C0-7449-9F53-78F9E2E2CDA9}" type="presOf" srcId="{3E9CD298-A9B5-9F4E-B486-7499DCA13B9B}" destId="{C376324C-996A-884E-8896-0253E22FCF44}" srcOrd="0" destOrd="0" presId="urn:microsoft.com/office/officeart/2005/8/layout/default"/>
    <dgm:cxn modelId="{7078F951-34A9-6946-8AC0-86017ED1BE7D}" srcId="{0596CBFF-DA4D-5D4A-ABEC-97DF308A07ED}" destId="{EC15C5F1-7399-9544-9FAF-0A4F3AD181B9}" srcOrd="0" destOrd="0" parTransId="{96BF0678-4912-7344-B407-57165820E8DE}" sibTransId="{F64D0842-DF29-7448-939C-CA5AD3D6F1F1}"/>
    <dgm:cxn modelId="{87FF41AB-C350-8841-836C-D8BF06E0AC9C}" srcId="{0596CBFF-DA4D-5D4A-ABEC-97DF308A07ED}" destId="{9F912F20-4D5F-DA44-A7FB-A28BD93F86CD}" srcOrd="3" destOrd="0" parTransId="{26A081A0-E76A-6D46-A4F4-5E27A6443C28}" sibTransId="{272DF208-B22A-014F-A677-3447E3FD2718}"/>
    <dgm:cxn modelId="{4A423B37-4D7F-2443-A331-BABA1A75BD08}" type="presOf" srcId="{0596CBFF-DA4D-5D4A-ABEC-97DF308A07ED}" destId="{EC4FD931-AE6A-F546-BA5D-F9A085938650}" srcOrd="0" destOrd="0" presId="urn:microsoft.com/office/officeart/2005/8/layout/default"/>
    <dgm:cxn modelId="{4411C19D-23BA-8C4A-B8EA-CE7FD3480ABE}" type="presOf" srcId="{6A6665F7-2215-3D40-8711-C00FE7CA2B26}" destId="{1BAD937C-4A02-DF44-942A-EE7805E1A7A3}" srcOrd="0" destOrd="0" presId="urn:microsoft.com/office/officeart/2005/8/layout/default"/>
    <dgm:cxn modelId="{40250841-C1A5-0949-B8FE-0FA7BAB829D4}" srcId="{0596CBFF-DA4D-5D4A-ABEC-97DF308A07ED}" destId="{91B8CFAC-707C-C841-9AF2-1B5D5C2A26D3}" srcOrd="2" destOrd="0" parTransId="{04E666CB-C176-8749-B58D-CA5536BB020F}" sibTransId="{521A549E-AEBA-5747-8BC9-AF838AB1A0A2}"/>
    <dgm:cxn modelId="{4916DB80-A186-2448-972E-7DEE3C5C194F}" type="presOf" srcId="{EC15C5F1-7399-9544-9FAF-0A4F3AD181B9}" destId="{4A8F7D76-BA1C-4B48-8A8A-3A3ABFA03611}" srcOrd="0" destOrd="0" presId="urn:microsoft.com/office/officeart/2005/8/layout/default"/>
    <dgm:cxn modelId="{859BCA14-4600-B947-A93D-E327EADFC636}" type="presParOf" srcId="{EC4FD931-AE6A-F546-BA5D-F9A085938650}" destId="{4A8F7D76-BA1C-4B48-8A8A-3A3ABFA03611}" srcOrd="0" destOrd="0" presId="urn:microsoft.com/office/officeart/2005/8/layout/default"/>
    <dgm:cxn modelId="{2FF068C3-5A10-404D-87D3-8D4FA03E1C55}" type="presParOf" srcId="{EC4FD931-AE6A-F546-BA5D-F9A085938650}" destId="{73AEB0AD-37CB-0F4B-8017-9D6124D07C4F}" srcOrd="1" destOrd="0" presId="urn:microsoft.com/office/officeart/2005/8/layout/default"/>
    <dgm:cxn modelId="{621AD8A1-0DA1-1243-88E3-ADE358120EE5}" type="presParOf" srcId="{EC4FD931-AE6A-F546-BA5D-F9A085938650}" destId="{1BAD937C-4A02-DF44-942A-EE7805E1A7A3}" srcOrd="2" destOrd="0" presId="urn:microsoft.com/office/officeart/2005/8/layout/default"/>
    <dgm:cxn modelId="{5D285A4C-3386-6A48-BF12-56862D2D73D2}" type="presParOf" srcId="{EC4FD931-AE6A-F546-BA5D-F9A085938650}" destId="{834312AA-F6A7-2E4C-BE8C-4DDAB50D7101}" srcOrd="3" destOrd="0" presId="urn:microsoft.com/office/officeart/2005/8/layout/default"/>
    <dgm:cxn modelId="{8E854BA2-FB61-B845-9F7F-980947B97AF2}" type="presParOf" srcId="{EC4FD931-AE6A-F546-BA5D-F9A085938650}" destId="{26F05FAA-EDD4-834F-B274-0E501DEA06D7}" srcOrd="4" destOrd="0" presId="urn:microsoft.com/office/officeart/2005/8/layout/default"/>
    <dgm:cxn modelId="{DBC02473-4251-9841-84B0-BDD5F89E208B}" type="presParOf" srcId="{EC4FD931-AE6A-F546-BA5D-F9A085938650}" destId="{01E87223-22A9-4A4E-BCAD-CF727E83C80A}" srcOrd="5" destOrd="0" presId="urn:microsoft.com/office/officeart/2005/8/layout/default"/>
    <dgm:cxn modelId="{ADF4162C-0BEE-0347-B751-E0CD0735F33C}" type="presParOf" srcId="{EC4FD931-AE6A-F546-BA5D-F9A085938650}" destId="{DE4A974D-8AA3-284F-A746-44E0BFC8BA71}" srcOrd="6" destOrd="0" presId="urn:microsoft.com/office/officeart/2005/8/layout/default"/>
    <dgm:cxn modelId="{69512993-98CD-074D-A604-BD6F457C0ABC}" type="presParOf" srcId="{EC4FD931-AE6A-F546-BA5D-F9A085938650}" destId="{F8CB18D9-DD56-F145-97E8-C50C805D3757}" srcOrd="7" destOrd="0" presId="urn:microsoft.com/office/officeart/2005/8/layout/default"/>
    <dgm:cxn modelId="{2212E3B0-5F1A-9E46-83BD-D67813AB466B}" type="presParOf" srcId="{EC4FD931-AE6A-F546-BA5D-F9A085938650}" destId="{C376324C-996A-884E-8896-0253E22FCF44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CA0D462-AFA9-BA42-9F67-11F59EAE8A59}" type="doc">
      <dgm:prSet loTypeId="urn:microsoft.com/office/officeart/2005/8/layout/balance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EC76595-C33F-864B-AAFC-BB71796E4A10}">
      <dgm:prSet phldrT="[Text]"/>
      <dgm:spPr/>
      <dgm:t>
        <a:bodyPr/>
        <a:lstStyle/>
        <a:p>
          <a:r>
            <a:rPr lang="en-US" dirty="0" smtClean="0"/>
            <a:t>Personal</a:t>
          </a:r>
          <a:endParaRPr lang="en-US" dirty="0"/>
        </a:p>
      </dgm:t>
    </dgm:pt>
    <dgm:pt modelId="{83A99F3B-662E-AB40-A14C-D71FFACF256D}" type="parTrans" cxnId="{CB5F812B-5A88-A544-AE09-D15737A58897}">
      <dgm:prSet/>
      <dgm:spPr/>
      <dgm:t>
        <a:bodyPr/>
        <a:lstStyle/>
        <a:p>
          <a:endParaRPr lang="en-US"/>
        </a:p>
      </dgm:t>
    </dgm:pt>
    <dgm:pt modelId="{9A14636B-3DB2-A04E-89C7-377EE4569D89}" type="sibTrans" cxnId="{CB5F812B-5A88-A544-AE09-D15737A58897}">
      <dgm:prSet/>
      <dgm:spPr/>
      <dgm:t>
        <a:bodyPr/>
        <a:lstStyle/>
        <a:p>
          <a:endParaRPr lang="en-US"/>
        </a:p>
      </dgm:t>
    </dgm:pt>
    <dgm:pt modelId="{8D9E6898-00D0-7C43-9E05-0A3B3208E281}">
      <dgm:prSet phldrT="[Text]"/>
      <dgm:spPr/>
      <dgm:t>
        <a:bodyPr/>
        <a:lstStyle/>
        <a:p>
          <a:r>
            <a:rPr lang="en-US" dirty="0" smtClean="0"/>
            <a:t>First of second pronouns</a:t>
          </a:r>
          <a:endParaRPr lang="en-US" dirty="0"/>
        </a:p>
      </dgm:t>
    </dgm:pt>
    <dgm:pt modelId="{DA7D4236-C402-3B48-A131-DA28E0D8215E}" type="parTrans" cxnId="{EF658C82-EF08-4A46-9C1B-F64ADA0F67DF}">
      <dgm:prSet/>
      <dgm:spPr/>
      <dgm:t>
        <a:bodyPr/>
        <a:lstStyle/>
        <a:p>
          <a:endParaRPr lang="en-US"/>
        </a:p>
      </dgm:t>
    </dgm:pt>
    <dgm:pt modelId="{CE2E5F7E-001F-534C-9681-9B6018AA010C}" type="sibTrans" cxnId="{EF658C82-EF08-4A46-9C1B-F64ADA0F67DF}">
      <dgm:prSet/>
      <dgm:spPr/>
      <dgm:t>
        <a:bodyPr/>
        <a:lstStyle/>
        <a:p>
          <a:endParaRPr lang="en-US"/>
        </a:p>
      </dgm:t>
    </dgm:pt>
    <dgm:pt modelId="{77BF5B63-6A60-8740-85A0-B2A4A107D79B}">
      <dgm:prSet phldrT="[Text]"/>
      <dgm:spPr/>
      <dgm:t>
        <a:bodyPr/>
        <a:lstStyle/>
        <a:p>
          <a:r>
            <a:rPr lang="en-US" dirty="0" smtClean="0"/>
            <a:t>Warmth &amp; friendliness</a:t>
          </a:r>
          <a:endParaRPr lang="en-US" dirty="0"/>
        </a:p>
      </dgm:t>
    </dgm:pt>
    <dgm:pt modelId="{753BBEB0-DE9A-DD42-B8D0-C7F85E6B29AC}" type="parTrans" cxnId="{F1040532-E575-6048-8AEC-431D508623D9}">
      <dgm:prSet/>
      <dgm:spPr/>
      <dgm:t>
        <a:bodyPr/>
        <a:lstStyle/>
        <a:p>
          <a:endParaRPr lang="en-US"/>
        </a:p>
      </dgm:t>
    </dgm:pt>
    <dgm:pt modelId="{64422C9A-C392-2F44-BD20-F3DE88794169}" type="sibTrans" cxnId="{F1040532-E575-6048-8AEC-431D508623D9}">
      <dgm:prSet/>
      <dgm:spPr/>
      <dgm:t>
        <a:bodyPr/>
        <a:lstStyle/>
        <a:p>
          <a:endParaRPr lang="en-US"/>
        </a:p>
      </dgm:t>
    </dgm:pt>
    <dgm:pt modelId="{7785C6AC-53EC-9448-A2AC-469EC3272681}">
      <dgm:prSet phldrT="[Text]"/>
      <dgm:spPr/>
      <dgm:t>
        <a:bodyPr/>
        <a:lstStyle/>
        <a:p>
          <a:r>
            <a:rPr lang="en-US" dirty="0" smtClean="0"/>
            <a:t>Impersonal</a:t>
          </a:r>
          <a:endParaRPr lang="en-US" dirty="0"/>
        </a:p>
      </dgm:t>
    </dgm:pt>
    <dgm:pt modelId="{82DDC48C-94BB-9140-8E2B-B202512C68D6}" type="parTrans" cxnId="{D30F9B4A-6146-504F-B9F9-3C6FA0651365}">
      <dgm:prSet/>
      <dgm:spPr/>
      <dgm:t>
        <a:bodyPr/>
        <a:lstStyle/>
        <a:p>
          <a:endParaRPr lang="en-US"/>
        </a:p>
      </dgm:t>
    </dgm:pt>
    <dgm:pt modelId="{F97FBE49-5897-F941-B52A-3106E1E48C13}" type="sibTrans" cxnId="{D30F9B4A-6146-504F-B9F9-3C6FA0651365}">
      <dgm:prSet/>
      <dgm:spPr/>
      <dgm:t>
        <a:bodyPr/>
        <a:lstStyle/>
        <a:p>
          <a:endParaRPr lang="en-US"/>
        </a:p>
      </dgm:t>
    </dgm:pt>
    <dgm:pt modelId="{8590C013-60FC-104E-A7EA-BF7CBEC6D382}">
      <dgm:prSet phldrT="[Text]"/>
      <dgm:spPr/>
      <dgm:t>
        <a:bodyPr/>
        <a:lstStyle/>
        <a:p>
          <a:r>
            <a:rPr lang="en-US" dirty="0" smtClean="0"/>
            <a:t>Objectivity</a:t>
          </a:r>
          <a:endParaRPr lang="en-US" dirty="0"/>
        </a:p>
      </dgm:t>
    </dgm:pt>
    <dgm:pt modelId="{BD06DA78-1489-8946-B5D5-30B4A274E368}" type="parTrans" cxnId="{4DC9EAFD-8656-FD46-AF3A-09F67405F71C}">
      <dgm:prSet/>
      <dgm:spPr/>
      <dgm:t>
        <a:bodyPr/>
        <a:lstStyle/>
        <a:p>
          <a:endParaRPr lang="en-US"/>
        </a:p>
      </dgm:t>
    </dgm:pt>
    <dgm:pt modelId="{60AEE1B0-1F78-224C-AC19-48DB6D6879E3}" type="sibTrans" cxnId="{4DC9EAFD-8656-FD46-AF3A-09F67405F71C}">
      <dgm:prSet/>
      <dgm:spPr/>
      <dgm:t>
        <a:bodyPr/>
        <a:lstStyle/>
        <a:p>
          <a:endParaRPr lang="en-US"/>
        </a:p>
      </dgm:t>
    </dgm:pt>
    <dgm:pt modelId="{6FCBFA44-6396-0E4A-BABA-354D88C08F20}">
      <dgm:prSet phldrT="[Text]"/>
      <dgm:spPr/>
      <dgm:t>
        <a:bodyPr/>
        <a:lstStyle/>
        <a:p>
          <a:r>
            <a:rPr lang="en-US" dirty="0" smtClean="0"/>
            <a:t>Emphasizing facts</a:t>
          </a:r>
          <a:endParaRPr lang="en-US" dirty="0"/>
        </a:p>
      </dgm:t>
    </dgm:pt>
    <dgm:pt modelId="{0E40F31C-4A45-2441-B047-21C26AB01BA6}" type="parTrans" cxnId="{2180F48D-670F-024C-8946-47A7EA81CBDE}">
      <dgm:prSet/>
      <dgm:spPr/>
      <dgm:t>
        <a:bodyPr/>
        <a:lstStyle/>
        <a:p>
          <a:endParaRPr lang="en-US"/>
        </a:p>
      </dgm:t>
    </dgm:pt>
    <dgm:pt modelId="{96ECEBB1-59E8-E140-B745-165B6D4FD87D}" type="sibTrans" cxnId="{2180F48D-670F-024C-8946-47A7EA81CBDE}">
      <dgm:prSet/>
      <dgm:spPr/>
      <dgm:t>
        <a:bodyPr/>
        <a:lstStyle/>
        <a:p>
          <a:endParaRPr lang="en-US"/>
        </a:p>
      </dgm:t>
    </dgm:pt>
    <dgm:pt modelId="{46562933-3DA1-9046-9E6F-045CF48F1D7F}">
      <dgm:prSet phldrT="[Text]"/>
      <dgm:spPr/>
      <dgm:t>
        <a:bodyPr/>
        <a:lstStyle/>
        <a:p>
          <a:r>
            <a:rPr lang="en-US" dirty="0" smtClean="0"/>
            <a:t>Detached</a:t>
          </a:r>
          <a:endParaRPr lang="en-US" dirty="0"/>
        </a:p>
      </dgm:t>
    </dgm:pt>
    <dgm:pt modelId="{F9B067D6-9FBE-F94F-B007-BDAB03CBEC24}" type="parTrans" cxnId="{186EC01E-ABE6-C74D-8A51-06D24718848D}">
      <dgm:prSet/>
      <dgm:spPr/>
      <dgm:t>
        <a:bodyPr/>
        <a:lstStyle/>
        <a:p>
          <a:endParaRPr lang="en-US"/>
        </a:p>
      </dgm:t>
    </dgm:pt>
    <dgm:pt modelId="{431DACDB-FE80-D345-BE6F-7553A5C37FC7}" type="sibTrans" cxnId="{186EC01E-ABE6-C74D-8A51-06D24718848D}">
      <dgm:prSet/>
      <dgm:spPr/>
      <dgm:t>
        <a:bodyPr/>
        <a:lstStyle/>
        <a:p>
          <a:endParaRPr lang="en-US"/>
        </a:p>
      </dgm:t>
    </dgm:pt>
    <dgm:pt modelId="{23ECA21A-E592-5B4E-83B8-2A2C2C2246B2}">
      <dgm:prSet phldrT="[Text]"/>
      <dgm:spPr/>
      <dgm:t>
        <a:bodyPr/>
        <a:lstStyle/>
        <a:p>
          <a:r>
            <a:rPr lang="en-US" dirty="0" smtClean="0"/>
            <a:t>Engage readers</a:t>
          </a:r>
          <a:endParaRPr lang="en-US" dirty="0"/>
        </a:p>
      </dgm:t>
    </dgm:pt>
    <dgm:pt modelId="{029DFDEC-C6F3-054B-BA9F-4C378BD6141D}" type="parTrans" cxnId="{35095DDF-F24A-BB4F-8DE2-07EE727B4229}">
      <dgm:prSet/>
      <dgm:spPr/>
      <dgm:t>
        <a:bodyPr/>
        <a:lstStyle/>
        <a:p>
          <a:endParaRPr lang="en-US"/>
        </a:p>
      </dgm:t>
    </dgm:pt>
    <dgm:pt modelId="{03CBC6B2-F708-BC43-A7AA-1669201E0AC3}" type="sibTrans" cxnId="{35095DDF-F24A-BB4F-8DE2-07EE727B4229}">
      <dgm:prSet/>
      <dgm:spPr/>
      <dgm:t>
        <a:bodyPr/>
        <a:lstStyle/>
        <a:p>
          <a:endParaRPr lang="en-US"/>
        </a:p>
      </dgm:t>
    </dgm:pt>
    <dgm:pt modelId="{4EA546B8-BC79-1543-BB24-FBA0F9CFAF6A}" type="pres">
      <dgm:prSet presAssocID="{5CA0D462-AFA9-BA42-9F67-11F59EAE8A59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5233A7B-17B2-B64E-9B46-88E1D706B625}" type="pres">
      <dgm:prSet presAssocID="{5CA0D462-AFA9-BA42-9F67-11F59EAE8A59}" presName="dummyMaxCanvas" presStyleCnt="0"/>
      <dgm:spPr/>
    </dgm:pt>
    <dgm:pt modelId="{019F380C-0F25-D443-B780-2ACDCBDD922D}" type="pres">
      <dgm:prSet presAssocID="{5CA0D462-AFA9-BA42-9F67-11F59EAE8A59}" presName="parentComposite" presStyleCnt="0"/>
      <dgm:spPr/>
    </dgm:pt>
    <dgm:pt modelId="{353C2842-CE27-E74E-B231-08739277D6EA}" type="pres">
      <dgm:prSet presAssocID="{5CA0D462-AFA9-BA42-9F67-11F59EAE8A59}" presName="parent1" presStyleLbl="alignAccFollowNode1" presStyleIdx="0" presStyleCnt="4">
        <dgm:presLayoutVars>
          <dgm:chMax val="4"/>
        </dgm:presLayoutVars>
      </dgm:prSet>
      <dgm:spPr/>
      <dgm:t>
        <a:bodyPr/>
        <a:lstStyle/>
        <a:p>
          <a:endParaRPr lang="en-US"/>
        </a:p>
      </dgm:t>
    </dgm:pt>
    <dgm:pt modelId="{693069D6-82C5-D94B-B3EE-2377E6E5B2F7}" type="pres">
      <dgm:prSet presAssocID="{5CA0D462-AFA9-BA42-9F67-11F59EAE8A59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endParaRPr lang="en-US"/>
        </a:p>
      </dgm:t>
    </dgm:pt>
    <dgm:pt modelId="{58B4857E-6600-DB45-A8BF-15FFF98D1E4C}" type="pres">
      <dgm:prSet presAssocID="{5CA0D462-AFA9-BA42-9F67-11F59EAE8A59}" presName="childrenComposite" presStyleCnt="0"/>
      <dgm:spPr/>
    </dgm:pt>
    <dgm:pt modelId="{C6235F4A-58D2-E14D-864E-3636BA6A60E4}" type="pres">
      <dgm:prSet presAssocID="{5CA0D462-AFA9-BA42-9F67-11F59EAE8A59}" presName="dummyMaxCanvas_ChildArea" presStyleCnt="0"/>
      <dgm:spPr/>
    </dgm:pt>
    <dgm:pt modelId="{3C4EAD06-85CD-8F4E-8B94-734FEBBDF5E3}" type="pres">
      <dgm:prSet presAssocID="{5CA0D462-AFA9-BA42-9F67-11F59EAE8A59}" presName="fulcrum" presStyleLbl="alignAccFollowNode1" presStyleIdx="2" presStyleCnt="4"/>
      <dgm:spPr/>
    </dgm:pt>
    <dgm:pt modelId="{1F0DD92F-D926-DB4B-8CFD-AEF9AB116368}" type="pres">
      <dgm:prSet presAssocID="{5CA0D462-AFA9-BA42-9F67-11F59EAE8A59}" presName="balance_33" presStyleLbl="alignAccFollowNode1" presStyleIdx="3" presStyleCnt="4">
        <dgm:presLayoutVars>
          <dgm:bulletEnabled val="1"/>
        </dgm:presLayoutVars>
      </dgm:prSet>
      <dgm:spPr/>
    </dgm:pt>
    <dgm:pt modelId="{2A1509E8-826B-2943-B2B8-90431399703F}" type="pres">
      <dgm:prSet presAssocID="{5CA0D462-AFA9-BA42-9F67-11F59EAE8A59}" presName="right_33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2B39FC-41BD-C043-9E35-B5CC4B3AC128}" type="pres">
      <dgm:prSet presAssocID="{5CA0D462-AFA9-BA42-9F67-11F59EAE8A59}" presName="right_33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CF56FF-C9FA-0A46-97B3-FE22024DF030}" type="pres">
      <dgm:prSet presAssocID="{5CA0D462-AFA9-BA42-9F67-11F59EAE8A59}" presName="right_33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83B262-FC2E-BA42-ACC8-D51A18ABAF36}" type="pres">
      <dgm:prSet presAssocID="{5CA0D462-AFA9-BA42-9F67-11F59EAE8A59}" presName="left_33_1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C75FC0-6E75-AF4B-89A7-37CCA8881E41}" type="pres">
      <dgm:prSet presAssocID="{5CA0D462-AFA9-BA42-9F67-11F59EAE8A59}" presName="left_33_2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491F0A-35EC-D445-8BB5-C3C59E7B4731}" type="pres">
      <dgm:prSet presAssocID="{5CA0D462-AFA9-BA42-9F67-11F59EAE8A59}" presName="left_33_3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B5F812B-5A88-A544-AE09-D15737A58897}" srcId="{5CA0D462-AFA9-BA42-9F67-11F59EAE8A59}" destId="{BEC76595-C33F-864B-AAFC-BB71796E4A10}" srcOrd="0" destOrd="0" parTransId="{83A99F3B-662E-AB40-A14C-D71FFACF256D}" sibTransId="{9A14636B-3DB2-A04E-89C7-377EE4569D89}"/>
    <dgm:cxn modelId="{1491E5D5-C098-3245-93DD-55DEB4D03626}" type="presOf" srcId="{77BF5B63-6A60-8740-85A0-B2A4A107D79B}" destId="{46C75FC0-6E75-AF4B-89A7-37CCA8881E41}" srcOrd="0" destOrd="0" presId="urn:microsoft.com/office/officeart/2005/8/layout/balance1"/>
    <dgm:cxn modelId="{510F9726-DEF9-D94A-B8F8-554C00505819}" type="presOf" srcId="{23ECA21A-E592-5B4E-83B8-2A2C2C2246B2}" destId="{FC491F0A-35EC-D445-8BB5-C3C59E7B4731}" srcOrd="0" destOrd="0" presId="urn:microsoft.com/office/officeart/2005/8/layout/balance1"/>
    <dgm:cxn modelId="{28C3199E-3578-B640-9395-4FA2450BD1D6}" type="presOf" srcId="{8D9E6898-00D0-7C43-9E05-0A3B3208E281}" destId="{CB83B262-FC2E-BA42-ACC8-D51A18ABAF36}" srcOrd="0" destOrd="0" presId="urn:microsoft.com/office/officeart/2005/8/layout/balance1"/>
    <dgm:cxn modelId="{24A8A14E-4A43-A347-8C6C-A9C2FD72FB3F}" type="presOf" srcId="{6FCBFA44-6396-0E4A-BABA-354D88C08F20}" destId="{662B39FC-41BD-C043-9E35-B5CC4B3AC128}" srcOrd="0" destOrd="0" presId="urn:microsoft.com/office/officeart/2005/8/layout/balance1"/>
    <dgm:cxn modelId="{EBEFE1B9-5440-9941-AFAB-071D9CD033F1}" type="presOf" srcId="{46562933-3DA1-9046-9E6F-045CF48F1D7F}" destId="{7ACF56FF-C9FA-0A46-97B3-FE22024DF030}" srcOrd="0" destOrd="0" presId="urn:microsoft.com/office/officeart/2005/8/layout/balance1"/>
    <dgm:cxn modelId="{4DC9EAFD-8656-FD46-AF3A-09F67405F71C}" srcId="{7785C6AC-53EC-9448-A2AC-469EC3272681}" destId="{8590C013-60FC-104E-A7EA-BF7CBEC6D382}" srcOrd="0" destOrd="0" parTransId="{BD06DA78-1489-8946-B5D5-30B4A274E368}" sibTransId="{60AEE1B0-1F78-224C-AC19-48DB6D6879E3}"/>
    <dgm:cxn modelId="{26CE1CC6-C76A-0D46-9A19-B0477E509FC3}" type="presOf" srcId="{7785C6AC-53EC-9448-A2AC-469EC3272681}" destId="{693069D6-82C5-D94B-B3EE-2377E6E5B2F7}" srcOrd="0" destOrd="0" presId="urn:microsoft.com/office/officeart/2005/8/layout/balance1"/>
    <dgm:cxn modelId="{EF658C82-EF08-4A46-9C1B-F64ADA0F67DF}" srcId="{BEC76595-C33F-864B-AAFC-BB71796E4A10}" destId="{8D9E6898-00D0-7C43-9E05-0A3B3208E281}" srcOrd="0" destOrd="0" parTransId="{DA7D4236-C402-3B48-A131-DA28E0D8215E}" sibTransId="{CE2E5F7E-001F-534C-9681-9B6018AA010C}"/>
    <dgm:cxn modelId="{F1040532-E575-6048-8AEC-431D508623D9}" srcId="{BEC76595-C33F-864B-AAFC-BB71796E4A10}" destId="{77BF5B63-6A60-8740-85A0-B2A4A107D79B}" srcOrd="1" destOrd="0" parTransId="{753BBEB0-DE9A-DD42-B8D0-C7F85E6B29AC}" sibTransId="{64422C9A-C392-2F44-BD20-F3DE88794169}"/>
    <dgm:cxn modelId="{186EC01E-ABE6-C74D-8A51-06D24718848D}" srcId="{7785C6AC-53EC-9448-A2AC-469EC3272681}" destId="{46562933-3DA1-9046-9E6F-045CF48F1D7F}" srcOrd="2" destOrd="0" parTransId="{F9B067D6-9FBE-F94F-B007-BDAB03CBEC24}" sibTransId="{431DACDB-FE80-D345-BE6F-7553A5C37FC7}"/>
    <dgm:cxn modelId="{D30F9B4A-6146-504F-B9F9-3C6FA0651365}" srcId="{5CA0D462-AFA9-BA42-9F67-11F59EAE8A59}" destId="{7785C6AC-53EC-9448-A2AC-469EC3272681}" srcOrd="1" destOrd="0" parTransId="{82DDC48C-94BB-9140-8E2B-B202512C68D6}" sibTransId="{F97FBE49-5897-F941-B52A-3106E1E48C13}"/>
    <dgm:cxn modelId="{2180F48D-670F-024C-8946-47A7EA81CBDE}" srcId="{7785C6AC-53EC-9448-A2AC-469EC3272681}" destId="{6FCBFA44-6396-0E4A-BABA-354D88C08F20}" srcOrd="1" destOrd="0" parTransId="{0E40F31C-4A45-2441-B047-21C26AB01BA6}" sibTransId="{96ECEBB1-59E8-E140-B745-165B6D4FD87D}"/>
    <dgm:cxn modelId="{35095DDF-F24A-BB4F-8DE2-07EE727B4229}" srcId="{BEC76595-C33F-864B-AAFC-BB71796E4A10}" destId="{23ECA21A-E592-5B4E-83B8-2A2C2C2246B2}" srcOrd="2" destOrd="0" parTransId="{029DFDEC-C6F3-054B-BA9F-4C378BD6141D}" sibTransId="{03CBC6B2-F708-BC43-A7AA-1669201E0AC3}"/>
    <dgm:cxn modelId="{BA75ED9C-FB09-C243-AFBB-46D7E085A175}" type="presOf" srcId="{8590C013-60FC-104E-A7EA-BF7CBEC6D382}" destId="{2A1509E8-826B-2943-B2B8-90431399703F}" srcOrd="0" destOrd="0" presId="urn:microsoft.com/office/officeart/2005/8/layout/balance1"/>
    <dgm:cxn modelId="{EF5688CC-19D3-F641-9EA4-F92D7EAA8709}" type="presOf" srcId="{5CA0D462-AFA9-BA42-9F67-11F59EAE8A59}" destId="{4EA546B8-BC79-1543-BB24-FBA0F9CFAF6A}" srcOrd="0" destOrd="0" presId="urn:microsoft.com/office/officeart/2005/8/layout/balance1"/>
    <dgm:cxn modelId="{61C6513A-CB23-3243-9445-6E72346835F7}" type="presOf" srcId="{BEC76595-C33F-864B-AAFC-BB71796E4A10}" destId="{353C2842-CE27-E74E-B231-08739277D6EA}" srcOrd="0" destOrd="0" presId="urn:microsoft.com/office/officeart/2005/8/layout/balance1"/>
    <dgm:cxn modelId="{063E33CC-D928-CA48-8B02-14D2E0AC8A73}" type="presParOf" srcId="{4EA546B8-BC79-1543-BB24-FBA0F9CFAF6A}" destId="{35233A7B-17B2-B64E-9B46-88E1D706B625}" srcOrd="0" destOrd="0" presId="urn:microsoft.com/office/officeart/2005/8/layout/balance1"/>
    <dgm:cxn modelId="{FAE976E3-FB3E-C84A-BD91-2C52097C4140}" type="presParOf" srcId="{4EA546B8-BC79-1543-BB24-FBA0F9CFAF6A}" destId="{019F380C-0F25-D443-B780-2ACDCBDD922D}" srcOrd="1" destOrd="0" presId="urn:microsoft.com/office/officeart/2005/8/layout/balance1"/>
    <dgm:cxn modelId="{538236F8-DF10-AF40-A068-137EBF843C52}" type="presParOf" srcId="{019F380C-0F25-D443-B780-2ACDCBDD922D}" destId="{353C2842-CE27-E74E-B231-08739277D6EA}" srcOrd="0" destOrd="0" presId="urn:microsoft.com/office/officeart/2005/8/layout/balance1"/>
    <dgm:cxn modelId="{6E8FDBA9-F4D7-BE42-8C36-3E20296698CD}" type="presParOf" srcId="{019F380C-0F25-D443-B780-2ACDCBDD922D}" destId="{693069D6-82C5-D94B-B3EE-2377E6E5B2F7}" srcOrd="1" destOrd="0" presId="urn:microsoft.com/office/officeart/2005/8/layout/balance1"/>
    <dgm:cxn modelId="{8B9396E7-F4D2-8F42-A898-247D7FEE394B}" type="presParOf" srcId="{4EA546B8-BC79-1543-BB24-FBA0F9CFAF6A}" destId="{58B4857E-6600-DB45-A8BF-15FFF98D1E4C}" srcOrd="2" destOrd="0" presId="urn:microsoft.com/office/officeart/2005/8/layout/balance1"/>
    <dgm:cxn modelId="{14DF24A6-B2ED-A445-8F76-894D28F1D32F}" type="presParOf" srcId="{58B4857E-6600-DB45-A8BF-15FFF98D1E4C}" destId="{C6235F4A-58D2-E14D-864E-3636BA6A60E4}" srcOrd="0" destOrd="0" presId="urn:microsoft.com/office/officeart/2005/8/layout/balance1"/>
    <dgm:cxn modelId="{60F87F2D-DAD5-A746-BCED-6E16CAAE227F}" type="presParOf" srcId="{58B4857E-6600-DB45-A8BF-15FFF98D1E4C}" destId="{3C4EAD06-85CD-8F4E-8B94-734FEBBDF5E3}" srcOrd="1" destOrd="0" presId="urn:microsoft.com/office/officeart/2005/8/layout/balance1"/>
    <dgm:cxn modelId="{B1BBC2B9-3A16-7045-930B-25E5BEA975DC}" type="presParOf" srcId="{58B4857E-6600-DB45-A8BF-15FFF98D1E4C}" destId="{1F0DD92F-D926-DB4B-8CFD-AEF9AB116368}" srcOrd="2" destOrd="0" presId="urn:microsoft.com/office/officeart/2005/8/layout/balance1"/>
    <dgm:cxn modelId="{87D6D430-896F-1043-8353-D5972245E9F9}" type="presParOf" srcId="{58B4857E-6600-DB45-A8BF-15FFF98D1E4C}" destId="{2A1509E8-826B-2943-B2B8-90431399703F}" srcOrd="3" destOrd="0" presId="urn:microsoft.com/office/officeart/2005/8/layout/balance1"/>
    <dgm:cxn modelId="{FFA67202-880D-784A-A244-38560302A030}" type="presParOf" srcId="{58B4857E-6600-DB45-A8BF-15FFF98D1E4C}" destId="{662B39FC-41BD-C043-9E35-B5CC4B3AC128}" srcOrd="4" destOrd="0" presId="urn:microsoft.com/office/officeart/2005/8/layout/balance1"/>
    <dgm:cxn modelId="{A9E27D4C-3F23-ED43-9482-B76611AC8B56}" type="presParOf" srcId="{58B4857E-6600-DB45-A8BF-15FFF98D1E4C}" destId="{7ACF56FF-C9FA-0A46-97B3-FE22024DF030}" srcOrd="5" destOrd="0" presId="urn:microsoft.com/office/officeart/2005/8/layout/balance1"/>
    <dgm:cxn modelId="{4FE82973-30D7-3441-97F4-1ADC07CE82BA}" type="presParOf" srcId="{58B4857E-6600-DB45-A8BF-15FFF98D1E4C}" destId="{CB83B262-FC2E-BA42-ACC8-D51A18ABAF36}" srcOrd="6" destOrd="0" presId="urn:microsoft.com/office/officeart/2005/8/layout/balance1"/>
    <dgm:cxn modelId="{696BA60F-BE53-FC46-9A49-10BF80F8E4C7}" type="presParOf" srcId="{58B4857E-6600-DB45-A8BF-15FFF98D1E4C}" destId="{46C75FC0-6E75-AF4B-89A7-37CCA8881E41}" srcOrd="7" destOrd="0" presId="urn:microsoft.com/office/officeart/2005/8/layout/balance1"/>
    <dgm:cxn modelId="{B1AB89F3-14F4-FD49-A628-D494973CDA41}" type="presParOf" srcId="{58B4857E-6600-DB45-A8BF-15FFF98D1E4C}" destId="{FC491F0A-35EC-D445-8BB5-C3C59E7B4731}" srcOrd="8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49B3511-A11B-8A44-9618-D69F00913111}" type="doc">
      <dgm:prSet loTypeId="urn:microsoft.com/office/officeart/2005/8/layout/matrix3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3679A19-6A35-2845-B0B3-59D2145EDF56}">
      <dgm:prSet phldrT="[Text]"/>
      <dgm:spPr/>
      <dgm:t>
        <a:bodyPr/>
        <a:lstStyle/>
        <a:p>
          <a:r>
            <a:rPr lang="en-US" dirty="0" smtClean="0"/>
            <a:t>Simple</a:t>
          </a:r>
          <a:endParaRPr lang="en-US" dirty="0"/>
        </a:p>
      </dgm:t>
    </dgm:pt>
    <dgm:pt modelId="{04E529DF-3AB9-1546-B3D1-19B3C7A367E5}" type="parTrans" cxnId="{6A0035A3-ADD7-A545-8B1E-30EDB66145C5}">
      <dgm:prSet/>
      <dgm:spPr/>
      <dgm:t>
        <a:bodyPr/>
        <a:lstStyle/>
        <a:p>
          <a:endParaRPr lang="en-US"/>
        </a:p>
      </dgm:t>
    </dgm:pt>
    <dgm:pt modelId="{C5EBA295-9271-D943-A492-BF68CF6EE788}" type="sibTrans" cxnId="{6A0035A3-ADD7-A545-8B1E-30EDB66145C5}">
      <dgm:prSet/>
      <dgm:spPr/>
      <dgm:t>
        <a:bodyPr/>
        <a:lstStyle/>
        <a:p>
          <a:endParaRPr lang="en-US"/>
        </a:p>
      </dgm:t>
    </dgm:pt>
    <dgm:pt modelId="{9E1B0C2F-4950-C74E-AD67-73F2A84241D0}">
      <dgm:prSet phldrT="[Text]"/>
      <dgm:spPr/>
      <dgm:t>
        <a:bodyPr/>
        <a:lstStyle/>
        <a:p>
          <a:r>
            <a:rPr lang="en-US" dirty="0" smtClean="0"/>
            <a:t>Compound</a:t>
          </a:r>
          <a:endParaRPr lang="en-US" dirty="0"/>
        </a:p>
      </dgm:t>
    </dgm:pt>
    <dgm:pt modelId="{8B1D4068-05F5-A843-ABBB-5E3EBDB7CF85}" type="parTrans" cxnId="{050ECB25-F51F-A046-BC71-72215334E8FE}">
      <dgm:prSet/>
      <dgm:spPr/>
      <dgm:t>
        <a:bodyPr/>
        <a:lstStyle/>
        <a:p>
          <a:endParaRPr lang="en-US"/>
        </a:p>
      </dgm:t>
    </dgm:pt>
    <dgm:pt modelId="{8ABBCA41-B792-214E-A734-D76CE3125C58}" type="sibTrans" cxnId="{050ECB25-F51F-A046-BC71-72215334E8FE}">
      <dgm:prSet/>
      <dgm:spPr/>
      <dgm:t>
        <a:bodyPr/>
        <a:lstStyle/>
        <a:p>
          <a:endParaRPr lang="en-US"/>
        </a:p>
      </dgm:t>
    </dgm:pt>
    <dgm:pt modelId="{D134E8BA-EF92-144B-A495-9618EE708AFE}">
      <dgm:prSet phldrT="[Text]"/>
      <dgm:spPr/>
      <dgm:t>
        <a:bodyPr/>
        <a:lstStyle/>
        <a:p>
          <a:r>
            <a:rPr lang="en-US" dirty="0" err="1" smtClean="0"/>
            <a:t>Complexe</a:t>
          </a:r>
          <a:endParaRPr lang="en-US" dirty="0"/>
        </a:p>
      </dgm:t>
    </dgm:pt>
    <dgm:pt modelId="{B22B255B-C3D9-CA4A-8FCB-D8F075B2277D}" type="parTrans" cxnId="{1D6411EA-8374-5E41-A5D9-9403B0958294}">
      <dgm:prSet/>
      <dgm:spPr/>
      <dgm:t>
        <a:bodyPr/>
        <a:lstStyle/>
        <a:p>
          <a:endParaRPr lang="en-US"/>
        </a:p>
      </dgm:t>
    </dgm:pt>
    <dgm:pt modelId="{92B7E566-2AA7-A545-B801-89F8C6510BEA}" type="sibTrans" cxnId="{1D6411EA-8374-5E41-A5D9-9403B0958294}">
      <dgm:prSet/>
      <dgm:spPr/>
      <dgm:t>
        <a:bodyPr/>
        <a:lstStyle/>
        <a:p>
          <a:endParaRPr lang="en-US"/>
        </a:p>
      </dgm:t>
    </dgm:pt>
    <dgm:pt modelId="{5C30F475-A37A-2043-BCD6-2A84B90DE225}">
      <dgm:prSet phldrT="[Text]"/>
      <dgm:spPr/>
      <dgm:t>
        <a:bodyPr/>
        <a:lstStyle/>
        <a:p>
          <a:r>
            <a:rPr lang="en-US" dirty="0" smtClean="0"/>
            <a:t>Compound </a:t>
          </a:r>
          <a:r>
            <a:rPr lang="en-US" dirty="0" err="1" smtClean="0"/>
            <a:t>Complexe</a:t>
          </a:r>
          <a:endParaRPr lang="en-US" dirty="0"/>
        </a:p>
      </dgm:t>
    </dgm:pt>
    <dgm:pt modelId="{EB3B9B13-A956-FA43-AB04-0639D952957A}" type="parTrans" cxnId="{EC5C0425-E078-ED4C-BA92-5874450EE214}">
      <dgm:prSet/>
      <dgm:spPr/>
      <dgm:t>
        <a:bodyPr/>
        <a:lstStyle/>
        <a:p>
          <a:endParaRPr lang="en-US"/>
        </a:p>
      </dgm:t>
    </dgm:pt>
    <dgm:pt modelId="{224EAEE8-AFCD-EF46-81C9-1B0764832835}" type="sibTrans" cxnId="{EC5C0425-E078-ED4C-BA92-5874450EE214}">
      <dgm:prSet/>
      <dgm:spPr/>
      <dgm:t>
        <a:bodyPr/>
        <a:lstStyle/>
        <a:p>
          <a:endParaRPr lang="en-US"/>
        </a:p>
      </dgm:t>
    </dgm:pt>
    <dgm:pt modelId="{7B224DA7-67BB-614E-8CB9-8D5BB4861F2B}" type="pres">
      <dgm:prSet presAssocID="{149B3511-A11B-8A44-9618-D69F00913111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F2AE263-F048-D842-A762-E950070A6CE1}" type="pres">
      <dgm:prSet presAssocID="{149B3511-A11B-8A44-9618-D69F00913111}" presName="diamond" presStyleLbl="bgShp" presStyleIdx="0" presStyleCnt="1"/>
      <dgm:spPr/>
    </dgm:pt>
    <dgm:pt modelId="{FB9ABBFD-A4F4-0A45-904D-753D7CCBCBBF}" type="pres">
      <dgm:prSet presAssocID="{149B3511-A11B-8A44-9618-D69F00913111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344990-E590-0540-9B79-A5C1BB9E0319}" type="pres">
      <dgm:prSet presAssocID="{149B3511-A11B-8A44-9618-D69F00913111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8A064F-CC2B-7348-A67B-F7E760F7317F}" type="pres">
      <dgm:prSet presAssocID="{149B3511-A11B-8A44-9618-D69F00913111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AA1E50-751E-0B48-84FD-EAA7391F8ABD}" type="pres">
      <dgm:prSet presAssocID="{149B3511-A11B-8A44-9618-D69F00913111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1ADC7DE-1CF4-3747-A3FF-4AB0BDEB454D}" type="presOf" srcId="{149B3511-A11B-8A44-9618-D69F00913111}" destId="{7B224DA7-67BB-614E-8CB9-8D5BB4861F2B}" srcOrd="0" destOrd="0" presId="urn:microsoft.com/office/officeart/2005/8/layout/matrix3"/>
    <dgm:cxn modelId="{1D6411EA-8374-5E41-A5D9-9403B0958294}" srcId="{149B3511-A11B-8A44-9618-D69F00913111}" destId="{D134E8BA-EF92-144B-A495-9618EE708AFE}" srcOrd="2" destOrd="0" parTransId="{B22B255B-C3D9-CA4A-8FCB-D8F075B2277D}" sibTransId="{92B7E566-2AA7-A545-B801-89F8C6510BEA}"/>
    <dgm:cxn modelId="{48B4B778-DF2E-6644-9CFE-E28DD72A8D66}" type="presOf" srcId="{D134E8BA-EF92-144B-A495-9618EE708AFE}" destId="{478A064F-CC2B-7348-A67B-F7E760F7317F}" srcOrd="0" destOrd="0" presId="urn:microsoft.com/office/officeart/2005/8/layout/matrix3"/>
    <dgm:cxn modelId="{69E8B2E3-E7BB-8B46-955D-A9568A971963}" type="presOf" srcId="{C3679A19-6A35-2845-B0B3-59D2145EDF56}" destId="{FB9ABBFD-A4F4-0A45-904D-753D7CCBCBBF}" srcOrd="0" destOrd="0" presId="urn:microsoft.com/office/officeart/2005/8/layout/matrix3"/>
    <dgm:cxn modelId="{6A0035A3-ADD7-A545-8B1E-30EDB66145C5}" srcId="{149B3511-A11B-8A44-9618-D69F00913111}" destId="{C3679A19-6A35-2845-B0B3-59D2145EDF56}" srcOrd="0" destOrd="0" parTransId="{04E529DF-3AB9-1546-B3D1-19B3C7A367E5}" sibTransId="{C5EBA295-9271-D943-A492-BF68CF6EE788}"/>
    <dgm:cxn modelId="{EC5C0425-E078-ED4C-BA92-5874450EE214}" srcId="{149B3511-A11B-8A44-9618-D69F00913111}" destId="{5C30F475-A37A-2043-BCD6-2A84B90DE225}" srcOrd="3" destOrd="0" parTransId="{EB3B9B13-A956-FA43-AB04-0639D952957A}" sibTransId="{224EAEE8-AFCD-EF46-81C9-1B0764832835}"/>
    <dgm:cxn modelId="{5604FDBF-0446-7B4F-A5CC-42EAED81B68F}" type="presOf" srcId="{9E1B0C2F-4950-C74E-AD67-73F2A84241D0}" destId="{34344990-E590-0540-9B79-A5C1BB9E0319}" srcOrd="0" destOrd="0" presId="urn:microsoft.com/office/officeart/2005/8/layout/matrix3"/>
    <dgm:cxn modelId="{050ECB25-F51F-A046-BC71-72215334E8FE}" srcId="{149B3511-A11B-8A44-9618-D69F00913111}" destId="{9E1B0C2F-4950-C74E-AD67-73F2A84241D0}" srcOrd="1" destOrd="0" parTransId="{8B1D4068-05F5-A843-ABBB-5E3EBDB7CF85}" sibTransId="{8ABBCA41-B792-214E-A734-D76CE3125C58}"/>
    <dgm:cxn modelId="{C6F4BAE7-B39C-5047-BABB-B38B5646C540}" type="presOf" srcId="{5C30F475-A37A-2043-BCD6-2A84B90DE225}" destId="{ECAA1E50-751E-0B48-84FD-EAA7391F8ABD}" srcOrd="0" destOrd="0" presId="urn:microsoft.com/office/officeart/2005/8/layout/matrix3"/>
    <dgm:cxn modelId="{8E9EDFD4-993C-2C4D-A383-9926179ABE1A}" type="presParOf" srcId="{7B224DA7-67BB-614E-8CB9-8D5BB4861F2B}" destId="{2F2AE263-F048-D842-A762-E950070A6CE1}" srcOrd="0" destOrd="0" presId="urn:microsoft.com/office/officeart/2005/8/layout/matrix3"/>
    <dgm:cxn modelId="{20BA8B50-C0EF-FF4D-8233-A74A89905FA1}" type="presParOf" srcId="{7B224DA7-67BB-614E-8CB9-8D5BB4861F2B}" destId="{FB9ABBFD-A4F4-0A45-904D-753D7CCBCBBF}" srcOrd="1" destOrd="0" presId="urn:microsoft.com/office/officeart/2005/8/layout/matrix3"/>
    <dgm:cxn modelId="{FB038F6E-1E16-0441-9601-2F1DFB5E5B73}" type="presParOf" srcId="{7B224DA7-67BB-614E-8CB9-8D5BB4861F2B}" destId="{34344990-E590-0540-9B79-A5C1BB9E0319}" srcOrd="2" destOrd="0" presId="urn:microsoft.com/office/officeart/2005/8/layout/matrix3"/>
    <dgm:cxn modelId="{73171A35-0A66-8342-94AA-64B6CBE0B416}" type="presParOf" srcId="{7B224DA7-67BB-614E-8CB9-8D5BB4861F2B}" destId="{478A064F-CC2B-7348-A67B-F7E760F7317F}" srcOrd="3" destOrd="0" presId="urn:microsoft.com/office/officeart/2005/8/layout/matrix3"/>
    <dgm:cxn modelId="{81FC04D3-0095-6B4E-A977-3703210FB0DC}" type="presParOf" srcId="{7B224DA7-67BB-614E-8CB9-8D5BB4861F2B}" destId="{ECAA1E50-751E-0B48-84FD-EAA7391F8ABD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9887195-991A-F34C-B51A-17CC39EF27C4}" type="doc">
      <dgm:prSet loTypeId="urn:microsoft.com/office/officeart/2005/8/layout/radial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AEE5A1-B35A-9B4A-8680-0A68DF384BDE}">
      <dgm:prSet/>
      <dgm:spPr/>
      <dgm:t>
        <a:bodyPr/>
        <a:lstStyle/>
        <a:p>
          <a:pPr rtl="0"/>
          <a:r>
            <a:rPr lang="en-US" dirty="0" smtClean="0"/>
            <a:t>emphasis</a:t>
          </a:r>
          <a:endParaRPr lang="en-US" dirty="0"/>
        </a:p>
      </dgm:t>
    </dgm:pt>
    <dgm:pt modelId="{87215AB2-C47C-FE46-9A6E-5BDD79C14BE4}" type="parTrans" cxnId="{CCA87E15-9C63-734C-8168-5731FF3DF699}">
      <dgm:prSet/>
      <dgm:spPr/>
      <dgm:t>
        <a:bodyPr/>
        <a:lstStyle/>
        <a:p>
          <a:endParaRPr lang="en-US"/>
        </a:p>
      </dgm:t>
    </dgm:pt>
    <dgm:pt modelId="{2703109A-C961-4F49-845F-B53E3A8A4E50}" type="sibTrans" cxnId="{CCA87E15-9C63-734C-8168-5731FF3DF699}">
      <dgm:prSet/>
      <dgm:spPr/>
      <dgm:t>
        <a:bodyPr/>
        <a:lstStyle/>
        <a:p>
          <a:endParaRPr lang="en-US"/>
        </a:p>
      </dgm:t>
    </dgm:pt>
    <dgm:pt modelId="{6D579163-AE77-2849-AC53-9CB6E89608C4}">
      <dgm:prSet/>
      <dgm:spPr/>
      <dgm:t>
        <a:bodyPr/>
        <a:lstStyle/>
        <a:p>
          <a:pPr rtl="0"/>
          <a:r>
            <a:rPr lang="en-US" smtClean="0"/>
            <a:t>Underlining, boldface, and/or italics;</a:t>
          </a:r>
          <a:endParaRPr lang="en-US"/>
        </a:p>
      </dgm:t>
    </dgm:pt>
    <dgm:pt modelId="{B45DA683-89F4-3C40-999A-2B92FBFC76FA}" type="parTrans" cxnId="{9443479C-18C2-9949-ACFA-CE13DFC3A7B4}">
      <dgm:prSet/>
      <dgm:spPr/>
      <dgm:t>
        <a:bodyPr/>
        <a:lstStyle/>
        <a:p>
          <a:endParaRPr lang="en-US"/>
        </a:p>
      </dgm:t>
    </dgm:pt>
    <dgm:pt modelId="{0E79D7FD-B796-A145-8D39-DD2B08E412FE}" type="sibTrans" cxnId="{9443479C-18C2-9949-ACFA-CE13DFC3A7B4}">
      <dgm:prSet/>
      <dgm:spPr/>
      <dgm:t>
        <a:bodyPr/>
        <a:lstStyle/>
        <a:p>
          <a:endParaRPr lang="en-US"/>
        </a:p>
      </dgm:t>
    </dgm:pt>
    <dgm:pt modelId="{5936EDEE-3CD5-6040-AE47-BA4CEC8D2C60}">
      <dgm:prSet/>
      <dgm:spPr/>
      <dgm:t>
        <a:bodyPr/>
        <a:lstStyle/>
        <a:p>
          <a:pPr rtl="0"/>
          <a:r>
            <a:rPr lang="fr-FR" smtClean="0"/>
            <a:t>large font size;</a:t>
          </a:r>
          <a:endParaRPr lang="fr-FR"/>
        </a:p>
      </dgm:t>
    </dgm:pt>
    <dgm:pt modelId="{9859C2E0-AD80-9248-AE58-DBA27E2D3E5E}" type="parTrans" cxnId="{78364E3A-09AB-284D-9122-37BF9A60E7D6}">
      <dgm:prSet/>
      <dgm:spPr/>
      <dgm:t>
        <a:bodyPr/>
        <a:lstStyle/>
        <a:p>
          <a:endParaRPr lang="en-US"/>
        </a:p>
      </dgm:t>
    </dgm:pt>
    <dgm:pt modelId="{479A440E-1A0D-B542-8A3B-3604D81459BE}" type="sibTrans" cxnId="{78364E3A-09AB-284D-9122-37BF9A60E7D6}">
      <dgm:prSet/>
      <dgm:spPr/>
      <dgm:t>
        <a:bodyPr/>
        <a:lstStyle/>
        <a:p>
          <a:endParaRPr lang="en-US"/>
        </a:p>
      </dgm:t>
    </dgm:pt>
    <dgm:pt modelId="{58416269-053A-9646-B2BA-F696F88E6619}">
      <dgm:prSet/>
      <dgm:spPr/>
      <dgm:t>
        <a:bodyPr/>
        <a:lstStyle/>
        <a:p>
          <a:pPr rtl="0"/>
          <a:r>
            <a:rPr lang="nb-NO" smtClean="0"/>
            <a:t>capital letters;</a:t>
          </a:r>
          <a:endParaRPr lang="nb-NO"/>
        </a:p>
      </dgm:t>
    </dgm:pt>
    <dgm:pt modelId="{B60452B2-F495-3D44-AC94-DCEFEB2B47E6}" type="parTrans" cxnId="{5D5E97A9-6F2F-764A-8ED4-C4CFAFAAB602}">
      <dgm:prSet/>
      <dgm:spPr/>
      <dgm:t>
        <a:bodyPr/>
        <a:lstStyle/>
        <a:p>
          <a:endParaRPr lang="en-US"/>
        </a:p>
      </dgm:t>
    </dgm:pt>
    <dgm:pt modelId="{FDE2035A-7C14-BE46-8338-D8AA61A2320D}" type="sibTrans" cxnId="{5D5E97A9-6F2F-764A-8ED4-C4CFAFAAB602}">
      <dgm:prSet/>
      <dgm:spPr/>
      <dgm:t>
        <a:bodyPr/>
        <a:lstStyle/>
        <a:p>
          <a:endParaRPr lang="en-US"/>
        </a:p>
      </dgm:t>
    </dgm:pt>
    <dgm:pt modelId="{1D64DB3E-DAA2-6B46-9300-4E7C75BD1931}">
      <dgm:prSet/>
      <dgm:spPr/>
      <dgm:t>
        <a:bodyPr/>
        <a:lstStyle/>
        <a:p>
          <a:pPr rtl="0"/>
          <a:r>
            <a:rPr lang="en-US" smtClean="0"/>
            <a:t>boxes; </a:t>
          </a:r>
          <a:endParaRPr lang="en-US"/>
        </a:p>
      </dgm:t>
    </dgm:pt>
    <dgm:pt modelId="{4987D2F4-E09F-F94A-9932-7C7B3B616213}" type="parTrans" cxnId="{979D64A0-5420-0141-8DFA-835EFC36686A}">
      <dgm:prSet/>
      <dgm:spPr/>
      <dgm:t>
        <a:bodyPr/>
        <a:lstStyle/>
        <a:p>
          <a:endParaRPr lang="en-US"/>
        </a:p>
      </dgm:t>
    </dgm:pt>
    <dgm:pt modelId="{D57D0773-DD98-EF44-8E77-47F1FB6D07C5}" type="sibTrans" cxnId="{979D64A0-5420-0141-8DFA-835EFC36686A}">
      <dgm:prSet/>
      <dgm:spPr/>
      <dgm:t>
        <a:bodyPr/>
        <a:lstStyle/>
        <a:p>
          <a:endParaRPr lang="en-US"/>
        </a:p>
      </dgm:t>
    </dgm:pt>
    <dgm:pt modelId="{7CB8DA51-B186-EA40-ABF2-BD753042A019}">
      <dgm:prSet/>
      <dgm:spPr/>
      <dgm:t>
        <a:bodyPr/>
        <a:lstStyle/>
        <a:p>
          <a:pPr rtl="0"/>
          <a:r>
            <a:rPr lang="en-US" dirty="0" smtClean="0"/>
            <a:t>colors.</a:t>
          </a:r>
          <a:endParaRPr lang="en-US" dirty="0"/>
        </a:p>
      </dgm:t>
    </dgm:pt>
    <dgm:pt modelId="{7E33206B-ABB2-674A-85AA-3F8ED593B44D}" type="parTrans" cxnId="{98A1D0EC-21D4-1343-85B1-9FCA93A00D4B}">
      <dgm:prSet/>
      <dgm:spPr/>
      <dgm:t>
        <a:bodyPr/>
        <a:lstStyle/>
        <a:p>
          <a:endParaRPr lang="en-US"/>
        </a:p>
      </dgm:t>
    </dgm:pt>
    <dgm:pt modelId="{AA304180-AFA0-A24D-9627-5AF5797CB161}" type="sibTrans" cxnId="{98A1D0EC-21D4-1343-85B1-9FCA93A00D4B}">
      <dgm:prSet/>
      <dgm:spPr/>
      <dgm:t>
        <a:bodyPr/>
        <a:lstStyle/>
        <a:p>
          <a:endParaRPr lang="en-US"/>
        </a:p>
      </dgm:t>
    </dgm:pt>
    <dgm:pt modelId="{E5DCD1C3-C356-714D-A732-1A7D7BEE9474}" type="pres">
      <dgm:prSet presAssocID="{E9887195-991A-F34C-B51A-17CC39EF27C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D2F421F-003A-B645-BA31-AD0E18776043}" type="pres">
      <dgm:prSet presAssocID="{BAAEE5A1-B35A-9B4A-8680-0A68DF384BDE}" presName="centerShape" presStyleLbl="node0" presStyleIdx="0" presStyleCnt="1"/>
      <dgm:spPr/>
      <dgm:t>
        <a:bodyPr/>
        <a:lstStyle/>
        <a:p>
          <a:endParaRPr lang="en-US"/>
        </a:p>
      </dgm:t>
    </dgm:pt>
    <dgm:pt modelId="{AC292FCC-4A4E-9641-B319-B25828F6283E}" type="pres">
      <dgm:prSet presAssocID="{B45DA683-89F4-3C40-999A-2B92FBFC76FA}" presName="parTrans" presStyleLbl="sibTrans2D1" presStyleIdx="0" presStyleCnt="5"/>
      <dgm:spPr/>
      <dgm:t>
        <a:bodyPr/>
        <a:lstStyle/>
        <a:p>
          <a:endParaRPr lang="en-US"/>
        </a:p>
      </dgm:t>
    </dgm:pt>
    <dgm:pt modelId="{2A4BA943-8C72-574D-ACB3-E5107F8E8E77}" type="pres">
      <dgm:prSet presAssocID="{B45DA683-89F4-3C40-999A-2B92FBFC76FA}" presName="connectorText" presStyleLbl="sibTrans2D1" presStyleIdx="0" presStyleCnt="5"/>
      <dgm:spPr/>
      <dgm:t>
        <a:bodyPr/>
        <a:lstStyle/>
        <a:p>
          <a:endParaRPr lang="en-US"/>
        </a:p>
      </dgm:t>
    </dgm:pt>
    <dgm:pt modelId="{A883D07E-F0AA-2241-B8D1-145A3FCFAD3D}" type="pres">
      <dgm:prSet presAssocID="{6D579163-AE77-2849-AC53-9CB6E89608C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B3178D-C6F9-194D-97B7-9F3EA357143B}" type="pres">
      <dgm:prSet presAssocID="{9859C2E0-AD80-9248-AE58-DBA27E2D3E5E}" presName="parTrans" presStyleLbl="sibTrans2D1" presStyleIdx="1" presStyleCnt="5"/>
      <dgm:spPr/>
      <dgm:t>
        <a:bodyPr/>
        <a:lstStyle/>
        <a:p>
          <a:endParaRPr lang="en-US"/>
        </a:p>
      </dgm:t>
    </dgm:pt>
    <dgm:pt modelId="{CF92EF53-7D56-324C-8FC8-10E8AC0D51CD}" type="pres">
      <dgm:prSet presAssocID="{9859C2E0-AD80-9248-AE58-DBA27E2D3E5E}" presName="connectorText" presStyleLbl="sibTrans2D1" presStyleIdx="1" presStyleCnt="5"/>
      <dgm:spPr/>
      <dgm:t>
        <a:bodyPr/>
        <a:lstStyle/>
        <a:p>
          <a:endParaRPr lang="en-US"/>
        </a:p>
      </dgm:t>
    </dgm:pt>
    <dgm:pt modelId="{B33D3698-0009-C741-8990-5CC9FF82085B}" type="pres">
      <dgm:prSet presAssocID="{5936EDEE-3CD5-6040-AE47-BA4CEC8D2C60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EAF9B8-7790-6845-8E3F-1EFF101BEB0D}" type="pres">
      <dgm:prSet presAssocID="{B60452B2-F495-3D44-AC94-DCEFEB2B47E6}" presName="parTrans" presStyleLbl="sibTrans2D1" presStyleIdx="2" presStyleCnt="5"/>
      <dgm:spPr/>
      <dgm:t>
        <a:bodyPr/>
        <a:lstStyle/>
        <a:p>
          <a:endParaRPr lang="en-US"/>
        </a:p>
      </dgm:t>
    </dgm:pt>
    <dgm:pt modelId="{47E5CB09-CBD7-4C48-91BB-2E9B9DF201E2}" type="pres">
      <dgm:prSet presAssocID="{B60452B2-F495-3D44-AC94-DCEFEB2B47E6}" presName="connectorText" presStyleLbl="sibTrans2D1" presStyleIdx="2" presStyleCnt="5"/>
      <dgm:spPr/>
      <dgm:t>
        <a:bodyPr/>
        <a:lstStyle/>
        <a:p>
          <a:endParaRPr lang="en-US"/>
        </a:p>
      </dgm:t>
    </dgm:pt>
    <dgm:pt modelId="{7BBC73C4-F664-AD42-A318-E94504715A33}" type="pres">
      <dgm:prSet presAssocID="{58416269-053A-9646-B2BA-F696F88E661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328E20-84E8-D94F-B8EB-5A98DE0FFC6F}" type="pres">
      <dgm:prSet presAssocID="{4987D2F4-E09F-F94A-9932-7C7B3B616213}" presName="parTrans" presStyleLbl="sibTrans2D1" presStyleIdx="3" presStyleCnt="5"/>
      <dgm:spPr/>
      <dgm:t>
        <a:bodyPr/>
        <a:lstStyle/>
        <a:p>
          <a:endParaRPr lang="en-US"/>
        </a:p>
      </dgm:t>
    </dgm:pt>
    <dgm:pt modelId="{A87233EF-D70E-E448-AAA5-4BC70117EEDB}" type="pres">
      <dgm:prSet presAssocID="{4987D2F4-E09F-F94A-9932-7C7B3B616213}" presName="connectorText" presStyleLbl="sibTrans2D1" presStyleIdx="3" presStyleCnt="5"/>
      <dgm:spPr/>
      <dgm:t>
        <a:bodyPr/>
        <a:lstStyle/>
        <a:p>
          <a:endParaRPr lang="en-US"/>
        </a:p>
      </dgm:t>
    </dgm:pt>
    <dgm:pt modelId="{DF8D928B-61CD-064A-9465-CA83BBBE7A48}" type="pres">
      <dgm:prSet presAssocID="{1D64DB3E-DAA2-6B46-9300-4E7C75BD193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9C056-3385-5741-A89B-0A90C893274D}" type="pres">
      <dgm:prSet presAssocID="{7E33206B-ABB2-674A-85AA-3F8ED593B44D}" presName="parTrans" presStyleLbl="sibTrans2D1" presStyleIdx="4" presStyleCnt="5"/>
      <dgm:spPr/>
      <dgm:t>
        <a:bodyPr/>
        <a:lstStyle/>
        <a:p>
          <a:endParaRPr lang="en-US"/>
        </a:p>
      </dgm:t>
    </dgm:pt>
    <dgm:pt modelId="{FD88C653-E24F-6F40-98BD-7A8DB56E63C4}" type="pres">
      <dgm:prSet presAssocID="{7E33206B-ABB2-674A-85AA-3F8ED593B44D}" presName="connectorText" presStyleLbl="sibTrans2D1" presStyleIdx="4" presStyleCnt="5"/>
      <dgm:spPr/>
      <dgm:t>
        <a:bodyPr/>
        <a:lstStyle/>
        <a:p>
          <a:endParaRPr lang="en-US"/>
        </a:p>
      </dgm:t>
    </dgm:pt>
    <dgm:pt modelId="{5D2EE6F5-7FFB-0046-B396-58A20169A2C5}" type="pres">
      <dgm:prSet presAssocID="{7CB8DA51-B186-EA40-ABF2-BD753042A01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9296BC6-31FB-2F47-AE2F-8287439E657E}" type="presOf" srcId="{4987D2F4-E09F-F94A-9932-7C7B3B616213}" destId="{A87233EF-D70E-E448-AAA5-4BC70117EEDB}" srcOrd="1" destOrd="0" presId="urn:microsoft.com/office/officeart/2005/8/layout/radial5"/>
    <dgm:cxn modelId="{9443479C-18C2-9949-ACFA-CE13DFC3A7B4}" srcId="{BAAEE5A1-B35A-9B4A-8680-0A68DF384BDE}" destId="{6D579163-AE77-2849-AC53-9CB6E89608C4}" srcOrd="0" destOrd="0" parTransId="{B45DA683-89F4-3C40-999A-2B92FBFC76FA}" sibTransId="{0E79D7FD-B796-A145-8D39-DD2B08E412FE}"/>
    <dgm:cxn modelId="{52F4AD9D-7DA8-DF40-945F-885632D16B95}" type="presOf" srcId="{7CB8DA51-B186-EA40-ABF2-BD753042A019}" destId="{5D2EE6F5-7FFB-0046-B396-58A20169A2C5}" srcOrd="0" destOrd="0" presId="urn:microsoft.com/office/officeart/2005/8/layout/radial5"/>
    <dgm:cxn modelId="{CCA87E15-9C63-734C-8168-5731FF3DF699}" srcId="{E9887195-991A-F34C-B51A-17CC39EF27C4}" destId="{BAAEE5A1-B35A-9B4A-8680-0A68DF384BDE}" srcOrd="0" destOrd="0" parTransId="{87215AB2-C47C-FE46-9A6E-5BDD79C14BE4}" sibTransId="{2703109A-C961-4F49-845F-B53E3A8A4E50}"/>
    <dgm:cxn modelId="{D6B73167-BCB4-514A-B0B8-DF67813701EE}" type="presOf" srcId="{9859C2E0-AD80-9248-AE58-DBA27E2D3E5E}" destId="{CF92EF53-7D56-324C-8FC8-10E8AC0D51CD}" srcOrd="1" destOrd="0" presId="urn:microsoft.com/office/officeart/2005/8/layout/radial5"/>
    <dgm:cxn modelId="{004AD96E-8627-5B49-8B19-51237D52004C}" type="presOf" srcId="{BAAEE5A1-B35A-9B4A-8680-0A68DF384BDE}" destId="{5D2F421F-003A-B645-BA31-AD0E18776043}" srcOrd="0" destOrd="0" presId="urn:microsoft.com/office/officeart/2005/8/layout/radial5"/>
    <dgm:cxn modelId="{5D5E97A9-6F2F-764A-8ED4-C4CFAFAAB602}" srcId="{BAAEE5A1-B35A-9B4A-8680-0A68DF384BDE}" destId="{58416269-053A-9646-B2BA-F696F88E6619}" srcOrd="2" destOrd="0" parTransId="{B60452B2-F495-3D44-AC94-DCEFEB2B47E6}" sibTransId="{FDE2035A-7C14-BE46-8338-D8AA61A2320D}"/>
    <dgm:cxn modelId="{78364E3A-09AB-284D-9122-37BF9A60E7D6}" srcId="{BAAEE5A1-B35A-9B4A-8680-0A68DF384BDE}" destId="{5936EDEE-3CD5-6040-AE47-BA4CEC8D2C60}" srcOrd="1" destOrd="0" parTransId="{9859C2E0-AD80-9248-AE58-DBA27E2D3E5E}" sibTransId="{479A440E-1A0D-B542-8A3B-3604D81459BE}"/>
    <dgm:cxn modelId="{57C59CF0-5C4F-464F-ACA9-39E87784EEEE}" type="presOf" srcId="{4987D2F4-E09F-F94A-9932-7C7B3B616213}" destId="{0C328E20-84E8-D94F-B8EB-5A98DE0FFC6F}" srcOrd="0" destOrd="0" presId="urn:microsoft.com/office/officeart/2005/8/layout/radial5"/>
    <dgm:cxn modelId="{A9E44B34-A486-7843-98E7-0C0685CE4ED0}" type="presOf" srcId="{B60452B2-F495-3D44-AC94-DCEFEB2B47E6}" destId="{47E5CB09-CBD7-4C48-91BB-2E9B9DF201E2}" srcOrd="1" destOrd="0" presId="urn:microsoft.com/office/officeart/2005/8/layout/radial5"/>
    <dgm:cxn modelId="{98A1D0EC-21D4-1343-85B1-9FCA93A00D4B}" srcId="{BAAEE5A1-B35A-9B4A-8680-0A68DF384BDE}" destId="{7CB8DA51-B186-EA40-ABF2-BD753042A019}" srcOrd="4" destOrd="0" parTransId="{7E33206B-ABB2-674A-85AA-3F8ED593B44D}" sibTransId="{AA304180-AFA0-A24D-9627-5AF5797CB161}"/>
    <dgm:cxn modelId="{C31A1693-8B5C-724F-A75C-78915BFE2C9A}" type="presOf" srcId="{58416269-053A-9646-B2BA-F696F88E6619}" destId="{7BBC73C4-F664-AD42-A318-E94504715A33}" srcOrd="0" destOrd="0" presId="urn:microsoft.com/office/officeart/2005/8/layout/radial5"/>
    <dgm:cxn modelId="{6CC72983-321B-054D-B1CE-DB87BE187143}" type="presOf" srcId="{9859C2E0-AD80-9248-AE58-DBA27E2D3E5E}" destId="{BDB3178D-C6F9-194D-97B7-9F3EA357143B}" srcOrd="0" destOrd="0" presId="urn:microsoft.com/office/officeart/2005/8/layout/radial5"/>
    <dgm:cxn modelId="{979D64A0-5420-0141-8DFA-835EFC36686A}" srcId="{BAAEE5A1-B35A-9B4A-8680-0A68DF384BDE}" destId="{1D64DB3E-DAA2-6B46-9300-4E7C75BD1931}" srcOrd="3" destOrd="0" parTransId="{4987D2F4-E09F-F94A-9932-7C7B3B616213}" sibTransId="{D57D0773-DD98-EF44-8E77-47F1FB6D07C5}"/>
    <dgm:cxn modelId="{D0546EF0-8F9B-3D43-882E-1766025DB64E}" type="presOf" srcId="{6D579163-AE77-2849-AC53-9CB6E89608C4}" destId="{A883D07E-F0AA-2241-B8D1-145A3FCFAD3D}" srcOrd="0" destOrd="0" presId="urn:microsoft.com/office/officeart/2005/8/layout/radial5"/>
    <dgm:cxn modelId="{AA0B9A16-ECF8-1045-9A44-9A5D7C7A123F}" type="presOf" srcId="{5936EDEE-3CD5-6040-AE47-BA4CEC8D2C60}" destId="{B33D3698-0009-C741-8990-5CC9FF82085B}" srcOrd="0" destOrd="0" presId="urn:microsoft.com/office/officeart/2005/8/layout/radial5"/>
    <dgm:cxn modelId="{7791CC7C-0CE9-0348-99AD-4D63F3D3B2BA}" type="presOf" srcId="{E9887195-991A-F34C-B51A-17CC39EF27C4}" destId="{E5DCD1C3-C356-714D-A732-1A7D7BEE9474}" srcOrd="0" destOrd="0" presId="urn:microsoft.com/office/officeart/2005/8/layout/radial5"/>
    <dgm:cxn modelId="{525525D5-46BA-E44E-98AF-967A81AF91D7}" type="presOf" srcId="{B45DA683-89F4-3C40-999A-2B92FBFC76FA}" destId="{AC292FCC-4A4E-9641-B319-B25828F6283E}" srcOrd="0" destOrd="0" presId="urn:microsoft.com/office/officeart/2005/8/layout/radial5"/>
    <dgm:cxn modelId="{A2BA2E25-2DF2-9B49-B596-3E130F979D8C}" type="presOf" srcId="{7E33206B-ABB2-674A-85AA-3F8ED593B44D}" destId="{AEE9C056-3385-5741-A89B-0A90C893274D}" srcOrd="0" destOrd="0" presId="urn:microsoft.com/office/officeart/2005/8/layout/radial5"/>
    <dgm:cxn modelId="{EB81E15A-0350-E648-A8F6-B04D437C37A3}" type="presOf" srcId="{B45DA683-89F4-3C40-999A-2B92FBFC76FA}" destId="{2A4BA943-8C72-574D-ACB3-E5107F8E8E77}" srcOrd="1" destOrd="0" presId="urn:microsoft.com/office/officeart/2005/8/layout/radial5"/>
    <dgm:cxn modelId="{7E97C870-7E9B-4942-BD2A-906B795D073B}" type="presOf" srcId="{7E33206B-ABB2-674A-85AA-3F8ED593B44D}" destId="{FD88C653-E24F-6F40-98BD-7A8DB56E63C4}" srcOrd="1" destOrd="0" presId="urn:microsoft.com/office/officeart/2005/8/layout/radial5"/>
    <dgm:cxn modelId="{5A6AC7D9-B475-E74D-BC54-F13B90B6E264}" type="presOf" srcId="{B60452B2-F495-3D44-AC94-DCEFEB2B47E6}" destId="{FEEAF9B8-7790-6845-8E3F-1EFF101BEB0D}" srcOrd="0" destOrd="0" presId="urn:microsoft.com/office/officeart/2005/8/layout/radial5"/>
    <dgm:cxn modelId="{29AC4A00-03EB-2945-BC85-B47366706EB8}" type="presOf" srcId="{1D64DB3E-DAA2-6B46-9300-4E7C75BD1931}" destId="{DF8D928B-61CD-064A-9465-CA83BBBE7A48}" srcOrd="0" destOrd="0" presId="urn:microsoft.com/office/officeart/2005/8/layout/radial5"/>
    <dgm:cxn modelId="{FB92C40E-CEE3-B643-AC32-C3B7CFC7F3E7}" type="presParOf" srcId="{E5DCD1C3-C356-714D-A732-1A7D7BEE9474}" destId="{5D2F421F-003A-B645-BA31-AD0E18776043}" srcOrd="0" destOrd="0" presId="urn:microsoft.com/office/officeart/2005/8/layout/radial5"/>
    <dgm:cxn modelId="{34D44C72-6560-A64D-9B90-B1FF1B86EEFC}" type="presParOf" srcId="{E5DCD1C3-C356-714D-A732-1A7D7BEE9474}" destId="{AC292FCC-4A4E-9641-B319-B25828F6283E}" srcOrd="1" destOrd="0" presId="urn:microsoft.com/office/officeart/2005/8/layout/radial5"/>
    <dgm:cxn modelId="{5AE606E0-E8C8-A44D-88A1-0C29A36792CB}" type="presParOf" srcId="{AC292FCC-4A4E-9641-B319-B25828F6283E}" destId="{2A4BA943-8C72-574D-ACB3-E5107F8E8E77}" srcOrd="0" destOrd="0" presId="urn:microsoft.com/office/officeart/2005/8/layout/radial5"/>
    <dgm:cxn modelId="{79B37DE2-5269-3845-BDC1-62993E34D74F}" type="presParOf" srcId="{E5DCD1C3-C356-714D-A732-1A7D7BEE9474}" destId="{A883D07E-F0AA-2241-B8D1-145A3FCFAD3D}" srcOrd="2" destOrd="0" presId="urn:microsoft.com/office/officeart/2005/8/layout/radial5"/>
    <dgm:cxn modelId="{053BD3D2-84DA-5648-97AE-761E3AB564FA}" type="presParOf" srcId="{E5DCD1C3-C356-714D-A732-1A7D7BEE9474}" destId="{BDB3178D-C6F9-194D-97B7-9F3EA357143B}" srcOrd="3" destOrd="0" presId="urn:microsoft.com/office/officeart/2005/8/layout/radial5"/>
    <dgm:cxn modelId="{48003DDF-BB99-7E47-BAE1-B6CBD20CBDE0}" type="presParOf" srcId="{BDB3178D-C6F9-194D-97B7-9F3EA357143B}" destId="{CF92EF53-7D56-324C-8FC8-10E8AC0D51CD}" srcOrd="0" destOrd="0" presId="urn:microsoft.com/office/officeart/2005/8/layout/radial5"/>
    <dgm:cxn modelId="{6D1D29B4-038A-564A-B069-726312E00706}" type="presParOf" srcId="{E5DCD1C3-C356-714D-A732-1A7D7BEE9474}" destId="{B33D3698-0009-C741-8990-5CC9FF82085B}" srcOrd="4" destOrd="0" presId="urn:microsoft.com/office/officeart/2005/8/layout/radial5"/>
    <dgm:cxn modelId="{DB965855-B2EF-594C-A971-3F47DB5E59E7}" type="presParOf" srcId="{E5DCD1C3-C356-714D-A732-1A7D7BEE9474}" destId="{FEEAF9B8-7790-6845-8E3F-1EFF101BEB0D}" srcOrd="5" destOrd="0" presId="urn:microsoft.com/office/officeart/2005/8/layout/radial5"/>
    <dgm:cxn modelId="{4EDBF865-6B0E-C84F-9138-642EE9F3D9C2}" type="presParOf" srcId="{FEEAF9B8-7790-6845-8E3F-1EFF101BEB0D}" destId="{47E5CB09-CBD7-4C48-91BB-2E9B9DF201E2}" srcOrd="0" destOrd="0" presId="urn:microsoft.com/office/officeart/2005/8/layout/radial5"/>
    <dgm:cxn modelId="{E5D5B843-9147-2C4D-8304-8F00B7A84414}" type="presParOf" srcId="{E5DCD1C3-C356-714D-A732-1A7D7BEE9474}" destId="{7BBC73C4-F664-AD42-A318-E94504715A33}" srcOrd="6" destOrd="0" presId="urn:microsoft.com/office/officeart/2005/8/layout/radial5"/>
    <dgm:cxn modelId="{03774E27-9491-C64F-95B7-BF0D6EB09772}" type="presParOf" srcId="{E5DCD1C3-C356-714D-A732-1A7D7BEE9474}" destId="{0C328E20-84E8-D94F-B8EB-5A98DE0FFC6F}" srcOrd="7" destOrd="0" presId="urn:microsoft.com/office/officeart/2005/8/layout/radial5"/>
    <dgm:cxn modelId="{3B838B31-0C08-5B4C-8564-FD8A7FBA3E47}" type="presParOf" srcId="{0C328E20-84E8-D94F-B8EB-5A98DE0FFC6F}" destId="{A87233EF-D70E-E448-AAA5-4BC70117EEDB}" srcOrd="0" destOrd="0" presId="urn:microsoft.com/office/officeart/2005/8/layout/radial5"/>
    <dgm:cxn modelId="{D62DFDC1-FC4F-C24A-BEDB-A41A9D253ED7}" type="presParOf" srcId="{E5DCD1C3-C356-714D-A732-1A7D7BEE9474}" destId="{DF8D928B-61CD-064A-9465-CA83BBBE7A48}" srcOrd="8" destOrd="0" presId="urn:microsoft.com/office/officeart/2005/8/layout/radial5"/>
    <dgm:cxn modelId="{A8769ABF-C667-6848-977C-34E7CE814D19}" type="presParOf" srcId="{E5DCD1C3-C356-714D-A732-1A7D7BEE9474}" destId="{AEE9C056-3385-5741-A89B-0A90C893274D}" srcOrd="9" destOrd="0" presId="urn:microsoft.com/office/officeart/2005/8/layout/radial5"/>
    <dgm:cxn modelId="{14185098-4DE5-944F-88FC-557770617CE4}" type="presParOf" srcId="{AEE9C056-3385-5741-A89B-0A90C893274D}" destId="{FD88C653-E24F-6F40-98BD-7A8DB56E63C4}" srcOrd="0" destOrd="0" presId="urn:microsoft.com/office/officeart/2005/8/layout/radial5"/>
    <dgm:cxn modelId="{6A9B9FE0-0C1F-9549-A227-7FE1ACD41DB4}" type="presParOf" srcId="{E5DCD1C3-C356-714D-A732-1A7D7BEE9474}" destId="{5D2EE6F5-7FFB-0046-B396-58A20169A2C5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2734E75-D380-A546-9132-DBCC5A546A6B}" type="doc">
      <dgm:prSet loTypeId="urn:microsoft.com/office/officeart/2005/8/layout/funnel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D633875-47CC-1B4F-905E-81E0BBEC208B}">
      <dgm:prSet phldrT="[Text]"/>
      <dgm:spPr/>
      <dgm:t>
        <a:bodyPr/>
        <a:lstStyle/>
        <a:p>
          <a:r>
            <a:rPr lang="en-US" dirty="0" smtClean="0"/>
            <a:t>Introduction</a:t>
          </a:r>
          <a:endParaRPr lang="en-US" dirty="0"/>
        </a:p>
      </dgm:t>
    </dgm:pt>
    <dgm:pt modelId="{6D9AA3AE-7C04-9044-8F54-EF9DDCA26B5B}" type="parTrans" cxnId="{79191354-2C17-E043-A227-8D6CB55F6CA5}">
      <dgm:prSet/>
      <dgm:spPr/>
      <dgm:t>
        <a:bodyPr/>
        <a:lstStyle/>
        <a:p>
          <a:endParaRPr lang="en-US"/>
        </a:p>
      </dgm:t>
    </dgm:pt>
    <dgm:pt modelId="{8641483C-E67F-7342-8A88-2B38EB3BCAC7}" type="sibTrans" cxnId="{79191354-2C17-E043-A227-8D6CB55F6CA5}">
      <dgm:prSet/>
      <dgm:spPr/>
      <dgm:t>
        <a:bodyPr/>
        <a:lstStyle/>
        <a:p>
          <a:endParaRPr lang="en-US"/>
        </a:p>
      </dgm:t>
    </dgm:pt>
    <dgm:pt modelId="{4C13377F-833C-0047-9739-C38020E9A908}">
      <dgm:prSet phldrT="[Text]"/>
      <dgm:spPr/>
      <dgm:t>
        <a:bodyPr/>
        <a:lstStyle/>
        <a:p>
          <a:r>
            <a:rPr lang="en-US" dirty="0" smtClean="0"/>
            <a:t>Body</a:t>
          </a:r>
          <a:endParaRPr lang="en-US" dirty="0"/>
        </a:p>
      </dgm:t>
    </dgm:pt>
    <dgm:pt modelId="{5C35E290-ED63-6346-8B7D-BB9FBDACA9C0}" type="parTrans" cxnId="{A8AE8C7C-BDED-0943-8BD9-5215016DA5EA}">
      <dgm:prSet/>
      <dgm:spPr/>
      <dgm:t>
        <a:bodyPr/>
        <a:lstStyle/>
        <a:p>
          <a:endParaRPr lang="en-US"/>
        </a:p>
      </dgm:t>
    </dgm:pt>
    <dgm:pt modelId="{20E8CE1B-3363-E24A-BAC9-33652AF9AEF0}" type="sibTrans" cxnId="{A8AE8C7C-BDED-0943-8BD9-5215016DA5EA}">
      <dgm:prSet/>
      <dgm:spPr/>
      <dgm:t>
        <a:bodyPr/>
        <a:lstStyle/>
        <a:p>
          <a:endParaRPr lang="en-US"/>
        </a:p>
      </dgm:t>
    </dgm:pt>
    <dgm:pt modelId="{417F1B80-0A52-6B4C-B9F2-336E4D51CC9A}">
      <dgm:prSet phldrT="[Text]"/>
      <dgm:spPr/>
      <dgm:t>
        <a:bodyPr/>
        <a:lstStyle/>
        <a:p>
          <a:r>
            <a:rPr lang="en-US" dirty="0" smtClean="0"/>
            <a:t>Conclusion </a:t>
          </a:r>
          <a:endParaRPr lang="en-US" dirty="0"/>
        </a:p>
      </dgm:t>
    </dgm:pt>
    <dgm:pt modelId="{C33D9B5A-7D96-5145-A2C6-9D3761A783CB}" type="parTrans" cxnId="{A7B9CDA4-A342-C64B-A320-250DB9BE8521}">
      <dgm:prSet/>
      <dgm:spPr/>
      <dgm:t>
        <a:bodyPr/>
        <a:lstStyle/>
        <a:p>
          <a:endParaRPr lang="en-US"/>
        </a:p>
      </dgm:t>
    </dgm:pt>
    <dgm:pt modelId="{CBD40FEC-4AD8-B642-882F-D64692844648}" type="sibTrans" cxnId="{A7B9CDA4-A342-C64B-A320-250DB9BE8521}">
      <dgm:prSet/>
      <dgm:spPr/>
      <dgm:t>
        <a:bodyPr/>
        <a:lstStyle/>
        <a:p>
          <a:endParaRPr lang="en-US"/>
        </a:p>
      </dgm:t>
    </dgm:pt>
    <dgm:pt modelId="{2949A068-8864-8345-8833-AD0EFCF91D88}">
      <dgm:prSet phldrT="[Text]"/>
      <dgm:spPr/>
      <dgm:t>
        <a:bodyPr/>
        <a:lstStyle/>
        <a:p>
          <a:r>
            <a:rPr lang="en-US" dirty="0" smtClean="0"/>
            <a:t>The three-part presentation</a:t>
          </a:r>
          <a:endParaRPr lang="en-US" dirty="0"/>
        </a:p>
      </dgm:t>
    </dgm:pt>
    <dgm:pt modelId="{8D8750CA-9332-1E42-8AD9-F363CB85370B}" type="parTrans" cxnId="{93296525-4F60-454A-AC6A-93308C3F899C}">
      <dgm:prSet/>
      <dgm:spPr/>
      <dgm:t>
        <a:bodyPr/>
        <a:lstStyle/>
        <a:p>
          <a:endParaRPr lang="en-US"/>
        </a:p>
      </dgm:t>
    </dgm:pt>
    <dgm:pt modelId="{1A16A98C-1396-E24B-A552-D865F7D9F144}" type="sibTrans" cxnId="{93296525-4F60-454A-AC6A-93308C3F899C}">
      <dgm:prSet/>
      <dgm:spPr/>
      <dgm:t>
        <a:bodyPr/>
        <a:lstStyle/>
        <a:p>
          <a:endParaRPr lang="en-US"/>
        </a:p>
      </dgm:t>
    </dgm:pt>
    <dgm:pt modelId="{4029DD1E-6BA1-B648-ACEE-5D441C6CFDBE}" type="pres">
      <dgm:prSet presAssocID="{D2734E75-D380-A546-9132-DBCC5A546A6B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5B26627-5DEF-054E-9B51-1108E19858D1}" type="pres">
      <dgm:prSet presAssocID="{D2734E75-D380-A546-9132-DBCC5A546A6B}" presName="ellipse" presStyleLbl="trBgShp" presStyleIdx="0" presStyleCnt="1"/>
      <dgm:spPr/>
    </dgm:pt>
    <dgm:pt modelId="{F111B503-89CC-B547-98A7-084184A63231}" type="pres">
      <dgm:prSet presAssocID="{D2734E75-D380-A546-9132-DBCC5A546A6B}" presName="arrow1" presStyleLbl="fgShp" presStyleIdx="0" presStyleCnt="1"/>
      <dgm:spPr/>
    </dgm:pt>
    <dgm:pt modelId="{05193868-000D-7440-98BA-51B0693AB63C}" type="pres">
      <dgm:prSet presAssocID="{D2734E75-D380-A546-9132-DBCC5A546A6B}" presName="rectangl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E9F0B4-57BF-214D-A19E-11127EF8B08D}" type="pres">
      <dgm:prSet presAssocID="{4C13377F-833C-0047-9739-C38020E9A908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B91FB6-910F-5C46-9B9C-AAD648219A56}" type="pres">
      <dgm:prSet presAssocID="{417F1B80-0A52-6B4C-B9F2-336E4D51CC9A}" presName="item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A3611A-F6B1-DC4E-95C4-A416964282AA}" type="pres">
      <dgm:prSet presAssocID="{2949A068-8864-8345-8833-AD0EFCF91D88}" presName="item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84CFBE-282A-214C-B840-E24147B2FE9C}" type="pres">
      <dgm:prSet presAssocID="{D2734E75-D380-A546-9132-DBCC5A546A6B}" presName="funnel" presStyleLbl="trAlignAcc1" presStyleIdx="0" presStyleCnt="1"/>
      <dgm:spPr/>
    </dgm:pt>
  </dgm:ptLst>
  <dgm:cxnLst>
    <dgm:cxn modelId="{A8AE8C7C-BDED-0943-8BD9-5215016DA5EA}" srcId="{D2734E75-D380-A546-9132-DBCC5A546A6B}" destId="{4C13377F-833C-0047-9739-C38020E9A908}" srcOrd="1" destOrd="0" parTransId="{5C35E290-ED63-6346-8B7D-BB9FBDACA9C0}" sibTransId="{20E8CE1B-3363-E24A-BAC9-33652AF9AEF0}"/>
    <dgm:cxn modelId="{74B2DB27-F00C-C147-AA6F-121EAD7EADE1}" type="presOf" srcId="{417F1B80-0A52-6B4C-B9F2-336E4D51CC9A}" destId="{DAE9F0B4-57BF-214D-A19E-11127EF8B08D}" srcOrd="0" destOrd="0" presId="urn:microsoft.com/office/officeart/2005/8/layout/funnel1"/>
    <dgm:cxn modelId="{9087FB13-8E69-5946-BF55-226C638CFC3E}" type="presOf" srcId="{4D633875-47CC-1B4F-905E-81E0BBEC208B}" destId="{15A3611A-F6B1-DC4E-95C4-A416964282AA}" srcOrd="0" destOrd="0" presId="urn:microsoft.com/office/officeart/2005/8/layout/funnel1"/>
    <dgm:cxn modelId="{AE987904-F716-0A46-A054-F0EA7750A734}" type="presOf" srcId="{2949A068-8864-8345-8833-AD0EFCF91D88}" destId="{05193868-000D-7440-98BA-51B0693AB63C}" srcOrd="0" destOrd="0" presId="urn:microsoft.com/office/officeart/2005/8/layout/funnel1"/>
    <dgm:cxn modelId="{93296525-4F60-454A-AC6A-93308C3F899C}" srcId="{D2734E75-D380-A546-9132-DBCC5A546A6B}" destId="{2949A068-8864-8345-8833-AD0EFCF91D88}" srcOrd="3" destOrd="0" parTransId="{8D8750CA-9332-1E42-8AD9-F363CB85370B}" sibTransId="{1A16A98C-1396-E24B-A552-D865F7D9F144}"/>
    <dgm:cxn modelId="{79191354-2C17-E043-A227-8D6CB55F6CA5}" srcId="{D2734E75-D380-A546-9132-DBCC5A546A6B}" destId="{4D633875-47CC-1B4F-905E-81E0BBEC208B}" srcOrd="0" destOrd="0" parTransId="{6D9AA3AE-7C04-9044-8F54-EF9DDCA26B5B}" sibTransId="{8641483C-E67F-7342-8A88-2B38EB3BCAC7}"/>
    <dgm:cxn modelId="{418160CF-DD47-2A41-AF12-325C1D874DDD}" type="presOf" srcId="{4C13377F-833C-0047-9739-C38020E9A908}" destId="{BDB91FB6-910F-5C46-9B9C-AAD648219A56}" srcOrd="0" destOrd="0" presId="urn:microsoft.com/office/officeart/2005/8/layout/funnel1"/>
    <dgm:cxn modelId="{7FD0336E-B856-5445-80C6-5325E8AA4452}" type="presOf" srcId="{D2734E75-D380-A546-9132-DBCC5A546A6B}" destId="{4029DD1E-6BA1-B648-ACEE-5D441C6CFDBE}" srcOrd="0" destOrd="0" presId="urn:microsoft.com/office/officeart/2005/8/layout/funnel1"/>
    <dgm:cxn modelId="{A7B9CDA4-A342-C64B-A320-250DB9BE8521}" srcId="{D2734E75-D380-A546-9132-DBCC5A546A6B}" destId="{417F1B80-0A52-6B4C-B9F2-336E4D51CC9A}" srcOrd="2" destOrd="0" parTransId="{C33D9B5A-7D96-5145-A2C6-9D3761A783CB}" sibTransId="{CBD40FEC-4AD8-B642-882F-D64692844648}"/>
    <dgm:cxn modelId="{010D5DFD-AD5B-4146-AC4F-5DB492FDA3D1}" type="presParOf" srcId="{4029DD1E-6BA1-B648-ACEE-5D441C6CFDBE}" destId="{85B26627-5DEF-054E-9B51-1108E19858D1}" srcOrd="0" destOrd="0" presId="urn:microsoft.com/office/officeart/2005/8/layout/funnel1"/>
    <dgm:cxn modelId="{4437EE50-DE5F-8A40-BD98-60A6F152447C}" type="presParOf" srcId="{4029DD1E-6BA1-B648-ACEE-5D441C6CFDBE}" destId="{F111B503-89CC-B547-98A7-084184A63231}" srcOrd="1" destOrd="0" presId="urn:microsoft.com/office/officeart/2005/8/layout/funnel1"/>
    <dgm:cxn modelId="{B14B0FC0-2F97-5F48-B07E-E2E2444A4BBE}" type="presParOf" srcId="{4029DD1E-6BA1-B648-ACEE-5D441C6CFDBE}" destId="{05193868-000D-7440-98BA-51B0693AB63C}" srcOrd="2" destOrd="0" presId="urn:microsoft.com/office/officeart/2005/8/layout/funnel1"/>
    <dgm:cxn modelId="{A5ACE5BE-A493-AE43-AF99-52FFEB994D0A}" type="presParOf" srcId="{4029DD1E-6BA1-B648-ACEE-5D441C6CFDBE}" destId="{DAE9F0B4-57BF-214D-A19E-11127EF8B08D}" srcOrd="3" destOrd="0" presId="urn:microsoft.com/office/officeart/2005/8/layout/funnel1"/>
    <dgm:cxn modelId="{34C0CC66-5149-BD46-B959-4868B7D673BC}" type="presParOf" srcId="{4029DD1E-6BA1-B648-ACEE-5D441C6CFDBE}" destId="{BDB91FB6-910F-5C46-9B9C-AAD648219A56}" srcOrd="4" destOrd="0" presId="urn:microsoft.com/office/officeart/2005/8/layout/funnel1"/>
    <dgm:cxn modelId="{4B6C26E6-8945-8E4F-9397-B493B2FE3055}" type="presParOf" srcId="{4029DD1E-6BA1-B648-ACEE-5D441C6CFDBE}" destId="{15A3611A-F6B1-DC4E-95C4-A416964282AA}" srcOrd="5" destOrd="0" presId="urn:microsoft.com/office/officeart/2005/8/layout/funnel1"/>
    <dgm:cxn modelId="{15887B57-A18A-054A-A13D-0744DC8FC9AB}" type="presParOf" srcId="{4029DD1E-6BA1-B648-ACEE-5D441C6CFDBE}" destId="{5D84CFBE-282A-214C-B840-E24147B2FE9C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79EC8C0-D21B-AF4F-A19D-9A077D3B6511}" type="doc">
      <dgm:prSet loTypeId="urn:microsoft.com/office/officeart/2005/8/layout/cycle4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8783513-47F0-8C44-A8AE-CCC6E0BD3BC5}">
      <dgm:prSet phldrT="[Text]"/>
      <dgm:spPr/>
      <dgm:t>
        <a:bodyPr/>
        <a:lstStyle/>
        <a:p>
          <a:r>
            <a:rPr lang="en-US" dirty="0" smtClean="0"/>
            <a:t>Chalkboard</a:t>
          </a:r>
          <a:endParaRPr lang="en-US" dirty="0"/>
        </a:p>
      </dgm:t>
    </dgm:pt>
    <dgm:pt modelId="{B989E06C-9EC2-F946-8C09-8090B9FF8606}" type="parTrans" cxnId="{4E4D17E8-9BF4-A749-AC7D-425B7BFA9FF4}">
      <dgm:prSet/>
      <dgm:spPr/>
      <dgm:t>
        <a:bodyPr/>
        <a:lstStyle/>
        <a:p>
          <a:endParaRPr lang="en-US"/>
        </a:p>
      </dgm:t>
    </dgm:pt>
    <dgm:pt modelId="{AA9EA5A0-A6F3-0848-9784-635BC7C73EBF}" type="sibTrans" cxnId="{4E4D17E8-9BF4-A749-AC7D-425B7BFA9FF4}">
      <dgm:prSet/>
      <dgm:spPr/>
      <dgm:t>
        <a:bodyPr/>
        <a:lstStyle/>
        <a:p>
          <a:endParaRPr lang="en-US"/>
        </a:p>
      </dgm:t>
    </dgm:pt>
    <dgm:pt modelId="{CB3C96E1-53A6-684D-AA0C-F1223D78E05D}">
      <dgm:prSet phldrT="[Text]"/>
      <dgm:spPr/>
      <dgm:t>
        <a:bodyPr/>
        <a:lstStyle/>
        <a:p>
          <a:r>
            <a:rPr lang="en-US" dirty="0" smtClean="0"/>
            <a:t>Great for &lt;30 people</a:t>
          </a:r>
          <a:endParaRPr lang="en-US" dirty="0"/>
        </a:p>
      </dgm:t>
    </dgm:pt>
    <dgm:pt modelId="{A64D5B39-CC05-6547-8672-1CF3E3696469}" type="parTrans" cxnId="{B0760AA5-9E2C-C54B-B5AC-BB1DBD683A6A}">
      <dgm:prSet/>
      <dgm:spPr/>
      <dgm:t>
        <a:bodyPr/>
        <a:lstStyle/>
        <a:p>
          <a:endParaRPr lang="en-US"/>
        </a:p>
      </dgm:t>
    </dgm:pt>
    <dgm:pt modelId="{2EA937DC-E9F6-3544-AE41-56D92939621E}" type="sibTrans" cxnId="{B0760AA5-9E2C-C54B-B5AC-BB1DBD683A6A}">
      <dgm:prSet/>
      <dgm:spPr/>
      <dgm:t>
        <a:bodyPr/>
        <a:lstStyle/>
        <a:p>
          <a:endParaRPr lang="en-US"/>
        </a:p>
      </dgm:t>
    </dgm:pt>
    <dgm:pt modelId="{A04F506D-05F4-944E-8490-DC7514AE9CC5}">
      <dgm:prSet phldrT="[Text]"/>
      <dgm:spPr/>
      <dgm:t>
        <a:bodyPr/>
        <a:lstStyle/>
        <a:p>
          <a:r>
            <a:rPr lang="en-US" dirty="0" smtClean="0"/>
            <a:t>Posters</a:t>
          </a:r>
          <a:endParaRPr lang="en-US" dirty="0"/>
        </a:p>
      </dgm:t>
    </dgm:pt>
    <dgm:pt modelId="{549CD28F-2FF0-504D-BBDA-F0948767B012}" type="parTrans" cxnId="{0DF4DE06-0F3C-3647-8562-41E3692C9724}">
      <dgm:prSet/>
      <dgm:spPr/>
      <dgm:t>
        <a:bodyPr/>
        <a:lstStyle/>
        <a:p>
          <a:endParaRPr lang="en-US"/>
        </a:p>
      </dgm:t>
    </dgm:pt>
    <dgm:pt modelId="{8459DD31-6ABA-0B43-A7F7-AB9568E3799C}" type="sibTrans" cxnId="{0DF4DE06-0F3C-3647-8562-41E3692C9724}">
      <dgm:prSet/>
      <dgm:spPr/>
      <dgm:t>
        <a:bodyPr/>
        <a:lstStyle/>
        <a:p>
          <a:endParaRPr lang="en-US"/>
        </a:p>
      </dgm:t>
    </dgm:pt>
    <dgm:pt modelId="{7DC05701-46FF-6B4A-8FE2-27B3C8069929}">
      <dgm:prSet phldrT="[Text]"/>
      <dgm:spPr/>
      <dgm:t>
        <a:bodyPr/>
        <a:lstStyle/>
        <a:p>
          <a:r>
            <a:rPr lang="en-US" dirty="0" smtClean="0"/>
            <a:t>Complex information</a:t>
          </a:r>
          <a:endParaRPr lang="en-US" dirty="0"/>
        </a:p>
      </dgm:t>
    </dgm:pt>
    <dgm:pt modelId="{253739F7-C64E-B041-9F85-F86840A0DFDC}" type="parTrans" cxnId="{86326D32-4467-5D4B-9167-FE3123786D6A}">
      <dgm:prSet/>
      <dgm:spPr/>
      <dgm:t>
        <a:bodyPr/>
        <a:lstStyle/>
        <a:p>
          <a:endParaRPr lang="en-US"/>
        </a:p>
      </dgm:t>
    </dgm:pt>
    <dgm:pt modelId="{E5347C00-1B96-1B4C-9190-872FB3F0B7B4}" type="sibTrans" cxnId="{86326D32-4467-5D4B-9167-FE3123786D6A}">
      <dgm:prSet/>
      <dgm:spPr/>
      <dgm:t>
        <a:bodyPr/>
        <a:lstStyle/>
        <a:p>
          <a:endParaRPr lang="en-US"/>
        </a:p>
      </dgm:t>
    </dgm:pt>
    <dgm:pt modelId="{CCE589E8-69DC-9C45-AD83-9B2CC4DBDFE3}">
      <dgm:prSet phldrT="[Text]"/>
      <dgm:spPr/>
      <dgm:t>
        <a:bodyPr/>
        <a:lstStyle/>
        <a:p>
          <a:r>
            <a:rPr lang="en-US" dirty="0" smtClean="0"/>
            <a:t>Video</a:t>
          </a:r>
        </a:p>
      </dgm:t>
    </dgm:pt>
    <dgm:pt modelId="{56F8C861-E79E-EC48-AC49-C475B881FC81}" type="parTrans" cxnId="{75BF9E42-8B3E-B149-A51A-D8F49D44655A}">
      <dgm:prSet/>
      <dgm:spPr/>
      <dgm:t>
        <a:bodyPr/>
        <a:lstStyle/>
        <a:p>
          <a:endParaRPr lang="en-US"/>
        </a:p>
      </dgm:t>
    </dgm:pt>
    <dgm:pt modelId="{AE8D8460-7D4D-4348-B5B0-727DE3D5D272}" type="sibTrans" cxnId="{75BF9E42-8B3E-B149-A51A-D8F49D44655A}">
      <dgm:prSet/>
      <dgm:spPr/>
      <dgm:t>
        <a:bodyPr/>
        <a:lstStyle/>
        <a:p>
          <a:endParaRPr lang="en-US"/>
        </a:p>
      </dgm:t>
    </dgm:pt>
    <dgm:pt modelId="{6E773FEF-88D4-E94A-92A6-FA3674ADAD80}">
      <dgm:prSet phldrT="[Text]"/>
      <dgm:spPr/>
      <dgm:t>
        <a:bodyPr/>
        <a:lstStyle/>
        <a:p>
          <a:r>
            <a:rPr lang="en-US" dirty="0" smtClean="0"/>
            <a:t>Reinforce ideas</a:t>
          </a:r>
          <a:endParaRPr lang="en-US" dirty="0"/>
        </a:p>
      </dgm:t>
    </dgm:pt>
    <dgm:pt modelId="{00019A4F-C9BE-2E45-A76E-1FA6B7073F00}" type="parTrans" cxnId="{D62973E3-3877-BA4D-8C8E-93CB17A87B3F}">
      <dgm:prSet/>
      <dgm:spPr/>
      <dgm:t>
        <a:bodyPr/>
        <a:lstStyle/>
        <a:p>
          <a:endParaRPr lang="en-US"/>
        </a:p>
      </dgm:t>
    </dgm:pt>
    <dgm:pt modelId="{1B761318-8F99-BF40-8645-0CC0F72B2056}" type="sibTrans" cxnId="{D62973E3-3877-BA4D-8C8E-93CB17A87B3F}">
      <dgm:prSet/>
      <dgm:spPr/>
      <dgm:t>
        <a:bodyPr/>
        <a:lstStyle/>
        <a:p>
          <a:endParaRPr lang="en-US"/>
        </a:p>
      </dgm:t>
    </dgm:pt>
    <dgm:pt modelId="{3AF213C7-B28D-E04B-B6DE-7285E33DD786}">
      <dgm:prSet phldrT="[Text]"/>
      <dgm:spPr/>
      <dgm:t>
        <a:bodyPr/>
        <a:lstStyle/>
        <a:p>
          <a:r>
            <a:rPr lang="en-US" dirty="0" smtClean="0"/>
            <a:t>Handouts</a:t>
          </a:r>
          <a:endParaRPr lang="en-US" dirty="0"/>
        </a:p>
      </dgm:t>
    </dgm:pt>
    <dgm:pt modelId="{DD8A7052-E2FD-CE4D-AD60-3398D4D2FA39}" type="parTrans" cxnId="{5AF8511A-7BEA-2A43-97BB-DE7FED3EBA96}">
      <dgm:prSet/>
      <dgm:spPr/>
      <dgm:t>
        <a:bodyPr/>
        <a:lstStyle/>
        <a:p>
          <a:endParaRPr lang="en-US"/>
        </a:p>
      </dgm:t>
    </dgm:pt>
    <dgm:pt modelId="{286EB48B-2E30-2642-9565-BA2793651F92}" type="sibTrans" cxnId="{5AF8511A-7BEA-2A43-97BB-DE7FED3EBA96}">
      <dgm:prSet/>
      <dgm:spPr/>
      <dgm:t>
        <a:bodyPr/>
        <a:lstStyle/>
        <a:p>
          <a:endParaRPr lang="en-US"/>
        </a:p>
      </dgm:t>
    </dgm:pt>
    <dgm:pt modelId="{529D1BA9-E1D1-9342-81D8-A434A0C81F2D}">
      <dgm:prSet phldrT="[Text]"/>
      <dgm:spPr/>
      <dgm:t>
        <a:bodyPr/>
        <a:lstStyle/>
        <a:p>
          <a:r>
            <a:rPr lang="en-US" dirty="0" smtClean="0"/>
            <a:t>Distribute before</a:t>
          </a:r>
          <a:endParaRPr lang="en-US" dirty="0"/>
        </a:p>
      </dgm:t>
    </dgm:pt>
    <dgm:pt modelId="{79328815-6642-4944-8883-990904719DAB}" type="parTrans" cxnId="{C1C4B091-CDF7-7744-A281-2DCABFF27D22}">
      <dgm:prSet/>
      <dgm:spPr/>
      <dgm:t>
        <a:bodyPr/>
        <a:lstStyle/>
        <a:p>
          <a:endParaRPr lang="en-US"/>
        </a:p>
      </dgm:t>
    </dgm:pt>
    <dgm:pt modelId="{178DD014-0C13-9A4C-A123-475A91DDC9F9}" type="sibTrans" cxnId="{C1C4B091-CDF7-7744-A281-2DCABFF27D22}">
      <dgm:prSet/>
      <dgm:spPr/>
      <dgm:t>
        <a:bodyPr/>
        <a:lstStyle/>
        <a:p>
          <a:endParaRPr lang="en-US"/>
        </a:p>
      </dgm:t>
    </dgm:pt>
    <dgm:pt modelId="{83C17DB3-B87C-4542-A6D3-3D18FA3FB2B2}">
      <dgm:prSet phldrT="[Text]"/>
      <dgm:spPr/>
      <dgm:t>
        <a:bodyPr/>
        <a:lstStyle/>
        <a:p>
          <a:r>
            <a:rPr lang="en-US" dirty="0" smtClean="0"/>
            <a:t>Difficult &amp; messy</a:t>
          </a:r>
          <a:endParaRPr lang="en-US" dirty="0"/>
        </a:p>
      </dgm:t>
    </dgm:pt>
    <dgm:pt modelId="{AC1087F2-BDF3-4246-AFB8-860451C923A9}" type="parTrans" cxnId="{EB92966D-DFB4-984B-A1D0-0E5350802AF1}">
      <dgm:prSet/>
      <dgm:spPr/>
      <dgm:t>
        <a:bodyPr/>
        <a:lstStyle/>
        <a:p>
          <a:endParaRPr lang="en-US"/>
        </a:p>
      </dgm:t>
    </dgm:pt>
    <dgm:pt modelId="{71466726-DE77-E14F-A0F5-F08C3A72FC4B}" type="sibTrans" cxnId="{EB92966D-DFB4-984B-A1D0-0E5350802AF1}">
      <dgm:prSet/>
      <dgm:spPr/>
      <dgm:t>
        <a:bodyPr/>
        <a:lstStyle/>
        <a:p>
          <a:endParaRPr lang="en-US"/>
        </a:p>
      </dgm:t>
    </dgm:pt>
    <dgm:pt modelId="{3F795A0B-9512-7741-B231-197EAA397315}">
      <dgm:prSet phldrT="[Text]"/>
      <dgm:spPr/>
      <dgm:t>
        <a:bodyPr/>
        <a:lstStyle/>
        <a:p>
          <a:r>
            <a:rPr lang="en-US" dirty="0" smtClean="0"/>
            <a:t>Looks unprofessional</a:t>
          </a:r>
          <a:endParaRPr lang="en-US" dirty="0"/>
        </a:p>
      </dgm:t>
    </dgm:pt>
    <dgm:pt modelId="{18429AD7-1D6D-2B4F-91B7-40E564FD2322}" type="parTrans" cxnId="{649243CE-CF20-1C4A-AE6B-D221DB764710}">
      <dgm:prSet/>
      <dgm:spPr/>
      <dgm:t>
        <a:bodyPr/>
        <a:lstStyle/>
        <a:p>
          <a:endParaRPr lang="en-US"/>
        </a:p>
      </dgm:t>
    </dgm:pt>
    <dgm:pt modelId="{4FDC4E13-4D61-D24B-B4A1-BFF659D8CFF7}" type="sibTrans" cxnId="{649243CE-CF20-1C4A-AE6B-D221DB764710}">
      <dgm:prSet/>
      <dgm:spPr/>
      <dgm:t>
        <a:bodyPr/>
        <a:lstStyle/>
        <a:p>
          <a:endParaRPr lang="en-US"/>
        </a:p>
      </dgm:t>
    </dgm:pt>
    <dgm:pt modelId="{36336B5B-BCD0-E749-88F4-8A9B9FF0E72D}">
      <dgm:prSet phldrT="[Text]"/>
      <dgm:spPr/>
      <dgm:t>
        <a:bodyPr/>
        <a:lstStyle/>
        <a:p>
          <a:r>
            <a:rPr lang="en-US" dirty="0" smtClean="0"/>
            <a:t>Can easily take over focus</a:t>
          </a:r>
          <a:endParaRPr lang="en-US" dirty="0"/>
        </a:p>
      </dgm:t>
    </dgm:pt>
    <dgm:pt modelId="{9835A9DB-2B8B-DF47-B101-4A5E8AE35299}" type="parTrans" cxnId="{108F04DF-3DAE-2B46-A4BD-516F3F23C263}">
      <dgm:prSet/>
      <dgm:spPr/>
      <dgm:t>
        <a:bodyPr/>
        <a:lstStyle/>
        <a:p>
          <a:endParaRPr lang="en-US"/>
        </a:p>
      </dgm:t>
    </dgm:pt>
    <dgm:pt modelId="{580BD43F-0766-5641-B8E0-8FF2151CB316}" type="sibTrans" cxnId="{108F04DF-3DAE-2B46-A4BD-516F3F23C263}">
      <dgm:prSet/>
      <dgm:spPr/>
      <dgm:t>
        <a:bodyPr/>
        <a:lstStyle/>
        <a:p>
          <a:endParaRPr lang="en-US"/>
        </a:p>
      </dgm:t>
    </dgm:pt>
    <dgm:pt modelId="{42D5F39E-1534-634E-A25F-26FBA9A171FF}">
      <dgm:prSet phldrT="[Text]"/>
      <dgm:spPr/>
      <dgm:t>
        <a:bodyPr/>
        <a:lstStyle/>
        <a:p>
          <a:r>
            <a:rPr lang="en-US" dirty="0" smtClean="0"/>
            <a:t>Do not distribute during</a:t>
          </a:r>
          <a:endParaRPr lang="en-US" dirty="0"/>
        </a:p>
      </dgm:t>
    </dgm:pt>
    <dgm:pt modelId="{0DD71C52-3B48-8544-A643-0A19325063BF}" type="parTrans" cxnId="{65D1A7CB-2160-674F-9E08-9293C0C836CE}">
      <dgm:prSet/>
      <dgm:spPr/>
      <dgm:t>
        <a:bodyPr/>
        <a:lstStyle/>
        <a:p>
          <a:endParaRPr lang="en-US"/>
        </a:p>
      </dgm:t>
    </dgm:pt>
    <dgm:pt modelId="{F9031DC7-24FE-7F48-B4CC-B3F435051E19}" type="sibTrans" cxnId="{65D1A7CB-2160-674F-9E08-9293C0C836CE}">
      <dgm:prSet/>
      <dgm:spPr/>
      <dgm:t>
        <a:bodyPr/>
        <a:lstStyle/>
        <a:p>
          <a:endParaRPr lang="en-US"/>
        </a:p>
      </dgm:t>
    </dgm:pt>
    <dgm:pt modelId="{3FDC8FFF-6C97-C744-997E-FB84969B948B}" type="pres">
      <dgm:prSet presAssocID="{979EC8C0-D21B-AF4F-A19D-9A077D3B6511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2AB3736-6A03-BA42-8EBD-5672EA449F2F}" type="pres">
      <dgm:prSet presAssocID="{979EC8C0-D21B-AF4F-A19D-9A077D3B6511}" presName="children" presStyleCnt="0"/>
      <dgm:spPr/>
    </dgm:pt>
    <dgm:pt modelId="{2E679D2E-BDC3-3E41-8468-BE253A9790FB}" type="pres">
      <dgm:prSet presAssocID="{979EC8C0-D21B-AF4F-A19D-9A077D3B6511}" presName="child1group" presStyleCnt="0"/>
      <dgm:spPr/>
    </dgm:pt>
    <dgm:pt modelId="{89841A3D-AA0D-5443-A96C-6176F12524CC}" type="pres">
      <dgm:prSet presAssocID="{979EC8C0-D21B-AF4F-A19D-9A077D3B6511}" presName="child1" presStyleLbl="bgAcc1" presStyleIdx="0" presStyleCnt="4"/>
      <dgm:spPr/>
      <dgm:t>
        <a:bodyPr/>
        <a:lstStyle/>
        <a:p>
          <a:endParaRPr lang="en-US"/>
        </a:p>
      </dgm:t>
    </dgm:pt>
    <dgm:pt modelId="{DCF68F4C-15DA-1141-A985-F15F2874405D}" type="pres">
      <dgm:prSet presAssocID="{979EC8C0-D21B-AF4F-A19D-9A077D3B6511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55115C-3B33-5448-89CC-1996F44D79AD}" type="pres">
      <dgm:prSet presAssocID="{979EC8C0-D21B-AF4F-A19D-9A077D3B6511}" presName="child2group" presStyleCnt="0"/>
      <dgm:spPr/>
    </dgm:pt>
    <dgm:pt modelId="{4743EF2B-3B0B-D549-AF7A-997736495FDB}" type="pres">
      <dgm:prSet presAssocID="{979EC8C0-D21B-AF4F-A19D-9A077D3B6511}" presName="child2" presStyleLbl="bgAcc1" presStyleIdx="1" presStyleCnt="4"/>
      <dgm:spPr/>
      <dgm:t>
        <a:bodyPr/>
        <a:lstStyle/>
        <a:p>
          <a:endParaRPr lang="en-US"/>
        </a:p>
      </dgm:t>
    </dgm:pt>
    <dgm:pt modelId="{F6A5D819-EBC0-844E-BBF6-54959758D746}" type="pres">
      <dgm:prSet presAssocID="{979EC8C0-D21B-AF4F-A19D-9A077D3B6511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7666D3-237A-D84D-B2C2-FEC9E47F2C2E}" type="pres">
      <dgm:prSet presAssocID="{979EC8C0-D21B-AF4F-A19D-9A077D3B6511}" presName="child3group" presStyleCnt="0"/>
      <dgm:spPr/>
    </dgm:pt>
    <dgm:pt modelId="{329BE9FA-1FFD-444F-AE5A-4699F3305652}" type="pres">
      <dgm:prSet presAssocID="{979EC8C0-D21B-AF4F-A19D-9A077D3B6511}" presName="child3" presStyleLbl="bgAcc1" presStyleIdx="2" presStyleCnt="4"/>
      <dgm:spPr/>
      <dgm:t>
        <a:bodyPr/>
        <a:lstStyle/>
        <a:p>
          <a:endParaRPr lang="en-US"/>
        </a:p>
      </dgm:t>
    </dgm:pt>
    <dgm:pt modelId="{618FB0F4-7E5E-2A4F-9D89-50FF2780AB90}" type="pres">
      <dgm:prSet presAssocID="{979EC8C0-D21B-AF4F-A19D-9A077D3B6511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7BE885-C419-F444-8ADC-E39A39EF5DBE}" type="pres">
      <dgm:prSet presAssocID="{979EC8C0-D21B-AF4F-A19D-9A077D3B6511}" presName="child4group" presStyleCnt="0"/>
      <dgm:spPr/>
    </dgm:pt>
    <dgm:pt modelId="{49291591-B630-4342-AA8E-1BAA77B1FD31}" type="pres">
      <dgm:prSet presAssocID="{979EC8C0-D21B-AF4F-A19D-9A077D3B6511}" presName="child4" presStyleLbl="bgAcc1" presStyleIdx="3" presStyleCnt="4"/>
      <dgm:spPr/>
      <dgm:t>
        <a:bodyPr/>
        <a:lstStyle/>
        <a:p>
          <a:endParaRPr lang="en-US"/>
        </a:p>
      </dgm:t>
    </dgm:pt>
    <dgm:pt modelId="{352BECED-E66B-E54B-A622-CC3DE35AF466}" type="pres">
      <dgm:prSet presAssocID="{979EC8C0-D21B-AF4F-A19D-9A077D3B6511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02D5EF-5ED1-2746-8208-664228C19010}" type="pres">
      <dgm:prSet presAssocID="{979EC8C0-D21B-AF4F-A19D-9A077D3B6511}" presName="childPlaceholder" presStyleCnt="0"/>
      <dgm:spPr/>
    </dgm:pt>
    <dgm:pt modelId="{2709E830-F3A2-C743-A9D2-25E29C1728A1}" type="pres">
      <dgm:prSet presAssocID="{979EC8C0-D21B-AF4F-A19D-9A077D3B6511}" presName="circle" presStyleCnt="0"/>
      <dgm:spPr/>
    </dgm:pt>
    <dgm:pt modelId="{D416E5F5-871D-FA4E-92F1-31A4A1E28AF7}" type="pres">
      <dgm:prSet presAssocID="{979EC8C0-D21B-AF4F-A19D-9A077D3B6511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D8AB9C-A63B-AA44-A572-9CAF60D4C2F8}" type="pres">
      <dgm:prSet presAssocID="{979EC8C0-D21B-AF4F-A19D-9A077D3B6511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819378-8DF6-344A-894C-E1F84AF576D4}" type="pres">
      <dgm:prSet presAssocID="{979EC8C0-D21B-AF4F-A19D-9A077D3B6511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5840C5-5936-D748-9B5D-33344CC7EA4A}" type="pres">
      <dgm:prSet presAssocID="{979EC8C0-D21B-AF4F-A19D-9A077D3B6511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AC7466-8C8F-9847-936C-6C5484B53D7B}" type="pres">
      <dgm:prSet presAssocID="{979EC8C0-D21B-AF4F-A19D-9A077D3B6511}" presName="quadrantPlaceholder" presStyleCnt="0"/>
      <dgm:spPr/>
    </dgm:pt>
    <dgm:pt modelId="{3D065435-14AF-9841-B3D6-11A198B0F785}" type="pres">
      <dgm:prSet presAssocID="{979EC8C0-D21B-AF4F-A19D-9A077D3B6511}" presName="center1" presStyleLbl="fgShp" presStyleIdx="0" presStyleCnt="2"/>
      <dgm:spPr/>
    </dgm:pt>
    <dgm:pt modelId="{014DED82-689D-3245-B93D-46826A009EF6}" type="pres">
      <dgm:prSet presAssocID="{979EC8C0-D21B-AF4F-A19D-9A077D3B6511}" presName="center2" presStyleLbl="fgShp" presStyleIdx="1" presStyleCnt="2"/>
      <dgm:spPr/>
    </dgm:pt>
  </dgm:ptLst>
  <dgm:cxnLst>
    <dgm:cxn modelId="{C5331747-19AA-DD46-AE1D-BFB2BA6ECADD}" type="presOf" srcId="{CB3C96E1-53A6-684D-AA0C-F1223D78E05D}" destId="{DCF68F4C-15DA-1141-A985-F15F2874405D}" srcOrd="1" destOrd="0" presId="urn:microsoft.com/office/officeart/2005/8/layout/cycle4"/>
    <dgm:cxn modelId="{740A61DF-858B-5540-B2D3-DBF51B8668AB}" type="presOf" srcId="{36336B5B-BCD0-E749-88F4-8A9B9FF0E72D}" destId="{329BE9FA-1FFD-444F-AE5A-4699F3305652}" srcOrd="0" destOrd="1" presId="urn:microsoft.com/office/officeart/2005/8/layout/cycle4"/>
    <dgm:cxn modelId="{C69C45D4-DA79-554D-AB9D-06341B23A971}" type="presOf" srcId="{CCE589E8-69DC-9C45-AD83-9B2CC4DBDFE3}" destId="{9E819378-8DF6-344A-894C-E1F84AF576D4}" srcOrd="0" destOrd="0" presId="urn:microsoft.com/office/officeart/2005/8/layout/cycle4"/>
    <dgm:cxn modelId="{4F3BD317-4353-7142-8805-9D42F92BBEAD}" type="presOf" srcId="{3AF213C7-B28D-E04B-B6DE-7285E33DD786}" destId="{CA5840C5-5936-D748-9B5D-33344CC7EA4A}" srcOrd="0" destOrd="0" presId="urn:microsoft.com/office/officeart/2005/8/layout/cycle4"/>
    <dgm:cxn modelId="{B0760AA5-9E2C-C54B-B5AC-BB1DBD683A6A}" srcId="{98783513-47F0-8C44-A8AE-CCC6E0BD3BC5}" destId="{CB3C96E1-53A6-684D-AA0C-F1223D78E05D}" srcOrd="0" destOrd="0" parTransId="{A64D5B39-CC05-6547-8672-1CF3E3696469}" sibTransId="{2EA937DC-E9F6-3544-AE41-56D92939621E}"/>
    <dgm:cxn modelId="{BF7B0F3B-4C15-7D40-B0C9-B59FBE049D13}" type="presOf" srcId="{CB3C96E1-53A6-684D-AA0C-F1223D78E05D}" destId="{89841A3D-AA0D-5443-A96C-6176F12524CC}" srcOrd="0" destOrd="0" presId="urn:microsoft.com/office/officeart/2005/8/layout/cycle4"/>
    <dgm:cxn modelId="{3EDAFFCB-2E7B-EA45-96E7-1FC487848CDB}" type="presOf" srcId="{98783513-47F0-8C44-A8AE-CCC6E0BD3BC5}" destId="{D416E5F5-871D-FA4E-92F1-31A4A1E28AF7}" srcOrd="0" destOrd="0" presId="urn:microsoft.com/office/officeart/2005/8/layout/cycle4"/>
    <dgm:cxn modelId="{46EB6892-0287-1A43-B211-4F07785963A7}" type="presOf" srcId="{6E773FEF-88D4-E94A-92A6-FA3674ADAD80}" destId="{329BE9FA-1FFD-444F-AE5A-4699F3305652}" srcOrd="0" destOrd="0" presId="urn:microsoft.com/office/officeart/2005/8/layout/cycle4"/>
    <dgm:cxn modelId="{4E4D17E8-9BF4-A749-AC7D-425B7BFA9FF4}" srcId="{979EC8C0-D21B-AF4F-A19D-9A077D3B6511}" destId="{98783513-47F0-8C44-A8AE-CCC6E0BD3BC5}" srcOrd="0" destOrd="0" parTransId="{B989E06C-9EC2-F946-8C09-8090B9FF8606}" sibTransId="{AA9EA5A0-A6F3-0848-9784-635BC7C73EBF}"/>
    <dgm:cxn modelId="{6D6BCF13-BF22-154B-9108-35E7AB76AE4A}" type="presOf" srcId="{83C17DB3-B87C-4542-A6D3-3D18FA3FB2B2}" destId="{DCF68F4C-15DA-1141-A985-F15F2874405D}" srcOrd="1" destOrd="1" presId="urn:microsoft.com/office/officeart/2005/8/layout/cycle4"/>
    <dgm:cxn modelId="{E3CE8FB1-54A2-054D-A7CE-39C728587FA2}" type="presOf" srcId="{529D1BA9-E1D1-9342-81D8-A434A0C81F2D}" destId="{352BECED-E66B-E54B-A622-CC3DE35AF466}" srcOrd="1" destOrd="0" presId="urn:microsoft.com/office/officeart/2005/8/layout/cycle4"/>
    <dgm:cxn modelId="{75BF9E42-8B3E-B149-A51A-D8F49D44655A}" srcId="{979EC8C0-D21B-AF4F-A19D-9A077D3B6511}" destId="{CCE589E8-69DC-9C45-AD83-9B2CC4DBDFE3}" srcOrd="2" destOrd="0" parTransId="{56F8C861-E79E-EC48-AC49-C475B881FC81}" sibTransId="{AE8D8460-7D4D-4348-B5B0-727DE3D5D272}"/>
    <dgm:cxn modelId="{86326D32-4467-5D4B-9167-FE3123786D6A}" srcId="{A04F506D-05F4-944E-8490-DC7514AE9CC5}" destId="{7DC05701-46FF-6B4A-8FE2-27B3C8069929}" srcOrd="0" destOrd="0" parTransId="{253739F7-C64E-B041-9F85-F86840A0DFDC}" sibTransId="{E5347C00-1B96-1B4C-9190-872FB3F0B7B4}"/>
    <dgm:cxn modelId="{9ACAAD9D-D89E-A84C-B5DB-B95CF3EE9977}" type="presOf" srcId="{979EC8C0-D21B-AF4F-A19D-9A077D3B6511}" destId="{3FDC8FFF-6C97-C744-997E-FB84969B948B}" srcOrd="0" destOrd="0" presId="urn:microsoft.com/office/officeart/2005/8/layout/cycle4"/>
    <dgm:cxn modelId="{649243CE-CF20-1C4A-AE6B-D221DB764710}" srcId="{A04F506D-05F4-944E-8490-DC7514AE9CC5}" destId="{3F795A0B-9512-7741-B231-197EAA397315}" srcOrd="1" destOrd="0" parTransId="{18429AD7-1D6D-2B4F-91B7-40E564FD2322}" sibTransId="{4FDC4E13-4D61-D24B-B4A1-BFF659D8CFF7}"/>
    <dgm:cxn modelId="{65D1A7CB-2160-674F-9E08-9293C0C836CE}" srcId="{3AF213C7-B28D-E04B-B6DE-7285E33DD786}" destId="{42D5F39E-1534-634E-A25F-26FBA9A171FF}" srcOrd="1" destOrd="0" parTransId="{0DD71C52-3B48-8544-A643-0A19325063BF}" sibTransId="{F9031DC7-24FE-7F48-B4CC-B3F435051E19}"/>
    <dgm:cxn modelId="{D62973E3-3877-BA4D-8C8E-93CB17A87B3F}" srcId="{CCE589E8-69DC-9C45-AD83-9B2CC4DBDFE3}" destId="{6E773FEF-88D4-E94A-92A6-FA3674ADAD80}" srcOrd="0" destOrd="0" parTransId="{00019A4F-C9BE-2E45-A76E-1FA6B7073F00}" sibTransId="{1B761318-8F99-BF40-8645-0CC0F72B2056}"/>
    <dgm:cxn modelId="{5AF8511A-7BEA-2A43-97BB-DE7FED3EBA96}" srcId="{979EC8C0-D21B-AF4F-A19D-9A077D3B6511}" destId="{3AF213C7-B28D-E04B-B6DE-7285E33DD786}" srcOrd="3" destOrd="0" parTransId="{DD8A7052-E2FD-CE4D-AD60-3398D4D2FA39}" sibTransId="{286EB48B-2E30-2642-9565-BA2793651F92}"/>
    <dgm:cxn modelId="{0DF4DE06-0F3C-3647-8562-41E3692C9724}" srcId="{979EC8C0-D21B-AF4F-A19D-9A077D3B6511}" destId="{A04F506D-05F4-944E-8490-DC7514AE9CC5}" srcOrd="1" destOrd="0" parTransId="{549CD28F-2FF0-504D-BBDA-F0948767B012}" sibTransId="{8459DD31-6ABA-0B43-A7F7-AB9568E3799C}"/>
    <dgm:cxn modelId="{C3F3F2ED-ECFB-0640-83A4-219C18258246}" type="presOf" srcId="{3F795A0B-9512-7741-B231-197EAA397315}" destId="{F6A5D819-EBC0-844E-BBF6-54959758D746}" srcOrd="1" destOrd="1" presId="urn:microsoft.com/office/officeart/2005/8/layout/cycle4"/>
    <dgm:cxn modelId="{9B991107-0E9A-274E-A041-C4FB202F2DBC}" type="presOf" srcId="{6E773FEF-88D4-E94A-92A6-FA3674ADAD80}" destId="{618FB0F4-7E5E-2A4F-9D89-50FF2780AB90}" srcOrd="1" destOrd="0" presId="urn:microsoft.com/office/officeart/2005/8/layout/cycle4"/>
    <dgm:cxn modelId="{EB92966D-DFB4-984B-A1D0-0E5350802AF1}" srcId="{98783513-47F0-8C44-A8AE-CCC6E0BD3BC5}" destId="{83C17DB3-B87C-4542-A6D3-3D18FA3FB2B2}" srcOrd="1" destOrd="0" parTransId="{AC1087F2-BDF3-4246-AFB8-860451C923A9}" sibTransId="{71466726-DE77-E14F-A0F5-F08C3A72FC4B}"/>
    <dgm:cxn modelId="{C1C4B091-CDF7-7744-A281-2DCABFF27D22}" srcId="{3AF213C7-B28D-E04B-B6DE-7285E33DD786}" destId="{529D1BA9-E1D1-9342-81D8-A434A0C81F2D}" srcOrd="0" destOrd="0" parTransId="{79328815-6642-4944-8883-990904719DAB}" sibTransId="{178DD014-0C13-9A4C-A123-475A91DDC9F9}"/>
    <dgm:cxn modelId="{F2B96D08-4761-D94D-AD80-28BACD399C00}" type="presOf" srcId="{83C17DB3-B87C-4542-A6D3-3D18FA3FB2B2}" destId="{89841A3D-AA0D-5443-A96C-6176F12524CC}" srcOrd="0" destOrd="1" presId="urn:microsoft.com/office/officeart/2005/8/layout/cycle4"/>
    <dgm:cxn modelId="{6FC0DBE5-0E99-7A4A-916E-92D8791E6C75}" type="presOf" srcId="{529D1BA9-E1D1-9342-81D8-A434A0C81F2D}" destId="{49291591-B630-4342-AA8E-1BAA77B1FD31}" srcOrd="0" destOrd="0" presId="urn:microsoft.com/office/officeart/2005/8/layout/cycle4"/>
    <dgm:cxn modelId="{108F04DF-3DAE-2B46-A4BD-516F3F23C263}" srcId="{CCE589E8-69DC-9C45-AD83-9B2CC4DBDFE3}" destId="{36336B5B-BCD0-E749-88F4-8A9B9FF0E72D}" srcOrd="1" destOrd="0" parTransId="{9835A9DB-2B8B-DF47-B101-4A5E8AE35299}" sibTransId="{580BD43F-0766-5641-B8E0-8FF2151CB316}"/>
    <dgm:cxn modelId="{70F51ADE-4496-4F4C-BDEA-A21855ED6BBC}" type="presOf" srcId="{7DC05701-46FF-6B4A-8FE2-27B3C8069929}" destId="{F6A5D819-EBC0-844E-BBF6-54959758D746}" srcOrd="1" destOrd="0" presId="urn:microsoft.com/office/officeart/2005/8/layout/cycle4"/>
    <dgm:cxn modelId="{3D034002-F8BC-CE47-A18B-F244B0C79369}" type="presOf" srcId="{42D5F39E-1534-634E-A25F-26FBA9A171FF}" destId="{49291591-B630-4342-AA8E-1BAA77B1FD31}" srcOrd="0" destOrd="1" presId="urn:microsoft.com/office/officeart/2005/8/layout/cycle4"/>
    <dgm:cxn modelId="{042B0268-CAC5-6B43-8DC0-E915B6A12860}" type="presOf" srcId="{42D5F39E-1534-634E-A25F-26FBA9A171FF}" destId="{352BECED-E66B-E54B-A622-CC3DE35AF466}" srcOrd="1" destOrd="1" presId="urn:microsoft.com/office/officeart/2005/8/layout/cycle4"/>
    <dgm:cxn modelId="{641CD11C-D08C-0C4E-B382-9DC636C123A9}" type="presOf" srcId="{7DC05701-46FF-6B4A-8FE2-27B3C8069929}" destId="{4743EF2B-3B0B-D549-AF7A-997736495FDB}" srcOrd="0" destOrd="0" presId="urn:microsoft.com/office/officeart/2005/8/layout/cycle4"/>
    <dgm:cxn modelId="{C35897F5-A52B-C741-9038-777CAC542E0B}" type="presOf" srcId="{3F795A0B-9512-7741-B231-197EAA397315}" destId="{4743EF2B-3B0B-D549-AF7A-997736495FDB}" srcOrd="0" destOrd="1" presId="urn:microsoft.com/office/officeart/2005/8/layout/cycle4"/>
    <dgm:cxn modelId="{9F85B539-9C5E-1441-88FA-417974235BB0}" type="presOf" srcId="{36336B5B-BCD0-E749-88F4-8A9B9FF0E72D}" destId="{618FB0F4-7E5E-2A4F-9D89-50FF2780AB90}" srcOrd="1" destOrd="1" presId="urn:microsoft.com/office/officeart/2005/8/layout/cycle4"/>
    <dgm:cxn modelId="{414C2E7F-B99D-D046-92D1-7738C990E199}" type="presOf" srcId="{A04F506D-05F4-944E-8490-DC7514AE9CC5}" destId="{01D8AB9C-A63B-AA44-A572-9CAF60D4C2F8}" srcOrd="0" destOrd="0" presId="urn:microsoft.com/office/officeart/2005/8/layout/cycle4"/>
    <dgm:cxn modelId="{7EDD1258-97FA-8F4E-861A-06772ADA3FEE}" type="presParOf" srcId="{3FDC8FFF-6C97-C744-997E-FB84969B948B}" destId="{C2AB3736-6A03-BA42-8EBD-5672EA449F2F}" srcOrd="0" destOrd="0" presId="urn:microsoft.com/office/officeart/2005/8/layout/cycle4"/>
    <dgm:cxn modelId="{11FF1902-6D2A-4E47-A59C-F7EFDB674A6F}" type="presParOf" srcId="{C2AB3736-6A03-BA42-8EBD-5672EA449F2F}" destId="{2E679D2E-BDC3-3E41-8468-BE253A9790FB}" srcOrd="0" destOrd="0" presId="urn:microsoft.com/office/officeart/2005/8/layout/cycle4"/>
    <dgm:cxn modelId="{AE552D2A-490C-394B-AFB6-110C3D8DC53A}" type="presParOf" srcId="{2E679D2E-BDC3-3E41-8468-BE253A9790FB}" destId="{89841A3D-AA0D-5443-A96C-6176F12524CC}" srcOrd="0" destOrd="0" presId="urn:microsoft.com/office/officeart/2005/8/layout/cycle4"/>
    <dgm:cxn modelId="{33AE147F-1A02-6C42-90BA-3E93F5101D6C}" type="presParOf" srcId="{2E679D2E-BDC3-3E41-8468-BE253A9790FB}" destId="{DCF68F4C-15DA-1141-A985-F15F2874405D}" srcOrd="1" destOrd="0" presId="urn:microsoft.com/office/officeart/2005/8/layout/cycle4"/>
    <dgm:cxn modelId="{5644283B-F8AB-C747-9071-074D565CE3A7}" type="presParOf" srcId="{C2AB3736-6A03-BA42-8EBD-5672EA449F2F}" destId="{A155115C-3B33-5448-89CC-1996F44D79AD}" srcOrd="1" destOrd="0" presId="urn:microsoft.com/office/officeart/2005/8/layout/cycle4"/>
    <dgm:cxn modelId="{86F67D75-7201-B643-8D87-7353567A894D}" type="presParOf" srcId="{A155115C-3B33-5448-89CC-1996F44D79AD}" destId="{4743EF2B-3B0B-D549-AF7A-997736495FDB}" srcOrd="0" destOrd="0" presId="urn:microsoft.com/office/officeart/2005/8/layout/cycle4"/>
    <dgm:cxn modelId="{63BF027A-A445-184F-A990-B44A1A87F9DE}" type="presParOf" srcId="{A155115C-3B33-5448-89CC-1996F44D79AD}" destId="{F6A5D819-EBC0-844E-BBF6-54959758D746}" srcOrd="1" destOrd="0" presId="urn:microsoft.com/office/officeart/2005/8/layout/cycle4"/>
    <dgm:cxn modelId="{A42BCB35-59FC-534B-959A-69072675802F}" type="presParOf" srcId="{C2AB3736-6A03-BA42-8EBD-5672EA449F2F}" destId="{AA7666D3-237A-D84D-B2C2-FEC9E47F2C2E}" srcOrd="2" destOrd="0" presId="urn:microsoft.com/office/officeart/2005/8/layout/cycle4"/>
    <dgm:cxn modelId="{6A2AE01E-CDFF-0B4D-B7CC-0070B4035342}" type="presParOf" srcId="{AA7666D3-237A-D84D-B2C2-FEC9E47F2C2E}" destId="{329BE9FA-1FFD-444F-AE5A-4699F3305652}" srcOrd="0" destOrd="0" presId="urn:microsoft.com/office/officeart/2005/8/layout/cycle4"/>
    <dgm:cxn modelId="{908B9E95-5EF3-7548-98DD-9A5E5CB16AD1}" type="presParOf" srcId="{AA7666D3-237A-D84D-B2C2-FEC9E47F2C2E}" destId="{618FB0F4-7E5E-2A4F-9D89-50FF2780AB90}" srcOrd="1" destOrd="0" presId="urn:microsoft.com/office/officeart/2005/8/layout/cycle4"/>
    <dgm:cxn modelId="{076619E1-F5A3-7E46-BAC7-7D089F1E11AB}" type="presParOf" srcId="{C2AB3736-6A03-BA42-8EBD-5672EA449F2F}" destId="{927BE885-C419-F444-8ADC-E39A39EF5DBE}" srcOrd="3" destOrd="0" presId="urn:microsoft.com/office/officeart/2005/8/layout/cycle4"/>
    <dgm:cxn modelId="{B3D110F2-8CBA-0B45-9FD0-D0E8D79CB310}" type="presParOf" srcId="{927BE885-C419-F444-8ADC-E39A39EF5DBE}" destId="{49291591-B630-4342-AA8E-1BAA77B1FD31}" srcOrd="0" destOrd="0" presId="urn:microsoft.com/office/officeart/2005/8/layout/cycle4"/>
    <dgm:cxn modelId="{D5498DDC-49E3-6540-895A-22C74030B4FE}" type="presParOf" srcId="{927BE885-C419-F444-8ADC-E39A39EF5DBE}" destId="{352BECED-E66B-E54B-A622-CC3DE35AF466}" srcOrd="1" destOrd="0" presId="urn:microsoft.com/office/officeart/2005/8/layout/cycle4"/>
    <dgm:cxn modelId="{BA8535AE-4C4D-7A44-83CD-AD489571F90B}" type="presParOf" srcId="{C2AB3736-6A03-BA42-8EBD-5672EA449F2F}" destId="{6D02D5EF-5ED1-2746-8208-664228C19010}" srcOrd="4" destOrd="0" presId="urn:microsoft.com/office/officeart/2005/8/layout/cycle4"/>
    <dgm:cxn modelId="{16B1859E-D2F5-2144-B598-121E2C555262}" type="presParOf" srcId="{3FDC8FFF-6C97-C744-997E-FB84969B948B}" destId="{2709E830-F3A2-C743-A9D2-25E29C1728A1}" srcOrd="1" destOrd="0" presId="urn:microsoft.com/office/officeart/2005/8/layout/cycle4"/>
    <dgm:cxn modelId="{5A295BEF-579B-AF43-888A-64693CE991D2}" type="presParOf" srcId="{2709E830-F3A2-C743-A9D2-25E29C1728A1}" destId="{D416E5F5-871D-FA4E-92F1-31A4A1E28AF7}" srcOrd="0" destOrd="0" presId="urn:microsoft.com/office/officeart/2005/8/layout/cycle4"/>
    <dgm:cxn modelId="{D8C11427-E51F-5F44-BB95-532D7F956980}" type="presParOf" srcId="{2709E830-F3A2-C743-A9D2-25E29C1728A1}" destId="{01D8AB9C-A63B-AA44-A572-9CAF60D4C2F8}" srcOrd="1" destOrd="0" presId="urn:microsoft.com/office/officeart/2005/8/layout/cycle4"/>
    <dgm:cxn modelId="{6ED61011-C442-FE4B-AF10-76D2CD854620}" type="presParOf" srcId="{2709E830-F3A2-C743-A9D2-25E29C1728A1}" destId="{9E819378-8DF6-344A-894C-E1F84AF576D4}" srcOrd="2" destOrd="0" presId="urn:microsoft.com/office/officeart/2005/8/layout/cycle4"/>
    <dgm:cxn modelId="{7FD10E93-039B-FA4F-AB90-1A5AA6B1D8D8}" type="presParOf" srcId="{2709E830-F3A2-C743-A9D2-25E29C1728A1}" destId="{CA5840C5-5936-D748-9B5D-33344CC7EA4A}" srcOrd="3" destOrd="0" presId="urn:microsoft.com/office/officeart/2005/8/layout/cycle4"/>
    <dgm:cxn modelId="{D91172DF-6E00-5F4A-B9FF-C7A21388394A}" type="presParOf" srcId="{2709E830-F3A2-C743-A9D2-25E29C1728A1}" destId="{C5AC7466-8C8F-9847-936C-6C5484B53D7B}" srcOrd="4" destOrd="0" presId="urn:microsoft.com/office/officeart/2005/8/layout/cycle4"/>
    <dgm:cxn modelId="{1AC2F55C-69A3-9240-9493-7A672C26190B}" type="presParOf" srcId="{3FDC8FFF-6C97-C744-997E-FB84969B948B}" destId="{3D065435-14AF-9841-B3D6-11A198B0F785}" srcOrd="2" destOrd="0" presId="urn:microsoft.com/office/officeart/2005/8/layout/cycle4"/>
    <dgm:cxn modelId="{0BE67F19-5D4A-CB44-AC31-E79EFC4DBB2B}" type="presParOf" srcId="{3FDC8FFF-6C97-C744-997E-FB84969B948B}" destId="{014DED82-689D-3245-B93D-46826A009EF6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50FD683-D788-2146-8952-16719DDDF509}" type="doc">
      <dgm:prSet loTypeId="urn:microsoft.com/office/officeart/2005/8/layout/cycle6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71BDA7E-3AE1-5E4B-BAF0-CA84ABB7F33B}">
      <dgm:prSet phldrT="[Text]"/>
      <dgm:spPr/>
      <dgm:t>
        <a:bodyPr/>
        <a:lstStyle/>
        <a:p>
          <a:r>
            <a:rPr lang="en-US" dirty="0" smtClean="0"/>
            <a:t>Manuscript</a:t>
          </a:r>
          <a:endParaRPr lang="en-US" dirty="0"/>
        </a:p>
      </dgm:t>
    </dgm:pt>
    <dgm:pt modelId="{0E8DD19A-B30F-F242-A899-9865F2CEF6D3}" type="parTrans" cxnId="{058123B7-C79C-A344-86DA-17FCF22BA955}">
      <dgm:prSet/>
      <dgm:spPr/>
      <dgm:t>
        <a:bodyPr/>
        <a:lstStyle/>
        <a:p>
          <a:endParaRPr lang="en-US"/>
        </a:p>
      </dgm:t>
    </dgm:pt>
    <dgm:pt modelId="{9C0E5E4B-49E2-9C48-A3AB-CA60280AF816}" type="sibTrans" cxnId="{058123B7-C79C-A344-86DA-17FCF22BA955}">
      <dgm:prSet/>
      <dgm:spPr/>
      <dgm:t>
        <a:bodyPr/>
        <a:lstStyle/>
        <a:p>
          <a:endParaRPr lang="en-US"/>
        </a:p>
      </dgm:t>
    </dgm:pt>
    <dgm:pt modelId="{734708BA-3069-344D-B38F-B59ECDCAF73B}">
      <dgm:prSet phldrT="[Text]"/>
      <dgm:spPr/>
      <dgm:t>
        <a:bodyPr/>
        <a:lstStyle/>
        <a:p>
          <a:r>
            <a:rPr lang="en-US" dirty="0" smtClean="0"/>
            <a:t>Memorization</a:t>
          </a:r>
          <a:endParaRPr lang="en-US" dirty="0"/>
        </a:p>
      </dgm:t>
    </dgm:pt>
    <dgm:pt modelId="{860F4AE0-9327-B348-81F3-4420FA520D16}" type="parTrans" cxnId="{0F803B5E-30DF-954C-A728-1F048CAC208B}">
      <dgm:prSet/>
      <dgm:spPr/>
      <dgm:t>
        <a:bodyPr/>
        <a:lstStyle/>
        <a:p>
          <a:endParaRPr lang="en-US"/>
        </a:p>
      </dgm:t>
    </dgm:pt>
    <dgm:pt modelId="{3A23D8F4-8A3E-834A-BCE7-151444AF2E47}" type="sibTrans" cxnId="{0F803B5E-30DF-954C-A728-1F048CAC208B}">
      <dgm:prSet/>
      <dgm:spPr/>
      <dgm:t>
        <a:bodyPr/>
        <a:lstStyle/>
        <a:p>
          <a:endParaRPr lang="en-US"/>
        </a:p>
      </dgm:t>
    </dgm:pt>
    <dgm:pt modelId="{89DD76E1-5155-FA45-A180-8656636969EF}">
      <dgm:prSet phldrT="[Text]"/>
      <dgm:spPr/>
      <dgm:t>
        <a:bodyPr/>
        <a:lstStyle/>
        <a:p>
          <a:r>
            <a:rPr lang="en-US" dirty="0" smtClean="0"/>
            <a:t>Impromptu</a:t>
          </a:r>
          <a:endParaRPr lang="en-US" dirty="0"/>
        </a:p>
      </dgm:t>
    </dgm:pt>
    <dgm:pt modelId="{B34A1D8E-8404-6B43-86E1-A617E6B567A5}" type="parTrans" cxnId="{48C84C15-9342-3B4E-A7F0-CE24B7C07C32}">
      <dgm:prSet/>
      <dgm:spPr/>
      <dgm:t>
        <a:bodyPr/>
        <a:lstStyle/>
        <a:p>
          <a:endParaRPr lang="en-US"/>
        </a:p>
      </dgm:t>
    </dgm:pt>
    <dgm:pt modelId="{74C85D84-B6CF-6F47-A410-89A963BBB63E}" type="sibTrans" cxnId="{48C84C15-9342-3B4E-A7F0-CE24B7C07C32}">
      <dgm:prSet/>
      <dgm:spPr/>
      <dgm:t>
        <a:bodyPr/>
        <a:lstStyle/>
        <a:p>
          <a:endParaRPr lang="en-US"/>
        </a:p>
      </dgm:t>
    </dgm:pt>
    <dgm:pt modelId="{F030F7F6-4FA7-514D-91DC-601DCD685633}">
      <dgm:prSet phldrT="[Text]"/>
      <dgm:spPr/>
      <dgm:t>
        <a:bodyPr/>
        <a:lstStyle/>
        <a:p>
          <a:r>
            <a:rPr lang="en-US" dirty="0" smtClean="0"/>
            <a:t>Extemporaneous</a:t>
          </a:r>
          <a:endParaRPr lang="en-US" dirty="0"/>
        </a:p>
      </dgm:t>
    </dgm:pt>
    <dgm:pt modelId="{AD652174-CA70-5C4E-A6E8-0B2070B1570F}" type="parTrans" cxnId="{223825DC-42B5-7E44-93A2-DFD8DAEDF7CE}">
      <dgm:prSet/>
      <dgm:spPr/>
      <dgm:t>
        <a:bodyPr/>
        <a:lstStyle/>
        <a:p>
          <a:endParaRPr lang="en-US"/>
        </a:p>
      </dgm:t>
    </dgm:pt>
    <dgm:pt modelId="{8D68FE82-7317-AE44-BF54-6BBB80E5CD4B}" type="sibTrans" cxnId="{223825DC-42B5-7E44-93A2-DFD8DAEDF7CE}">
      <dgm:prSet/>
      <dgm:spPr/>
      <dgm:t>
        <a:bodyPr/>
        <a:lstStyle/>
        <a:p>
          <a:endParaRPr lang="en-US"/>
        </a:p>
      </dgm:t>
    </dgm:pt>
    <dgm:pt modelId="{3A5235B5-CB33-D24B-B316-1E7F08651BE5}" type="pres">
      <dgm:prSet presAssocID="{D50FD683-D788-2146-8952-16719DDDF50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1B1900-9FD5-1A4A-A15C-EE46397BD7C0}" type="pres">
      <dgm:prSet presAssocID="{571BDA7E-3AE1-5E4B-BAF0-CA84ABB7F33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3C8664-C2F4-AC40-A91E-735403E6826E}" type="pres">
      <dgm:prSet presAssocID="{571BDA7E-3AE1-5E4B-BAF0-CA84ABB7F33B}" presName="spNode" presStyleCnt="0"/>
      <dgm:spPr/>
    </dgm:pt>
    <dgm:pt modelId="{824B3F03-567E-FC42-ABBC-54D4B0193E8B}" type="pres">
      <dgm:prSet presAssocID="{9C0E5E4B-49E2-9C48-A3AB-CA60280AF816}" presName="sibTrans" presStyleLbl="sibTrans1D1" presStyleIdx="0" presStyleCnt="4"/>
      <dgm:spPr/>
      <dgm:t>
        <a:bodyPr/>
        <a:lstStyle/>
        <a:p>
          <a:endParaRPr lang="en-US"/>
        </a:p>
      </dgm:t>
    </dgm:pt>
    <dgm:pt modelId="{1D4DA2C4-73F8-104A-A0BB-83A4926E1A94}" type="pres">
      <dgm:prSet presAssocID="{734708BA-3069-344D-B38F-B59ECDCAF73B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9B5D1C-9AC0-CF4B-A3F0-971C4CCC5452}" type="pres">
      <dgm:prSet presAssocID="{734708BA-3069-344D-B38F-B59ECDCAF73B}" presName="spNode" presStyleCnt="0"/>
      <dgm:spPr/>
    </dgm:pt>
    <dgm:pt modelId="{DC23C78C-09C3-A444-8ECE-EA0A963B798B}" type="pres">
      <dgm:prSet presAssocID="{3A23D8F4-8A3E-834A-BCE7-151444AF2E47}" presName="sibTrans" presStyleLbl="sibTrans1D1" presStyleIdx="1" presStyleCnt="4"/>
      <dgm:spPr/>
      <dgm:t>
        <a:bodyPr/>
        <a:lstStyle/>
        <a:p>
          <a:endParaRPr lang="en-US"/>
        </a:p>
      </dgm:t>
    </dgm:pt>
    <dgm:pt modelId="{37692A2D-071B-F643-951C-C0C2E0370320}" type="pres">
      <dgm:prSet presAssocID="{89DD76E1-5155-FA45-A180-8656636969E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463E05-51EF-C649-854B-61C3AC63C46E}" type="pres">
      <dgm:prSet presAssocID="{89DD76E1-5155-FA45-A180-8656636969EF}" presName="spNode" presStyleCnt="0"/>
      <dgm:spPr/>
    </dgm:pt>
    <dgm:pt modelId="{C9A808B8-B4DE-0D47-9E7D-40DB3E08EF3B}" type="pres">
      <dgm:prSet presAssocID="{74C85D84-B6CF-6F47-A410-89A963BBB63E}" presName="sibTrans" presStyleLbl="sibTrans1D1" presStyleIdx="2" presStyleCnt="4"/>
      <dgm:spPr/>
      <dgm:t>
        <a:bodyPr/>
        <a:lstStyle/>
        <a:p>
          <a:endParaRPr lang="en-US"/>
        </a:p>
      </dgm:t>
    </dgm:pt>
    <dgm:pt modelId="{924DE9DC-8EFE-0546-908B-18C87A3210E3}" type="pres">
      <dgm:prSet presAssocID="{F030F7F6-4FA7-514D-91DC-601DCD68563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52F8C4-A75E-0349-9DF9-856BD0B2FFBC}" type="pres">
      <dgm:prSet presAssocID="{F030F7F6-4FA7-514D-91DC-601DCD685633}" presName="spNode" presStyleCnt="0"/>
      <dgm:spPr/>
    </dgm:pt>
    <dgm:pt modelId="{B892F7FE-BC3E-D54F-A89A-197A1557F5E5}" type="pres">
      <dgm:prSet presAssocID="{8D68FE82-7317-AE44-BF54-6BBB80E5CD4B}" presName="sibTrans" presStyleLbl="sibTrans1D1" presStyleIdx="3" presStyleCnt="4"/>
      <dgm:spPr/>
      <dgm:t>
        <a:bodyPr/>
        <a:lstStyle/>
        <a:p>
          <a:endParaRPr lang="en-US"/>
        </a:p>
      </dgm:t>
    </dgm:pt>
  </dgm:ptLst>
  <dgm:cxnLst>
    <dgm:cxn modelId="{FF09D2C1-A29B-274B-B398-E4FB425E9E1B}" type="presOf" srcId="{74C85D84-B6CF-6F47-A410-89A963BBB63E}" destId="{C9A808B8-B4DE-0D47-9E7D-40DB3E08EF3B}" srcOrd="0" destOrd="0" presId="urn:microsoft.com/office/officeart/2005/8/layout/cycle6"/>
    <dgm:cxn modelId="{22EE0167-D9A7-9647-AB87-A06B0C9815E7}" type="presOf" srcId="{571BDA7E-3AE1-5E4B-BAF0-CA84ABB7F33B}" destId="{D01B1900-9FD5-1A4A-A15C-EE46397BD7C0}" srcOrd="0" destOrd="0" presId="urn:microsoft.com/office/officeart/2005/8/layout/cycle6"/>
    <dgm:cxn modelId="{48C84C15-9342-3B4E-A7F0-CE24B7C07C32}" srcId="{D50FD683-D788-2146-8952-16719DDDF509}" destId="{89DD76E1-5155-FA45-A180-8656636969EF}" srcOrd="2" destOrd="0" parTransId="{B34A1D8E-8404-6B43-86E1-A617E6B567A5}" sibTransId="{74C85D84-B6CF-6F47-A410-89A963BBB63E}"/>
    <dgm:cxn modelId="{87A8F687-232D-364F-B8CF-7E50DB68DB36}" type="presOf" srcId="{F030F7F6-4FA7-514D-91DC-601DCD685633}" destId="{924DE9DC-8EFE-0546-908B-18C87A3210E3}" srcOrd="0" destOrd="0" presId="urn:microsoft.com/office/officeart/2005/8/layout/cycle6"/>
    <dgm:cxn modelId="{223825DC-42B5-7E44-93A2-DFD8DAEDF7CE}" srcId="{D50FD683-D788-2146-8952-16719DDDF509}" destId="{F030F7F6-4FA7-514D-91DC-601DCD685633}" srcOrd="3" destOrd="0" parTransId="{AD652174-CA70-5C4E-A6E8-0B2070B1570F}" sibTransId="{8D68FE82-7317-AE44-BF54-6BBB80E5CD4B}"/>
    <dgm:cxn modelId="{2D0416E4-9ADA-6C40-BEDB-72575E1F5709}" type="presOf" srcId="{9C0E5E4B-49E2-9C48-A3AB-CA60280AF816}" destId="{824B3F03-567E-FC42-ABBC-54D4B0193E8B}" srcOrd="0" destOrd="0" presId="urn:microsoft.com/office/officeart/2005/8/layout/cycle6"/>
    <dgm:cxn modelId="{B907241F-5F34-5048-8849-C98E1B420422}" type="presOf" srcId="{89DD76E1-5155-FA45-A180-8656636969EF}" destId="{37692A2D-071B-F643-951C-C0C2E0370320}" srcOrd="0" destOrd="0" presId="urn:microsoft.com/office/officeart/2005/8/layout/cycle6"/>
    <dgm:cxn modelId="{0F803B5E-30DF-954C-A728-1F048CAC208B}" srcId="{D50FD683-D788-2146-8952-16719DDDF509}" destId="{734708BA-3069-344D-B38F-B59ECDCAF73B}" srcOrd="1" destOrd="0" parTransId="{860F4AE0-9327-B348-81F3-4420FA520D16}" sibTransId="{3A23D8F4-8A3E-834A-BCE7-151444AF2E47}"/>
    <dgm:cxn modelId="{058123B7-C79C-A344-86DA-17FCF22BA955}" srcId="{D50FD683-D788-2146-8952-16719DDDF509}" destId="{571BDA7E-3AE1-5E4B-BAF0-CA84ABB7F33B}" srcOrd="0" destOrd="0" parTransId="{0E8DD19A-B30F-F242-A899-9865F2CEF6D3}" sibTransId="{9C0E5E4B-49E2-9C48-A3AB-CA60280AF816}"/>
    <dgm:cxn modelId="{D75093E3-B5B5-C247-8593-D6A9807B857B}" type="presOf" srcId="{3A23D8F4-8A3E-834A-BCE7-151444AF2E47}" destId="{DC23C78C-09C3-A444-8ECE-EA0A963B798B}" srcOrd="0" destOrd="0" presId="urn:microsoft.com/office/officeart/2005/8/layout/cycle6"/>
    <dgm:cxn modelId="{B839E99E-70D1-E841-A1E4-AE6FFC205D84}" type="presOf" srcId="{8D68FE82-7317-AE44-BF54-6BBB80E5CD4B}" destId="{B892F7FE-BC3E-D54F-A89A-197A1557F5E5}" srcOrd="0" destOrd="0" presId="urn:microsoft.com/office/officeart/2005/8/layout/cycle6"/>
    <dgm:cxn modelId="{2A7E7971-709C-D142-9A97-8B7D46D112BD}" type="presOf" srcId="{D50FD683-D788-2146-8952-16719DDDF509}" destId="{3A5235B5-CB33-D24B-B316-1E7F08651BE5}" srcOrd="0" destOrd="0" presId="urn:microsoft.com/office/officeart/2005/8/layout/cycle6"/>
    <dgm:cxn modelId="{2EB324C4-958D-1D40-9DDD-5E42DFBF7F12}" type="presOf" srcId="{734708BA-3069-344D-B38F-B59ECDCAF73B}" destId="{1D4DA2C4-73F8-104A-A0BB-83A4926E1A94}" srcOrd="0" destOrd="0" presId="urn:microsoft.com/office/officeart/2005/8/layout/cycle6"/>
    <dgm:cxn modelId="{42151204-8E0B-7342-A694-C90203A01160}" type="presParOf" srcId="{3A5235B5-CB33-D24B-B316-1E7F08651BE5}" destId="{D01B1900-9FD5-1A4A-A15C-EE46397BD7C0}" srcOrd="0" destOrd="0" presId="urn:microsoft.com/office/officeart/2005/8/layout/cycle6"/>
    <dgm:cxn modelId="{53F73823-8A4E-964D-B4BE-5DC656F350B7}" type="presParOf" srcId="{3A5235B5-CB33-D24B-B316-1E7F08651BE5}" destId="{573C8664-C2F4-AC40-A91E-735403E6826E}" srcOrd="1" destOrd="0" presId="urn:microsoft.com/office/officeart/2005/8/layout/cycle6"/>
    <dgm:cxn modelId="{4A0E618C-220A-8C41-A535-21E5AD4B14C9}" type="presParOf" srcId="{3A5235B5-CB33-D24B-B316-1E7F08651BE5}" destId="{824B3F03-567E-FC42-ABBC-54D4B0193E8B}" srcOrd="2" destOrd="0" presId="urn:microsoft.com/office/officeart/2005/8/layout/cycle6"/>
    <dgm:cxn modelId="{CECA20F6-78D9-4F4E-BC4B-7E97E8C64D13}" type="presParOf" srcId="{3A5235B5-CB33-D24B-B316-1E7F08651BE5}" destId="{1D4DA2C4-73F8-104A-A0BB-83A4926E1A94}" srcOrd="3" destOrd="0" presId="urn:microsoft.com/office/officeart/2005/8/layout/cycle6"/>
    <dgm:cxn modelId="{E18D209B-6B42-6D46-BFF7-36C9EBD843BB}" type="presParOf" srcId="{3A5235B5-CB33-D24B-B316-1E7F08651BE5}" destId="{3D9B5D1C-9AC0-CF4B-A3F0-971C4CCC5452}" srcOrd="4" destOrd="0" presId="urn:microsoft.com/office/officeart/2005/8/layout/cycle6"/>
    <dgm:cxn modelId="{46876080-FCF1-6C42-933B-D8E781CD19E6}" type="presParOf" srcId="{3A5235B5-CB33-D24B-B316-1E7F08651BE5}" destId="{DC23C78C-09C3-A444-8ECE-EA0A963B798B}" srcOrd="5" destOrd="0" presId="urn:microsoft.com/office/officeart/2005/8/layout/cycle6"/>
    <dgm:cxn modelId="{CD909E88-F72A-FE4D-A4BC-E55610FE7E7C}" type="presParOf" srcId="{3A5235B5-CB33-D24B-B316-1E7F08651BE5}" destId="{37692A2D-071B-F643-951C-C0C2E0370320}" srcOrd="6" destOrd="0" presId="urn:microsoft.com/office/officeart/2005/8/layout/cycle6"/>
    <dgm:cxn modelId="{F6FB1B01-E3A3-F648-87F4-0F1C3DD2F57F}" type="presParOf" srcId="{3A5235B5-CB33-D24B-B316-1E7F08651BE5}" destId="{0E463E05-51EF-C649-854B-61C3AC63C46E}" srcOrd="7" destOrd="0" presId="urn:microsoft.com/office/officeart/2005/8/layout/cycle6"/>
    <dgm:cxn modelId="{36765E0C-5805-8D46-83C5-F97970606006}" type="presParOf" srcId="{3A5235B5-CB33-D24B-B316-1E7F08651BE5}" destId="{C9A808B8-B4DE-0D47-9E7D-40DB3E08EF3B}" srcOrd="8" destOrd="0" presId="urn:microsoft.com/office/officeart/2005/8/layout/cycle6"/>
    <dgm:cxn modelId="{880BDC32-E575-9C4F-BD65-9FCD2232DE68}" type="presParOf" srcId="{3A5235B5-CB33-D24B-B316-1E7F08651BE5}" destId="{924DE9DC-8EFE-0546-908B-18C87A3210E3}" srcOrd="9" destOrd="0" presId="urn:microsoft.com/office/officeart/2005/8/layout/cycle6"/>
    <dgm:cxn modelId="{65A6C3B1-D12A-6C40-9BD2-85C4EC5D1DBC}" type="presParOf" srcId="{3A5235B5-CB33-D24B-B316-1E7F08651BE5}" destId="{8552F8C4-A75E-0349-9DF9-856BD0B2FFBC}" srcOrd="10" destOrd="0" presId="urn:microsoft.com/office/officeart/2005/8/layout/cycle6"/>
    <dgm:cxn modelId="{B866B870-939B-3C4D-AA87-F74054F37354}" type="presParOf" srcId="{3A5235B5-CB33-D24B-B316-1E7F08651BE5}" destId="{B892F7FE-BC3E-D54F-A89A-197A1557F5E5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3971CEF-BB15-F049-ABC7-064C24D508DF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5170EFC-A649-D543-B0B9-48406D4E5091}">
      <dgm:prSet phldrT="[Text]" custT="1"/>
      <dgm:spPr/>
      <dgm:t>
        <a:bodyPr/>
        <a:lstStyle/>
        <a:p>
          <a:r>
            <a:rPr lang="en-US" sz="1200" dirty="0" smtClean="0"/>
            <a:t>Periodic</a:t>
          </a:r>
          <a:endParaRPr lang="en-US" sz="1200" dirty="0"/>
        </a:p>
      </dgm:t>
    </dgm:pt>
    <dgm:pt modelId="{70502484-F320-DD44-A709-AC44EF3AB507}" type="parTrans" cxnId="{3EF14C11-A210-C045-BD2A-4F4AA2273B88}">
      <dgm:prSet/>
      <dgm:spPr/>
      <dgm:t>
        <a:bodyPr/>
        <a:lstStyle/>
        <a:p>
          <a:endParaRPr lang="en-US" sz="1800"/>
        </a:p>
      </dgm:t>
    </dgm:pt>
    <dgm:pt modelId="{8FBC3BBF-8DAE-9D4D-A3F5-B76886A4E585}" type="sibTrans" cxnId="{3EF14C11-A210-C045-BD2A-4F4AA2273B88}">
      <dgm:prSet custT="1"/>
      <dgm:spPr/>
      <dgm:t>
        <a:bodyPr/>
        <a:lstStyle/>
        <a:p>
          <a:endParaRPr lang="en-US" sz="1000"/>
        </a:p>
      </dgm:t>
    </dgm:pt>
    <dgm:pt modelId="{D1009146-94B3-814D-B0BF-2413C45D5D3C}">
      <dgm:prSet phldrT="[Text]" custT="1"/>
      <dgm:spPr/>
      <dgm:t>
        <a:bodyPr/>
        <a:lstStyle/>
        <a:p>
          <a:r>
            <a:rPr lang="en-US" sz="1200" dirty="0" smtClean="0"/>
            <a:t>Incident</a:t>
          </a:r>
          <a:endParaRPr lang="en-US" sz="1200" dirty="0"/>
        </a:p>
      </dgm:t>
    </dgm:pt>
    <dgm:pt modelId="{450066F2-CDEC-0145-8376-632121A5D01A}" type="parTrans" cxnId="{AC389A66-A3C6-1042-A2F2-12C8F9ADC0E1}">
      <dgm:prSet/>
      <dgm:spPr/>
      <dgm:t>
        <a:bodyPr/>
        <a:lstStyle/>
        <a:p>
          <a:endParaRPr lang="en-US" sz="1800"/>
        </a:p>
      </dgm:t>
    </dgm:pt>
    <dgm:pt modelId="{15E80E65-D222-1149-AED5-EAFCCEE6E082}" type="sibTrans" cxnId="{AC389A66-A3C6-1042-A2F2-12C8F9ADC0E1}">
      <dgm:prSet custT="1"/>
      <dgm:spPr/>
      <dgm:t>
        <a:bodyPr/>
        <a:lstStyle/>
        <a:p>
          <a:endParaRPr lang="en-US" sz="1000"/>
        </a:p>
      </dgm:t>
    </dgm:pt>
    <dgm:pt modelId="{A0825FF5-9F83-AC4B-8119-9ACF1675E33D}">
      <dgm:prSet phldrT="[Text]" custT="1"/>
      <dgm:spPr/>
      <dgm:t>
        <a:bodyPr/>
        <a:lstStyle/>
        <a:p>
          <a:r>
            <a:rPr lang="en-US" sz="1200" dirty="0" smtClean="0"/>
            <a:t>Investigative</a:t>
          </a:r>
          <a:endParaRPr lang="en-US" sz="1200" dirty="0"/>
        </a:p>
      </dgm:t>
    </dgm:pt>
    <dgm:pt modelId="{9C07096B-4F9D-564D-976F-797402D29160}" type="parTrans" cxnId="{D8BD7E4A-6D4B-8A49-8A7E-5C13C11A910B}">
      <dgm:prSet/>
      <dgm:spPr/>
      <dgm:t>
        <a:bodyPr/>
        <a:lstStyle/>
        <a:p>
          <a:endParaRPr lang="en-US" sz="1800"/>
        </a:p>
      </dgm:t>
    </dgm:pt>
    <dgm:pt modelId="{89E5F930-A033-BB45-B1F5-DBBB90C19384}" type="sibTrans" cxnId="{D8BD7E4A-6D4B-8A49-8A7E-5C13C11A910B}">
      <dgm:prSet custT="1"/>
      <dgm:spPr/>
      <dgm:t>
        <a:bodyPr/>
        <a:lstStyle/>
        <a:p>
          <a:endParaRPr lang="en-US" sz="1000"/>
        </a:p>
      </dgm:t>
    </dgm:pt>
    <dgm:pt modelId="{9E6B6123-4BB9-3844-8775-E2F853F089EA}">
      <dgm:prSet phldrT="[Text]" custT="1"/>
      <dgm:spPr/>
      <dgm:t>
        <a:bodyPr/>
        <a:lstStyle/>
        <a:p>
          <a:r>
            <a:rPr lang="en-US" sz="1200" dirty="0" smtClean="0"/>
            <a:t>Compliance</a:t>
          </a:r>
          <a:endParaRPr lang="en-US" sz="1200" dirty="0"/>
        </a:p>
      </dgm:t>
    </dgm:pt>
    <dgm:pt modelId="{0489B325-0292-C74B-A7A5-42D605A84277}" type="parTrans" cxnId="{B5D2D4FC-DB79-3845-8A76-4A4800C861E8}">
      <dgm:prSet/>
      <dgm:spPr/>
      <dgm:t>
        <a:bodyPr/>
        <a:lstStyle/>
        <a:p>
          <a:endParaRPr lang="en-US" sz="1800"/>
        </a:p>
      </dgm:t>
    </dgm:pt>
    <dgm:pt modelId="{C033DA98-54B3-E54B-BFC2-2A32CC528B05}" type="sibTrans" cxnId="{B5D2D4FC-DB79-3845-8A76-4A4800C861E8}">
      <dgm:prSet custT="1"/>
      <dgm:spPr/>
      <dgm:t>
        <a:bodyPr/>
        <a:lstStyle/>
        <a:p>
          <a:endParaRPr lang="en-US" sz="1000"/>
        </a:p>
      </dgm:t>
    </dgm:pt>
    <dgm:pt modelId="{57D0F5BE-8365-F84E-8A6C-0D8652E2B784}">
      <dgm:prSet phldrT="[Text]" custT="1"/>
      <dgm:spPr/>
      <dgm:t>
        <a:bodyPr/>
        <a:lstStyle/>
        <a:p>
          <a:r>
            <a:rPr lang="en-US" sz="1200" dirty="0" smtClean="0"/>
            <a:t>Situational</a:t>
          </a:r>
          <a:endParaRPr lang="en-US" sz="1200" dirty="0"/>
        </a:p>
      </dgm:t>
    </dgm:pt>
    <dgm:pt modelId="{98372F98-AF73-B548-8480-829E8FC27D1D}" type="parTrans" cxnId="{71AEECAD-15C3-8446-87BD-F97B0C84544B}">
      <dgm:prSet/>
      <dgm:spPr/>
      <dgm:t>
        <a:bodyPr/>
        <a:lstStyle/>
        <a:p>
          <a:endParaRPr lang="en-US" sz="1800"/>
        </a:p>
      </dgm:t>
    </dgm:pt>
    <dgm:pt modelId="{1218C60B-761D-924B-894D-9400662C6D5B}" type="sibTrans" cxnId="{71AEECAD-15C3-8446-87BD-F97B0C84544B}">
      <dgm:prSet custT="1"/>
      <dgm:spPr/>
      <dgm:t>
        <a:bodyPr/>
        <a:lstStyle/>
        <a:p>
          <a:endParaRPr lang="en-US" sz="1000"/>
        </a:p>
      </dgm:t>
    </dgm:pt>
    <dgm:pt modelId="{1F4961D3-53C4-424E-A43C-5F307AF80C31}">
      <dgm:prSet phldrT="[Text]" custT="1"/>
      <dgm:spPr/>
      <dgm:t>
        <a:bodyPr/>
        <a:lstStyle/>
        <a:p>
          <a:r>
            <a:rPr lang="en-US" sz="1200" dirty="0" smtClean="0"/>
            <a:t>Progress</a:t>
          </a:r>
          <a:endParaRPr lang="en-US" sz="1200" dirty="0"/>
        </a:p>
      </dgm:t>
    </dgm:pt>
    <dgm:pt modelId="{E7F24A24-2DB4-E348-A4B6-305C81648353}" type="parTrans" cxnId="{B8A91D2B-A301-D342-83A6-2415FD512317}">
      <dgm:prSet/>
      <dgm:spPr/>
      <dgm:t>
        <a:bodyPr/>
        <a:lstStyle/>
        <a:p>
          <a:endParaRPr lang="en-US" sz="1800"/>
        </a:p>
      </dgm:t>
    </dgm:pt>
    <dgm:pt modelId="{FE487BB7-715A-A84D-BF7B-551AC9E30C55}" type="sibTrans" cxnId="{B8A91D2B-A301-D342-83A6-2415FD512317}">
      <dgm:prSet custT="1"/>
      <dgm:spPr/>
      <dgm:t>
        <a:bodyPr/>
        <a:lstStyle/>
        <a:p>
          <a:endParaRPr lang="en-US" sz="1000"/>
        </a:p>
      </dgm:t>
    </dgm:pt>
    <dgm:pt modelId="{1E8AD8C4-D5AF-B44C-B29E-7E6C86FF7B4D}" type="pres">
      <dgm:prSet presAssocID="{C3971CEF-BB15-F049-ABC7-064C24D508D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31C79AD-B0EF-454B-9A5D-6C09AD12A540}" type="pres">
      <dgm:prSet presAssocID="{F5170EFC-A649-D543-B0B9-48406D4E5091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348184-1CCA-C64D-A03A-8B4F135289D3}" type="pres">
      <dgm:prSet presAssocID="{8FBC3BBF-8DAE-9D4D-A3F5-B76886A4E585}" presName="sibTrans" presStyleLbl="sibTrans2D1" presStyleIdx="0" presStyleCnt="6"/>
      <dgm:spPr/>
      <dgm:t>
        <a:bodyPr/>
        <a:lstStyle/>
        <a:p>
          <a:endParaRPr lang="en-US"/>
        </a:p>
      </dgm:t>
    </dgm:pt>
    <dgm:pt modelId="{E6F965A9-D174-634F-9139-767E01B1B3A9}" type="pres">
      <dgm:prSet presAssocID="{8FBC3BBF-8DAE-9D4D-A3F5-B76886A4E585}" presName="connectorText" presStyleLbl="sibTrans2D1" presStyleIdx="0" presStyleCnt="6"/>
      <dgm:spPr/>
      <dgm:t>
        <a:bodyPr/>
        <a:lstStyle/>
        <a:p>
          <a:endParaRPr lang="en-US"/>
        </a:p>
      </dgm:t>
    </dgm:pt>
    <dgm:pt modelId="{9C674CFC-FBDE-6C4B-99E9-1652094E376A}" type="pres">
      <dgm:prSet presAssocID="{D1009146-94B3-814D-B0BF-2413C45D5D3C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248395-8AA8-A543-9B6D-132800621C54}" type="pres">
      <dgm:prSet presAssocID="{15E80E65-D222-1149-AED5-EAFCCEE6E082}" presName="sibTrans" presStyleLbl="sibTrans2D1" presStyleIdx="1" presStyleCnt="6"/>
      <dgm:spPr/>
      <dgm:t>
        <a:bodyPr/>
        <a:lstStyle/>
        <a:p>
          <a:endParaRPr lang="en-US"/>
        </a:p>
      </dgm:t>
    </dgm:pt>
    <dgm:pt modelId="{9A63EF2C-D97E-CA49-8E8B-17D65BC434EB}" type="pres">
      <dgm:prSet presAssocID="{15E80E65-D222-1149-AED5-EAFCCEE6E082}" presName="connectorText" presStyleLbl="sibTrans2D1" presStyleIdx="1" presStyleCnt="6"/>
      <dgm:spPr/>
      <dgm:t>
        <a:bodyPr/>
        <a:lstStyle/>
        <a:p>
          <a:endParaRPr lang="en-US"/>
        </a:p>
      </dgm:t>
    </dgm:pt>
    <dgm:pt modelId="{3A4D5F54-731D-AC48-B0A3-4682C241105F}" type="pres">
      <dgm:prSet presAssocID="{A0825FF5-9F83-AC4B-8119-9ACF1675E33D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2051C5-5816-E94E-B92D-57DAEAF89436}" type="pres">
      <dgm:prSet presAssocID="{89E5F930-A033-BB45-B1F5-DBBB90C19384}" presName="sibTrans" presStyleLbl="sibTrans2D1" presStyleIdx="2" presStyleCnt="6"/>
      <dgm:spPr/>
      <dgm:t>
        <a:bodyPr/>
        <a:lstStyle/>
        <a:p>
          <a:endParaRPr lang="en-US"/>
        </a:p>
      </dgm:t>
    </dgm:pt>
    <dgm:pt modelId="{A64F21BA-E1B2-A748-8F5C-F412EDD50555}" type="pres">
      <dgm:prSet presAssocID="{89E5F930-A033-BB45-B1F5-DBBB90C19384}" presName="connectorText" presStyleLbl="sibTrans2D1" presStyleIdx="2" presStyleCnt="6"/>
      <dgm:spPr/>
      <dgm:t>
        <a:bodyPr/>
        <a:lstStyle/>
        <a:p>
          <a:endParaRPr lang="en-US"/>
        </a:p>
      </dgm:t>
    </dgm:pt>
    <dgm:pt modelId="{F8D72C06-56DF-B644-87F7-7D9A280E3D93}" type="pres">
      <dgm:prSet presAssocID="{9E6B6123-4BB9-3844-8775-E2F853F089EA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E688EB-CCFA-0942-9E68-2672D9698E65}" type="pres">
      <dgm:prSet presAssocID="{C033DA98-54B3-E54B-BFC2-2A32CC528B05}" presName="sibTrans" presStyleLbl="sibTrans2D1" presStyleIdx="3" presStyleCnt="6"/>
      <dgm:spPr/>
      <dgm:t>
        <a:bodyPr/>
        <a:lstStyle/>
        <a:p>
          <a:endParaRPr lang="en-US"/>
        </a:p>
      </dgm:t>
    </dgm:pt>
    <dgm:pt modelId="{93EC38B3-98DA-6D48-821D-81F53D1862D2}" type="pres">
      <dgm:prSet presAssocID="{C033DA98-54B3-E54B-BFC2-2A32CC528B05}" presName="connectorText" presStyleLbl="sibTrans2D1" presStyleIdx="3" presStyleCnt="6"/>
      <dgm:spPr/>
      <dgm:t>
        <a:bodyPr/>
        <a:lstStyle/>
        <a:p>
          <a:endParaRPr lang="en-US"/>
        </a:p>
      </dgm:t>
    </dgm:pt>
    <dgm:pt modelId="{B32A881E-42F2-E840-B62E-7E268174CD29}" type="pres">
      <dgm:prSet presAssocID="{57D0F5BE-8365-F84E-8A6C-0D8652E2B784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16BFE6-BAF0-1B4F-A95F-37E47676FFB2}" type="pres">
      <dgm:prSet presAssocID="{1218C60B-761D-924B-894D-9400662C6D5B}" presName="sibTrans" presStyleLbl="sibTrans2D1" presStyleIdx="4" presStyleCnt="6"/>
      <dgm:spPr/>
      <dgm:t>
        <a:bodyPr/>
        <a:lstStyle/>
        <a:p>
          <a:endParaRPr lang="en-US"/>
        </a:p>
      </dgm:t>
    </dgm:pt>
    <dgm:pt modelId="{027DFF74-9BFC-9243-932C-88DDFD9E9ABF}" type="pres">
      <dgm:prSet presAssocID="{1218C60B-761D-924B-894D-9400662C6D5B}" presName="connectorText" presStyleLbl="sibTrans2D1" presStyleIdx="4" presStyleCnt="6"/>
      <dgm:spPr/>
      <dgm:t>
        <a:bodyPr/>
        <a:lstStyle/>
        <a:p>
          <a:endParaRPr lang="en-US"/>
        </a:p>
      </dgm:t>
    </dgm:pt>
    <dgm:pt modelId="{0CDAE96B-B038-CD47-928B-3A59DC4E09D9}" type="pres">
      <dgm:prSet presAssocID="{1F4961D3-53C4-424E-A43C-5F307AF80C31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44C3CE-FF15-1C47-9A61-95CCFAE8469B}" type="pres">
      <dgm:prSet presAssocID="{FE487BB7-715A-A84D-BF7B-551AC9E30C55}" presName="sibTrans" presStyleLbl="sibTrans2D1" presStyleIdx="5" presStyleCnt="6"/>
      <dgm:spPr/>
      <dgm:t>
        <a:bodyPr/>
        <a:lstStyle/>
        <a:p>
          <a:endParaRPr lang="en-US"/>
        </a:p>
      </dgm:t>
    </dgm:pt>
    <dgm:pt modelId="{80C853C7-570B-8247-8383-D6779EB7A128}" type="pres">
      <dgm:prSet presAssocID="{FE487BB7-715A-A84D-BF7B-551AC9E30C55}" presName="connectorText" presStyleLbl="sibTrans2D1" presStyleIdx="5" presStyleCnt="6"/>
      <dgm:spPr/>
      <dgm:t>
        <a:bodyPr/>
        <a:lstStyle/>
        <a:p>
          <a:endParaRPr lang="en-US"/>
        </a:p>
      </dgm:t>
    </dgm:pt>
  </dgm:ptLst>
  <dgm:cxnLst>
    <dgm:cxn modelId="{AB115F93-5172-5943-A37F-1738F7CE10D6}" type="presOf" srcId="{C033DA98-54B3-E54B-BFC2-2A32CC528B05}" destId="{93EC38B3-98DA-6D48-821D-81F53D1862D2}" srcOrd="1" destOrd="0" presId="urn:microsoft.com/office/officeart/2005/8/layout/cycle2"/>
    <dgm:cxn modelId="{71AEECAD-15C3-8446-87BD-F97B0C84544B}" srcId="{C3971CEF-BB15-F049-ABC7-064C24D508DF}" destId="{57D0F5BE-8365-F84E-8A6C-0D8652E2B784}" srcOrd="4" destOrd="0" parTransId="{98372F98-AF73-B548-8480-829E8FC27D1D}" sibTransId="{1218C60B-761D-924B-894D-9400662C6D5B}"/>
    <dgm:cxn modelId="{C355C805-3A4D-DF42-8778-3B4AC4A46AA6}" type="presOf" srcId="{1218C60B-761D-924B-894D-9400662C6D5B}" destId="{A116BFE6-BAF0-1B4F-A95F-37E47676FFB2}" srcOrd="0" destOrd="0" presId="urn:microsoft.com/office/officeart/2005/8/layout/cycle2"/>
    <dgm:cxn modelId="{3EF14C11-A210-C045-BD2A-4F4AA2273B88}" srcId="{C3971CEF-BB15-F049-ABC7-064C24D508DF}" destId="{F5170EFC-A649-D543-B0B9-48406D4E5091}" srcOrd="0" destOrd="0" parTransId="{70502484-F320-DD44-A709-AC44EF3AB507}" sibTransId="{8FBC3BBF-8DAE-9D4D-A3F5-B76886A4E585}"/>
    <dgm:cxn modelId="{BB64C772-62B3-3D44-8987-C828D9BE41BB}" type="presOf" srcId="{89E5F930-A033-BB45-B1F5-DBBB90C19384}" destId="{A64F21BA-E1B2-A748-8F5C-F412EDD50555}" srcOrd="1" destOrd="0" presId="urn:microsoft.com/office/officeart/2005/8/layout/cycle2"/>
    <dgm:cxn modelId="{9AF7D27B-B890-9449-BD4B-E391CAF7FE2C}" type="presOf" srcId="{8FBC3BBF-8DAE-9D4D-A3F5-B76886A4E585}" destId="{E6F965A9-D174-634F-9139-767E01B1B3A9}" srcOrd="1" destOrd="0" presId="urn:microsoft.com/office/officeart/2005/8/layout/cycle2"/>
    <dgm:cxn modelId="{EA87B60C-660E-0449-8EFF-96CDC574C3F3}" type="presOf" srcId="{8FBC3BBF-8DAE-9D4D-A3F5-B76886A4E585}" destId="{44348184-1CCA-C64D-A03A-8B4F135289D3}" srcOrd="0" destOrd="0" presId="urn:microsoft.com/office/officeart/2005/8/layout/cycle2"/>
    <dgm:cxn modelId="{820B6C55-0ABA-B047-A366-A3E2088C857F}" type="presOf" srcId="{FE487BB7-715A-A84D-BF7B-551AC9E30C55}" destId="{80C853C7-570B-8247-8383-D6779EB7A128}" srcOrd="1" destOrd="0" presId="urn:microsoft.com/office/officeart/2005/8/layout/cycle2"/>
    <dgm:cxn modelId="{664CDFC0-52AF-DD44-A054-EBFC052BC03A}" type="presOf" srcId="{1F4961D3-53C4-424E-A43C-5F307AF80C31}" destId="{0CDAE96B-B038-CD47-928B-3A59DC4E09D9}" srcOrd="0" destOrd="0" presId="urn:microsoft.com/office/officeart/2005/8/layout/cycle2"/>
    <dgm:cxn modelId="{CBDD8D80-E9E0-C242-A4EF-87AD14E1A133}" type="presOf" srcId="{15E80E65-D222-1149-AED5-EAFCCEE6E082}" destId="{DC248395-8AA8-A543-9B6D-132800621C54}" srcOrd="0" destOrd="0" presId="urn:microsoft.com/office/officeart/2005/8/layout/cycle2"/>
    <dgm:cxn modelId="{691A733D-F12C-0344-9F00-56B249BCCEA7}" type="presOf" srcId="{A0825FF5-9F83-AC4B-8119-9ACF1675E33D}" destId="{3A4D5F54-731D-AC48-B0A3-4682C241105F}" srcOrd="0" destOrd="0" presId="urn:microsoft.com/office/officeart/2005/8/layout/cycle2"/>
    <dgm:cxn modelId="{3A0119D1-630A-8642-8AE6-68A5F0163C26}" type="presOf" srcId="{1218C60B-761D-924B-894D-9400662C6D5B}" destId="{027DFF74-9BFC-9243-932C-88DDFD9E9ABF}" srcOrd="1" destOrd="0" presId="urn:microsoft.com/office/officeart/2005/8/layout/cycle2"/>
    <dgm:cxn modelId="{AC389A66-A3C6-1042-A2F2-12C8F9ADC0E1}" srcId="{C3971CEF-BB15-F049-ABC7-064C24D508DF}" destId="{D1009146-94B3-814D-B0BF-2413C45D5D3C}" srcOrd="1" destOrd="0" parTransId="{450066F2-CDEC-0145-8376-632121A5D01A}" sibTransId="{15E80E65-D222-1149-AED5-EAFCCEE6E082}"/>
    <dgm:cxn modelId="{B8A91D2B-A301-D342-83A6-2415FD512317}" srcId="{C3971CEF-BB15-F049-ABC7-064C24D508DF}" destId="{1F4961D3-53C4-424E-A43C-5F307AF80C31}" srcOrd="5" destOrd="0" parTransId="{E7F24A24-2DB4-E348-A4B6-305C81648353}" sibTransId="{FE487BB7-715A-A84D-BF7B-551AC9E30C55}"/>
    <dgm:cxn modelId="{3B830C76-DDEF-4347-BE83-18DE73C95D16}" type="presOf" srcId="{57D0F5BE-8365-F84E-8A6C-0D8652E2B784}" destId="{B32A881E-42F2-E840-B62E-7E268174CD29}" srcOrd="0" destOrd="0" presId="urn:microsoft.com/office/officeart/2005/8/layout/cycle2"/>
    <dgm:cxn modelId="{B5D2D4FC-DB79-3845-8A76-4A4800C861E8}" srcId="{C3971CEF-BB15-F049-ABC7-064C24D508DF}" destId="{9E6B6123-4BB9-3844-8775-E2F853F089EA}" srcOrd="3" destOrd="0" parTransId="{0489B325-0292-C74B-A7A5-42D605A84277}" sibTransId="{C033DA98-54B3-E54B-BFC2-2A32CC528B05}"/>
    <dgm:cxn modelId="{08201CCB-BDE8-0D40-803D-48860FF0BDF2}" type="presOf" srcId="{89E5F930-A033-BB45-B1F5-DBBB90C19384}" destId="{B82051C5-5816-E94E-B92D-57DAEAF89436}" srcOrd="0" destOrd="0" presId="urn:microsoft.com/office/officeart/2005/8/layout/cycle2"/>
    <dgm:cxn modelId="{D8BD7E4A-6D4B-8A49-8A7E-5C13C11A910B}" srcId="{C3971CEF-BB15-F049-ABC7-064C24D508DF}" destId="{A0825FF5-9F83-AC4B-8119-9ACF1675E33D}" srcOrd="2" destOrd="0" parTransId="{9C07096B-4F9D-564D-976F-797402D29160}" sibTransId="{89E5F930-A033-BB45-B1F5-DBBB90C19384}"/>
    <dgm:cxn modelId="{350645F6-019E-4D42-9488-6FA2D8B7097F}" type="presOf" srcId="{C3971CEF-BB15-F049-ABC7-064C24D508DF}" destId="{1E8AD8C4-D5AF-B44C-B29E-7E6C86FF7B4D}" srcOrd="0" destOrd="0" presId="urn:microsoft.com/office/officeart/2005/8/layout/cycle2"/>
    <dgm:cxn modelId="{E514B0A3-767D-0B4C-92CE-09D6917C4935}" type="presOf" srcId="{D1009146-94B3-814D-B0BF-2413C45D5D3C}" destId="{9C674CFC-FBDE-6C4B-99E9-1652094E376A}" srcOrd="0" destOrd="0" presId="urn:microsoft.com/office/officeart/2005/8/layout/cycle2"/>
    <dgm:cxn modelId="{6CD1A6EC-E6E6-184C-B8A8-464CFE2DABD2}" type="presOf" srcId="{15E80E65-D222-1149-AED5-EAFCCEE6E082}" destId="{9A63EF2C-D97E-CA49-8E8B-17D65BC434EB}" srcOrd="1" destOrd="0" presId="urn:microsoft.com/office/officeart/2005/8/layout/cycle2"/>
    <dgm:cxn modelId="{C8ED41E2-5E02-1E45-8B41-3BF22FF8459B}" type="presOf" srcId="{9E6B6123-4BB9-3844-8775-E2F853F089EA}" destId="{F8D72C06-56DF-B644-87F7-7D9A280E3D93}" srcOrd="0" destOrd="0" presId="urn:microsoft.com/office/officeart/2005/8/layout/cycle2"/>
    <dgm:cxn modelId="{34C92760-23DA-C841-A592-C393408C3AE2}" type="presOf" srcId="{FE487BB7-715A-A84D-BF7B-551AC9E30C55}" destId="{E444C3CE-FF15-1C47-9A61-95CCFAE8469B}" srcOrd="0" destOrd="0" presId="urn:microsoft.com/office/officeart/2005/8/layout/cycle2"/>
    <dgm:cxn modelId="{55CD9F29-C951-AA4D-8770-D37157268C8B}" type="presOf" srcId="{C033DA98-54B3-E54B-BFC2-2A32CC528B05}" destId="{FDE688EB-CCFA-0942-9E68-2672D9698E65}" srcOrd="0" destOrd="0" presId="urn:microsoft.com/office/officeart/2005/8/layout/cycle2"/>
    <dgm:cxn modelId="{567ADE96-3433-664B-8760-7A63B03643CF}" type="presOf" srcId="{F5170EFC-A649-D543-B0B9-48406D4E5091}" destId="{231C79AD-B0EF-454B-9A5D-6C09AD12A540}" srcOrd="0" destOrd="0" presId="urn:microsoft.com/office/officeart/2005/8/layout/cycle2"/>
    <dgm:cxn modelId="{ACA07065-DBE3-434E-8011-64736400C0FA}" type="presParOf" srcId="{1E8AD8C4-D5AF-B44C-B29E-7E6C86FF7B4D}" destId="{231C79AD-B0EF-454B-9A5D-6C09AD12A540}" srcOrd="0" destOrd="0" presId="urn:microsoft.com/office/officeart/2005/8/layout/cycle2"/>
    <dgm:cxn modelId="{444D8D1F-800C-5844-8933-5F45CB1EA4AF}" type="presParOf" srcId="{1E8AD8C4-D5AF-B44C-B29E-7E6C86FF7B4D}" destId="{44348184-1CCA-C64D-A03A-8B4F135289D3}" srcOrd="1" destOrd="0" presId="urn:microsoft.com/office/officeart/2005/8/layout/cycle2"/>
    <dgm:cxn modelId="{967AD6E1-AA37-AD43-8F02-862DE52409B0}" type="presParOf" srcId="{44348184-1CCA-C64D-A03A-8B4F135289D3}" destId="{E6F965A9-D174-634F-9139-767E01B1B3A9}" srcOrd="0" destOrd="0" presId="urn:microsoft.com/office/officeart/2005/8/layout/cycle2"/>
    <dgm:cxn modelId="{728A6D61-33D3-0D40-A936-62B94DF8BA2C}" type="presParOf" srcId="{1E8AD8C4-D5AF-B44C-B29E-7E6C86FF7B4D}" destId="{9C674CFC-FBDE-6C4B-99E9-1652094E376A}" srcOrd="2" destOrd="0" presId="urn:microsoft.com/office/officeart/2005/8/layout/cycle2"/>
    <dgm:cxn modelId="{9E33ECF2-3A2E-C946-8AA3-20480742801D}" type="presParOf" srcId="{1E8AD8C4-D5AF-B44C-B29E-7E6C86FF7B4D}" destId="{DC248395-8AA8-A543-9B6D-132800621C54}" srcOrd="3" destOrd="0" presId="urn:microsoft.com/office/officeart/2005/8/layout/cycle2"/>
    <dgm:cxn modelId="{94363116-6094-2245-8D57-49840F3988C5}" type="presParOf" srcId="{DC248395-8AA8-A543-9B6D-132800621C54}" destId="{9A63EF2C-D97E-CA49-8E8B-17D65BC434EB}" srcOrd="0" destOrd="0" presId="urn:microsoft.com/office/officeart/2005/8/layout/cycle2"/>
    <dgm:cxn modelId="{11D231AA-4687-364B-B043-099E699E6316}" type="presParOf" srcId="{1E8AD8C4-D5AF-B44C-B29E-7E6C86FF7B4D}" destId="{3A4D5F54-731D-AC48-B0A3-4682C241105F}" srcOrd="4" destOrd="0" presId="urn:microsoft.com/office/officeart/2005/8/layout/cycle2"/>
    <dgm:cxn modelId="{525A1759-20DB-A249-A3BC-CCDD0CFFD189}" type="presParOf" srcId="{1E8AD8C4-D5AF-B44C-B29E-7E6C86FF7B4D}" destId="{B82051C5-5816-E94E-B92D-57DAEAF89436}" srcOrd="5" destOrd="0" presId="urn:microsoft.com/office/officeart/2005/8/layout/cycle2"/>
    <dgm:cxn modelId="{5FC4CF84-E012-4546-87AD-40755D265514}" type="presParOf" srcId="{B82051C5-5816-E94E-B92D-57DAEAF89436}" destId="{A64F21BA-E1B2-A748-8F5C-F412EDD50555}" srcOrd="0" destOrd="0" presId="urn:microsoft.com/office/officeart/2005/8/layout/cycle2"/>
    <dgm:cxn modelId="{C8C544AE-9E61-1741-9AEC-B78410EA9484}" type="presParOf" srcId="{1E8AD8C4-D5AF-B44C-B29E-7E6C86FF7B4D}" destId="{F8D72C06-56DF-B644-87F7-7D9A280E3D93}" srcOrd="6" destOrd="0" presId="urn:microsoft.com/office/officeart/2005/8/layout/cycle2"/>
    <dgm:cxn modelId="{C1EE696B-96DC-F443-A97B-80FCE1D8775A}" type="presParOf" srcId="{1E8AD8C4-D5AF-B44C-B29E-7E6C86FF7B4D}" destId="{FDE688EB-CCFA-0942-9E68-2672D9698E65}" srcOrd="7" destOrd="0" presId="urn:microsoft.com/office/officeart/2005/8/layout/cycle2"/>
    <dgm:cxn modelId="{8BDA9E5C-C05B-6A45-B486-B8494D0AD991}" type="presParOf" srcId="{FDE688EB-CCFA-0942-9E68-2672D9698E65}" destId="{93EC38B3-98DA-6D48-821D-81F53D1862D2}" srcOrd="0" destOrd="0" presId="urn:microsoft.com/office/officeart/2005/8/layout/cycle2"/>
    <dgm:cxn modelId="{DC306318-881C-7540-AA91-3FEF3B4819BB}" type="presParOf" srcId="{1E8AD8C4-D5AF-B44C-B29E-7E6C86FF7B4D}" destId="{B32A881E-42F2-E840-B62E-7E268174CD29}" srcOrd="8" destOrd="0" presId="urn:microsoft.com/office/officeart/2005/8/layout/cycle2"/>
    <dgm:cxn modelId="{A90B201A-069D-1149-B9F5-3F9273905730}" type="presParOf" srcId="{1E8AD8C4-D5AF-B44C-B29E-7E6C86FF7B4D}" destId="{A116BFE6-BAF0-1B4F-A95F-37E47676FFB2}" srcOrd="9" destOrd="0" presId="urn:microsoft.com/office/officeart/2005/8/layout/cycle2"/>
    <dgm:cxn modelId="{11F33F8E-1413-464F-B76D-1745EBC51D66}" type="presParOf" srcId="{A116BFE6-BAF0-1B4F-A95F-37E47676FFB2}" destId="{027DFF74-9BFC-9243-932C-88DDFD9E9ABF}" srcOrd="0" destOrd="0" presId="urn:microsoft.com/office/officeart/2005/8/layout/cycle2"/>
    <dgm:cxn modelId="{1B0E70CA-572F-1349-8CB6-C8883BBBFECE}" type="presParOf" srcId="{1E8AD8C4-D5AF-B44C-B29E-7E6C86FF7B4D}" destId="{0CDAE96B-B038-CD47-928B-3A59DC4E09D9}" srcOrd="10" destOrd="0" presId="urn:microsoft.com/office/officeart/2005/8/layout/cycle2"/>
    <dgm:cxn modelId="{154E396F-4529-B34D-B4AF-64AF4FD080AC}" type="presParOf" srcId="{1E8AD8C4-D5AF-B44C-B29E-7E6C86FF7B4D}" destId="{E444C3CE-FF15-1C47-9A61-95CCFAE8469B}" srcOrd="11" destOrd="0" presId="urn:microsoft.com/office/officeart/2005/8/layout/cycle2"/>
    <dgm:cxn modelId="{DD6A2A19-17FD-9748-86A5-09F9C5800F3F}" type="presParOf" srcId="{E444C3CE-FF15-1C47-9A61-95CCFAE8469B}" destId="{80C853C7-570B-8247-8383-D6779EB7A128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029A482-EEEA-7C4E-8714-B00F3D45457D}" type="doc">
      <dgm:prSet loTypeId="urn:microsoft.com/office/officeart/2005/8/layout/radial6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158B302-FD51-E44E-BE27-6E5104902317}">
      <dgm:prSet phldrT="[Text]"/>
      <dgm:spPr/>
      <dgm:t>
        <a:bodyPr/>
        <a:lstStyle/>
        <a:p>
          <a:r>
            <a:rPr lang="en-US" dirty="0" smtClean="0"/>
            <a:t>Types of graphics</a:t>
          </a:r>
          <a:endParaRPr lang="en-US" dirty="0"/>
        </a:p>
      </dgm:t>
    </dgm:pt>
    <dgm:pt modelId="{B50CCC28-1E26-5849-8B3A-707E26CB23D9}" type="parTrans" cxnId="{7B51E33F-5EF2-AE4A-B543-8D5DBF47A664}">
      <dgm:prSet/>
      <dgm:spPr/>
      <dgm:t>
        <a:bodyPr/>
        <a:lstStyle/>
        <a:p>
          <a:endParaRPr lang="en-US"/>
        </a:p>
      </dgm:t>
    </dgm:pt>
    <dgm:pt modelId="{013DCE22-7E38-B047-9418-D10D5BCABA0C}" type="sibTrans" cxnId="{7B51E33F-5EF2-AE4A-B543-8D5DBF47A664}">
      <dgm:prSet/>
      <dgm:spPr/>
      <dgm:t>
        <a:bodyPr/>
        <a:lstStyle/>
        <a:p>
          <a:endParaRPr lang="en-US"/>
        </a:p>
      </dgm:t>
    </dgm:pt>
    <dgm:pt modelId="{F2BCBD6F-E7B1-0646-974A-D632593039AE}">
      <dgm:prSet phldrT="[Text]"/>
      <dgm:spPr/>
      <dgm:t>
        <a:bodyPr/>
        <a:lstStyle/>
        <a:p>
          <a:r>
            <a:rPr lang="en-US" dirty="0" smtClean="0"/>
            <a:t>Table</a:t>
          </a:r>
          <a:endParaRPr lang="en-US" dirty="0"/>
        </a:p>
      </dgm:t>
    </dgm:pt>
    <dgm:pt modelId="{49842DDB-99B6-A449-89DA-39427A8451D4}" type="parTrans" cxnId="{1EE20FB0-2174-544A-B23D-F99F92CC8543}">
      <dgm:prSet/>
      <dgm:spPr/>
      <dgm:t>
        <a:bodyPr/>
        <a:lstStyle/>
        <a:p>
          <a:endParaRPr lang="en-US"/>
        </a:p>
      </dgm:t>
    </dgm:pt>
    <dgm:pt modelId="{56BE6A51-FE9D-9A49-97C3-638A9B685CC8}" type="sibTrans" cxnId="{1EE20FB0-2174-544A-B23D-F99F92CC8543}">
      <dgm:prSet/>
      <dgm:spPr/>
      <dgm:t>
        <a:bodyPr/>
        <a:lstStyle/>
        <a:p>
          <a:endParaRPr lang="en-US"/>
        </a:p>
      </dgm:t>
    </dgm:pt>
    <dgm:pt modelId="{0576F074-593B-B749-B1CB-3B9C7F76EC65}">
      <dgm:prSet phldrT="[Text]"/>
      <dgm:spPr/>
      <dgm:t>
        <a:bodyPr/>
        <a:lstStyle/>
        <a:p>
          <a:r>
            <a:rPr lang="en-US" dirty="0" smtClean="0"/>
            <a:t>Matrix</a:t>
          </a:r>
          <a:endParaRPr lang="en-US" dirty="0"/>
        </a:p>
      </dgm:t>
    </dgm:pt>
    <dgm:pt modelId="{F80DC61B-2B7D-7B4A-85A4-ADBB38C66148}" type="parTrans" cxnId="{03E7D30C-31AD-3F4A-B45B-5EF1F3596B12}">
      <dgm:prSet/>
      <dgm:spPr/>
      <dgm:t>
        <a:bodyPr/>
        <a:lstStyle/>
        <a:p>
          <a:endParaRPr lang="en-US"/>
        </a:p>
      </dgm:t>
    </dgm:pt>
    <dgm:pt modelId="{5A39F57D-9D77-3042-B35E-376DED8EF673}" type="sibTrans" cxnId="{03E7D30C-31AD-3F4A-B45B-5EF1F3596B12}">
      <dgm:prSet/>
      <dgm:spPr/>
      <dgm:t>
        <a:bodyPr/>
        <a:lstStyle/>
        <a:p>
          <a:endParaRPr lang="en-US"/>
        </a:p>
      </dgm:t>
    </dgm:pt>
    <dgm:pt modelId="{8CFBBD32-F038-284A-B45B-22E09A5DC342}">
      <dgm:prSet phldrT="[Text]"/>
      <dgm:spPr/>
      <dgm:t>
        <a:bodyPr/>
        <a:lstStyle/>
        <a:p>
          <a:r>
            <a:rPr lang="en-US" dirty="0" smtClean="0"/>
            <a:t>Pie Chart</a:t>
          </a:r>
          <a:endParaRPr lang="en-US" dirty="0"/>
        </a:p>
      </dgm:t>
    </dgm:pt>
    <dgm:pt modelId="{A1B7F9ED-B37D-0D4C-87A1-585822EC07D9}" type="parTrans" cxnId="{03B2950A-E196-354A-BCB8-A715BF815BA5}">
      <dgm:prSet/>
      <dgm:spPr/>
      <dgm:t>
        <a:bodyPr/>
        <a:lstStyle/>
        <a:p>
          <a:endParaRPr lang="en-US"/>
        </a:p>
      </dgm:t>
    </dgm:pt>
    <dgm:pt modelId="{1118CB63-38FE-484B-9FCC-7CB54957F7DA}" type="sibTrans" cxnId="{03B2950A-E196-354A-BCB8-A715BF815BA5}">
      <dgm:prSet/>
      <dgm:spPr/>
      <dgm:t>
        <a:bodyPr/>
        <a:lstStyle/>
        <a:p>
          <a:endParaRPr lang="en-US"/>
        </a:p>
      </dgm:t>
    </dgm:pt>
    <dgm:pt modelId="{8F48118C-0ABE-2A47-BCDC-FA1B528F05AF}">
      <dgm:prSet phldrT="[Text]"/>
      <dgm:spPr/>
      <dgm:t>
        <a:bodyPr/>
        <a:lstStyle/>
        <a:p>
          <a:r>
            <a:rPr lang="en-US" dirty="0" smtClean="0"/>
            <a:t>Bar Chart</a:t>
          </a:r>
          <a:endParaRPr lang="en-US" dirty="0"/>
        </a:p>
      </dgm:t>
    </dgm:pt>
    <dgm:pt modelId="{A6883430-E948-5D40-9A08-E85D3DA79936}" type="parTrans" cxnId="{277A1330-05FA-FC4B-BB52-1391BBFA6EA6}">
      <dgm:prSet/>
      <dgm:spPr/>
      <dgm:t>
        <a:bodyPr/>
        <a:lstStyle/>
        <a:p>
          <a:endParaRPr lang="en-US"/>
        </a:p>
      </dgm:t>
    </dgm:pt>
    <dgm:pt modelId="{3D394BDD-7C40-3F41-B19C-FCACEF130B45}" type="sibTrans" cxnId="{277A1330-05FA-FC4B-BB52-1391BBFA6EA6}">
      <dgm:prSet/>
      <dgm:spPr/>
      <dgm:t>
        <a:bodyPr/>
        <a:lstStyle/>
        <a:p>
          <a:endParaRPr lang="en-US"/>
        </a:p>
      </dgm:t>
    </dgm:pt>
    <dgm:pt modelId="{B8738A14-FE29-C945-9B3D-3B875C922545}">
      <dgm:prSet phldrT="[Text]"/>
      <dgm:spPr/>
      <dgm:t>
        <a:bodyPr/>
        <a:lstStyle/>
        <a:p>
          <a:r>
            <a:rPr lang="en-US" dirty="0" smtClean="0"/>
            <a:t>Picture Graphs</a:t>
          </a:r>
          <a:endParaRPr lang="en-US" dirty="0"/>
        </a:p>
      </dgm:t>
    </dgm:pt>
    <dgm:pt modelId="{37783988-E9DA-6147-A63B-A8DF44ADC7C2}" type="parTrans" cxnId="{4BD0EB89-5687-2346-AFB2-88025668C29A}">
      <dgm:prSet/>
      <dgm:spPr/>
      <dgm:t>
        <a:bodyPr/>
        <a:lstStyle/>
        <a:p>
          <a:endParaRPr lang="en-US"/>
        </a:p>
      </dgm:t>
    </dgm:pt>
    <dgm:pt modelId="{6009E3E8-F955-BA43-9C76-FB4EE6B415CA}" type="sibTrans" cxnId="{4BD0EB89-5687-2346-AFB2-88025668C29A}">
      <dgm:prSet/>
      <dgm:spPr/>
      <dgm:t>
        <a:bodyPr/>
        <a:lstStyle/>
        <a:p>
          <a:endParaRPr lang="en-US"/>
        </a:p>
      </dgm:t>
    </dgm:pt>
    <dgm:pt modelId="{2E7D0FAA-465F-BA42-B898-EDA784EBA490}" type="pres">
      <dgm:prSet presAssocID="{3029A482-EEEA-7C4E-8714-B00F3D45457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70C78CA-D1EC-9444-B6C4-450E5CD2569D}" type="pres">
      <dgm:prSet presAssocID="{A158B302-FD51-E44E-BE27-6E5104902317}" presName="centerShape" presStyleLbl="node0" presStyleIdx="0" presStyleCnt="1"/>
      <dgm:spPr/>
      <dgm:t>
        <a:bodyPr/>
        <a:lstStyle/>
        <a:p>
          <a:endParaRPr lang="en-US"/>
        </a:p>
      </dgm:t>
    </dgm:pt>
    <dgm:pt modelId="{0D5AC406-F5FA-814D-93F2-D72FD600C4BA}" type="pres">
      <dgm:prSet presAssocID="{F2BCBD6F-E7B1-0646-974A-D632593039AE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7B0D9E-E12C-6045-88A4-73FE2FF0B623}" type="pres">
      <dgm:prSet presAssocID="{F2BCBD6F-E7B1-0646-974A-D632593039AE}" presName="dummy" presStyleCnt="0"/>
      <dgm:spPr/>
    </dgm:pt>
    <dgm:pt modelId="{4FA81553-5F94-B44D-BF07-327C8476FF60}" type="pres">
      <dgm:prSet presAssocID="{56BE6A51-FE9D-9A49-97C3-638A9B685CC8}" presName="sibTrans" presStyleLbl="sibTrans2D1" presStyleIdx="0" presStyleCnt="5"/>
      <dgm:spPr/>
      <dgm:t>
        <a:bodyPr/>
        <a:lstStyle/>
        <a:p>
          <a:endParaRPr lang="en-US"/>
        </a:p>
      </dgm:t>
    </dgm:pt>
    <dgm:pt modelId="{3802B777-D338-5249-AA58-F115A3186458}" type="pres">
      <dgm:prSet presAssocID="{0576F074-593B-B749-B1CB-3B9C7F76EC65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961316-A11D-6C4B-8F9B-37B857FAA606}" type="pres">
      <dgm:prSet presAssocID="{0576F074-593B-B749-B1CB-3B9C7F76EC65}" presName="dummy" presStyleCnt="0"/>
      <dgm:spPr/>
    </dgm:pt>
    <dgm:pt modelId="{F0BF0301-00BF-9746-885B-6E5B51801CA5}" type="pres">
      <dgm:prSet presAssocID="{5A39F57D-9D77-3042-B35E-376DED8EF673}" presName="sibTrans" presStyleLbl="sibTrans2D1" presStyleIdx="1" presStyleCnt="5"/>
      <dgm:spPr/>
      <dgm:t>
        <a:bodyPr/>
        <a:lstStyle/>
        <a:p>
          <a:endParaRPr lang="en-US"/>
        </a:p>
      </dgm:t>
    </dgm:pt>
    <dgm:pt modelId="{E85FE05F-6643-C140-8271-1F1A4A6DF51A}" type="pres">
      <dgm:prSet presAssocID="{8CFBBD32-F038-284A-B45B-22E09A5DC34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94C07E-2D8B-3B42-8097-83C9CC75D817}" type="pres">
      <dgm:prSet presAssocID="{8CFBBD32-F038-284A-B45B-22E09A5DC342}" presName="dummy" presStyleCnt="0"/>
      <dgm:spPr/>
    </dgm:pt>
    <dgm:pt modelId="{6B58CF21-6170-2F4B-B68D-36241C934B07}" type="pres">
      <dgm:prSet presAssocID="{1118CB63-38FE-484B-9FCC-7CB54957F7DA}" presName="sibTrans" presStyleLbl="sibTrans2D1" presStyleIdx="2" presStyleCnt="5"/>
      <dgm:spPr/>
      <dgm:t>
        <a:bodyPr/>
        <a:lstStyle/>
        <a:p>
          <a:endParaRPr lang="en-US"/>
        </a:p>
      </dgm:t>
    </dgm:pt>
    <dgm:pt modelId="{067EBB52-7CA5-7A4F-8821-1BCB99089AFE}" type="pres">
      <dgm:prSet presAssocID="{8F48118C-0ABE-2A47-BCDC-FA1B528F05A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F36513-C57B-FE4C-AF3A-EDD208E2CBB0}" type="pres">
      <dgm:prSet presAssocID="{8F48118C-0ABE-2A47-BCDC-FA1B528F05AF}" presName="dummy" presStyleCnt="0"/>
      <dgm:spPr/>
    </dgm:pt>
    <dgm:pt modelId="{0545965F-DBCD-DA42-8071-6F9528512717}" type="pres">
      <dgm:prSet presAssocID="{3D394BDD-7C40-3F41-B19C-FCACEF130B45}" presName="sibTrans" presStyleLbl="sibTrans2D1" presStyleIdx="3" presStyleCnt="5"/>
      <dgm:spPr/>
      <dgm:t>
        <a:bodyPr/>
        <a:lstStyle/>
        <a:p>
          <a:endParaRPr lang="en-US"/>
        </a:p>
      </dgm:t>
    </dgm:pt>
    <dgm:pt modelId="{FC75D8C1-9AED-954E-9EDB-D8A7BB7DCC0E}" type="pres">
      <dgm:prSet presAssocID="{B8738A14-FE29-C945-9B3D-3B875C92254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6DBB1A-2D3F-0F4B-AC35-437C34A34EEB}" type="pres">
      <dgm:prSet presAssocID="{B8738A14-FE29-C945-9B3D-3B875C922545}" presName="dummy" presStyleCnt="0"/>
      <dgm:spPr/>
    </dgm:pt>
    <dgm:pt modelId="{9FBBB577-9739-5740-BCFA-5D2971386A7F}" type="pres">
      <dgm:prSet presAssocID="{6009E3E8-F955-BA43-9C76-FB4EE6B415CA}" presName="sibTrans" presStyleLbl="sibTrans2D1" presStyleIdx="4" presStyleCnt="5"/>
      <dgm:spPr/>
      <dgm:t>
        <a:bodyPr/>
        <a:lstStyle/>
        <a:p>
          <a:endParaRPr lang="en-US"/>
        </a:p>
      </dgm:t>
    </dgm:pt>
  </dgm:ptLst>
  <dgm:cxnLst>
    <dgm:cxn modelId="{18165A1D-B9CD-2D45-B60C-FC776915AB27}" type="presOf" srcId="{B8738A14-FE29-C945-9B3D-3B875C922545}" destId="{FC75D8C1-9AED-954E-9EDB-D8A7BB7DCC0E}" srcOrd="0" destOrd="0" presId="urn:microsoft.com/office/officeart/2005/8/layout/radial6"/>
    <dgm:cxn modelId="{46965632-1F18-EA42-822C-9B2525642E64}" type="presOf" srcId="{3D394BDD-7C40-3F41-B19C-FCACEF130B45}" destId="{0545965F-DBCD-DA42-8071-6F9528512717}" srcOrd="0" destOrd="0" presId="urn:microsoft.com/office/officeart/2005/8/layout/radial6"/>
    <dgm:cxn modelId="{57B7808B-D697-A042-A939-B61882B89935}" type="presOf" srcId="{56BE6A51-FE9D-9A49-97C3-638A9B685CC8}" destId="{4FA81553-5F94-B44D-BF07-327C8476FF60}" srcOrd="0" destOrd="0" presId="urn:microsoft.com/office/officeart/2005/8/layout/radial6"/>
    <dgm:cxn modelId="{5700CC78-5344-CD44-A307-DF5FC31DB90F}" type="presOf" srcId="{3029A482-EEEA-7C4E-8714-B00F3D45457D}" destId="{2E7D0FAA-465F-BA42-B898-EDA784EBA490}" srcOrd="0" destOrd="0" presId="urn:microsoft.com/office/officeart/2005/8/layout/radial6"/>
    <dgm:cxn modelId="{09C44C5B-E19A-9448-B675-87709E382D34}" type="presOf" srcId="{F2BCBD6F-E7B1-0646-974A-D632593039AE}" destId="{0D5AC406-F5FA-814D-93F2-D72FD600C4BA}" srcOrd="0" destOrd="0" presId="urn:microsoft.com/office/officeart/2005/8/layout/radial6"/>
    <dgm:cxn modelId="{03B2950A-E196-354A-BCB8-A715BF815BA5}" srcId="{A158B302-FD51-E44E-BE27-6E5104902317}" destId="{8CFBBD32-F038-284A-B45B-22E09A5DC342}" srcOrd="2" destOrd="0" parTransId="{A1B7F9ED-B37D-0D4C-87A1-585822EC07D9}" sibTransId="{1118CB63-38FE-484B-9FCC-7CB54957F7DA}"/>
    <dgm:cxn modelId="{277A1330-05FA-FC4B-BB52-1391BBFA6EA6}" srcId="{A158B302-FD51-E44E-BE27-6E5104902317}" destId="{8F48118C-0ABE-2A47-BCDC-FA1B528F05AF}" srcOrd="3" destOrd="0" parTransId="{A6883430-E948-5D40-9A08-E85D3DA79936}" sibTransId="{3D394BDD-7C40-3F41-B19C-FCACEF130B45}"/>
    <dgm:cxn modelId="{D48F00C1-C666-0E45-94BE-2AABD4DD59BC}" type="presOf" srcId="{8F48118C-0ABE-2A47-BCDC-FA1B528F05AF}" destId="{067EBB52-7CA5-7A4F-8821-1BCB99089AFE}" srcOrd="0" destOrd="0" presId="urn:microsoft.com/office/officeart/2005/8/layout/radial6"/>
    <dgm:cxn modelId="{03E7D30C-31AD-3F4A-B45B-5EF1F3596B12}" srcId="{A158B302-FD51-E44E-BE27-6E5104902317}" destId="{0576F074-593B-B749-B1CB-3B9C7F76EC65}" srcOrd="1" destOrd="0" parTransId="{F80DC61B-2B7D-7B4A-85A4-ADBB38C66148}" sibTransId="{5A39F57D-9D77-3042-B35E-376DED8EF673}"/>
    <dgm:cxn modelId="{4805BD5B-5816-974B-A111-7103E16AEF3C}" type="presOf" srcId="{A158B302-FD51-E44E-BE27-6E5104902317}" destId="{770C78CA-D1EC-9444-B6C4-450E5CD2569D}" srcOrd="0" destOrd="0" presId="urn:microsoft.com/office/officeart/2005/8/layout/radial6"/>
    <dgm:cxn modelId="{76CDA9B3-7097-9F48-BB68-B773E628FF85}" type="presOf" srcId="{1118CB63-38FE-484B-9FCC-7CB54957F7DA}" destId="{6B58CF21-6170-2F4B-B68D-36241C934B07}" srcOrd="0" destOrd="0" presId="urn:microsoft.com/office/officeart/2005/8/layout/radial6"/>
    <dgm:cxn modelId="{1D3604AE-5B45-2447-A0EF-400DC790DC0B}" type="presOf" srcId="{5A39F57D-9D77-3042-B35E-376DED8EF673}" destId="{F0BF0301-00BF-9746-885B-6E5B51801CA5}" srcOrd="0" destOrd="0" presId="urn:microsoft.com/office/officeart/2005/8/layout/radial6"/>
    <dgm:cxn modelId="{7B51E33F-5EF2-AE4A-B543-8D5DBF47A664}" srcId="{3029A482-EEEA-7C4E-8714-B00F3D45457D}" destId="{A158B302-FD51-E44E-BE27-6E5104902317}" srcOrd="0" destOrd="0" parTransId="{B50CCC28-1E26-5849-8B3A-707E26CB23D9}" sibTransId="{013DCE22-7E38-B047-9418-D10D5BCABA0C}"/>
    <dgm:cxn modelId="{4BD0EB89-5687-2346-AFB2-88025668C29A}" srcId="{A158B302-FD51-E44E-BE27-6E5104902317}" destId="{B8738A14-FE29-C945-9B3D-3B875C922545}" srcOrd="4" destOrd="0" parTransId="{37783988-E9DA-6147-A63B-A8DF44ADC7C2}" sibTransId="{6009E3E8-F955-BA43-9C76-FB4EE6B415CA}"/>
    <dgm:cxn modelId="{C63061EF-6D3B-0041-93D1-5DB77029EC56}" type="presOf" srcId="{8CFBBD32-F038-284A-B45B-22E09A5DC342}" destId="{E85FE05F-6643-C140-8271-1F1A4A6DF51A}" srcOrd="0" destOrd="0" presId="urn:microsoft.com/office/officeart/2005/8/layout/radial6"/>
    <dgm:cxn modelId="{454D0671-3FB1-A748-A132-D9C40377408E}" type="presOf" srcId="{0576F074-593B-B749-B1CB-3B9C7F76EC65}" destId="{3802B777-D338-5249-AA58-F115A3186458}" srcOrd="0" destOrd="0" presId="urn:microsoft.com/office/officeart/2005/8/layout/radial6"/>
    <dgm:cxn modelId="{1EE20FB0-2174-544A-B23D-F99F92CC8543}" srcId="{A158B302-FD51-E44E-BE27-6E5104902317}" destId="{F2BCBD6F-E7B1-0646-974A-D632593039AE}" srcOrd="0" destOrd="0" parTransId="{49842DDB-99B6-A449-89DA-39427A8451D4}" sibTransId="{56BE6A51-FE9D-9A49-97C3-638A9B685CC8}"/>
    <dgm:cxn modelId="{19F2BF7D-4F00-5343-B071-495C6ED46D20}" type="presOf" srcId="{6009E3E8-F955-BA43-9C76-FB4EE6B415CA}" destId="{9FBBB577-9739-5740-BCFA-5D2971386A7F}" srcOrd="0" destOrd="0" presId="urn:microsoft.com/office/officeart/2005/8/layout/radial6"/>
    <dgm:cxn modelId="{5DE36391-DEDC-AD44-B17F-C6030F26B1D6}" type="presParOf" srcId="{2E7D0FAA-465F-BA42-B898-EDA784EBA490}" destId="{770C78CA-D1EC-9444-B6C4-450E5CD2569D}" srcOrd="0" destOrd="0" presId="urn:microsoft.com/office/officeart/2005/8/layout/radial6"/>
    <dgm:cxn modelId="{0BD2B221-3F25-5B45-8A5E-EC5F8D72CF8B}" type="presParOf" srcId="{2E7D0FAA-465F-BA42-B898-EDA784EBA490}" destId="{0D5AC406-F5FA-814D-93F2-D72FD600C4BA}" srcOrd="1" destOrd="0" presId="urn:microsoft.com/office/officeart/2005/8/layout/radial6"/>
    <dgm:cxn modelId="{DA3763BB-6F24-0E43-92CA-AA513C0D303D}" type="presParOf" srcId="{2E7D0FAA-465F-BA42-B898-EDA784EBA490}" destId="{407B0D9E-E12C-6045-88A4-73FE2FF0B623}" srcOrd="2" destOrd="0" presId="urn:microsoft.com/office/officeart/2005/8/layout/radial6"/>
    <dgm:cxn modelId="{BE0B4A35-2E94-DD43-B875-BDCE7A319CD2}" type="presParOf" srcId="{2E7D0FAA-465F-BA42-B898-EDA784EBA490}" destId="{4FA81553-5F94-B44D-BF07-327C8476FF60}" srcOrd="3" destOrd="0" presId="urn:microsoft.com/office/officeart/2005/8/layout/radial6"/>
    <dgm:cxn modelId="{7916DE2C-A207-0541-AAC6-A79160A61F49}" type="presParOf" srcId="{2E7D0FAA-465F-BA42-B898-EDA784EBA490}" destId="{3802B777-D338-5249-AA58-F115A3186458}" srcOrd="4" destOrd="0" presId="urn:microsoft.com/office/officeart/2005/8/layout/radial6"/>
    <dgm:cxn modelId="{1527045C-2A03-5B42-800B-9EEBC41628AE}" type="presParOf" srcId="{2E7D0FAA-465F-BA42-B898-EDA784EBA490}" destId="{07961316-A11D-6C4B-8F9B-37B857FAA606}" srcOrd="5" destOrd="0" presId="urn:microsoft.com/office/officeart/2005/8/layout/radial6"/>
    <dgm:cxn modelId="{161D4287-F42F-264E-B94E-5A875E1B6CA7}" type="presParOf" srcId="{2E7D0FAA-465F-BA42-B898-EDA784EBA490}" destId="{F0BF0301-00BF-9746-885B-6E5B51801CA5}" srcOrd="6" destOrd="0" presId="urn:microsoft.com/office/officeart/2005/8/layout/radial6"/>
    <dgm:cxn modelId="{595C9CF1-7E70-8648-AA7B-869CDEB14793}" type="presParOf" srcId="{2E7D0FAA-465F-BA42-B898-EDA784EBA490}" destId="{E85FE05F-6643-C140-8271-1F1A4A6DF51A}" srcOrd="7" destOrd="0" presId="urn:microsoft.com/office/officeart/2005/8/layout/radial6"/>
    <dgm:cxn modelId="{4D28C043-F4A2-814F-97AB-236AA7A92A1B}" type="presParOf" srcId="{2E7D0FAA-465F-BA42-B898-EDA784EBA490}" destId="{F294C07E-2D8B-3B42-8097-83C9CC75D817}" srcOrd="8" destOrd="0" presId="urn:microsoft.com/office/officeart/2005/8/layout/radial6"/>
    <dgm:cxn modelId="{1D96F5AC-33EA-064A-9957-1E5EEBAFAF42}" type="presParOf" srcId="{2E7D0FAA-465F-BA42-B898-EDA784EBA490}" destId="{6B58CF21-6170-2F4B-B68D-36241C934B07}" srcOrd="9" destOrd="0" presId="urn:microsoft.com/office/officeart/2005/8/layout/radial6"/>
    <dgm:cxn modelId="{0F3D3EEB-E4AE-B64E-956D-A065488BEC1C}" type="presParOf" srcId="{2E7D0FAA-465F-BA42-B898-EDA784EBA490}" destId="{067EBB52-7CA5-7A4F-8821-1BCB99089AFE}" srcOrd="10" destOrd="0" presId="urn:microsoft.com/office/officeart/2005/8/layout/radial6"/>
    <dgm:cxn modelId="{FA8C190E-F793-3845-8D82-546994E8D450}" type="presParOf" srcId="{2E7D0FAA-465F-BA42-B898-EDA784EBA490}" destId="{E1F36513-C57B-FE4C-AF3A-EDD208E2CBB0}" srcOrd="11" destOrd="0" presId="urn:microsoft.com/office/officeart/2005/8/layout/radial6"/>
    <dgm:cxn modelId="{EF3C51B3-D84D-EE40-96D1-DEC471921B30}" type="presParOf" srcId="{2E7D0FAA-465F-BA42-B898-EDA784EBA490}" destId="{0545965F-DBCD-DA42-8071-6F9528512717}" srcOrd="12" destOrd="0" presId="urn:microsoft.com/office/officeart/2005/8/layout/radial6"/>
    <dgm:cxn modelId="{966C0D5F-7BF2-5940-ACC6-27DED19EDB84}" type="presParOf" srcId="{2E7D0FAA-465F-BA42-B898-EDA784EBA490}" destId="{FC75D8C1-9AED-954E-9EDB-D8A7BB7DCC0E}" srcOrd="13" destOrd="0" presId="urn:microsoft.com/office/officeart/2005/8/layout/radial6"/>
    <dgm:cxn modelId="{14A29E83-62D0-B54F-A653-AEEDA0D8887D}" type="presParOf" srcId="{2E7D0FAA-465F-BA42-B898-EDA784EBA490}" destId="{FE6DBB1A-2D3F-0F4B-AC35-437C34A34EEB}" srcOrd="14" destOrd="0" presId="urn:microsoft.com/office/officeart/2005/8/layout/radial6"/>
    <dgm:cxn modelId="{4B151CF3-D790-FF46-BEB1-4ECEA3D956D5}" type="presParOf" srcId="{2E7D0FAA-465F-BA42-B898-EDA784EBA490}" destId="{9FBBB577-9739-5740-BCFA-5D2971386A7F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47B331FF-7099-8F44-98C1-35A485EF02A2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71FA4751-8399-A342-9749-1412BAAB81DC}">
      <dgm:prSet phldrT="[Text]"/>
      <dgm:spPr/>
      <dgm:t>
        <a:bodyPr/>
        <a:lstStyle/>
        <a:p>
          <a:r>
            <a:rPr lang="en-US" dirty="0" smtClean="0"/>
            <a:t>Front matter</a:t>
          </a:r>
          <a:endParaRPr lang="en-US" dirty="0"/>
        </a:p>
      </dgm:t>
    </dgm:pt>
    <dgm:pt modelId="{83E29C1B-023B-2949-BD47-D41070B4B4AF}" type="parTrans" cxnId="{3D2E4205-04FF-6A48-9EB3-E60EB67EA390}">
      <dgm:prSet/>
      <dgm:spPr/>
      <dgm:t>
        <a:bodyPr/>
        <a:lstStyle/>
        <a:p>
          <a:endParaRPr lang="en-US"/>
        </a:p>
      </dgm:t>
    </dgm:pt>
    <dgm:pt modelId="{9E9B5D50-C662-5D4A-A229-26FED51767EB}" type="sibTrans" cxnId="{3D2E4205-04FF-6A48-9EB3-E60EB67EA390}">
      <dgm:prSet/>
      <dgm:spPr/>
      <dgm:t>
        <a:bodyPr/>
        <a:lstStyle/>
        <a:p>
          <a:endParaRPr lang="en-US"/>
        </a:p>
      </dgm:t>
    </dgm:pt>
    <dgm:pt modelId="{17C46516-D467-4246-9B20-D2C241F43773}">
      <dgm:prSet phldrT="[Text]"/>
      <dgm:spPr/>
      <dgm:t>
        <a:bodyPr/>
        <a:lstStyle/>
        <a:p>
          <a:r>
            <a:rPr lang="en-US" dirty="0" smtClean="0"/>
            <a:t>Body</a:t>
          </a:r>
          <a:endParaRPr lang="en-US" dirty="0"/>
        </a:p>
      </dgm:t>
    </dgm:pt>
    <dgm:pt modelId="{C00DF28E-3B4A-D44A-9A31-BD55E660EF3F}" type="parTrans" cxnId="{82B5EB00-8023-BE45-B3DA-9CCA39DF4784}">
      <dgm:prSet/>
      <dgm:spPr/>
      <dgm:t>
        <a:bodyPr/>
        <a:lstStyle/>
        <a:p>
          <a:endParaRPr lang="en-US"/>
        </a:p>
      </dgm:t>
    </dgm:pt>
    <dgm:pt modelId="{3A52A551-3606-1846-B38B-5105271EB9BA}" type="sibTrans" cxnId="{82B5EB00-8023-BE45-B3DA-9CCA39DF4784}">
      <dgm:prSet/>
      <dgm:spPr/>
      <dgm:t>
        <a:bodyPr/>
        <a:lstStyle/>
        <a:p>
          <a:endParaRPr lang="en-US"/>
        </a:p>
      </dgm:t>
    </dgm:pt>
    <dgm:pt modelId="{C3393F4F-30BA-3542-AC3A-816F64356FD1}">
      <dgm:prSet phldrT="[Text]"/>
      <dgm:spPr/>
      <dgm:t>
        <a:bodyPr/>
        <a:lstStyle/>
        <a:p>
          <a:r>
            <a:rPr lang="en-US" dirty="0" smtClean="0"/>
            <a:t>Back matter</a:t>
          </a:r>
          <a:endParaRPr lang="en-US" dirty="0"/>
        </a:p>
      </dgm:t>
    </dgm:pt>
    <dgm:pt modelId="{FF65A69F-1552-114F-B01F-F31A678358C1}" type="parTrans" cxnId="{81765228-A1CD-C644-964C-88CE2241E508}">
      <dgm:prSet/>
      <dgm:spPr/>
      <dgm:t>
        <a:bodyPr/>
        <a:lstStyle/>
        <a:p>
          <a:endParaRPr lang="en-US"/>
        </a:p>
      </dgm:t>
    </dgm:pt>
    <dgm:pt modelId="{17DC201B-9CA5-6B40-B788-358E341E2E06}" type="sibTrans" cxnId="{81765228-A1CD-C644-964C-88CE2241E508}">
      <dgm:prSet/>
      <dgm:spPr/>
      <dgm:t>
        <a:bodyPr/>
        <a:lstStyle/>
        <a:p>
          <a:endParaRPr lang="en-US"/>
        </a:p>
      </dgm:t>
    </dgm:pt>
    <dgm:pt modelId="{54253B1B-5B59-8543-9CD0-69A3DE5E4CD8}" type="pres">
      <dgm:prSet presAssocID="{47B331FF-7099-8F44-98C1-35A485EF02A2}" presName="Name0" presStyleCnt="0">
        <dgm:presLayoutVars>
          <dgm:dir/>
          <dgm:resizeHandles val="exact"/>
        </dgm:presLayoutVars>
      </dgm:prSet>
      <dgm:spPr/>
    </dgm:pt>
    <dgm:pt modelId="{D6DF3E8B-58FC-B840-BFC9-B49358DED63E}" type="pres">
      <dgm:prSet presAssocID="{71FA4751-8399-A342-9749-1412BAAB81D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1A5B97-60C1-2E49-AE02-EEDA722D31B9}" type="pres">
      <dgm:prSet presAssocID="{9E9B5D50-C662-5D4A-A229-26FED51767EB}" presName="sibTrans" presStyleLbl="sibTrans2D1" presStyleIdx="0" presStyleCnt="2"/>
      <dgm:spPr/>
      <dgm:t>
        <a:bodyPr/>
        <a:lstStyle/>
        <a:p>
          <a:endParaRPr lang="en-US"/>
        </a:p>
      </dgm:t>
    </dgm:pt>
    <dgm:pt modelId="{E2B9D9D5-E389-E44E-B243-902517887C99}" type="pres">
      <dgm:prSet presAssocID="{9E9B5D50-C662-5D4A-A229-26FED51767EB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0BE7E9FD-3C72-9447-A0B7-3FE4C62DA07B}" type="pres">
      <dgm:prSet presAssocID="{17C46516-D467-4246-9B20-D2C241F4377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84F2FE-A9CD-244F-BC5A-F7DBA446A846}" type="pres">
      <dgm:prSet presAssocID="{3A52A551-3606-1846-B38B-5105271EB9BA}" presName="sibTrans" presStyleLbl="sibTrans2D1" presStyleIdx="1" presStyleCnt="2"/>
      <dgm:spPr/>
      <dgm:t>
        <a:bodyPr/>
        <a:lstStyle/>
        <a:p>
          <a:endParaRPr lang="en-US"/>
        </a:p>
      </dgm:t>
    </dgm:pt>
    <dgm:pt modelId="{DD48ECC0-D627-C042-8BBA-6839A431A552}" type="pres">
      <dgm:prSet presAssocID="{3A52A551-3606-1846-B38B-5105271EB9BA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574860AA-1E9E-5F4D-B0AF-5C0AD4AA453F}" type="pres">
      <dgm:prSet presAssocID="{C3393F4F-30BA-3542-AC3A-816F64356FD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2B5EB00-8023-BE45-B3DA-9CCA39DF4784}" srcId="{47B331FF-7099-8F44-98C1-35A485EF02A2}" destId="{17C46516-D467-4246-9B20-D2C241F43773}" srcOrd="1" destOrd="0" parTransId="{C00DF28E-3B4A-D44A-9A31-BD55E660EF3F}" sibTransId="{3A52A551-3606-1846-B38B-5105271EB9BA}"/>
    <dgm:cxn modelId="{1EADD6F0-FBEC-4040-A77D-A1A09F8838F7}" type="presOf" srcId="{9E9B5D50-C662-5D4A-A229-26FED51767EB}" destId="{B91A5B97-60C1-2E49-AE02-EEDA722D31B9}" srcOrd="0" destOrd="0" presId="urn:microsoft.com/office/officeart/2005/8/layout/process1"/>
    <dgm:cxn modelId="{560903FE-A781-8B4A-8F78-46490259FB2A}" type="presOf" srcId="{3A52A551-3606-1846-B38B-5105271EB9BA}" destId="{B784F2FE-A9CD-244F-BC5A-F7DBA446A846}" srcOrd="0" destOrd="0" presId="urn:microsoft.com/office/officeart/2005/8/layout/process1"/>
    <dgm:cxn modelId="{B4D5EE88-452B-5046-93DF-77227A48BD32}" type="presOf" srcId="{C3393F4F-30BA-3542-AC3A-816F64356FD1}" destId="{574860AA-1E9E-5F4D-B0AF-5C0AD4AA453F}" srcOrd="0" destOrd="0" presId="urn:microsoft.com/office/officeart/2005/8/layout/process1"/>
    <dgm:cxn modelId="{6C1128D1-6E2B-0245-8D0A-096793E2191A}" type="presOf" srcId="{9E9B5D50-C662-5D4A-A229-26FED51767EB}" destId="{E2B9D9D5-E389-E44E-B243-902517887C99}" srcOrd="1" destOrd="0" presId="urn:microsoft.com/office/officeart/2005/8/layout/process1"/>
    <dgm:cxn modelId="{0DECDFF7-3C1D-A741-9F55-BE5622D6641E}" type="presOf" srcId="{71FA4751-8399-A342-9749-1412BAAB81DC}" destId="{D6DF3E8B-58FC-B840-BFC9-B49358DED63E}" srcOrd="0" destOrd="0" presId="urn:microsoft.com/office/officeart/2005/8/layout/process1"/>
    <dgm:cxn modelId="{3D2E4205-04FF-6A48-9EB3-E60EB67EA390}" srcId="{47B331FF-7099-8F44-98C1-35A485EF02A2}" destId="{71FA4751-8399-A342-9749-1412BAAB81DC}" srcOrd="0" destOrd="0" parTransId="{83E29C1B-023B-2949-BD47-D41070B4B4AF}" sibTransId="{9E9B5D50-C662-5D4A-A229-26FED51767EB}"/>
    <dgm:cxn modelId="{A899B502-63E9-FB40-8EF2-60634BEC26C4}" type="presOf" srcId="{17C46516-D467-4246-9B20-D2C241F43773}" destId="{0BE7E9FD-3C72-9447-A0B7-3FE4C62DA07B}" srcOrd="0" destOrd="0" presId="urn:microsoft.com/office/officeart/2005/8/layout/process1"/>
    <dgm:cxn modelId="{D1E71989-487F-3F4F-B372-CA364EE68503}" type="presOf" srcId="{47B331FF-7099-8F44-98C1-35A485EF02A2}" destId="{54253B1B-5B59-8543-9CD0-69A3DE5E4CD8}" srcOrd="0" destOrd="0" presId="urn:microsoft.com/office/officeart/2005/8/layout/process1"/>
    <dgm:cxn modelId="{7F068127-42C9-E747-B8A1-3F870461E23A}" type="presOf" srcId="{3A52A551-3606-1846-B38B-5105271EB9BA}" destId="{DD48ECC0-D627-C042-8BBA-6839A431A552}" srcOrd="1" destOrd="0" presId="urn:microsoft.com/office/officeart/2005/8/layout/process1"/>
    <dgm:cxn modelId="{81765228-A1CD-C644-964C-88CE2241E508}" srcId="{47B331FF-7099-8F44-98C1-35A485EF02A2}" destId="{C3393F4F-30BA-3542-AC3A-816F64356FD1}" srcOrd="2" destOrd="0" parTransId="{FF65A69F-1552-114F-B01F-F31A678358C1}" sibTransId="{17DC201B-9CA5-6B40-B788-358E341E2E06}"/>
    <dgm:cxn modelId="{26B2F768-FC4F-4F4E-A37D-12163D35B6B3}" type="presParOf" srcId="{54253B1B-5B59-8543-9CD0-69A3DE5E4CD8}" destId="{D6DF3E8B-58FC-B840-BFC9-B49358DED63E}" srcOrd="0" destOrd="0" presId="urn:microsoft.com/office/officeart/2005/8/layout/process1"/>
    <dgm:cxn modelId="{2BD8CEF4-B2C9-0F43-9BB6-433D8F86E952}" type="presParOf" srcId="{54253B1B-5B59-8543-9CD0-69A3DE5E4CD8}" destId="{B91A5B97-60C1-2E49-AE02-EEDA722D31B9}" srcOrd="1" destOrd="0" presId="urn:microsoft.com/office/officeart/2005/8/layout/process1"/>
    <dgm:cxn modelId="{3AA4048B-9F7E-F94D-845C-292CE2CA2290}" type="presParOf" srcId="{B91A5B97-60C1-2E49-AE02-EEDA722D31B9}" destId="{E2B9D9D5-E389-E44E-B243-902517887C99}" srcOrd="0" destOrd="0" presId="urn:microsoft.com/office/officeart/2005/8/layout/process1"/>
    <dgm:cxn modelId="{884EEEA5-0B12-4F4F-9DEB-CB3C42C43A3F}" type="presParOf" srcId="{54253B1B-5B59-8543-9CD0-69A3DE5E4CD8}" destId="{0BE7E9FD-3C72-9447-A0B7-3FE4C62DA07B}" srcOrd="2" destOrd="0" presId="urn:microsoft.com/office/officeart/2005/8/layout/process1"/>
    <dgm:cxn modelId="{B4F9DD0A-C1A8-4342-9AF1-3C6D8B50B371}" type="presParOf" srcId="{54253B1B-5B59-8543-9CD0-69A3DE5E4CD8}" destId="{B784F2FE-A9CD-244F-BC5A-F7DBA446A846}" srcOrd="3" destOrd="0" presId="urn:microsoft.com/office/officeart/2005/8/layout/process1"/>
    <dgm:cxn modelId="{075373AD-D1AD-6846-ABA7-FBB2A3B14CC0}" type="presParOf" srcId="{B784F2FE-A9CD-244F-BC5A-F7DBA446A846}" destId="{DD48ECC0-D627-C042-8BBA-6839A431A552}" srcOrd="0" destOrd="0" presId="urn:microsoft.com/office/officeart/2005/8/layout/process1"/>
    <dgm:cxn modelId="{529418AD-76CF-3445-9494-CC6B84D5942E}" type="presParOf" srcId="{54253B1B-5B59-8543-9CD0-69A3DE5E4CD8}" destId="{574860AA-1E9E-5F4D-B0AF-5C0AD4AA453F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AA9AC17-DD08-4441-A492-9E59C0EDB6EC}" type="doc">
      <dgm:prSet loTypeId="urn:microsoft.com/office/officeart/2005/8/layout/cycle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97687C9-BBCE-CB4A-A7BA-08CEF1750C50}">
      <dgm:prSet phldrT="[Text]"/>
      <dgm:spPr/>
      <dgm:t>
        <a:bodyPr/>
        <a:lstStyle/>
        <a:p>
          <a:r>
            <a:rPr lang="en-US" dirty="0" smtClean="0"/>
            <a:t>Know your purpose	</a:t>
          </a:r>
          <a:endParaRPr lang="en-US" dirty="0"/>
        </a:p>
      </dgm:t>
    </dgm:pt>
    <dgm:pt modelId="{5243C627-53F4-0349-BCF3-0B8A34774BC1}" type="parTrans" cxnId="{BD423EB1-E294-B64D-9F53-2FBC3E0606E5}">
      <dgm:prSet/>
      <dgm:spPr/>
      <dgm:t>
        <a:bodyPr/>
        <a:lstStyle/>
        <a:p>
          <a:endParaRPr lang="en-US"/>
        </a:p>
      </dgm:t>
    </dgm:pt>
    <dgm:pt modelId="{AE2246BF-144B-CE47-AF55-BDB8B38B413A}" type="sibTrans" cxnId="{BD423EB1-E294-B64D-9F53-2FBC3E0606E5}">
      <dgm:prSet/>
      <dgm:spPr/>
      <dgm:t>
        <a:bodyPr/>
        <a:lstStyle/>
        <a:p>
          <a:endParaRPr lang="en-US"/>
        </a:p>
      </dgm:t>
    </dgm:pt>
    <dgm:pt modelId="{E35F2700-FD89-E346-B1AB-D8F90A33F314}">
      <dgm:prSet phldrT="[Text]"/>
      <dgm:spPr/>
      <dgm:t>
        <a:bodyPr/>
        <a:lstStyle/>
        <a:p>
          <a:r>
            <a:rPr lang="en-US" dirty="0" smtClean="0"/>
            <a:t>Understand what motivates your reader</a:t>
          </a:r>
          <a:endParaRPr lang="en-US" dirty="0"/>
        </a:p>
      </dgm:t>
    </dgm:pt>
    <dgm:pt modelId="{EDBEC449-CB81-B448-80B7-397D80E8BC9F}" type="parTrans" cxnId="{CDF91E90-2F46-E84C-871C-3B84611E0879}">
      <dgm:prSet/>
      <dgm:spPr/>
      <dgm:t>
        <a:bodyPr/>
        <a:lstStyle/>
        <a:p>
          <a:endParaRPr lang="en-US"/>
        </a:p>
      </dgm:t>
    </dgm:pt>
    <dgm:pt modelId="{685E101E-525B-2348-91BD-E187ED4F0979}" type="sibTrans" cxnId="{CDF91E90-2F46-E84C-871C-3B84611E0879}">
      <dgm:prSet/>
      <dgm:spPr/>
      <dgm:t>
        <a:bodyPr/>
        <a:lstStyle/>
        <a:p>
          <a:endParaRPr lang="en-US"/>
        </a:p>
      </dgm:t>
    </dgm:pt>
    <dgm:pt modelId="{314A0C0B-7C81-8D41-A526-4950EDCEE902}">
      <dgm:prSet phldrT="[Text]"/>
      <dgm:spPr/>
      <dgm:t>
        <a:bodyPr/>
        <a:lstStyle/>
        <a:p>
          <a:r>
            <a:rPr lang="en-US" dirty="0" smtClean="0"/>
            <a:t>Consider Design and layout</a:t>
          </a:r>
          <a:endParaRPr lang="en-US" dirty="0"/>
        </a:p>
      </dgm:t>
    </dgm:pt>
    <dgm:pt modelId="{95277836-D7BB-FC46-9C13-1DB148EB8DDF}" type="parTrans" cxnId="{0DD2A24F-C4AB-9141-855C-DF1DE1232A00}">
      <dgm:prSet/>
      <dgm:spPr/>
      <dgm:t>
        <a:bodyPr/>
        <a:lstStyle/>
        <a:p>
          <a:endParaRPr lang="en-US"/>
        </a:p>
      </dgm:t>
    </dgm:pt>
    <dgm:pt modelId="{828C49EF-134A-A447-99E6-DC5A4AA49697}" type="sibTrans" cxnId="{0DD2A24F-C4AB-9141-855C-DF1DE1232A00}">
      <dgm:prSet/>
      <dgm:spPr/>
      <dgm:t>
        <a:bodyPr/>
        <a:lstStyle/>
        <a:p>
          <a:endParaRPr lang="en-US"/>
        </a:p>
      </dgm:t>
    </dgm:pt>
    <dgm:pt modelId="{A1EB3056-3DF1-AD47-89D0-76F4C3AEEE03}">
      <dgm:prSet phldrT="[Text]"/>
      <dgm:spPr/>
      <dgm:t>
        <a:bodyPr/>
        <a:lstStyle/>
        <a:p>
          <a:r>
            <a:rPr lang="en-US" dirty="0" smtClean="0"/>
            <a:t>Be positive and accurate</a:t>
          </a:r>
          <a:endParaRPr lang="en-US" dirty="0"/>
        </a:p>
      </dgm:t>
    </dgm:pt>
    <dgm:pt modelId="{08BE84CC-BF9C-5740-A09D-370190164764}" type="parTrans" cxnId="{9729AFD0-948C-274B-9916-5BEB729D9460}">
      <dgm:prSet/>
      <dgm:spPr/>
      <dgm:t>
        <a:bodyPr/>
        <a:lstStyle/>
        <a:p>
          <a:endParaRPr lang="en-US"/>
        </a:p>
      </dgm:t>
    </dgm:pt>
    <dgm:pt modelId="{876835F4-35EF-154F-B419-807AEDED1EEA}" type="sibTrans" cxnId="{9729AFD0-948C-274B-9916-5BEB729D9460}">
      <dgm:prSet/>
      <dgm:spPr/>
      <dgm:t>
        <a:bodyPr/>
        <a:lstStyle/>
        <a:p>
          <a:endParaRPr lang="en-US"/>
        </a:p>
      </dgm:t>
    </dgm:pt>
    <dgm:pt modelId="{108B5917-E640-B942-9379-F5F0F0CB21F2}">
      <dgm:prSet phldrT="[Text]"/>
      <dgm:spPr/>
      <dgm:t>
        <a:bodyPr/>
        <a:lstStyle/>
        <a:p>
          <a:r>
            <a:rPr lang="en-US" dirty="0" smtClean="0"/>
            <a:t>Anticipate objections</a:t>
          </a:r>
          <a:endParaRPr lang="en-US" dirty="0"/>
        </a:p>
      </dgm:t>
    </dgm:pt>
    <dgm:pt modelId="{79DC7BD2-A562-A84A-BE0E-1838D537E0D1}" type="parTrans" cxnId="{EF826A2B-625D-0245-9593-843F4A90527D}">
      <dgm:prSet/>
      <dgm:spPr/>
      <dgm:t>
        <a:bodyPr/>
        <a:lstStyle/>
        <a:p>
          <a:endParaRPr lang="en-US"/>
        </a:p>
      </dgm:t>
    </dgm:pt>
    <dgm:pt modelId="{830DF438-D899-F24F-86D1-1E1A04A959A1}" type="sibTrans" cxnId="{EF826A2B-625D-0245-9593-843F4A90527D}">
      <dgm:prSet/>
      <dgm:spPr/>
      <dgm:t>
        <a:bodyPr/>
        <a:lstStyle/>
        <a:p>
          <a:endParaRPr lang="en-US"/>
        </a:p>
      </dgm:t>
    </dgm:pt>
    <dgm:pt modelId="{182740EB-FEE2-5D4A-9BA7-E064D32082EC}" type="pres">
      <dgm:prSet presAssocID="{8AA9AC17-DD08-4441-A492-9E59C0EDB6E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AA5E918-F973-9248-B309-1BAE9139F8AC}" type="pres">
      <dgm:prSet presAssocID="{597687C9-BBCE-CB4A-A7BA-08CEF1750C5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D7890D-7ECA-F042-9ECB-5EB71DAC876C}" type="pres">
      <dgm:prSet presAssocID="{597687C9-BBCE-CB4A-A7BA-08CEF1750C50}" presName="spNode" presStyleCnt="0"/>
      <dgm:spPr/>
    </dgm:pt>
    <dgm:pt modelId="{CE72ECA6-E6E9-7545-9012-03D5A0A209F8}" type="pres">
      <dgm:prSet presAssocID="{AE2246BF-144B-CE47-AF55-BDB8B38B413A}" presName="sibTrans" presStyleLbl="sibTrans1D1" presStyleIdx="0" presStyleCnt="5"/>
      <dgm:spPr/>
      <dgm:t>
        <a:bodyPr/>
        <a:lstStyle/>
        <a:p>
          <a:endParaRPr lang="en-US"/>
        </a:p>
      </dgm:t>
    </dgm:pt>
    <dgm:pt modelId="{706F1AD0-4DA7-9C47-991A-4929378213E5}" type="pres">
      <dgm:prSet presAssocID="{E35F2700-FD89-E346-B1AB-D8F90A33F31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D882BB-8BA8-8A44-AAD1-845089C4A8D2}" type="pres">
      <dgm:prSet presAssocID="{E35F2700-FD89-E346-B1AB-D8F90A33F314}" presName="spNode" presStyleCnt="0"/>
      <dgm:spPr/>
    </dgm:pt>
    <dgm:pt modelId="{154D9949-6ADE-7142-BBB4-A0D655CAEE42}" type="pres">
      <dgm:prSet presAssocID="{685E101E-525B-2348-91BD-E187ED4F0979}" presName="sibTrans" presStyleLbl="sibTrans1D1" presStyleIdx="1" presStyleCnt="5"/>
      <dgm:spPr/>
      <dgm:t>
        <a:bodyPr/>
        <a:lstStyle/>
        <a:p>
          <a:endParaRPr lang="en-US"/>
        </a:p>
      </dgm:t>
    </dgm:pt>
    <dgm:pt modelId="{6118487C-39D3-CF41-81D1-FAA64B319793}" type="pres">
      <dgm:prSet presAssocID="{314A0C0B-7C81-8D41-A526-4950EDCEE90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C3849F-A198-3542-AFDC-AA17140F4B5F}" type="pres">
      <dgm:prSet presAssocID="{314A0C0B-7C81-8D41-A526-4950EDCEE902}" presName="spNode" presStyleCnt="0"/>
      <dgm:spPr/>
    </dgm:pt>
    <dgm:pt modelId="{3F9CC15D-D5FC-E04B-A6B5-6DD02CBB984D}" type="pres">
      <dgm:prSet presAssocID="{828C49EF-134A-A447-99E6-DC5A4AA49697}" presName="sibTrans" presStyleLbl="sibTrans1D1" presStyleIdx="2" presStyleCnt="5"/>
      <dgm:spPr/>
      <dgm:t>
        <a:bodyPr/>
        <a:lstStyle/>
        <a:p>
          <a:endParaRPr lang="en-US"/>
        </a:p>
      </dgm:t>
    </dgm:pt>
    <dgm:pt modelId="{CA0B5011-6AA6-A549-9B5B-792902E2124A}" type="pres">
      <dgm:prSet presAssocID="{A1EB3056-3DF1-AD47-89D0-76F4C3AEEE03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3B6D50-A0D3-3940-8C48-F60EA96D4A60}" type="pres">
      <dgm:prSet presAssocID="{A1EB3056-3DF1-AD47-89D0-76F4C3AEEE03}" presName="spNode" presStyleCnt="0"/>
      <dgm:spPr/>
    </dgm:pt>
    <dgm:pt modelId="{E9CC3B77-AE63-E043-B24C-5BCA1FB677AB}" type="pres">
      <dgm:prSet presAssocID="{876835F4-35EF-154F-B419-807AEDED1EEA}" presName="sibTrans" presStyleLbl="sibTrans1D1" presStyleIdx="3" presStyleCnt="5"/>
      <dgm:spPr/>
      <dgm:t>
        <a:bodyPr/>
        <a:lstStyle/>
        <a:p>
          <a:endParaRPr lang="en-US"/>
        </a:p>
      </dgm:t>
    </dgm:pt>
    <dgm:pt modelId="{2CACC07F-901F-394F-B2C3-1EC5F609D11B}" type="pres">
      <dgm:prSet presAssocID="{108B5917-E640-B942-9379-F5F0F0CB21F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BE6162-C816-0340-8504-A529C03B14F9}" type="pres">
      <dgm:prSet presAssocID="{108B5917-E640-B942-9379-F5F0F0CB21F2}" presName="spNode" presStyleCnt="0"/>
      <dgm:spPr/>
    </dgm:pt>
    <dgm:pt modelId="{59D8BA34-B374-8346-84AE-5B0EC1FA5334}" type="pres">
      <dgm:prSet presAssocID="{830DF438-D899-F24F-86D1-1E1A04A959A1}" presName="sibTrans" presStyleLbl="sibTrans1D1" presStyleIdx="4" presStyleCnt="5"/>
      <dgm:spPr/>
      <dgm:t>
        <a:bodyPr/>
        <a:lstStyle/>
        <a:p>
          <a:endParaRPr lang="en-US"/>
        </a:p>
      </dgm:t>
    </dgm:pt>
  </dgm:ptLst>
  <dgm:cxnLst>
    <dgm:cxn modelId="{7692ABBB-F95A-7A4B-B86A-F9B407D1E307}" type="presOf" srcId="{597687C9-BBCE-CB4A-A7BA-08CEF1750C50}" destId="{BAA5E918-F973-9248-B309-1BAE9139F8AC}" srcOrd="0" destOrd="0" presId="urn:microsoft.com/office/officeart/2005/8/layout/cycle5"/>
    <dgm:cxn modelId="{DD3BB7B5-2572-3C49-96BF-5728571FAA0F}" type="presOf" srcId="{AE2246BF-144B-CE47-AF55-BDB8B38B413A}" destId="{CE72ECA6-E6E9-7545-9012-03D5A0A209F8}" srcOrd="0" destOrd="0" presId="urn:microsoft.com/office/officeart/2005/8/layout/cycle5"/>
    <dgm:cxn modelId="{BD423EB1-E294-B64D-9F53-2FBC3E0606E5}" srcId="{8AA9AC17-DD08-4441-A492-9E59C0EDB6EC}" destId="{597687C9-BBCE-CB4A-A7BA-08CEF1750C50}" srcOrd="0" destOrd="0" parTransId="{5243C627-53F4-0349-BCF3-0B8A34774BC1}" sibTransId="{AE2246BF-144B-CE47-AF55-BDB8B38B413A}"/>
    <dgm:cxn modelId="{23044397-3BDC-EE46-9282-1EFED7D187BF}" type="presOf" srcId="{830DF438-D899-F24F-86D1-1E1A04A959A1}" destId="{59D8BA34-B374-8346-84AE-5B0EC1FA5334}" srcOrd="0" destOrd="0" presId="urn:microsoft.com/office/officeart/2005/8/layout/cycle5"/>
    <dgm:cxn modelId="{D2A2A7AD-2FE5-D343-8799-BEDAD8F070F4}" type="presOf" srcId="{108B5917-E640-B942-9379-F5F0F0CB21F2}" destId="{2CACC07F-901F-394F-B2C3-1EC5F609D11B}" srcOrd="0" destOrd="0" presId="urn:microsoft.com/office/officeart/2005/8/layout/cycle5"/>
    <dgm:cxn modelId="{03782313-B47B-4646-A622-07F3DA473C19}" type="presOf" srcId="{685E101E-525B-2348-91BD-E187ED4F0979}" destId="{154D9949-6ADE-7142-BBB4-A0D655CAEE42}" srcOrd="0" destOrd="0" presId="urn:microsoft.com/office/officeart/2005/8/layout/cycle5"/>
    <dgm:cxn modelId="{0DD2A24F-C4AB-9141-855C-DF1DE1232A00}" srcId="{8AA9AC17-DD08-4441-A492-9E59C0EDB6EC}" destId="{314A0C0B-7C81-8D41-A526-4950EDCEE902}" srcOrd="2" destOrd="0" parTransId="{95277836-D7BB-FC46-9C13-1DB148EB8DDF}" sibTransId="{828C49EF-134A-A447-99E6-DC5A4AA49697}"/>
    <dgm:cxn modelId="{9729AFD0-948C-274B-9916-5BEB729D9460}" srcId="{8AA9AC17-DD08-4441-A492-9E59C0EDB6EC}" destId="{A1EB3056-3DF1-AD47-89D0-76F4C3AEEE03}" srcOrd="3" destOrd="0" parTransId="{08BE84CC-BF9C-5740-A09D-370190164764}" sibTransId="{876835F4-35EF-154F-B419-807AEDED1EEA}"/>
    <dgm:cxn modelId="{59FA1C02-0DCF-2B47-BD5F-3335C9C2A357}" type="presOf" srcId="{828C49EF-134A-A447-99E6-DC5A4AA49697}" destId="{3F9CC15D-D5FC-E04B-A6B5-6DD02CBB984D}" srcOrd="0" destOrd="0" presId="urn:microsoft.com/office/officeart/2005/8/layout/cycle5"/>
    <dgm:cxn modelId="{9ED4FDA9-0AFC-1E45-A1B6-E2A324280B5F}" type="presOf" srcId="{A1EB3056-3DF1-AD47-89D0-76F4C3AEEE03}" destId="{CA0B5011-6AA6-A549-9B5B-792902E2124A}" srcOrd="0" destOrd="0" presId="urn:microsoft.com/office/officeart/2005/8/layout/cycle5"/>
    <dgm:cxn modelId="{EF826A2B-625D-0245-9593-843F4A90527D}" srcId="{8AA9AC17-DD08-4441-A492-9E59C0EDB6EC}" destId="{108B5917-E640-B942-9379-F5F0F0CB21F2}" srcOrd="4" destOrd="0" parTransId="{79DC7BD2-A562-A84A-BE0E-1838D537E0D1}" sibTransId="{830DF438-D899-F24F-86D1-1E1A04A959A1}"/>
    <dgm:cxn modelId="{6EE4172D-0851-DA4B-AC1F-568718C967EC}" type="presOf" srcId="{E35F2700-FD89-E346-B1AB-D8F90A33F314}" destId="{706F1AD0-4DA7-9C47-991A-4929378213E5}" srcOrd="0" destOrd="0" presId="urn:microsoft.com/office/officeart/2005/8/layout/cycle5"/>
    <dgm:cxn modelId="{09912C82-26B2-4C48-857F-AEFDA30BF974}" type="presOf" srcId="{876835F4-35EF-154F-B419-807AEDED1EEA}" destId="{E9CC3B77-AE63-E043-B24C-5BCA1FB677AB}" srcOrd="0" destOrd="0" presId="urn:microsoft.com/office/officeart/2005/8/layout/cycle5"/>
    <dgm:cxn modelId="{EA02E47A-5A99-9C46-A97B-3675779AB3A4}" type="presOf" srcId="{314A0C0B-7C81-8D41-A526-4950EDCEE902}" destId="{6118487C-39D3-CF41-81D1-FAA64B319793}" srcOrd="0" destOrd="0" presId="urn:microsoft.com/office/officeart/2005/8/layout/cycle5"/>
    <dgm:cxn modelId="{192D7C5D-CF23-D246-81E5-5DFA258C213F}" type="presOf" srcId="{8AA9AC17-DD08-4441-A492-9E59C0EDB6EC}" destId="{182740EB-FEE2-5D4A-9BA7-E064D32082EC}" srcOrd="0" destOrd="0" presId="urn:microsoft.com/office/officeart/2005/8/layout/cycle5"/>
    <dgm:cxn modelId="{CDF91E90-2F46-E84C-871C-3B84611E0879}" srcId="{8AA9AC17-DD08-4441-A492-9E59C0EDB6EC}" destId="{E35F2700-FD89-E346-B1AB-D8F90A33F314}" srcOrd="1" destOrd="0" parTransId="{EDBEC449-CB81-B448-80B7-397D80E8BC9F}" sibTransId="{685E101E-525B-2348-91BD-E187ED4F0979}"/>
    <dgm:cxn modelId="{A22CD54F-5ABA-E643-92C3-F648FEFBCC4E}" type="presParOf" srcId="{182740EB-FEE2-5D4A-9BA7-E064D32082EC}" destId="{BAA5E918-F973-9248-B309-1BAE9139F8AC}" srcOrd="0" destOrd="0" presId="urn:microsoft.com/office/officeart/2005/8/layout/cycle5"/>
    <dgm:cxn modelId="{7750F0C8-FE66-0145-9BD8-D75B0DB42B7E}" type="presParOf" srcId="{182740EB-FEE2-5D4A-9BA7-E064D32082EC}" destId="{17D7890D-7ECA-F042-9ECB-5EB71DAC876C}" srcOrd="1" destOrd="0" presId="urn:microsoft.com/office/officeart/2005/8/layout/cycle5"/>
    <dgm:cxn modelId="{6BB5D6DD-DA45-964A-B386-3235C7972642}" type="presParOf" srcId="{182740EB-FEE2-5D4A-9BA7-E064D32082EC}" destId="{CE72ECA6-E6E9-7545-9012-03D5A0A209F8}" srcOrd="2" destOrd="0" presId="urn:microsoft.com/office/officeart/2005/8/layout/cycle5"/>
    <dgm:cxn modelId="{4D89EEA8-C27C-BC4B-8B0A-8F3C83765B76}" type="presParOf" srcId="{182740EB-FEE2-5D4A-9BA7-E064D32082EC}" destId="{706F1AD0-4DA7-9C47-991A-4929378213E5}" srcOrd="3" destOrd="0" presId="urn:microsoft.com/office/officeart/2005/8/layout/cycle5"/>
    <dgm:cxn modelId="{24A25D22-732E-3E40-92B9-9CA448C8ED53}" type="presParOf" srcId="{182740EB-FEE2-5D4A-9BA7-E064D32082EC}" destId="{01D882BB-8BA8-8A44-AAD1-845089C4A8D2}" srcOrd="4" destOrd="0" presId="urn:microsoft.com/office/officeart/2005/8/layout/cycle5"/>
    <dgm:cxn modelId="{E43A639A-636E-DF42-B839-B1D492C70187}" type="presParOf" srcId="{182740EB-FEE2-5D4A-9BA7-E064D32082EC}" destId="{154D9949-6ADE-7142-BBB4-A0D655CAEE42}" srcOrd="5" destOrd="0" presId="urn:microsoft.com/office/officeart/2005/8/layout/cycle5"/>
    <dgm:cxn modelId="{789967E0-D254-8747-9B3C-3AA1F5EC362B}" type="presParOf" srcId="{182740EB-FEE2-5D4A-9BA7-E064D32082EC}" destId="{6118487C-39D3-CF41-81D1-FAA64B319793}" srcOrd="6" destOrd="0" presId="urn:microsoft.com/office/officeart/2005/8/layout/cycle5"/>
    <dgm:cxn modelId="{888CE665-EA1B-EE40-8D02-057E6A94B042}" type="presParOf" srcId="{182740EB-FEE2-5D4A-9BA7-E064D32082EC}" destId="{4DC3849F-A198-3542-AFDC-AA17140F4B5F}" srcOrd="7" destOrd="0" presId="urn:microsoft.com/office/officeart/2005/8/layout/cycle5"/>
    <dgm:cxn modelId="{A2653BAA-791C-3445-B117-D700C476B4FF}" type="presParOf" srcId="{182740EB-FEE2-5D4A-9BA7-E064D32082EC}" destId="{3F9CC15D-D5FC-E04B-A6B5-6DD02CBB984D}" srcOrd="8" destOrd="0" presId="urn:microsoft.com/office/officeart/2005/8/layout/cycle5"/>
    <dgm:cxn modelId="{841B30C0-558D-684C-B4F3-BA36E8674332}" type="presParOf" srcId="{182740EB-FEE2-5D4A-9BA7-E064D32082EC}" destId="{CA0B5011-6AA6-A549-9B5B-792902E2124A}" srcOrd="9" destOrd="0" presId="urn:microsoft.com/office/officeart/2005/8/layout/cycle5"/>
    <dgm:cxn modelId="{F4E70AB1-3A59-A74E-9FB4-E59647A52251}" type="presParOf" srcId="{182740EB-FEE2-5D4A-9BA7-E064D32082EC}" destId="{0C3B6D50-A0D3-3940-8C48-F60EA96D4A60}" srcOrd="10" destOrd="0" presId="urn:microsoft.com/office/officeart/2005/8/layout/cycle5"/>
    <dgm:cxn modelId="{420820DA-F567-E949-96BE-29ED9EB66572}" type="presParOf" srcId="{182740EB-FEE2-5D4A-9BA7-E064D32082EC}" destId="{E9CC3B77-AE63-E043-B24C-5BCA1FB677AB}" srcOrd="11" destOrd="0" presId="urn:microsoft.com/office/officeart/2005/8/layout/cycle5"/>
    <dgm:cxn modelId="{4B48C9EA-8182-0940-8246-B465A79827A6}" type="presParOf" srcId="{182740EB-FEE2-5D4A-9BA7-E064D32082EC}" destId="{2CACC07F-901F-394F-B2C3-1EC5F609D11B}" srcOrd="12" destOrd="0" presId="urn:microsoft.com/office/officeart/2005/8/layout/cycle5"/>
    <dgm:cxn modelId="{90DA2498-B0A8-1744-878B-0E1493FE9A1A}" type="presParOf" srcId="{182740EB-FEE2-5D4A-9BA7-E064D32082EC}" destId="{ECBE6162-C816-0340-8504-A529C03B14F9}" srcOrd="13" destOrd="0" presId="urn:microsoft.com/office/officeart/2005/8/layout/cycle5"/>
    <dgm:cxn modelId="{A40D3E5B-C787-1045-B154-30154C340EE1}" type="presParOf" srcId="{182740EB-FEE2-5D4A-9BA7-E064D32082EC}" destId="{59D8BA34-B374-8346-84AE-5B0EC1FA5334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E12BE3CA-9560-EC43-8CDB-DE622E6D7561}" type="doc">
      <dgm:prSet loTypeId="urn:microsoft.com/office/officeart/2005/8/layout/default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F4A9D78-D926-0F40-8B74-9892CC8B6881}">
      <dgm:prSet phldrT="[Text]"/>
      <dgm:spPr/>
      <dgm:t>
        <a:bodyPr/>
        <a:lstStyle/>
        <a:p>
          <a:r>
            <a:rPr lang="en-US" dirty="0" smtClean="0">
              <a:latin typeface="Arial" charset="0"/>
            </a:rPr>
            <a:t>sense of reason</a:t>
          </a:r>
          <a:endParaRPr lang="en-US" dirty="0"/>
        </a:p>
      </dgm:t>
    </dgm:pt>
    <dgm:pt modelId="{D1D8ABB2-00A3-7448-BB31-ABA91696701A}" type="parTrans" cxnId="{DAFF1562-9566-CE4B-962D-6B21B6904742}">
      <dgm:prSet/>
      <dgm:spPr/>
      <dgm:t>
        <a:bodyPr/>
        <a:lstStyle/>
        <a:p>
          <a:endParaRPr lang="en-US"/>
        </a:p>
      </dgm:t>
    </dgm:pt>
    <dgm:pt modelId="{77C39DC2-0F3D-7341-952C-DFC2A809B02C}" type="sibTrans" cxnId="{DAFF1562-9566-CE4B-962D-6B21B6904742}">
      <dgm:prSet/>
      <dgm:spPr/>
      <dgm:t>
        <a:bodyPr/>
        <a:lstStyle/>
        <a:p>
          <a:endParaRPr lang="en-US"/>
        </a:p>
      </dgm:t>
    </dgm:pt>
    <dgm:pt modelId="{70C75C8B-59A8-EC44-B106-6A511F4BE236}">
      <dgm:prSet/>
      <dgm:spPr/>
      <dgm:t>
        <a:bodyPr/>
        <a:lstStyle/>
        <a:p>
          <a:r>
            <a:rPr lang="en-US" dirty="0" smtClean="0">
              <a:latin typeface="Arial" charset="0"/>
            </a:rPr>
            <a:t>emotions</a:t>
          </a:r>
          <a:endParaRPr lang="en-US" dirty="0">
            <a:latin typeface="Arial" charset="0"/>
          </a:endParaRPr>
        </a:p>
      </dgm:t>
    </dgm:pt>
    <dgm:pt modelId="{5D5DE519-3473-AC42-B88C-6090CDA64A35}" type="parTrans" cxnId="{364F4EC6-6B2B-5249-8825-955FDB11FEFD}">
      <dgm:prSet/>
      <dgm:spPr/>
      <dgm:t>
        <a:bodyPr/>
        <a:lstStyle/>
        <a:p>
          <a:endParaRPr lang="en-US"/>
        </a:p>
      </dgm:t>
    </dgm:pt>
    <dgm:pt modelId="{7D320708-24CA-CC4D-8E4B-BBF414031869}" type="sibTrans" cxnId="{364F4EC6-6B2B-5249-8825-955FDB11FEFD}">
      <dgm:prSet/>
      <dgm:spPr/>
      <dgm:t>
        <a:bodyPr/>
        <a:lstStyle/>
        <a:p>
          <a:endParaRPr lang="en-US"/>
        </a:p>
      </dgm:t>
    </dgm:pt>
    <dgm:pt modelId="{7E0F09A5-9C28-034C-96D7-DD3E87C7ACEC}">
      <dgm:prSet/>
      <dgm:spPr/>
      <dgm:t>
        <a:bodyPr/>
        <a:lstStyle/>
        <a:p>
          <a:r>
            <a:rPr lang="en-US" dirty="0" smtClean="0">
              <a:latin typeface="Arial" charset="0"/>
            </a:rPr>
            <a:t>sense of what is right (ethics)</a:t>
          </a:r>
          <a:endParaRPr lang="en-US" dirty="0">
            <a:latin typeface="Arial" charset="0"/>
          </a:endParaRPr>
        </a:p>
      </dgm:t>
    </dgm:pt>
    <dgm:pt modelId="{4ADF3D5A-7A27-054B-B82A-F039E40D07CE}" type="parTrans" cxnId="{DB46E7CE-BDD7-7742-B578-D523D1DA527C}">
      <dgm:prSet/>
      <dgm:spPr/>
      <dgm:t>
        <a:bodyPr/>
        <a:lstStyle/>
        <a:p>
          <a:endParaRPr lang="en-US"/>
        </a:p>
      </dgm:t>
    </dgm:pt>
    <dgm:pt modelId="{71F17AD0-89AC-8345-80E3-1BD7B5BB3B3F}" type="sibTrans" cxnId="{DB46E7CE-BDD7-7742-B578-D523D1DA527C}">
      <dgm:prSet/>
      <dgm:spPr/>
      <dgm:t>
        <a:bodyPr/>
        <a:lstStyle/>
        <a:p>
          <a:endParaRPr lang="en-US"/>
        </a:p>
      </dgm:t>
    </dgm:pt>
    <dgm:pt modelId="{3AEF7571-D30A-464D-BB70-B604483CA65A}" type="pres">
      <dgm:prSet presAssocID="{E12BE3CA-9560-EC43-8CDB-DE622E6D756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888023E-6B3A-CB49-822F-E130654B182C}" type="pres">
      <dgm:prSet presAssocID="{5F4A9D78-D926-0F40-8B74-9892CC8B688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C472D0-C05B-3A43-B7B7-66D6DAA0FC31}" type="pres">
      <dgm:prSet presAssocID="{77C39DC2-0F3D-7341-952C-DFC2A809B02C}" presName="sibTrans" presStyleCnt="0"/>
      <dgm:spPr/>
    </dgm:pt>
    <dgm:pt modelId="{AED29975-4F68-DC44-91EF-5B4EE02172F9}" type="pres">
      <dgm:prSet presAssocID="{70C75C8B-59A8-EC44-B106-6A511F4BE23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51675E-B124-7040-8A2D-583A0CC13143}" type="pres">
      <dgm:prSet presAssocID="{7D320708-24CA-CC4D-8E4B-BBF414031869}" presName="sibTrans" presStyleCnt="0"/>
      <dgm:spPr/>
    </dgm:pt>
    <dgm:pt modelId="{1DF50021-6FF1-CC49-9E32-A7BCE63D0FCE}" type="pres">
      <dgm:prSet presAssocID="{7E0F09A5-9C28-034C-96D7-DD3E87C7ACE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64F4EC6-6B2B-5249-8825-955FDB11FEFD}" srcId="{E12BE3CA-9560-EC43-8CDB-DE622E6D7561}" destId="{70C75C8B-59A8-EC44-B106-6A511F4BE236}" srcOrd="1" destOrd="0" parTransId="{5D5DE519-3473-AC42-B88C-6090CDA64A35}" sibTransId="{7D320708-24CA-CC4D-8E4B-BBF414031869}"/>
    <dgm:cxn modelId="{83828579-79FD-8248-B8FC-FE532304AEB2}" type="presOf" srcId="{7E0F09A5-9C28-034C-96D7-DD3E87C7ACEC}" destId="{1DF50021-6FF1-CC49-9E32-A7BCE63D0FCE}" srcOrd="0" destOrd="0" presId="urn:microsoft.com/office/officeart/2005/8/layout/default"/>
    <dgm:cxn modelId="{DAFF1562-9566-CE4B-962D-6B21B6904742}" srcId="{E12BE3CA-9560-EC43-8CDB-DE622E6D7561}" destId="{5F4A9D78-D926-0F40-8B74-9892CC8B6881}" srcOrd="0" destOrd="0" parTransId="{D1D8ABB2-00A3-7448-BB31-ABA91696701A}" sibTransId="{77C39DC2-0F3D-7341-952C-DFC2A809B02C}"/>
    <dgm:cxn modelId="{71102BB2-71BA-804A-838F-9E0C27F69A53}" type="presOf" srcId="{E12BE3CA-9560-EC43-8CDB-DE622E6D7561}" destId="{3AEF7571-D30A-464D-BB70-B604483CA65A}" srcOrd="0" destOrd="0" presId="urn:microsoft.com/office/officeart/2005/8/layout/default"/>
    <dgm:cxn modelId="{D178D894-D533-3B4F-B47E-8F8CFB624412}" type="presOf" srcId="{5F4A9D78-D926-0F40-8B74-9892CC8B6881}" destId="{A888023E-6B3A-CB49-822F-E130654B182C}" srcOrd="0" destOrd="0" presId="urn:microsoft.com/office/officeart/2005/8/layout/default"/>
    <dgm:cxn modelId="{DB46E7CE-BDD7-7742-B578-D523D1DA527C}" srcId="{E12BE3CA-9560-EC43-8CDB-DE622E6D7561}" destId="{7E0F09A5-9C28-034C-96D7-DD3E87C7ACEC}" srcOrd="2" destOrd="0" parTransId="{4ADF3D5A-7A27-054B-B82A-F039E40D07CE}" sibTransId="{71F17AD0-89AC-8345-80E3-1BD7B5BB3B3F}"/>
    <dgm:cxn modelId="{E17FD523-90BF-744B-88CF-630CED3CAB86}" type="presOf" srcId="{70C75C8B-59A8-EC44-B106-6A511F4BE236}" destId="{AED29975-4F68-DC44-91EF-5B4EE02172F9}" srcOrd="0" destOrd="0" presId="urn:microsoft.com/office/officeart/2005/8/layout/default"/>
    <dgm:cxn modelId="{91F48907-D8EE-CA45-9D80-9A2316133548}" type="presParOf" srcId="{3AEF7571-D30A-464D-BB70-B604483CA65A}" destId="{A888023E-6B3A-CB49-822F-E130654B182C}" srcOrd="0" destOrd="0" presId="urn:microsoft.com/office/officeart/2005/8/layout/default"/>
    <dgm:cxn modelId="{5B063FBF-BD6E-4D4E-AC9F-180A598E579C}" type="presParOf" srcId="{3AEF7571-D30A-464D-BB70-B604483CA65A}" destId="{BAC472D0-C05B-3A43-B7B7-66D6DAA0FC31}" srcOrd="1" destOrd="0" presId="urn:microsoft.com/office/officeart/2005/8/layout/default"/>
    <dgm:cxn modelId="{ED25327B-01D3-EE4D-824C-0CE96D87A265}" type="presParOf" srcId="{3AEF7571-D30A-464D-BB70-B604483CA65A}" destId="{AED29975-4F68-DC44-91EF-5B4EE02172F9}" srcOrd="2" destOrd="0" presId="urn:microsoft.com/office/officeart/2005/8/layout/default"/>
    <dgm:cxn modelId="{3DBF875B-4BC7-0B42-AA4E-00EA13E7D77B}" type="presParOf" srcId="{3AEF7571-D30A-464D-BB70-B604483CA65A}" destId="{2751675E-B124-7040-8A2D-583A0CC13143}" srcOrd="3" destOrd="0" presId="urn:microsoft.com/office/officeart/2005/8/layout/default"/>
    <dgm:cxn modelId="{C4BB9FE9-B396-5649-B752-2055BEE8584D}" type="presParOf" srcId="{3AEF7571-D30A-464D-BB70-B604483CA65A}" destId="{1DF50021-6FF1-CC49-9E32-A7BCE63D0FCE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CE343E-7218-AF48-B86A-049A42B16C1D}">
      <dsp:nvSpPr>
        <dsp:cNvPr id="0" name=""/>
        <dsp:cNvSpPr/>
      </dsp:nvSpPr>
      <dsp:spPr>
        <a:xfrm>
          <a:off x="2501056" y="1965"/>
          <a:ext cx="1093886" cy="71102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Knowledge Economy</a:t>
          </a:r>
          <a:endParaRPr lang="en-US" sz="1100" kern="1200" dirty="0"/>
        </a:p>
      </dsp:txBody>
      <dsp:txXfrm>
        <a:off x="2535765" y="36674"/>
        <a:ext cx="1024468" cy="641608"/>
      </dsp:txXfrm>
    </dsp:sp>
    <dsp:sp modelId="{3035F12F-8F05-C848-B8A0-38E8D559D3E7}">
      <dsp:nvSpPr>
        <dsp:cNvPr id="0" name=""/>
        <dsp:cNvSpPr/>
      </dsp:nvSpPr>
      <dsp:spPr>
        <a:xfrm>
          <a:off x="1373478" y="357478"/>
          <a:ext cx="3349042" cy="3349042"/>
        </a:xfrm>
        <a:custGeom>
          <a:avLst/>
          <a:gdLst/>
          <a:ahLst/>
          <a:cxnLst/>
          <a:rect l="0" t="0" r="0" b="0"/>
          <a:pathLst>
            <a:path>
              <a:moveTo>
                <a:pt x="2358937" y="146255"/>
              </a:moveTo>
              <a:arcTo wR="1674521" hR="1674521" stAng="17647481" swAng="923510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06021C-7DF9-D44E-BE07-6E4F1B16C87B}">
      <dsp:nvSpPr>
        <dsp:cNvPr id="0" name=""/>
        <dsp:cNvSpPr/>
      </dsp:nvSpPr>
      <dsp:spPr>
        <a:xfrm>
          <a:off x="3951234" y="839226"/>
          <a:ext cx="1093886" cy="71102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Flatter Organizations</a:t>
          </a:r>
          <a:endParaRPr lang="en-US" sz="1100" kern="1200" dirty="0"/>
        </a:p>
      </dsp:txBody>
      <dsp:txXfrm>
        <a:off x="3985943" y="873935"/>
        <a:ext cx="1024468" cy="641608"/>
      </dsp:txXfrm>
    </dsp:sp>
    <dsp:sp modelId="{45B4D9E0-088B-D345-9F56-B88E00A6902B}">
      <dsp:nvSpPr>
        <dsp:cNvPr id="0" name=""/>
        <dsp:cNvSpPr/>
      </dsp:nvSpPr>
      <dsp:spPr>
        <a:xfrm>
          <a:off x="1373478" y="357478"/>
          <a:ext cx="3349042" cy="3349042"/>
        </a:xfrm>
        <a:custGeom>
          <a:avLst/>
          <a:gdLst/>
          <a:ahLst/>
          <a:cxnLst/>
          <a:rect l="0" t="0" r="0" b="0"/>
          <a:pathLst>
            <a:path>
              <a:moveTo>
                <a:pt x="3322956" y="1380105"/>
              </a:moveTo>
              <a:arcTo wR="1674521" hR="1674521" stAng="20992414" swAng="1215173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930884-E911-704D-8577-F06E8D747B7C}">
      <dsp:nvSpPr>
        <dsp:cNvPr id="0" name=""/>
        <dsp:cNvSpPr/>
      </dsp:nvSpPr>
      <dsp:spPr>
        <a:xfrm>
          <a:off x="3951234" y="2513747"/>
          <a:ext cx="1093886" cy="71102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Business on a global scale</a:t>
          </a:r>
          <a:endParaRPr lang="en-US" sz="1100" kern="1200" dirty="0"/>
        </a:p>
      </dsp:txBody>
      <dsp:txXfrm>
        <a:off x="3985943" y="2548456"/>
        <a:ext cx="1024468" cy="641608"/>
      </dsp:txXfrm>
    </dsp:sp>
    <dsp:sp modelId="{CD670ECC-3003-8B46-BE53-1C57ECAB04DA}">
      <dsp:nvSpPr>
        <dsp:cNvPr id="0" name=""/>
        <dsp:cNvSpPr/>
      </dsp:nvSpPr>
      <dsp:spPr>
        <a:xfrm>
          <a:off x="1373478" y="357478"/>
          <a:ext cx="3349042" cy="3349042"/>
        </a:xfrm>
        <a:custGeom>
          <a:avLst/>
          <a:gdLst/>
          <a:ahLst/>
          <a:cxnLst/>
          <a:rect l="0" t="0" r="0" b="0"/>
          <a:pathLst>
            <a:path>
              <a:moveTo>
                <a:pt x="2740020" y="2966315"/>
              </a:moveTo>
              <a:arcTo wR="1674521" hR="1674521" stAng="3029009" swAng="923510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0053F4-DE3D-6A44-90D9-09848101F87E}">
      <dsp:nvSpPr>
        <dsp:cNvPr id="0" name=""/>
        <dsp:cNvSpPr/>
      </dsp:nvSpPr>
      <dsp:spPr>
        <a:xfrm>
          <a:off x="2501056" y="3351008"/>
          <a:ext cx="1093886" cy="71102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Diverse Employee base</a:t>
          </a:r>
          <a:endParaRPr lang="en-US" sz="1100" kern="1200" dirty="0"/>
        </a:p>
      </dsp:txBody>
      <dsp:txXfrm>
        <a:off x="2535765" y="3385717"/>
        <a:ext cx="1024468" cy="641608"/>
      </dsp:txXfrm>
    </dsp:sp>
    <dsp:sp modelId="{FF615321-A0C6-004E-8C39-2918D4EC5245}">
      <dsp:nvSpPr>
        <dsp:cNvPr id="0" name=""/>
        <dsp:cNvSpPr/>
      </dsp:nvSpPr>
      <dsp:spPr>
        <a:xfrm>
          <a:off x="1373478" y="357478"/>
          <a:ext cx="3349042" cy="3349042"/>
        </a:xfrm>
        <a:custGeom>
          <a:avLst/>
          <a:gdLst/>
          <a:ahLst/>
          <a:cxnLst/>
          <a:rect l="0" t="0" r="0" b="0"/>
          <a:pathLst>
            <a:path>
              <a:moveTo>
                <a:pt x="990104" y="3202786"/>
              </a:moveTo>
              <a:arcTo wR="1674521" hR="1674521" stAng="6847481" swAng="923510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883549-4964-BD4B-92B7-E3004DCABA4F}">
      <dsp:nvSpPr>
        <dsp:cNvPr id="0" name=""/>
        <dsp:cNvSpPr/>
      </dsp:nvSpPr>
      <dsp:spPr>
        <a:xfrm>
          <a:off x="1050878" y="2513747"/>
          <a:ext cx="1093886" cy="71102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Team work Environment</a:t>
          </a:r>
        </a:p>
      </dsp:txBody>
      <dsp:txXfrm>
        <a:off x="1085587" y="2548456"/>
        <a:ext cx="1024468" cy="641608"/>
      </dsp:txXfrm>
    </dsp:sp>
    <dsp:sp modelId="{DF4F405C-3205-2B44-A44F-BEBF05B942D0}">
      <dsp:nvSpPr>
        <dsp:cNvPr id="0" name=""/>
        <dsp:cNvSpPr/>
      </dsp:nvSpPr>
      <dsp:spPr>
        <a:xfrm>
          <a:off x="1373478" y="357478"/>
          <a:ext cx="3349042" cy="3349042"/>
        </a:xfrm>
        <a:custGeom>
          <a:avLst/>
          <a:gdLst/>
          <a:ahLst/>
          <a:cxnLst/>
          <a:rect l="0" t="0" r="0" b="0"/>
          <a:pathLst>
            <a:path>
              <a:moveTo>
                <a:pt x="26085" y="1968937"/>
              </a:moveTo>
              <a:arcTo wR="1674521" hR="1674521" stAng="10192414" swAng="1215173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7CCBDB-6641-BE43-9E95-7341F593A056}">
      <dsp:nvSpPr>
        <dsp:cNvPr id="0" name=""/>
        <dsp:cNvSpPr/>
      </dsp:nvSpPr>
      <dsp:spPr>
        <a:xfrm>
          <a:off x="1050878" y="839226"/>
          <a:ext cx="1093886" cy="71102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Advancing communication technologies</a:t>
          </a:r>
        </a:p>
      </dsp:txBody>
      <dsp:txXfrm>
        <a:off x="1085587" y="873935"/>
        <a:ext cx="1024468" cy="641608"/>
      </dsp:txXfrm>
    </dsp:sp>
    <dsp:sp modelId="{9C599A93-4AAF-AB48-81CD-5A71244E3DBA}">
      <dsp:nvSpPr>
        <dsp:cNvPr id="0" name=""/>
        <dsp:cNvSpPr/>
      </dsp:nvSpPr>
      <dsp:spPr>
        <a:xfrm>
          <a:off x="1373478" y="357478"/>
          <a:ext cx="3349042" cy="3349042"/>
        </a:xfrm>
        <a:custGeom>
          <a:avLst/>
          <a:gdLst/>
          <a:ahLst/>
          <a:cxnLst/>
          <a:rect l="0" t="0" r="0" b="0"/>
          <a:pathLst>
            <a:path>
              <a:moveTo>
                <a:pt x="609022" y="382726"/>
              </a:moveTo>
              <a:arcTo wR="1674521" hR="1674521" stAng="13829009" swAng="923510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A7C865-F96D-2E49-8585-821578E2F7A9}">
      <dsp:nvSpPr>
        <dsp:cNvPr id="0" name=""/>
        <dsp:cNvSpPr/>
      </dsp:nvSpPr>
      <dsp:spPr>
        <a:xfrm>
          <a:off x="2574726" y="161"/>
          <a:ext cx="946546" cy="9465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 smtClean="0"/>
            <a:t>Channel Overload</a:t>
          </a:r>
          <a:endParaRPr lang="en-US" sz="800" kern="1200" dirty="0"/>
        </a:p>
      </dsp:txBody>
      <dsp:txXfrm>
        <a:off x="2713344" y="138779"/>
        <a:ext cx="669310" cy="669310"/>
      </dsp:txXfrm>
    </dsp:sp>
    <dsp:sp modelId="{8E99ABA6-0487-6549-A2F7-9FC00AD92521}">
      <dsp:nvSpPr>
        <dsp:cNvPr id="0" name=""/>
        <dsp:cNvSpPr/>
      </dsp:nvSpPr>
      <dsp:spPr>
        <a:xfrm rot="1542857">
          <a:off x="3556328" y="619297"/>
          <a:ext cx="252482" cy="31945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560079" y="666757"/>
        <a:ext cx="176737" cy="191675"/>
      </dsp:txXfrm>
    </dsp:sp>
    <dsp:sp modelId="{57AB3F01-D055-804F-8782-5760454FA086}">
      <dsp:nvSpPr>
        <dsp:cNvPr id="0" name=""/>
        <dsp:cNvSpPr/>
      </dsp:nvSpPr>
      <dsp:spPr>
        <a:xfrm>
          <a:off x="3856741" y="617547"/>
          <a:ext cx="946546" cy="9465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 smtClean="0"/>
            <a:t>Information Overload</a:t>
          </a:r>
          <a:endParaRPr lang="en-US" sz="800" kern="1200" dirty="0"/>
        </a:p>
      </dsp:txBody>
      <dsp:txXfrm>
        <a:off x="3995359" y="756165"/>
        <a:ext cx="669310" cy="669310"/>
      </dsp:txXfrm>
    </dsp:sp>
    <dsp:sp modelId="{2F2F5BBA-B247-C24A-9060-65FD9C5AE199}">
      <dsp:nvSpPr>
        <dsp:cNvPr id="0" name=""/>
        <dsp:cNvSpPr/>
      </dsp:nvSpPr>
      <dsp:spPr>
        <a:xfrm rot="4628571">
          <a:off x="4360499" y="1617751"/>
          <a:ext cx="252482" cy="31945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4389944" y="1644720"/>
        <a:ext cx="176737" cy="191675"/>
      </dsp:txXfrm>
    </dsp:sp>
    <dsp:sp modelId="{028BD229-47DF-144F-869E-C2C531814E78}">
      <dsp:nvSpPr>
        <dsp:cNvPr id="0" name=""/>
        <dsp:cNvSpPr/>
      </dsp:nvSpPr>
      <dsp:spPr>
        <a:xfrm>
          <a:off x="4173372" y="2004800"/>
          <a:ext cx="946546" cy="9465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 smtClean="0"/>
            <a:t>Emotional Interference</a:t>
          </a:r>
          <a:endParaRPr lang="en-US" sz="800" kern="1200" dirty="0"/>
        </a:p>
      </dsp:txBody>
      <dsp:txXfrm>
        <a:off x="4311990" y="2143418"/>
        <a:ext cx="669310" cy="669310"/>
      </dsp:txXfrm>
    </dsp:sp>
    <dsp:sp modelId="{C531FE59-C7D3-034C-B184-559D6DE7BD9B}">
      <dsp:nvSpPr>
        <dsp:cNvPr id="0" name=""/>
        <dsp:cNvSpPr/>
      </dsp:nvSpPr>
      <dsp:spPr>
        <a:xfrm rot="7714286">
          <a:off x="4081269" y="2869003"/>
          <a:ext cx="252482" cy="31945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 rot="10800000">
        <a:off x="4142755" y="2903285"/>
        <a:ext cx="176737" cy="191675"/>
      </dsp:txXfrm>
    </dsp:sp>
    <dsp:sp modelId="{D052FE78-4832-9D49-845A-2F1F0AA127D2}">
      <dsp:nvSpPr>
        <dsp:cNvPr id="0" name=""/>
        <dsp:cNvSpPr/>
      </dsp:nvSpPr>
      <dsp:spPr>
        <a:xfrm>
          <a:off x="3286191" y="3117291"/>
          <a:ext cx="946546" cy="9465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 smtClean="0"/>
            <a:t>Semantic Interference</a:t>
          </a:r>
          <a:endParaRPr lang="en-US" sz="800" kern="1200" dirty="0"/>
        </a:p>
      </dsp:txBody>
      <dsp:txXfrm>
        <a:off x="3424809" y="3255909"/>
        <a:ext cx="669310" cy="669310"/>
      </dsp:txXfrm>
    </dsp:sp>
    <dsp:sp modelId="{DE699CB8-F9C5-5F4D-A26F-2B486DDF828C}">
      <dsp:nvSpPr>
        <dsp:cNvPr id="0" name=""/>
        <dsp:cNvSpPr/>
      </dsp:nvSpPr>
      <dsp:spPr>
        <a:xfrm rot="10800000">
          <a:off x="2928904" y="3430835"/>
          <a:ext cx="252482" cy="31945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 rot="10800000">
        <a:off x="3004649" y="3494727"/>
        <a:ext cx="176737" cy="191675"/>
      </dsp:txXfrm>
    </dsp:sp>
    <dsp:sp modelId="{4FC1FB53-43B2-8147-BD03-9E573EFDEAD8}">
      <dsp:nvSpPr>
        <dsp:cNvPr id="0" name=""/>
        <dsp:cNvSpPr/>
      </dsp:nvSpPr>
      <dsp:spPr>
        <a:xfrm>
          <a:off x="1863261" y="3117291"/>
          <a:ext cx="946546" cy="9465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 smtClean="0"/>
            <a:t>Physical &amp; Technical Interference</a:t>
          </a:r>
          <a:endParaRPr lang="en-US" sz="800" kern="1200" dirty="0"/>
        </a:p>
      </dsp:txBody>
      <dsp:txXfrm>
        <a:off x="2001879" y="3255909"/>
        <a:ext cx="669310" cy="669310"/>
      </dsp:txXfrm>
    </dsp:sp>
    <dsp:sp modelId="{69F3E51F-8149-5E4F-9762-AEC7AFFD50AA}">
      <dsp:nvSpPr>
        <dsp:cNvPr id="0" name=""/>
        <dsp:cNvSpPr/>
      </dsp:nvSpPr>
      <dsp:spPr>
        <a:xfrm rot="13885714">
          <a:off x="1771158" y="2880176"/>
          <a:ext cx="252482" cy="31945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 rot="10800000">
        <a:off x="1832644" y="2973678"/>
        <a:ext cx="176737" cy="191675"/>
      </dsp:txXfrm>
    </dsp:sp>
    <dsp:sp modelId="{B780A3DD-0CED-7F42-AD03-9A3DED50F022}">
      <dsp:nvSpPr>
        <dsp:cNvPr id="0" name=""/>
        <dsp:cNvSpPr/>
      </dsp:nvSpPr>
      <dsp:spPr>
        <a:xfrm>
          <a:off x="976080" y="2004800"/>
          <a:ext cx="946546" cy="9465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 smtClean="0"/>
            <a:t>Environmental interference</a:t>
          </a:r>
        </a:p>
      </dsp:txBody>
      <dsp:txXfrm>
        <a:off x="1114698" y="2143418"/>
        <a:ext cx="669310" cy="669310"/>
      </dsp:txXfrm>
    </dsp:sp>
    <dsp:sp modelId="{73D574C6-A2C3-4843-A428-0C4E285BCAF9}">
      <dsp:nvSpPr>
        <dsp:cNvPr id="0" name=""/>
        <dsp:cNvSpPr/>
      </dsp:nvSpPr>
      <dsp:spPr>
        <a:xfrm rot="16971429">
          <a:off x="1479837" y="1631684"/>
          <a:ext cx="252482" cy="31945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1509282" y="1732499"/>
        <a:ext cx="176737" cy="191675"/>
      </dsp:txXfrm>
    </dsp:sp>
    <dsp:sp modelId="{72EBD471-A586-A64C-B7CE-04175296CD27}">
      <dsp:nvSpPr>
        <dsp:cNvPr id="0" name=""/>
        <dsp:cNvSpPr/>
      </dsp:nvSpPr>
      <dsp:spPr>
        <a:xfrm>
          <a:off x="1292711" y="617547"/>
          <a:ext cx="946546" cy="9465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 smtClean="0"/>
            <a:t>Mixed messages &amp; Channel Barriers</a:t>
          </a:r>
        </a:p>
      </dsp:txBody>
      <dsp:txXfrm>
        <a:off x="1431329" y="756165"/>
        <a:ext cx="669310" cy="669310"/>
      </dsp:txXfrm>
    </dsp:sp>
    <dsp:sp modelId="{2C0CD6F7-7863-D841-A1D4-8B740A05E42B}">
      <dsp:nvSpPr>
        <dsp:cNvPr id="0" name=""/>
        <dsp:cNvSpPr/>
      </dsp:nvSpPr>
      <dsp:spPr>
        <a:xfrm rot="20057143">
          <a:off x="2274313" y="625498"/>
          <a:ext cx="252482" cy="31945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2278064" y="705822"/>
        <a:ext cx="176737" cy="1916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536EF0-BA60-2D49-B7D2-92CDF1B5C40C}">
      <dsp:nvSpPr>
        <dsp:cNvPr id="0" name=""/>
        <dsp:cNvSpPr/>
      </dsp:nvSpPr>
      <dsp:spPr>
        <a:xfrm>
          <a:off x="1047893" y="0"/>
          <a:ext cx="3788218" cy="3788218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473B357-FC92-634E-9F04-932BCF0D3F02}">
      <dsp:nvSpPr>
        <dsp:cNvPr id="0" name=""/>
        <dsp:cNvSpPr/>
      </dsp:nvSpPr>
      <dsp:spPr>
        <a:xfrm>
          <a:off x="1407773" y="359880"/>
          <a:ext cx="1477405" cy="14774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Arial" charset="0"/>
            </a:rPr>
            <a:t>Substitution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>
              <a:latin typeface="Arial" charset="0"/>
            </a:rPr>
            <a:t>Replace verbal communication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>
              <a:latin typeface="Arial" charset="0"/>
            </a:rPr>
            <a:t>Facial expressions </a:t>
          </a:r>
          <a:endParaRPr lang="en-US" sz="1200" kern="1200" dirty="0"/>
        </a:p>
      </dsp:txBody>
      <dsp:txXfrm>
        <a:off x="1479894" y="432001"/>
        <a:ext cx="1333163" cy="1333163"/>
      </dsp:txXfrm>
    </dsp:sp>
    <dsp:sp modelId="{DE1BD9C1-E6FE-2C4B-B5F6-A652B9D58721}">
      <dsp:nvSpPr>
        <dsp:cNvPr id="0" name=""/>
        <dsp:cNvSpPr/>
      </dsp:nvSpPr>
      <dsp:spPr>
        <a:xfrm>
          <a:off x="2998825" y="359880"/>
          <a:ext cx="1477405" cy="14774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Arial" charset="0"/>
            </a:rPr>
            <a:t>Repetition</a:t>
          </a:r>
          <a:endParaRPr lang="en-US" sz="16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>
              <a:latin typeface="Arial" charset="0"/>
            </a:rPr>
            <a:t>Repeat messages that is being delivered. </a:t>
          </a:r>
        </a:p>
      </dsp:txBody>
      <dsp:txXfrm>
        <a:off x="3070946" y="432001"/>
        <a:ext cx="1333163" cy="1333163"/>
      </dsp:txXfrm>
    </dsp:sp>
    <dsp:sp modelId="{88F4D691-43BF-2047-8B83-C916B87B2B4C}">
      <dsp:nvSpPr>
        <dsp:cNvPr id="0" name=""/>
        <dsp:cNvSpPr/>
      </dsp:nvSpPr>
      <dsp:spPr>
        <a:xfrm>
          <a:off x="1407773" y="1950932"/>
          <a:ext cx="1477405" cy="14774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Arial" charset="0"/>
            </a:rPr>
            <a:t>Contradiction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>
              <a:latin typeface="Arial" charset="0"/>
            </a:rPr>
            <a:t>Conflict with verbal messages </a:t>
          </a:r>
        </a:p>
      </dsp:txBody>
      <dsp:txXfrm>
        <a:off x="1479894" y="2023053"/>
        <a:ext cx="1333163" cy="1333163"/>
      </dsp:txXfrm>
    </dsp:sp>
    <dsp:sp modelId="{A4C309F3-249D-1947-98FD-FBB5A1F2A18D}">
      <dsp:nvSpPr>
        <dsp:cNvPr id="0" name=""/>
        <dsp:cNvSpPr/>
      </dsp:nvSpPr>
      <dsp:spPr>
        <a:xfrm>
          <a:off x="2998825" y="1950932"/>
          <a:ext cx="1477405" cy="14774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>
              <a:latin typeface="Arial" charset="0"/>
            </a:rPr>
            <a:t>Regulation</a:t>
          </a:r>
          <a:endParaRPr lang="en-US" sz="1600" kern="1200" dirty="0" smtClean="0">
            <a:latin typeface="Arial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>
              <a:latin typeface="Arial" charset="0"/>
            </a:rPr>
            <a:t>Regulate to the conversation – tapping on shoulder </a:t>
          </a:r>
        </a:p>
      </dsp:txBody>
      <dsp:txXfrm>
        <a:off x="3070946" y="2023053"/>
        <a:ext cx="1333163" cy="133316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B0D463-D4C5-6847-A54C-E2FCC2F5D2B3}">
      <dsp:nvSpPr>
        <dsp:cNvPr id="0" name=""/>
        <dsp:cNvSpPr/>
      </dsp:nvSpPr>
      <dsp:spPr>
        <a:xfrm>
          <a:off x="530756" y="0"/>
          <a:ext cx="6015234" cy="39925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D843AFE-D189-6842-9CD1-32C75D4CC809}">
      <dsp:nvSpPr>
        <dsp:cNvPr id="0" name=""/>
        <dsp:cNvSpPr/>
      </dsp:nvSpPr>
      <dsp:spPr>
        <a:xfrm>
          <a:off x="3541" y="1197768"/>
          <a:ext cx="1703533" cy="159702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Prewriting</a:t>
          </a:r>
          <a:endParaRPr lang="en-US" sz="2400" kern="1200" dirty="0"/>
        </a:p>
      </dsp:txBody>
      <dsp:txXfrm>
        <a:off x="81501" y="1275728"/>
        <a:ext cx="1547613" cy="1441105"/>
      </dsp:txXfrm>
    </dsp:sp>
    <dsp:sp modelId="{52DF6DB9-CA2F-8640-969E-ABBD1F5B1E40}">
      <dsp:nvSpPr>
        <dsp:cNvPr id="0" name=""/>
        <dsp:cNvSpPr/>
      </dsp:nvSpPr>
      <dsp:spPr>
        <a:xfrm>
          <a:off x="1792251" y="1197768"/>
          <a:ext cx="1703533" cy="159702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Organizing and outlining</a:t>
          </a:r>
          <a:endParaRPr lang="en-US" sz="2400" kern="1200" dirty="0"/>
        </a:p>
      </dsp:txBody>
      <dsp:txXfrm>
        <a:off x="1870211" y="1275728"/>
        <a:ext cx="1547613" cy="1441105"/>
      </dsp:txXfrm>
    </dsp:sp>
    <dsp:sp modelId="{6630CF13-C5AA-0E43-BB51-B8574AC601F1}">
      <dsp:nvSpPr>
        <dsp:cNvPr id="0" name=""/>
        <dsp:cNvSpPr/>
      </dsp:nvSpPr>
      <dsp:spPr>
        <a:xfrm>
          <a:off x="3580961" y="1197768"/>
          <a:ext cx="1703533" cy="159702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s-IS" sz="2400" kern="1200" dirty="0" smtClean="0"/>
            <a:t>Drafting</a:t>
          </a:r>
          <a:endParaRPr lang="is-IS" sz="2400" kern="1200" dirty="0"/>
        </a:p>
      </dsp:txBody>
      <dsp:txXfrm>
        <a:off x="3658921" y="1275728"/>
        <a:ext cx="1547613" cy="1441105"/>
      </dsp:txXfrm>
    </dsp:sp>
    <dsp:sp modelId="{F451E23D-4677-8F41-8058-14D62F540455}">
      <dsp:nvSpPr>
        <dsp:cNvPr id="0" name=""/>
        <dsp:cNvSpPr/>
      </dsp:nvSpPr>
      <dsp:spPr>
        <a:xfrm>
          <a:off x="5369671" y="1197768"/>
          <a:ext cx="1703533" cy="159702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Revising &amp; editing</a:t>
          </a:r>
          <a:endParaRPr lang="en-US" sz="2400" kern="1200" dirty="0"/>
        </a:p>
      </dsp:txBody>
      <dsp:txXfrm>
        <a:off x="5447631" y="1275728"/>
        <a:ext cx="1547613" cy="144110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8A9E62-EABE-324E-99D4-C39D8C38C5EA}">
      <dsp:nvSpPr>
        <dsp:cNvPr id="0" name=""/>
        <dsp:cNvSpPr/>
      </dsp:nvSpPr>
      <dsp:spPr>
        <a:xfrm>
          <a:off x="2283712" y="56"/>
          <a:ext cx="1436481" cy="93371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Purpose</a:t>
          </a:r>
          <a:endParaRPr lang="en-US" sz="2100" kern="1200" dirty="0"/>
        </a:p>
      </dsp:txBody>
      <dsp:txXfrm>
        <a:off x="2329292" y="45636"/>
        <a:ext cx="1345321" cy="842553"/>
      </dsp:txXfrm>
    </dsp:sp>
    <dsp:sp modelId="{2B2E9512-DAD8-AF45-AB73-30B25ED7C772}">
      <dsp:nvSpPr>
        <dsp:cNvPr id="0" name=""/>
        <dsp:cNvSpPr/>
      </dsp:nvSpPr>
      <dsp:spPr>
        <a:xfrm>
          <a:off x="1459257" y="466913"/>
          <a:ext cx="3085391" cy="3085391"/>
        </a:xfrm>
        <a:custGeom>
          <a:avLst/>
          <a:gdLst/>
          <a:ahLst/>
          <a:cxnLst/>
          <a:rect l="0" t="0" r="0" b="0"/>
          <a:pathLst>
            <a:path>
              <a:moveTo>
                <a:pt x="2459262" y="301802"/>
              </a:moveTo>
              <a:arcTo wR="1542695" hR="1542695" stAng="18387051" swAng="1633830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138A6D-9501-6D4E-A01D-A561DC3CA1EF}">
      <dsp:nvSpPr>
        <dsp:cNvPr id="0" name=""/>
        <dsp:cNvSpPr/>
      </dsp:nvSpPr>
      <dsp:spPr>
        <a:xfrm>
          <a:off x="3826408" y="1542752"/>
          <a:ext cx="1436481" cy="93371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Scope</a:t>
          </a:r>
          <a:endParaRPr lang="en-US" sz="2100" kern="1200" dirty="0"/>
        </a:p>
      </dsp:txBody>
      <dsp:txXfrm>
        <a:off x="3871988" y="1588332"/>
        <a:ext cx="1345321" cy="842553"/>
      </dsp:txXfrm>
    </dsp:sp>
    <dsp:sp modelId="{2A2E5E58-0A40-C048-A629-63469ADAFAAC}">
      <dsp:nvSpPr>
        <dsp:cNvPr id="0" name=""/>
        <dsp:cNvSpPr/>
      </dsp:nvSpPr>
      <dsp:spPr>
        <a:xfrm>
          <a:off x="1459257" y="466913"/>
          <a:ext cx="3085391" cy="3085391"/>
        </a:xfrm>
        <a:custGeom>
          <a:avLst/>
          <a:gdLst/>
          <a:ahLst/>
          <a:cxnLst/>
          <a:rect l="0" t="0" r="0" b="0"/>
          <a:pathLst>
            <a:path>
              <a:moveTo>
                <a:pt x="2925479" y="2226670"/>
              </a:moveTo>
              <a:arcTo wR="1542695" hR="1542695" stAng="1579119" swAng="1633830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D9DE85-7905-4140-8E5A-6ED7FB946951}">
      <dsp:nvSpPr>
        <dsp:cNvPr id="0" name=""/>
        <dsp:cNvSpPr/>
      </dsp:nvSpPr>
      <dsp:spPr>
        <a:xfrm>
          <a:off x="2283712" y="3085448"/>
          <a:ext cx="1436481" cy="93371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Audience Analysis</a:t>
          </a:r>
          <a:endParaRPr lang="en-US" sz="2100" kern="1200" dirty="0"/>
        </a:p>
      </dsp:txBody>
      <dsp:txXfrm>
        <a:off x="2329292" y="3131028"/>
        <a:ext cx="1345321" cy="842553"/>
      </dsp:txXfrm>
    </dsp:sp>
    <dsp:sp modelId="{80E5A8AA-6867-0648-9F72-6B89DF3A9976}">
      <dsp:nvSpPr>
        <dsp:cNvPr id="0" name=""/>
        <dsp:cNvSpPr/>
      </dsp:nvSpPr>
      <dsp:spPr>
        <a:xfrm>
          <a:off x="1459257" y="466913"/>
          <a:ext cx="3085391" cy="3085391"/>
        </a:xfrm>
        <a:custGeom>
          <a:avLst/>
          <a:gdLst/>
          <a:ahLst/>
          <a:cxnLst/>
          <a:rect l="0" t="0" r="0" b="0"/>
          <a:pathLst>
            <a:path>
              <a:moveTo>
                <a:pt x="626129" y="2783589"/>
              </a:moveTo>
              <a:arcTo wR="1542695" hR="1542695" stAng="7587051" swAng="1633830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FB90A5-801C-2F4B-8B39-BB1729AEDA66}">
      <dsp:nvSpPr>
        <dsp:cNvPr id="0" name=""/>
        <dsp:cNvSpPr/>
      </dsp:nvSpPr>
      <dsp:spPr>
        <a:xfrm>
          <a:off x="741016" y="1542752"/>
          <a:ext cx="1436481" cy="93371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Medium or Channel</a:t>
          </a:r>
          <a:endParaRPr lang="en-US" sz="2100" kern="1200" dirty="0"/>
        </a:p>
      </dsp:txBody>
      <dsp:txXfrm>
        <a:off x="786596" y="1588332"/>
        <a:ext cx="1345321" cy="842553"/>
      </dsp:txXfrm>
    </dsp:sp>
    <dsp:sp modelId="{E493C64C-7404-E94E-A38D-5DE37526101C}">
      <dsp:nvSpPr>
        <dsp:cNvPr id="0" name=""/>
        <dsp:cNvSpPr/>
      </dsp:nvSpPr>
      <dsp:spPr>
        <a:xfrm>
          <a:off x="1459257" y="466913"/>
          <a:ext cx="3085391" cy="3085391"/>
        </a:xfrm>
        <a:custGeom>
          <a:avLst/>
          <a:gdLst/>
          <a:ahLst/>
          <a:cxnLst/>
          <a:rect l="0" t="0" r="0" b="0"/>
          <a:pathLst>
            <a:path>
              <a:moveTo>
                <a:pt x="159912" y="858721"/>
              </a:moveTo>
              <a:arcTo wR="1542695" hR="1542695" stAng="12379119" swAng="1633830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6DF1B5-2238-1D42-B5FA-B3A7D0E49684}">
      <dsp:nvSpPr>
        <dsp:cNvPr id="0" name=""/>
        <dsp:cNvSpPr/>
      </dsp:nvSpPr>
      <dsp:spPr>
        <a:xfrm>
          <a:off x="507" y="565340"/>
          <a:ext cx="2182293" cy="2618752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Brainstorming</a:t>
          </a:r>
          <a:endParaRPr lang="en-US" sz="2300" kern="1200" dirty="0"/>
        </a:p>
      </dsp:txBody>
      <dsp:txXfrm rot="16200000">
        <a:off x="-854952" y="1420799"/>
        <a:ext cx="2147377" cy="436458"/>
      </dsp:txXfrm>
    </dsp:sp>
    <dsp:sp modelId="{E9FB9021-8220-EC49-8701-B3B80CF4A23D}">
      <dsp:nvSpPr>
        <dsp:cNvPr id="0" name=""/>
        <dsp:cNvSpPr/>
      </dsp:nvSpPr>
      <dsp:spPr>
        <a:xfrm>
          <a:off x="436965" y="565340"/>
          <a:ext cx="1625808" cy="2618752"/>
        </a:xfrm>
        <a:prstGeom prst="rect">
          <a:avLst/>
        </a:prstGeom>
        <a:noFill/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10 minutes of jotting down any thoughts that come to mind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After groups items based on </a:t>
          </a:r>
          <a:r>
            <a:rPr lang="en-US" sz="2000" kern="1200" dirty="0" err="1" smtClean="0"/>
            <a:t>subcaterogy</a:t>
          </a:r>
          <a:endParaRPr lang="en-US" sz="2000" kern="1200" dirty="0"/>
        </a:p>
      </dsp:txBody>
      <dsp:txXfrm>
        <a:off x="436965" y="565340"/>
        <a:ext cx="1625808" cy="2618752"/>
      </dsp:txXfrm>
    </dsp:sp>
    <dsp:sp modelId="{4FF98612-2134-144F-8A8D-32B5E824D261}">
      <dsp:nvSpPr>
        <dsp:cNvPr id="0" name=""/>
        <dsp:cNvSpPr/>
      </dsp:nvSpPr>
      <dsp:spPr>
        <a:xfrm>
          <a:off x="2259181" y="565340"/>
          <a:ext cx="2182293" cy="2618752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Mapping</a:t>
          </a:r>
          <a:endParaRPr lang="en-US" sz="2300" kern="1200" dirty="0"/>
        </a:p>
      </dsp:txBody>
      <dsp:txXfrm rot="16200000">
        <a:off x="1403721" y="1420799"/>
        <a:ext cx="2147377" cy="436458"/>
      </dsp:txXfrm>
    </dsp:sp>
    <dsp:sp modelId="{A2A7C22E-80E5-8042-8E7B-C5C0253AE80C}">
      <dsp:nvSpPr>
        <dsp:cNvPr id="0" name=""/>
        <dsp:cNvSpPr/>
      </dsp:nvSpPr>
      <dsp:spPr>
        <a:xfrm rot="5400000">
          <a:off x="2077582" y="2647624"/>
          <a:ext cx="385021" cy="32734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59DD05-888C-E046-A93D-2C3BDB6C4A5F}">
      <dsp:nvSpPr>
        <dsp:cNvPr id="0" name=""/>
        <dsp:cNvSpPr/>
      </dsp:nvSpPr>
      <dsp:spPr>
        <a:xfrm>
          <a:off x="2695639" y="565340"/>
          <a:ext cx="1625808" cy="2618752"/>
        </a:xfrm>
        <a:prstGeom prst="rect">
          <a:avLst/>
        </a:prstGeom>
        <a:noFill/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Visual representation of clusters of information by topics and subtopics</a:t>
          </a:r>
          <a:endParaRPr lang="en-US" sz="2000" kern="1200" dirty="0"/>
        </a:p>
      </dsp:txBody>
      <dsp:txXfrm>
        <a:off x="2695639" y="565340"/>
        <a:ext cx="1625808" cy="2618752"/>
      </dsp:txXfrm>
    </dsp:sp>
    <dsp:sp modelId="{E140FBE5-92D5-C742-BC7E-0D2B838C7D37}">
      <dsp:nvSpPr>
        <dsp:cNvPr id="0" name=""/>
        <dsp:cNvSpPr/>
      </dsp:nvSpPr>
      <dsp:spPr>
        <a:xfrm>
          <a:off x="4517855" y="565340"/>
          <a:ext cx="2182293" cy="2618752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102235" bIns="0" numCol="1" spcCol="1270" anchor="t" anchorCtr="0">
          <a:noAutofit/>
        </a:bodyPr>
        <a:lstStyle/>
        <a:p>
          <a:pPr lvl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Asking questions</a:t>
          </a:r>
          <a:endParaRPr lang="en-US" sz="2300" kern="1200" dirty="0"/>
        </a:p>
      </dsp:txBody>
      <dsp:txXfrm rot="16200000">
        <a:off x="3662396" y="1420799"/>
        <a:ext cx="2147377" cy="436458"/>
      </dsp:txXfrm>
    </dsp:sp>
    <dsp:sp modelId="{5AA23057-9D02-1045-8D64-259F88F2CAAE}">
      <dsp:nvSpPr>
        <dsp:cNvPr id="0" name=""/>
        <dsp:cNvSpPr/>
      </dsp:nvSpPr>
      <dsp:spPr>
        <a:xfrm rot="5400000">
          <a:off x="4336256" y="2647624"/>
          <a:ext cx="385021" cy="32734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D62607-2D02-A34F-B66B-865BFB7F3F5F}">
      <dsp:nvSpPr>
        <dsp:cNvPr id="0" name=""/>
        <dsp:cNvSpPr/>
      </dsp:nvSpPr>
      <dsp:spPr>
        <a:xfrm>
          <a:off x="4954313" y="565340"/>
          <a:ext cx="1625808" cy="2618752"/>
        </a:xfrm>
        <a:prstGeom prst="rect">
          <a:avLst/>
        </a:prstGeom>
        <a:noFill/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The 5 W’s “Who What Why When and Where” 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Add “how” </a:t>
          </a:r>
          <a:endParaRPr lang="en-US" sz="2000" kern="1200" dirty="0"/>
        </a:p>
      </dsp:txBody>
      <dsp:txXfrm>
        <a:off x="4954313" y="565340"/>
        <a:ext cx="1625808" cy="261875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BBE716-52AB-5A45-A324-2E2527A51989}">
      <dsp:nvSpPr>
        <dsp:cNvPr id="0" name=""/>
        <dsp:cNvSpPr/>
      </dsp:nvSpPr>
      <dsp:spPr>
        <a:xfrm>
          <a:off x="0" y="0"/>
          <a:ext cx="60960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930C3CD-0241-F94B-8B58-67C7EA32B1C1}">
      <dsp:nvSpPr>
        <dsp:cNvPr id="0" name=""/>
        <dsp:cNvSpPr/>
      </dsp:nvSpPr>
      <dsp:spPr>
        <a:xfrm>
          <a:off x="0" y="0"/>
          <a:ext cx="1219200" cy="406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Clichés</a:t>
          </a:r>
          <a:endParaRPr lang="en-US" sz="2800" kern="1200" dirty="0"/>
        </a:p>
      </dsp:txBody>
      <dsp:txXfrm>
        <a:off x="0" y="0"/>
        <a:ext cx="1219200" cy="4064000"/>
      </dsp:txXfrm>
    </dsp:sp>
    <dsp:sp modelId="{A71074A0-662C-134E-A15D-3393113B1874}">
      <dsp:nvSpPr>
        <dsp:cNvPr id="0" name=""/>
        <dsp:cNvSpPr/>
      </dsp:nvSpPr>
      <dsp:spPr>
        <a:xfrm>
          <a:off x="1310640" y="27433"/>
          <a:ext cx="4785360" cy="548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Tighten our belts</a:t>
          </a:r>
          <a:endParaRPr lang="en-US" sz="2500" kern="1200" dirty="0"/>
        </a:p>
      </dsp:txBody>
      <dsp:txXfrm>
        <a:off x="1310640" y="27433"/>
        <a:ext cx="4785360" cy="548679"/>
      </dsp:txXfrm>
    </dsp:sp>
    <dsp:sp modelId="{7F2A63CB-5164-BE49-8C4E-C3B80251024B}">
      <dsp:nvSpPr>
        <dsp:cNvPr id="0" name=""/>
        <dsp:cNvSpPr/>
      </dsp:nvSpPr>
      <dsp:spPr>
        <a:xfrm>
          <a:off x="1219199" y="576113"/>
          <a:ext cx="4876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A2A942C-CFB8-0540-AF7B-F8AB2C75AA9F}">
      <dsp:nvSpPr>
        <dsp:cNvPr id="0" name=""/>
        <dsp:cNvSpPr/>
      </dsp:nvSpPr>
      <dsp:spPr>
        <a:xfrm>
          <a:off x="1310640" y="603547"/>
          <a:ext cx="4785360" cy="548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Think outside the box</a:t>
          </a:r>
          <a:endParaRPr lang="en-US" sz="2500" kern="1200" dirty="0"/>
        </a:p>
      </dsp:txBody>
      <dsp:txXfrm>
        <a:off x="1310640" y="603547"/>
        <a:ext cx="4785360" cy="548679"/>
      </dsp:txXfrm>
    </dsp:sp>
    <dsp:sp modelId="{FDDDDF4E-8C65-2A4C-B122-5D79C44C3547}">
      <dsp:nvSpPr>
        <dsp:cNvPr id="0" name=""/>
        <dsp:cNvSpPr/>
      </dsp:nvSpPr>
      <dsp:spPr>
        <a:xfrm>
          <a:off x="1219199" y="1152227"/>
          <a:ext cx="4876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958B4E2-BCCE-6242-884F-207EB5E5AF94}">
      <dsp:nvSpPr>
        <dsp:cNvPr id="0" name=""/>
        <dsp:cNvSpPr/>
      </dsp:nvSpPr>
      <dsp:spPr>
        <a:xfrm>
          <a:off x="1310640" y="1179661"/>
          <a:ext cx="4785360" cy="548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A change for the better</a:t>
          </a:r>
          <a:endParaRPr lang="en-US" sz="2500" kern="1200" dirty="0"/>
        </a:p>
      </dsp:txBody>
      <dsp:txXfrm>
        <a:off x="1310640" y="1179661"/>
        <a:ext cx="4785360" cy="548679"/>
      </dsp:txXfrm>
    </dsp:sp>
    <dsp:sp modelId="{87F8092F-5CE2-944A-8278-44631D7CD82E}">
      <dsp:nvSpPr>
        <dsp:cNvPr id="0" name=""/>
        <dsp:cNvSpPr/>
      </dsp:nvSpPr>
      <dsp:spPr>
        <a:xfrm>
          <a:off x="1219199" y="1728341"/>
          <a:ext cx="4876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7C9E631-8FA1-974F-AC91-1C8077838B35}">
      <dsp:nvSpPr>
        <dsp:cNvPr id="0" name=""/>
        <dsp:cNvSpPr/>
      </dsp:nvSpPr>
      <dsp:spPr>
        <a:xfrm>
          <a:off x="1310640" y="1755775"/>
          <a:ext cx="4785360" cy="548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Push the envelope</a:t>
          </a:r>
          <a:endParaRPr lang="en-US" sz="2500" kern="1200" dirty="0"/>
        </a:p>
      </dsp:txBody>
      <dsp:txXfrm>
        <a:off x="1310640" y="1755775"/>
        <a:ext cx="4785360" cy="548679"/>
      </dsp:txXfrm>
    </dsp:sp>
    <dsp:sp modelId="{19387082-F3E8-B340-B51D-382E0D75D8DB}">
      <dsp:nvSpPr>
        <dsp:cNvPr id="0" name=""/>
        <dsp:cNvSpPr/>
      </dsp:nvSpPr>
      <dsp:spPr>
        <a:xfrm>
          <a:off x="1219199" y="2304454"/>
          <a:ext cx="4876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AACA979-494D-6A44-9ED3-841021E3FC1E}">
      <dsp:nvSpPr>
        <dsp:cNvPr id="0" name=""/>
        <dsp:cNvSpPr/>
      </dsp:nvSpPr>
      <dsp:spPr>
        <a:xfrm>
          <a:off x="1310640" y="2331888"/>
          <a:ext cx="4785360" cy="548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To be perfectly honest</a:t>
          </a:r>
          <a:endParaRPr lang="en-US" sz="2500" kern="1200" dirty="0"/>
        </a:p>
      </dsp:txBody>
      <dsp:txXfrm>
        <a:off x="1310640" y="2331888"/>
        <a:ext cx="4785360" cy="548679"/>
      </dsp:txXfrm>
    </dsp:sp>
    <dsp:sp modelId="{4DC3671D-B2E6-1644-9FA2-BD91857AB674}">
      <dsp:nvSpPr>
        <dsp:cNvPr id="0" name=""/>
        <dsp:cNvSpPr/>
      </dsp:nvSpPr>
      <dsp:spPr>
        <a:xfrm>
          <a:off x="1219199" y="2880568"/>
          <a:ext cx="4876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6D43105-F55D-694E-A414-8485C7818032}">
      <dsp:nvSpPr>
        <dsp:cNvPr id="0" name=""/>
        <dsp:cNvSpPr/>
      </dsp:nvSpPr>
      <dsp:spPr>
        <a:xfrm>
          <a:off x="1310640" y="2908002"/>
          <a:ext cx="4785360" cy="548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A perfect ballgame</a:t>
          </a:r>
          <a:endParaRPr lang="en-US" sz="2500" kern="1200" dirty="0"/>
        </a:p>
      </dsp:txBody>
      <dsp:txXfrm>
        <a:off x="1310640" y="2908002"/>
        <a:ext cx="4785360" cy="548679"/>
      </dsp:txXfrm>
    </dsp:sp>
    <dsp:sp modelId="{0D726B6F-5AC8-7A42-B66A-1C681B545E9C}">
      <dsp:nvSpPr>
        <dsp:cNvPr id="0" name=""/>
        <dsp:cNvSpPr/>
      </dsp:nvSpPr>
      <dsp:spPr>
        <a:xfrm>
          <a:off x="1219199" y="3456682"/>
          <a:ext cx="4876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987A3BF-AFFE-854A-92C5-7E7567B5C068}">
      <dsp:nvSpPr>
        <dsp:cNvPr id="0" name=""/>
        <dsp:cNvSpPr/>
      </dsp:nvSpPr>
      <dsp:spPr>
        <a:xfrm>
          <a:off x="1310640" y="3484116"/>
          <a:ext cx="4785360" cy="548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Without further delay </a:t>
          </a:r>
          <a:endParaRPr lang="en-US" sz="2500" kern="1200" dirty="0"/>
        </a:p>
      </dsp:txBody>
      <dsp:txXfrm>
        <a:off x="1310640" y="3484116"/>
        <a:ext cx="4785360" cy="548679"/>
      </dsp:txXfrm>
    </dsp:sp>
    <dsp:sp modelId="{5A6CF25B-2634-1D44-9632-87E108981697}">
      <dsp:nvSpPr>
        <dsp:cNvPr id="0" name=""/>
        <dsp:cNvSpPr/>
      </dsp:nvSpPr>
      <dsp:spPr>
        <a:xfrm>
          <a:off x="1219199" y="4032795"/>
          <a:ext cx="4876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8F7D76-BA1C-4B48-8A8A-3A3ABFA03611}">
      <dsp:nvSpPr>
        <dsp:cNvPr id="0" name=""/>
        <dsp:cNvSpPr/>
      </dsp:nvSpPr>
      <dsp:spPr>
        <a:xfrm>
          <a:off x="916483" y="1984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latin typeface="Arial" charset="0"/>
            </a:rPr>
            <a:t>Eliminate long lead-ins.</a:t>
          </a:r>
          <a:endParaRPr lang="en-US" sz="2200" kern="1200" dirty="0"/>
        </a:p>
      </dsp:txBody>
      <dsp:txXfrm>
        <a:off x="916483" y="1984"/>
        <a:ext cx="2030015" cy="1218009"/>
      </dsp:txXfrm>
    </dsp:sp>
    <dsp:sp modelId="{1BAD937C-4A02-DF44-942A-EE7805E1A7A3}">
      <dsp:nvSpPr>
        <dsp:cNvPr id="0" name=""/>
        <dsp:cNvSpPr/>
      </dsp:nvSpPr>
      <dsp:spPr>
        <a:xfrm>
          <a:off x="3149500" y="1984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>
              <a:latin typeface="Arial" charset="0"/>
            </a:rPr>
            <a:t>Revise noun conversions.</a:t>
          </a:r>
          <a:endParaRPr lang="en-US" sz="2200" kern="1200" dirty="0">
            <a:latin typeface="Arial" charset="0"/>
          </a:endParaRPr>
        </a:p>
      </dsp:txBody>
      <dsp:txXfrm>
        <a:off x="3149500" y="1984"/>
        <a:ext cx="2030015" cy="1218009"/>
      </dsp:txXfrm>
    </dsp:sp>
    <dsp:sp modelId="{26F05FAA-EDD4-834F-B274-0E501DEA06D7}">
      <dsp:nvSpPr>
        <dsp:cNvPr id="0" name=""/>
        <dsp:cNvSpPr/>
      </dsp:nvSpPr>
      <dsp:spPr>
        <a:xfrm>
          <a:off x="916483" y="1422995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>
              <a:latin typeface="Arial" charset="0"/>
            </a:rPr>
            <a:t>Eliminate redundancies.</a:t>
          </a:r>
          <a:endParaRPr lang="en-US" sz="2200" kern="1200" dirty="0">
            <a:latin typeface="Arial" charset="0"/>
          </a:endParaRPr>
        </a:p>
      </dsp:txBody>
      <dsp:txXfrm>
        <a:off x="916483" y="1422995"/>
        <a:ext cx="2030015" cy="1218009"/>
      </dsp:txXfrm>
    </dsp:sp>
    <dsp:sp modelId="{DE4A974D-8AA3-284F-A746-44E0BFC8BA71}">
      <dsp:nvSpPr>
        <dsp:cNvPr id="0" name=""/>
        <dsp:cNvSpPr/>
      </dsp:nvSpPr>
      <dsp:spPr>
        <a:xfrm>
          <a:off x="3149500" y="1422995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>
              <a:latin typeface="Arial" charset="0"/>
            </a:rPr>
            <a:t>Revise empty words and phrases.</a:t>
          </a:r>
          <a:endParaRPr lang="en-US" sz="2200" kern="1200" dirty="0">
            <a:latin typeface="Arial" charset="0"/>
          </a:endParaRPr>
        </a:p>
      </dsp:txBody>
      <dsp:txXfrm>
        <a:off x="3149500" y="1422995"/>
        <a:ext cx="2030015" cy="1218009"/>
      </dsp:txXfrm>
    </dsp:sp>
    <dsp:sp modelId="{C376324C-996A-884E-8896-0253E22FCF44}">
      <dsp:nvSpPr>
        <dsp:cNvPr id="0" name=""/>
        <dsp:cNvSpPr/>
      </dsp:nvSpPr>
      <dsp:spPr>
        <a:xfrm>
          <a:off x="2032992" y="2844006"/>
          <a:ext cx="2030015" cy="12180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>
              <a:latin typeface="Arial" charset="0"/>
            </a:rPr>
            <a:t>Use precise, strong, and accurate verbs</a:t>
          </a:r>
          <a:endParaRPr lang="en-US" sz="2200" kern="1200"/>
        </a:p>
      </dsp:txBody>
      <dsp:txXfrm>
        <a:off x="2032992" y="2844006"/>
        <a:ext cx="2030015" cy="121800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3C2842-CE27-E74E-B231-08739277D6EA}">
      <dsp:nvSpPr>
        <dsp:cNvPr id="0" name=""/>
        <dsp:cNvSpPr/>
      </dsp:nvSpPr>
      <dsp:spPr>
        <a:xfrm>
          <a:off x="1438182" y="0"/>
          <a:ext cx="1718471" cy="95470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Personal</a:t>
          </a:r>
          <a:endParaRPr lang="en-US" sz="2500" kern="1200" dirty="0"/>
        </a:p>
      </dsp:txBody>
      <dsp:txXfrm>
        <a:off x="1466144" y="27962"/>
        <a:ext cx="1662547" cy="898782"/>
      </dsp:txXfrm>
    </dsp:sp>
    <dsp:sp modelId="{693069D6-82C5-D94B-B3EE-2377E6E5B2F7}">
      <dsp:nvSpPr>
        <dsp:cNvPr id="0" name=""/>
        <dsp:cNvSpPr/>
      </dsp:nvSpPr>
      <dsp:spPr>
        <a:xfrm>
          <a:off x="3920420" y="0"/>
          <a:ext cx="1718471" cy="95470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Impersonal</a:t>
          </a:r>
          <a:endParaRPr lang="en-US" sz="2500" kern="1200" dirty="0"/>
        </a:p>
      </dsp:txBody>
      <dsp:txXfrm>
        <a:off x="3948382" y="27962"/>
        <a:ext cx="1662547" cy="898782"/>
      </dsp:txXfrm>
    </dsp:sp>
    <dsp:sp modelId="{3C4EAD06-85CD-8F4E-8B94-734FEBBDF5E3}">
      <dsp:nvSpPr>
        <dsp:cNvPr id="0" name=""/>
        <dsp:cNvSpPr/>
      </dsp:nvSpPr>
      <dsp:spPr>
        <a:xfrm>
          <a:off x="3180522" y="4057503"/>
          <a:ext cx="716029" cy="716029"/>
        </a:xfrm>
        <a:prstGeom prst="triangl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0DD92F-D926-DB4B-8CFD-AEF9AB116368}">
      <dsp:nvSpPr>
        <dsp:cNvPr id="0" name=""/>
        <dsp:cNvSpPr/>
      </dsp:nvSpPr>
      <dsp:spPr>
        <a:xfrm>
          <a:off x="1390447" y="3757725"/>
          <a:ext cx="4296179" cy="29023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1509E8-826B-2943-B2B8-90431399703F}">
      <dsp:nvSpPr>
        <dsp:cNvPr id="0" name=""/>
        <dsp:cNvSpPr/>
      </dsp:nvSpPr>
      <dsp:spPr>
        <a:xfrm>
          <a:off x="3920420" y="2921402"/>
          <a:ext cx="1718471" cy="80195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Objectivity</a:t>
          </a:r>
          <a:endParaRPr lang="en-US" sz="1900" kern="1200" dirty="0"/>
        </a:p>
      </dsp:txBody>
      <dsp:txXfrm>
        <a:off x="3959568" y="2960550"/>
        <a:ext cx="1640175" cy="723657"/>
      </dsp:txXfrm>
    </dsp:sp>
    <dsp:sp modelId="{662B39FC-41BD-C043-9E35-B5CC4B3AC128}">
      <dsp:nvSpPr>
        <dsp:cNvPr id="0" name=""/>
        <dsp:cNvSpPr/>
      </dsp:nvSpPr>
      <dsp:spPr>
        <a:xfrm>
          <a:off x="3920420" y="2062166"/>
          <a:ext cx="1718471" cy="80195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Emphasizing facts</a:t>
          </a:r>
          <a:endParaRPr lang="en-US" sz="1900" kern="1200" dirty="0"/>
        </a:p>
      </dsp:txBody>
      <dsp:txXfrm>
        <a:off x="3959568" y="2101314"/>
        <a:ext cx="1640175" cy="723657"/>
      </dsp:txXfrm>
    </dsp:sp>
    <dsp:sp modelId="{7ACF56FF-C9FA-0A46-97B3-FE22024DF030}">
      <dsp:nvSpPr>
        <dsp:cNvPr id="0" name=""/>
        <dsp:cNvSpPr/>
      </dsp:nvSpPr>
      <dsp:spPr>
        <a:xfrm>
          <a:off x="3920420" y="1202930"/>
          <a:ext cx="1718471" cy="80195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Detached</a:t>
          </a:r>
          <a:endParaRPr lang="en-US" sz="1900" kern="1200" dirty="0"/>
        </a:p>
      </dsp:txBody>
      <dsp:txXfrm>
        <a:off x="3959568" y="1242078"/>
        <a:ext cx="1640175" cy="723657"/>
      </dsp:txXfrm>
    </dsp:sp>
    <dsp:sp modelId="{CB83B262-FC2E-BA42-ACC8-D51A18ABAF36}">
      <dsp:nvSpPr>
        <dsp:cNvPr id="0" name=""/>
        <dsp:cNvSpPr/>
      </dsp:nvSpPr>
      <dsp:spPr>
        <a:xfrm>
          <a:off x="1438182" y="2921402"/>
          <a:ext cx="1718471" cy="80195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First of second pronouns</a:t>
          </a:r>
          <a:endParaRPr lang="en-US" sz="1900" kern="1200" dirty="0"/>
        </a:p>
      </dsp:txBody>
      <dsp:txXfrm>
        <a:off x="1477330" y="2960550"/>
        <a:ext cx="1640175" cy="723657"/>
      </dsp:txXfrm>
    </dsp:sp>
    <dsp:sp modelId="{46C75FC0-6E75-AF4B-89A7-37CCA8881E41}">
      <dsp:nvSpPr>
        <dsp:cNvPr id="0" name=""/>
        <dsp:cNvSpPr/>
      </dsp:nvSpPr>
      <dsp:spPr>
        <a:xfrm>
          <a:off x="1438182" y="2062166"/>
          <a:ext cx="1718471" cy="80195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Warmth &amp; friendliness</a:t>
          </a:r>
          <a:endParaRPr lang="en-US" sz="1900" kern="1200" dirty="0"/>
        </a:p>
      </dsp:txBody>
      <dsp:txXfrm>
        <a:off x="1477330" y="2101314"/>
        <a:ext cx="1640175" cy="723657"/>
      </dsp:txXfrm>
    </dsp:sp>
    <dsp:sp modelId="{FC491F0A-35EC-D445-8BB5-C3C59E7B4731}">
      <dsp:nvSpPr>
        <dsp:cNvPr id="0" name=""/>
        <dsp:cNvSpPr/>
      </dsp:nvSpPr>
      <dsp:spPr>
        <a:xfrm>
          <a:off x="1438182" y="1202930"/>
          <a:ext cx="1718471" cy="80195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Engage readers</a:t>
          </a:r>
          <a:endParaRPr lang="en-US" sz="1900" kern="1200" dirty="0"/>
        </a:p>
      </dsp:txBody>
      <dsp:txXfrm>
        <a:off x="1477330" y="1242078"/>
        <a:ext cx="1640175" cy="72365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2AE263-F048-D842-A762-E950070A6CE1}">
      <dsp:nvSpPr>
        <dsp:cNvPr id="0" name=""/>
        <dsp:cNvSpPr/>
      </dsp:nvSpPr>
      <dsp:spPr>
        <a:xfrm>
          <a:off x="1542256" y="0"/>
          <a:ext cx="3992563" cy="3992563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B9ABBFD-A4F4-0A45-904D-753D7CCBCBBF}">
      <dsp:nvSpPr>
        <dsp:cNvPr id="0" name=""/>
        <dsp:cNvSpPr/>
      </dsp:nvSpPr>
      <dsp:spPr>
        <a:xfrm>
          <a:off x="1921549" y="379293"/>
          <a:ext cx="1557099" cy="15570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Simple</a:t>
          </a:r>
          <a:endParaRPr lang="en-US" sz="2100" kern="1200" dirty="0"/>
        </a:p>
      </dsp:txBody>
      <dsp:txXfrm>
        <a:off x="1997560" y="455304"/>
        <a:ext cx="1405077" cy="1405077"/>
      </dsp:txXfrm>
    </dsp:sp>
    <dsp:sp modelId="{34344990-E590-0540-9B79-A5C1BB9E0319}">
      <dsp:nvSpPr>
        <dsp:cNvPr id="0" name=""/>
        <dsp:cNvSpPr/>
      </dsp:nvSpPr>
      <dsp:spPr>
        <a:xfrm>
          <a:off x="3598425" y="379293"/>
          <a:ext cx="1557099" cy="15570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Compound</a:t>
          </a:r>
          <a:endParaRPr lang="en-US" sz="2100" kern="1200" dirty="0"/>
        </a:p>
      </dsp:txBody>
      <dsp:txXfrm>
        <a:off x="3674436" y="455304"/>
        <a:ext cx="1405077" cy="1405077"/>
      </dsp:txXfrm>
    </dsp:sp>
    <dsp:sp modelId="{478A064F-CC2B-7348-A67B-F7E760F7317F}">
      <dsp:nvSpPr>
        <dsp:cNvPr id="0" name=""/>
        <dsp:cNvSpPr/>
      </dsp:nvSpPr>
      <dsp:spPr>
        <a:xfrm>
          <a:off x="1921549" y="2056169"/>
          <a:ext cx="1557099" cy="15570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 smtClean="0"/>
            <a:t>Complexe</a:t>
          </a:r>
          <a:endParaRPr lang="en-US" sz="2100" kern="1200" dirty="0"/>
        </a:p>
      </dsp:txBody>
      <dsp:txXfrm>
        <a:off x="1997560" y="2132180"/>
        <a:ext cx="1405077" cy="1405077"/>
      </dsp:txXfrm>
    </dsp:sp>
    <dsp:sp modelId="{ECAA1E50-751E-0B48-84FD-EAA7391F8ABD}">
      <dsp:nvSpPr>
        <dsp:cNvPr id="0" name=""/>
        <dsp:cNvSpPr/>
      </dsp:nvSpPr>
      <dsp:spPr>
        <a:xfrm>
          <a:off x="3598425" y="2056169"/>
          <a:ext cx="1557099" cy="15570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Compound </a:t>
          </a:r>
          <a:r>
            <a:rPr lang="en-US" sz="2100" kern="1200" dirty="0" err="1" smtClean="0"/>
            <a:t>Complexe</a:t>
          </a:r>
          <a:endParaRPr lang="en-US" sz="2100" kern="1200" dirty="0"/>
        </a:p>
      </dsp:txBody>
      <dsp:txXfrm>
        <a:off x="3674436" y="2132180"/>
        <a:ext cx="1405077" cy="140507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2F421F-003A-B645-BA31-AD0E18776043}">
      <dsp:nvSpPr>
        <dsp:cNvPr id="0" name=""/>
        <dsp:cNvSpPr/>
      </dsp:nvSpPr>
      <dsp:spPr>
        <a:xfrm>
          <a:off x="2974410" y="1583134"/>
          <a:ext cx="1128254" cy="112825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emphasis</a:t>
          </a:r>
          <a:endParaRPr lang="en-US" sz="1500" kern="1200" dirty="0"/>
        </a:p>
      </dsp:txBody>
      <dsp:txXfrm>
        <a:off x="3139639" y="1748363"/>
        <a:ext cx="797796" cy="797796"/>
      </dsp:txXfrm>
    </dsp:sp>
    <dsp:sp modelId="{AC292FCC-4A4E-9641-B319-B25828F6283E}">
      <dsp:nvSpPr>
        <dsp:cNvPr id="0" name=""/>
        <dsp:cNvSpPr/>
      </dsp:nvSpPr>
      <dsp:spPr>
        <a:xfrm rot="16200000">
          <a:off x="3418537" y="1171708"/>
          <a:ext cx="239999" cy="3836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3454537" y="1284429"/>
        <a:ext cx="167999" cy="230164"/>
      </dsp:txXfrm>
    </dsp:sp>
    <dsp:sp modelId="{A883D07E-F0AA-2241-B8D1-145A3FCFAD3D}">
      <dsp:nvSpPr>
        <dsp:cNvPr id="0" name=""/>
        <dsp:cNvSpPr/>
      </dsp:nvSpPr>
      <dsp:spPr>
        <a:xfrm>
          <a:off x="2974410" y="2050"/>
          <a:ext cx="1128254" cy="112825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/>
            <a:t>Underlining, boldface, and/or italics;</a:t>
          </a:r>
          <a:endParaRPr lang="en-US" sz="1200" kern="1200"/>
        </a:p>
      </dsp:txBody>
      <dsp:txXfrm>
        <a:off x="3139639" y="167279"/>
        <a:ext cx="797796" cy="797796"/>
      </dsp:txXfrm>
    </dsp:sp>
    <dsp:sp modelId="{BDB3178D-C6F9-194D-97B7-9F3EA357143B}">
      <dsp:nvSpPr>
        <dsp:cNvPr id="0" name=""/>
        <dsp:cNvSpPr/>
      </dsp:nvSpPr>
      <dsp:spPr>
        <a:xfrm rot="20520000">
          <a:off x="4163927" y="1713266"/>
          <a:ext cx="239999" cy="3836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4165689" y="1801112"/>
        <a:ext cx="167999" cy="230164"/>
      </dsp:txXfrm>
    </dsp:sp>
    <dsp:sp modelId="{B33D3698-0009-C741-8990-5CC9FF82085B}">
      <dsp:nvSpPr>
        <dsp:cNvPr id="0" name=""/>
        <dsp:cNvSpPr/>
      </dsp:nvSpPr>
      <dsp:spPr>
        <a:xfrm>
          <a:off x="4478110" y="1094552"/>
          <a:ext cx="1128254" cy="112825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200" kern="1200" smtClean="0"/>
            <a:t>large font size;</a:t>
          </a:r>
          <a:endParaRPr lang="fr-FR" sz="1200" kern="1200"/>
        </a:p>
      </dsp:txBody>
      <dsp:txXfrm>
        <a:off x="4643339" y="1259781"/>
        <a:ext cx="797796" cy="797796"/>
      </dsp:txXfrm>
    </dsp:sp>
    <dsp:sp modelId="{FEEAF9B8-7790-6845-8E3F-1EFF101BEB0D}">
      <dsp:nvSpPr>
        <dsp:cNvPr id="0" name=""/>
        <dsp:cNvSpPr/>
      </dsp:nvSpPr>
      <dsp:spPr>
        <a:xfrm rot="3240000">
          <a:off x="3879214" y="2589524"/>
          <a:ext cx="239999" cy="3836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3894054" y="2637120"/>
        <a:ext cx="167999" cy="230164"/>
      </dsp:txXfrm>
    </dsp:sp>
    <dsp:sp modelId="{7BBC73C4-F664-AD42-A318-E94504715A33}">
      <dsp:nvSpPr>
        <dsp:cNvPr id="0" name=""/>
        <dsp:cNvSpPr/>
      </dsp:nvSpPr>
      <dsp:spPr>
        <a:xfrm>
          <a:off x="3903747" y="2862257"/>
          <a:ext cx="1128254" cy="112825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b-NO" sz="1200" kern="1200" smtClean="0"/>
            <a:t>capital letters;</a:t>
          </a:r>
          <a:endParaRPr lang="nb-NO" sz="1200" kern="1200"/>
        </a:p>
      </dsp:txBody>
      <dsp:txXfrm>
        <a:off x="4068976" y="3027486"/>
        <a:ext cx="797796" cy="797796"/>
      </dsp:txXfrm>
    </dsp:sp>
    <dsp:sp modelId="{0C328E20-84E8-D94F-B8EB-5A98DE0FFC6F}">
      <dsp:nvSpPr>
        <dsp:cNvPr id="0" name=""/>
        <dsp:cNvSpPr/>
      </dsp:nvSpPr>
      <dsp:spPr>
        <a:xfrm rot="7560000">
          <a:off x="2957861" y="2589524"/>
          <a:ext cx="239999" cy="3836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 rot="10800000">
        <a:off x="3015021" y="2637120"/>
        <a:ext cx="167999" cy="230164"/>
      </dsp:txXfrm>
    </dsp:sp>
    <dsp:sp modelId="{DF8D928B-61CD-064A-9465-CA83BBBE7A48}">
      <dsp:nvSpPr>
        <dsp:cNvPr id="0" name=""/>
        <dsp:cNvSpPr/>
      </dsp:nvSpPr>
      <dsp:spPr>
        <a:xfrm>
          <a:off x="2045072" y="2862257"/>
          <a:ext cx="1128254" cy="112825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/>
            <a:t>boxes; </a:t>
          </a:r>
          <a:endParaRPr lang="en-US" sz="1200" kern="1200"/>
        </a:p>
      </dsp:txBody>
      <dsp:txXfrm>
        <a:off x="2210301" y="3027486"/>
        <a:ext cx="797796" cy="797796"/>
      </dsp:txXfrm>
    </dsp:sp>
    <dsp:sp modelId="{AEE9C056-3385-5741-A89B-0A90C893274D}">
      <dsp:nvSpPr>
        <dsp:cNvPr id="0" name=""/>
        <dsp:cNvSpPr/>
      </dsp:nvSpPr>
      <dsp:spPr>
        <a:xfrm rot="11880000">
          <a:off x="2673147" y="1713266"/>
          <a:ext cx="239999" cy="3836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 rot="10800000">
        <a:off x="2743385" y="1801112"/>
        <a:ext cx="167999" cy="230164"/>
      </dsp:txXfrm>
    </dsp:sp>
    <dsp:sp modelId="{5D2EE6F5-7FFB-0046-B396-58A20169A2C5}">
      <dsp:nvSpPr>
        <dsp:cNvPr id="0" name=""/>
        <dsp:cNvSpPr/>
      </dsp:nvSpPr>
      <dsp:spPr>
        <a:xfrm>
          <a:off x="1470710" y="1094552"/>
          <a:ext cx="1128254" cy="112825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5000"/>
                <a:shade val="70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50000"/>
              </a:schemeClr>
            </a:gs>
          </a:gsLst>
          <a:lin ang="16200000" scaled="0"/>
        </a:gradFill>
        <a:ln>
          <a:noFill/>
        </a:ln>
        <a:effectLst>
          <a:outerShdw blurRad="38100" dist="25400" dir="6600000" sx="101000" sy="101000" rotWithShape="0">
            <a:srgbClr val="000000">
              <a:alpha val="7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colors.</a:t>
          </a:r>
          <a:endParaRPr lang="en-US" sz="1200" kern="1200" dirty="0"/>
        </a:p>
      </dsp:txBody>
      <dsp:txXfrm>
        <a:off x="1635939" y="1259781"/>
        <a:ext cx="797796" cy="79779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2013-11-28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4163" y="444728"/>
            <a:ext cx="857408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8" name="Group 16"/>
          <p:cNvGrpSpPr/>
          <p:nvPr/>
        </p:nvGrpSpPr>
        <p:grpSpPr>
          <a:xfrm>
            <a:off x="284163" y="1906542"/>
            <a:ext cx="8576373" cy="137411"/>
            <a:chOff x="284163" y="1759424"/>
            <a:chExt cx="8576373" cy="137411"/>
          </a:xfrm>
        </p:grpSpPr>
        <p:sp>
          <p:nvSpPr>
            <p:cNvPr id="9" name="Rectangle 8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8230889" y="444728"/>
            <a:ext cx="587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sz="3600">
                <a:solidFill>
                  <a:schemeClr val="bg1"/>
                </a:solidFill>
                <a:sym typeface="Wingdings"/>
              </a:rPr>
              <a:t></a:t>
            </a:r>
            <a:endParaRPr sz="360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1341" y="449005"/>
            <a:ext cx="7808976" cy="1088136"/>
          </a:xfrm>
          <a:noFill/>
        </p:spPr>
        <p:txBody>
          <a:bodyPr vert="horz" lIns="91440" tIns="45720" rIns="91440" bIns="45720" rtlCol="0" anchor="b" anchorCtr="0">
            <a:normAutofit/>
          </a:bodyPr>
          <a:lstStyle>
            <a:lvl1pPr marL="0" algn="l" defTabSz="914400" rtl="0" eaLnBrk="1" latinLnBrk="0" hangingPunct="1">
              <a:lnSpc>
                <a:spcPts val="4600"/>
              </a:lnSpc>
              <a:spcBef>
                <a:spcPct val="0"/>
              </a:spcBef>
              <a:buNone/>
              <a:defRPr sz="42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6205" y="1532427"/>
            <a:ext cx="7754112" cy="484632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Click to edit Master subtitle style</a:t>
            </a:r>
            <a:endParaRPr dirty="0"/>
          </a:p>
        </p:txBody>
      </p:sp>
      <p:sp>
        <p:nvSpPr>
          <p:cNvPr id="13" name="Rectangle 12"/>
          <p:cNvSpPr/>
          <p:nvPr/>
        </p:nvSpPr>
        <p:spPr>
          <a:xfrm>
            <a:off x="284163" y="6227064"/>
            <a:ext cx="8574087" cy="173736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84163" y="455773"/>
            <a:ext cx="8574087" cy="1133949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8" name="Group 7"/>
          <p:cNvGrpSpPr/>
          <p:nvPr/>
        </p:nvGrpSpPr>
        <p:grpSpPr>
          <a:xfrm>
            <a:off x="284163" y="1577847"/>
            <a:ext cx="8576373" cy="137411"/>
            <a:chOff x="284163" y="1577847"/>
            <a:chExt cx="8576373" cy="137411"/>
          </a:xfrm>
        </p:grpSpPr>
        <p:sp>
          <p:nvSpPr>
            <p:cNvPr id="9" name="Rectangle 8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2013-11-28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84163" y="444728"/>
            <a:ext cx="857408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2013-11-28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284162" y="2017058"/>
            <a:ext cx="8574087" cy="4377391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420" y="1532965"/>
            <a:ext cx="7754284" cy="484094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Click to edit Master subtitle style</a:t>
            </a:r>
            <a:endParaRPr dirty="0"/>
          </a:p>
        </p:txBody>
      </p:sp>
      <p:grpSp>
        <p:nvGrpSpPr>
          <p:cNvPr id="7" name="Group 16"/>
          <p:cNvGrpSpPr/>
          <p:nvPr/>
        </p:nvGrpSpPr>
        <p:grpSpPr>
          <a:xfrm>
            <a:off x="284163" y="1906542"/>
            <a:ext cx="8576373" cy="137411"/>
            <a:chOff x="284163" y="1759424"/>
            <a:chExt cx="8576373" cy="137411"/>
          </a:xfrm>
        </p:grpSpPr>
        <p:sp>
          <p:nvSpPr>
            <p:cNvPr id="11" name="Rectangle 10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230889" y="444728"/>
            <a:ext cx="587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sz="3600">
                <a:solidFill>
                  <a:schemeClr val="bg1"/>
                </a:solidFill>
                <a:sym typeface="Wingdings"/>
              </a:rPr>
              <a:t></a:t>
            </a:r>
            <a:endParaRPr sz="360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8633" y="444728"/>
            <a:ext cx="7810967" cy="1088237"/>
          </a:xfrm>
          <a:noFill/>
        </p:spPr>
        <p:txBody>
          <a:bodyPr bIns="45720" anchor="b" anchorCtr="0">
            <a:normAutofit/>
          </a:bodyPr>
          <a:lstStyle>
            <a:lvl1pPr algn="l">
              <a:lnSpc>
                <a:spcPts val="4600"/>
              </a:lnSpc>
              <a:defRPr/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4163" y="4801575"/>
            <a:ext cx="857408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84163" y="6263389"/>
            <a:ext cx="8576373" cy="137411"/>
            <a:chOff x="284163" y="1759424"/>
            <a:chExt cx="8576373" cy="137411"/>
          </a:xfrm>
        </p:grpSpPr>
        <p:sp>
          <p:nvSpPr>
            <p:cNvPr id="10" name="Rectangle 9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8230889" y="4801575"/>
            <a:ext cx="587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sz="3600">
                <a:solidFill>
                  <a:schemeClr val="bg1"/>
                </a:solidFill>
                <a:sym typeface="Wingdings"/>
              </a:rPr>
              <a:t></a:t>
            </a:r>
            <a:endParaRPr sz="360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768" y="4814125"/>
            <a:ext cx="7772400" cy="1051560"/>
          </a:xfrm>
          <a:noFill/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200" b="0" i="0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5488" y="5861304"/>
            <a:ext cx="7735824" cy="402336"/>
          </a:xfrm>
        </p:spPr>
        <p:txBody>
          <a:bodyPr vert="horz" lIns="91440" tIns="45720" rIns="91440" bIns="45720" rtlCol="0" anchor="t" anchorCtr="0">
            <a:normAutofit/>
          </a:bodyPr>
          <a:lstStyle>
            <a:lvl1pPr marL="0" indent="0">
              <a:spcBef>
                <a:spcPts val="0"/>
              </a:spcBef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None/>
            </a:pPr>
            <a:r>
              <a:rPr lang="fr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2013-11-28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284162" y="443754"/>
            <a:ext cx="8574087" cy="4370293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2013-11-28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4163" y="4801575"/>
            <a:ext cx="857408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84163" y="6263389"/>
            <a:ext cx="8576373" cy="137411"/>
            <a:chOff x="284163" y="1759424"/>
            <a:chExt cx="8576373" cy="137411"/>
          </a:xfrm>
        </p:grpSpPr>
        <p:sp>
          <p:nvSpPr>
            <p:cNvPr id="9" name="Rectangle 8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8230889" y="4801575"/>
            <a:ext cx="587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sz="3600">
                <a:solidFill>
                  <a:schemeClr val="bg1"/>
                </a:solidFill>
                <a:sym typeface="Wingdings"/>
              </a:rPr>
              <a:t></a:t>
            </a:r>
            <a:endParaRPr sz="360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306" y="4814047"/>
            <a:ext cx="7772400" cy="1048871"/>
          </a:xfrm>
          <a:noFill/>
        </p:spPr>
        <p:txBody>
          <a:bodyPr anchor="b" anchorCtr="0">
            <a:normAutofit/>
          </a:bodyPr>
          <a:lstStyle>
            <a:lvl1pPr algn="l">
              <a:defRPr sz="4200" b="0" i="0" cap="none" baseline="0"/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0647" y="5862918"/>
            <a:ext cx="7732059" cy="403412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4163" y="455773"/>
            <a:ext cx="8574087" cy="1133949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9" name="Group 8"/>
          <p:cNvGrpSpPr/>
          <p:nvPr/>
        </p:nvGrpSpPr>
        <p:grpSpPr>
          <a:xfrm>
            <a:off x="284163" y="1577847"/>
            <a:ext cx="8576373" cy="137411"/>
            <a:chOff x="284163" y="1577847"/>
            <a:chExt cx="8576373" cy="137411"/>
          </a:xfrm>
        </p:grpSpPr>
        <p:sp>
          <p:nvSpPr>
            <p:cNvPr id="10" name="Rectangle 9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3412" y="2151063"/>
            <a:ext cx="3931920" cy="39751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78188" y="2151063"/>
            <a:ext cx="3931920" cy="39751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2013-11-28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84163" y="455773"/>
            <a:ext cx="8574087" cy="1133949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1" name="Group 10"/>
          <p:cNvGrpSpPr/>
          <p:nvPr/>
        </p:nvGrpSpPr>
        <p:grpSpPr>
          <a:xfrm>
            <a:off x="284163" y="1577847"/>
            <a:ext cx="8576373" cy="137411"/>
            <a:chOff x="284163" y="1577847"/>
            <a:chExt cx="8576373" cy="137411"/>
          </a:xfrm>
        </p:grpSpPr>
        <p:sp>
          <p:nvSpPr>
            <p:cNvPr id="12" name="Rectangle 11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3412" y="1735138"/>
            <a:ext cx="3931920" cy="83325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3412" y="2590800"/>
            <a:ext cx="3931920" cy="3535362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79495" y="1735138"/>
            <a:ext cx="3931920" cy="83325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26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79495" y="2590800"/>
            <a:ext cx="3931920" cy="3535362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2013-11-28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84163" y="455773"/>
            <a:ext cx="8574087" cy="1133949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284163" y="1577847"/>
            <a:ext cx="8576373" cy="137411"/>
            <a:chOff x="284163" y="1577847"/>
            <a:chExt cx="8576373" cy="137411"/>
          </a:xfrm>
        </p:grpSpPr>
        <p:sp>
          <p:nvSpPr>
            <p:cNvPr id="8" name="Rectangle 7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Rectangle 8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2013-11-28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2013-11-28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284163" y="452718"/>
            <a:ext cx="8576373" cy="137411"/>
            <a:chOff x="284163" y="1577847"/>
            <a:chExt cx="8576373" cy="137411"/>
          </a:xfrm>
        </p:grpSpPr>
        <p:sp>
          <p:nvSpPr>
            <p:cNvPr id="6" name="Rectangle 5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Rectangle 6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Rectangle 7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41" y="1298762"/>
            <a:ext cx="4069080" cy="1162050"/>
          </a:xfrm>
          <a:noFill/>
        </p:spPr>
        <p:txBody>
          <a:bodyPr anchor="b">
            <a:noAutofit/>
          </a:bodyPr>
          <a:lstStyle>
            <a:lvl1pPr algn="ctr">
              <a:defRPr sz="3200" b="1">
                <a:solidFill>
                  <a:schemeClr val="accent2"/>
                </a:solidFill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3567" y="914400"/>
            <a:ext cx="4069080" cy="5211763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8941" y="2456329"/>
            <a:ext cx="4069080" cy="318247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2013-11-28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284163" y="452718"/>
            <a:ext cx="8576373" cy="137411"/>
            <a:chOff x="284163" y="1577847"/>
            <a:chExt cx="8576373" cy="137411"/>
          </a:xfrm>
        </p:grpSpPr>
        <p:sp>
          <p:nvSpPr>
            <p:cNvPr id="9" name="Rectangle 8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4163" y="4801575"/>
            <a:ext cx="857408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84163" y="6263389"/>
            <a:ext cx="8576373" cy="137411"/>
            <a:chOff x="284163" y="1759424"/>
            <a:chExt cx="8576373" cy="137411"/>
          </a:xfrm>
        </p:grpSpPr>
        <p:sp>
          <p:nvSpPr>
            <p:cNvPr id="10" name="Rectangle 9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071" y="4800600"/>
            <a:ext cx="8360242" cy="566738"/>
          </a:xfrm>
          <a:noFill/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0" i="0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4163" y="457199"/>
            <a:ext cx="8577072" cy="435254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099" y="5367338"/>
            <a:ext cx="8304213" cy="804862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2013-11-28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8"/>
          <p:cNvGrpSpPr/>
          <p:nvPr/>
        </p:nvGrpSpPr>
        <p:grpSpPr>
          <a:xfrm>
            <a:off x="284163" y="4280647"/>
            <a:ext cx="8576373" cy="137411"/>
            <a:chOff x="284163" y="1759424"/>
            <a:chExt cx="8576373" cy="137411"/>
          </a:xfrm>
        </p:grpSpPr>
        <p:sp>
          <p:nvSpPr>
            <p:cNvPr id="10" name="Rectangle 9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071" y="4778189"/>
            <a:ext cx="8360242" cy="566738"/>
          </a:xfrm>
          <a:noFill/>
        </p:spPr>
        <p:txBody>
          <a:bodyPr anchor="b">
            <a:normAutofit/>
          </a:bodyPr>
          <a:lstStyle>
            <a:lvl1pPr algn="l">
              <a:defRPr sz="2800" b="0">
                <a:solidFill>
                  <a:schemeClr val="accent2"/>
                </a:solidFill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4163" y="457200"/>
            <a:ext cx="8577072" cy="38221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099" y="5344927"/>
            <a:ext cx="8304213" cy="804862"/>
          </a:xfrm>
          <a:noFill/>
        </p:spPr>
        <p:txBody>
          <a:bodyPr/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2013-11-28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, Picture,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0" y="914400"/>
            <a:ext cx="5195047" cy="5211763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2013-11-28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84163" y="4267200"/>
            <a:ext cx="2743200" cy="2120153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101" y="4953001"/>
            <a:ext cx="2472017" cy="1246094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764" y="4419600"/>
            <a:ext cx="2475395" cy="510988"/>
          </a:xfrm>
          <a:noFill/>
        </p:spPr>
        <p:txBody>
          <a:bodyPr anchor="b">
            <a:normAutofit/>
          </a:bodyPr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284164" y="594360"/>
            <a:ext cx="2743200" cy="3675888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  <p:grpSp>
        <p:nvGrpSpPr>
          <p:cNvPr id="8" name="Group 14"/>
          <p:cNvGrpSpPr/>
          <p:nvPr/>
        </p:nvGrpSpPr>
        <p:grpSpPr>
          <a:xfrm>
            <a:off x="284163" y="461682"/>
            <a:ext cx="8576373" cy="137411"/>
            <a:chOff x="284163" y="1759424"/>
            <a:chExt cx="8576373" cy="137411"/>
          </a:xfrm>
        </p:grpSpPr>
        <p:sp>
          <p:nvSpPr>
            <p:cNvPr id="16" name="Rectangle 15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021013" y="4801575"/>
            <a:ext cx="583723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vert="horz" lIns="91440" tIns="45720" rIns="182880" bIns="365760" rtlCol="0" anchor="b" anchorCtr="0">
            <a:normAutofit/>
          </a:bodyPr>
          <a:lstStyle/>
          <a:p>
            <a:pPr algn="l" defTabSz="914400" rtl="0" eaLnBrk="1" latinLnBrk="0" hangingPunct="1">
              <a:spcBef>
                <a:spcPct val="0"/>
              </a:spcBef>
              <a:buNone/>
            </a:pPr>
            <a:endParaRPr sz="4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84163" y="6263389"/>
            <a:ext cx="8576373" cy="137411"/>
            <a:chOff x="284163" y="1759424"/>
            <a:chExt cx="8576373" cy="137411"/>
          </a:xfrm>
        </p:grpSpPr>
        <p:sp>
          <p:nvSpPr>
            <p:cNvPr id="10" name="Rectangle 9"/>
            <p:cNvSpPr/>
            <p:nvPr/>
          </p:nvSpPr>
          <p:spPr>
            <a:xfrm>
              <a:off x="284163" y="1759424"/>
              <a:ext cx="2743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026392" y="1759424"/>
              <a:ext cx="1600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626864" y="1759424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1661" y="4800600"/>
            <a:ext cx="5691651" cy="566738"/>
          </a:xfrm>
          <a:noFill/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0" i="0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21014" y="457199"/>
            <a:ext cx="5833872" cy="4352544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69805" y="5367338"/>
            <a:ext cx="5653507" cy="804862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2013-11-28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284164" y="457200"/>
            <a:ext cx="2736850" cy="2907792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  <p:sp>
        <p:nvSpPr>
          <p:cNvPr id="14" name="Picture Placeholder 2"/>
          <p:cNvSpPr>
            <a:spLocks noGrp="1"/>
          </p:cNvSpPr>
          <p:nvPr>
            <p:ph type="pic" idx="14"/>
          </p:nvPr>
        </p:nvSpPr>
        <p:spPr>
          <a:xfrm>
            <a:off x="284164" y="3364992"/>
            <a:ext cx="2736850" cy="289864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84163" y="455773"/>
            <a:ext cx="8574087" cy="1133949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8" name="Group 7"/>
          <p:cNvGrpSpPr/>
          <p:nvPr/>
        </p:nvGrpSpPr>
        <p:grpSpPr>
          <a:xfrm>
            <a:off x="284163" y="1577847"/>
            <a:ext cx="8576373" cy="137411"/>
            <a:chOff x="284163" y="1577847"/>
            <a:chExt cx="8576373" cy="137411"/>
          </a:xfrm>
        </p:grpSpPr>
        <p:sp>
          <p:nvSpPr>
            <p:cNvPr id="9" name="Rectangle 8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4163" y="2133600"/>
            <a:ext cx="8574087" cy="40132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2013-11-28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5313882" y="2857535"/>
            <a:ext cx="5934615" cy="1133949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95124" y="473075"/>
            <a:ext cx="969264" cy="5921375"/>
          </a:xfrm>
        </p:spPr>
        <p:txBody>
          <a:bodyPr vert="eaVert"/>
          <a:lstStyle>
            <a:lvl1pPr algn="l">
              <a:defRPr sz="3400"/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4163" y="457200"/>
            <a:ext cx="6497637" cy="5937250"/>
          </a:xfrm>
        </p:spPr>
        <p:txBody>
          <a:bodyPr vert="eaVert"/>
          <a:lstStyle>
            <a:lvl5pPr algn="l">
              <a:defRPr/>
            </a:lvl5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1665B-C24A-4702-B522-6A4334602E03}" type="datetimeFigureOut">
              <a:rPr lang="en-US" smtClean="0"/>
              <a:t>2013-11-28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 rot="5400000">
            <a:off x="4658724" y="3355723"/>
            <a:ext cx="5934456" cy="137411"/>
            <a:chOff x="284163" y="1577847"/>
            <a:chExt cx="8576373" cy="137411"/>
          </a:xfrm>
        </p:grpSpPr>
        <p:sp>
          <p:nvSpPr>
            <p:cNvPr id="9" name="Rectangle 8"/>
            <p:cNvSpPr/>
            <p:nvPr/>
          </p:nvSpPr>
          <p:spPr>
            <a:xfrm>
              <a:off x="284163" y="1577847"/>
              <a:ext cx="160020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85174" y="1577847"/>
              <a:ext cx="274320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626864" y="1577847"/>
              <a:ext cx="4233672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81503" y="2133600"/>
            <a:ext cx="7076747" cy="3992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4936" y="643703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4251665B-C24A-4702-B522-6A4334602E03}" type="datetimeFigureOut">
              <a:rPr lang="en-US" smtClean="0"/>
              <a:t>2013-11-28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9698" y="6437032"/>
            <a:ext cx="61249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6459" y="167347"/>
            <a:ext cx="630621" cy="359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5FD889E0-CAB2-4699-909D-B9A88D47ACBE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4163" y="630382"/>
            <a:ext cx="8574087" cy="967840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smtClean="0"/>
              <a:t>Click to edit Master title style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r" defTabSz="914400" rtl="0" eaLnBrk="1" latinLnBrk="0" hangingPunct="1">
        <a:spcBef>
          <a:spcPct val="0"/>
        </a:spcBef>
        <a:buNone/>
        <a:defRPr sz="4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4025" indent="-454025" algn="l" defTabSz="914400" rtl="0" eaLnBrk="1" latinLnBrk="0" hangingPunct="1">
        <a:spcBef>
          <a:spcPts val="20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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SzPct val="90000"/>
        <a:buFont typeface="Wingdings" pitchFamily="2" charset="2"/>
        <a:buChar char="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260475" indent="-346075" algn="l" defTabSz="914400" rtl="0" eaLnBrk="1" latinLnBrk="0" hangingPunct="1">
        <a:spcBef>
          <a:spcPts val="6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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00200" indent="-339725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SzPct val="90000"/>
        <a:buFont typeface="Wingdings" pitchFamily="2" charset="2"/>
        <a:buChar char="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939925" indent="-331788" algn="l" defTabSz="914400" rtl="0" eaLnBrk="1" latinLnBrk="0" hangingPunct="1">
        <a:spcBef>
          <a:spcPts val="6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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290763" indent="-344488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SzPct val="90000"/>
        <a:buFont typeface="Wingdings" pitchFamily="2" charset="2"/>
        <a:buChar char=""/>
        <a:defRPr lang="en-US" sz="1800" kern="1200" dirty="0" smtClean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2625725" indent="-344488" algn="l" defTabSz="914400" rtl="0" eaLnBrk="1" latinLnBrk="0" hangingPunct="1">
        <a:spcBef>
          <a:spcPts val="6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"/>
        <a:defRPr lang="en-US" sz="1800" kern="1200" dirty="0" smtClean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970213" indent="-344488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SzPct val="90000"/>
        <a:buFont typeface="Wingdings" pitchFamily="2" charset="2"/>
        <a:buChar char=""/>
        <a:defRPr lang="en-US" sz="1800" kern="1200" dirty="0" smtClean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3313113" indent="-344488" algn="l" defTabSz="914400" rtl="0" eaLnBrk="1" latinLnBrk="0" hangingPunct="1">
        <a:spcBef>
          <a:spcPts val="6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"/>
        <a:defRPr lang="en-US" sz="1800" kern="1200" dirty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4" Type="http://schemas.openxmlformats.org/officeDocument/2006/relationships/diagramQuickStyle" Target="../diagrams/quickStyle6.xml"/><Relationship Id="rId5" Type="http://schemas.openxmlformats.org/officeDocument/2006/relationships/diagramColors" Target="../diagrams/colors6.xml"/><Relationship Id="rId6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4" Type="http://schemas.openxmlformats.org/officeDocument/2006/relationships/diagramQuickStyle" Target="../diagrams/quickStyle7.xml"/><Relationship Id="rId5" Type="http://schemas.openxmlformats.org/officeDocument/2006/relationships/diagramColors" Target="../diagrams/colors7.xml"/><Relationship Id="rId6" Type="http://schemas.microsoft.com/office/2007/relationships/diagramDrawing" Target="../diagrams/drawing7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4" Type="http://schemas.openxmlformats.org/officeDocument/2006/relationships/diagramQuickStyle" Target="../diagrams/quickStyle8.xml"/><Relationship Id="rId5" Type="http://schemas.openxmlformats.org/officeDocument/2006/relationships/diagramColors" Target="../diagrams/colors8.xml"/><Relationship Id="rId6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4" Type="http://schemas.openxmlformats.org/officeDocument/2006/relationships/diagramQuickStyle" Target="../diagrams/quickStyle9.xml"/><Relationship Id="rId5" Type="http://schemas.openxmlformats.org/officeDocument/2006/relationships/diagramColors" Target="../diagrams/colors9.xml"/><Relationship Id="rId6" Type="http://schemas.microsoft.com/office/2007/relationships/diagramDrawing" Target="../diagrams/drawing9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4" Type="http://schemas.openxmlformats.org/officeDocument/2006/relationships/diagramQuickStyle" Target="../diagrams/quickStyle10.xml"/><Relationship Id="rId5" Type="http://schemas.openxmlformats.org/officeDocument/2006/relationships/diagramColors" Target="../diagrams/colors10.xml"/><Relationship Id="rId6" Type="http://schemas.microsoft.com/office/2007/relationships/diagramDrawing" Target="../diagrams/drawing10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4" Type="http://schemas.openxmlformats.org/officeDocument/2006/relationships/diagramQuickStyle" Target="../diagrams/quickStyle11.xml"/><Relationship Id="rId5" Type="http://schemas.openxmlformats.org/officeDocument/2006/relationships/diagramColors" Target="../diagrams/colors11.xml"/><Relationship Id="rId6" Type="http://schemas.microsoft.com/office/2007/relationships/diagramDrawing" Target="../diagrams/drawing1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4" Type="http://schemas.openxmlformats.org/officeDocument/2006/relationships/diagramQuickStyle" Target="../diagrams/quickStyle12.xml"/><Relationship Id="rId5" Type="http://schemas.openxmlformats.org/officeDocument/2006/relationships/diagramColors" Target="../diagrams/colors12.xml"/><Relationship Id="rId6" Type="http://schemas.microsoft.com/office/2007/relationships/diagramDrawing" Target="../diagrams/drawing1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4" Type="http://schemas.openxmlformats.org/officeDocument/2006/relationships/diagramQuickStyle" Target="../diagrams/quickStyle13.xml"/><Relationship Id="rId5" Type="http://schemas.openxmlformats.org/officeDocument/2006/relationships/diagramColors" Target="../diagrams/colors13.xml"/><Relationship Id="rId6" Type="http://schemas.microsoft.com/office/2007/relationships/diagramDrawing" Target="../diagrams/drawing1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4" Type="http://schemas.openxmlformats.org/officeDocument/2006/relationships/diagramQuickStyle" Target="../diagrams/quickStyle14.xml"/><Relationship Id="rId5" Type="http://schemas.openxmlformats.org/officeDocument/2006/relationships/diagramColors" Target="../diagrams/colors14.xml"/><Relationship Id="rId6" Type="http://schemas.microsoft.com/office/2007/relationships/diagramDrawing" Target="../diagrams/drawing1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4" Type="http://schemas.openxmlformats.org/officeDocument/2006/relationships/diagramQuickStyle" Target="../diagrams/quickStyle15.xml"/><Relationship Id="rId5" Type="http://schemas.openxmlformats.org/officeDocument/2006/relationships/diagramColors" Target="../diagrams/colors15.xml"/><Relationship Id="rId6" Type="http://schemas.microsoft.com/office/2007/relationships/diagramDrawing" Target="../diagrams/drawing15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4" Type="http://schemas.openxmlformats.org/officeDocument/2006/relationships/diagramQuickStyle" Target="../diagrams/quickStyle16.xml"/><Relationship Id="rId5" Type="http://schemas.openxmlformats.org/officeDocument/2006/relationships/diagramColors" Target="../diagrams/colors16.xml"/><Relationship Id="rId6" Type="http://schemas.microsoft.com/office/2007/relationships/diagramDrawing" Target="../diagrams/drawing1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4" Type="http://schemas.openxmlformats.org/officeDocument/2006/relationships/diagramQuickStyle" Target="../diagrams/quickStyle17.xml"/><Relationship Id="rId5" Type="http://schemas.openxmlformats.org/officeDocument/2006/relationships/diagramColors" Target="../diagrams/colors17.xml"/><Relationship Id="rId6" Type="http://schemas.microsoft.com/office/2007/relationships/diagramDrawing" Target="../diagrams/drawing17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4" Type="http://schemas.openxmlformats.org/officeDocument/2006/relationships/diagramQuickStyle" Target="../diagrams/quickStyle18.xml"/><Relationship Id="rId5" Type="http://schemas.openxmlformats.org/officeDocument/2006/relationships/diagramColors" Target="../diagrams/colors18.xml"/><Relationship Id="rId6" Type="http://schemas.microsoft.com/office/2007/relationships/diagramDrawing" Target="../diagrams/drawing18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8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4" Type="http://schemas.openxmlformats.org/officeDocument/2006/relationships/diagramQuickStyle" Target="../diagrams/quickStyle19.xml"/><Relationship Id="rId5" Type="http://schemas.openxmlformats.org/officeDocument/2006/relationships/diagramColors" Target="../diagrams/colors19.xml"/><Relationship Id="rId6" Type="http://schemas.microsoft.com/office/2007/relationships/diagramDrawing" Target="../diagrams/drawing19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9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Review course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178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01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How are communications driving change in the workplace? </a:t>
            </a: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77960248"/>
              </p:ext>
            </p:extLst>
          </p:nvPr>
        </p:nvGraphicFramePr>
        <p:xfrm>
          <a:off x="1781503" y="2794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549360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Graphic spid="4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01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600" b="1" dirty="0" smtClean="0"/>
              <a:t>The Communication process</a:t>
            </a:r>
          </a:p>
          <a:p>
            <a:pPr lvl="1"/>
            <a:r>
              <a:rPr lang="en-US" sz="2600" dirty="0">
                <a:latin typeface="Arial" charset="0"/>
              </a:rPr>
              <a:t>Situated</a:t>
            </a:r>
          </a:p>
          <a:p>
            <a:pPr lvl="2"/>
            <a:r>
              <a:rPr lang="en-US" dirty="0">
                <a:latin typeface="Arial" charset="0"/>
              </a:rPr>
              <a:t>Embedded in a particular environment or socio-cultural context</a:t>
            </a:r>
          </a:p>
          <a:p>
            <a:pPr lvl="1"/>
            <a:r>
              <a:rPr lang="en-US" sz="2600" dirty="0">
                <a:latin typeface="Arial" charset="0"/>
              </a:rPr>
              <a:t>Relational</a:t>
            </a:r>
          </a:p>
          <a:p>
            <a:pPr lvl="2"/>
            <a:r>
              <a:rPr lang="en-US" dirty="0">
                <a:latin typeface="Arial" charset="0"/>
              </a:rPr>
              <a:t>Involves the ability to interact effectively and ethically, according to what is needed at a given moment</a:t>
            </a:r>
          </a:p>
          <a:p>
            <a:pPr lvl="1"/>
            <a:r>
              <a:rPr lang="en-US" sz="2600" dirty="0">
                <a:latin typeface="Arial" charset="0"/>
              </a:rPr>
              <a:t>Transactional</a:t>
            </a:r>
          </a:p>
          <a:p>
            <a:pPr lvl="2"/>
            <a:r>
              <a:rPr lang="en-US" dirty="0">
                <a:latin typeface="Arial" charset="0"/>
              </a:rPr>
              <a:t>A cooperative activity in which people adapt to one another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81749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01</a:t>
            </a:r>
            <a:endParaRPr lang="en-US" dirty="0"/>
          </a:p>
        </p:txBody>
      </p:sp>
      <p:pic>
        <p:nvPicPr>
          <p:cNvPr id="4" name="Picture 5" descr="Fig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828120"/>
            <a:ext cx="8458200" cy="4876800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6173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01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latin typeface="Arial" charset="0"/>
              </a:rPr>
              <a:t>Barriers to Effective Communication</a:t>
            </a: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40407084"/>
              </p:ext>
            </p:extLst>
          </p:nvPr>
        </p:nvGraphicFramePr>
        <p:xfrm>
          <a:off x="1524339" y="2634289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050634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01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Question: </a:t>
            </a:r>
          </a:p>
          <a:p>
            <a:pPr lvl="1">
              <a:defRPr/>
            </a:pPr>
            <a:r>
              <a:rPr lang="en-US" dirty="0">
                <a:latin typeface="Arial" charset="0"/>
              </a:rPr>
              <a:t>Inability of a channel to carry all transmitted </a:t>
            </a:r>
            <a:r>
              <a:rPr lang="en-US" dirty="0" smtClean="0">
                <a:latin typeface="Arial" charset="0"/>
              </a:rPr>
              <a:t>messages</a:t>
            </a:r>
          </a:p>
          <a:p>
            <a:pPr lvl="1">
              <a:defRPr/>
            </a:pPr>
            <a:r>
              <a:rPr lang="en-US" dirty="0" smtClean="0">
                <a:latin typeface="Arial" charset="0"/>
              </a:rPr>
              <a:t>You have a phone conversation with someone that lasts for 2 hours without taking notes</a:t>
            </a:r>
          </a:p>
          <a:p>
            <a:pPr lvl="1">
              <a:defRPr/>
            </a:pPr>
            <a:r>
              <a:rPr lang="en-US" dirty="0" smtClean="0">
                <a:latin typeface="Arial" charset="0"/>
              </a:rPr>
              <a:t>Your much older boss has issues with the language used by a younger generation</a:t>
            </a:r>
            <a:endParaRPr lang="en-US" dirty="0">
              <a:latin typeface="Arial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77793" y="2482454"/>
            <a:ext cx="946546" cy="946546"/>
            <a:chOff x="2574726" y="161"/>
            <a:chExt cx="946546" cy="946546"/>
          </a:xfrm>
        </p:grpSpPr>
        <p:sp>
          <p:nvSpPr>
            <p:cNvPr id="7" name="Oval 6"/>
            <p:cNvSpPr/>
            <p:nvPr/>
          </p:nvSpPr>
          <p:spPr>
            <a:xfrm>
              <a:off x="2574726" y="161"/>
              <a:ext cx="946546" cy="946546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Oval 4"/>
            <p:cNvSpPr/>
            <p:nvPr/>
          </p:nvSpPr>
          <p:spPr>
            <a:xfrm>
              <a:off x="2713344" y="138779"/>
              <a:ext cx="669310" cy="6693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800" kern="1200" dirty="0" smtClean="0"/>
                <a:t>Channel Overload</a:t>
              </a:r>
              <a:endParaRPr lang="en-US" sz="800" kern="1200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77793" y="3429000"/>
            <a:ext cx="946546" cy="946546"/>
            <a:chOff x="3856741" y="617547"/>
            <a:chExt cx="946546" cy="946546"/>
          </a:xfrm>
        </p:grpSpPr>
        <p:sp>
          <p:nvSpPr>
            <p:cNvPr id="10" name="Oval 9"/>
            <p:cNvSpPr/>
            <p:nvPr/>
          </p:nvSpPr>
          <p:spPr>
            <a:xfrm>
              <a:off x="3856741" y="617547"/>
              <a:ext cx="946546" cy="946546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Oval 4"/>
            <p:cNvSpPr/>
            <p:nvPr/>
          </p:nvSpPr>
          <p:spPr>
            <a:xfrm>
              <a:off x="3995359" y="756165"/>
              <a:ext cx="669310" cy="6693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800" kern="1200" dirty="0" smtClean="0"/>
                <a:t>Information Overload</a:t>
              </a:r>
              <a:endParaRPr lang="en-US" sz="800" kern="1200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77793" y="4375546"/>
            <a:ext cx="946546" cy="946546"/>
            <a:chOff x="976080" y="2004800"/>
            <a:chExt cx="946546" cy="946546"/>
          </a:xfrm>
        </p:grpSpPr>
        <p:sp>
          <p:nvSpPr>
            <p:cNvPr id="13" name="Oval 12"/>
            <p:cNvSpPr/>
            <p:nvPr/>
          </p:nvSpPr>
          <p:spPr>
            <a:xfrm>
              <a:off x="976080" y="2004800"/>
              <a:ext cx="946546" cy="946546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Oval 4"/>
            <p:cNvSpPr/>
            <p:nvPr/>
          </p:nvSpPr>
          <p:spPr>
            <a:xfrm>
              <a:off x="1114698" y="2143418"/>
              <a:ext cx="669310" cy="6693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800" kern="1200" dirty="0" smtClean="0"/>
                <a:t>Environmental interference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864341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01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163" y="1759158"/>
            <a:ext cx="8574087" cy="3992563"/>
          </a:xfrm>
        </p:spPr>
        <p:txBody>
          <a:bodyPr/>
          <a:lstStyle/>
          <a:p>
            <a:r>
              <a:rPr lang="en-US" b="1" dirty="0" smtClean="0"/>
              <a:t>Non-Verbal Communication:</a:t>
            </a:r>
          </a:p>
          <a:p>
            <a:pPr lvl="1"/>
            <a:r>
              <a:rPr lang="en-US" sz="2400" dirty="0">
                <a:latin typeface="Arial" charset="0"/>
              </a:rPr>
              <a:t>Communication that does not use words but takes place through gestures, eye contact, and facial expressions.</a:t>
            </a:r>
          </a:p>
          <a:p>
            <a:pPr lvl="1"/>
            <a:endParaRPr lang="en-US" dirty="0" smtClean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556908406"/>
              </p:ext>
            </p:extLst>
          </p:nvPr>
        </p:nvGraphicFramePr>
        <p:xfrm>
          <a:off x="2126409" y="3011822"/>
          <a:ext cx="5884004" cy="3788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309458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Graphic spid="5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01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Question: </a:t>
            </a:r>
          </a:p>
          <a:p>
            <a:pPr lvl="1"/>
            <a:r>
              <a:rPr lang="en-US" dirty="0" smtClean="0"/>
              <a:t>If I send an e-mail to my supervisor. </a:t>
            </a:r>
          </a:p>
          <a:p>
            <a:pPr lvl="2"/>
            <a:r>
              <a:rPr lang="en-US" dirty="0" smtClean="0"/>
              <a:t>What is the direction of communication?</a:t>
            </a:r>
          </a:p>
          <a:p>
            <a:pPr lvl="2"/>
            <a:r>
              <a:rPr lang="en-US" dirty="0" smtClean="0"/>
              <a:t>Within what structure of channel is this situation?</a:t>
            </a:r>
          </a:p>
          <a:p>
            <a:pPr lvl="2"/>
            <a:r>
              <a:rPr lang="en-US" dirty="0" smtClean="0"/>
              <a:t>How is the intended audience of this communication?</a:t>
            </a:r>
          </a:p>
          <a:p>
            <a:pPr lvl="2"/>
            <a:endParaRPr lang="en-US" dirty="0"/>
          </a:p>
          <a:p>
            <a:pPr lvl="2"/>
            <a:r>
              <a:rPr lang="en-US" dirty="0" smtClean="0"/>
              <a:t>Upwards</a:t>
            </a:r>
          </a:p>
          <a:p>
            <a:pPr lvl="2"/>
            <a:r>
              <a:rPr lang="en-US" dirty="0" smtClean="0"/>
              <a:t>Formal Channel </a:t>
            </a:r>
          </a:p>
          <a:p>
            <a:pPr lvl="2"/>
            <a:r>
              <a:rPr lang="en-US" dirty="0" smtClean="0"/>
              <a:t>Internal.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4816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o1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Ethnocentrism? </a:t>
            </a:r>
          </a:p>
          <a:p>
            <a:pPr lvl="1"/>
            <a:r>
              <a:rPr lang="en-US" dirty="0">
                <a:latin typeface="Arial" charset="0"/>
              </a:rPr>
              <a:t>False assumptions that one</a:t>
            </a:r>
            <a:r>
              <a:rPr lang="ja-JP" altLang="en-US" dirty="0">
                <a:latin typeface="Arial" charset="0"/>
              </a:rPr>
              <a:t>’</a:t>
            </a:r>
            <a:r>
              <a:rPr lang="en-US" altLang="ja-JP" dirty="0">
                <a:latin typeface="Arial" charset="0"/>
              </a:rPr>
              <a:t>s own cultural or ethnic group is superior to other cultural or ethnic groups</a:t>
            </a:r>
          </a:p>
          <a:p>
            <a:pPr lvl="2"/>
            <a:r>
              <a:rPr lang="en-US" dirty="0">
                <a:latin typeface="Arial" charset="0"/>
              </a:rPr>
              <a:t>Based on limited experience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9981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Flatter organizations are ones that__________</a:t>
            </a:r>
          </a:p>
          <a:p>
            <a:pPr lvl="1"/>
            <a:r>
              <a:rPr lang="en-US" dirty="0" smtClean="0"/>
              <a:t>a</a:t>
            </a:r>
            <a:r>
              <a:rPr lang="en-US" dirty="0"/>
              <a:t>) have fewer middle managers</a:t>
            </a:r>
          </a:p>
          <a:p>
            <a:pPr lvl="1"/>
            <a:r>
              <a:rPr lang="en-US" dirty="0"/>
              <a:t>b) have shorter communications chains</a:t>
            </a:r>
          </a:p>
          <a:p>
            <a:pPr lvl="1"/>
            <a:r>
              <a:rPr lang="en-US" dirty="0"/>
              <a:t>c) require all individuals to be skilled communicators</a:t>
            </a:r>
          </a:p>
          <a:p>
            <a:pPr lvl="1"/>
            <a:r>
              <a:rPr lang="en-US" dirty="0"/>
              <a:t>d) All of the above</a:t>
            </a:r>
            <a:r>
              <a:rPr lang="en-US" dirty="0" smtClean="0"/>
              <a:t>.</a:t>
            </a:r>
          </a:p>
          <a:p>
            <a:r>
              <a:rPr lang="en-US" dirty="0" smtClean="0"/>
              <a:t>Which of the following is not a barrier to effective communication?</a:t>
            </a:r>
          </a:p>
          <a:p>
            <a:pPr lvl="1"/>
            <a:r>
              <a:rPr lang="en-US" dirty="0" smtClean="0"/>
              <a:t>a) Mechanical interference</a:t>
            </a:r>
          </a:p>
          <a:p>
            <a:pPr lvl="1"/>
            <a:r>
              <a:rPr lang="en-US" dirty="0" smtClean="0"/>
              <a:t>b) Channel overload</a:t>
            </a:r>
          </a:p>
          <a:p>
            <a:pPr lvl="1"/>
            <a:r>
              <a:rPr lang="en-US" dirty="0" smtClean="0"/>
              <a:t>c) Information overload</a:t>
            </a:r>
          </a:p>
          <a:p>
            <a:pPr lvl="1"/>
            <a:r>
              <a:rPr lang="en-US" dirty="0" smtClean="0"/>
              <a:t>d) Emotional interference</a:t>
            </a: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610287" y="4684720"/>
            <a:ext cx="1550460" cy="8247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610287" y="3533976"/>
            <a:ext cx="1550460" cy="8247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79232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02 </a:t>
            </a:r>
            <a:endParaRPr lang="en-US" dirty="0"/>
          </a:p>
        </p:txBody>
      </p:sp>
      <p:graphicFrame>
        <p:nvGraphicFramePr>
          <p:cNvPr id="4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5832568"/>
              </p:ext>
            </p:extLst>
          </p:nvPr>
        </p:nvGraphicFramePr>
        <p:xfrm>
          <a:off x="1022761" y="2364540"/>
          <a:ext cx="7076747" cy="3992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844370" y="1902875"/>
            <a:ext cx="62551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Planning &amp; Writing for business communications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712945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02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Business Communication </a:t>
            </a:r>
          </a:p>
          <a:p>
            <a:pPr lvl="1"/>
            <a:r>
              <a:rPr lang="en-US" dirty="0"/>
              <a:t>Purpose-driven: carried out for a reason</a:t>
            </a:r>
          </a:p>
          <a:p>
            <a:pPr lvl="1"/>
            <a:r>
              <a:rPr lang="en-US" dirty="0"/>
              <a:t>Audience-focused: shape the message accordingly</a:t>
            </a:r>
          </a:p>
          <a:p>
            <a:pPr lvl="1"/>
            <a:r>
              <a:rPr lang="en-US" dirty="0"/>
              <a:t>Concise: practice word economy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84009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02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84163" y="3151451"/>
            <a:ext cx="1703533" cy="1597025"/>
            <a:chOff x="3541" y="1197768"/>
            <a:chExt cx="1703533" cy="1597025"/>
          </a:xfrm>
        </p:grpSpPr>
        <p:sp>
          <p:nvSpPr>
            <p:cNvPr id="5" name="Rounded Rectangle 4"/>
            <p:cNvSpPr/>
            <p:nvPr/>
          </p:nvSpPr>
          <p:spPr>
            <a:xfrm>
              <a:off x="3541" y="1197768"/>
              <a:ext cx="1703533" cy="1597025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81501" y="1275728"/>
              <a:ext cx="1547613" cy="144110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kern="1200" dirty="0" smtClean="0"/>
                <a:t>Prewriting</a:t>
              </a:r>
              <a:endParaRPr lang="en-US" sz="2400" kern="1200" dirty="0"/>
            </a:p>
          </p:txBody>
        </p:sp>
      </p:grpSp>
      <p:graphicFrame>
        <p:nvGraphicFramePr>
          <p:cNvPr id="7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9228111"/>
              </p:ext>
            </p:extLst>
          </p:nvPr>
        </p:nvGraphicFramePr>
        <p:xfrm>
          <a:off x="2854343" y="2205264"/>
          <a:ext cx="6003907" cy="4019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2572450" y="2035015"/>
            <a:ext cx="0" cy="418946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13967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Graphic spid="7" grpId="1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02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84163" y="3004930"/>
            <a:ext cx="1703533" cy="1597025"/>
            <a:chOff x="1792251" y="1197768"/>
            <a:chExt cx="1703533" cy="1597025"/>
          </a:xfrm>
        </p:grpSpPr>
        <p:sp>
          <p:nvSpPr>
            <p:cNvPr id="5" name="Rounded Rectangle 4"/>
            <p:cNvSpPr/>
            <p:nvPr/>
          </p:nvSpPr>
          <p:spPr>
            <a:xfrm>
              <a:off x="1792251" y="1197768"/>
              <a:ext cx="1703533" cy="1597025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1870211" y="1275728"/>
              <a:ext cx="1547613" cy="144110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kern="1200" dirty="0" smtClean="0"/>
                <a:t>Organizing and outlining</a:t>
              </a:r>
              <a:endParaRPr lang="en-US" sz="2400" kern="1200" dirty="0"/>
            </a:p>
          </p:txBody>
        </p:sp>
      </p:grp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881963932"/>
              </p:ext>
            </p:extLst>
          </p:nvPr>
        </p:nvGraphicFramePr>
        <p:xfrm>
          <a:off x="2157594" y="2128318"/>
          <a:ext cx="6700656" cy="37494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2052820" y="2279217"/>
            <a:ext cx="0" cy="359853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95417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Graphic spid="7" grpId="1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Effective business communication is not ________.</a:t>
            </a:r>
          </a:p>
          <a:p>
            <a:pPr lvl="1"/>
            <a:r>
              <a:rPr lang="en-US" dirty="0"/>
              <a:t>a) audience-focused</a:t>
            </a:r>
          </a:p>
          <a:p>
            <a:pPr lvl="1"/>
            <a:r>
              <a:rPr lang="en-US" dirty="0"/>
              <a:t>b) purpose-driven</a:t>
            </a:r>
          </a:p>
          <a:p>
            <a:pPr lvl="1"/>
            <a:r>
              <a:rPr lang="en-US" dirty="0"/>
              <a:t>c) writer-focused</a:t>
            </a:r>
          </a:p>
          <a:p>
            <a:pPr lvl="1"/>
            <a:r>
              <a:rPr lang="en-US" dirty="0"/>
              <a:t>d) </a:t>
            </a:r>
            <a:r>
              <a:rPr lang="en-US" dirty="0" smtClean="0"/>
              <a:t>concise</a:t>
            </a:r>
          </a:p>
          <a:p>
            <a:r>
              <a:rPr lang="en-US" dirty="0"/>
              <a:t>Establishing the purpose of a message before beginning to write it allows you to ________.</a:t>
            </a:r>
          </a:p>
          <a:p>
            <a:pPr lvl="1"/>
            <a:r>
              <a:rPr lang="en-US" dirty="0"/>
              <a:t>a) reduce the chance that the message will succeed</a:t>
            </a:r>
          </a:p>
          <a:p>
            <a:pPr lvl="1"/>
            <a:r>
              <a:rPr lang="en-US" dirty="0"/>
              <a:t>b) overlook key components of the message</a:t>
            </a:r>
          </a:p>
          <a:p>
            <a:pPr lvl="1"/>
            <a:r>
              <a:rPr lang="en-US" dirty="0"/>
              <a:t>c) organize the message effectively</a:t>
            </a:r>
          </a:p>
          <a:p>
            <a:pPr lvl="1"/>
            <a:r>
              <a:rPr lang="en-US" dirty="0"/>
              <a:t>d) include only one purpose in the message</a:t>
            </a:r>
          </a:p>
          <a:p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527816" y="3183631"/>
            <a:ext cx="1533965" cy="989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527816" y="5298995"/>
            <a:ext cx="1533965" cy="989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3618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business style of writing?</a:t>
            </a:r>
          </a:p>
          <a:p>
            <a:pPr lvl="1"/>
            <a:r>
              <a:rPr lang="en-US" sz="2400" dirty="0">
                <a:latin typeface="Arial" charset="0"/>
              </a:rPr>
              <a:t>the rules, conventions, and options you need to consider whenever you write.</a:t>
            </a:r>
          </a:p>
          <a:p>
            <a:pPr lvl="2"/>
            <a:r>
              <a:rPr lang="en-US" sz="2800" dirty="0">
                <a:latin typeface="Arial" charset="0"/>
              </a:rPr>
              <a:t>Key things to consider:</a:t>
            </a:r>
          </a:p>
          <a:p>
            <a:pPr lvl="3"/>
            <a:r>
              <a:rPr lang="en-US" sz="2400" dirty="0">
                <a:latin typeface="Arial" charset="0"/>
              </a:rPr>
              <a:t>Use correct grammar.</a:t>
            </a:r>
          </a:p>
          <a:p>
            <a:pPr lvl="3"/>
            <a:r>
              <a:rPr lang="en-US" sz="2400" dirty="0">
                <a:latin typeface="Arial" charset="0"/>
              </a:rPr>
              <a:t>Consider the</a:t>
            </a:r>
            <a:r>
              <a:rPr lang="ja-JP" altLang="en-US" sz="2400" dirty="0">
                <a:latin typeface="Arial" charset="0"/>
              </a:rPr>
              <a:t>“</a:t>
            </a:r>
            <a:r>
              <a:rPr lang="en-US" sz="2400" dirty="0">
                <a:latin typeface="Arial" charset="0"/>
              </a:rPr>
              <a:t>sound</a:t>
            </a:r>
            <a:r>
              <a:rPr lang="ja-JP" altLang="en-US" sz="2400" dirty="0">
                <a:latin typeface="Arial" charset="0"/>
              </a:rPr>
              <a:t>”</a:t>
            </a:r>
            <a:r>
              <a:rPr lang="en-US" sz="2400" dirty="0">
                <a:latin typeface="Arial" charset="0"/>
              </a:rPr>
              <a:t>of your words.</a:t>
            </a:r>
          </a:p>
          <a:p>
            <a:pPr lvl="3"/>
            <a:r>
              <a:rPr lang="en-US" sz="2400" dirty="0">
                <a:latin typeface="Arial" charset="0"/>
              </a:rPr>
              <a:t>Eliminate frustrating and confusing messages.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05861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 will be responsible for auctioning and undertake a prioritization of my commitments in terms of my daily schedule</a:t>
            </a:r>
          </a:p>
          <a:p>
            <a:r>
              <a:rPr lang="en-US" dirty="0"/>
              <a:t>I will arrange my daily schedule </a:t>
            </a:r>
          </a:p>
        </p:txBody>
      </p:sp>
    </p:spTree>
    <p:extLst>
      <p:ext uri="{BB962C8B-B14F-4D97-AF65-F5344CB8AC3E}">
        <p14:creationId xmlns:p14="http://schemas.microsoft.com/office/powerpoint/2010/main" val="26605798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03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5824686"/>
              </p:ext>
            </p:extLst>
          </p:nvPr>
        </p:nvGraphicFramePr>
        <p:xfrm>
          <a:off x="1203876" y="2496023"/>
          <a:ext cx="7077075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9025"/>
                <a:gridCol w="2359025"/>
                <a:gridCol w="2359025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Plain English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r>
                        <a:rPr lang="en-US" dirty="0" err="1" smtClean="0"/>
                        <a:t>ize</a:t>
                      </a:r>
                      <a:r>
                        <a:rPr lang="en-US" dirty="0" smtClean="0"/>
                        <a:t> verb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-ion Noun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Make Communal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Communalize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Communalization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Use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Utilize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Utilization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Make best use of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Optimize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Optimization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Make real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Actualize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Actualization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Develop a business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Corporatize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Corporatization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Finish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Finalize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Finalization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ound Same Side Corner Rectangle 4"/>
          <p:cNvSpPr/>
          <p:nvPr/>
        </p:nvSpPr>
        <p:spPr>
          <a:xfrm>
            <a:off x="1237066" y="2869738"/>
            <a:ext cx="2325689" cy="296919"/>
          </a:xfrm>
          <a:prstGeom prst="round2Same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 Same Side Corner Rectangle 5"/>
          <p:cNvSpPr/>
          <p:nvPr/>
        </p:nvSpPr>
        <p:spPr>
          <a:xfrm>
            <a:off x="1241020" y="3269563"/>
            <a:ext cx="2325689" cy="296919"/>
          </a:xfrm>
          <a:prstGeom prst="round2Same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 Same Side Corner Rectangle 6"/>
          <p:cNvSpPr/>
          <p:nvPr/>
        </p:nvSpPr>
        <p:spPr>
          <a:xfrm>
            <a:off x="1224526" y="3632453"/>
            <a:ext cx="2325689" cy="296919"/>
          </a:xfrm>
          <a:prstGeom prst="round2Same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 Same Side Corner Rectangle 7"/>
          <p:cNvSpPr/>
          <p:nvPr/>
        </p:nvSpPr>
        <p:spPr>
          <a:xfrm>
            <a:off x="1224526" y="4011838"/>
            <a:ext cx="2325689" cy="296919"/>
          </a:xfrm>
          <a:prstGeom prst="round2Same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 Same Side Corner Rectangle 8"/>
          <p:cNvSpPr/>
          <p:nvPr/>
        </p:nvSpPr>
        <p:spPr>
          <a:xfrm>
            <a:off x="1224526" y="4391223"/>
            <a:ext cx="2325689" cy="296919"/>
          </a:xfrm>
          <a:prstGeom prst="round2Same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 Same Side Corner Rectangle 9"/>
          <p:cNvSpPr/>
          <p:nvPr/>
        </p:nvSpPr>
        <p:spPr>
          <a:xfrm>
            <a:off x="1224526" y="4737618"/>
            <a:ext cx="2325689" cy="296919"/>
          </a:xfrm>
          <a:prstGeom prst="round2Same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925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03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76338898"/>
              </p:ext>
            </p:extLst>
          </p:nvPr>
        </p:nvGraphicFramePr>
        <p:xfrm>
          <a:off x="2035322" y="205682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786536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03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933903" y="2286000"/>
            <a:ext cx="7076747" cy="39925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3200" smtClean="0">
                <a:latin typeface="Arial" charset="0"/>
              </a:rPr>
              <a:t>Keep language specific, precise, and functional.</a:t>
            </a:r>
          </a:p>
          <a:p>
            <a:pPr lvl="2">
              <a:lnSpc>
                <a:spcPct val="90000"/>
              </a:lnSpc>
            </a:pPr>
            <a:r>
              <a:rPr lang="en-US" sz="2400" smtClean="0">
                <a:latin typeface="Arial" charset="0"/>
              </a:rPr>
              <a:t>Provide specific details and concrete nouns to help readers act on information and requests.</a:t>
            </a:r>
          </a:p>
          <a:p>
            <a:pPr lvl="2">
              <a:lnSpc>
                <a:spcPct val="90000"/>
              </a:lnSpc>
            </a:pPr>
            <a:r>
              <a:rPr lang="en-US" sz="2400" smtClean="0">
                <a:latin typeface="Arial" charset="0"/>
              </a:rPr>
              <a:t>Quantify facts and avoid vague qualitative statements.</a:t>
            </a:r>
          </a:p>
          <a:p>
            <a:pPr lvl="2">
              <a:lnSpc>
                <a:spcPct val="90000"/>
              </a:lnSpc>
            </a:pPr>
            <a:r>
              <a:rPr lang="en-US" sz="2400" smtClean="0">
                <a:latin typeface="Arial" charset="0"/>
              </a:rPr>
              <a:t>Avoid ambiguous and non-idiomatic expressions.</a:t>
            </a:r>
          </a:p>
          <a:p>
            <a:pPr lvl="2">
              <a:lnSpc>
                <a:spcPct val="90000"/>
              </a:lnSpc>
            </a:pPr>
            <a:r>
              <a:rPr lang="en-US" sz="2400" smtClean="0">
                <a:latin typeface="Arial" charset="0"/>
              </a:rPr>
              <a:t>Use comparisons and analogies to clarify meaning</a:t>
            </a:r>
            <a:r>
              <a:rPr lang="en-US" smtClean="0">
                <a:latin typeface="Arial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1479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03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to achieve conciseness?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000565192"/>
              </p:ext>
            </p:extLst>
          </p:nvPr>
        </p:nvGraphicFramePr>
        <p:xfrm>
          <a:off x="1524000" y="2794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48177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5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03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you refer back to the final section of the report, you will see that recommendations suggest we should continue on with the current profit-sharing plan</a:t>
            </a:r>
          </a:p>
          <a:p>
            <a:endParaRPr lang="en-US" dirty="0"/>
          </a:p>
          <a:p>
            <a:r>
              <a:rPr lang="en-US" dirty="0"/>
              <a:t>During the course of the meeting, the need for mutual co-operation was brought to our attention</a:t>
            </a:r>
          </a:p>
        </p:txBody>
      </p:sp>
    </p:spTree>
    <p:extLst>
      <p:ext uri="{BB962C8B-B14F-4D97-AF65-F5344CB8AC3E}">
        <p14:creationId xmlns:p14="http://schemas.microsoft.com/office/powerpoint/2010/main" val="22945077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03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952278"/>
              </p:ext>
            </p:extLst>
          </p:nvPr>
        </p:nvGraphicFramePr>
        <p:xfrm>
          <a:off x="1203876" y="1896981"/>
          <a:ext cx="7077075" cy="47735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14038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03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Keeping a positive tone</a:t>
            </a:r>
          </a:p>
          <a:p>
            <a:pPr lvl="1"/>
            <a:r>
              <a:rPr lang="en-US" dirty="0" smtClean="0"/>
              <a:t>Because </a:t>
            </a:r>
            <a:r>
              <a:rPr lang="en-US" dirty="0"/>
              <a:t>you failed to provide us with your postal code, we could not send you the estate-planning package you requested.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Please tell us your postal code so that we may send you your estate-planning package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1139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To incorporate a plain-language writing style, a writer should practice ________.</a:t>
            </a:r>
          </a:p>
          <a:p>
            <a:pPr lvl="1"/>
            <a:r>
              <a:rPr lang="en-US" dirty="0"/>
              <a:t>a) using ambiguous language</a:t>
            </a:r>
          </a:p>
          <a:p>
            <a:pPr lvl="1"/>
            <a:r>
              <a:rPr lang="en-US" dirty="0"/>
              <a:t>b) avoiding passive-voice constructions</a:t>
            </a:r>
          </a:p>
          <a:p>
            <a:pPr lvl="1"/>
            <a:r>
              <a:rPr lang="en-US" dirty="0"/>
              <a:t>c) distancing the subject from the verb</a:t>
            </a:r>
          </a:p>
          <a:p>
            <a:pPr lvl="1"/>
            <a:r>
              <a:rPr lang="en-US" dirty="0"/>
              <a:t>d) avoiding the use of personal pronouns</a:t>
            </a:r>
          </a:p>
          <a:p>
            <a:r>
              <a:rPr lang="en-US" dirty="0"/>
              <a:t>Personal style is not characterized by ________.</a:t>
            </a:r>
          </a:p>
          <a:p>
            <a:pPr lvl="1"/>
            <a:r>
              <a:rPr lang="en-US" dirty="0"/>
              <a:t>a) short sentences</a:t>
            </a:r>
          </a:p>
          <a:p>
            <a:pPr lvl="1"/>
            <a:r>
              <a:rPr lang="fi-FI" dirty="0"/>
              <a:t>b) </a:t>
            </a:r>
            <a:r>
              <a:rPr lang="fi-FI" dirty="0" err="1"/>
              <a:t>passive</a:t>
            </a:r>
            <a:r>
              <a:rPr lang="fi-FI" dirty="0"/>
              <a:t> </a:t>
            </a:r>
            <a:r>
              <a:rPr lang="fi-FI" dirty="0" err="1"/>
              <a:t>voice</a:t>
            </a:r>
            <a:endParaRPr lang="fi-FI" dirty="0"/>
          </a:p>
          <a:p>
            <a:pPr lvl="1"/>
            <a:r>
              <a:rPr lang="en-US" dirty="0"/>
              <a:t>c) personal pronouns</a:t>
            </a:r>
          </a:p>
          <a:p>
            <a:pPr lvl="1"/>
            <a:r>
              <a:rPr lang="en-US" dirty="0"/>
              <a:t>d) first names and personal references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284163" y="3216621"/>
            <a:ext cx="1777618" cy="16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436563" y="4985579"/>
            <a:ext cx="1777618" cy="16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6657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04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8238269"/>
              </p:ext>
            </p:extLst>
          </p:nvPr>
        </p:nvGraphicFramePr>
        <p:xfrm>
          <a:off x="1375012" y="2117319"/>
          <a:ext cx="7077075" cy="3992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751350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Effective Sentences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03965" y="2496501"/>
            <a:ext cx="4454285" cy="3992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charset="0"/>
              </a:rPr>
              <a:t>Simple sentences</a:t>
            </a:r>
          </a:p>
          <a:p>
            <a:pPr lvl="1"/>
            <a:r>
              <a:rPr lang="en-US" sz="2800" dirty="0">
                <a:latin typeface="Arial" charset="0"/>
              </a:rPr>
              <a:t>One independent clause</a:t>
            </a:r>
          </a:p>
          <a:p>
            <a:pPr lvl="2"/>
            <a:r>
              <a:rPr lang="ja-JP" altLang="en-US" sz="2400" dirty="0" smtClean="0">
                <a:latin typeface="Arial" charset="0"/>
              </a:rPr>
              <a:t>“</a:t>
            </a:r>
            <a:r>
              <a:rPr lang="en-US" sz="2400" dirty="0">
                <a:latin typeface="Arial" charset="0"/>
              </a:rPr>
              <a:t>We love to learn about grammar</a:t>
            </a:r>
            <a:r>
              <a:rPr lang="en-US" dirty="0">
                <a:latin typeface="Arial" charset="0"/>
              </a:rPr>
              <a:t>.</a:t>
            </a:r>
            <a:r>
              <a:rPr lang="ja-JP" altLang="en-US" dirty="0" smtClean="0">
                <a:latin typeface="Arial" charset="0"/>
              </a:rPr>
              <a:t>”</a:t>
            </a:r>
            <a:endParaRPr lang="en-US" dirty="0" smtClean="0"/>
          </a:p>
          <a:p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742014" y="3428999"/>
            <a:ext cx="1557099" cy="1557099"/>
            <a:chOff x="1921549" y="379293"/>
            <a:chExt cx="1557099" cy="1557099"/>
          </a:xfrm>
        </p:grpSpPr>
        <p:sp>
          <p:nvSpPr>
            <p:cNvPr id="5" name="Rounded Rectangle 4"/>
            <p:cNvSpPr/>
            <p:nvPr/>
          </p:nvSpPr>
          <p:spPr>
            <a:xfrm>
              <a:off x="1921549" y="379293"/>
              <a:ext cx="1557099" cy="1557099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1997560" y="455304"/>
              <a:ext cx="1405077" cy="140507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80010" rIns="80010" bIns="8001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100" kern="1200" dirty="0" smtClean="0"/>
                <a:t>Simple</a:t>
              </a:r>
              <a:endParaRPr lang="en-US" sz="2100" kern="1200" dirty="0"/>
            </a:p>
          </p:txBody>
        </p:sp>
      </p:grpSp>
      <p:cxnSp>
        <p:nvCxnSpPr>
          <p:cNvPr id="8" name="Straight Connector 7"/>
          <p:cNvCxnSpPr/>
          <p:nvPr/>
        </p:nvCxnSpPr>
        <p:spPr>
          <a:xfrm>
            <a:off x="3694712" y="2496501"/>
            <a:ext cx="0" cy="324393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82682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Effective Sentences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403965" y="2496501"/>
            <a:ext cx="4454285" cy="3992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3200" dirty="0"/>
              <a:t>Two independent clauses</a:t>
            </a:r>
          </a:p>
          <a:p>
            <a:pPr lvl="2"/>
            <a:r>
              <a:rPr lang="en-US" sz="2800" dirty="0"/>
              <a:t> Communications is our </a:t>
            </a:r>
            <a:r>
              <a:rPr lang="en-US" sz="2800" dirty="0" smtClean="0"/>
              <a:t>favorite  </a:t>
            </a:r>
            <a:r>
              <a:rPr lang="en-US" sz="2800" dirty="0"/>
              <a:t>course, and we love to learn about grammar</a:t>
            </a:r>
          </a:p>
          <a:p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742014" y="3428999"/>
            <a:ext cx="1557099" cy="1557099"/>
            <a:chOff x="1921549" y="379293"/>
            <a:chExt cx="1557099" cy="1557099"/>
          </a:xfrm>
        </p:grpSpPr>
        <p:sp>
          <p:nvSpPr>
            <p:cNvPr id="6" name="Rounded Rectangle 5"/>
            <p:cNvSpPr/>
            <p:nvPr/>
          </p:nvSpPr>
          <p:spPr>
            <a:xfrm>
              <a:off x="1921549" y="379293"/>
              <a:ext cx="1557099" cy="1557099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1997560" y="455304"/>
              <a:ext cx="1405077" cy="140507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80010" rIns="80010" bIns="8001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100" kern="1200" dirty="0" smtClean="0"/>
                <a:t>Compound</a:t>
              </a:r>
              <a:endParaRPr lang="en-US" sz="2100" kern="1200" dirty="0"/>
            </a:p>
          </p:txBody>
        </p:sp>
      </p:grpSp>
      <p:cxnSp>
        <p:nvCxnSpPr>
          <p:cNvPr id="8" name="Straight Connector 7"/>
          <p:cNvCxnSpPr/>
          <p:nvPr/>
        </p:nvCxnSpPr>
        <p:spPr>
          <a:xfrm>
            <a:off x="3694712" y="2496501"/>
            <a:ext cx="0" cy="324393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1203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Effective Sentences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403965" y="2496501"/>
            <a:ext cx="4454285" cy="3992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2800" dirty="0">
                <a:latin typeface="Arial" charset="0"/>
              </a:rPr>
              <a:t>One dependent and one independent clause</a:t>
            </a:r>
          </a:p>
          <a:p>
            <a:pPr lvl="2"/>
            <a:r>
              <a:rPr lang="ja-JP" altLang="en-US" sz="2400" dirty="0">
                <a:latin typeface="Arial" charset="0"/>
              </a:rPr>
              <a:t>“</a:t>
            </a:r>
            <a:r>
              <a:rPr lang="en-US" sz="2400" dirty="0">
                <a:latin typeface="Arial" charset="0"/>
              </a:rPr>
              <a:t>When we come to class, we love to learn about grammar.</a:t>
            </a:r>
            <a:r>
              <a:rPr lang="ja-JP" altLang="en-US" sz="2400" dirty="0">
                <a:latin typeface="Arial" charset="0"/>
              </a:rPr>
              <a:t>”</a:t>
            </a:r>
            <a:endParaRPr lang="en-US" sz="2400" dirty="0">
              <a:latin typeface="Arial" charset="0"/>
            </a:endParaRPr>
          </a:p>
          <a:p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742014" y="3428999"/>
            <a:ext cx="1557099" cy="1557099"/>
            <a:chOff x="1921549" y="379293"/>
            <a:chExt cx="1557099" cy="1557099"/>
          </a:xfrm>
        </p:grpSpPr>
        <p:sp>
          <p:nvSpPr>
            <p:cNvPr id="6" name="Rounded Rectangle 5"/>
            <p:cNvSpPr/>
            <p:nvPr/>
          </p:nvSpPr>
          <p:spPr>
            <a:xfrm>
              <a:off x="1921549" y="379293"/>
              <a:ext cx="1557099" cy="1557099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1997560" y="455304"/>
              <a:ext cx="1405077" cy="140507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80010" rIns="80010" bIns="8001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100" kern="1200" dirty="0" smtClean="0"/>
                <a:t>Complex</a:t>
              </a:r>
              <a:endParaRPr lang="en-US" sz="2100" kern="1200" dirty="0"/>
            </a:p>
          </p:txBody>
        </p:sp>
      </p:grpSp>
      <p:cxnSp>
        <p:nvCxnSpPr>
          <p:cNvPr id="8" name="Straight Connector 7"/>
          <p:cNvCxnSpPr/>
          <p:nvPr/>
        </p:nvCxnSpPr>
        <p:spPr>
          <a:xfrm>
            <a:off x="3694712" y="2496501"/>
            <a:ext cx="0" cy="324393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3674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Effective Sentences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403965" y="2496501"/>
            <a:ext cx="4454285" cy="3992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2800" dirty="0">
                <a:latin typeface="Arial" charset="0"/>
              </a:rPr>
              <a:t>One dependent clause and two independent clauses</a:t>
            </a:r>
          </a:p>
          <a:p>
            <a:pPr lvl="2"/>
            <a:r>
              <a:rPr lang="ja-JP" altLang="en-US" sz="2400" dirty="0">
                <a:latin typeface="Arial" charset="0"/>
              </a:rPr>
              <a:t>“</a:t>
            </a:r>
            <a:r>
              <a:rPr lang="en-US" sz="2400" dirty="0">
                <a:latin typeface="Arial" charset="0"/>
              </a:rPr>
              <a:t>When we come to class, we learn about writing, and we learn about grammar.</a:t>
            </a:r>
            <a:r>
              <a:rPr lang="ja-JP" altLang="en-US" sz="2400" dirty="0" smtClean="0">
                <a:latin typeface="Arial" charset="0"/>
              </a:rPr>
              <a:t>”</a:t>
            </a:r>
            <a:endParaRPr lang="en-US" sz="2400" dirty="0">
              <a:latin typeface="Arial" charset="0"/>
            </a:endParaRPr>
          </a:p>
          <a:p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742014" y="3428999"/>
            <a:ext cx="1557099" cy="1557099"/>
            <a:chOff x="1921549" y="379293"/>
            <a:chExt cx="1557099" cy="1557099"/>
          </a:xfrm>
        </p:grpSpPr>
        <p:sp>
          <p:nvSpPr>
            <p:cNvPr id="6" name="Rounded Rectangle 5"/>
            <p:cNvSpPr/>
            <p:nvPr/>
          </p:nvSpPr>
          <p:spPr>
            <a:xfrm>
              <a:off x="1921549" y="379293"/>
              <a:ext cx="1557099" cy="1557099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/>
            <p:nvPr/>
          </p:nvSpPr>
          <p:spPr>
            <a:xfrm>
              <a:off x="1997560" y="455304"/>
              <a:ext cx="1405077" cy="140507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80010" rIns="80010" bIns="8001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100" kern="1200" dirty="0" smtClean="0"/>
                <a:t>Compound-complex</a:t>
              </a:r>
              <a:endParaRPr lang="en-US" sz="2100" kern="1200" dirty="0"/>
            </a:p>
          </p:txBody>
        </p:sp>
      </p:grpSp>
      <p:cxnSp>
        <p:nvCxnSpPr>
          <p:cNvPr id="8" name="Straight Connector 7"/>
          <p:cNvCxnSpPr/>
          <p:nvPr/>
        </p:nvCxnSpPr>
        <p:spPr>
          <a:xfrm>
            <a:off x="3694712" y="2496501"/>
            <a:ext cx="0" cy="324393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58956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04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781503" y="2133600"/>
            <a:ext cx="7076747" cy="433263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/>
              <a:t>Identify the following question types</a:t>
            </a:r>
          </a:p>
          <a:p>
            <a:pPr lvl="1"/>
            <a:r>
              <a:rPr lang="en-US" smtClean="0"/>
              <a:t>How must we improve our product so that it meets CSA specifications?</a:t>
            </a:r>
          </a:p>
          <a:p>
            <a:pPr lvl="1"/>
            <a:r>
              <a:rPr lang="en-US" smtClean="0"/>
              <a:t>If we were to improve our product, what modifications would you suggest?</a:t>
            </a:r>
          </a:p>
          <a:p>
            <a:pPr lvl="1"/>
            <a:r>
              <a:rPr lang="en-US" smtClean="0"/>
              <a:t>Will CSA approve our newest model before production is scheduled to begin?</a:t>
            </a:r>
          </a:p>
          <a:p>
            <a:pPr lvl="1"/>
            <a:r>
              <a:rPr lang="en-US" smtClean="0"/>
              <a:t>In what way is our competitor’s product better then our own?</a:t>
            </a:r>
          </a:p>
          <a:p>
            <a:pPr lvl="1"/>
            <a:r>
              <a:rPr lang="en-US" smtClean="0"/>
              <a:t>How many similar products has CSA approved in the past five years?</a:t>
            </a:r>
          </a:p>
          <a:p>
            <a:pPr lvl="1"/>
            <a:r>
              <a:rPr lang="en-US" smtClean="0"/>
              <a:t>Have you considered seeking approval from Underwriter’s Laboratories in the US?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98841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04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2045598"/>
              </p:ext>
            </p:extLst>
          </p:nvPr>
        </p:nvGraphicFramePr>
        <p:xfrm>
          <a:off x="1781175" y="2133600"/>
          <a:ext cx="7077075" cy="3992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19541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04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Revise the following sentence to emphasize key facts: </a:t>
            </a:r>
          </a:p>
          <a:p>
            <a:pPr lvl="1"/>
            <a:r>
              <a:rPr lang="en-US" dirty="0" smtClean="0"/>
              <a:t>Date: </a:t>
            </a:r>
          </a:p>
          <a:p>
            <a:pPr lvl="2"/>
            <a:r>
              <a:rPr lang="en-US" dirty="0" smtClean="0"/>
              <a:t>The deadline is March 31</a:t>
            </a:r>
            <a:r>
              <a:rPr lang="en-US" baseline="30000" dirty="0" smtClean="0"/>
              <a:t>st</a:t>
            </a:r>
            <a:r>
              <a:rPr lang="en-US" dirty="0" smtClean="0"/>
              <a:t> for requesting transfers to the </a:t>
            </a:r>
            <a:r>
              <a:rPr lang="en-US" dirty="0"/>
              <a:t>T</a:t>
            </a:r>
            <a:r>
              <a:rPr lang="en-US" dirty="0" smtClean="0"/>
              <a:t>oronto sales office.</a:t>
            </a:r>
          </a:p>
          <a:p>
            <a:pPr lvl="1"/>
            <a:r>
              <a:rPr lang="en-US" dirty="0" smtClean="0"/>
              <a:t>Departments:</a:t>
            </a:r>
          </a:p>
          <a:p>
            <a:pPr lvl="2"/>
            <a:r>
              <a:rPr lang="en-US" dirty="0" smtClean="0"/>
              <a:t>Three departments, namely Marketing, Sales and Distribution, are participating in the pilot project. </a:t>
            </a:r>
          </a:p>
          <a:p>
            <a:pPr lvl="1"/>
            <a:r>
              <a:rPr lang="en-US" dirty="0" smtClean="0"/>
              <a:t>Appointee:</a:t>
            </a:r>
          </a:p>
          <a:p>
            <a:pPr lvl="2"/>
            <a:r>
              <a:rPr lang="en-US" dirty="0" smtClean="0"/>
              <a:t>Our current operations manager, John O’Reilly, will now head up our Montreal office </a:t>
            </a:r>
          </a:p>
        </p:txBody>
      </p:sp>
    </p:spTree>
    <p:extLst>
      <p:ext uri="{BB962C8B-B14F-4D97-AF65-F5344CB8AC3E}">
        <p14:creationId xmlns:p14="http://schemas.microsoft.com/office/powerpoint/2010/main" val="24218719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04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540536"/>
              </p:ext>
            </p:extLst>
          </p:nvPr>
        </p:nvGraphicFramePr>
        <p:xfrm>
          <a:off x="330722" y="1905678"/>
          <a:ext cx="8527528" cy="4570704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4263764"/>
                <a:gridCol w="4263764"/>
              </a:tblGrid>
              <a:tr h="762657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Arial" charset="0"/>
                        </a:rPr>
                        <a:t>The active voice</a:t>
                      </a:r>
                    </a:p>
                    <a:p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Arial" charset="0"/>
                        </a:rPr>
                        <a:t>The passive voice</a:t>
                      </a:r>
                    </a:p>
                  </a:txBody>
                  <a:tcPr/>
                </a:tc>
              </a:tr>
              <a:tr h="1254695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Arial" charset="0"/>
                        </a:rPr>
                        <a:t>follows the order of [actor] [action] [receiver],</a:t>
                      </a:r>
                    </a:p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2000" dirty="0" smtClean="0">
                          <a:latin typeface="Arial" charset="0"/>
                        </a:rPr>
                        <a:t>follows the order of</a:t>
                      </a:r>
                      <a:r>
                        <a:rPr lang="en-US" sz="2000" baseline="0" dirty="0" smtClean="0">
                          <a:latin typeface="Arial" charset="0"/>
                        </a:rPr>
                        <a:t> </a:t>
                      </a:r>
                      <a:r>
                        <a:rPr lang="en-US" sz="2000" dirty="0" smtClean="0">
                          <a:latin typeface="Arial" charset="0"/>
                        </a:rPr>
                        <a:t>[receiver] [action] [actor] (uses “to be” + past participle + by)</a:t>
                      </a:r>
                    </a:p>
                  </a:txBody>
                  <a:tcPr/>
                </a:tc>
              </a:tr>
              <a:tr h="66425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charset="0"/>
                        </a:rPr>
                        <a:t>states good news clearly,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2000" dirty="0" smtClean="0">
                          <a:latin typeface="Arial" charset="0"/>
                        </a:rPr>
                        <a:t>conceals the “do-</a:t>
                      </a:r>
                      <a:r>
                        <a:rPr lang="en-US" sz="2000" dirty="0" err="1" smtClean="0">
                          <a:latin typeface="Arial" charset="0"/>
                        </a:rPr>
                        <a:t>er</a:t>
                      </a:r>
                      <a:r>
                        <a:rPr lang="en-US" sz="2000" dirty="0" smtClean="0">
                          <a:latin typeface="Arial" charset="0"/>
                        </a:rPr>
                        <a:t>” of the action,</a:t>
                      </a:r>
                    </a:p>
                  </a:txBody>
                  <a:tcPr/>
                </a:tc>
              </a:tr>
              <a:tr h="959472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Arial" charset="0"/>
                        </a:rPr>
                        <a:t>emphasizes the </a:t>
                      </a:r>
                      <a:r>
                        <a:rPr lang="ja-JP" altLang="en-US" sz="2000" dirty="0" smtClean="0">
                          <a:latin typeface="Arial" charset="0"/>
                        </a:rPr>
                        <a:t>“</a:t>
                      </a:r>
                      <a:r>
                        <a:rPr lang="en-US" sz="2000" dirty="0" smtClean="0">
                          <a:latin typeface="Arial" charset="0"/>
                        </a:rPr>
                        <a:t>do-</a:t>
                      </a:r>
                      <a:r>
                        <a:rPr lang="en-US" sz="2000" dirty="0" err="1" smtClean="0">
                          <a:latin typeface="Arial" charset="0"/>
                        </a:rPr>
                        <a:t>er</a:t>
                      </a:r>
                      <a:r>
                        <a:rPr lang="ja-JP" altLang="en-US" sz="2000" dirty="0" smtClean="0">
                          <a:latin typeface="Arial" charset="0"/>
                        </a:rPr>
                        <a:t>”</a:t>
                      </a:r>
                      <a:r>
                        <a:rPr lang="en-US" sz="2000" dirty="0" smtClean="0">
                          <a:latin typeface="Arial" charset="0"/>
                        </a:rPr>
                        <a:t> of the action.</a:t>
                      </a:r>
                    </a:p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2000" dirty="0" smtClean="0">
                          <a:latin typeface="Arial" charset="0"/>
                        </a:rPr>
                        <a:t>de-emphasizes negative news,</a:t>
                      </a:r>
                    </a:p>
                  </a:txBody>
                  <a:tcPr/>
                </a:tc>
              </a:tr>
              <a:tr h="664250"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2000" dirty="0" smtClean="0">
                          <a:latin typeface="Arial" charset="0"/>
                        </a:rPr>
                        <a:t>shows tact and sensitivity.</a:t>
                      </a:r>
                      <a:endParaRPr lang="en-US" sz="2000" dirty="0">
                        <a:latin typeface="Arial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98030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04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long should a paragraph be? </a:t>
            </a:r>
          </a:p>
          <a:p>
            <a:pPr lvl="1"/>
            <a:r>
              <a:rPr lang="en-US" sz="2000" dirty="0">
                <a:latin typeface="Arial" charset="0"/>
              </a:rPr>
              <a:t>Short (up to six sentences)</a:t>
            </a:r>
          </a:p>
          <a:p>
            <a:pPr lvl="1"/>
            <a:r>
              <a:rPr lang="en-US" sz="2000" dirty="0">
                <a:latin typeface="Arial" charset="0"/>
              </a:rPr>
              <a:t>Long (up to eight sentences</a:t>
            </a:r>
            <a:r>
              <a:rPr lang="en-US" sz="2000" dirty="0" smtClean="0">
                <a:latin typeface="Arial" charset="0"/>
              </a:rPr>
              <a:t>)</a:t>
            </a:r>
            <a:endParaRPr lang="en-US" dirty="0"/>
          </a:p>
          <a:p>
            <a:r>
              <a:rPr lang="en-US" dirty="0" smtClean="0">
                <a:latin typeface="Arial" charset="0"/>
              </a:rPr>
              <a:t>What is a topic sentence?</a:t>
            </a:r>
          </a:p>
          <a:p>
            <a:pPr lvl="1"/>
            <a:r>
              <a:rPr lang="en-US" dirty="0">
                <a:latin typeface="Arial" charset="0"/>
              </a:rPr>
              <a:t>Topic sentences</a:t>
            </a:r>
          </a:p>
          <a:p>
            <a:pPr lvl="2"/>
            <a:r>
              <a:rPr lang="en-US" dirty="0">
                <a:latin typeface="Arial" charset="0"/>
              </a:rPr>
              <a:t>give the main idea of the paragraph, </a:t>
            </a:r>
          </a:p>
          <a:p>
            <a:pPr lvl="2"/>
            <a:r>
              <a:rPr lang="en-US" dirty="0">
                <a:latin typeface="Arial" charset="0"/>
              </a:rPr>
              <a:t>help focus and clarify paragraph content.</a:t>
            </a:r>
          </a:p>
          <a:p>
            <a:pPr lvl="1"/>
            <a:r>
              <a:rPr lang="en-US" dirty="0">
                <a:latin typeface="Arial" charset="0"/>
              </a:rPr>
              <a:t>Topic sentences are not as important when delivering bad news.</a:t>
            </a:r>
          </a:p>
          <a:p>
            <a:pPr lvl="1"/>
            <a:endParaRPr 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8924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Writing techniques that add emphasis include ________.</a:t>
            </a:r>
          </a:p>
          <a:p>
            <a:pPr lvl="1"/>
            <a:r>
              <a:rPr lang="en-US" dirty="0"/>
              <a:t>a) short, simple sentences</a:t>
            </a:r>
          </a:p>
          <a:p>
            <a:pPr lvl="1"/>
            <a:r>
              <a:rPr lang="en-US" dirty="0"/>
              <a:t>b) bulleted lists</a:t>
            </a:r>
          </a:p>
          <a:p>
            <a:pPr lvl="1"/>
            <a:r>
              <a:rPr lang="en-US" dirty="0"/>
              <a:t>c) repeated key words</a:t>
            </a:r>
          </a:p>
          <a:p>
            <a:pPr lvl="1"/>
            <a:r>
              <a:rPr lang="en-US" dirty="0"/>
              <a:t>d) All of the above</a:t>
            </a:r>
            <a:r>
              <a:rPr lang="en-US" dirty="0" smtClean="0"/>
              <a:t>.</a:t>
            </a:r>
          </a:p>
          <a:p>
            <a:r>
              <a:rPr lang="en-US" dirty="0"/>
              <a:t>Which sentence, below, is written in active voice?</a:t>
            </a:r>
          </a:p>
          <a:p>
            <a:pPr lvl="1"/>
            <a:r>
              <a:rPr lang="en-US" dirty="0"/>
              <a:t>a) The report was submitted by Georgia.</a:t>
            </a:r>
          </a:p>
          <a:p>
            <a:pPr lvl="1"/>
            <a:r>
              <a:rPr lang="en-US" dirty="0"/>
              <a:t>b) Georgia was supplied feedback by the review committee.</a:t>
            </a:r>
          </a:p>
          <a:p>
            <a:pPr lvl="1"/>
            <a:r>
              <a:rPr lang="en-US" dirty="0"/>
              <a:t>c) Georgia submitted revisions to the report to the review committee.</a:t>
            </a:r>
          </a:p>
          <a:p>
            <a:pPr lvl="1"/>
            <a:r>
              <a:rPr lang="en-US" dirty="0"/>
              <a:t>d) The revisions were not received by the review committee.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808218" y="3711485"/>
            <a:ext cx="14350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808218" y="5200019"/>
            <a:ext cx="14350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75969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12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important with an oral presentation? </a:t>
            </a:r>
          </a:p>
          <a:p>
            <a:pPr lvl="1"/>
            <a:r>
              <a:rPr lang="en-US" dirty="0" smtClean="0"/>
              <a:t>Audience &amp; Situation Analysis</a:t>
            </a:r>
          </a:p>
          <a:p>
            <a:pPr lvl="2"/>
            <a:r>
              <a:rPr lang="en-US" sz="1800" dirty="0">
                <a:latin typeface="Arial" charset="0"/>
              </a:rPr>
              <a:t>What is the reason for attending and what are the expectations?</a:t>
            </a:r>
          </a:p>
          <a:p>
            <a:pPr lvl="2"/>
            <a:r>
              <a:rPr lang="en-US" sz="1800" dirty="0">
                <a:latin typeface="Arial" charset="0"/>
              </a:rPr>
              <a:t>What is the attitude towards the subject ?</a:t>
            </a:r>
          </a:p>
          <a:p>
            <a:pPr lvl="2"/>
            <a:r>
              <a:rPr lang="en-US" sz="1800" dirty="0">
                <a:latin typeface="Arial" charset="0"/>
              </a:rPr>
              <a:t>What is your role, relationship, and rank to the audience?</a:t>
            </a:r>
          </a:p>
          <a:p>
            <a:pPr lvl="2"/>
            <a:r>
              <a:rPr lang="en-US" sz="1800" dirty="0">
                <a:latin typeface="Arial" charset="0"/>
              </a:rPr>
              <a:t>Are key decision-makers present?</a:t>
            </a:r>
          </a:p>
          <a:p>
            <a:pPr lvl="2"/>
            <a:r>
              <a:rPr lang="en-US" sz="1800" dirty="0">
                <a:latin typeface="Arial" charset="0"/>
              </a:rPr>
              <a:t>Does the audience have a prior knowledge of the topic?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0408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12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928715"/>
              </p:ext>
            </p:extLst>
          </p:nvPr>
        </p:nvGraphicFramePr>
        <p:xfrm>
          <a:off x="284163" y="2133600"/>
          <a:ext cx="8574087" cy="43133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423381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12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are some of the general rules for </a:t>
            </a:r>
            <a:r>
              <a:rPr lang="en-US" dirty="0" err="1" smtClean="0"/>
              <a:t>Powerpoint</a:t>
            </a:r>
            <a:r>
              <a:rPr lang="en-US" dirty="0" smtClean="0"/>
              <a:t> presentations?</a:t>
            </a:r>
          </a:p>
          <a:p>
            <a:pPr lvl="1"/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781503" y="2995542"/>
            <a:ext cx="7076747" cy="38624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dirty="0" smtClean="0"/>
              <a:t>Must not dominate the presentation</a:t>
            </a:r>
          </a:p>
          <a:p>
            <a:pPr lvl="1"/>
            <a:r>
              <a:rPr lang="en-US" dirty="0" smtClean="0"/>
              <a:t>Usually not more then 12 slides per presentation</a:t>
            </a:r>
          </a:p>
          <a:p>
            <a:pPr lvl="1"/>
            <a:r>
              <a:rPr lang="en-US" dirty="0" smtClean="0"/>
              <a:t>Use constant font size – no smaller then 24</a:t>
            </a:r>
          </a:p>
          <a:p>
            <a:pPr lvl="1"/>
            <a:r>
              <a:rPr lang="en-US" dirty="0" smtClean="0"/>
              <a:t>No more then two illustrations per slide</a:t>
            </a:r>
          </a:p>
          <a:p>
            <a:pPr lvl="1"/>
            <a:r>
              <a:rPr lang="en-US" dirty="0" smtClean="0"/>
              <a:t>No more then 35 words per slide</a:t>
            </a:r>
          </a:p>
          <a:p>
            <a:pPr lvl="1"/>
            <a:r>
              <a:rPr lang="en-US" dirty="0" smtClean="0"/>
              <a:t>Each slide should have a “So what?” point</a:t>
            </a:r>
          </a:p>
          <a:p>
            <a:pPr lvl="1"/>
            <a:r>
              <a:rPr lang="en-US" dirty="0" smtClean="0"/>
              <a:t>Comment on – but do not read off your slide</a:t>
            </a:r>
          </a:p>
        </p:txBody>
      </p:sp>
    </p:spTree>
    <p:extLst>
      <p:ext uri="{BB962C8B-B14F-4D97-AF65-F5344CB8AC3E}">
        <p14:creationId xmlns:p14="http://schemas.microsoft.com/office/powerpoint/2010/main" val="23163661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decel="100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12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7456977"/>
              </p:ext>
            </p:extLst>
          </p:nvPr>
        </p:nvGraphicFramePr>
        <p:xfrm>
          <a:off x="324484" y="1834817"/>
          <a:ext cx="8533766" cy="48504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418490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12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0181668"/>
              </p:ext>
            </p:extLst>
          </p:nvPr>
        </p:nvGraphicFramePr>
        <p:xfrm>
          <a:off x="284163" y="2133600"/>
          <a:ext cx="8574087" cy="4427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514373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12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should formal minutes always contain after a meeting?</a:t>
            </a:r>
          </a:p>
          <a:p>
            <a:pPr lvl="1"/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995764" y="2881581"/>
            <a:ext cx="5054288" cy="397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454025" indent="-454025" algn="l" defTabSz="914400" rtl="0" eaLnBrk="1" latinLnBrk="0" hangingPunct="1">
              <a:spcBef>
                <a:spcPts val="20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914400" indent="-457200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60475" indent="-346075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339725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939925" indent="-3317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9076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625725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970213" indent="-344488" algn="l" defTabSz="914400" rtl="0" eaLnBrk="1" latinLnBrk="0" hangingPunct="1">
              <a:spcBef>
                <a:spcPts val="600"/>
              </a:spcBef>
              <a:buClr>
                <a:schemeClr val="tx1">
                  <a:lumMod val="75000"/>
                  <a:lumOff val="2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313113" indent="-344488" algn="l" defTabSz="914400" rtl="0" eaLnBrk="1" latinLnBrk="0" hangingPunct="1">
              <a:spcBef>
                <a:spcPts val="60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Char char=""/>
              <a:defRPr 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2600" dirty="0" smtClean="0">
                <a:latin typeface="Arial" charset="0"/>
              </a:rPr>
              <a:t>Name of group or committee</a:t>
            </a:r>
          </a:p>
          <a:p>
            <a:pPr lvl="1"/>
            <a:r>
              <a:rPr lang="en-US" sz="2600" b="1" dirty="0" smtClean="0">
                <a:latin typeface="Arial" charset="0"/>
              </a:rPr>
              <a:t>Date, time, and place</a:t>
            </a:r>
          </a:p>
          <a:p>
            <a:pPr lvl="1"/>
            <a:r>
              <a:rPr lang="en-US" sz="2600" b="1" dirty="0" smtClean="0">
                <a:latin typeface="Arial" charset="0"/>
              </a:rPr>
              <a:t>Topic and type of meeting</a:t>
            </a:r>
          </a:p>
          <a:p>
            <a:pPr lvl="1"/>
            <a:r>
              <a:rPr lang="en-US" sz="2600" b="1" dirty="0" smtClean="0">
                <a:latin typeface="Arial" charset="0"/>
              </a:rPr>
              <a:t>List of present, absent</a:t>
            </a:r>
            <a:r>
              <a:rPr lang="en-US" sz="2600" dirty="0" smtClean="0">
                <a:latin typeface="Arial" charset="0"/>
              </a:rPr>
              <a:t>, and regrets</a:t>
            </a:r>
          </a:p>
          <a:p>
            <a:pPr lvl="1"/>
            <a:r>
              <a:rPr lang="en-US" sz="2600" dirty="0" smtClean="0">
                <a:latin typeface="Arial" charset="0"/>
              </a:rPr>
              <a:t>Call to order</a:t>
            </a:r>
          </a:p>
          <a:p>
            <a:pPr lvl="1"/>
            <a:r>
              <a:rPr lang="en-US" sz="2600" dirty="0" smtClean="0">
                <a:latin typeface="Arial" charset="0"/>
              </a:rPr>
              <a:t>Approval of previous minutes</a:t>
            </a:r>
          </a:p>
          <a:p>
            <a:pPr lvl="1">
              <a:lnSpc>
                <a:spcPct val="90000"/>
              </a:lnSpc>
            </a:pPr>
            <a:r>
              <a:rPr lang="en-US" sz="2600" dirty="0">
                <a:latin typeface="Arial" charset="0"/>
              </a:rPr>
              <a:t>New business and announcements</a:t>
            </a:r>
          </a:p>
          <a:p>
            <a:pPr lvl="1">
              <a:lnSpc>
                <a:spcPct val="90000"/>
              </a:lnSpc>
            </a:pPr>
            <a:r>
              <a:rPr lang="en-US" sz="2600" b="1" dirty="0">
                <a:latin typeface="Arial" charset="0"/>
              </a:rPr>
              <a:t>Record of reports, discussions, resolutions, motions, votes, and key decisions</a:t>
            </a:r>
          </a:p>
          <a:p>
            <a:pPr lvl="1">
              <a:lnSpc>
                <a:spcPct val="90000"/>
              </a:lnSpc>
            </a:pPr>
            <a:r>
              <a:rPr lang="en-US" sz="2600" dirty="0">
                <a:latin typeface="Arial" charset="0"/>
              </a:rPr>
              <a:t>Assignments, actions, and due dates</a:t>
            </a:r>
          </a:p>
          <a:p>
            <a:pPr lvl="1">
              <a:lnSpc>
                <a:spcPct val="90000"/>
              </a:lnSpc>
            </a:pPr>
            <a:r>
              <a:rPr lang="en-US" sz="2600" b="1" dirty="0">
                <a:latin typeface="Arial" charset="0"/>
              </a:rPr>
              <a:t>Time convened, time adjourned, and location of the next meeting</a:t>
            </a:r>
          </a:p>
          <a:p>
            <a:pPr lvl="1">
              <a:lnSpc>
                <a:spcPct val="90000"/>
              </a:lnSpc>
            </a:pPr>
            <a:r>
              <a:rPr lang="en-US" sz="2600" dirty="0">
                <a:latin typeface="Arial" charset="0"/>
              </a:rPr>
              <a:t>Name and signature of the recording secretary</a:t>
            </a:r>
          </a:p>
          <a:p>
            <a:endParaRPr lang="en-US" dirty="0"/>
          </a:p>
          <a:p>
            <a:pPr lvl="1"/>
            <a:endParaRPr lang="en-US" sz="2800" dirty="0" smtClean="0">
              <a:latin typeface="Arial" charset="0"/>
            </a:endParaRPr>
          </a:p>
          <a:p>
            <a:pPr lvl="1"/>
            <a:endParaRPr lang="en-US" sz="28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7750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decel="100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00" decel="100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900" decel="100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900" decel="100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" decel="100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To enhance a presentation with visuals, ________.</a:t>
            </a:r>
          </a:p>
          <a:p>
            <a:pPr lvl="1"/>
            <a:r>
              <a:rPr lang="en-US" dirty="0"/>
              <a:t>a) allow the audience to digest your visual for a few moments before you talk about it</a:t>
            </a:r>
          </a:p>
          <a:p>
            <a:pPr lvl="1"/>
            <a:r>
              <a:rPr lang="en-US" dirty="0"/>
              <a:t>b) limit the number of visuals to twelve</a:t>
            </a:r>
          </a:p>
          <a:p>
            <a:pPr lvl="1"/>
            <a:r>
              <a:rPr lang="en-US" dirty="0"/>
              <a:t>c) use 20-point font</a:t>
            </a:r>
          </a:p>
          <a:p>
            <a:pPr lvl="1"/>
            <a:r>
              <a:rPr lang="en-US" dirty="0"/>
              <a:t>d) include bulleted lists of no more than three </a:t>
            </a:r>
            <a:r>
              <a:rPr lang="en-US" dirty="0" smtClean="0"/>
              <a:t>items</a:t>
            </a:r>
          </a:p>
          <a:p>
            <a:r>
              <a:rPr lang="en-US" dirty="0"/>
              <a:t>When answering questions during a presentation ________.</a:t>
            </a:r>
          </a:p>
          <a:p>
            <a:pPr lvl="1"/>
            <a:r>
              <a:rPr lang="en-US" dirty="0"/>
              <a:t>a) paraphrase the question if you need time to formulate an answer</a:t>
            </a:r>
          </a:p>
          <a:p>
            <a:pPr lvl="1"/>
            <a:r>
              <a:rPr lang="en-US" dirty="0"/>
              <a:t>b) use sarcasm to quiet angry questioners</a:t>
            </a:r>
          </a:p>
          <a:p>
            <a:pPr lvl="1"/>
            <a:r>
              <a:rPr lang="en-US" dirty="0"/>
              <a:t>c) never admit that you don't have an answer</a:t>
            </a:r>
          </a:p>
          <a:p>
            <a:pPr lvl="1"/>
            <a:r>
              <a:rPr lang="en-US" dirty="0"/>
              <a:t>d) answer all audience questions, even if they seem irrelevant</a:t>
            </a:r>
          </a:p>
          <a:p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12356" y="3101152"/>
            <a:ext cx="1566954" cy="3299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412356" y="4540200"/>
            <a:ext cx="1566954" cy="3299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1515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05 – 06 - 10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1503" y="2133600"/>
            <a:ext cx="7076747" cy="47244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In class activity, you will help your colleagues with the revision process.  In teams of five (5), prepare a 3 minute overview of one of the following topics. </a:t>
            </a:r>
          </a:p>
          <a:p>
            <a:pPr lvl="1"/>
            <a:r>
              <a:rPr lang="en-US" dirty="0" smtClean="0"/>
              <a:t>What should be in a short </a:t>
            </a:r>
            <a:r>
              <a:rPr lang="en-US" dirty="0" err="1" smtClean="0"/>
              <a:t>memorendum</a:t>
            </a:r>
            <a:r>
              <a:rPr lang="en-US" dirty="0" smtClean="0"/>
              <a:t> (Chapter 05) </a:t>
            </a:r>
          </a:p>
          <a:p>
            <a:pPr lvl="1"/>
            <a:r>
              <a:rPr lang="en-US" dirty="0" smtClean="0"/>
              <a:t>What are some of the rules when reading/writing your e-mails? (Chapter 05)</a:t>
            </a:r>
          </a:p>
          <a:p>
            <a:pPr lvl="1"/>
            <a:r>
              <a:rPr lang="en-US" dirty="0" smtClean="0"/>
              <a:t>What is the direct approach &amp; what does it entail when writing routine messages (Chapter 06) </a:t>
            </a:r>
          </a:p>
          <a:p>
            <a:pPr lvl="1"/>
            <a:r>
              <a:rPr lang="en-US" dirty="0" smtClean="0"/>
              <a:t>What are the different types goodwill messages and when should they be used? (Chapter 06)</a:t>
            </a:r>
          </a:p>
          <a:p>
            <a:pPr lvl="1"/>
            <a:r>
              <a:rPr lang="en-US" dirty="0" smtClean="0"/>
              <a:t>What is the direct approach in an informal report? (Chapter 10)</a:t>
            </a:r>
          </a:p>
          <a:p>
            <a:pPr lvl="1"/>
            <a:r>
              <a:rPr lang="en-US" dirty="0" smtClean="0"/>
              <a:t>What is the difference between a conclusion &amp; a recommendation in an informal report? (Chapter 10)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56072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10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4522880"/>
              </p:ext>
            </p:extLst>
          </p:nvPr>
        </p:nvGraphicFramePr>
        <p:xfrm>
          <a:off x="1178766" y="2508043"/>
          <a:ext cx="7077075" cy="3992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321391" y="1755341"/>
            <a:ext cx="33491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Types of informal reports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476837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10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8412874"/>
              </p:ext>
            </p:extLst>
          </p:nvPr>
        </p:nvGraphicFramePr>
        <p:xfrm>
          <a:off x="1781175" y="2133600"/>
          <a:ext cx="7077075" cy="3992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609461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Aids and Graphics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84163" y="2030341"/>
            <a:ext cx="1274809" cy="1274809"/>
            <a:chOff x="3649638" y="2002"/>
            <a:chExt cx="1274809" cy="1274809"/>
          </a:xfrm>
        </p:grpSpPr>
        <p:sp>
          <p:nvSpPr>
            <p:cNvPr id="5" name="Oval 4"/>
            <p:cNvSpPr/>
            <p:nvPr/>
          </p:nvSpPr>
          <p:spPr>
            <a:xfrm>
              <a:off x="3649638" y="2002"/>
              <a:ext cx="1274809" cy="1274809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Oval 4"/>
            <p:cNvSpPr/>
            <p:nvPr/>
          </p:nvSpPr>
          <p:spPr>
            <a:xfrm>
              <a:off x="3836329" y="188693"/>
              <a:ext cx="901427" cy="90142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9210" tIns="29210" rIns="29210" bIns="2921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kern="1200" dirty="0" smtClean="0"/>
                <a:t>Table</a:t>
              </a:r>
              <a:endParaRPr lang="en-US" sz="2300" kern="1200" dirty="0"/>
            </a:p>
          </p:txBody>
        </p:sp>
      </p:grpSp>
      <p:pic>
        <p:nvPicPr>
          <p:cNvPr id="7" name="Picture 5" descr="978019_10_ch10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72" y="3118459"/>
            <a:ext cx="7315200" cy="3371850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8652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Aids and Graphics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84163" y="2030341"/>
            <a:ext cx="1274809" cy="1274809"/>
            <a:chOff x="3649638" y="2002"/>
            <a:chExt cx="1274809" cy="1274809"/>
          </a:xfrm>
        </p:grpSpPr>
        <p:sp>
          <p:nvSpPr>
            <p:cNvPr id="5" name="Oval 4"/>
            <p:cNvSpPr/>
            <p:nvPr/>
          </p:nvSpPr>
          <p:spPr>
            <a:xfrm>
              <a:off x="3649638" y="2002"/>
              <a:ext cx="1274809" cy="1274809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Oval 4"/>
            <p:cNvSpPr/>
            <p:nvPr/>
          </p:nvSpPr>
          <p:spPr>
            <a:xfrm>
              <a:off x="3649638" y="188693"/>
              <a:ext cx="1274809" cy="90142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9210" tIns="29210" rIns="29210" bIns="2921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kern="1200" dirty="0" smtClean="0"/>
                <a:t>Complex Table</a:t>
              </a:r>
              <a:endParaRPr lang="en-US" sz="2300" kern="1200" dirty="0"/>
            </a:p>
          </p:txBody>
        </p:sp>
      </p:grpSp>
      <p:pic>
        <p:nvPicPr>
          <p:cNvPr id="7" name="Picture 5" descr="978019_10_ch10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72" y="3633164"/>
            <a:ext cx="7467600" cy="2913063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37629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Aids and Graphics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5" descr="978019_10_ch10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503" y="1958975"/>
            <a:ext cx="7239000" cy="4899025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284163" y="2030341"/>
            <a:ext cx="1274809" cy="1274809"/>
            <a:chOff x="3649638" y="2002"/>
            <a:chExt cx="1274809" cy="1274809"/>
          </a:xfrm>
        </p:grpSpPr>
        <p:sp>
          <p:nvSpPr>
            <p:cNvPr id="6" name="Oval 5"/>
            <p:cNvSpPr/>
            <p:nvPr/>
          </p:nvSpPr>
          <p:spPr>
            <a:xfrm>
              <a:off x="3649638" y="2002"/>
              <a:ext cx="1274809" cy="1274809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Oval 4"/>
            <p:cNvSpPr/>
            <p:nvPr/>
          </p:nvSpPr>
          <p:spPr>
            <a:xfrm>
              <a:off x="3649638" y="188693"/>
              <a:ext cx="1274809" cy="90142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9210" tIns="29210" rIns="29210" bIns="2921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kern="1200" dirty="0" smtClean="0"/>
                <a:t>Matrix</a:t>
              </a:r>
              <a:endParaRPr lang="en-US" sz="23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40751556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Aids and Graphics </a:t>
            </a:r>
          </a:p>
        </p:txBody>
      </p:sp>
      <p:pic>
        <p:nvPicPr>
          <p:cNvPr id="4" name="Picture 5" descr="978019_10_ch10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0" y="2835305"/>
            <a:ext cx="6934200" cy="3538538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284163" y="2030341"/>
            <a:ext cx="1274809" cy="1274809"/>
            <a:chOff x="3649638" y="2002"/>
            <a:chExt cx="1274809" cy="1274809"/>
          </a:xfrm>
        </p:grpSpPr>
        <p:sp>
          <p:nvSpPr>
            <p:cNvPr id="6" name="Oval 5"/>
            <p:cNvSpPr/>
            <p:nvPr/>
          </p:nvSpPr>
          <p:spPr>
            <a:xfrm>
              <a:off x="3649638" y="2002"/>
              <a:ext cx="1274809" cy="1274809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Oval 4"/>
            <p:cNvSpPr/>
            <p:nvPr/>
          </p:nvSpPr>
          <p:spPr>
            <a:xfrm>
              <a:off x="3649638" y="188693"/>
              <a:ext cx="1274809" cy="90142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9210" tIns="29210" rIns="29210" bIns="2921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kern="1200" dirty="0" smtClean="0"/>
                <a:t>Pie Chart</a:t>
              </a:r>
              <a:endParaRPr lang="en-US" sz="23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6394150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Aids and Graphics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84163" y="2030341"/>
            <a:ext cx="1274809" cy="1274809"/>
            <a:chOff x="3649638" y="2002"/>
            <a:chExt cx="1274809" cy="1274809"/>
          </a:xfrm>
        </p:grpSpPr>
        <p:sp>
          <p:nvSpPr>
            <p:cNvPr id="5" name="Oval 4"/>
            <p:cNvSpPr/>
            <p:nvPr/>
          </p:nvSpPr>
          <p:spPr>
            <a:xfrm>
              <a:off x="3649638" y="2002"/>
              <a:ext cx="1274809" cy="1274809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Oval 4"/>
            <p:cNvSpPr/>
            <p:nvPr/>
          </p:nvSpPr>
          <p:spPr>
            <a:xfrm>
              <a:off x="3649638" y="188693"/>
              <a:ext cx="1274809" cy="90142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9210" tIns="29210" rIns="29210" bIns="2921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kern="1200" dirty="0" smtClean="0"/>
                <a:t>Bar Chart</a:t>
              </a:r>
              <a:endParaRPr lang="en-US" sz="2300" kern="1200" dirty="0"/>
            </a:p>
          </p:txBody>
        </p:sp>
      </p:grpSp>
      <p:pic>
        <p:nvPicPr>
          <p:cNvPr id="7" name="Picture 5" descr="978019_10_ch10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326" y="1897264"/>
            <a:ext cx="5670242" cy="4850808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36228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Aids and Graphics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84163" y="2030341"/>
            <a:ext cx="1274809" cy="1274809"/>
            <a:chOff x="3649638" y="2002"/>
            <a:chExt cx="1274809" cy="1274809"/>
          </a:xfrm>
        </p:grpSpPr>
        <p:sp>
          <p:nvSpPr>
            <p:cNvPr id="5" name="Oval 4"/>
            <p:cNvSpPr/>
            <p:nvPr/>
          </p:nvSpPr>
          <p:spPr>
            <a:xfrm>
              <a:off x="3649638" y="2002"/>
              <a:ext cx="1274809" cy="1274809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Oval 4"/>
            <p:cNvSpPr/>
            <p:nvPr/>
          </p:nvSpPr>
          <p:spPr>
            <a:xfrm>
              <a:off x="3649638" y="188693"/>
              <a:ext cx="1274809" cy="90142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9210" tIns="29210" rIns="29210" bIns="2921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kern="1200" dirty="0" smtClean="0"/>
                <a:t>Picture Graph</a:t>
              </a:r>
              <a:endParaRPr lang="en-US" sz="2300" kern="1200" dirty="0"/>
            </a:p>
          </p:txBody>
        </p:sp>
      </p:grpSp>
      <p:pic>
        <p:nvPicPr>
          <p:cNvPr id="7" name="Picture 5" descr="978019_10_ch10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562" y="3305150"/>
            <a:ext cx="6897688" cy="3336925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42840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Which of the following is not a factor in successful reports?</a:t>
            </a:r>
          </a:p>
          <a:p>
            <a:pPr lvl="1"/>
            <a:r>
              <a:rPr lang="en-US" dirty="0"/>
              <a:t>a) Content</a:t>
            </a:r>
          </a:p>
          <a:p>
            <a:pPr lvl="1"/>
            <a:r>
              <a:rPr lang="en-US" dirty="0"/>
              <a:t>b) Clarity</a:t>
            </a:r>
          </a:p>
          <a:p>
            <a:pPr lvl="1"/>
            <a:r>
              <a:rPr lang="en-US" dirty="0"/>
              <a:t>c) Complexity</a:t>
            </a:r>
          </a:p>
          <a:p>
            <a:pPr lvl="1"/>
            <a:r>
              <a:rPr lang="is-IS" dirty="0"/>
              <a:t>d) </a:t>
            </a:r>
            <a:r>
              <a:rPr lang="is-IS" dirty="0" smtClean="0"/>
              <a:t>Skimmability</a:t>
            </a:r>
          </a:p>
          <a:p>
            <a:r>
              <a:rPr lang="en-US" dirty="0"/>
              <a:t>A report must be organized using ________.</a:t>
            </a:r>
          </a:p>
          <a:p>
            <a:pPr lvl="1"/>
            <a:r>
              <a:rPr lang="en-US" dirty="0"/>
              <a:t>a) the direct approach</a:t>
            </a:r>
          </a:p>
          <a:p>
            <a:pPr lvl="1"/>
            <a:r>
              <a:rPr lang="en-US" dirty="0"/>
              <a:t>b) the indirect approach</a:t>
            </a:r>
          </a:p>
          <a:p>
            <a:pPr lvl="1"/>
            <a:r>
              <a:rPr lang="en-US" dirty="0"/>
              <a:t>c) both the direct and the indirect approaches</a:t>
            </a:r>
          </a:p>
          <a:p>
            <a:pPr lvl="1"/>
            <a:r>
              <a:rPr lang="en-US" dirty="0"/>
              <a:t>d) whichever approach best meets the writer's goals</a:t>
            </a:r>
          </a:p>
          <a:p>
            <a:pPr lvl="1"/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12356" y="3563026"/>
            <a:ext cx="168241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412356" y="5678390"/>
            <a:ext cx="168241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93395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11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the difference between a proposal and a formal report?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113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11</a:t>
            </a:r>
            <a:endParaRPr lang="en-US" dirty="0"/>
          </a:p>
        </p:txBody>
      </p:sp>
      <p:graphicFrame>
        <p:nvGraphicFramePr>
          <p:cNvPr id="4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5183043"/>
              </p:ext>
            </p:extLst>
          </p:nvPr>
        </p:nvGraphicFramePr>
        <p:xfrm>
          <a:off x="284163" y="1920846"/>
          <a:ext cx="8574087" cy="46333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257860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Formal Report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1970" y="2133600"/>
            <a:ext cx="6006280" cy="3992563"/>
          </a:xfrm>
        </p:spPr>
        <p:txBody>
          <a:bodyPr/>
          <a:lstStyle/>
          <a:p>
            <a:pPr lvl="1"/>
            <a:r>
              <a:rPr lang="en-US" sz="2800" dirty="0">
                <a:latin typeface="Arial" charset="0"/>
              </a:rPr>
              <a:t>Copy of the Request for Proposals</a:t>
            </a:r>
          </a:p>
          <a:p>
            <a:pPr lvl="1"/>
            <a:r>
              <a:rPr lang="en-US" sz="2800" dirty="0">
                <a:latin typeface="Arial" charset="0"/>
              </a:rPr>
              <a:t>Cover letter</a:t>
            </a:r>
          </a:p>
          <a:p>
            <a:pPr lvl="1"/>
            <a:r>
              <a:rPr lang="en-US" sz="2800" dirty="0" smtClean="0">
                <a:latin typeface="Arial" charset="0"/>
              </a:rPr>
              <a:t>Title </a:t>
            </a:r>
            <a:r>
              <a:rPr lang="en-US" sz="2800" dirty="0">
                <a:latin typeface="Arial" charset="0"/>
              </a:rPr>
              <a:t>page</a:t>
            </a:r>
          </a:p>
          <a:p>
            <a:pPr lvl="1"/>
            <a:r>
              <a:rPr lang="en-US" sz="2800" dirty="0">
                <a:latin typeface="Arial" charset="0"/>
              </a:rPr>
              <a:t>Table of contents</a:t>
            </a:r>
          </a:p>
          <a:p>
            <a:pPr lvl="1"/>
            <a:r>
              <a:rPr lang="en-US" sz="2800" dirty="0">
                <a:latin typeface="Arial" charset="0"/>
              </a:rPr>
              <a:t>List of </a:t>
            </a:r>
            <a:r>
              <a:rPr lang="en-US" sz="2800" dirty="0" smtClean="0">
                <a:latin typeface="Arial" charset="0"/>
              </a:rPr>
              <a:t>figures</a:t>
            </a:r>
          </a:p>
          <a:p>
            <a:pPr lvl="1"/>
            <a:r>
              <a:rPr lang="en-US" sz="2800" dirty="0" smtClean="0">
                <a:latin typeface="Arial" charset="0"/>
              </a:rPr>
              <a:t>Executive summary</a:t>
            </a:r>
            <a:endParaRPr lang="en-US" sz="2800" dirty="0">
              <a:latin typeface="Arial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84163" y="3428999"/>
            <a:ext cx="2252372" cy="1351423"/>
            <a:chOff x="7535" y="1640941"/>
            <a:chExt cx="2252372" cy="1351423"/>
          </a:xfrm>
        </p:grpSpPr>
        <p:sp>
          <p:nvSpPr>
            <p:cNvPr id="5" name="Rounded Rectangle 4"/>
            <p:cNvSpPr/>
            <p:nvPr/>
          </p:nvSpPr>
          <p:spPr>
            <a:xfrm>
              <a:off x="7535" y="1640941"/>
              <a:ext cx="2252372" cy="135142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47117" y="1680523"/>
              <a:ext cx="2173208" cy="127225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600" kern="1200" dirty="0" smtClean="0"/>
                <a:t>Front matter</a:t>
              </a:r>
              <a:endParaRPr lang="en-US" sz="3600" kern="1200" dirty="0"/>
            </a:p>
          </p:txBody>
        </p:sp>
      </p:grpSp>
      <p:cxnSp>
        <p:nvCxnSpPr>
          <p:cNvPr id="8" name="Straight Connector 7"/>
          <p:cNvCxnSpPr/>
          <p:nvPr/>
        </p:nvCxnSpPr>
        <p:spPr>
          <a:xfrm>
            <a:off x="2851970" y="2133600"/>
            <a:ext cx="0" cy="36302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00780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Formal Report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0308" y="2133600"/>
            <a:ext cx="5907942" cy="3992563"/>
          </a:xfrm>
        </p:spPr>
        <p:txBody>
          <a:bodyPr>
            <a:normAutofit fontScale="92500" lnSpcReduction="10000"/>
          </a:bodyPr>
          <a:lstStyle/>
          <a:p>
            <a:pPr lvl="1">
              <a:lnSpc>
                <a:spcPct val="90000"/>
              </a:lnSpc>
            </a:pPr>
            <a:r>
              <a:rPr lang="en-US" sz="2400" dirty="0">
                <a:latin typeface="Arial" charset="0"/>
              </a:rPr>
              <a:t>Introduction</a:t>
            </a:r>
          </a:p>
          <a:p>
            <a:pPr lvl="1">
              <a:lnSpc>
                <a:spcPct val="90000"/>
              </a:lnSpc>
            </a:pPr>
            <a:r>
              <a:rPr lang="en-US" sz="2400" dirty="0">
                <a:latin typeface="Arial" charset="0"/>
              </a:rPr>
              <a:t>Problem Statement / Purpose Statement</a:t>
            </a:r>
          </a:p>
          <a:p>
            <a:pPr lvl="1">
              <a:lnSpc>
                <a:spcPct val="90000"/>
              </a:lnSpc>
            </a:pPr>
            <a:r>
              <a:rPr lang="en-US" sz="2400" dirty="0">
                <a:latin typeface="Arial" charset="0"/>
              </a:rPr>
              <a:t>Background</a:t>
            </a:r>
          </a:p>
          <a:p>
            <a:pPr lvl="1">
              <a:lnSpc>
                <a:spcPct val="90000"/>
              </a:lnSpc>
            </a:pPr>
            <a:r>
              <a:rPr lang="en-US" sz="2400" dirty="0">
                <a:latin typeface="Arial" charset="0"/>
              </a:rPr>
              <a:t>Detailed proposal, method</a:t>
            </a:r>
          </a:p>
          <a:p>
            <a:pPr lvl="1">
              <a:lnSpc>
                <a:spcPct val="90000"/>
              </a:lnSpc>
            </a:pPr>
            <a:r>
              <a:rPr lang="en-US" sz="2400" dirty="0">
                <a:latin typeface="Arial" charset="0"/>
              </a:rPr>
              <a:t>Schedule</a:t>
            </a:r>
          </a:p>
          <a:p>
            <a:pPr lvl="1">
              <a:lnSpc>
                <a:spcPct val="90000"/>
              </a:lnSpc>
            </a:pPr>
            <a:r>
              <a:rPr lang="en-US" sz="2400" dirty="0">
                <a:latin typeface="Arial" charset="0"/>
              </a:rPr>
              <a:t>Budget or cost analysis</a:t>
            </a:r>
          </a:p>
          <a:p>
            <a:pPr lvl="1">
              <a:lnSpc>
                <a:spcPct val="90000"/>
              </a:lnSpc>
            </a:pPr>
            <a:r>
              <a:rPr lang="en-US" sz="2400" dirty="0">
                <a:latin typeface="Arial" charset="0"/>
              </a:rPr>
              <a:t>Staffing</a:t>
            </a:r>
          </a:p>
          <a:p>
            <a:pPr lvl="1">
              <a:lnSpc>
                <a:spcPct val="90000"/>
              </a:lnSpc>
            </a:pPr>
            <a:r>
              <a:rPr lang="en-US" sz="2400" dirty="0">
                <a:latin typeface="Arial" charset="0"/>
              </a:rPr>
              <a:t>Authorization</a:t>
            </a:r>
          </a:p>
          <a:p>
            <a:pPr lvl="1">
              <a:lnSpc>
                <a:spcPct val="90000"/>
              </a:lnSpc>
            </a:pPr>
            <a:r>
              <a:rPr lang="en-US" sz="2400" dirty="0">
                <a:latin typeface="Arial" charset="0"/>
              </a:rPr>
              <a:t>Benefits, conclusion</a:t>
            </a:r>
          </a:p>
          <a:p>
            <a:pPr lvl="1">
              <a:lnSpc>
                <a:spcPct val="90000"/>
              </a:lnSpc>
            </a:pPr>
            <a:r>
              <a:rPr lang="en-US" sz="2400" dirty="0">
                <a:latin typeface="Arial" charset="0"/>
              </a:rPr>
              <a:t>Recommendation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84163" y="3428999"/>
            <a:ext cx="2252372" cy="1351423"/>
            <a:chOff x="3160857" y="1640941"/>
            <a:chExt cx="2252372" cy="1351423"/>
          </a:xfrm>
        </p:grpSpPr>
        <p:sp>
          <p:nvSpPr>
            <p:cNvPr id="5" name="Rounded Rectangle 4"/>
            <p:cNvSpPr/>
            <p:nvPr/>
          </p:nvSpPr>
          <p:spPr>
            <a:xfrm>
              <a:off x="3160857" y="1640941"/>
              <a:ext cx="2252372" cy="135142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3200439" y="1680523"/>
              <a:ext cx="2173208" cy="127225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600" kern="1200" dirty="0" smtClean="0"/>
                <a:t>Body</a:t>
              </a:r>
              <a:endParaRPr lang="en-US" sz="3600" kern="1200" dirty="0"/>
            </a:p>
          </p:txBody>
        </p:sp>
      </p:grpSp>
      <p:cxnSp>
        <p:nvCxnSpPr>
          <p:cNvPr id="7" name="Straight Connector 6"/>
          <p:cNvCxnSpPr/>
          <p:nvPr/>
        </p:nvCxnSpPr>
        <p:spPr>
          <a:xfrm>
            <a:off x="2851970" y="2133600"/>
            <a:ext cx="0" cy="36302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57023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Formal Report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5109" y="2133600"/>
            <a:ext cx="5553141" cy="3992563"/>
          </a:xfrm>
        </p:spPr>
        <p:txBody>
          <a:bodyPr/>
          <a:lstStyle/>
          <a:p>
            <a:r>
              <a:rPr lang="en-US" dirty="0" smtClean="0"/>
              <a:t>References</a:t>
            </a:r>
          </a:p>
          <a:p>
            <a:pPr lvl="1"/>
            <a:r>
              <a:rPr lang="en-US" dirty="0" smtClean="0"/>
              <a:t>What is a primary source?</a:t>
            </a:r>
          </a:p>
          <a:p>
            <a:pPr lvl="1"/>
            <a:r>
              <a:rPr lang="en-US" dirty="0" smtClean="0"/>
              <a:t>What is a secondary source? </a:t>
            </a:r>
          </a:p>
          <a:p>
            <a:r>
              <a:rPr lang="en-US" dirty="0" err="1" smtClean="0"/>
              <a:t>Appendicies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284163" y="3428999"/>
            <a:ext cx="2252372" cy="1351423"/>
            <a:chOff x="3160857" y="1640941"/>
            <a:chExt cx="2252372" cy="1351423"/>
          </a:xfrm>
        </p:grpSpPr>
        <p:sp>
          <p:nvSpPr>
            <p:cNvPr id="5" name="Rounded Rectangle 4"/>
            <p:cNvSpPr/>
            <p:nvPr/>
          </p:nvSpPr>
          <p:spPr>
            <a:xfrm>
              <a:off x="3160857" y="1640941"/>
              <a:ext cx="2252372" cy="135142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3200439" y="1680523"/>
              <a:ext cx="2173208" cy="127225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600" kern="1200" dirty="0" smtClean="0"/>
                <a:t>Back Matter</a:t>
              </a:r>
              <a:endParaRPr lang="en-US" sz="3600" kern="1200" dirty="0"/>
            </a:p>
          </p:txBody>
        </p:sp>
      </p:grpSp>
      <p:cxnSp>
        <p:nvCxnSpPr>
          <p:cNvPr id="7" name="Straight Connector 6"/>
          <p:cNvCxnSpPr/>
          <p:nvPr/>
        </p:nvCxnSpPr>
        <p:spPr>
          <a:xfrm>
            <a:off x="2851970" y="2133600"/>
            <a:ext cx="0" cy="36302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66152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Including a Works Cited or a References section in a report ________.</a:t>
            </a:r>
          </a:p>
          <a:p>
            <a:pPr lvl="1"/>
            <a:r>
              <a:rPr lang="en-US" dirty="0"/>
              <a:t>a) reduces allegations of plagiarism</a:t>
            </a:r>
          </a:p>
          <a:p>
            <a:pPr lvl="1"/>
            <a:r>
              <a:rPr lang="en-US" dirty="0"/>
              <a:t>b) supports assertions</a:t>
            </a:r>
          </a:p>
          <a:p>
            <a:pPr lvl="1"/>
            <a:r>
              <a:rPr lang="en-US" dirty="0"/>
              <a:t>c) helps readers find source material</a:t>
            </a:r>
          </a:p>
          <a:p>
            <a:pPr lvl="1"/>
            <a:r>
              <a:rPr lang="en-US" dirty="0"/>
              <a:t>d) All of the above</a:t>
            </a:r>
            <a:r>
              <a:rPr lang="en-US" dirty="0" smtClean="0"/>
              <a:t>.</a:t>
            </a:r>
          </a:p>
          <a:p>
            <a:r>
              <a:rPr lang="en-US" dirty="0"/>
              <a:t>Which of the statements about reports, below, is false?</a:t>
            </a:r>
          </a:p>
          <a:p>
            <a:pPr lvl="1"/>
            <a:r>
              <a:rPr lang="en-US" dirty="0"/>
              <a:t>a) The language should clearly indicate biases.</a:t>
            </a:r>
          </a:p>
          <a:p>
            <a:pPr lvl="1"/>
            <a:r>
              <a:rPr lang="en-US" dirty="0"/>
              <a:t>b) Headings and subheadings should be parallel.</a:t>
            </a:r>
          </a:p>
          <a:p>
            <a:pPr lvl="1"/>
            <a:r>
              <a:rPr lang="en-US" dirty="0"/>
              <a:t>c) Facts should be supported by evidence.</a:t>
            </a:r>
          </a:p>
          <a:p>
            <a:pPr lvl="1"/>
            <a:r>
              <a:rPr lang="en-US" dirty="0"/>
              <a:t>d) Both a) and b).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890690" y="3793963"/>
            <a:ext cx="1220574" cy="4948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890690" y="4655669"/>
            <a:ext cx="1220574" cy="4948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86155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07 – Delivering bad news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8754" y="2133600"/>
            <a:ext cx="5709496" cy="3992563"/>
          </a:xfrm>
        </p:spPr>
        <p:txBody>
          <a:bodyPr>
            <a:normAutofit fontScale="92500"/>
          </a:bodyPr>
          <a:lstStyle/>
          <a:p>
            <a:r>
              <a:rPr lang="en-US" sz="2800" dirty="0">
                <a:latin typeface="Arial" charset="0"/>
              </a:rPr>
              <a:t>When?</a:t>
            </a:r>
          </a:p>
          <a:p>
            <a:pPr lvl="1"/>
            <a:r>
              <a:rPr lang="en-US" sz="2400" dirty="0">
                <a:latin typeface="Arial" charset="0"/>
              </a:rPr>
              <a:t>You know the </a:t>
            </a:r>
            <a:r>
              <a:rPr lang="en-US" sz="2400" dirty="0" smtClean="0">
                <a:latin typeface="Arial" charset="0"/>
              </a:rPr>
              <a:t>reader</a:t>
            </a:r>
            <a:r>
              <a:rPr lang="fr-CA" sz="2400" dirty="0" smtClean="0">
                <a:latin typeface="Arial" charset="0"/>
              </a:rPr>
              <a:t>’</a:t>
            </a:r>
            <a:r>
              <a:rPr lang="en-US" sz="2400" dirty="0" smtClean="0">
                <a:latin typeface="Arial" charset="0"/>
              </a:rPr>
              <a:t>s </a:t>
            </a:r>
            <a:r>
              <a:rPr lang="en-US" sz="2400" dirty="0">
                <a:latin typeface="Arial" charset="0"/>
              </a:rPr>
              <a:t>preference for directness.</a:t>
            </a:r>
          </a:p>
          <a:p>
            <a:pPr lvl="1"/>
            <a:r>
              <a:rPr lang="en-US" sz="2400" dirty="0">
                <a:latin typeface="Arial" charset="0"/>
              </a:rPr>
              <a:t>The news is expected.</a:t>
            </a:r>
          </a:p>
          <a:p>
            <a:pPr lvl="1"/>
            <a:r>
              <a:rPr lang="en-US" sz="2400" dirty="0">
                <a:latin typeface="Arial" charset="0"/>
              </a:rPr>
              <a:t>The information is critical.</a:t>
            </a:r>
          </a:p>
          <a:p>
            <a:pPr lvl="1"/>
            <a:r>
              <a:rPr lang="en-US" sz="2400" dirty="0">
                <a:latin typeface="Arial" charset="0"/>
              </a:rPr>
              <a:t>The news </a:t>
            </a:r>
            <a:r>
              <a:rPr lang="en-US" sz="2400" dirty="0" err="1" smtClean="0">
                <a:latin typeface="Arial" charset="0"/>
              </a:rPr>
              <a:t>isn</a:t>
            </a:r>
            <a:r>
              <a:rPr lang="fr-CA" sz="2400" dirty="0" smtClean="0">
                <a:latin typeface="Arial" charset="0"/>
              </a:rPr>
              <a:t>’</a:t>
            </a:r>
            <a:r>
              <a:rPr lang="en-US" sz="2400" dirty="0" smtClean="0">
                <a:latin typeface="Arial" charset="0"/>
              </a:rPr>
              <a:t>t </a:t>
            </a:r>
            <a:r>
              <a:rPr lang="en-US" sz="2400" dirty="0">
                <a:latin typeface="Arial" charset="0"/>
              </a:rPr>
              <a:t>serious, significant, or detrimental.</a:t>
            </a:r>
          </a:p>
          <a:p>
            <a:pPr lvl="1"/>
            <a:r>
              <a:rPr lang="en-US" sz="2400" dirty="0">
                <a:latin typeface="Arial" charset="0"/>
              </a:rPr>
              <a:t>Your </a:t>
            </a:r>
            <a:r>
              <a:rPr lang="en-US" sz="2400" dirty="0" smtClean="0">
                <a:latin typeface="Arial" charset="0"/>
              </a:rPr>
              <a:t>company</a:t>
            </a:r>
            <a:r>
              <a:rPr lang="fr-CA" sz="2400" dirty="0" smtClean="0">
                <a:latin typeface="Arial" charset="0"/>
              </a:rPr>
              <a:t>’</a:t>
            </a:r>
            <a:r>
              <a:rPr lang="en-US" sz="2400" dirty="0" smtClean="0">
                <a:latin typeface="Arial" charset="0"/>
              </a:rPr>
              <a:t>s </a:t>
            </a:r>
            <a:r>
              <a:rPr lang="en-US" sz="2400" dirty="0">
                <a:latin typeface="Arial" charset="0"/>
              </a:rPr>
              <a:t>practice is directness.</a:t>
            </a:r>
          </a:p>
          <a:p>
            <a:pPr lvl="1"/>
            <a:r>
              <a:rPr lang="en-US" sz="2400" dirty="0" smtClean="0">
                <a:latin typeface="Arial" charset="0"/>
              </a:rPr>
              <a:t>You</a:t>
            </a:r>
            <a:r>
              <a:rPr lang="fr-CA" sz="2400" dirty="0" smtClean="0">
                <a:latin typeface="Arial" charset="0"/>
              </a:rPr>
              <a:t>’</a:t>
            </a:r>
            <a:r>
              <a:rPr lang="en-US" sz="2400" dirty="0" smtClean="0">
                <a:latin typeface="Arial" charset="0"/>
              </a:rPr>
              <a:t>re </a:t>
            </a:r>
            <a:r>
              <a:rPr lang="en-US" sz="2400" dirty="0">
                <a:latin typeface="Arial" charset="0"/>
              </a:rPr>
              <a:t>terminating the relationship.</a:t>
            </a:r>
          </a:p>
          <a:p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284163" y="3091195"/>
            <a:ext cx="3038556" cy="2038320"/>
            <a:chOff x="1322" y="558601"/>
            <a:chExt cx="2946796" cy="2946796"/>
          </a:xfrm>
        </p:grpSpPr>
        <p:sp>
          <p:nvSpPr>
            <p:cNvPr id="5" name="Down Arrow 4"/>
            <p:cNvSpPr/>
            <p:nvPr/>
          </p:nvSpPr>
          <p:spPr>
            <a:xfrm rot="16200000">
              <a:off x="1322" y="558601"/>
              <a:ext cx="2946796" cy="2946796"/>
            </a:xfrm>
            <a:prstGeom prst="downArrow">
              <a:avLst>
                <a:gd name="adj1" fmla="val 50000"/>
                <a:gd name="adj2" fmla="val 35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Down Arrow 4"/>
            <p:cNvSpPr/>
            <p:nvPr/>
          </p:nvSpPr>
          <p:spPr>
            <a:xfrm rot="21600000">
              <a:off x="1323" y="1295299"/>
              <a:ext cx="2431107" cy="14733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20040" tIns="320040" rIns="320040" bIns="32004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500" kern="1200" dirty="0" smtClean="0"/>
                <a:t>Direct</a:t>
              </a:r>
              <a:endParaRPr lang="en-US" sz="4500" kern="1200" dirty="0"/>
            </a:p>
          </p:txBody>
        </p:sp>
      </p:grpSp>
      <p:cxnSp>
        <p:nvCxnSpPr>
          <p:cNvPr id="8" name="Straight Connector 7"/>
          <p:cNvCxnSpPr/>
          <p:nvPr/>
        </p:nvCxnSpPr>
        <p:spPr>
          <a:xfrm>
            <a:off x="3496680" y="2904974"/>
            <a:ext cx="0" cy="283539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49251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07 – Delivering bad news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163" y="2133600"/>
            <a:ext cx="5231266" cy="3992563"/>
          </a:xfrm>
        </p:spPr>
        <p:txBody>
          <a:bodyPr/>
          <a:lstStyle/>
          <a:p>
            <a:r>
              <a:rPr lang="en-US" sz="2800" dirty="0">
                <a:latin typeface="Arial" charset="0"/>
              </a:rPr>
              <a:t>When?</a:t>
            </a:r>
          </a:p>
          <a:p>
            <a:pPr lvl="1"/>
            <a:r>
              <a:rPr lang="en-US" sz="2400" dirty="0">
                <a:latin typeface="Arial" charset="0"/>
              </a:rPr>
              <a:t>You </a:t>
            </a:r>
            <a:r>
              <a:rPr lang="en-US" sz="2400" dirty="0" smtClean="0">
                <a:latin typeface="Arial" charset="0"/>
              </a:rPr>
              <a:t>don</a:t>
            </a:r>
            <a:r>
              <a:rPr lang="fr-CA" sz="2400" dirty="0" smtClean="0">
                <a:latin typeface="Arial" charset="0"/>
              </a:rPr>
              <a:t>’</a:t>
            </a:r>
            <a:r>
              <a:rPr lang="en-US" sz="2400" dirty="0" smtClean="0">
                <a:latin typeface="Arial" charset="0"/>
              </a:rPr>
              <a:t>t </a:t>
            </a:r>
            <a:r>
              <a:rPr lang="en-US" sz="2400" dirty="0">
                <a:latin typeface="Arial" charset="0"/>
              </a:rPr>
              <a:t>know the reader well.</a:t>
            </a:r>
          </a:p>
          <a:p>
            <a:pPr lvl="1"/>
            <a:r>
              <a:rPr lang="en-US" sz="2400" dirty="0">
                <a:latin typeface="Arial" charset="0"/>
              </a:rPr>
              <a:t>The news </a:t>
            </a:r>
            <a:r>
              <a:rPr lang="en-US" sz="2400" dirty="0" err="1" smtClean="0">
                <a:latin typeface="Arial" charset="0"/>
              </a:rPr>
              <a:t>isn</a:t>
            </a:r>
            <a:r>
              <a:rPr lang="fr-CA" sz="2400" dirty="0" smtClean="0">
                <a:latin typeface="Arial" charset="0"/>
              </a:rPr>
              <a:t>’</a:t>
            </a:r>
            <a:r>
              <a:rPr lang="en-US" sz="2400" dirty="0" smtClean="0">
                <a:latin typeface="Arial" charset="0"/>
              </a:rPr>
              <a:t>t </a:t>
            </a:r>
            <a:r>
              <a:rPr lang="en-US" sz="2400" dirty="0">
                <a:latin typeface="Arial" charset="0"/>
              </a:rPr>
              <a:t>anticipated by the reader.</a:t>
            </a:r>
          </a:p>
          <a:p>
            <a:pPr lvl="1"/>
            <a:r>
              <a:rPr lang="en-US" sz="2400" dirty="0">
                <a:latin typeface="Arial" charset="0"/>
              </a:rPr>
              <a:t>You expect a strong negative reaction.</a:t>
            </a:r>
          </a:p>
          <a:p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 flipH="1">
            <a:off x="5982019" y="3091195"/>
            <a:ext cx="2876231" cy="2038320"/>
            <a:chOff x="1322" y="558601"/>
            <a:chExt cx="2946796" cy="2946796"/>
          </a:xfrm>
        </p:grpSpPr>
        <p:sp>
          <p:nvSpPr>
            <p:cNvPr id="8" name="Down Arrow 7"/>
            <p:cNvSpPr/>
            <p:nvPr/>
          </p:nvSpPr>
          <p:spPr>
            <a:xfrm rot="16200000">
              <a:off x="1322" y="558601"/>
              <a:ext cx="2946796" cy="2946796"/>
            </a:xfrm>
            <a:prstGeom prst="downArrow">
              <a:avLst>
                <a:gd name="adj1" fmla="val 50000"/>
                <a:gd name="adj2" fmla="val 35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Down Arrow 4"/>
            <p:cNvSpPr/>
            <p:nvPr/>
          </p:nvSpPr>
          <p:spPr>
            <a:xfrm>
              <a:off x="1323" y="1295299"/>
              <a:ext cx="2755666" cy="14733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20040" tIns="320040" rIns="320040" bIns="32004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500" dirty="0" smtClean="0"/>
                <a:t>Ind</a:t>
              </a:r>
              <a:r>
                <a:rPr lang="en-US" sz="4500" kern="1200" dirty="0" smtClean="0"/>
                <a:t>irect</a:t>
              </a:r>
              <a:endParaRPr lang="en-US" sz="4500" kern="1200" dirty="0"/>
            </a:p>
          </p:txBody>
        </p:sp>
      </p:grpSp>
      <p:cxnSp>
        <p:nvCxnSpPr>
          <p:cNvPr id="11" name="Straight Connector 10"/>
          <p:cNvCxnSpPr/>
          <p:nvPr/>
        </p:nvCxnSpPr>
        <p:spPr>
          <a:xfrm>
            <a:off x="5715000" y="2775857"/>
            <a:ext cx="0" cy="290285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73171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07 – Delivering bad news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>
                <a:latin typeface="Arial" charset="0"/>
              </a:rPr>
              <a:t>What is a buffer sentence?</a:t>
            </a:r>
          </a:p>
          <a:p>
            <a:endParaRPr lang="en-US" sz="2800" dirty="0">
              <a:latin typeface="Arial" charset="0"/>
            </a:endParaRPr>
          </a:p>
          <a:p>
            <a:r>
              <a:rPr lang="en-US" sz="2800" dirty="0" smtClean="0">
                <a:latin typeface="Arial" charset="0"/>
              </a:rPr>
              <a:t>Buffers </a:t>
            </a:r>
            <a:r>
              <a:rPr lang="en-US" sz="2800" dirty="0">
                <a:latin typeface="Arial" charset="0"/>
              </a:rPr>
              <a:t>are one to three sentences that:</a:t>
            </a:r>
          </a:p>
          <a:p>
            <a:pPr lvl="1"/>
            <a:r>
              <a:rPr lang="en-US" sz="2400" dirty="0">
                <a:latin typeface="Arial" charset="0"/>
              </a:rPr>
              <a:t>Neutralize bad news,</a:t>
            </a:r>
          </a:p>
          <a:p>
            <a:pPr lvl="1"/>
            <a:r>
              <a:rPr lang="en-US" sz="2400" dirty="0">
                <a:latin typeface="Arial" charset="0"/>
              </a:rPr>
              <a:t>establish rapport, and</a:t>
            </a:r>
          </a:p>
          <a:p>
            <a:pPr lvl="1"/>
            <a:r>
              <a:rPr lang="en-US" sz="2400" dirty="0">
                <a:latin typeface="Arial" charset="0"/>
              </a:rPr>
              <a:t>reduce the reader</a:t>
            </a:r>
            <a:r>
              <a:rPr lang="fr-CA" sz="2400" dirty="0">
                <a:latin typeface="Arial" charset="0"/>
              </a:rPr>
              <a:t>’</a:t>
            </a:r>
            <a:r>
              <a:rPr lang="en-US" sz="2400" dirty="0">
                <a:latin typeface="Arial" charset="0"/>
              </a:rPr>
              <a:t>s shock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53300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07 – Delivering bad news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Explaining bad news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Arial" charset="0"/>
              </a:rPr>
              <a:t>A good explanation is the key to a successful negative message. It shows that the decision is based on valid reasons.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Arial" charset="0"/>
              </a:rPr>
              <a:t>The explanation should be objective and give only the necessary information.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Arial" charset="0"/>
              </a:rPr>
              <a:t>Stick to the facts.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Arial" charset="0"/>
              </a:rPr>
              <a:t>Refer to, but don</a:t>
            </a:r>
            <a:r>
              <a:rPr lang="fr-CA" dirty="0">
                <a:latin typeface="Arial" charset="0"/>
              </a:rPr>
              <a:t>’</a:t>
            </a:r>
            <a:r>
              <a:rPr lang="en-US" dirty="0">
                <a:latin typeface="Arial" charset="0"/>
              </a:rPr>
              <a:t>t hide behind, company policy.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Arial" charset="0"/>
              </a:rPr>
              <a:t>Use positive or neutral words</a:t>
            </a:r>
            <a:r>
              <a:rPr lang="en-US" dirty="0" smtClean="0">
                <a:latin typeface="Arial" charset="0"/>
              </a:rPr>
              <a:t>.</a:t>
            </a:r>
            <a:endParaRPr lang="en-US" dirty="0">
              <a:latin typeface="Arial" charset="0"/>
            </a:endParaRPr>
          </a:p>
        </p:txBody>
      </p:sp>
      <p:pic>
        <p:nvPicPr>
          <p:cNvPr id="5" name="Picture 4" descr="big_whitebackground_mail_signatur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63" y="5346280"/>
            <a:ext cx="1397388" cy="151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4457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When used in negative messages, an effective buffer ________.</a:t>
            </a:r>
          </a:p>
          <a:p>
            <a:pPr lvl="1"/>
            <a:r>
              <a:rPr lang="en-US" dirty="0"/>
              <a:t>a) forecasts the bad news</a:t>
            </a:r>
          </a:p>
          <a:p>
            <a:pPr lvl="1"/>
            <a:r>
              <a:rPr lang="en-US" dirty="0"/>
              <a:t>b) leads the reader to think good news will follow</a:t>
            </a:r>
          </a:p>
          <a:p>
            <a:pPr lvl="1"/>
            <a:r>
              <a:rPr lang="en-US" dirty="0"/>
              <a:t>c) establishes rapport with the reader</a:t>
            </a:r>
          </a:p>
          <a:p>
            <a:pPr lvl="1"/>
            <a:r>
              <a:rPr lang="en-US" dirty="0"/>
              <a:t>d) increases reader surprise about the bad </a:t>
            </a:r>
            <a:r>
              <a:rPr lang="en-US" dirty="0" smtClean="0"/>
              <a:t>news</a:t>
            </a:r>
          </a:p>
          <a:p>
            <a:r>
              <a:rPr lang="en-US" dirty="0"/>
              <a:t>Use the direct approach for negative messages when ________.</a:t>
            </a:r>
          </a:p>
          <a:p>
            <a:pPr lvl="1"/>
            <a:r>
              <a:rPr lang="en-US" dirty="0"/>
              <a:t>a) you don't know the reader well</a:t>
            </a:r>
          </a:p>
          <a:p>
            <a:pPr lvl="1"/>
            <a:r>
              <a:rPr lang="en-US" dirty="0"/>
              <a:t>b) important information would otherwise be overlooked</a:t>
            </a:r>
          </a:p>
          <a:p>
            <a:pPr lvl="1"/>
            <a:r>
              <a:rPr lang="en-US" dirty="0"/>
              <a:t>c) the reader isn't expecting the message</a:t>
            </a:r>
          </a:p>
          <a:p>
            <a:pPr lvl="1"/>
            <a:r>
              <a:rPr lang="en-US" dirty="0"/>
              <a:t>d) the reader will likely respond negatively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775230" y="3513539"/>
            <a:ext cx="1319540" cy="164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775230" y="5134038"/>
            <a:ext cx="1319540" cy="164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80328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08 – Writing Persuasively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45313"/>
              </p:ext>
            </p:extLst>
          </p:nvPr>
        </p:nvGraphicFramePr>
        <p:xfrm>
          <a:off x="284163" y="1816060"/>
          <a:ext cx="8574087" cy="48170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45511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08 – Writing Persuasively </a:t>
            </a:r>
          </a:p>
        </p:txBody>
      </p:sp>
      <p:pic>
        <p:nvPicPr>
          <p:cNvPr id="4" name="Picture 5" descr="978019_08_ch08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17" b="4217"/>
          <a:stretch>
            <a:fillRect/>
          </a:stretch>
        </p:blipFill>
        <p:spPr bwMode="auto">
          <a:xfrm>
            <a:off x="2282279" y="2133600"/>
            <a:ext cx="6575971" cy="3992563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28073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08 – Writing Persuasively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Persuasive messages appeal to the reader</a:t>
            </a:r>
            <a:r>
              <a:rPr lang="fr-CA" dirty="0">
                <a:latin typeface="Arial" charset="0"/>
              </a:rPr>
              <a:t>’</a:t>
            </a:r>
            <a:r>
              <a:rPr lang="en-US" dirty="0">
                <a:latin typeface="Arial" charset="0"/>
              </a:rPr>
              <a:t>s </a:t>
            </a:r>
          </a:p>
          <a:p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18114200"/>
              </p:ext>
            </p:extLst>
          </p:nvPr>
        </p:nvGraphicFramePr>
        <p:xfrm>
          <a:off x="2441057" y="3206472"/>
          <a:ext cx="5448700" cy="35870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909089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4" grpId="0">
        <p:bldAsOne/>
      </p:bldGraphic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 good sales message will avoid ________.</a:t>
            </a:r>
          </a:p>
          <a:p>
            <a:pPr lvl="1"/>
            <a:r>
              <a:rPr lang="en-US" dirty="0"/>
              <a:t>a) market research to develop a reader profile</a:t>
            </a:r>
          </a:p>
          <a:p>
            <a:pPr lvl="1"/>
            <a:r>
              <a:rPr lang="en-US" dirty="0"/>
              <a:t>b) a "Dear Occupant" salutation</a:t>
            </a:r>
          </a:p>
          <a:p>
            <a:pPr lvl="1"/>
            <a:r>
              <a:rPr lang="en-US" dirty="0"/>
              <a:t>c) objective language and facts</a:t>
            </a:r>
          </a:p>
          <a:p>
            <a:pPr lvl="1"/>
            <a:r>
              <a:rPr lang="en-US" dirty="0"/>
              <a:t>d) All of the above</a:t>
            </a:r>
            <a:r>
              <a:rPr lang="en-US" dirty="0" smtClean="0"/>
              <a:t>.</a:t>
            </a:r>
          </a:p>
          <a:p>
            <a:r>
              <a:rPr lang="en-US" dirty="0"/>
              <a:t>The indirect persuasive strategy does not include ________.</a:t>
            </a:r>
          </a:p>
          <a:p>
            <a:pPr lvl="1"/>
            <a:r>
              <a:rPr lang="en-US" dirty="0"/>
              <a:t>a) obtaining reader interest</a:t>
            </a:r>
          </a:p>
          <a:p>
            <a:pPr lvl="1"/>
            <a:r>
              <a:rPr lang="en-US" dirty="0"/>
              <a:t>b) avoiding attention-getting techniques</a:t>
            </a:r>
          </a:p>
          <a:p>
            <a:pPr lvl="1"/>
            <a:r>
              <a:rPr lang="en-US" dirty="0"/>
              <a:t>c) asking for action, sometimes by a set deadline</a:t>
            </a:r>
          </a:p>
          <a:p>
            <a:pPr lvl="1"/>
            <a:r>
              <a:rPr lang="en-US" dirty="0"/>
              <a:t>d) showing reader benefits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560805" y="2903206"/>
            <a:ext cx="1369022" cy="8247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560805" y="5002074"/>
            <a:ext cx="1369022" cy="8247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72112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78009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Spectrum">
  <a:themeElements>
    <a:clrScheme name="Spectrum">
      <a:dk1>
        <a:sysClr val="windowText" lastClr="000000"/>
      </a:dk1>
      <a:lt1>
        <a:sysClr val="window" lastClr="FFFFFF"/>
      </a:lt1>
      <a:dk2>
        <a:srgbClr val="252731"/>
      </a:dk2>
      <a:lt2>
        <a:srgbClr val="EAE7E4"/>
      </a:lt2>
      <a:accent1>
        <a:srgbClr val="990000"/>
      </a:accent1>
      <a:accent2>
        <a:srgbClr val="FF6600"/>
      </a:accent2>
      <a:accent3>
        <a:srgbClr val="FFBA00"/>
      </a:accent3>
      <a:accent4>
        <a:srgbClr val="99CC00"/>
      </a:accent4>
      <a:accent5>
        <a:srgbClr val="528A02"/>
      </a:accent5>
      <a:accent6>
        <a:srgbClr val="333333"/>
      </a:accent6>
      <a:hlink>
        <a:srgbClr val="660000"/>
      </a:hlink>
      <a:folHlink>
        <a:srgbClr val="CC3300"/>
      </a:folHlink>
    </a:clrScheme>
    <a:fontScheme name="Spectrum">
      <a:majorFont>
        <a:latin typeface="Corbel"/>
        <a:ea typeface=""/>
        <a:cs typeface=""/>
        <a:font script="Jpan" typeface="ＭＳ ゴシック"/>
      </a:majorFont>
      <a:minorFont>
        <a:latin typeface="Calibri"/>
        <a:ea typeface=""/>
        <a:cs typeface=""/>
        <a:font script="Jpan" typeface="ＭＳ ゴシック"/>
      </a:minorFont>
    </a:fontScheme>
    <a:fmtScheme name="Spectrum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70000"/>
                <a:satMod val="150000"/>
              </a:schemeClr>
            </a:gs>
            <a:gs pos="100000">
              <a:schemeClr val="phClr">
                <a:tint val="9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95000"/>
                <a:shade val="70000"/>
                <a:satMod val="150000"/>
              </a:schemeClr>
            </a:gs>
            <a:gs pos="100000">
              <a:schemeClr val="phClr">
                <a:tint val="100000"/>
                <a:shade val="100000"/>
                <a:satMod val="150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6600000" sx="101000" sy="101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50800" dir="5400000" sx="105000" sy="105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4800000"/>
            </a:lightRig>
          </a:scene3d>
          <a:sp3d prstMaterial="matte">
            <a:bevelT w="63500" h="50800" prst="ang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Spectrum.thmx</Template>
  <TotalTime>121</TotalTime>
  <Words>2623</Words>
  <Application>Microsoft Macintosh PowerPoint</Application>
  <PresentationFormat>On-screen Show (4:3)</PresentationFormat>
  <Paragraphs>486</Paragraphs>
  <Slides>69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0" baseType="lpstr">
      <vt:lpstr>Spectrum</vt:lpstr>
      <vt:lpstr>Review course</vt:lpstr>
      <vt:lpstr>Chapter 01 </vt:lpstr>
      <vt:lpstr>Chapter 01 </vt:lpstr>
      <vt:lpstr>Chapter 01</vt:lpstr>
      <vt:lpstr>Chapter 01</vt:lpstr>
      <vt:lpstr>Chapter 01</vt:lpstr>
      <vt:lpstr>Chapter 01</vt:lpstr>
      <vt:lpstr>Chapter 01 </vt:lpstr>
      <vt:lpstr>Chapter o1</vt:lpstr>
      <vt:lpstr>Questions</vt:lpstr>
      <vt:lpstr>Chapter 02 </vt:lpstr>
      <vt:lpstr>Chapter 02</vt:lpstr>
      <vt:lpstr>Chapter 02</vt:lpstr>
      <vt:lpstr>Chapter 02</vt:lpstr>
      <vt:lpstr>Questions</vt:lpstr>
      <vt:lpstr>Chapter 03</vt:lpstr>
      <vt:lpstr>Chapter 03</vt:lpstr>
      <vt:lpstr>Chapter 03</vt:lpstr>
      <vt:lpstr>Chapter 03</vt:lpstr>
      <vt:lpstr>Chapter 03</vt:lpstr>
      <vt:lpstr>Chapter 03</vt:lpstr>
      <vt:lpstr>Chapter 03</vt:lpstr>
      <vt:lpstr>Chapter 03</vt:lpstr>
      <vt:lpstr>Chapter 03</vt:lpstr>
      <vt:lpstr>Questions</vt:lpstr>
      <vt:lpstr>Chapter 04</vt:lpstr>
      <vt:lpstr>Effective Sentences</vt:lpstr>
      <vt:lpstr>Effective Sentences</vt:lpstr>
      <vt:lpstr>Effective Sentences</vt:lpstr>
      <vt:lpstr>Effective Sentences</vt:lpstr>
      <vt:lpstr>Chapter 04</vt:lpstr>
      <vt:lpstr>Chapter 04</vt:lpstr>
      <vt:lpstr>Chapter 04</vt:lpstr>
      <vt:lpstr>Chapter 04</vt:lpstr>
      <vt:lpstr>Chapter 04 </vt:lpstr>
      <vt:lpstr>Questions</vt:lpstr>
      <vt:lpstr>Chapter 12</vt:lpstr>
      <vt:lpstr>Chapter 12</vt:lpstr>
      <vt:lpstr>Chapter 12</vt:lpstr>
      <vt:lpstr>Chapter 12</vt:lpstr>
      <vt:lpstr>Chapter 12</vt:lpstr>
      <vt:lpstr>Chapter 12</vt:lpstr>
      <vt:lpstr>Questions</vt:lpstr>
      <vt:lpstr>Chapter 05 – 06 - 10 </vt:lpstr>
      <vt:lpstr>Chapter 10 </vt:lpstr>
      <vt:lpstr>Chapter 10</vt:lpstr>
      <vt:lpstr>Visual Aids and Graphics </vt:lpstr>
      <vt:lpstr>Visual Aids and Graphics </vt:lpstr>
      <vt:lpstr>Visual Aids and Graphics </vt:lpstr>
      <vt:lpstr>Visual Aids and Graphics </vt:lpstr>
      <vt:lpstr>Visual Aids and Graphics </vt:lpstr>
      <vt:lpstr>Visual Aids and Graphics </vt:lpstr>
      <vt:lpstr>Questions</vt:lpstr>
      <vt:lpstr>Chapter 11 </vt:lpstr>
      <vt:lpstr>Chapter 11</vt:lpstr>
      <vt:lpstr>Formal Report</vt:lpstr>
      <vt:lpstr>Formal Report</vt:lpstr>
      <vt:lpstr>Formal Report</vt:lpstr>
      <vt:lpstr>Questions</vt:lpstr>
      <vt:lpstr>Chapter 07 – Delivering bad news </vt:lpstr>
      <vt:lpstr>Chapter 07 – Delivering bad news </vt:lpstr>
      <vt:lpstr>Chapter 07 – Delivering bad news</vt:lpstr>
      <vt:lpstr>Chapter 07 – Delivering bad news</vt:lpstr>
      <vt:lpstr>Questions</vt:lpstr>
      <vt:lpstr>Chapter 08 – Writing Persuasively </vt:lpstr>
      <vt:lpstr>Chapter 08 – Writing Persuasively </vt:lpstr>
      <vt:lpstr>Chapter 08 – Writing Persuasively </vt:lpstr>
      <vt:lpstr>Questions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Review course</dc:title>
  <dc:creator>Eric Martineau</dc:creator>
  <cp:lastModifiedBy>Eric Martineau</cp:lastModifiedBy>
  <cp:revision>14</cp:revision>
  <dcterms:created xsi:type="dcterms:W3CDTF">2012-11-29T05:44:44Z</dcterms:created>
  <dcterms:modified xsi:type="dcterms:W3CDTF">2013-11-28T18:23:20Z</dcterms:modified>
</cp:coreProperties>
</file>