
<file path=[Content_Types].xml><?xml version="1.0" encoding="utf-8"?>
<Types xmlns="http://schemas.openxmlformats.org/package/2006/content-types">
  <Default Extension="docx" ContentType="application/vnd.openxmlformats-officedocument.wordprocessingml.document"/>
  <Default Extension="png" ContentType="image/png"/>
  <Default Extension="rels" ContentType="application/vnd.openxmlformats-package.relationships+xml"/>
  <Default Extension="tiff" ContentType="image/tiff"/>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8"/>
  </p:notesMasterIdLst>
  <p:sldIdLst>
    <p:sldId id="462" r:id="rId2"/>
    <p:sldId id="482" r:id="rId3"/>
    <p:sldId id="470" r:id="rId4"/>
    <p:sldId id="464" r:id="rId5"/>
    <p:sldId id="591" r:id="rId6"/>
    <p:sldId id="519" r:id="rId7"/>
    <p:sldId id="518" r:id="rId8"/>
    <p:sldId id="520" r:id="rId9"/>
    <p:sldId id="521" r:id="rId10"/>
    <p:sldId id="522" r:id="rId11"/>
    <p:sldId id="524" r:id="rId12"/>
    <p:sldId id="525" r:id="rId13"/>
    <p:sldId id="526" r:id="rId14"/>
    <p:sldId id="527" r:id="rId15"/>
    <p:sldId id="528" r:id="rId16"/>
    <p:sldId id="529" r:id="rId17"/>
    <p:sldId id="531" r:id="rId18"/>
    <p:sldId id="530" r:id="rId19"/>
    <p:sldId id="533" r:id="rId20"/>
    <p:sldId id="532" r:id="rId21"/>
    <p:sldId id="534" r:id="rId22"/>
    <p:sldId id="471" r:id="rId23"/>
    <p:sldId id="535" r:id="rId24"/>
    <p:sldId id="536" r:id="rId25"/>
    <p:sldId id="537" r:id="rId26"/>
    <p:sldId id="538" r:id="rId27"/>
    <p:sldId id="539" r:id="rId28"/>
    <p:sldId id="523" r:id="rId29"/>
    <p:sldId id="540" r:id="rId30"/>
    <p:sldId id="541" r:id="rId31"/>
    <p:sldId id="573" r:id="rId32"/>
    <p:sldId id="542" r:id="rId33"/>
    <p:sldId id="574" r:id="rId34"/>
    <p:sldId id="575" r:id="rId35"/>
    <p:sldId id="543" r:id="rId36"/>
    <p:sldId id="508" r:id="rId3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708">
          <p15:clr>
            <a:srgbClr val="A4A3A4"/>
          </p15:clr>
        </p15:guide>
        <p15:guide id="2" orient="horz" pos="2163">
          <p15:clr>
            <a:srgbClr val="A4A3A4"/>
          </p15:clr>
        </p15:guide>
        <p15:guide id="3" orient="horz" pos="859">
          <p15:clr>
            <a:srgbClr val="A4A3A4"/>
          </p15:clr>
        </p15:guide>
        <p15:guide id="4" orient="horz" pos="1824">
          <p15:clr>
            <a:srgbClr val="A4A3A4"/>
          </p15:clr>
        </p15:guide>
        <p15:guide id="5" pos="749">
          <p15:clr>
            <a:srgbClr val="A4A3A4"/>
          </p15:clr>
        </p15:guide>
        <p15:guide id="6" pos="5455">
          <p15:clr>
            <a:srgbClr val="A4A3A4"/>
          </p15:clr>
        </p15:guide>
        <p15:guide id="7" pos="5463">
          <p15:clr>
            <a:srgbClr val="A4A3A4"/>
          </p15:clr>
        </p15:guide>
        <p15:guide id="8" pos="1937">
          <p15:clr>
            <a:srgbClr val="A4A3A4"/>
          </p15:clr>
        </p15:guide>
        <p15:guide id="9" pos="5183">
          <p15:clr>
            <a:srgbClr val="A4A3A4"/>
          </p15:clr>
        </p15:guide>
        <p15:guide id="10" pos="3039">
          <p15:clr>
            <a:srgbClr val="A4A3A4"/>
          </p15:clr>
        </p15:guide>
        <p15:guide id="11" pos="2717">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clrMru>
    <a:srgbClr val="282828"/>
    <a:srgbClr val="E4441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446" autoAdjust="0"/>
    <p:restoredTop sz="68769" autoAdjust="0"/>
  </p:normalViewPr>
  <p:slideViewPr>
    <p:cSldViewPr snapToGrid="0" snapToObjects="1">
      <p:cViewPr varScale="1">
        <p:scale>
          <a:sx n="75" d="100"/>
          <a:sy n="75" d="100"/>
        </p:scale>
        <p:origin x="2632" y="168"/>
      </p:cViewPr>
      <p:guideLst>
        <p:guide orient="horz" pos="3708"/>
        <p:guide orient="horz" pos="2163"/>
        <p:guide orient="horz" pos="859"/>
        <p:guide orient="horz" pos="1824"/>
        <p:guide pos="749"/>
        <p:guide pos="5455"/>
        <p:guide pos="5463"/>
        <p:guide pos="1937"/>
        <p:guide pos="5183"/>
        <p:guide pos="3039"/>
        <p:guide pos="2717"/>
      </p:guideLst>
    </p:cSldViewPr>
  </p:slideViewPr>
  <p:notesTextViewPr>
    <p:cViewPr>
      <p:scale>
        <a:sx n="100" d="100"/>
        <a:sy n="100" d="100"/>
      </p:scale>
      <p:origin x="0" y="0"/>
    </p:cViewPr>
  </p:notesTextViewPr>
  <p:sorterViewPr>
    <p:cViewPr>
      <p:scale>
        <a:sx n="66" d="100"/>
        <a:sy n="66" d="100"/>
      </p:scale>
      <p:origin x="0" y="931"/>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87D03A0-4A3E-40D5-B7AB-BE55C19FCE19}" type="datetimeFigureOut">
              <a:rPr lang="en-CA" smtClean="0"/>
              <a:t>2020-01-14</a:t>
            </a:fld>
            <a:endParaRPr lang="en-C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266137F-B614-4602-AF1D-567A449E5777}" type="slidenum">
              <a:rPr lang="en-CA" smtClean="0"/>
              <a:t>‹#›</a:t>
            </a:fld>
            <a:endParaRPr lang="en-CA"/>
          </a:p>
        </p:txBody>
      </p:sp>
    </p:spTree>
    <p:extLst>
      <p:ext uri="{BB962C8B-B14F-4D97-AF65-F5344CB8AC3E}">
        <p14:creationId xmlns:p14="http://schemas.microsoft.com/office/powerpoint/2010/main" val="4022407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CA" dirty="0"/>
          </a:p>
        </p:txBody>
      </p:sp>
      <p:sp>
        <p:nvSpPr>
          <p:cNvPr id="4" name="Slide Number Placeholder 3"/>
          <p:cNvSpPr>
            <a:spLocks noGrp="1"/>
          </p:cNvSpPr>
          <p:nvPr>
            <p:ph type="sldNum" sz="quarter" idx="10"/>
          </p:nvPr>
        </p:nvSpPr>
        <p:spPr/>
        <p:txBody>
          <a:bodyPr/>
          <a:lstStyle/>
          <a:p>
            <a:fld id="{189790ED-D1B6-4D39-B486-CE2A42909E85}" type="slidenum">
              <a:rPr lang="en-CA" smtClean="0">
                <a:solidFill>
                  <a:prstClr val="black"/>
                </a:solidFill>
              </a:rPr>
              <a:pPr/>
              <a:t>1</a:t>
            </a:fld>
            <a:endParaRPr lang="en-CA" dirty="0">
              <a:solidFill>
                <a:prstClr val="black"/>
              </a:solidFill>
            </a:endParaRPr>
          </a:p>
        </p:txBody>
      </p:sp>
    </p:spTree>
    <p:extLst>
      <p:ext uri="{BB962C8B-B14F-4D97-AF65-F5344CB8AC3E}">
        <p14:creationId xmlns:p14="http://schemas.microsoft.com/office/powerpoint/2010/main" val="39429792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fld id="{7266137F-B614-4602-AF1D-567A449E5777}" type="slidenum">
              <a:rPr lang="en-CA" smtClean="0"/>
              <a:t>2</a:t>
            </a:fld>
            <a:endParaRPr lang="en-CA"/>
          </a:p>
        </p:txBody>
      </p:sp>
    </p:spTree>
    <p:extLst>
      <p:ext uri="{BB962C8B-B14F-4D97-AF65-F5344CB8AC3E}">
        <p14:creationId xmlns:p14="http://schemas.microsoft.com/office/powerpoint/2010/main" val="22505113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r>
              <a:rPr lang="en-US" dirty="0"/>
              <a:t> </a:t>
            </a:r>
            <a:endParaRPr lang="en-CA" dirty="0"/>
          </a:p>
        </p:txBody>
      </p:sp>
      <p:sp>
        <p:nvSpPr>
          <p:cNvPr id="4" name="Slide Number Placeholder 3"/>
          <p:cNvSpPr>
            <a:spLocks noGrp="1"/>
          </p:cNvSpPr>
          <p:nvPr>
            <p:ph type="sldNum" sz="quarter" idx="10"/>
          </p:nvPr>
        </p:nvSpPr>
        <p:spPr/>
        <p:txBody>
          <a:bodyPr/>
          <a:lstStyle/>
          <a:p>
            <a:fld id="{189790ED-D1B6-4D39-B486-CE2A42909E85}" type="slidenum">
              <a:rPr lang="en-CA" smtClean="0"/>
              <a:t>6</a:t>
            </a:fld>
            <a:endParaRPr lang="en-CA"/>
          </a:p>
        </p:txBody>
      </p:sp>
    </p:spTree>
    <p:extLst>
      <p:ext uri="{BB962C8B-B14F-4D97-AF65-F5344CB8AC3E}">
        <p14:creationId xmlns:p14="http://schemas.microsoft.com/office/powerpoint/2010/main" val="27749263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pPr marL="171450" indent="-171450">
              <a:buFont typeface="Arial" panose="020B0604020202020204" pitchFamily="34" charset="0"/>
              <a:buChar char="•"/>
            </a:pPr>
            <a:r>
              <a:rPr lang="en-US" dirty="0"/>
              <a:t>Examining data helps researchers gain an initial sense of the data they have collected and whether the data are in line with their expectations</a:t>
            </a:r>
          </a:p>
          <a:p>
            <a:pPr marL="171450" indent="-171450">
              <a:buFont typeface="Arial" panose="020B0604020202020204" pitchFamily="34" charset="0"/>
              <a:buChar char="•"/>
            </a:pPr>
            <a:r>
              <a:rPr lang="en-US" dirty="0"/>
              <a:t>Examining data also provides a way of confirming the results of later statistical analyses. We’ve found that students’ errors in their calculations could have been avoided had they first looked at the set of data. </a:t>
            </a:r>
          </a:p>
          <a:p>
            <a:pPr marL="171450" indent="-171450">
              <a:buFont typeface="Arial" panose="020B0604020202020204" pitchFamily="34" charset="0"/>
              <a:buChar char="•"/>
            </a:pPr>
            <a:r>
              <a:rPr lang="en-US" dirty="0"/>
              <a:t>For example, examining data </a:t>
            </a:r>
            <a:r>
              <a:rPr lang="en-US" b="1" dirty="0"/>
              <a:t>will help you avoid making statements </a:t>
            </a:r>
            <a:r>
              <a:rPr lang="en-US" dirty="0"/>
              <a:t>such as, “The MPG for the cars in my sample ranged from 10 to 324 MPG,” “The average GPA in my sample of college students was 6.36,” or “The students in my sample owned an average of 13.24 cellphones.”</a:t>
            </a:r>
          </a:p>
          <a:p>
            <a:pPr marL="171450" indent="-171450">
              <a:buFont typeface="Arial" panose="020B0604020202020204" pitchFamily="34" charset="0"/>
              <a:buChar char="•"/>
            </a:pPr>
            <a:r>
              <a:rPr lang="en-US" dirty="0"/>
              <a:t>??? HUH</a:t>
            </a:r>
          </a:p>
        </p:txBody>
      </p:sp>
      <p:sp>
        <p:nvSpPr>
          <p:cNvPr id="4" name="Slide Number Placeholder 3"/>
          <p:cNvSpPr>
            <a:spLocks noGrp="1"/>
          </p:cNvSpPr>
          <p:nvPr>
            <p:ph type="sldNum" sz="quarter" idx="5"/>
          </p:nvPr>
        </p:nvSpPr>
        <p:spPr/>
        <p:txBody>
          <a:bodyPr/>
          <a:lstStyle/>
          <a:p>
            <a:fld id="{7266137F-B614-4602-AF1D-567A449E5777}" type="slidenum">
              <a:rPr lang="en-CA" smtClean="0"/>
              <a:t>7</a:t>
            </a:fld>
            <a:endParaRPr lang="en-CA"/>
          </a:p>
        </p:txBody>
      </p:sp>
    </p:spTree>
    <p:extLst>
      <p:ext uri="{BB962C8B-B14F-4D97-AF65-F5344CB8AC3E}">
        <p14:creationId xmlns:p14="http://schemas.microsoft.com/office/powerpoint/2010/main" val="26935532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examining data before conducting statistical analyses is to detect any errors in the coding of data that have been collected</a:t>
            </a:r>
          </a:p>
          <a:p>
            <a:pPr marL="171450" indent="-171450">
              <a:buFont typeface="Arial" panose="020B0604020202020204" pitchFamily="34" charset="0"/>
              <a:buChar char="•"/>
            </a:pPr>
            <a:r>
              <a:rPr lang="en-US" dirty="0"/>
              <a:t>Ex) student conduct a 20 item math test and each students score on the test is the number of correct answers </a:t>
            </a:r>
          </a:p>
          <a:p>
            <a:pPr marL="171450" indent="-171450">
              <a:buFont typeface="Arial" panose="020B0604020202020204" pitchFamily="34" charset="0"/>
              <a:buChar char="•"/>
            </a:pPr>
            <a:r>
              <a:rPr lang="en-US" dirty="0"/>
              <a:t>Once test scores are calculated the data is entered in a computer </a:t>
            </a:r>
          </a:p>
          <a:p>
            <a:pPr marL="171450" indent="-171450">
              <a:buFont typeface="Arial" panose="020B0604020202020204" pitchFamily="34" charset="0"/>
              <a:buChar char="•"/>
            </a:pPr>
            <a:r>
              <a:rPr lang="en-US" dirty="0"/>
              <a:t>it’s crucial to ensure that no mistakes are made in calculating the test scores or in data entry</a:t>
            </a:r>
          </a:p>
          <a:p>
            <a:pPr marL="171450" indent="-171450">
              <a:buFont typeface="Arial" panose="020B0604020202020204" pitchFamily="34" charset="0"/>
              <a:buChar char="•"/>
            </a:pPr>
            <a:r>
              <a:rPr lang="en-US" dirty="0"/>
              <a:t>Left unattended, seemingly minor errors can lead to a great loss of time and energy—including the need, in some cases, to repeat the statistical analysis of the data.</a:t>
            </a:r>
          </a:p>
        </p:txBody>
      </p:sp>
      <p:sp>
        <p:nvSpPr>
          <p:cNvPr id="4" name="Slide Number Placeholder 3"/>
          <p:cNvSpPr>
            <a:spLocks noGrp="1"/>
          </p:cNvSpPr>
          <p:nvPr>
            <p:ph type="sldNum" sz="quarter" idx="5"/>
          </p:nvPr>
        </p:nvSpPr>
        <p:spPr/>
        <p:txBody>
          <a:bodyPr/>
          <a:lstStyle/>
          <a:p>
            <a:fld id="{7266137F-B614-4602-AF1D-567A449E5777}" type="slidenum">
              <a:rPr lang="en-CA" smtClean="0"/>
              <a:t>8</a:t>
            </a:fld>
            <a:endParaRPr lang="en-CA"/>
          </a:p>
        </p:txBody>
      </p:sp>
    </p:spTree>
    <p:extLst>
      <p:ext uri="{BB962C8B-B14F-4D97-AF65-F5344CB8AC3E}">
        <p14:creationId xmlns:p14="http://schemas.microsoft.com/office/powerpoint/2010/main" val="15850812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 if most students had 8-16 correct answers, yet one student received 0, that would be an outlier </a:t>
            </a:r>
          </a:p>
          <a:p>
            <a:pPr marL="171450" indent="-171450">
              <a:buFont typeface="Arial" panose="020B0604020202020204" pitchFamily="34" charset="0"/>
              <a:buChar char="•"/>
            </a:pPr>
            <a:r>
              <a:rPr lang="en-US" dirty="0"/>
              <a:t>If not identified, outliers may distort conclusions researchers draw about their sample and their data, particularly when the sample is relatively small.</a:t>
            </a:r>
          </a:p>
          <a:p>
            <a:pPr marL="171450" indent="-171450">
              <a:buFont typeface="Arial" panose="020B0604020202020204" pitchFamily="34" charset="0"/>
              <a:buChar char="•"/>
            </a:pPr>
            <a:r>
              <a:rPr lang="en-US" dirty="0"/>
              <a:t>the single score of 0 might lead an observer to conclude the class as a whole performed more poorly on the test than they actually did.</a:t>
            </a:r>
          </a:p>
        </p:txBody>
      </p:sp>
      <p:sp>
        <p:nvSpPr>
          <p:cNvPr id="4" name="Slide Number Placeholder 3"/>
          <p:cNvSpPr>
            <a:spLocks noGrp="1"/>
          </p:cNvSpPr>
          <p:nvPr>
            <p:ph type="sldNum" sz="quarter" idx="5"/>
          </p:nvPr>
        </p:nvSpPr>
        <p:spPr/>
        <p:txBody>
          <a:bodyPr/>
          <a:lstStyle/>
          <a:p>
            <a:fld id="{7266137F-B614-4602-AF1D-567A449E5777}" type="slidenum">
              <a:rPr lang="en-CA" smtClean="0"/>
              <a:t>9</a:t>
            </a:fld>
            <a:endParaRPr lang="en-CA"/>
          </a:p>
        </p:txBody>
      </p:sp>
    </p:spTree>
    <p:extLst>
      <p:ext uri="{BB962C8B-B14F-4D97-AF65-F5344CB8AC3E}">
        <p14:creationId xmlns:p14="http://schemas.microsoft.com/office/powerpoint/2010/main" val="23466491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dirty="0"/>
              <a:t>4)</a:t>
            </a:r>
          </a:p>
          <a:p>
            <a:pPr marL="171450" indent="-171450">
              <a:buFont typeface="Arial" panose="020B0604020202020204" pitchFamily="34" charset="0"/>
              <a:buChar char="•"/>
            </a:pPr>
            <a:r>
              <a:rPr lang="en-US" dirty="0"/>
              <a:t>useful in assessing the effectiveness of the methods researchers use to collect their data.</a:t>
            </a:r>
          </a:p>
          <a:p>
            <a:pPr marL="171450" indent="-171450">
              <a:buFont typeface="Arial" panose="020B0604020202020204" pitchFamily="34" charset="0"/>
              <a:buChar char="•"/>
            </a:pPr>
            <a:r>
              <a:rPr lang="en-US" dirty="0"/>
              <a:t>Ex) If the majority of students got 16/20 on the test it could be suspected that the test is too easy and isn’t a good measure to test intelligence</a:t>
            </a:r>
          </a:p>
          <a:p>
            <a:pPr marL="171450" indent="-171450">
              <a:buFont typeface="Arial" panose="020B0604020202020204" pitchFamily="34" charset="0"/>
              <a:buChar char="•"/>
            </a:pPr>
            <a:r>
              <a:rPr lang="en-US" dirty="0"/>
              <a:t>By comparing the collected data for a variable with the range of possible values, researchers are able to evaluate and modify their measurement tools</a:t>
            </a:r>
          </a:p>
          <a:p>
            <a:pPr marL="171450" indent="-171450">
              <a:buFont typeface="Arial" panose="020B0604020202020204" pitchFamily="34" charset="0"/>
              <a:buChar char="•"/>
            </a:pPr>
            <a:endParaRPr lang="en-US" dirty="0"/>
          </a:p>
          <a:p>
            <a:pPr marL="0" indent="0">
              <a:buFont typeface="Arial" panose="020B0604020202020204" pitchFamily="34" charset="0"/>
              <a:buNone/>
            </a:pPr>
            <a:r>
              <a:rPr lang="en-US" dirty="0"/>
              <a:t>5)</a:t>
            </a:r>
          </a:p>
          <a:p>
            <a:pPr marL="171450" indent="-171450">
              <a:buFont typeface="Arial" panose="020B0604020202020204" pitchFamily="34" charset="0"/>
              <a:buChar char="•"/>
            </a:pPr>
            <a:r>
              <a:rPr lang="en-US" dirty="0"/>
              <a:t>These procedures generally assume, for example, that in most data sets, the majority of the data points will fall in the middle of the range of possible values, with a relatively small amount of data at the highest and lowest possible values.</a:t>
            </a:r>
          </a:p>
          <a:p>
            <a:pPr marL="171450" indent="-171450">
              <a:buFont typeface="Arial" panose="020B0604020202020204" pitchFamily="34" charset="0"/>
              <a:buChar char="•"/>
            </a:pPr>
            <a:r>
              <a:rPr lang="en-US" dirty="0"/>
              <a:t>Ex) math test:  it is expected that most scores will be in the middle – between 7-13</a:t>
            </a:r>
          </a:p>
          <a:p>
            <a:pPr marL="171450" indent="-171450">
              <a:buFont typeface="Arial" panose="020B0604020202020204" pitchFamily="34" charset="0"/>
              <a:buChar char="•"/>
            </a:pPr>
            <a:r>
              <a:rPr lang="en-US" dirty="0"/>
              <a:t>When assumptions such as this are not met, it is more likely a researcher may draw inappropriate conclusions from any statistical analyses that are conducted.</a:t>
            </a:r>
          </a:p>
        </p:txBody>
      </p:sp>
      <p:sp>
        <p:nvSpPr>
          <p:cNvPr id="4" name="Slide Number Placeholder 3"/>
          <p:cNvSpPr>
            <a:spLocks noGrp="1"/>
          </p:cNvSpPr>
          <p:nvPr>
            <p:ph type="sldNum" sz="quarter" idx="5"/>
          </p:nvPr>
        </p:nvSpPr>
        <p:spPr/>
        <p:txBody>
          <a:bodyPr/>
          <a:lstStyle/>
          <a:p>
            <a:fld id="{7266137F-B614-4602-AF1D-567A449E5777}" type="slidenum">
              <a:rPr lang="en-CA" smtClean="0"/>
              <a:t>10</a:t>
            </a:fld>
            <a:endParaRPr lang="en-CA"/>
          </a:p>
        </p:txBody>
      </p:sp>
    </p:spTree>
    <p:extLst>
      <p:ext uri="{BB962C8B-B14F-4D97-AF65-F5344CB8AC3E}">
        <p14:creationId xmlns:p14="http://schemas.microsoft.com/office/powerpoint/2010/main" val="40411577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r>
              <a:rPr lang="en-US" dirty="0"/>
              <a:t> </a:t>
            </a:r>
            <a:endParaRPr lang="en-CA" dirty="0"/>
          </a:p>
        </p:txBody>
      </p:sp>
      <p:sp>
        <p:nvSpPr>
          <p:cNvPr id="4" name="Slide Number Placeholder 3"/>
          <p:cNvSpPr>
            <a:spLocks noGrp="1"/>
          </p:cNvSpPr>
          <p:nvPr>
            <p:ph type="sldNum" sz="quarter" idx="10"/>
          </p:nvPr>
        </p:nvSpPr>
        <p:spPr/>
        <p:txBody>
          <a:bodyPr/>
          <a:lstStyle/>
          <a:p>
            <a:fld id="{189790ED-D1B6-4D39-B486-CE2A42909E85}" type="slidenum">
              <a:rPr lang="en-CA" smtClean="0"/>
              <a:t>11</a:t>
            </a:fld>
            <a:endParaRPr lang="en-CA"/>
          </a:p>
        </p:txBody>
      </p:sp>
    </p:spTree>
    <p:extLst>
      <p:ext uri="{BB962C8B-B14F-4D97-AF65-F5344CB8AC3E}">
        <p14:creationId xmlns:p14="http://schemas.microsoft.com/office/powerpoint/2010/main" val="27749263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2) One way to determine the frequencies for a variable is to sort the data into the different values and then count the number of participants having each value using a “tick mark method.” </a:t>
            </a:r>
          </a:p>
          <a:p>
            <a:pPr marL="171450" indent="-171450">
              <a:buFont typeface="Arial" panose="020B0604020202020204" pitchFamily="34" charset="0"/>
              <a:buChar char="•"/>
            </a:pPr>
            <a:r>
              <a:rPr lang="en-US" dirty="0"/>
              <a:t>the number of tick marks and therefore the frequency ( f )</a:t>
            </a:r>
          </a:p>
          <a:p>
            <a:pPr marL="0" indent="0">
              <a:buFont typeface="Arial" panose="020B0604020202020204" pitchFamily="34" charset="0"/>
              <a:buNone/>
            </a:pPr>
            <a:endParaRPr lang="en-US" dirty="0"/>
          </a:p>
          <a:p>
            <a:pPr marL="0" indent="0">
              <a:buFont typeface="Arial" panose="020B0604020202020204" pitchFamily="34" charset="0"/>
              <a:buNone/>
            </a:pPr>
            <a:r>
              <a:rPr lang="en-US" dirty="0"/>
              <a:t>3)</a:t>
            </a:r>
          </a:p>
          <a:p>
            <a:pPr marL="171450" indent="-171450">
              <a:buFont typeface="Arial" panose="020B0604020202020204" pitchFamily="34" charset="0"/>
              <a:buChar char="•"/>
            </a:pPr>
            <a:r>
              <a:rPr lang="en-US" dirty="0"/>
              <a:t>Frequency is important however it isn’t always informative </a:t>
            </a:r>
          </a:p>
          <a:p>
            <a:pPr marL="171450" indent="-171450">
              <a:buFont typeface="Arial" panose="020B0604020202020204" pitchFamily="34" charset="0"/>
              <a:buChar char="•"/>
            </a:pPr>
            <a:r>
              <a:rPr lang="en-US" dirty="0"/>
              <a:t>the interpretation of frequencies depends on the size of the sample, it is useful to calculate the percentage of the sample having each value of a variable. These percentages can be calculated using the following formula:</a:t>
            </a:r>
          </a:p>
          <a:p>
            <a:pPr marL="171450" indent="-171450">
              <a:buFont typeface="Arial" panose="020B0604020202020204" pitchFamily="34" charset="0"/>
              <a:buChar char="•"/>
            </a:pPr>
            <a:r>
              <a:rPr lang="en-US" dirty="0"/>
              <a:t>F = frequency (number you determined in step 2) </a:t>
            </a:r>
          </a:p>
        </p:txBody>
      </p:sp>
      <p:sp>
        <p:nvSpPr>
          <p:cNvPr id="4" name="Slide Number Placeholder 3"/>
          <p:cNvSpPr>
            <a:spLocks noGrp="1"/>
          </p:cNvSpPr>
          <p:nvPr>
            <p:ph type="sldNum" sz="quarter" idx="5"/>
          </p:nvPr>
        </p:nvSpPr>
        <p:spPr/>
        <p:txBody>
          <a:bodyPr/>
          <a:lstStyle/>
          <a:p>
            <a:fld id="{7266137F-B614-4602-AF1D-567A449E5777}" type="slidenum">
              <a:rPr lang="en-CA" smtClean="0"/>
              <a:t>13</a:t>
            </a:fld>
            <a:endParaRPr lang="en-CA"/>
          </a:p>
        </p:txBody>
      </p:sp>
    </p:spTree>
    <p:extLst>
      <p:ext uri="{BB962C8B-B14F-4D97-AF65-F5344CB8AC3E}">
        <p14:creationId xmlns:p14="http://schemas.microsoft.com/office/powerpoint/2010/main" val="22987749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Restricted range – if all answers are out of 7 but everyone is scoring 3-5, there isn’t enough variability  </a:t>
            </a:r>
          </a:p>
          <a:p>
            <a:r>
              <a:rPr lang="en-US" dirty="0"/>
              <a:t>Highly skewed – participants are mostly on the higher or lower end of the scale</a:t>
            </a:r>
          </a:p>
          <a:p>
            <a:r>
              <a:rPr lang="en-US" dirty="0"/>
              <a:t>Missing data: participant is in a sample, but omitted a couple because they didn’t know how to answer – or if you're doing a long-term study and they missed one of the sessions </a:t>
            </a:r>
          </a:p>
          <a:p>
            <a:endParaRPr lang="en-US" dirty="0"/>
          </a:p>
          <a:p>
            <a:r>
              <a:rPr lang="en-US" b="1" dirty="0"/>
              <a:t>When you identify:</a:t>
            </a:r>
          </a:p>
          <a:p>
            <a:r>
              <a:rPr lang="en-US" dirty="0"/>
              <a:t>Delete – is most common if you can't determine the mechanism (ex: can’t tell If someone entered the BMI of 333, was it computer glitch…?)</a:t>
            </a:r>
          </a:p>
          <a:p>
            <a:r>
              <a:rPr lang="en-US" dirty="0"/>
              <a:t>Correct – only if you know if was a data entry error – you need to be able to see the raw data and entry it was an entry error </a:t>
            </a:r>
          </a:p>
          <a:p>
            <a:r>
              <a:rPr lang="en-US" dirty="0"/>
              <a:t>Replace with mean: less common, has a lot of problems because you are are assuming something about the person that might not be correct, especially if there are only small amounts of missing data is less problematic to delete than replace with a value that may or not be correct</a:t>
            </a:r>
          </a:p>
          <a:p>
            <a:r>
              <a:rPr lang="en-US" dirty="0"/>
              <a:t>Trim?: if there is an extreme value, they will take the top 5-10% from the top (ex: minutes of physical activity in a week, someone might have an extreme level that is common in the rest of the population?</a:t>
            </a:r>
          </a:p>
          <a:p>
            <a:endParaRPr lang="en-US" dirty="0"/>
          </a:p>
          <a:p>
            <a:r>
              <a:rPr lang="en-US" b="1" dirty="0"/>
              <a:t>Best option is to delete </a:t>
            </a:r>
          </a:p>
          <a:p>
            <a:r>
              <a:rPr lang="en-US" b="1" dirty="0"/>
              <a:t>Other 3 need really good justification </a:t>
            </a:r>
          </a:p>
          <a:p>
            <a:endParaRPr lang="en-US" dirty="0"/>
          </a:p>
        </p:txBody>
      </p:sp>
      <p:sp>
        <p:nvSpPr>
          <p:cNvPr id="4" name="Slide Number Placeholder 3"/>
          <p:cNvSpPr>
            <a:spLocks noGrp="1"/>
          </p:cNvSpPr>
          <p:nvPr>
            <p:ph type="sldNum" sz="quarter" idx="5"/>
          </p:nvPr>
        </p:nvSpPr>
        <p:spPr/>
        <p:txBody>
          <a:bodyPr/>
          <a:lstStyle/>
          <a:p>
            <a:fld id="{7266137F-B614-4602-AF1D-567A449E5777}" type="slidenum">
              <a:rPr lang="en-CA" smtClean="0"/>
              <a:t>14</a:t>
            </a:fld>
            <a:endParaRPr lang="en-CA"/>
          </a:p>
        </p:txBody>
      </p:sp>
    </p:spTree>
    <p:extLst>
      <p:ext uri="{BB962C8B-B14F-4D97-AF65-F5344CB8AC3E}">
        <p14:creationId xmlns:p14="http://schemas.microsoft.com/office/powerpoint/2010/main" val="15531406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Asked to rate the number of cigarettes they smoked on a scale from 1 – 7 </a:t>
            </a:r>
          </a:p>
          <a:p>
            <a:r>
              <a:rPr lang="en-US" dirty="0"/>
              <a:t>Data is ordinal – clear quantitative data – not equivalent intervals between them </a:t>
            </a:r>
          </a:p>
          <a:p>
            <a:r>
              <a:rPr lang="en-US" dirty="0"/>
              <a:t>7 categories </a:t>
            </a:r>
          </a:p>
          <a:p>
            <a:endParaRPr lang="en-US" dirty="0"/>
          </a:p>
        </p:txBody>
      </p:sp>
      <p:sp>
        <p:nvSpPr>
          <p:cNvPr id="4" name="Slide Number Placeholder 3"/>
          <p:cNvSpPr>
            <a:spLocks noGrp="1"/>
          </p:cNvSpPr>
          <p:nvPr>
            <p:ph type="sldNum" sz="quarter" idx="5"/>
          </p:nvPr>
        </p:nvSpPr>
        <p:spPr/>
        <p:txBody>
          <a:bodyPr/>
          <a:lstStyle/>
          <a:p>
            <a:fld id="{7266137F-B614-4602-AF1D-567A449E5777}" type="slidenum">
              <a:rPr lang="en-CA" smtClean="0"/>
              <a:t>15</a:t>
            </a:fld>
            <a:endParaRPr lang="en-CA"/>
          </a:p>
        </p:txBody>
      </p:sp>
    </p:spTree>
    <p:extLst>
      <p:ext uri="{BB962C8B-B14F-4D97-AF65-F5344CB8AC3E}">
        <p14:creationId xmlns:p14="http://schemas.microsoft.com/office/powerpoint/2010/main" val="28909341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509/702 = </a:t>
            </a:r>
          </a:p>
          <a:p>
            <a:r>
              <a:rPr lang="en-US" dirty="0"/>
              <a:t>509/696 participants (</a:t>
            </a:r>
          </a:p>
          <a:p>
            <a:endParaRPr lang="en-US" dirty="0"/>
          </a:p>
          <a:p>
            <a:r>
              <a:rPr lang="en-US" dirty="0"/>
              <a:t>Cumulative percentage – looking at adding up as you go along </a:t>
            </a:r>
          </a:p>
          <a:p>
            <a:endParaRPr lang="en-US" dirty="0"/>
          </a:p>
          <a:p>
            <a:r>
              <a:rPr lang="en-US" dirty="0"/>
              <a:t>This could be improved by adding more clear tables </a:t>
            </a:r>
          </a:p>
          <a:p>
            <a:endParaRPr lang="en-US" dirty="0"/>
          </a:p>
        </p:txBody>
      </p:sp>
      <p:sp>
        <p:nvSpPr>
          <p:cNvPr id="4" name="Slide Number Placeholder 3"/>
          <p:cNvSpPr>
            <a:spLocks noGrp="1"/>
          </p:cNvSpPr>
          <p:nvPr>
            <p:ph type="sldNum" sz="quarter" idx="5"/>
          </p:nvPr>
        </p:nvSpPr>
        <p:spPr/>
        <p:txBody>
          <a:bodyPr/>
          <a:lstStyle/>
          <a:p>
            <a:fld id="{7266137F-B614-4602-AF1D-567A449E5777}" type="slidenum">
              <a:rPr lang="en-CA" smtClean="0"/>
              <a:t>16</a:t>
            </a:fld>
            <a:endParaRPr lang="en-CA"/>
          </a:p>
        </p:txBody>
      </p:sp>
    </p:spTree>
    <p:extLst>
      <p:ext uri="{BB962C8B-B14F-4D97-AF65-F5344CB8AC3E}">
        <p14:creationId xmlns:p14="http://schemas.microsoft.com/office/powerpoint/2010/main" val="34586560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data is very skewed because most students are in the no cigarettes category </a:t>
            </a:r>
          </a:p>
        </p:txBody>
      </p:sp>
      <p:sp>
        <p:nvSpPr>
          <p:cNvPr id="4" name="Slide Number Placeholder 3"/>
          <p:cNvSpPr>
            <a:spLocks noGrp="1"/>
          </p:cNvSpPr>
          <p:nvPr>
            <p:ph type="sldNum" sz="quarter" idx="5"/>
          </p:nvPr>
        </p:nvSpPr>
        <p:spPr/>
        <p:txBody>
          <a:bodyPr/>
          <a:lstStyle/>
          <a:p>
            <a:fld id="{7266137F-B614-4602-AF1D-567A449E5777}" type="slidenum">
              <a:rPr lang="en-CA" smtClean="0"/>
              <a:t>17</a:t>
            </a:fld>
            <a:endParaRPr lang="en-CA"/>
          </a:p>
        </p:txBody>
      </p:sp>
    </p:spTree>
    <p:extLst>
      <p:ext uri="{BB962C8B-B14F-4D97-AF65-F5344CB8AC3E}">
        <p14:creationId xmlns:p14="http://schemas.microsoft.com/office/powerpoint/2010/main" val="26749738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examine a variable with a large number of values, it is often useful to construct a grouped frequency distribution table, a table that groups the values of a variable measured at the interval or ratio level of measurement into a small number of intervals and then provides the frequency and percentage for each interval.</a:t>
            </a:r>
          </a:p>
          <a:p>
            <a:r>
              <a:rPr lang="en-US" dirty="0"/>
              <a:t>Ex) a large data set such as </a:t>
            </a:r>
            <a:r>
              <a:rPr lang="en-US" dirty="0" err="1"/>
              <a:t>gpa</a:t>
            </a:r>
            <a:r>
              <a:rPr lang="en-US" dirty="0"/>
              <a:t> – it’s from 0-4 with many options in between </a:t>
            </a:r>
          </a:p>
          <a:p>
            <a:endParaRPr lang="en-US" dirty="0"/>
          </a:p>
          <a:p>
            <a:r>
              <a:rPr lang="en-US" dirty="0"/>
              <a:t>Try to group into intervals, and put them into tables to make it more meaningful, point by point would be too crazy lol</a:t>
            </a:r>
          </a:p>
          <a:p>
            <a:endParaRPr lang="en-US" dirty="0"/>
          </a:p>
        </p:txBody>
      </p:sp>
      <p:sp>
        <p:nvSpPr>
          <p:cNvPr id="4" name="Slide Number Placeholder 3"/>
          <p:cNvSpPr>
            <a:spLocks noGrp="1"/>
          </p:cNvSpPr>
          <p:nvPr>
            <p:ph type="sldNum" sz="quarter" idx="5"/>
          </p:nvPr>
        </p:nvSpPr>
        <p:spPr/>
        <p:txBody>
          <a:bodyPr/>
          <a:lstStyle/>
          <a:p>
            <a:fld id="{7266137F-B614-4602-AF1D-567A449E5777}" type="slidenum">
              <a:rPr lang="en-CA" smtClean="0"/>
              <a:t>18</a:t>
            </a:fld>
            <a:endParaRPr lang="en-CA"/>
          </a:p>
        </p:txBody>
      </p:sp>
    </p:spTree>
    <p:extLst>
      <p:ext uri="{BB962C8B-B14F-4D97-AF65-F5344CB8AC3E}">
        <p14:creationId xmlns:p14="http://schemas.microsoft.com/office/powerpoint/2010/main" val="2966454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 The real limits </a:t>
            </a:r>
            <a:r>
              <a:rPr lang="en-US" dirty="0"/>
              <a:t>of an interval are the values of the variable that fall halfway between the top of one interval and the bottom of the next interval. For example, because of how values of GPA are rounded, the lowest value of GPA that would lead someone to be placed in the interval 2.30–2.59 is not 2.30 but rather 2.295, which is halfway between the top of the 2.00–2.29 interval and the bottom of the 2.30–2.59 interval.</a:t>
            </a:r>
          </a:p>
          <a:p>
            <a:endParaRPr lang="en-US" dirty="0"/>
          </a:p>
          <a:p>
            <a:endParaRPr lang="en-US" dirty="0"/>
          </a:p>
          <a:p>
            <a:r>
              <a:rPr lang="en-US" dirty="0"/>
              <a:t>Rather than 26 intervals, make them smaller to have a better visualization </a:t>
            </a:r>
          </a:p>
          <a:p>
            <a:endParaRPr lang="en-US" dirty="0"/>
          </a:p>
          <a:p>
            <a:r>
              <a:rPr lang="en-US" dirty="0"/>
              <a:t>Real upper limit: is 18.4 – </a:t>
            </a:r>
          </a:p>
          <a:p>
            <a:endParaRPr lang="en-US" dirty="0"/>
          </a:p>
          <a:p>
            <a:r>
              <a:rPr lang="en-US" b="1" dirty="0"/>
              <a:t>Ex) GPA </a:t>
            </a:r>
          </a:p>
          <a:p>
            <a:r>
              <a:rPr lang="en-US" b="0" dirty="0"/>
              <a:t>2.0 – 2.4</a:t>
            </a:r>
          </a:p>
          <a:p>
            <a:r>
              <a:rPr lang="en-US" b="0" dirty="0"/>
              <a:t>2.5 – 2.9</a:t>
            </a:r>
          </a:p>
          <a:p>
            <a:r>
              <a:rPr lang="en-US" b="0" dirty="0"/>
              <a:t>3.0 – 3.4 – real lower </a:t>
            </a:r>
            <a:r>
              <a:rPr lang="en-US" b="0" dirty="0" err="1"/>
              <a:t>limiti</a:t>
            </a:r>
            <a:r>
              <a:rPr lang="en-US" b="0" dirty="0"/>
              <a:t> = 2.95 – it’s one decimal place less – real upper limit is 3.44</a:t>
            </a:r>
          </a:p>
          <a:p>
            <a:r>
              <a:rPr lang="en-US" b="0" dirty="0"/>
              <a:t>3.4 – 4.0 </a:t>
            </a:r>
          </a:p>
          <a:p>
            <a:endParaRPr lang="en-US" b="0" dirty="0"/>
          </a:p>
          <a:p>
            <a:r>
              <a:rPr lang="en-US" b="0" dirty="0"/>
              <a:t>Precision of measurement?</a:t>
            </a:r>
          </a:p>
          <a:p>
            <a:endParaRPr lang="en-US" b="0" dirty="0"/>
          </a:p>
          <a:p>
            <a:r>
              <a:rPr lang="en-US" b="0" dirty="0"/>
              <a:t>????</a:t>
            </a:r>
          </a:p>
          <a:p>
            <a:endParaRPr lang="en-US" dirty="0"/>
          </a:p>
        </p:txBody>
      </p:sp>
      <p:sp>
        <p:nvSpPr>
          <p:cNvPr id="4" name="Slide Number Placeholder 3"/>
          <p:cNvSpPr>
            <a:spLocks noGrp="1"/>
          </p:cNvSpPr>
          <p:nvPr>
            <p:ph type="sldNum" sz="quarter" idx="10"/>
          </p:nvPr>
        </p:nvSpPr>
        <p:spPr/>
        <p:txBody>
          <a:bodyPr/>
          <a:lstStyle/>
          <a:p>
            <a:fld id="{7266137F-B614-4602-AF1D-567A449E5777}" type="slidenum">
              <a:rPr lang="en-CA" smtClean="0"/>
              <a:t>19</a:t>
            </a:fld>
            <a:endParaRPr lang="en-CA"/>
          </a:p>
        </p:txBody>
      </p:sp>
    </p:spTree>
    <p:extLst>
      <p:ext uri="{BB962C8B-B14F-4D97-AF65-F5344CB8AC3E}">
        <p14:creationId xmlns:p14="http://schemas.microsoft.com/office/powerpoint/2010/main" val="24924001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Cumulative Percentages </a:t>
            </a:r>
          </a:p>
          <a:p>
            <a:r>
              <a:rPr lang="en-US" b="0" dirty="0"/>
              <a:t>In addition to determining the percentage of the sample that has each individual value or interval for a variable, it is sometimes useful to combine these percentages. For the GPA example, you may be interested in knowing, “What percentage of the sample had GPAs less than 2.60?” To answer this question, the percentages in the “%” column of the frequency distribution table must be combined. This type of percentage is referred to as a cumulative percentage, defined as the percentage of a sample at or below a particular value of a variable.</a:t>
            </a:r>
          </a:p>
          <a:p>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2. </a:t>
            </a:r>
            <a:r>
              <a:rPr lang="en-US" sz="1200" dirty="0"/>
              <a:t>Ex) majority of participants are in the middle you can’t just have intervals be in the middle, all the data needs to be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3) Smoking example, we saw that each category was different sizes – if dealing with raw data the intervals need to be equal in size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4) A common mistake is 1-5, 5-10, needs to be 1-5, 6-10, 11-15 …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p>
          <a:p>
            <a:endParaRPr lang="en-US" b="0" dirty="0"/>
          </a:p>
          <a:p>
            <a:endParaRPr lang="en-US" b="0" dirty="0"/>
          </a:p>
        </p:txBody>
      </p:sp>
      <p:sp>
        <p:nvSpPr>
          <p:cNvPr id="4" name="Slide Number Placeholder 3"/>
          <p:cNvSpPr>
            <a:spLocks noGrp="1"/>
          </p:cNvSpPr>
          <p:nvPr>
            <p:ph type="sldNum" sz="quarter" idx="5"/>
          </p:nvPr>
        </p:nvSpPr>
        <p:spPr/>
        <p:txBody>
          <a:bodyPr/>
          <a:lstStyle/>
          <a:p>
            <a:fld id="{7266137F-B614-4602-AF1D-567A449E5777}" type="slidenum">
              <a:rPr lang="en-CA" smtClean="0"/>
              <a:t>20</a:t>
            </a:fld>
            <a:endParaRPr lang="en-CA"/>
          </a:p>
        </p:txBody>
      </p:sp>
    </p:spTree>
    <p:extLst>
      <p:ext uri="{BB962C8B-B14F-4D97-AF65-F5344CB8AC3E}">
        <p14:creationId xmlns:p14="http://schemas.microsoft.com/office/powerpoint/2010/main" val="25560618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r>
              <a:rPr lang="en-US" dirty="0"/>
              <a:t> choice depends on level of measurement that we are measuring are variable of interest on </a:t>
            </a:r>
          </a:p>
          <a:p>
            <a:endParaRPr lang="en-CA" dirty="0"/>
          </a:p>
        </p:txBody>
      </p:sp>
      <p:sp>
        <p:nvSpPr>
          <p:cNvPr id="4" name="Slide Number Placeholder 3"/>
          <p:cNvSpPr>
            <a:spLocks noGrp="1"/>
          </p:cNvSpPr>
          <p:nvPr>
            <p:ph type="sldNum" sz="quarter" idx="10"/>
          </p:nvPr>
        </p:nvSpPr>
        <p:spPr/>
        <p:txBody>
          <a:bodyPr/>
          <a:lstStyle/>
          <a:p>
            <a:fld id="{189790ED-D1B6-4D39-B486-CE2A42909E85}" type="slidenum">
              <a:rPr lang="en-CA" smtClean="0"/>
              <a:t>21</a:t>
            </a:fld>
            <a:endParaRPr lang="en-CA"/>
          </a:p>
        </p:txBody>
      </p:sp>
    </p:spTree>
    <p:extLst>
      <p:ext uri="{BB962C8B-B14F-4D97-AF65-F5344CB8AC3E}">
        <p14:creationId xmlns:p14="http://schemas.microsoft.com/office/powerpoint/2010/main" val="27749263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Bar chart</a:t>
            </a:r>
          </a:p>
          <a:p>
            <a:r>
              <a:rPr lang="en-US" b="0" dirty="0"/>
              <a:t>Bars do not touch each other </a:t>
            </a:r>
          </a:p>
          <a:p>
            <a:r>
              <a:rPr lang="en-US" b="0" dirty="0"/>
              <a:t>The height corresponds to the frequency </a:t>
            </a:r>
          </a:p>
          <a:p>
            <a:endParaRPr lang="en-US" b="0" dirty="0"/>
          </a:p>
          <a:p>
            <a:r>
              <a:rPr lang="en-US" b="0" dirty="0"/>
              <a:t>The gap between bars indicates that the values of the variable represent distinct groups or categories that cannot be connected together along a numeric continuum.</a:t>
            </a:r>
          </a:p>
        </p:txBody>
      </p:sp>
      <p:sp>
        <p:nvSpPr>
          <p:cNvPr id="4" name="Slide Number Placeholder 3"/>
          <p:cNvSpPr>
            <a:spLocks noGrp="1"/>
          </p:cNvSpPr>
          <p:nvPr>
            <p:ph type="sldNum" sz="quarter" idx="5"/>
          </p:nvPr>
        </p:nvSpPr>
        <p:spPr/>
        <p:txBody>
          <a:bodyPr/>
          <a:lstStyle/>
          <a:p>
            <a:fld id="{7266137F-B614-4602-AF1D-567A449E5777}" type="slidenum">
              <a:rPr lang="en-CA" smtClean="0"/>
              <a:t>22</a:t>
            </a:fld>
            <a:endParaRPr lang="en-CA"/>
          </a:p>
        </p:txBody>
      </p:sp>
    </p:spTree>
    <p:extLst>
      <p:ext uri="{BB962C8B-B14F-4D97-AF65-F5344CB8AC3E}">
        <p14:creationId xmlns:p14="http://schemas.microsoft.com/office/powerpoint/2010/main" val="116313314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Portions represent the percentage of the sample for each value of a variable </a:t>
            </a:r>
          </a:p>
          <a:p>
            <a:endParaRPr lang="en-US" dirty="0"/>
          </a:p>
          <a:p>
            <a:r>
              <a:rPr lang="en-US" dirty="0"/>
              <a:t>Based on portions </a:t>
            </a:r>
          </a:p>
          <a:p>
            <a:endParaRPr lang="en-US" dirty="0"/>
          </a:p>
          <a:p>
            <a:endParaRPr lang="en-US" dirty="0"/>
          </a:p>
        </p:txBody>
      </p:sp>
      <p:sp>
        <p:nvSpPr>
          <p:cNvPr id="4" name="Slide Number Placeholder 3"/>
          <p:cNvSpPr>
            <a:spLocks noGrp="1"/>
          </p:cNvSpPr>
          <p:nvPr>
            <p:ph type="sldNum" sz="quarter" idx="5"/>
          </p:nvPr>
        </p:nvSpPr>
        <p:spPr/>
        <p:txBody>
          <a:bodyPr/>
          <a:lstStyle/>
          <a:p>
            <a:fld id="{7266137F-B614-4602-AF1D-567A449E5777}" type="slidenum">
              <a:rPr lang="en-CA" smtClean="0"/>
              <a:t>23</a:t>
            </a:fld>
            <a:endParaRPr lang="en-CA"/>
          </a:p>
        </p:txBody>
      </p:sp>
    </p:spTree>
    <p:extLst>
      <p:ext uri="{BB962C8B-B14F-4D97-AF65-F5344CB8AC3E}">
        <p14:creationId xmlns:p14="http://schemas.microsoft.com/office/powerpoint/2010/main" val="4005825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Interval and ratio variables have values equally spaced along a numeric continuum and are identical to each other with one exception: Ratio scales possess a true zero point, for which the value of zero represents the complete absence of the variable.</a:t>
            </a:r>
          </a:p>
          <a:p>
            <a:endParaRPr lang="en-US" dirty="0"/>
          </a:p>
          <a:p>
            <a:r>
              <a:rPr lang="en-US" dirty="0"/>
              <a:t>A histogram is a figure in which bars are used to represent the frequency of each value of a variable, with the different bars touching each other. The values of the variable are located on the X-axis, and the frequency or percentage for each value is on the Y-axis. Histograms are similar to bar charts, with one important difference: The bars in a histogram touch each other, indicating that the values of the variable are connected to each other along a numeric continuum.</a:t>
            </a:r>
          </a:p>
          <a:p>
            <a:endParaRPr lang="en-US" dirty="0"/>
          </a:p>
          <a:p>
            <a:r>
              <a:rPr lang="en-US" dirty="0"/>
              <a:t>Problems – no one was strongly disagreeing or opposite – implies there is a restrictive range – participants weren’t answering all values </a:t>
            </a:r>
          </a:p>
          <a:p>
            <a:r>
              <a:rPr lang="en-US" dirty="0"/>
              <a:t>- Scale is not a meaningful zero – it doesn’t mean there is an </a:t>
            </a:r>
            <a:r>
              <a:rPr lang="en-US" dirty="0" err="1"/>
              <a:t>absense</a:t>
            </a:r>
            <a:r>
              <a:rPr lang="en-US" dirty="0"/>
              <a:t> of satisfaction it just means that it is low </a:t>
            </a:r>
          </a:p>
        </p:txBody>
      </p:sp>
      <p:sp>
        <p:nvSpPr>
          <p:cNvPr id="4" name="Slide Number Placeholder 3"/>
          <p:cNvSpPr>
            <a:spLocks noGrp="1"/>
          </p:cNvSpPr>
          <p:nvPr>
            <p:ph type="sldNum" sz="quarter" idx="5"/>
          </p:nvPr>
        </p:nvSpPr>
        <p:spPr/>
        <p:txBody>
          <a:bodyPr/>
          <a:lstStyle/>
          <a:p>
            <a:fld id="{7266137F-B614-4602-AF1D-567A449E5777}" type="slidenum">
              <a:rPr lang="en-CA" smtClean="0"/>
              <a:t>24</a:t>
            </a:fld>
            <a:endParaRPr lang="en-CA"/>
          </a:p>
        </p:txBody>
      </p:sp>
    </p:spTree>
    <p:extLst>
      <p:ext uri="{BB962C8B-B14F-4D97-AF65-F5344CB8AC3E}">
        <p14:creationId xmlns:p14="http://schemas.microsoft.com/office/powerpoint/2010/main" val="365726697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frequency polygon is a line graph that uses data points to represent the frequency of each value of a variable, with lines connecting the data points. In a frequency polygon, the X-axis represents the values of the variable, while the Y-axis represents the frequency for each value.</a:t>
            </a:r>
          </a:p>
          <a:p>
            <a:endParaRPr lang="en-US" dirty="0"/>
          </a:p>
          <a:p>
            <a:r>
              <a:rPr lang="en-US" dirty="0"/>
              <a:t>Although a frequency polygon like the one in may look jagged as it moves from one data point to the next, it provides a general sense of the shape of the distribution of scores for a variable.</a:t>
            </a:r>
          </a:p>
          <a:p>
            <a:endParaRPr lang="en-US" dirty="0"/>
          </a:p>
          <a:p>
            <a:endParaRPr lang="en-US" dirty="0"/>
          </a:p>
        </p:txBody>
      </p:sp>
      <p:sp>
        <p:nvSpPr>
          <p:cNvPr id="4" name="Slide Number Placeholder 3"/>
          <p:cNvSpPr>
            <a:spLocks noGrp="1"/>
          </p:cNvSpPr>
          <p:nvPr>
            <p:ph type="sldNum" sz="quarter" idx="5"/>
          </p:nvPr>
        </p:nvSpPr>
        <p:spPr/>
        <p:txBody>
          <a:bodyPr/>
          <a:lstStyle/>
          <a:p>
            <a:fld id="{7266137F-B614-4602-AF1D-567A449E5777}" type="slidenum">
              <a:rPr lang="en-CA" smtClean="0"/>
              <a:t>25</a:t>
            </a:fld>
            <a:endParaRPr lang="en-CA"/>
          </a:p>
        </p:txBody>
      </p:sp>
    </p:spTree>
    <p:extLst>
      <p:ext uri="{BB962C8B-B14F-4D97-AF65-F5344CB8AC3E}">
        <p14:creationId xmlns:p14="http://schemas.microsoft.com/office/powerpoint/2010/main" val="37139197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include y axis that are represented of the data?</a:t>
            </a:r>
          </a:p>
          <a:p>
            <a:r>
              <a:rPr lang="en-US" dirty="0"/>
              <a:t>Some people change y axis to make it seem like it’s more blown up then it is</a:t>
            </a:r>
          </a:p>
          <a:p>
            <a:endParaRPr lang="en-US" dirty="0"/>
          </a:p>
          <a:p>
            <a:r>
              <a:rPr lang="en-US" dirty="0"/>
              <a:t>One of right is more real </a:t>
            </a:r>
          </a:p>
          <a:p>
            <a:endParaRPr lang="en-US" dirty="0"/>
          </a:p>
        </p:txBody>
      </p:sp>
      <p:sp>
        <p:nvSpPr>
          <p:cNvPr id="4" name="Slide Number Placeholder 3"/>
          <p:cNvSpPr>
            <a:spLocks noGrp="1"/>
          </p:cNvSpPr>
          <p:nvPr>
            <p:ph type="sldNum" sz="quarter" idx="10"/>
          </p:nvPr>
        </p:nvSpPr>
        <p:spPr/>
        <p:txBody>
          <a:bodyPr/>
          <a:lstStyle/>
          <a:p>
            <a:fld id="{7266137F-B614-4602-AF1D-567A449E5777}" type="slidenum">
              <a:rPr lang="en-CA" smtClean="0"/>
              <a:t>26</a:t>
            </a:fld>
            <a:endParaRPr lang="en-CA"/>
          </a:p>
        </p:txBody>
      </p:sp>
    </p:spTree>
    <p:extLst>
      <p:ext uri="{BB962C8B-B14F-4D97-AF65-F5344CB8AC3E}">
        <p14:creationId xmlns:p14="http://schemas.microsoft.com/office/powerpoint/2010/main" val="2166916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r>
              <a:rPr lang="en-CA" dirty="0"/>
              <a:t>Frequency distributions – </a:t>
            </a:r>
          </a:p>
          <a:p>
            <a:r>
              <a:rPr lang="en-CA" dirty="0"/>
              <a:t>Typically it is sample data </a:t>
            </a:r>
          </a:p>
        </p:txBody>
      </p:sp>
      <p:sp>
        <p:nvSpPr>
          <p:cNvPr id="4" name="Slide Number Placeholder 3"/>
          <p:cNvSpPr>
            <a:spLocks noGrp="1"/>
          </p:cNvSpPr>
          <p:nvPr>
            <p:ph type="sldNum" sz="quarter" idx="10"/>
          </p:nvPr>
        </p:nvSpPr>
        <p:spPr/>
        <p:txBody>
          <a:bodyPr/>
          <a:lstStyle/>
          <a:p>
            <a:fld id="{189790ED-D1B6-4D39-B486-CE2A42909E85}" type="slidenum">
              <a:rPr lang="en-CA" smtClean="0"/>
              <a:t>27</a:t>
            </a:fld>
            <a:endParaRPr lang="en-CA"/>
          </a:p>
        </p:txBody>
      </p:sp>
    </p:spTree>
    <p:extLst>
      <p:ext uri="{BB962C8B-B14F-4D97-AF65-F5344CB8AC3E}">
        <p14:creationId xmlns:p14="http://schemas.microsoft.com/office/powerpoint/2010/main" val="277492637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Modality – distinction between mode and modality </a:t>
            </a:r>
          </a:p>
          <a:p>
            <a:r>
              <a:rPr lang="en-US" dirty="0"/>
              <a:t>Symmetry</a:t>
            </a:r>
          </a:p>
          <a:p>
            <a:r>
              <a:rPr lang="en-US" dirty="0"/>
              <a:t>Variability</a:t>
            </a:r>
          </a:p>
          <a:p>
            <a:endParaRPr lang="en-US" dirty="0"/>
          </a:p>
          <a:p>
            <a:r>
              <a:rPr lang="en-US" dirty="0"/>
              <a:t>Unimodal: If you were to look at a histogram there is only one obvious peak In the data</a:t>
            </a:r>
          </a:p>
          <a:p>
            <a:endParaRPr lang="en-US" dirty="0"/>
          </a:p>
          <a:p>
            <a:r>
              <a:rPr lang="en-US" dirty="0"/>
              <a:t>In a bimodal distribution - there are two peaks in the distribution </a:t>
            </a:r>
          </a:p>
          <a:p>
            <a:pPr marL="171450" indent="-171450">
              <a:buFontTx/>
              <a:buChar char="-"/>
            </a:pPr>
            <a:r>
              <a:rPr lang="en-US" dirty="0"/>
              <a:t>Looking at ratio or interval levels of measurement – think</a:t>
            </a:r>
          </a:p>
          <a:p>
            <a:pPr marL="171450" indent="-171450">
              <a:buFontTx/>
              <a:buChar char="-"/>
            </a:pPr>
            <a:r>
              <a:rPr lang="en-US" dirty="0"/>
              <a:t>The values of the variable go on the X-axis </a:t>
            </a:r>
          </a:p>
          <a:p>
            <a:pPr marL="171450" indent="-171450">
              <a:buFontTx/>
              <a:buChar char="-"/>
            </a:pPr>
            <a:r>
              <a:rPr lang="en-US" dirty="0"/>
              <a:t>y axis has frequency and count </a:t>
            </a:r>
          </a:p>
          <a:p>
            <a:pPr marL="171450" indent="-171450">
              <a:buFontTx/>
              <a:buChar char="-"/>
            </a:pPr>
            <a:r>
              <a:rPr lang="en-US" dirty="0"/>
              <a:t>A continuous variable with two peaks in distribution: time on y – axis, and frequency of number of people going to a restaurant (example) – you have lulls throughout the day </a:t>
            </a:r>
          </a:p>
          <a:p>
            <a:endParaRPr lang="en-US" dirty="0"/>
          </a:p>
          <a:p>
            <a:r>
              <a:rPr lang="en-US" dirty="0"/>
              <a:t>Multimodal – there are multiple peaks </a:t>
            </a:r>
          </a:p>
          <a:p>
            <a:endParaRPr lang="en-US" dirty="0"/>
          </a:p>
          <a:p>
            <a:r>
              <a:rPr lang="en-US" dirty="0"/>
              <a:t>We might see</a:t>
            </a:r>
          </a:p>
          <a:p>
            <a:r>
              <a:rPr lang="en-US" dirty="0"/>
              <a:t> </a:t>
            </a:r>
          </a:p>
          <a:p>
            <a:endParaRPr lang="en-US" dirty="0"/>
          </a:p>
        </p:txBody>
      </p:sp>
      <p:sp>
        <p:nvSpPr>
          <p:cNvPr id="4" name="Slide Number Placeholder 3"/>
          <p:cNvSpPr>
            <a:spLocks noGrp="1"/>
          </p:cNvSpPr>
          <p:nvPr>
            <p:ph type="sldNum" sz="quarter" idx="5"/>
          </p:nvPr>
        </p:nvSpPr>
        <p:spPr/>
        <p:txBody>
          <a:bodyPr/>
          <a:lstStyle/>
          <a:p>
            <a:fld id="{7266137F-B614-4602-AF1D-567A449E5777}" type="slidenum">
              <a:rPr lang="en-CA" smtClean="0"/>
              <a:t>28</a:t>
            </a:fld>
            <a:endParaRPr lang="en-CA"/>
          </a:p>
        </p:txBody>
      </p:sp>
    </p:spTree>
    <p:extLst>
      <p:ext uri="{BB962C8B-B14F-4D97-AF65-F5344CB8AC3E}">
        <p14:creationId xmlns:p14="http://schemas.microsoft.com/office/powerpoint/2010/main" val="200453304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Tails in distribution: you have a chunk of the data in the middle, and as you move down towards the axis “data moves towards the axis”</a:t>
            </a:r>
          </a:p>
          <a:p>
            <a:endParaRPr lang="en-US" dirty="0"/>
          </a:p>
          <a:p>
            <a:r>
              <a:rPr lang="en-US" dirty="0"/>
              <a:t>- If you fold in it half would it be symmetrical </a:t>
            </a:r>
          </a:p>
          <a:p>
            <a:endParaRPr lang="en-US" dirty="0"/>
          </a:p>
        </p:txBody>
      </p:sp>
      <p:sp>
        <p:nvSpPr>
          <p:cNvPr id="4" name="Slide Number Placeholder 3"/>
          <p:cNvSpPr>
            <a:spLocks noGrp="1"/>
          </p:cNvSpPr>
          <p:nvPr>
            <p:ph type="sldNum" sz="quarter" idx="5"/>
          </p:nvPr>
        </p:nvSpPr>
        <p:spPr/>
        <p:txBody>
          <a:bodyPr/>
          <a:lstStyle/>
          <a:p>
            <a:fld id="{7266137F-B614-4602-AF1D-567A449E5777}" type="slidenum">
              <a:rPr lang="en-CA" smtClean="0"/>
              <a:t>29</a:t>
            </a:fld>
            <a:endParaRPr lang="en-CA"/>
          </a:p>
        </p:txBody>
      </p:sp>
    </p:spTree>
    <p:extLst>
      <p:ext uri="{BB962C8B-B14F-4D97-AF65-F5344CB8AC3E}">
        <p14:creationId xmlns:p14="http://schemas.microsoft.com/office/powerpoint/2010/main" val="192284743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One tail is longer than the other tail </a:t>
            </a:r>
          </a:p>
          <a:p>
            <a:endParaRPr lang="en-US" dirty="0"/>
          </a:p>
          <a:p>
            <a:r>
              <a:rPr lang="en-US" dirty="0"/>
              <a:t>Asymmetric is caused by outliers, it pulls the tail of the distribution towards them </a:t>
            </a:r>
          </a:p>
          <a:p>
            <a:endParaRPr lang="en-US" dirty="0"/>
          </a:p>
          <a:p>
            <a:r>
              <a:rPr lang="en-US" dirty="0"/>
              <a:t>When describing distributions, describe them with nuance “</a:t>
            </a:r>
            <a:r>
              <a:rPr lang="en-US" b="1" dirty="0"/>
              <a:t>approximately</a:t>
            </a:r>
            <a:r>
              <a:rPr lang="en-US" dirty="0"/>
              <a:t> negatively skewed, or </a:t>
            </a:r>
            <a:r>
              <a:rPr lang="en-US" b="1" dirty="0"/>
              <a:t>slight</a:t>
            </a:r>
            <a:r>
              <a:rPr lang="en-US" dirty="0"/>
              <a:t> deviation from symmetrical distribution”</a:t>
            </a:r>
          </a:p>
          <a:p>
            <a:r>
              <a:rPr lang="en-US" dirty="0"/>
              <a:t>Use this language for the assignment </a:t>
            </a:r>
          </a:p>
          <a:p>
            <a:endParaRPr lang="en-US" dirty="0"/>
          </a:p>
        </p:txBody>
      </p:sp>
      <p:sp>
        <p:nvSpPr>
          <p:cNvPr id="4" name="Slide Number Placeholder 3"/>
          <p:cNvSpPr>
            <a:spLocks noGrp="1"/>
          </p:cNvSpPr>
          <p:nvPr>
            <p:ph type="sldNum" sz="quarter" idx="5"/>
          </p:nvPr>
        </p:nvSpPr>
        <p:spPr/>
        <p:txBody>
          <a:bodyPr/>
          <a:lstStyle/>
          <a:p>
            <a:fld id="{7266137F-B614-4602-AF1D-567A449E5777}" type="slidenum">
              <a:rPr lang="en-CA" smtClean="0"/>
              <a:t>30</a:t>
            </a:fld>
            <a:endParaRPr lang="en-CA"/>
          </a:p>
        </p:txBody>
      </p:sp>
    </p:spTree>
    <p:extLst>
      <p:ext uri="{BB962C8B-B14F-4D97-AF65-F5344CB8AC3E}">
        <p14:creationId xmlns:p14="http://schemas.microsoft.com/office/powerpoint/2010/main" val="399578591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Skewness statistic – measures skewness – only need to know how to interpret, not calculate</a:t>
            </a:r>
          </a:p>
          <a:p>
            <a:endParaRPr lang="en-US" dirty="0"/>
          </a:p>
          <a:p>
            <a:r>
              <a:rPr lang="en-US" dirty="0"/>
              <a:t>Ex) skewness of 0.6, vs 3.6 – 3.6 is more positively skewed</a:t>
            </a:r>
          </a:p>
          <a:p>
            <a:endParaRPr lang="en-US" dirty="0"/>
          </a:p>
          <a:p>
            <a:r>
              <a:rPr lang="en-US" dirty="0"/>
              <a:t>Rule of thumb: we care about skewness because the assumption of symmetry is important, </a:t>
            </a:r>
            <a:r>
              <a:rPr lang="en-US" b="1" dirty="0"/>
              <a:t>we are concerned about statistics that have a distribution that have a skewness of greater than 2 or less than negative 2 **</a:t>
            </a:r>
          </a:p>
        </p:txBody>
      </p:sp>
      <p:sp>
        <p:nvSpPr>
          <p:cNvPr id="4" name="Slide Number Placeholder 3"/>
          <p:cNvSpPr>
            <a:spLocks noGrp="1"/>
          </p:cNvSpPr>
          <p:nvPr>
            <p:ph type="sldNum" sz="quarter" idx="5"/>
          </p:nvPr>
        </p:nvSpPr>
        <p:spPr/>
        <p:txBody>
          <a:bodyPr/>
          <a:lstStyle/>
          <a:p>
            <a:fld id="{7266137F-B614-4602-AF1D-567A449E5777}" type="slidenum">
              <a:rPr lang="en-CA" smtClean="0"/>
              <a:t>31</a:t>
            </a:fld>
            <a:endParaRPr lang="en-CA"/>
          </a:p>
        </p:txBody>
      </p:sp>
    </p:spTree>
    <p:extLst>
      <p:ext uri="{BB962C8B-B14F-4D97-AF65-F5344CB8AC3E}">
        <p14:creationId xmlns:p14="http://schemas.microsoft.com/office/powerpoint/2010/main" val="94946559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Most interested in, in statistics </a:t>
            </a:r>
            <a:endParaRPr lang="en-US" b="0" dirty="0"/>
          </a:p>
          <a:p>
            <a:r>
              <a:rPr lang="en-US" b="0" dirty="0"/>
              <a:t>How much to people differed and why do they differ </a:t>
            </a:r>
          </a:p>
          <a:p>
            <a:endParaRPr lang="en-US" b="1" dirty="0"/>
          </a:p>
          <a:p>
            <a:r>
              <a:rPr lang="en-US" b="1" dirty="0"/>
              <a:t>Flat distribution: </a:t>
            </a:r>
            <a:r>
              <a:rPr lang="en-US" b="0" dirty="0"/>
              <a:t>means there is more variability in your data </a:t>
            </a:r>
          </a:p>
          <a:p>
            <a:r>
              <a:rPr lang="en-US" b="1" dirty="0"/>
              <a:t>Peaked distribution: </a:t>
            </a:r>
            <a:r>
              <a:rPr lang="en-US" b="0" dirty="0"/>
              <a:t>means there is less variability in your data </a:t>
            </a:r>
          </a:p>
          <a:p>
            <a:r>
              <a:rPr lang="en-US" b="1" dirty="0"/>
              <a:t>Leptokurtic – </a:t>
            </a:r>
            <a:r>
              <a:rPr lang="en-US" b="0" dirty="0"/>
              <a:t>less variability in the scores – if you put two kangaroos together, they like to to leap, huh?</a:t>
            </a:r>
            <a:endParaRPr lang="en-US" b="1" dirty="0"/>
          </a:p>
          <a:p>
            <a:r>
              <a:rPr lang="en-US" b="1" dirty="0"/>
              <a:t>Mesokurtic – </a:t>
            </a:r>
            <a:r>
              <a:rPr lang="en-US" b="0" dirty="0"/>
              <a:t>neither peaked nor flat – medium </a:t>
            </a:r>
            <a:endParaRPr lang="en-US" b="1" dirty="0"/>
          </a:p>
          <a:p>
            <a:r>
              <a:rPr lang="en-US" b="1" dirty="0"/>
              <a:t>Platykurtic – </a:t>
            </a:r>
            <a:r>
              <a:rPr lang="en-US" b="0" dirty="0"/>
              <a:t>more of flat distribution – a platypus is a flat animal </a:t>
            </a:r>
          </a:p>
          <a:p>
            <a:r>
              <a:rPr lang="en-US" b="1" dirty="0"/>
              <a:t>Mode</a:t>
            </a:r>
          </a:p>
          <a:p>
            <a:pPr marL="171450" indent="-171450">
              <a:buFontTx/>
              <a:buChar char="-"/>
            </a:pPr>
            <a:endParaRPr lang="en-US" b="0" dirty="0"/>
          </a:p>
          <a:p>
            <a:endParaRPr lang="en-US" b="0" dirty="0"/>
          </a:p>
          <a:p>
            <a:r>
              <a:rPr lang="en-US" b="0" dirty="0"/>
              <a:t>Value of variable on x-axis, and frequency on the y-axis </a:t>
            </a:r>
          </a:p>
          <a:p>
            <a:endParaRPr lang="en-US" b="0" dirty="0"/>
          </a:p>
          <a:p>
            <a:r>
              <a:rPr lang="en-US" b="0" dirty="0"/>
              <a:t>Ex) bench press scores</a:t>
            </a:r>
          </a:p>
          <a:p>
            <a:pPr marL="171450" indent="-171450">
              <a:buFontTx/>
              <a:buChar char="-"/>
            </a:pPr>
            <a:r>
              <a:rPr lang="en-US" b="0" dirty="0"/>
              <a:t>Flat means that people are scoring all over the place – low frequency – everyone is scoring something different</a:t>
            </a:r>
          </a:p>
          <a:p>
            <a:pPr marL="171450" indent="-171450">
              <a:buFontTx/>
              <a:buChar char="-"/>
            </a:pPr>
            <a:r>
              <a:rPr lang="en-US" b="0" dirty="0"/>
              <a:t>Peak distribution – they are scoring fewer values – maybe between 100 and 150 – there are more people scoring similar values </a:t>
            </a:r>
          </a:p>
        </p:txBody>
      </p:sp>
      <p:sp>
        <p:nvSpPr>
          <p:cNvPr id="4" name="Slide Number Placeholder 3"/>
          <p:cNvSpPr>
            <a:spLocks noGrp="1"/>
          </p:cNvSpPr>
          <p:nvPr>
            <p:ph type="sldNum" sz="quarter" idx="5"/>
          </p:nvPr>
        </p:nvSpPr>
        <p:spPr/>
        <p:txBody>
          <a:bodyPr/>
          <a:lstStyle/>
          <a:p>
            <a:fld id="{7266137F-B614-4602-AF1D-567A449E5777}" type="slidenum">
              <a:rPr lang="en-CA" smtClean="0"/>
              <a:t>32</a:t>
            </a:fld>
            <a:endParaRPr lang="en-CA"/>
          </a:p>
        </p:txBody>
      </p:sp>
    </p:spTree>
    <p:extLst>
      <p:ext uri="{BB962C8B-B14F-4D97-AF65-F5344CB8AC3E}">
        <p14:creationId xmlns:p14="http://schemas.microsoft.com/office/powerpoint/2010/main" val="46386596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In a statistic greater than 2 there isn’t a lot of variably in the data</a:t>
            </a:r>
          </a:p>
          <a:p>
            <a:r>
              <a:rPr lang="en-US" dirty="0"/>
              <a:t>A kurtosis statistic of .22 – is approx. a mesokurtic distribution, however It might have a bit less variability than a meso and it is trending to a </a:t>
            </a:r>
          </a:p>
          <a:p>
            <a:endParaRPr lang="en-US" dirty="0"/>
          </a:p>
        </p:txBody>
      </p:sp>
      <p:sp>
        <p:nvSpPr>
          <p:cNvPr id="4" name="Slide Number Placeholder 3"/>
          <p:cNvSpPr>
            <a:spLocks noGrp="1"/>
          </p:cNvSpPr>
          <p:nvPr>
            <p:ph type="sldNum" sz="quarter" idx="5"/>
          </p:nvPr>
        </p:nvSpPr>
        <p:spPr/>
        <p:txBody>
          <a:bodyPr/>
          <a:lstStyle/>
          <a:p>
            <a:fld id="{7266137F-B614-4602-AF1D-567A449E5777}" type="slidenum">
              <a:rPr lang="en-CA" smtClean="0"/>
              <a:t>33</a:t>
            </a:fld>
            <a:endParaRPr lang="en-CA"/>
          </a:p>
        </p:txBody>
      </p:sp>
    </p:spTree>
    <p:extLst>
      <p:ext uri="{BB962C8B-B14F-4D97-AF65-F5344CB8AC3E}">
        <p14:creationId xmlns:p14="http://schemas.microsoft.com/office/powerpoint/2010/main" val="201233966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a:t>
            </a:r>
            <a:r>
              <a:rPr lang="en-US" baseline="30000" dirty="0"/>
              <a:t>st</a:t>
            </a:r>
            <a:r>
              <a:rPr lang="en-US" dirty="0"/>
              <a:t> diagram – approx. symmetrical, but there is a slight positive skew – tail pulling right (.25, 1.21)</a:t>
            </a:r>
          </a:p>
          <a:p>
            <a:endParaRPr lang="en-US" dirty="0"/>
          </a:p>
          <a:p>
            <a:r>
              <a:rPr lang="en-US" dirty="0"/>
              <a:t>2</a:t>
            </a:r>
            <a:r>
              <a:rPr lang="en-US" baseline="30000" dirty="0"/>
              <a:t>nd</a:t>
            </a:r>
            <a:r>
              <a:rPr lang="en-US" dirty="0"/>
              <a:t> – is positively skewed</a:t>
            </a:r>
          </a:p>
          <a:p>
            <a:pPr marL="171450" indent="-171450">
              <a:buFontTx/>
              <a:buChar char="-"/>
            </a:pPr>
            <a:r>
              <a:rPr lang="en-US" dirty="0"/>
              <a:t>If looking at age – skewness is 7.72 =positive (7.72 would indicate a significant positive skew) – long tail </a:t>
            </a:r>
          </a:p>
          <a:p>
            <a:pPr marL="171450" indent="-171450">
              <a:buFontTx/>
              <a:buChar char="-"/>
            </a:pPr>
            <a:r>
              <a:rPr lang="en-US" dirty="0"/>
              <a:t>Kurtosis – 65.66 – is a massive 65.66 = </a:t>
            </a:r>
            <a:r>
              <a:rPr lang="en-US" b="1" dirty="0"/>
              <a:t>peaked distribution </a:t>
            </a:r>
            <a:r>
              <a:rPr lang="en-US" b="0" dirty="0"/>
              <a:t>– higher frequency, more people with fewer values </a:t>
            </a:r>
            <a:endParaRPr lang="en-US" dirty="0"/>
          </a:p>
          <a:p>
            <a:pPr marL="171450" indent="-171450">
              <a:buFontTx/>
              <a:buChar char="-"/>
            </a:pPr>
            <a:endParaRPr lang="en-US" dirty="0"/>
          </a:p>
        </p:txBody>
      </p:sp>
      <p:sp>
        <p:nvSpPr>
          <p:cNvPr id="4" name="Slide Number Placeholder 3"/>
          <p:cNvSpPr>
            <a:spLocks noGrp="1"/>
          </p:cNvSpPr>
          <p:nvPr>
            <p:ph type="sldNum" sz="quarter" idx="5"/>
          </p:nvPr>
        </p:nvSpPr>
        <p:spPr/>
        <p:txBody>
          <a:bodyPr/>
          <a:lstStyle/>
          <a:p>
            <a:fld id="{7266137F-B614-4602-AF1D-567A449E5777}" type="slidenum">
              <a:rPr lang="en-CA" smtClean="0"/>
              <a:t>34</a:t>
            </a:fld>
            <a:endParaRPr lang="en-CA"/>
          </a:p>
        </p:txBody>
      </p:sp>
    </p:spTree>
    <p:extLst>
      <p:ext uri="{BB962C8B-B14F-4D97-AF65-F5344CB8AC3E}">
        <p14:creationId xmlns:p14="http://schemas.microsoft.com/office/powerpoint/2010/main" val="28095962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360225"/>
            <a:ext cx="7772400" cy="1470025"/>
          </a:xfrm>
        </p:spPr>
        <p:txBody>
          <a:bodyPr anchor="ctr"/>
          <a:lstStyle>
            <a:lvl1pPr algn="ctr">
              <a:defRPr spc="-40" baseline="0">
                <a:solidFill>
                  <a:srgbClr val="5E5E5E"/>
                </a:solidFill>
              </a:defRPr>
            </a:lvl1pPr>
          </a:lstStyle>
          <a:p>
            <a:r>
              <a:rPr lang="en-US" dirty="0"/>
              <a:t>Click to edit Master title style</a:t>
            </a:r>
          </a:p>
        </p:txBody>
      </p:sp>
      <p:sp>
        <p:nvSpPr>
          <p:cNvPr id="3" name="Subtitle 2"/>
          <p:cNvSpPr>
            <a:spLocks noGrp="1"/>
          </p:cNvSpPr>
          <p:nvPr>
            <p:ph type="subTitle" idx="1"/>
          </p:nvPr>
        </p:nvSpPr>
        <p:spPr>
          <a:xfrm>
            <a:off x="1371600" y="3958761"/>
            <a:ext cx="6400800" cy="1752600"/>
          </a:xfrm>
        </p:spPr>
        <p:txBody>
          <a:bodyPr/>
          <a:lstStyle>
            <a:lvl1pPr marL="0" indent="0" algn="ctr">
              <a:buNone/>
              <a:defRPr spc="-40" baseline="0">
                <a:solidFill>
                  <a:srgbClr val="5E5E5E"/>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7" name="Rectangle 6"/>
          <p:cNvSpPr/>
          <p:nvPr userDrawn="1"/>
        </p:nvSpPr>
        <p:spPr>
          <a:xfrm>
            <a:off x="3962400" y="14"/>
            <a:ext cx="1219200" cy="213038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Slide Number Placeholder 5"/>
          <p:cNvSpPr txBox="1">
            <a:spLocks/>
          </p:cNvSpPr>
          <p:nvPr userDrawn="1"/>
        </p:nvSpPr>
        <p:spPr>
          <a:xfrm>
            <a:off x="3962400" y="1560834"/>
            <a:ext cx="1219200" cy="365125"/>
          </a:xfrm>
          <a:prstGeom prst="rect">
            <a:avLst/>
          </a:prstGeom>
        </p:spPr>
        <p:txBody>
          <a:bodyPr vert="horz" lIns="0" tIns="0" rIns="0" bIns="0" rtlCol="0" anchor="b" anchorCtr="0"/>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lnSpc>
                <a:spcPct val="90000"/>
              </a:lnSpc>
              <a:spcBef>
                <a:spcPts val="0"/>
              </a:spcBef>
            </a:pPr>
            <a:fld id="{ED38AA95-462B-3543-A864-6C49272CDC35}" type="slidenum">
              <a:rPr lang="en-US" sz="4000" smtClean="0">
                <a:solidFill>
                  <a:schemeClr val="bg1"/>
                </a:solidFill>
                <a:latin typeface="Helvetica Light"/>
                <a:cs typeface="Helvetica Light"/>
              </a:rPr>
              <a:pPr algn="ctr">
                <a:lnSpc>
                  <a:spcPct val="90000"/>
                </a:lnSpc>
                <a:spcBef>
                  <a:spcPts val="0"/>
                </a:spcBef>
              </a:pPr>
              <a:t>‹#›</a:t>
            </a:fld>
            <a:endParaRPr lang="en-US" sz="4000" dirty="0">
              <a:solidFill>
                <a:schemeClr val="bg1"/>
              </a:solidFill>
              <a:latin typeface="Helvetica Light"/>
              <a:cs typeface="Helvetica Light"/>
            </a:endParaRPr>
          </a:p>
        </p:txBody>
      </p:sp>
      <p:sp>
        <p:nvSpPr>
          <p:cNvPr id="9" name="Rectangle 8"/>
          <p:cNvSpPr/>
          <p:nvPr userDrawn="1"/>
        </p:nvSpPr>
        <p:spPr>
          <a:xfrm>
            <a:off x="0" y="1"/>
            <a:ext cx="1371600" cy="1427239"/>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32608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08000" y="2360225"/>
            <a:ext cx="8128000" cy="1470025"/>
          </a:xfrm>
        </p:spPr>
        <p:txBody>
          <a:bodyPr anchor="ctr"/>
          <a:lstStyle>
            <a:lvl1pPr algn="ctr">
              <a:defRPr spc="-40" baseline="0">
                <a:solidFill>
                  <a:srgbClr val="FFFFFF"/>
                </a:solidFill>
              </a:defRPr>
            </a:lvl1pPr>
          </a:lstStyle>
          <a:p>
            <a:r>
              <a:rPr lang="en-US" dirty="0"/>
              <a:t>Click to edit Master title style</a:t>
            </a:r>
          </a:p>
        </p:txBody>
      </p:sp>
      <p:sp>
        <p:nvSpPr>
          <p:cNvPr id="3" name="Subtitle 2"/>
          <p:cNvSpPr>
            <a:spLocks noGrp="1"/>
          </p:cNvSpPr>
          <p:nvPr>
            <p:ph type="subTitle" idx="1"/>
          </p:nvPr>
        </p:nvSpPr>
        <p:spPr>
          <a:xfrm>
            <a:off x="508000" y="3958761"/>
            <a:ext cx="8128000" cy="1752600"/>
          </a:xfrm>
        </p:spPr>
        <p:txBody>
          <a:bodyPr/>
          <a:lstStyle>
            <a:lvl1pPr marL="0" indent="0" algn="ctr">
              <a:buNone/>
              <a:defRPr spc="-40" baseline="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7" name="Rectangle 6"/>
          <p:cNvSpPr/>
          <p:nvPr userDrawn="1"/>
        </p:nvSpPr>
        <p:spPr>
          <a:xfrm>
            <a:off x="3962400" y="14"/>
            <a:ext cx="1219200" cy="213038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Slide Number Placeholder 5"/>
          <p:cNvSpPr txBox="1">
            <a:spLocks/>
          </p:cNvSpPr>
          <p:nvPr userDrawn="1"/>
        </p:nvSpPr>
        <p:spPr>
          <a:xfrm>
            <a:off x="3962400" y="1560834"/>
            <a:ext cx="1219200" cy="365125"/>
          </a:xfrm>
          <a:prstGeom prst="rect">
            <a:avLst/>
          </a:prstGeom>
        </p:spPr>
        <p:txBody>
          <a:bodyPr vert="horz" lIns="0" tIns="0" rIns="0" bIns="0" rtlCol="0" anchor="b" anchorCtr="0"/>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lnSpc>
                <a:spcPct val="90000"/>
              </a:lnSpc>
              <a:spcBef>
                <a:spcPts val="0"/>
              </a:spcBef>
            </a:pPr>
            <a:fld id="{ED38AA95-462B-3543-A864-6C49272CDC35}" type="slidenum">
              <a:rPr lang="en-US" sz="4000" smtClean="0">
                <a:solidFill>
                  <a:schemeClr val="bg1"/>
                </a:solidFill>
                <a:latin typeface="Helvetica Light"/>
                <a:cs typeface="Helvetica Light"/>
              </a:rPr>
              <a:pPr algn="ctr">
                <a:lnSpc>
                  <a:spcPct val="90000"/>
                </a:lnSpc>
                <a:spcBef>
                  <a:spcPts val="0"/>
                </a:spcBef>
              </a:pPr>
              <a:t>‹#›</a:t>
            </a:fld>
            <a:endParaRPr lang="en-US" sz="4000" dirty="0">
              <a:solidFill>
                <a:schemeClr val="bg1"/>
              </a:solidFill>
              <a:latin typeface="Helvetica Light"/>
              <a:cs typeface="Helvetica Light"/>
            </a:endParaRPr>
          </a:p>
        </p:txBody>
      </p:sp>
      <p:sp>
        <p:nvSpPr>
          <p:cNvPr id="9" name="Rectangle 8"/>
          <p:cNvSpPr/>
          <p:nvPr userDrawn="1"/>
        </p:nvSpPr>
        <p:spPr>
          <a:xfrm>
            <a:off x="0" y="1"/>
            <a:ext cx="1371600" cy="1427239"/>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196943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2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798320" y="1510242"/>
            <a:ext cx="6659880" cy="1470025"/>
          </a:xfrm>
        </p:spPr>
        <p:txBody>
          <a:bodyPr anchor="b" anchorCtr="0"/>
          <a:lstStyle>
            <a:lvl1pPr algn="l">
              <a:defRPr>
                <a:solidFill>
                  <a:srgbClr val="5E5E5E"/>
                </a:solidFill>
              </a:defRPr>
            </a:lvl1pPr>
          </a:lstStyle>
          <a:p>
            <a:r>
              <a:rPr lang="en-US" dirty="0"/>
              <a:t>Click to edit Master title style</a:t>
            </a:r>
          </a:p>
        </p:txBody>
      </p:sp>
      <p:sp>
        <p:nvSpPr>
          <p:cNvPr id="3" name="Subtitle 2"/>
          <p:cNvSpPr>
            <a:spLocks noGrp="1"/>
          </p:cNvSpPr>
          <p:nvPr>
            <p:ph type="subTitle" idx="1"/>
          </p:nvPr>
        </p:nvSpPr>
        <p:spPr>
          <a:xfrm>
            <a:off x="1798320" y="3048000"/>
            <a:ext cx="6400800" cy="1752600"/>
          </a:xfrm>
        </p:spPr>
        <p:txBody>
          <a:bodyPr/>
          <a:lstStyle>
            <a:lvl1pPr marL="0" indent="0" algn="l">
              <a:buNone/>
              <a:defRPr>
                <a:solidFill>
                  <a:srgbClr val="5E5E5E"/>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7" name="Rectangle 6"/>
          <p:cNvSpPr/>
          <p:nvPr userDrawn="1"/>
        </p:nvSpPr>
        <p:spPr>
          <a:xfrm>
            <a:off x="247400" y="13"/>
            <a:ext cx="1219200" cy="30886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Slide Number Placeholder 5"/>
          <p:cNvSpPr txBox="1">
            <a:spLocks/>
          </p:cNvSpPr>
          <p:nvPr userDrawn="1"/>
        </p:nvSpPr>
        <p:spPr>
          <a:xfrm>
            <a:off x="247400" y="2615142"/>
            <a:ext cx="1219200" cy="365125"/>
          </a:xfrm>
          <a:prstGeom prst="rect">
            <a:avLst/>
          </a:prstGeom>
        </p:spPr>
        <p:txBody>
          <a:bodyPr vert="horz" lIns="0" tIns="0" rIns="0" bIns="0" rtlCol="0" anchor="b" anchorCtr="0"/>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lnSpc>
                <a:spcPct val="90000"/>
              </a:lnSpc>
              <a:spcBef>
                <a:spcPts val="0"/>
              </a:spcBef>
            </a:pPr>
            <a:fld id="{ED38AA95-462B-3543-A864-6C49272CDC35}" type="slidenum">
              <a:rPr lang="en-US" sz="2700" smtClean="0">
                <a:solidFill>
                  <a:schemeClr val="bg1"/>
                </a:solidFill>
                <a:latin typeface="Helvetica Light"/>
                <a:cs typeface="Helvetica Light"/>
              </a:rPr>
              <a:pPr algn="ctr">
                <a:lnSpc>
                  <a:spcPct val="90000"/>
                </a:lnSpc>
                <a:spcBef>
                  <a:spcPts val="0"/>
                </a:spcBef>
              </a:pPr>
              <a:t>‹#›</a:t>
            </a:fld>
            <a:endParaRPr lang="en-US" sz="2700" dirty="0">
              <a:solidFill>
                <a:schemeClr val="bg1"/>
              </a:solidFill>
              <a:latin typeface="Helvetica Light"/>
              <a:cs typeface="Helvetica Light"/>
            </a:endParaRPr>
          </a:p>
        </p:txBody>
      </p:sp>
    </p:spTree>
    <p:extLst>
      <p:ext uri="{BB962C8B-B14F-4D97-AF65-F5344CB8AC3E}">
        <p14:creationId xmlns:p14="http://schemas.microsoft.com/office/powerpoint/2010/main" val="19842587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3_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798320" y="1510242"/>
            <a:ext cx="6659880" cy="1470025"/>
          </a:xfrm>
        </p:spPr>
        <p:txBody>
          <a:bodyPr anchor="b" anchorCtr="0"/>
          <a:lstStyle>
            <a:lvl1pPr algn="l">
              <a:defRPr>
                <a:solidFill>
                  <a:schemeClr val="bg1"/>
                </a:solidFill>
              </a:defRPr>
            </a:lvl1pPr>
          </a:lstStyle>
          <a:p>
            <a:r>
              <a:rPr lang="en-US" dirty="0"/>
              <a:t>Click to edit Master title style</a:t>
            </a:r>
          </a:p>
        </p:txBody>
      </p:sp>
      <p:sp>
        <p:nvSpPr>
          <p:cNvPr id="3" name="Subtitle 2"/>
          <p:cNvSpPr>
            <a:spLocks noGrp="1"/>
          </p:cNvSpPr>
          <p:nvPr>
            <p:ph type="subTitle" idx="1"/>
          </p:nvPr>
        </p:nvSpPr>
        <p:spPr>
          <a:xfrm>
            <a:off x="1798320" y="3048000"/>
            <a:ext cx="6400800" cy="1752600"/>
          </a:xfrm>
        </p:spPr>
        <p:txBody>
          <a:bodyPr/>
          <a:lstStyle>
            <a:lvl1pPr marL="0" indent="0" algn="l">
              <a:buNone/>
              <a:defRPr>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7" name="Rectangle 6"/>
          <p:cNvSpPr/>
          <p:nvPr userDrawn="1"/>
        </p:nvSpPr>
        <p:spPr>
          <a:xfrm>
            <a:off x="247400" y="13"/>
            <a:ext cx="1219200" cy="30886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Slide Number Placeholder 5"/>
          <p:cNvSpPr txBox="1">
            <a:spLocks/>
          </p:cNvSpPr>
          <p:nvPr userDrawn="1"/>
        </p:nvSpPr>
        <p:spPr>
          <a:xfrm>
            <a:off x="247400" y="2615142"/>
            <a:ext cx="1219200" cy="365125"/>
          </a:xfrm>
          <a:prstGeom prst="rect">
            <a:avLst/>
          </a:prstGeom>
        </p:spPr>
        <p:txBody>
          <a:bodyPr vert="horz" lIns="0" tIns="0" rIns="0" bIns="0" rtlCol="0" anchor="b" anchorCtr="0"/>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lnSpc>
                <a:spcPct val="90000"/>
              </a:lnSpc>
              <a:spcBef>
                <a:spcPts val="0"/>
              </a:spcBef>
            </a:pPr>
            <a:fld id="{ED38AA95-462B-3543-A864-6C49272CDC35}" type="slidenum">
              <a:rPr lang="en-US" sz="2700" smtClean="0">
                <a:solidFill>
                  <a:schemeClr val="bg1"/>
                </a:solidFill>
                <a:latin typeface="Helvetica Light"/>
                <a:cs typeface="Helvetica Light"/>
              </a:rPr>
              <a:pPr algn="ctr">
                <a:lnSpc>
                  <a:spcPct val="90000"/>
                </a:lnSpc>
                <a:spcBef>
                  <a:spcPts val="0"/>
                </a:spcBef>
              </a:pPr>
              <a:t>‹#›</a:t>
            </a:fld>
            <a:endParaRPr lang="en-US" sz="2700" dirty="0">
              <a:solidFill>
                <a:schemeClr val="bg1"/>
              </a:solidFill>
              <a:latin typeface="Helvetica Light"/>
              <a:cs typeface="Helvetica Light"/>
            </a:endParaRPr>
          </a:p>
        </p:txBody>
      </p:sp>
    </p:spTree>
    <p:extLst>
      <p:ext uri="{BB962C8B-B14F-4D97-AF65-F5344CB8AC3E}">
        <p14:creationId xmlns:p14="http://schemas.microsoft.com/office/powerpoint/2010/main" val="19289359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4_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105951" y="2093951"/>
            <a:ext cx="5483013" cy="1024191"/>
          </a:xfrm>
        </p:spPr>
        <p:txBody>
          <a:bodyPr anchor="b" anchorCtr="0"/>
          <a:lstStyle>
            <a:lvl1pPr algn="l">
              <a:defRPr spc="-40" baseline="0">
                <a:solidFill>
                  <a:schemeClr val="bg2"/>
                </a:solidFill>
              </a:defRPr>
            </a:lvl1pPr>
          </a:lstStyle>
          <a:p>
            <a:r>
              <a:rPr lang="en-US" dirty="0"/>
              <a:t>Place Your Logo on the Left</a:t>
            </a:r>
          </a:p>
        </p:txBody>
      </p:sp>
      <p:sp>
        <p:nvSpPr>
          <p:cNvPr id="3" name="Subtitle 2"/>
          <p:cNvSpPr>
            <a:spLocks noGrp="1"/>
          </p:cNvSpPr>
          <p:nvPr>
            <p:ph type="subTitle" idx="1" hasCustomPrompt="1"/>
          </p:nvPr>
        </p:nvSpPr>
        <p:spPr>
          <a:xfrm>
            <a:off x="3105951" y="3173333"/>
            <a:ext cx="5483013" cy="840495"/>
          </a:xfrm>
        </p:spPr>
        <p:txBody>
          <a:bodyPr>
            <a:normAutofit/>
          </a:bodyPr>
          <a:lstStyle>
            <a:lvl1pPr marL="0" indent="0" algn="l">
              <a:lnSpc>
                <a:spcPct val="90000"/>
              </a:lnSpc>
              <a:spcBef>
                <a:spcPts val="0"/>
              </a:spcBef>
              <a:buNone/>
              <a:defRPr sz="2000" spc="-40" baseline="0">
                <a:solidFill>
                  <a:schemeClr val="bg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This is the subtitle of your cover page</a:t>
            </a:r>
          </a:p>
        </p:txBody>
      </p:sp>
      <p:sp>
        <p:nvSpPr>
          <p:cNvPr id="7" name="Rectangle 6"/>
          <p:cNvSpPr/>
          <p:nvPr userDrawn="1"/>
        </p:nvSpPr>
        <p:spPr>
          <a:xfrm>
            <a:off x="260586" y="15"/>
            <a:ext cx="2254014" cy="435892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Text Placeholder 4"/>
          <p:cNvSpPr>
            <a:spLocks noGrp="1"/>
          </p:cNvSpPr>
          <p:nvPr>
            <p:ph type="body" sz="quarter" idx="10"/>
          </p:nvPr>
        </p:nvSpPr>
        <p:spPr>
          <a:xfrm>
            <a:off x="3106739" y="5490628"/>
            <a:ext cx="5481637" cy="982133"/>
          </a:xfrm>
        </p:spPr>
        <p:txBody>
          <a:bodyPr anchor="b" anchorCtr="0">
            <a:normAutofit/>
          </a:bodyPr>
          <a:lstStyle>
            <a:lvl1pPr marL="0" indent="0" algn="l">
              <a:lnSpc>
                <a:spcPct val="92000"/>
              </a:lnSpc>
              <a:spcBef>
                <a:spcPts val="600"/>
              </a:spcBef>
              <a:buNone/>
              <a:defRPr sz="1400">
                <a:solidFill>
                  <a:srgbClr val="5E5E5E"/>
                </a:solidFill>
              </a:defRPr>
            </a:lvl1pPr>
          </a:lstStyle>
          <a:p>
            <a:pPr lvl="0"/>
            <a:r>
              <a:rPr lang="en-US" dirty="0"/>
              <a:t>Click to edit Master text styles</a:t>
            </a:r>
          </a:p>
        </p:txBody>
      </p:sp>
      <p:sp>
        <p:nvSpPr>
          <p:cNvPr id="13" name="Text Placeholder 4"/>
          <p:cNvSpPr>
            <a:spLocks noGrp="1"/>
          </p:cNvSpPr>
          <p:nvPr>
            <p:ph type="body" sz="quarter" idx="11" hasCustomPrompt="1"/>
          </p:nvPr>
        </p:nvSpPr>
        <p:spPr>
          <a:xfrm>
            <a:off x="304801" y="5490628"/>
            <a:ext cx="2209800" cy="982133"/>
          </a:xfrm>
        </p:spPr>
        <p:txBody>
          <a:bodyPr anchor="b" anchorCtr="0">
            <a:normAutofit/>
          </a:bodyPr>
          <a:lstStyle>
            <a:lvl1pPr marL="0" indent="0" algn="r">
              <a:lnSpc>
                <a:spcPct val="92000"/>
              </a:lnSpc>
              <a:spcBef>
                <a:spcPts val="600"/>
              </a:spcBef>
              <a:buNone/>
              <a:defRPr sz="1400">
                <a:solidFill>
                  <a:srgbClr val="5E5E5E"/>
                </a:solidFill>
              </a:defRPr>
            </a:lvl1pPr>
          </a:lstStyle>
          <a:p>
            <a:pPr lvl="0"/>
            <a:r>
              <a:rPr lang="en-US" dirty="0"/>
              <a:t>Enter the Date</a:t>
            </a:r>
          </a:p>
        </p:txBody>
      </p:sp>
      <p:grpSp>
        <p:nvGrpSpPr>
          <p:cNvPr id="11" name="Group 10"/>
          <p:cNvGrpSpPr/>
          <p:nvPr userDrawn="1"/>
        </p:nvGrpSpPr>
        <p:grpSpPr>
          <a:xfrm>
            <a:off x="655477" y="2331432"/>
            <a:ext cx="1540752" cy="1540752"/>
            <a:chOff x="3465337" y="1332682"/>
            <a:chExt cx="2213326" cy="2213325"/>
          </a:xfrm>
        </p:grpSpPr>
        <p:sp>
          <p:nvSpPr>
            <p:cNvPr id="12" name="Oval 11"/>
            <p:cNvSpPr/>
            <p:nvPr/>
          </p:nvSpPr>
          <p:spPr bwMode="black">
            <a:xfrm>
              <a:off x="3465337" y="1332682"/>
              <a:ext cx="2213326" cy="2213325"/>
            </a:xfrm>
            <a:prstGeom prst="ellipse">
              <a:avLst/>
            </a:prstGeom>
            <a:solidFill>
              <a:schemeClr val="accent2"/>
            </a:solidFill>
            <a:ln w="57150" cmpd="sng">
              <a:solidFill>
                <a:schemeClr val="bg1"/>
              </a:solid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sp>
          <p:nvSpPr>
            <p:cNvPr id="14" name="Freeform 6"/>
            <p:cNvSpPr>
              <a:spLocks/>
            </p:cNvSpPr>
            <p:nvPr/>
          </p:nvSpPr>
          <p:spPr bwMode="black">
            <a:xfrm>
              <a:off x="3962400" y="1682107"/>
              <a:ext cx="1219200" cy="1514474"/>
            </a:xfrm>
            <a:custGeom>
              <a:avLst/>
              <a:gdLst>
                <a:gd name="T0" fmla="*/ 223 w 539"/>
                <a:gd name="T1" fmla="*/ 670 h 670"/>
                <a:gd name="T2" fmla="*/ 115 w 539"/>
                <a:gd name="T3" fmla="*/ 560 h 670"/>
                <a:gd name="T4" fmla="*/ 168 w 539"/>
                <a:gd name="T5" fmla="*/ 555 h 670"/>
                <a:gd name="T6" fmla="*/ 159 w 539"/>
                <a:gd name="T7" fmla="*/ 453 h 670"/>
                <a:gd name="T8" fmla="*/ 258 w 539"/>
                <a:gd name="T9" fmla="*/ 338 h 670"/>
                <a:gd name="T10" fmla="*/ 308 w 539"/>
                <a:gd name="T11" fmla="*/ 252 h 670"/>
                <a:gd name="T12" fmla="*/ 343 w 539"/>
                <a:gd name="T13" fmla="*/ 336 h 670"/>
                <a:gd name="T14" fmla="*/ 286 w 539"/>
                <a:gd name="T15" fmla="*/ 465 h 670"/>
                <a:gd name="T16" fmla="*/ 333 w 539"/>
                <a:gd name="T17" fmla="*/ 512 h 670"/>
                <a:gd name="T18" fmla="*/ 377 w 539"/>
                <a:gd name="T19" fmla="*/ 454 h 670"/>
                <a:gd name="T20" fmla="*/ 423 w 539"/>
                <a:gd name="T21" fmla="*/ 551 h 670"/>
                <a:gd name="T22" fmla="*/ 347 w 539"/>
                <a:gd name="T23" fmla="*/ 668 h 670"/>
                <a:gd name="T24" fmla="*/ 539 w 539"/>
                <a:gd name="T25" fmla="*/ 457 h 670"/>
                <a:gd name="T26" fmla="*/ 397 w 539"/>
                <a:gd name="T27" fmla="*/ 203 h 670"/>
                <a:gd name="T28" fmla="*/ 292 w 539"/>
                <a:gd name="T29" fmla="*/ 0 h 670"/>
                <a:gd name="T30" fmla="*/ 209 w 539"/>
                <a:gd name="T31" fmla="*/ 140 h 670"/>
                <a:gd name="T32" fmla="*/ 228 w 539"/>
                <a:gd name="T33" fmla="*/ 252 h 670"/>
                <a:gd name="T34" fmla="*/ 185 w 539"/>
                <a:gd name="T35" fmla="*/ 297 h 670"/>
                <a:gd name="T36" fmla="*/ 145 w 539"/>
                <a:gd name="T37" fmla="*/ 251 h 670"/>
                <a:gd name="T38" fmla="*/ 0 w 539"/>
                <a:gd name="T39" fmla="*/ 455 h 670"/>
                <a:gd name="T40" fmla="*/ 223 w 539"/>
                <a:gd name="T41" fmla="*/ 67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39" h="670">
                  <a:moveTo>
                    <a:pt x="223" y="670"/>
                  </a:moveTo>
                  <a:cubicBezTo>
                    <a:pt x="157" y="635"/>
                    <a:pt x="124" y="619"/>
                    <a:pt x="115" y="560"/>
                  </a:cubicBezTo>
                  <a:cubicBezTo>
                    <a:pt x="121" y="566"/>
                    <a:pt x="148" y="581"/>
                    <a:pt x="168" y="555"/>
                  </a:cubicBezTo>
                  <a:cubicBezTo>
                    <a:pt x="193" y="523"/>
                    <a:pt x="159" y="506"/>
                    <a:pt x="159" y="453"/>
                  </a:cubicBezTo>
                  <a:cubicBezTo>
                    <a:pt x="159" y="406"/>
                    <a:pt x="215" y="383"/>
                    <a:pt x="258" y="338"/>
                  </a:cubicBezTo>
                  <a:cubicBezTo>
                    <a:pt x="299" y="295"/>
                    <a:pt x="305" y="270"/>
                    <a:pt x="308" y="252"/>
                  </a:cubicBezTo>
                  <a:cubicBezTo>
                    <a:pt x="314" y="256"/>
                    <a:pt x="343" y="293"/>
                    <a:pt x="343" y="336"/>
                  </a:cubicBezTo>
                  <a:cubicBezTo>
                    <a:pt x="343" y="392"/>
                    <a:pt x="286" y="421"/>
                    <a:pt x="286" y="465"/>
                  </a:cubicBezTo>
                  <a:cubicBezTo>
                    <a:pt x="286" y="500"/>
                    <a:pt x="306" y="512"/>
                    <a:pt x="333" y="512"/>
                  </a:cubicBezTo>
                  <a:cubicBezTo>
                    <a:pt x="359" y="512"/>
                    <a:pt x="379" y="484"/>
                    <a:pt x="377" y="454"/>
                  </a:cubicBezTo>
                  <a:cubicBezTo>
                    <a:pt x="389" y="459"/>
                    <a:pt x="423" y="507"/>
                    <a:pt x="423" y="551"/>
                  </a:cubicBezTo>
                  <a:cubicBezTo>
                    <a:pt x="423" y="614"/>
                    <a:pt x="386" y="642"/>
                    <a:pt x="347" y="668"/>
                  </a:cubicBezTo>
                  <a:cubicBezTo>
                    <a:pt x="484" y="614"/>
                    <a:pt x="539" y="549"/>
                    <a:pt x="539" y="457"/>
                  </a:cubicBezTo>
                  <a:cubicBezTo>
                    <a:pt x="539" y="345"/>
                    <a:pt x="468" y="275"/>
                    <a:pt x="397" y="203"/>
                  </a:cubicBezTo>
                  <a:cubicBezTo>
                    <a:pt x="342" y="147"/>
                    <a:pt x="260" y="79"/>
                    <a:pt x="292" y="0"/>
                  </a:cubicBezTo>
                  <a:cubicBezTo>
                    <a:pt x="235" y="51"/>
                    <a:pt x="209" y="88"/>
                    <a:pt x="209" y="140"/>
                  </a:cubicBezTo>
                  <a:cubicBezTo>
                    <a:pt x="209" y="191"/>
                    <a:pt x="228" y="226"/>
                    <a:pt x="228" y="252"/>
                  </a:cubicBezTo>
                  <a:cubicBezTo>
                    <a:pt x="228" y="277"/>
                    <a:pt x="207" y="297"/>
                    <a:pt x="185" y="297"/>
                  </a:cubicBezTo>
                  <a:cubicBezTo>
                    <a:pt x="164" y="297"/>
                    <a:pt x="138" y="279"/>
                    <a:pt x="145" y="251"/>
                  </a:cubicBezTo>
                  <a:cubicBezTo>
                    <a:pt x="86" y="290"/>
                    <a:pt x="0" y="335"/>
                    <a:pt x="0" y="455"/>
                  </a:cubicBezTo>
                  <a:cubicBezTo>
                    <a:pt x="0" y="575"/>
                    <a:pt x="117" y="641"/>
                    <a:pt x="223" y="67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33205194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274951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marL="0" indent="0">
              <a:buNone/>
              <a:defRPr sz="1800" b="1" i="0">
                <a:solidFill>
                  <a:srgbClr val="EF7E5E"/>
                </a:solidFill>
                <a:latin typeface="Helvetica"/>
                <a:cs typeface="Helvetica"/>
              </a:defRPr>
            </a:lvl1pPr>
            <a:lvl2pPr marL="0" indent="0">
              <a:buFont typeface="Arial"/>
              <a:buNone/>
              <a:defRPr/>
            </a:lvl2pPr>
            <a:lvl3pPr marL="169863" indent="-169863">
              <a:defRPr/>
            </a:lvl3pPr>
            <a:lvl4pPr marL="400050" indent="-230188">
              <a:defRPr/>
            </a:lvl4pPr>
            <a:lvl5pPr marL="631825" indent="-231775">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7099333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1_Title and Content">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FFFFFF"/>
                </a:solidFill>
              </a:defRPr>
            </a:lvl1pPr>
          </a:lstStyle>
          <a:p>
            <a:r>
              <a:rPr lang="en-US" dirty="0"/>
              <a:t>Click to edit Master title style</a:t>
            </a:r>
          </a:p>
        </p:txBody>
      </p:sp>
      <p:sp>
        <p:nvSpPr>
          <p:cNvPr id="3" name="Content Placeholder 2"/>
          <p:cNvSpPr>
            <a:spLocks noGrp="1"/>
          </p:cNvSpPr>
          <p:nvPr>
            <p:ph idx="1"/>
          </p:nvPr>
        </p:nvSpPr>
        <p:spPr/>
        <p:txBody>
          <a:bodyPr/>
          <a:lstStyle>
            <a:lvl1pPr>
              <a:buClrTx/>
              <a:defRPr>
                <a:solidFill>
                  <a:srgbClr val="FFFFFF"/>
                </a:solidFill>
              </a:defRPr>
            </a:lvl1pPr>
            <a:lvl2pPr>
              <a:buClrTx/>
              <a:defRPr>
                <a:solidFill>
                  <a:srgbClr val="FFFFFF"/>
                </a:solidFill>
              </a:defRPr>
            </a:lvl2pPr>
            <a:lvl3pPr>
              <a:buClrTx/>
              <a:defRPr>
                <a:solidFill>
                  <a:srgbClr val="FFFFFF"/>
                </a:solidFill>
              </a:defRPr>
            </a:lvl3pPr>
            <a:lvl4pPr>
              <a:buClrTx/>
              <a:defRPr>
                <a:solidFill>
                  <a:srgbClr val="FFFFFF"/>
                </a:solidFill>
              </a:defRPr>
            </a:lvl4pPr>
            <a:lvl5pPr>
              <a:buClrTx/>
              <a:defRPr>
                <a:solidFill>
                  <a:srgbClr val="FFFFFF"/>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8408262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206500" y="-1"/>
            <a:ext cx="7428154" cy="972900"/>
          </a:xfrm>
        </p:spPr>
        <p:txBody>
          <a:bodyPr/>
          <a:lstStyle/>
          <a:p>
            <a:r>
              <a:rPr lang="en-US" dirty="0"/>
              <a:t>Click to edit Master title style</a:t>
            </a:r>
          </a:p>
        </p:txBody>
      </p:sp>
      <p:sp>
        <p:nvSpPr>
          <p:cNvPr id="3" name="Content Placeholder 2"/>
          <p:cNvSpPr>
            <a:spLocks noGrp="1"/>
          </p:cNvSpPr>
          <p:nvPr>
            <p:ph sz="half" idx="1"/>
          </p:nvPr>
        </p:nvSpPr>
        <p:spPr>
          <a:xfrm>
            <a:off x="5053639" y="1335618"/>
            <a:ext cx="3582361" cy="4726516"/>
          </a:xfrm>
        </p:spPr>
        <p:txBody>
          <a:bodyPr>
            <a:normAutofit/>
          </a:bodyPr>
          <a:lstStyle>
            <a:lvl1pPr>
              <a:defRPr sz="2000"/>
            </a:lvl1pPr>
            <a:lvl2pPr>
              <a:defRPr sz="1800"/>
            </a:lvl2pPr>
            <a:lvl3pPr>
              <a:defRPr sz="1600"/>
            </a:lvl3pPr>
            <a:lvl4pPr>
              <a:defRPr sz="1400"/>
            </a:lvl4pPr>
            <a:lvl5pPr>
              <a:defRPr sz="14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1206501" y="1335618"/>
            <a:ext cx="3582361" cy="4726516"/>
          </a:xfrm>
        </p:spPr>
        <p:txBody>
          <a:bodyPr>
            <a:normAutofit/>
          </a:bodyPr>
          <a:lstStyle>
            <a:lvl1pPr>
              <a:defRPr sz="2000"/>
            </a:lvl1pPr>
            <a:lvl2pPr>
              <a:defRPr sz="1800"/>
            </a:lvl2pPr>
            <a:lvl3pPr>
              <a:defRPr sz="1600"/>
            </a:lvl3pPr>
            <a:lvl4pPr>
              <a:defRPr sz="1400"/>
            </a:lvl4pPr>
            <a:lvl5pPr>
              <a:defRPr sz="14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3034553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reserve="1">
  <p:cSld name="1_Two Content">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06500" y="-1"/>
            <a:ext cx="7428154" cy="972900"/>
          </a:xfrm>
        </p:spPr>
        <p:txBody>
          <a:bodyPr/>
          <a:lstStyle>
            <a:lvl1pPr>
              <a:defRPr>
                <a:solidFill>
                  <a:srgbClr val="FFFFFF"/>
                </a:solidFill>
              </a:defRPr>
            </a:lvl1pPr>
          </a:lstStyle>
          <a:p>
            <a:r>
              <a:rPr lang="en-US" dirty="0"/>
              <a:t>Click to edit Master title style</a:t>
            </a:r>
          </a:p>
        </p:txBody>
      </p:sp>
      <p:sp>
        <p:nvSpPr>
          <p:cNvPr id="3" name="Content Placeholder 2"/>
          <p:cNvSpPr>
            <a:spLocks noGrp="1"/>
          </p:cNvSpPr>
          <p:nvPr>
            <p:ph sz="half" idx="1"/>
          </p:nvPr>
        </p:nvSpPr>
        <p:spPr>
          <a:xfrm>
            <a:off x="5053254" y="1335618"/>
            <a:ext cx="3581400" cy="4726516"/>
          </a:xfrm>
        </p:spPr>
        <p:txBody>
          <a:bodyPr>
            <a:normAutofit/>
          </a:bodyPr>
          <a:lstStyle>
            <a:lvl1pPr>
              <a:buClrTx/>
              <a:defRPr sz="2000">
                <a:solidFill>
                  <a:srgbClr val="FFFFFF"/>
                </a:solidFill>
              </a:defRPr>
            </a:lvl1pPr>
            <a:lvl2pPr>
              <a:buClrTx/>
              <a:defRPr sz="1800">
                <a:solidFill>
                  <a:srgbClr val="FFFFFF"/>
                </a:solidFill>
              </a:defRPr>
            </a:lvl2pPr>
            <a:lvl3pPr>
              <a:buClrTx/>
              <a:defRPr sz="1600">
                <a:solidFill>
                  <a:srgbClr val="FFFFFF"/>
                </a:solidFill>
              </a:defRPr>
            </a:lvl3pPr>
            <a:lvl4pPr>
              <a:buClrTx/>
              <a:defRPr sz="1400">
                <a:solidFill>
                  <a:srgbClr val="FFFFFF"/>
                </a:solidFill>
              </a:defRPr>
            </a:lvl4pPr>
            <a:lvl5pPr>
              <a:buClrTx/>
              <a:defRPr sz="1400">
                <a:solidFill>
                  <a:srgbClr val="FFFFFF"/>
                </a:solidFill>
              </a:defRPr>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1206500" y="1335618"/>
            <a:ext cx="3581400" cy="4726516"/>
          </a:xfrm>
        </p:spPr>
        <p:txBody>
          <a:bodyPr>
            <a:normAutofit/>
          </a:bodyPr>
          <a:lstStyle>
            <a:lvl1pPr>
              <a:buClrTx/>
              <a:defRPr sz="2000">
                <a:solidFill>
                  <a:srgbClr val="FFFFFF"/>
                </a:solidFill>
              </a:defRPr>
            </a:lvl1pPr>
            <a:lvl2pPr>
              <a:buClrTx/>
              <a:defRPr sz="1800">
                <a:solidFill>
                  <a:srgbClr val="FFFFFF"/>
                </a:solidFill>
              </a:defRPr>
            </a:lvl2pPr>
            <a:lvl3pPr>
              <a:buClrTx/>
              <a:defRPr sz="1600">
                <a:solidFill>
                  <a:srgbClr val="FFFFFF"/>
                </a:solidFill>
              </a:defRPr>
            </a:lvl3pPr>
            <a:lvl4pPr>
              <a:buClrTx/>
              <a:defRPr sz="1400">
                <a:solidFill>
                  <a:srgbClr val="FFFFFF"/>
                </a:solidFill>
              </a:defRPr>
            </a:lvl4pPr>
            <a:lvl5pPr>
              <a:buClrTx/>
              <a:defRPr sz="1400">
                <a:solidFill>
                  <a:srgbClr val="FFFFFF"/>
                </a:solidFill>
              </a:defRPr>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1644481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206500" y="-1"/>
            <a:ext cx="7428154" cy="972900"/>
          </a:xfrm>
        </p:spPr>
        <p:txBody>
          <a:bodyPr/>
          <a:lstStyle/>
          <a:p>
            <a:r>
              <a:rPr lang="en-US" dirty="0"/>
              <a:t>Click to edit Master title style</a:t>
            </a:r>
          </a:p>
        </p:txBody>
      </p:sp>
      <p:sp>
        <p:nvSpPr>
          <p:cNvPr id="3" name="Content Placeholder 2"/>
          <p:cNvSpPr>
            <a:spLocks noGrp="1"/>
          </p:cNvSpPr>
          <p:nvPr>
            <p:ph sz="half" idx="1"/>
          </p:nvPr>
        </p:nvSpPr>
        <p:spPr>
          <a:xfrm>
            <a:off x="3718214" y="1346201"/>
            <a:ext cx="2406314" cy="4726516"/>
          </a:xfrm>
        </p:spPr>
        <p:txBody>
          <a:bodyPr>
            <a:normAutofit/>
          </a:bodyPr>
          <a:lstStyle>
            <a:lvl1pPr marL="0" indent="0">
              <a:lnSpc>
                <a:spcPct val="90000"/>
              </a:lnSpc>
              <a:spcBef>
                <a:spcPts val="1000"/>
              </a:spcBef>
              <a:buNone/>
              <a:defRPr sz="1400" b="1" i="0">
                <a:solidFill>
                  <a:schemeClr val="accent2"/>
                </a:solidFill>
                <a:latin typeface="Helvetica"/>
                <a:cs typeface="Helvetica"/>
              </a:defRPr>
            </a:lvl1pPr>
            <a:lvl2pPr marL="0" indent="0">
              <a:lnSpc>
                <a:spcPct val="104000"/>
              </a:lnSpc>
              <a:spcBef>
                <a:spcPts val="1000"/>
              </a:spcBef>
              <a:buNone/>
              <a:defRPr sz="1400"/>
            </a:lvl2pPr>
            <a:lvl3pPr marL="169863" indent="-169863">
              <a:lnSpc>
                <a:spcPct val="104000"/>
              </a:lnSpc>
              <a:spcBef>
                <a:spcPts val="1000"/>
              </a:spcBef>
              <a:defRPr sz="1400"/>
            </a:lvl3pPr>
            <a:lvl4pPr>
              <a:defRPr sz="1400"/>
            </a:lvl4pPr>
            <a:lvl5pPr>
              <a:defRPr sz="14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p:txBody>
      </p:sp>
      <p:sp>
        <p:nvSpPr>
          <p:cNvPr id="4" name="Content Placeholder 3"/>
          <p:cNvSpPr>
            <a:spLocks noGrp="1"/>
          </p:cNvSpPr>
          <p:nvPr>
            <p:ph sz="half" idx="2"/>
          </p:nvPr>
        </p:nvSpPr>
        <p:spPr>
          <a:xfrm>
            <a:off x="1206500" y="1346201"/>
            <a:ext cx="2406314" cy="4726516"/>
          </a:xfrm>
        </p:spPr>
        <p:txBody>
          <a:bodyPr>
            <a:normAutofit/>
          </a:bodyPr>
          <a:lstStyle>
            <a:lvl1pPr marL="0" indent="0">
              <a:lnSpc>
                <a:spcPct val="90000"/>
              </a:lnSpc>
              <a:spcBef>
                <a:spcPts val="1000"/>
              </a:spcBef>
              <a:buNone/>
              <a:defRPr sz="1400" b="1" i="0">
                <a:solidFill>
                  <a:schemeClr val="accent2"/>
                </a:solidFill>
                <a:latin typeface="Helvetica"/>
                <a:cs typeface="Helvetica"/>
              </a:defRPr>
            </a:lvl1pPr>
            <a:lvl2pPr marL="0" indent="0">
              <a:lnSpc>
                <a:spcPct val="104000"/>
              </a:lnSpc>
              <a:spcBef>
                <a:spcPts val="1000"/>
              </a:spcBef>
              <a:buNone/>
              <a:defRPr sz="1400"/>
            </a:lvl2pPr>
            <a:lvl3pPr marL="169863" indent="-169863">
              <a:lnSpc>
                <a:spcPct val="104000"/>
              </a:lnSpc>
              <a:spcBef>
                <a:spcPts val="1000"/>
              </a:spcBef>
              <a:defRPr sz="1400"/>
            </a:lvl3pPr>
            <a:lvl4pPr>
              <a:defRPr sz="1400"/>
            </a:lvl4pPr>
            <a:lvl5pPr>
              <a:defRPr sz="14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p:txBody>
      </p:sp>
      <p:sp>
        <p:nvSpPr>
          <p:cNvPr id="5" name="Content Placeholder 2"/>
          <p:cNvSpPr>
            <a:spLocks noGrp="1"/>
          </p:cNvSpPr>
          <p:nvPr>
            <p:ph sz="half" idx="10"/>
          </p:nvPr>
        </p:nvSpPr>
        <p:spPr>
          <a:xfrm>
            <a:off x="6229928" y="1346201"/>
            <a:ext cx="2406314" cy="4726516"/>
          </a:xfrm>
        </p:spPr>
        <p:txBody>
          <a:bodyPr>
            <a:normAutofit/>
          </a:bodyPr>
          <a:lstStyle>
            <a:lvl1pPr marL="0" indent="0">
              <a:lnSpc>
                <a:spcPct val="90000"/>
              </a:lnSpc>
              <a:spcBef>
                <a:spcPts val="1000"/>
              </a:spcBef>
              <a:buNone/>
              <a:defRPr sz="1400" b="1" i="0">
                <a:solidFill>
                  <a:schemeClr val="accent2"/>
                </a:solidFill>
                <a:latin typeface="Helvetica"/>
                <a:cs typeface="Helvetica"/>
              </a:defRPr>
            </a:lvl1pPr>
            <a:lvl2pPr marL="0" indent="0">
              <a:lnSpc>
                <a:spcPct val="104000"/>
              </a:lnSpc>
              <a:spcBef>
                <a:spcPts val="1000"/>
              </a:spcBef>
              <a:buNone/>
              <a:defRPr sz="1400"/>
            </a:lvl2pPr>
            <a:lvl3pPr marL="169863" indent="-169863">
              <a:lnSpc>
                <a:spcPct val="104000"/>
              </a:lnSpc>
              <a:spcBef>
                <a:spcPts val="1000"/>
              </a:spcBef>
              <a:defRPr sz="1400"/>
            </a:lvl3pPr>
            <a:lvl4pPr>
              <a:defRPr sz="1400"/>
            </a:lvl4pPr>
            <a:lvl5pPr>
              <a:defRPr sz="14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36803316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3_Two Content">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06500" y="-1"/>
            <a:ext cx="7428154" cy="972900"/>
          </a:xfrm>
        </p:spPr>
        <p:txBody>
          <a:bodyPr/>
          <a:lstStyle>
            <a:lvl1pPr>
              <a:defRPr>
                <a:solidFill>
                  <a:srgbClr val="FFFFFF"/>
                </a:solidFill>
              </a:defRPr>
            </a:lvl1pPr>
          </a:lstStyle>
          <a:p>
            <a:r>
              <a:rPr lang="en-US" dirty="0"/>
              <a:t>Click to edit Master title style</a:t>
            </a:r>
          </a:p>
        </p:txBody>
      </p:sp>
      <p:sp>
        <p:nvSpPr>
          <p:cNvPr id="3" name="Content Placeholder 2"/>
          <p:cNvSpPr>
            <a:spLocks noGrp="1"/>
          </p:cNvSpPr>
          <p:nvPr>
            <p:ph sz="half" idx="1"/>
          </p:nvPr>
        </p:nvSpPr>
        <p:spPr>
          <a:xfrm>
            <a:off x="3718214" y="1335618"/>
            <a:ext cx="2406314" cy="4726516"/>
          </a:xfrm>
        </p:spPr>
        <p:txBody>
          <a:bodyPr>
            <a:normAutofit/>
          </a:bodyPr>
          <a:lstStyle>
            <a:lvl1pPr marL="0" indent="0">
              <a:lnSpc>
                <a:spcPct val="90000"/>
              </a:lnSpc>
              <a:spcBef>
                <a:spcPts val="1000"/>
              </a:spcBef>
              <a:buNone/>
              <a:defRPr sz="1400" b="1" i="0">
                <a:solidFill>
                  <a:srgbClr val="FFFFFF"/>
                </a:solidFill>
                <a:latin typeface="Helvetica"/>
                <a:cs typeface="Helvetica"/>
              </a:defRPr>
            </a:lvl1pPr>
            <a:lvl2pPr marL="0" indent="0">
              <a:lnSpc>
                <a:spcPct val="104000"/>
              </a:lnSpc>
              <a:spcBef>
                <a:spcPts val="1000"/>
              </a:spcBef>
              <a:buNone/>
              <a:defRPr sz="1400">
                <a:solidFill>
                  <a:srgbClr val="FFFFFF"/>
                </a:solidFill>
              </a:defRPr>
            </a:lvl2pPr>
            <a:lvl3pPr marL="169863" indent="-169863">
              <a:lnSpc>
                <a:spcPct val="104000"/>
              </a:lnSpc>
              <a:spcBef>
                <a:spcPts val="1000"/>
              </a:spcBef>
              <a:buClrTx/>
              <a:defRPr sz="1400">
                <a:solidFill>
                  <a:srgbClr val="FFFFFF"/>
                </a:solidFill>
              </a:defRPr>
            </a:lvl3pPr>
            <a:lvl4pPr>
              <a:defRPr sz="1400"/>
            </a:lvl4pPr>
            <a:lvl5pPr>
              <a:defRPr sz="14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p:txBody>
      </p:sp>
      <p:sp>
        <p:nvSpPr>
          <p:cNvPr id="4" name="Content Placeholder 3"/>
          <p:cNvSpPr>
            <a:spLocks noGrp="1"/>
          </p:cNvSpPr>
          <p:nvPr>
            <p:ph sz="half" idx="2"/>
          </p:nvPr>
        </p:nvSpPr>
        <p:spPr>
          <a:xfrm>
            <a:off x="1206500" y="1335618"/>
            <a:ext cx="2406314" cy="4726516"/>
          </a:xfrm>
        </p:spPr>
        <p:txBody>
          <a:bodyPr>
            <a:normAutofit/>
          </a:bodyPr>
          <a:lstStyle>
            <a:lvl1pPr marL="0" indent="0">
              <a:lnSpc>
                <a:spcPct val="90000"/>
              </a:lnSpc>
              <a:spcBef>
                <a:spcPts val="1000"/>
              </a:spcBef>
              <a:buNone/>
              <a:defRPr sz="1400" b="1" i="0">
                <a:solidFill>
                  <a:srgbClr val="FFFFFF"/>
                </a:solidFill>
                <a:latin typeface="Helvetica"/>
                <a:cs typeface="Helvetica"/>
              </a:defRPr>
            </a:lvl1pPr>
            <a:lvl2pPr marL="0" indent="0">
              <a:lnSpc>
                <a:spcPct val="104000"/>
              </a:lnSpc>
              <a:spcBef>
                <a:spcPts val="1000"/>
              </a:spcBef>
              <a:buNone/>
              <a:defRPr sz="1400">
                <a:solidFill>
                  <a:srgbClr val="FFFFFF"/>
                </a:solidFill>
              </a:defRPr>
            </a:lvl2pPr>
            <a:lvl3pPr marL="169863" indent="-169863">
              <a:lnSpc>
                <a:spcPct val="104000"/>
              </a:lnSpc>
              <a:spcBef>
                <a:spcPts val="1000"/>
              </a:spcBef>
              <a:buClrTx/>
              <a:defRPr sz="1400">
                <a:solidFill>
                  <a:srgbClr val="FFFFFF"/>
                </a:solidFill>
              </a:defRPr>
            </a:lvl3pPr>
            <a:lvl4pPr>
              <a:defRPr sz="1400"/>
            </a:lvl4pPr>
            <a:lvl5pPr>
              <a:defRPr sz="14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p:txBody>
      </p:sp>
      <p:sp>
        <p:nvSpPr>
          <p:cNvPr id="5" name="Content Placeholder 2"/>
          <p:cNvSpPr>
            <a:spLocks noGrp="1"/>
          </p:cNvSpPr>
          <p:nvPr>
            <p:ph sz="half" idx="10"/>
          </p:nvPr>
        </p:nvSpPr>
        <p:spPr>
          <a:xfrm>
            <a:off x="6229928" y="1335618"/>
            <a:ext cx="2406314" cy="4726516"/>
          </a:xfrm>
        </p:spPr>
        <p:txBody>
          <a:bodyPr>
            <a:normAutofit/>
          </a:bodyPr>
          <a:lstStyle>
            <a:lvl1pPr marL="0" indent="0">
              <a:lnSpc>
                <a:spcPct val="90000"/>
              </a:lnSpc>
              <a:spcBef>
                <a:spcPts val="1000"/>
              </a:spcBef>
              <a:buNone/>
              <a:defRPr sz="1400" b="1" i="0">
                <a:solidFill>
                  <a:srgbClr val="FFFFFF"/>
                </a:solidFill>
                <a:latin typeface="Helvetica"/>
                <a:cs typeface="Helvetica"/>
              </a:defRPr>
            </a:lvl1pPr>
            <a:lvl2pPr marL="0" indent="0">
              <a:lnSpc>
                <a:spcPct val="104000"/>
              </a:lnSpc>
              <a:spcBef>
                <a:spcPts val="1000"/>
              </a:spcBef>
              <a:buNone/>
              <a:defRPr sz="1400">
                <a:solidFill>
                  <a:srgbClr val="FFFFFF"/>
                </a:solidFill>
              </a:defRPr>
            </a:lvl2pPr>
            <a:lvl3pPr marL="169863" indent="-169863">
              <a:lnSpc>
                <a:spcPct val="104000"/>
              </a:lnSpc>
              <a:spcBef>
                <a:spcPts val="1000"/>
              </a:spcBef>
              <a:buClrTx/>
              <a:defRPr sz="1400">
                <a:solidFill>
                  <a:srgbClr val="FFFFFF"/>
                </a:solidFill>
              </a:defRPr>
            </a:lvl3pPr>
            <a:lvl4pPr>
              <a:defRPr sz="1400"/>
            </a:lvl4pPr>
            <a:lvl5pPr>
              <a:defRPr sz="14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20589934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3478943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3_Title Only">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24156002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1760730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Title Only">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bg1"/>
                </a:solidFill>
              </a:defRPr>
            </a:lvl1pPr>
          </a:lstStyle>
          <a:p>
            <a:r>
              <a:rPr lang="en-US" dirty="0"/>
              <a:t>Click to edit Master title style</a:t>
            </a:r>
          </a:p>
        </p:txBody>
      </p:sp>
      <p:sp>
        <p:nvSpPr>
          <p:cNvPr id="3" name="Picture Placeholder 7"/>
          <p:cNvSpPr>
            <a:spLocks noGrp="1"/>
          </p:cNvSpPr>
          <p:nvPr>
            <p:ph type="pic" sz="quarter" idx="10"/>
          </p:nvPr>
        </p:nvSpPr>
        <p:spPr>
          <a:xfrm>
            <a:off x="1189039" y="1408430"/>
            <a:ext cx="1781175" cy="1024128"/>
          </a:xfrm>
          <a:solidFill>
            <a:schemeClr val="bg1"/>
          </a:solidFill>
          <a:ln>
            <a:solidFill>
              <a:schemeClr val="tx2"/>
            </a:solidFill>
          </a:ln>
        </p:spPr>
        <p:txBody>
          <a:bodyPr anchor="ctr" anchorCtr="0"/>
          <a:lstStyle>
            <a:lvl1pPr marL="0" indent="0" algn="ctr">
              <a:buFontTx/>
              <a:buNone/>
              <a:defRPr/>
            </a:lvl1pPr>
          </a:lstStyle>
          <a:p>
            <a:endParaRPr lang="en-US"/>
          </a:p>
        </p:txBody>
      </p:sp>
      <p:sp>
        <p:nvSpPr>
          <p:cNvPr id="4" name="Picture Placeholder 7"/>
          <p:cNvSpPr>
            <a:spLocks noGrp="1"/>
          </p:cNvSpPr>
          <p:nvPr>
            <p:ph type="pic" sz="quarter" idx="11"/>
          </p:nvPr>
        </p:nvSpPr>
        <p:spPr>
          <a:xfrm>
            <a:off x="3085572" y="1408430"/>
            <a:ext cx="1781175" cy="1024128"/>
          </a:xfrm>
          <a:solidFill>
            <a:schemeClr val="bg1"/>
          </a:solidFill>
          <a:ln>
            <a:solidFill>
              <a:schemeClr val="tx2"/>
            </a:solidFill>
          </a:ln>
        </p:spPr>
        <p:txBody>
          <a:bodyPr anchor="ctr" anchorCtr="0"/>
          <a:lstStyle>
            <a:lvl1pPr marL="0" indent="0" algn="ctr">
              <a:buFontTx/>
              <a:buNone/>
              <a:defRPr/>
            </a:lvl1pPr>
          </a:lstStyle>
          <a:p>
            <a:endParaRPr lang="en-US"/>
          </a:p>
        </p:txBody>
      </p:sp>
      <p:sp>
        <p:nvSpPr>
          <p:cNvPr id="5" name="Picture Placeholder 7"/>
          <p:cNvSpPr>
            <a:spLocks noGrp="1"/>
          </p:cNvSpPr>
          <p:nvPr>
            <p:ph type="pic" sz="quarter" idx="12"/>
          </p:nvPr>
        </p:nvSpPr>
        <p:spPr>
          <a:xfrm>
            <a:off x="4982105" y="1408430"/>
            <a:ext cx="1781175" cy="1024128"/>
          </a:xfrm>
          <a:solidFill>
            <a:schemeClr val="bg1"/>
          </a:solidFill>
          <a:ln>
            <a:solidFill>
              <a:schemeClr val="tx2"/>
            </a:solidFill>
          </a:ln>
        </p:spPr>
        <p:txBody>
          <a:bodyPr anchor="ctr" anchorCtr="0"/>
          <a:lstStyle>
            <a:lvl1pPr marL="0" indent="0" algn="ctr">
              <a:buFontTx/>
              <a:buNone/>
              <a:defRPr/>
            </a:lvl1pPr>
          </a:lstStyle>
          <a:p>
            <a:endParaRPr lang="en-US"/>
          </a:p>
        </p:txBody>
      </p:sp>
      <p:sp>
        <p:nvSpPr>
          <p:cNvPr id="6" name="Picture Placeholder 7"/>
          <p:cNvSpPr>
            <a:spLocks noGrp="1"/>
          </p:cNvSpPr>
          <p:nvPr>
            <p:ph type="pic" sz="quarter" idx="13"/>
          </p:nvPr>
        </p:nvSpPr>
        <p:spPr>
          <a:xfrm>
            <a:off x="6878639" y="1408430"/>
            <a:ext cx="1781175" cy="1024128"/>
          </a:xfrm>
          <a:solidFill>
            <a:schemeClr val="bg1"/>
          </a:solidFill>
          <a:ln>
            <a:solidFill>
              <a:schemeClr val="tx2"/>
            </a:solidFill>
          </a:ln>
        </p:spPr>
        <p:txBody>
          <a:bodyPr anchor="ctr" anchorCtr="0"/>
          <a:lstStyle>
            <a:lvl1pPr marL="0" indent="0" algn="ctr">
              <a:buFontTx/>
              <a:buNone/>
              <a:defRPr/>
            </a:lvl1pPr>
          </a:lstStyle>
          <a:p>
            <a:endParaRPr lang="en-US"/>
          </a:p>
        </p:txBody>
      </p:sp>
      <p:sp>
        <p:nvSpPr>
          <p:cNvPr id="7" name="Text Placeholder 13"/>
          <p:cNvSpPr>
            <a:spLocks noGrp="1"/>
          </p:cNvSpPr>
          <p:nvPr>
            <p:ph type="body" sz="quarter" idx="14"/>
          </p:nvPr>
        </p:nvSpPr>
        <p:spPr>
          <a:xfrm>
            <a:off x="1189039" y="2707965"/>
            <a:ext cx="1781175" cy="2938780"/>
          </a:xfrm>
        </p:spPr>
        <p:txBody>
          <a:bodyPr>
            <a:noAutofit/>
          </a:bodyPr>
          <a:lstStyle>
            <a:lvl1pPr marL="0" indent="0">
              <a:lnSpc>
                <a:spcPct val="89000"/>
              </a:lnSpc>
              <a:spcBef>
                <a:spcPts val="600"/>
              </a:spcBef>
              <a:buNone/>
              <a:defRPr sz="1600">
                <a:solidFill>
                  <a:schemeClr val="bg1"/>
                </a:solidFill>
                <a:latin typeface="Helvetica" pitchFamily="50" charset="0"/>
              </a:defRPr>
            </a:lvl1pPr>
            <a:lvl2pPr marL="0" indent="0">
              <a:lnSpc>
                <a:spcPct val="89000"/>
              </a:lnSpc>
              <a:spcBef>
                <a:spcPts val="600"/>
              </a:spcBef>
              <a:buFont typeface="Arial" panose="020B0604020202020204" pitchFamily="34" charset="0"/>
              <a:buNone/>
              <a:defRPr sz="1600" baseline="0">
                <a:solidFill>
                  <a:schemeClr val="bg1"/>
                </a:solidFill>
              </a:defRPr>
            </a:lvl2pPr>
            <a:lvl3pPr marL="174625" indent="-174625">
              <a:lnSpc>
                <a:spcPct val="89000"/>
              </a:lnSpc>
              <a:spcBef>
                <a:spcPts val="600"/>
              </a:spcBef>
              <a:buClr>
                <a:schemeClr val="bg1"/>
              </a:buClr>
              <a:defRPr sz="1600" baseline="0">
                <a:solidFill>
                  <a:schemeClr val="bg1"/>
                </a:solidFill>
              </a:defRPr>
            </a:lvl3pPr>
            <a:lvl4pPr>
              <a:defRPr sz="1200"/>
            </a:lvl4pPr>
            <a:lvl5pPr>
              <a:defRPr sz="1200"/>
            </a:lvl5pPr>
          </a:lstStyle>
          <a:p>
            <a:pPr lvl="0"/>
            <a:r>
              <a:rPr lang="en-US" dirty="0"/>
              <a:t>Click to edit Master text styles</a:t>
            </a:r>
          </a:p>
          <a:p>
            <a:pPr lvl="1"/>
            <a:r>
              <a:rPr lang="en-US" dirty="0"/>
              <a:t>Second level</a:t>
            </a:r>
          </a:p>
          <a:p>
            <a:pPr lvl="2"/>
            <a:r>
              <a:rPr lang="en-US" dirty="0"/>
              <a:t>Third level</a:t>
            </a:r>
          </a:p>
        </p:txBody>
      </p:sp>
      <p:sp>
        <p:nvSpPr>
          <p:cNvPr id="8" name="Text Placeholder 13"/>
          <p:cNvSpPr>
            <a:spLocks noGrp="1"/>
          </p:cNvSpPr>
          <p:nvPr>
            <p:ph type="body" sz="quarter" idx="15"/>
          </p:nvPr>
        </p:nvSpPr>
        <p:spPr>
          <a:xfrm>
            <a:off x="3085572" y="2707965"/>
            <a:ext cx="1781175" cy="2938780"/>
          </a:xfrm>
        </p:spPr>
        <p:txBody>
          <a:bodyPr>
            <a:noAutofit/>
          </a:bodyPr>
          <a:lstStyle>
            <a:lvl1pPr marL="0" indent="0">
              <a:lnSpc>
                <a:spcPct val="89000"/>
              </a:lnSpc>
              <a:spcBef>
                <a:spcPts val="600"/>
              </a:spcBef>
              <a:buNone/>
              <a:defRPr sz="1600">
                <a:solidFill>
                  <a:schemeClr val="bg1"/>
                </a:solidFill>
                <a:latin typeface="Helvetica" pitchFamily="50" charset="0"/>
              </a:defRPr>
            </a:lvl1pPr>
            <a:lvl2pPr marL="0" indent="0">
              <a:lnSpc>
                <a:spcPct val="89000"/>
              </a:lnSpc>
              <a:spcBef>
                <a:spcPts val="600"/>
              </a:spcBef>
              <a:buFont typeface="Arial" panose="020B0604020202020204" pitchFamily="34" charset="0"/>
              <a:buNone/>
              <a:defRPr sz="1600" baseline="0">
                <a:solidFill>
                  <a:schemeClr val="bg1"/>
                </a:solidFill>
              </a:defRPr>
            </a:lvl2pPr>
            <a:lvl3pPr marL="174625" indent="-174625">
              <a:lnSpc>
                <a:spcPct val="89000"/>
              </a:lnSpc>
              <a:spcBef>
                <a:spcPts val="600"/>
              </a:spcBef>
              <a:buClr>
                <a:schemeClr val="bg1"/>
              </a:buClr>
              <a:defRPr sz="1600" baseline="0">
                <a:solidFill>
                  <a:schemeClr val="bg1"/>
                </a:solidFill>
              </a:defRPr>
            </a:lvl3pPr>
            <a:lvl4pPr>
              <a:defRPr sz="1200"/>
            </a:lvl4pPr>
            <a:lvl5pPr>
              <a:defRPr sz="1200"/>
            </a:lvl5pPr>
          </a:lstStyle>
          <a:p>
            <a:pPr lvl="0"/>
            <a:r>
              <a:rPr lang="en-US" dirty="0"/>
              <a:t>Click to edit Master text styles</a:t>
            </a:r>
          </a:p>
          <a:p>
            <a:pPr lvl="1"/>
            <a:r>
              <a:rPr lang="en-US" dirty="0"/>
              <a:t>Second level</a:t>
            </a:r>
          </a:p>
          <a:p>
            <a:pPr lvl="2"/>
            <a:r>
              <a:rPr lang="en-US" dirty="0"/>
              <a:t>Third level</a:t>
            </a:r>
          </a:p>
        </p:txBody>
      </p:sp>
      <p:sp>
        <p:nvSpPr>
          <p:cNvPr id="9" name="Text Placeholder 13"/>
          <p:cNvSpPr>
            <a:spLocks noGrp="1"/>
          </p:cNvSpPr>
          <p:nvPr>
            <p:ph type="body" sz="quarter" idx="16"/>
          </p:nvPr>
        </p:nvSpPr>
        <p:spPr>
          <a:xfrm>
            <a:off x="4982105" y="2707965"/>
            <a:ext cx="1781175" cy="2938780"/>
          </a:xfrm>
        </p:spPr>
        <p:txBody>
          <a:bodyPr>
            <a:noAutofit/>
          </a:bodyPr>
          <a:lstStyle>
            <a:lvl1pPr marL="0" indent="0">
              <a:lnSpc>
                <a:spcPct val="89000"/>
              </a:lnSpc>
              <a:spcBef>
                <a:spcPts val="600"/>
              </a:spcBef>
              <a:buNone/>
              <a:defRPr sz="1600">
                <a:solidFill>
                  <a:schemeClr val="bg1"/>
                </a:solidFill>
                <a:latin typeface="Helvetica" pitchFamily="50" charset="0"/>
              </a:defRPr>
            </a:lvl1pPr>
            <a:lvl2pPr marL="0" indent="0">
              <a:lnSpc>
                <a:spcPct val="89000"/>
              </a:lnSpc>
              <a:spcBef>
                <a:spcPts val="600"/>
              </a:spcBef>
              <a:buFont typeface="Arial" panose="020B0604020202020204" pitchFamily="34" charset="0"/>
              <a:buNone/>
              <a:defRPr sz="1600" baseline="0">
                <a:solidFill>
                  <a:schemeClr val="bg1"/>
                </a:solidFill>
              </a:defRPr>
            </a:lvl2pPr>
            <a:lvl3pPr marL="174625" indent="-174625">
              <a:lnSpc>
                <a:spcPct val="89000"/>
              </a:lnSpc>
              <a:spcBef>
                <a:spcPts val="600"/>
              </a:spcBef>
              <a:buClr>
                <a:schemeClr val="bg1"/>
              </a:buClr>
              <a:defRPr sz="1600" baseline="0">
                <a:solidFill>
                  <a:schemeClr val="bg1"/>
                </a:solidFill>
              </a:defRPr>
            </a:lvl3pPr>
            <a:lvl4pPr>
              <a:defRPr sz="1200"/>
            </a:lvl4pPr>
            <a:lvl5pPr>
              <a:defRPr sz="1200"/>
            </a:lvl5pPr>
          </a:lstStyle>
          <a:p>
            <a:pPr lvl="0"/>
            <a:r>
              <a:rPr lang="en-US" dirty="0"/>
              <a:t>Click to edit Master text styles</a:t>
            </a:r>
          </a:p>
          <a:p>
            <a:pPr lvl="1"/>
            <a:r>
              <a:rPr lang="en-US" dirty="0"/>
              <a:t>Second level</a:t>
            </a:r>
          </a:p>
          <a:p>
            <a:pPr lvl="2"/>
            <a:r>
              <a:rPr lang="en-US" dirty="0"/>
              <a:t>Third level</a:t>
            </a:r>
          </a:p>
        </p:txBody>
      </p:sp>
      <p:sp>
        <p:nvSpPr>
          <p:cNvPr id="10" name="Text Placeholder 13"/>
          <p:cNvSpPr>
            <a:spLocks noGrp="1"/>
          </p:cNvSpPr>
          <p:nvPr>
            <p:ph type="body" sz="quarter" idx="17"/>
          </p:nvPr>
        </p:nvSpPr>
        <p:spPr>
          <a:xfrm>
            <a:off x="6878639" y="2707965"/>
            <a:ext cx="1781175" cy="2938780"/>
          </a:xfrm>
        </p:spPr>
        <p:txBody>
          <a:bodyPr>
            <a:noAutofit/>
          </a:bodyPr>
          <a:lstStyle>
            <a:lvl1pPr marL="0" indent="0">
              <a:lnSpc>
                <a:spcPct val="89000"/>
              </a:lnSpc>
              <a:spcBef>
                <a:spcPts val="600"/>
              </a:spcBef>
              <a:buNone/>
              <a:defRPr sz="1600">
                <a:solidFill>
                  <a:schemeClr val="bg1"/>
                </a:solidFill>
                <a:latin typeface="Helvetica" pitchFamily="50" charset="0"/>
              </a:defRPr>
            </a:lvl1pPr>
            <a:lvl2pPr marL="0" indent="0">
              <a:lnSpc>
                <a:spcPct val="89000"/>
              </a:lnSpc>
              <a:spcBef>
                <a:spcPts val="600"/>
              </a:spcBef>
              <a:buFont typeface="Arial" panose="020B0604020202020204" pitchFamily="34" charset="0"/>
              <a:buNone/>
              <a:defRPr sz="1600" baseline="0">
                <a:solidFill>
                  <a:schemeClr val="bg1"/>
                </a:solidFill>
              </a:defRPr>
            </a:lvl2pPr>
            <a:lvl3pPr marL="174625" indent="-174625">
              <a:lnSpc>
                <a:spcPct val="89000"/>
              </a:lnSpc>
              <a:spcBef>
                <a:spcPts val="600"/>
              </a:spcBef>
              <a:buClr>
                <a:schemeClr val="bg1"/>
              </a:buClr>
              <a:defRPr sz="1600" baseline="0">
                <a:solidFill>
                  <a:schemeClr val="bg1"/>
                </a:solidFill>
              </a:defRPr>
            </a:lvl3pPr>
            <a:lvl4pPr>
              <a:defRPr sz="1200"/>
            </a:lvl4pPr>
            <a:lvl5pPr>
              <a:defRPr sz="1200"/>
            </a:lvl5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421950685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Picture Placeholder 7"/>
          <p:cNvSpPr>
            <a:spLocks noGrp="1"/>
          </p:cNvSpPr>
          <p:nvPr>
            <p:ph type="pic" sz="quarter" idx="10"/>
          </p:nvPr>
        </p:nvSpPr>
        <p:spPr>
          <a:xfrm>
            <a:off x="1189039" y="1408430"/>
            <a:ext cx="1781175" cy="1024128"/>
          </a:xfrm>
          <a:solidFill>
            <a:schemeClr val="bg1"/>
          </a:solidFill>
          <a:ln>
            <a:solidFill>
              <a:schemeClr val="tx2"/>
            </a:solidFill>
          </a:ln>
        </p:spPr>
        <p:txBody>
          <a:bodyPr anchor="ctr" anchorCtr="0"/>
          <a:lstStyle>
            <a:lvl1pPr marL="0" indent="0" algn="ctr">
              <a:buFontTx/>
              <a:buNone/>
              <a:defRPr/>
            </a:lvl1pPr>
          </a:lstStyle>
          <a:p>
            <a:endParaRPr lang="en-US"/>
          </a:p>
        </p:txBody>
      </p:sp>
      <p:sp>
        <p:nvSpPr>
          <p:cNvPr id="4" name="Picture Placeholder 7"/>
          <p:cNvSpPr>
            <a:spLocks noGrp="1"/>
          </p:cNvSpPr>
          <p:nvPr>
            <p:ph type="pic" sz="quarter" idx="11"/>
          </p:nvPr>
        </p:nvSpPr>
        <p:spPr>
          <a:xfrm>
            <a:off x="3085572" y="1408430"/>
            <a:ext cx="1781175" cy="1024128"/>
          </a:xfrm>
          <a:solidFill>
            <a:schemeClr val="bg1"/>
          </a:solidFill>
          <a:ln>
            <a:solidFill>
              <a:schemeClr val="tx2"/>
            </a:solidFill>
          </a:ln>
        </p:spPr>
        <p:txBody>
          <a:bodyPr anchor="ctr" anchorCtr="0"/>
          <a:lstStyle>
            <a:lvl1pPr marL="0" indent="0" algn="ctr">
              <a:buFontTx/>
              <a:buNone/>
              <a:defRPr/>
            </a:lvl1pPr>
          </a:lstStyle>
          <a:p>
            <a:endParaRPr lang="en-US"/>
          </a:p>
        </p:txBody>
      </p:sp>
      <p:sp>
        <p:nvSpPr>
          <p:cNvPr id="5" name="Picture Placeholder 7"/>
          <p:cNvSpPr>
            <a:spLocks noGrp="1"/>
          </p:cNvSpPr>
          <p:nvPr>
            <p:ph type="pic" sz="quarter" idx="12"/>
          </p:nvPr>
        </p:nvSpPr>
        <p:spPr>
          <a:xfrm>
            <a:off x="4982105" y="1408430"/>
            <a:ext cx="1781175" cy="1024128"/>
          </a:xfrm>
          <a:solidFill>
            <a:schemeClr val="bg1"/>
          </a:solidFill>
          <a:ln>
            <a:solidFill>
              <a:schemeClr val="tx2"/>
            </a:solidFill>
          </a:ln>
        </p:spPr>
        <p:txBody>
          <a:bodyPr anchor="ctr" anchorCtr="0"/>
          <a:lstStyle>
            <a:lvl1pPr marL="0" indent="0" algn="ctr">
              <a:buFontTx/>
              <a:buNone/>
              <a:defRPr/>
            </a:lvl1pPr>
          </a:lstStyle>
          <a:p>
            <a:endParaRPr lang="en-US"/>
          </a:p>
        </p:txBody>
      </p:sp>
      <p:sp>
        <p:nvSpPr>
          <p:cNvPr id="6" name="Picture Placeholder 7"/>
          <p:cNvSpPr>
            <a:spLocks noGrp="1"/>
          </p:cNvSpPr>
          <p:nvPr>
            <p:ph type="pic" sz="quarter" idx="13"/>
          </p:nvPr>
        </p:nvSpPr>
        <p:spPr>
          <a:xfrm>
            <a:off x="6878639" y="1408430"/>
            <a:ext cx="1781175" cy="1024128"/>
          </a:xfrm>
          <a:solidFill>
            <a:schemeClr val="bg1"/>
          </a:solidFill>
          <a:ln>
            <a:solidFill>
              <a:schemeClr val="tx2"/>
            </a:solidFill>
          </a:ln>
        </p:spPr>
        <p:txBody>
          <a:bodyPr anchor="ctr" anchorCtr="0"/>
          <a:lstStyle>
            <a:lvl1pPr marL="0" indent="0" algn="ctr">
              <a:buFontTx/>
              <a:buNone/>
              <a:defRPr/>
            </a:lvl1pPr>
          </a:lstStyle>
          <a:p>
            <a:endParaRPr lang="en-US"/>
          </a:p>
        </p:txBody>
      </p:sp>
      <p:sp>
        <p:nvSpPr>
          <p:cNvPr id="7" name="Text Placeholder 13"/>
          <p:cNvSpPr>
            <a:spLocks noGrp="1"/>
          </p:cNvSpPr>
          <p:nvPr>
            <p:ph type="body" sz="quarter" idx="14"/>
          </p:nvPr>
        </p:nvSpPr>
        <p:spPr>
          <a:xfrm>
            <a:off x="1189039" y="2699087"/>
            <a:ext cx="1781175" cy="2938780"/>
          </a:xfrm>
        </p:spPr>
        <p:txBody>
          <a:bodyPr>
            <a:noAutofit/>
          </a:bodyPr>
          <a:lstStyle>
            <a:lvl1pPr marL="0" indent="0">
              <a:lnSpc>
                <a:spcPct val="89000"/>
              </a:lnSpc>
              <a:spcBef>
                <a:spcPts val="600"/>
              </a:spcBef>
              <a:buNone/>
              <a:defRPr sz="1600">
                <a:solidFill>
                  <a:schemeClr val="accent1"/>
                </a:solidFill>
                <a:latin typeface="Helvetica" pitchFamily="50" charset="0"/>
              </a:defRPr>
            </a:lvl1pPr>
            <a:lvl2pPr marL="0" indent="0">
              <a:lnSpc>
                <a:spcPct val="89000"/>
              </a:lnSpc>
              <a:spcBef>
                <a:spcPts val="600"/>
              </a:spcBef>
              <a:buFont typeface="Arial" panose="020B0604020202020204" pitchFamily="34" charset="0"/>
              <a:buNone/>
              <a:defRPr sz="1600" baseline="0"/>
            </a:lvl2pPr>
            <a:lvl3pPr marL="174625" indent="-174625">
              <a:lnSpc>
                <a:spcPct val="89000"/>
              </a:lnSpc>
              <a:spcBef>
                <a:spcPts val="600"/>
              </a:spcBef>
              <a:defRPr sz="1600" baseline="0"/>
            </a:lvl3pPr>
            <a:lvl4pPr>
              <a:defRPr sz="1200"/>
            </a:lvl4pPr>
            <a:lvl5pPr>
              <a:defRPr sz="1200"/>
            </a:lvl5pPr>
          </a:lstStyle>
          <a:p>
            <a:pPr lvl="0"/>
            <a:r>
              <a:rPr lang="en-US" dirty="0"/>
              <a:t>Click to edit Master text styles</a:t>
            </a:r>
          </a:p>
          <a:p>
            <a:pPr lvl="1"/>
            <a:r>
              <a:rPr lang="en-US" dirty="0"/>
              <a:t>Second level</a:t>
            </a:r>
          </a:p>
          <a:p>
            <a:pPr lvl="2"/>
            <a:r>
              <a:rPr lang="en-US" dirty="0"/>
              <a:t>Third level</a:t>
            </a:r>
          </a:p>
        </p:txBody>
      </p:sp>
      <p:sp>
        <p:nvSpPr>
          <p:cNvPr id="8" name="Text Placeholder 13"/>
          <p:cNvSpPr>
            <a:spLocks noGrp="1"/>
          </p:cNvSpPr>
          <p:nvPr>
            <p:ph type="body" sz="quarter" idx="15"/>
          </p:nvPr>
        </p:nvSpPr>
        <p:spPr>
          <a:xfrm>
            <a:off x="3085572" y="2699087"/>
            <a:ext cx="1781175" cy="2938780"/>
          </a:xfrm>
        </p:spPr>
        <p:txBody>
          <a:bodyPr>
            <a:noAutofit/>
          </a:bodyPr>
          <a:lstStyle>
            <a:lvl1pPr marL="0" indent="0">
              <a:lnSpc>
                <a:spcPct val="89000"/>
              </a:lnSpc>
              <a:spcBef>
                <a:spcPts val="600"/>
              </a:spcBef>
              <a:buNone/>
              <a:defRPr sz="1600">
                <a:solidFill>
                  <a:schemeClr val="accent1"/>
                </a:solidFill>
                <a:latin typeface="Helvetica" pitchFamily="50" charset="0"/>
              </a:defRPr>
            </a:lvl1pPr>
            <a:lvl2pPr marL="0" indent="0">
              <a:lnSpc>
                <a:spcPct val="89000"/>
              </a:lnSpc>
              <a:spcBef>
                <a:spcPts val="600"/>
              </a:spcBef>
              <a:buFont typeface="Arial" panose="020B0604020202020204" pitchFamily="34" charset="0"/>
              <a:buNone/>
              <a:defRPr sz="1600" baseline="0"/>
            </a:lvl2pPr>
            <a:lvl3pPr marL="174625" indent="-174625">
              <a:lnSpc>
                <a:spcPct val="89000"/>
              </a:lnSpc>
              <a:spcBef>
                <a:spcPts val="600"/>
              </a:spcBef>
              <a:defRPr sz="1600" baseline="0"/>
            </a:lvl3pPr>
            <a:lvl4pPr>
              <a:defRPr sz="1200"/>
            </a:lvl4pPr>
            <a:lvl5pPr>
              <a:defRPr sz="1200"/>
            </a:lvl5pPr>
          </a:lstStyle>
          <a:p>
            <a:pPr lvl="0"/>
            <a:r>
              <a:rPr lang="en-US" dirty="0"/>
              <a:t>Click to edit Master text styles</a:t>
            </a:r>
          </a:p>
          <a:p>
            <a:pPr lvl="1"/>
            <a:r>
              <a:rPr lang="en-US" dirty="0"/>
              <a:t>Second level</a:t>
            </a:r>
          </a:p>
          <a:p>
            <a:pPr lvl="2"/>
            <a:r>
              <a:rPr lang="en-US" dirty="0"/>
              <a:t>Third level</a:t>
            </a:r>
          </a:p>
        </p:txBody>
      </p:sp>
      <p:sp>
        <p:nvSpPr>
          <p:cNvPr id="9" name="Text Placeholder 13"/>
          <p:cNvSpPr>
            <a:spLocks noGrp="1"/>
          </p:cNvSpPr>
          <p:nvPr>
            <p:ph type="body" sz="quarter" idx="16"/>
          </p:nvPr>
        </p:nvSpPr>
        <p:spPr>
          <a:xfrm>
            <a:off x="4982105" y="2699087"/>
            <a:ext cx="1781175" cy="2938780"/>
          </a:xfrm>
        </p:spPr>
        <p:txBody>
          <a:bodyPr>
            <a:noAutofit/>
          </a:bodyPr>
          <a:lstStyle>
            <a:lvl1pPr marL="0" indent="0">
              <a:lnSpc>
                <a:spcPct val="89000"/>
              </a:lnSpc>
              <a:spcBef>
                <a:spcPts val="600"/>
              </a:spcBef>
              <a:buNone/>
              <a:defRPr sz="1600">
                <a:solidFill>
                  <a:schemeClr val="accent1"/>
                </a:solidFill>
                <a:latin typeface="Helvetica" pitchFamily="50" charset="0"/>
              </a:defRPr>
            </a:lvl1pPr>
            <a:lvl2pPr marL="0" indent="0">
              <a:lnSpc>
                <a:spcPct val="89000"/>
              </a:lnSpc>
              <a:spcBef>
                <a:spcPts val="600"/>
              </a:spcBef>
              <a:buFont typeface="Arial" panose="020B0604020202020204" pitchFamily="34" charset="0"/>
              <a:buNone/>
              <a:defRPr sz="1600" baseline="0"/>
            </a:lvl2pPr>
            <a:lvl3pPr marL="174625" indent="-174625">
              <a:lnSpc>
                <a:spcPct val="89000"/>
              </a:lnSpc>
              <a:spcBef>
                <a:spcPts val="600"/>
              </a:spcBef>
              <a:defRPr sz="1600" baseline="0"/>
            </a:lvl3pPr>
            <a:lvl4pPr>
              <a:defRPr sz="1200"/>
            </a:lvl4pPr>
            <a:lvl5pPr>
              <a:defRPr sz="1200"/>
            </a:lvl5pPr>
          </a:lstStyle>
          <a:p>
            <a:pPr lvl="0"/>
            <a:r>
              <a:rPr lang="en-US" dirty="0"/>
              <a:t>Click to edit Master text styles</a:t>
            </a:r>
          </a:p>
          <a:p>
            <a:pPr lvl="1"/>
            <a:r>
              <a:rPr lang="en-US" dirty="0"/>
              <a:t>Second level</a:t>
            </a:r>
          </a:p>
          <a:p>
            <a:pPr lvl="2"/>
            <a:r>
              <a:rPr lang="en-US" dirty="0"/>
              <a:t>Third level</a:t>
            </a:r>
          </a:p>
        </p:txBody>
      </p:sp>
      <p:sp>
        <p:nvSpPr>
          <p:cNvPr id="10" name="Text Placeholder 13"/>
          <p:cNvSpPr>
            <a:spLocks noGrp="1"/>
          </p:cNvSpPr>
          <p:nvPr>
            <p:ph type="body" sz="quarter" idx="17"/>
          </p:nvPr>
        </p:nvSpPr>
        <p:spPr>
          <a:xfrm>
            <a:off x="6878639" y="2699087"/>
            <a:ext cx="1781175" cy="2938780"/>
          </a:xfrm>
        </p:spPr>
        <p:txBody>
          <a:bodyPr>
            <a:noAutofit/>
          </a:bodyPr>
          <a:lstStyle>
            <a:lvl1pPr marL="0" indent="0">
              <a:lnSpc>
                <a:spcPct val="89000"/>
              </a:lnSpc>
              <a:spcBef>
                <a:spcPts val="600"/>
              </a:spcBef>
              <a:buNone/>
              <a:defRPr sz="1600">
                <a:solidFill>
                  <a:schemeClr val="accent1"/>
                </a:solidFill>
                <a:latin typeface="Helvetica" pitchFamily="50" charset="0"/>
              </a:defRPr>
            </a:lvl1pPr>
            <a:lvl2pPr marL="0" indent="0">
              <a:lnSpc>
                <a:spcPct val="89000"/>
              </a:lnSpc>
              <a:spcBef>
                <a:spcPts val="600"/>
              </a:spcBef>
              <a:buFont typeface="Arial" panose="020B0604020202020204" pitchFamily="34" charset="0"/>
              <a:buNone/>
              <a:defRPr sz="1600" baseline="0"/>
            </a:lvl2pPr>
            <a:lvl3pPr marL="174625" indent="-174625">
              <a:lnSpc>
                <a:spcPct val="89000"/>
              </a:lnSpc>
              <a:spcBef>
                <a:spcPts val="600"/>
              </a:spcBef>
              <a:defRPr sz="1600" baseline="0"/>
            </a:lvl3pPr>
            <a:lvl4pPr>
              <a:defRPr sz="1200"/>
            </a:lvl4pPr>
            <a:lvl5pPr>
              <a:defRPr sz="1200"/>
            </a:lvl5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286018580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1_Blank">
    <p:bg>
      <p:bgPr>
        <a:solidFill>
          <a:schemeClr val="accent2"/>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2848936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3_Blank">
    <p:spTree>
      <p:nvGrpSpPr>
        <p:cNvPr id="1" name=""/>
        <p:cNvGrpSpPr/>
        <p:nvPr/>
      </p:nvGrpSpPr>
      <p:grpSpPr>
        <a:xfrm>
          <a:off x="0" y="0"/>
          <a:ext cx="0" cy="0"/>
          <a:chOff x="0" y="0"/>
          <a:chExt cx="0" cy="0"/>
        </a:xfrm>
      </p:grpSpPr>
      <p:sp>
        <p:nvSpPr>
          <p:cNvPr id="2" name="Rectangle 1"/>
          <p:cNvSpPr/>
          <p:nvPr userDrawn="1"/>
        </p:nvSpPr>
        <p:spPr>
          <a:xfrm>
            <a:off x="0" y="1"/>
            <a:ext cx="1371600" cy="1427239"/>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123072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2_Blank">
    <p:bg>
      <p:bgPr>
        <a:solidFill>
          <a:schemeClr val="accent2"/>
        </a:solidFill>
        <a:effectLst/>
      </p:bgPr>
    </p:bg>
    <p:spTree>
      <p:nvGrpSpPr>
        <p:cNvPr id="1" name=""/>
        <p:cNvGrpSpPr/>
        <p:nvPr/>
      </p:nvGrpSpPr>
      <p:grpSpPr>
        <a:xfrm>
          <a:off x="0" y="0"/>
          <a:ext cx="0" cy="0"/>
          <a:chOff x="0" y="0"/>
          <a:chExt cx="0" cy="0"/>
        </a:xfrm>
      </p:grpSpPr>
      <p:sp>
        <p:nvSpPr>
          <p:cNvPr id="2" name="Rectangle 1"/>
          <p:cNvSpPr/>
          <p:nvPr userDrawn="1"/>
        </p:nvSpPr>
        <p:spPr>
          <a:xfrm>
            <a:off x="0" y="1"/>
            <a:ext cx="1371600" cy="1427239"/>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3637856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Centered Title">
    <p:bg>
      <p:bgPr>
        <a:solidFill>
          <a:schemeClr val="accent2"/>
        </a:solidFill>
        <a:effectLst/>
      </p:bgPr>
    </p:bg>
    <p:spTree>
      <p:nvGrpSpPr>
        <p:cNvPr id="1" name=""/>
        <p:cNvGrpSpPr/>
        <p:nvPr/>
      </p:nvGrpSpPr>
      <p:grpSpPr>
        <a:xfrm>
          <a:off x="0" y="0"/>
          <a:ext cx="0" cy="0"/>
          <a:chOff x="0" y="0"/>
          <a:chExt cx="0" cy="0"/>
        </a:xfrm>
      </p:grpSpPr>
      <p:sp>
        <p:nvSpPr>
          <p:cNvPr id="3" name="Rectangle 2"/>
          <p:cNvSpPr/>
          <p:nvPr userDrawn="1"/>
        </p:nvSpPr>
        <p:spPr>
          <a:xfrm>
            <a:off x="0" y="1"/>
            <a:ext cx="1371600" cy="1427239"/>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09588" y="-1"/>
            <a:ext cx="8124826" cy="972900"/>
          </a:xfrm>
        </p:spPr>
        <p:txBody>
          <a:bodyPr/>
          <a:lstStyle>
            <a:lvl1pPr algn="ctr">
              <a:defRPr>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314593155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Four Pictures Dark">
    <p:bg>
      <p:bgPr>
        <a:solidFill>
          <a:schemeClr val="accent2"/>
        </a:solidFill>
        <a:effectLst/>
      </p:bgPr>
    </p:bg>
    <p:spTree>
      <p:nvGrpSpPr>
        <p:cNvPr id="1" name=""/>
        <p:cNvGrpSpPr/>
        <p:nvPr/>
      </p:nvGrpSpPr>
      <p:grpSpPr>
        <a:xfrm>
          <a:off x="0" y="0"/>
          <a:ext cx="0" cy="0"/>
          <a:chOff x="0" y="0"/>
          <a:chExt cx="0" cy="0"/>
        </a:xfrm>
      </p:grpSpPr>
      <p:sp>
        <p:nvSpPr>
          <p:cNvPr id="22" name="Title Placeholder 1"/>
          <p:cNvSpPr>
            <a:spLocks noGrp="1"/>
          </p:cNvSpPr>
          <p:nvPr>
            <p:ph type="title"/>
          </p:nvPr>
        </p:nvSpPr>
        <p:spPr>
          <a:xfrm>
            <a:off x="1218763" y="-1"/>
            <a:ext cx="7546544" cy="972900"/>
          </a:xfrm>
          <a:prstGeom prst="rect">
            <a:avLst/>
          </a:prstGeom>
        </p:spPr>
        <p:txBody>
          <a:bodyPr vert="horz" lIns="0" tIns="0" rIns="0" bIns="0" rtlCol="0" anchor="b" anchorCtr="0">
            <a:normAutofit/>
          </a:bodyPr>
          <a:lstStyle>
            <a:lvl1pPr>
              <a:defRPr>
                <a:solidFill>
                  <a:srgbClr val="FFFFFF"/>
                </a:solidFill>
              </a:defRPr>
            </a:lvl1pPr>
          </a:lstStyle>
          <a:p>
            <a:r>
              <a:rPr lang="en-US" dirty="0"/>
              <a:t>Click to edit Master title style</a:t>
            </a:r>
          </a:p>
        </p:txBody>
      </p:sp>
      <p:sp>
        <p:nvSpPr>
          <p:cNvPr id="23" name="Picture Placeholder 8"/>
          <p:cNvSpPr>
            <a:spLocks noGrp="1"/>
          </p:cNvSpPr>
          <p:nvPr>
            <p:ph type="pic" sz="quarter" idx="14" hasCustomPrompt="1"/>
          </p:nvPr>
        </p:nvSpPr>
        <p:spPr>
          <a:xfrm>
            <a:off x="1465595" y="1593391"/>
            <a:ext cx="1188720" cy="1188720"/>
          </a:xfrm>
          <a:prstGeom prst="ellipse">
            <a:avLst/>
          </a:prstGeom>
          <a:solidFill>
            <a:schemeClr val="accent2"/>
          </a:solidFill>
          <a:ln w="28575">
            <a:solidFill>
              <a:schemeClr val="bg1"/>
            </a:solidFill>
          </a:ln>
        </p:spPr>
        <p:txBody>
          <a:bodyPr wrap="none" anchor="ctr" anchorCtr="0">
            <a:normAutofit/>
          </a:bodyPr>
          <a:lstStyle>
            <a:lvl1pPr marL="0" indent="0" algn="ctr">
              <a:buFontTx/>
              <a:buNone/>
              <a:defRPr sz="1600">
                <a:solidFill>
                  <a:srgbClr val="FFFFFF"/>
                </a:solidFill>
              </a:defRPr>
            </a:lvl1pPr>
          </a:lstStyle>
          <a:p>
            <a:r>
              <a:rPr lang="en-US" dirty="0"/>
              <a:t>Picture</a:t>
            </a:r>
          </a:p>
        </p:txBody>
      </p:sp>
      <p:sp>
        <p:nvSpPr>
          <p:cNvPr id="24" name="Text Placeholder 10"/>
          <p:cNvSpPr>
            <a:spLocks noGrp="1"/>
          </p:cNvSpPr>
          <p:nvPr>
            <p:ph type="body" sz="quarter" idx="15" hasCustomPrompt="1"/>
          </p:nvPr>
        </p:nvSpPr>
        <p:spPr>
          <a:xfrm>
            <a:off x="1218763" y="3019791"/>
            <a:ext cx="1682384" cy="329184"/>
          </a:xfrm>
        </p:spPr>
        <p:txBody>
          <a:bodyPr anchor="ctr" anchorCtr="0">
            <a:noAutofit/>
          </a:bodyPr>
          <a:lstStyle>
            <a:lvl1pPr marL="0" indent="0" algn="ctr">
              <a:lnSpc>
                <a:spcPct val="100000"/>
              </a:lnSpc>
              <a:buFontTx/>
              <a:buNone/>
              <a:defRPr sz="1700" cap="all" baseline="0">
                <a:solidFill>
                  <a:schemeClr val="bg1"/>
                </a:solidFill>
                <a:latin typeface="Helvetica Light"/>
                <a:cs typeface="Helvetica Light"/>
              </a:defRPr>
            </a:lvl1pPr>
          </a:lstStyle>
          <a:p>
            <a:pPr lvl="0"/>
            <a:r>
              <a:rPr lang="en-US" dirty="0"/>
              <a:t>LOREM IPSUM</a:t>
            </a:r>
          </a:p>
        </p:txBody>
      </p:sp>
      <p:sp>
        <p:nvSpPr>
          <p:cNvPr id="25" name="Text Placeholder 10"/>
          <p:cNvSpPr>
            <a:spLocks noGrp="1"/>
          </p:cNvSpPr>
          <p:nvPr>
            <p:ph type="body" sz="quarter" idx="16" hasCustomPrompt="1"/>
          </p:nvPr>
        </p:nvSpPr>
        <p:spPr>
          <a:xfrm>
            <a:off x="1218763" y="3384535"/>
            <a:ext cx="1682384" cy="2191512"/>
          </a:xfrm>
        </p:spPr>
        <p:txBody>
          <a:bodyPr anchor="t" anchorCtr="0">
            <a:normAutofit/>
          </a:bodyPr>
          <a:lstStyle>
            <a:lvl1pPr marL="0" indent="0" algn="ctr">
              <a:lnSpc>
                <a:spcPct val="95000"/>
              </a:lnSpc>
              <a:spcBef>
                <a:spcPts val="600"/>
              </a:spcBef>
              <a:buFontTx/>
              <a:buNone/>
              <a:defRPr sz="1400" cap="none" baseline="0">
                <a:solidFill>
                  <a:schemeClr val="bg1"/>
                </a:solidFill>
                <a:latin typeface="Helvetica Light"/>
                <a:cs typeface="Helvetica Light"/>
              </a:defRPr>
            </a:lvl1pPr>
          </a:lstStyle>
          <a:p>
            <a:pPr lvl="0"/>
            <a:r>
              <a:rPr lang="en-US" dirty="0"/>
              <a:t>Body copy goes here</a:t>
            </a:r>
          </a:p>
        </p:txBody>
      </p:sp>
      <p:sp>
        <p:nvSpPr>
          <p:cNvPr id="26" name="Picture Placeholder 8"/>
          <p:cNvSpPr>
            <a:spLocks noGrp="1"/>
          </p:cNvSpPr>
          <p:nvPr>
            <p:ph type="pic" sz="quarter" idx="17" hasCustomPrompt="1"/>
          </p:nvPr>
        </p:nvSpPr>
        <p:spPr>
          <a:xfrm>
            <a:off x="3376764" y="1593391"/>
            <a:ext cx="1188720" cy="1188720"/>
          </a:xfrm>
          <a:prstGeom prst="ellipse">
            <a:avLst/>
          </a:prstGeom>
          <a:solidFill>
            <a:schemeClr val="accent2"/>
          </a:solidFill>
          <a:ln w="28575">
            <a:solidFill>
              <a:schemeClr val="bg1"/>
            </a:solidFill>
          </a:ln>
        </p:spPr>
        <p:txBody>
          <a:bodyPr wrap="none" anchor="ctr" anchorCtr="0">
            <a:normAutofit/>
          </a:bodyPr>
          <a:lstStyle>
            <a:lvl1pPr marL="0" indent="0" algn="ctr">
              <a:buFontTx/>
              <a:buNone/>
              <a:defRPr sz="1600">
                <a:solidFill>
                  <a:srgbClr val="FFFFFF"/>
                </a:solidFill>
              </a:defRPr>
            </a:lvl1pPr>
          </a:lstStyle>
          <a:p>
            <a:r>
              <a:rPr lang="en-US" dirty="0"/>
              <a:t>Picture</a:t>
            </a:r>
          </a:p>
        </p:txBody>
      </p:sp>
      <p:sp>
        <p:nvSpPr>
          <p:cNvPr id="27" name="Text Placeholder 10"/>
          <p:cNvSpPr>
            <a:spLocks noGrp="1"/>
          </p:cNvSpPr>
          <p:nvPr>
            <p:ph type="body" sz="quarter" idx="18" hasCustomPrompt="1"/>
          </p:nvPr>
        </p:nvSpPr>
        <p:spPr>
          <a:xfrm>
            <a:off x="3129932" y="3019791"/>
            <a:ext cx="1682384" cy="329184"/>
          </a:xfrm>
        </p:spPr>
        <p:txBody>
          <a:bodyPr anchor="ctr" anchorCtr="0">
            <a:noAutofit/>
          </a:bodyPr>
          <a:lstStyle>
            <a:lvl1pPr marL="0" indent="0" algn="ctr">
              <a:lnSpc>
                <a:spcPct val="100000"/>
              </a:lnSpc>
              <a:buFontTx/>
              <a:buNone/>
              <a:defRPr sz="1700" cap="all" baseline="0">
                <a:solidFill>
                  <a:schemeClr val="bg1"/>
                </a:solidFill>
                <a:latin typeface="Helvetica Light"/>
                <a:cs typeface="Helvetica Light"/>
              </a:defRPr>
            </a:lvl1pPr>
          </a:lstStyle>
          <a:p>
            <a:pPr lvl="0"/>
            <a:r>
              <a:rPr lang="en-US" dirty="0"/>
              <a:t>LOREM IPSUM</a:t>
            </a:r>
          </a:p>
        </p:txBody>
      </p:sp>
      <p:sp>
        <p:nvSpPr>
          <p:cNvPr id="28" name="Text Placeholder 10"/>
          <p:cNvSpPr>
            <a:spLocks noGrp="1"/>
          </p:cNvSpPr>
          <p:nvPr>
            <p:ph type="body" sz="quarter" idx="19" hasCustomPrompt="1"/>
          </p:nvPr>
        </p:nvSpPr>
        <p:spPr>
          <a:xfrm>
            <a:off x="3129932" y="3384535"/>
            <a:ext cx="1682384" cy="2191512"/>
          </a:xfrm>
        </p:spPr>
        <p:txBody>
          <a:bodyPr anchor="t" anchorCtr="0">
            <a:normAutofit/>
          </a:bodyPr>
          <a:lstStyle>
            <a:lvl1pPr marL="0" marR="0" indent="0" algn="ctr" defTabSz="914400" rtl="0" eaLnBrk="1" fontAlgn="auto" latinLnBrk="0" hangingPunct="1">
              <a:lnSpc>
                <a:spcPct val="95000"/>
              </a:lnSpc>
              <a:spcBef>
                <a:spcPts val="600"/>
              </a:spcBef>
              <a:spcAft>
                <a:spcPts val="0"/>
              </a:spcAft>
              <a:buClr>
                <a:schemeClr val="accent1"/>
              </a:buClr>
              <a:buSzTx/>
              <a:buFontTx/>
              <a:buNone/>
              <a:tabLst/>
              <a:defRPr sz="1400" cap="none" baseline="0">
                <a:solidFill>
                  <a:schemeClr val="bg1"/>
                </a:solidFill>
                <a:latin typeface="Helvetica Light"/>
                <a:cs typeface="Helvetica Light"/>
              </a:defRPr>
            </a:lvl1pPr>
          </a:lstStyle>
          <a:p>
            <a:pPr lvl="0"/>
            <a:r>
              <a:rPr lang="en-US" dirty="0"/>
              <a:t>Body copy goes here</a:t>
            </a:r>
          </a:p>
        </p:txBody>
      </p:sp>
      <p:sp>
        <p:nvSpPr>
          <p:cNvPr id="29" name="Picture Placeholder 8"/>
          <p:cNvSpPr>
            <a:spLocks noGrp="1"/>
          </p:cNvSpPr>
          <p:nvPr>
            <p:ph type="pic" sz="quarter" idx="20" hasCustomPrompt="1"/>
          </p:nvPr>
        </p:nvSpPr>
        <p:spPr>
          <a:xfrm>
            <a:off x="5287933" y="1593391"/>
            <a:ext cx="1188720" cy="1188720"/>
          </a:xfrm>
          <a:prstGeom prst="ellipse">
            <a:avLst/>
          </a:prstGeom>
          <a:solidFill>
            <a:schemeClr val="accent2"/>
          </a:solidFill>
          <a:ln w="28575">
            <a:solidFill>
              <a:schemeClr val="bg1"/>
            </a:solidFill>
          </a:ln>
        </p:spPr>
        <p:txBody>
          <a:bodyPr wrap="none" anchor="ctr" anchorCtr="0">
            <a:normAutofit/>
          </a:bodyPr>
          <a:lstStyle>
            <a:lvl1pPr marL="0" indent="0" algn="ctr">
              <a:buFontTx/>
              <a:buNone/>
              <a:defRPr sz="1600">
                <a:solidFill>
                  <a:srgbClr val="FFFFFF"/>
                </a:solidFill>
              </a:defRPr>
            </a:lvl1pPr>
          </a:lstStyle>
          <a:p>
            <a:r>
              <a:rPr lang="en-US" dirty="0"/>
              <a:t>Picture</a:t>
            </a:r>
          </a:p>
        </p:txBody>
      </p:sp>
      <p:sp>
        <p:nvSpPr>
          <p:cNvPr id="30" name="Text Placeholder 10"/>
          <p:cNvSpPr>
            <a:spLocks noGrp="1"/>
          </p:cNvSpPr>
          <p:nvPr>
            <p:ph type="body" sz="quarter" idx="21" hasCustomPrompt="1"/>
          </p:nvPr>
        </p:nvSpPr>
        <p:spPr>
          <a:xfrm>
            <a:off x="5041101" y="3019791"/>
            <a:ext cx="1682384" cy="329184"/>
          </a:xfrm>
        </p:spPr>
        <p:txBody>
          <a:bodyPr anchor="ctr" anchorCtr="0">
            <a:noAutofit/>
          </a:bodyPr>
          <a:lstStyle>
            <a:lvl1pPr marL="0" indent="0" algn="ctr">
              <a:lnSpc>
                <a:spcPct val="100000"/>
              </a:lnSpc>
              <a:buFontTx/>
              <a:buNone/>
              <a:defRPr sz="1700" cap="all" baseline="0">
                <a:solidFill>
                  <a:schemeClr val="bg1"/>
                </a:solidFill>
                <a:latin typeface="Helvetica Light"/>
                <a:cs typeface="Helvetica Light"/>
              </a:defRPr>
            </a:lvl1pPr>
          </a:lstStyle>
          <a:p>
            <a:pPr lvl="0"/>
            <a:r>
              <a:rPr lang="en-US" dirty="0" err="1"/>
              <a:t>Lorem</a:t>
            </a:r>
            <a:r>
              <a:rPr lang="en-US" dirty="0"/>
              <a:t> </a:t>
            </a:r>
            <a:r>
              <a:rPr lang="en-US" dirty="0" err="1"/>
              <a:t>ipsum</a:t>
            </a:r>
            <a:endParaRPr lang="en-US" dirty="0"/>
          </a:p>
        </p:txBody>
      </p:sp>
      <p:sp>
        <p:nvSpPr>
          <p:cNvPr id="31" name="Text Placeholder 10"/>
          <p:cNvSpPr>
            <a:spLocks noGrp="1"/>
          </p:cNvSpPr>
          <p:nvPr>
            <p:ph type="body" sz="quarter" idx="22" hasCustomPrompt="1"/>
          </p:nvPr>
        </p:nvSpPr>
        <p:spPr>
          <a:xfrm>
            <a:off x="5041101" y="3384535"/>
            <a:ext cx="1682384" cy="2191512"/>
          </a:xfrm>
        </p:spPr>
        <p:txBody>
          <a:bodyPr anchor="t" anchorCtr="0">
            <a:normAutofit/>
          </a:bodyPr>
          <a:lstStyle>
            <a:lvl1pPr marL="0" indent="0" algn="ctr">
              <a:lnSpc>
                <a:spcPct val="95000"/>
              </a:lnSpc>
              <a:spcBef>
                <a:spcPts val="600"/>
              </a:spcBef>
              <a:buFontTx/>
              <a:buNone/>
              <a:defRPr sz="1400" cap="none" baseline="0">
                <a:solidFill>
                  <a:schemeClr val="bg1"/>
                </a:solidFill>
                <a:latin typeface="Helvetica Light"/>
                <a:cs typeface="Helvetica Light"/>
              </a:defRPr>
            </a:lvl1pPr>
          </a:lstStyle>
          <a:p>
            <a:pPr lvl="0"/>
            <a:r>
              <a:rPr lang="en-US" dirty="0"/>
              <a:t>Body copy goes here</a:t>
            </a:r>
          </a:p>
        </p:txBody>
      </p:sp>
      <p:sp>
        <p:nvSpPr>
          <p:cNvPr id="32" name="Picture Placeholder 8"/>
          <p:cNvSpPr>
            <a:spLocks noGrp="1"/>
          </p:cNvSpPr>
          <p:nvPr>
            <p:ph type="pic" sz="quarter" idx="23" hasCustomPrompt="1"/>
          </p:nvPr>
        </p:nvSpPr>
        <p:spPr>
          <a:xfrm>
            <a:off x="7199102" y="1593391"/>
            <a:ext cx="1188720" cy="1188720"/>
          </a:xfrm>
          <a:prstGeom prst="ellipse">
            <a:avLst/>
          </a:prstGeom>
          <a:solidFill>
            <a:schemeClr val="accent2"/>
          </a:solidFill>
          <a:ln w="28575">
            <a:solidFill>
              <a:schemeClr val="bg1"/>
            </a:solidFill>
          </a:ln>
        </p:spPr>
        <p:txBody>
          <a:bodyPr wrap="none" anchor="ctr" anchorCtr="0">
            <a:normAutofit/>
          </a:bodyPr>
          <a:lstStyle>
            <a:lvl1pPr marL="0" indent="0" algn="ctr">
              <a:buFontTx/>
              <a:buNone/>
              <a:defRPr sz="1600">
                <a:solidFill>
                  <a:srgbClr val="FFFFFF"/>
                </a:solidFill>
              </a:defRPr>
            </a:lvl1pPr>
          </a:lstStyle>
          <a:p>
            <a:r>
              <a:rPr lang="en-US" dirty="0"/>
              <a:t>Picture</a:t>
            </a:r>
          </a:p>
        </p:txBody>
      </p:sp>
      <p:sp>
        <p:nvSpPr>
          <p:cNvPr id="33" name="Text Placeholder 10"/>
          <p:cNvSpPr>
            <a:spLocks noGrp="1"/>
          </p:cNvSpPr>
          <p:nvPr>
            <p:ph type="body" sz="quarter" idx="24" hasCustomPrompt="1"/>
          </p:nvPr>
        </p:nvSpPr>
        <p:spPr>
          <a:xfrm>
            <a:off x="6952270" y="3019791"/>
            <a:ext cx="1682384" cy="329184"/>
          </a:xfrm>
        </p:spPr>
        <p:txBody>
          <a:bodyPr anchor="ctr" anchorCtr="0">
            <a:noAutofit/>
          </a:bodyPr>
          <a:lstStyle>
            <a:lvl1pPr marL="0" indent="0" algn="ctr">
              <a:lnSpc>
                <a:spcPct val="100000"/>
              </a:lnSpc>
              <a:buFontTx/>
              <a:buNone/>
              <a:defRPr sz="1700" cap="all" baseline="0">
                <a:solidFill>
                  <a:schemeClr val="bg1"/>
                </a:solidFill>
                <a:latin typeface="Helvetica Light"/>
                <a:cs typeface="Helvetica Light"/>
              </a:defRPr>
            </a:lvl1pPr>
          </a:lstStyle>
          <a:p>
            <a:pPr lvl="0"/>
            <a:r>
              <a:rPr lang="en-US" dirty="0" err="1"/>
              <a:t>Lorem</a:t>
            </a:r>
            <a:r>
              <a:rPr lang="en-US" dirty="0"/>
              <a:t> </a:t>
            </a:r>
            <a:r>
              <a:rPr lang="en-US" dirty="0" err="1"/>
              <a:t>ipsum</a:t>
            </a:r>
            <a:endParaRPr lang="en-US" dirty="0"/>
          </a:p>
        </p:txBody>
      </p:sp>
      <p:sp>
        <p:nvSpPr>
          <p:cNvPr id="34" name="Text Placeholder 10"/>
          <p:cNvSpPr>
            <a:spLocks noGrp="1"/>
          </p:cNvSpPr>
          <p:nvPr>
            <p:ph type="body" sz="quarter" idx="25" hasCustomPrompt="1"/>
          </p:nvPr>
        </p:nvSpPr>
        <p:spPr>
          <a:xfrm>
            <a:off x="6952270" y="3384535"/>
            <a:ext cx="1682384" cy="2191512"/>
          </a:xfrm>
        </p:spPr>
        <p:txBody>
          <a:bodyPr anchor="t" anchorCtr="0">
            <a:normAutofit/>
          </a:bodyPr>
          <a:lstStyle>
            <a:lvl1pPr marL="0" indent="0" algn="ctr">
              <a:lnSpc>
                <a:spcPct val="95000"/>
              </a:lnSpc>
              <a:spcBef>
                <a:spcPts val="600"/>
              </a:spcBef>
              <a:buFontTx/>
              <a:buNone/>
              <a:defRPr sz="1400" cap="none" baseline="0">
                <a:solidFill>
                  <a:schemeClr val="bg1"/>
                </a:solidFill>
                <a:latin typeface="Helvetica Light"/>
                <a:cs typeface="Helvetica Light"/>
              </a:defRPr>
            </a:lvl1pPr>
          </a:lstStyle>
          <a:p>
            <a:pPr lvl="0"/>
            <a:r>
              <a:rPr lang="en-US" dirty="0"/>
              <a:t>Body copy goes here</a:t>
            </a:r>
          </a:p>
        </p:txBody>
      </p:sp>
    </p:spTree>
    <p:extLst>
      <p:ext uri="{BB962C8B-B14F-4D97-AF65-F5344CB8AC3E}">
        <p14:creationId xmlns:p14="http://schemas.microsoft.com/office/powerpoint/2010/main" val="340181895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hree Pictures Light">
    <p:spTree>
      <p:nvGrpSpPr>
        <p:cNvPr id="1" name=""/>
        <p:cNvGrpSpPr/>
        <p:nvPr/>
      </p:nvGrpSpPr>
      <p:grpSpPr>
        <a:xfrm>
          <a:off x="0" y="0"/>
          <a:ext cx="0" cy="0"/>
          <a:chOff x="0" y="0"/>
          <a:chExt cx="0" cy="0"/>
        </a:xfrm>
      </p:grpSpPr>
      <p:sp>
        <p:nvSpPr>
          <p:cNvPr id="9" name="Picture Placeholder 8"/>
          <p:cNvSpPr>
            <a:spLocks noGrp="1"/>
          </p:cNvSpPr>
          <p:nvPr>
            <p:ph type="pic" sz="quarter" idx="14" hasCustomPrompt="1"/>
          </p:nvPr>
        </p:nvSpPr>
        <p:spPr>
          <a:xfrm>
            <a:off x="1799917" y="1575635"/>
            <a:ext cx="1188720" cy="1188720"/>
          </a:xfrm>
          <a:prstGeom prst="ellipse">
            <a:avLst/>
          </a:prstGeom>
          <a:solidFill>
            <a:schemeClr val="accent2"/>
          </a:solidFill>
          <a:ln w="28575">
            <a:solidFill>
              <a:schemeClr val="accent1"/>
            </a:solidFill>
          </a:ln>
        </p:spPr>
        <p:txBody>
          <a:bodyPr wrap="none" anchor="ctr" anchorCtr="0">
            <a:normAutofit/>
          </a:bodyPr>
          <a:lstStyle>
            <a:lvl1pPr marL="0" indent="0" algn="ctr">
              <a:buFontTx/>
              <a:buNone/>
              <a:defRPr sz="1600">
                <a:solidFill>
                  <a:srgbClr val="FFFFFF"/>
                </a:solidFill>
              </a:defRPr>
            </a:lvl1pPr>
          </a:lstStyle>
          <a:p>
            <a:r>
              <a:rPr lang="en-US" dirty="0"/>
              <a:t>Picture</a:t>
            </a:r>
          </a:p>
        </p:txBody>
      </p:sp>
      <p:sp>
        <p:nvSpPr>
          <p:cNvPr id="11" name="Text Placeholder 10"/>
          <p:cNvSpPr>
            <a:spLocks noGrp="1"/>
          </p:cNvSpPr>
          <p:nvPr>
            <p:ph type="body" sz="quarter" idx="15" hasCustomPrompt="1"/>
          </p:nvPr>
        </p:nvSpPr>
        <p:spPr>
          <a:xfrm>
            <a:off x="1206501" y="3028669"/>
            <a:ext cx="2375553" cy="329184"/>
          </a:xfrm>
        </p:spPr>
        <p:txBody>
          <a:bodyPr anchor="ctr" anchorCtr="0">
            <a:noAutofit/>
          </a:bodyPr>
          <a:lstStyle>
            <a:lvl1pPr marL="0" indent="0" algn="ctr">
              <a:lnSpc>
                <a:spcPct val="100000"/>
              </a:lnSpc>
              <a:buFontTx/>
              <a:buNone/>
              <a:defRPr sz="1700" cap="all" baseline="0">
                <a:solidFill>
                  <a:schemeClr val="tx2"/>
                </a:solidFill>
                <a:latin typeface="Helvetica Light"/>
                <a:cs typeface="Helvetica Light"/>
              </a:defRPr>
            </a:lvl1pPr>
          </a:lstStyle>
          <a:p>
            <a:pPr lvl="0"/>
            <a:r>
              <a:rPr lang="en-US" dirty="0"/>
              <a:t>LOREM IPSUM</a:t>
            </a:r>
          </a:p>
        </p:txBody>
      </p:sp>
      <p:sp>
        <p:nvSpPr>
          <p:cNvPr id="12" name="Text Placeholder 10"/>
          <p:cNvSpPr>
            <a:spLocks noGrp="1"/>
          </p:cNvSpPr>
          <p:nvPr>
            <p:ph type="body" sz="quarter" idx="16" hasCustomPrompt="1"/>
          </p:nvPr>
        </p:nvSpPr>
        <p:spPr>
          <a:xfrm>
            <a:off x="1206501" y="3393413"/>
            <a:ext cx="2375553" cy="2191512"/>
          </a:xfrm>
        </p:spPr>
        <p:txBody>
          <a:bodyPr anchor="t" anchorCtr="0">
            <a:normAutofit/>
          </a:bodyPr>
          <a:lstStyle>
            <a:lvl1pPr marL="0" indent="0" algn="ctr">
              <a:lnSpc>
                <a:spcPct val="95000"/>
              </a:lnSpc>
              <a:spcBef>
                <a:spcPts val="600"/>
              </a:spcBef>
              <a:buFontTx/>
              <a:buNone/>
              <a:defRPr sz="1400" cap="none" baseline="0">
                <a:solidFill>
                  <a:schemeClr val="tx2"/>
                </a:solidFill>
                <a:latin typeface="Helvetica Light"/>
                <a:cs typeface="Helvetica Light"/>
              </a:defRPr>
            </a:lvl1pPr>
          </a:lstStyle>
          <a:p>
            <a:pPr lvl="0"/>
            <a:r>
              <a:rPr lang="en-US" dirty="0"/>
              <a:t>Body copy goes here</a:t>
            </a:r>
          </a:p>
        </p:txBody>
      </p:sp>
      <p:sp>
        <p:nvSpPr>
          <p:cNvPr id="13" name="Picture Placeholder 8"/>
          <p:cNvSpPr>
            <a:spLocks noGrp="1"/>
          </p:cNvSpPr>
          <p:nvPr>
            <p:ph type="pic" sz="quarter" idx="17" hasCustomPrompt="1"/>
          </p:nvPr>
        </p:nvSpPr>
        <p:spPr>
          <a:xfrm>
            <a:off x="4326097" y="1575635"/>
            <a:ext cx="1188720" cy="1188720"/>
          </a:xfrm>
          <a:prstGeom prst="ellipse">
            <a:avLst/>
          </a:prstGeom>
          <a:solidFill>
            <a:schemeClr val="accent2"/>
          </a:solidFill>
          <a:ln w="28575">
            <a:solidFill>
              <a:schemeClr val="accent1"/>
            </a:solidFill>
          </a:ln>
        </p:spPr>
        <p:txBody>
          <a:bodyPr wrap="none" anchor="ctr" anchorCtr="0">
            <a:normAutofit/>
          </a:bodyPr>
          <a:lstStyle>
            <a:lvl1pPr marL="0" indent="0" algn="ctr">
              <a:buFontTx/>
              <a:buNone/>
              <a:defRPr sz="1600">
                <a:solidFill>
                  <a:srgbClr val="FFFFFF"/>
                </a:solidFill>
              </a:defRPr>
            </a:lvl1pPr>
          </a:lstStyle>
          <a:p>
            <a:r>
              <a:rPr lang="en-US" dirty="0"/>
              <a:t>Picture</a:t>
            </a:r>
          </a:p>
        </p:txBody>
      </p:sp>
      <p:sp>
        <p:nvSpPr>
          <p:cNvPr id="14" name="Text Placeholder 10"/>
          <p:cNvSpPr>
            <a:spLocks noGrp="1"/>
          </p:cNvSpPr>
          <p:nvPr>
            <p:ph type="body" sz="quarter" idx="18" hasCustomPrompt="1"/>
          </p:nvPr>
        </p:nvSpPr>
        <p:spPr>
          <a:xfrm>
            <a:off x="3732681" y="3028669"/>
            <a:ext cx="2375553" cy="329184"/>
          </a:xfrm>
        </p:spPr>
        <p:txBody>
          <a:bodyPr anchor="ctr" anchorCtr="0">
            <a:noAutofit/>
          </a:bodyPr>
          <a:lstStyle>
            <a:lvl1pPr marL="0" indent="0" algn="ctr">
              <a:lnSpc>
                <a:spcPct val="100000"/>
              </a:lnSpc>
              <a:buFontTx/>
              <a:buNone/>
              <a:defRPr sz="1700" cap="all" baseline="0">
                <a:solidFill>
                  <a:schemeClr val="tx2"/>
                </a:solidFill>
                <a:latin typeface="Helvetica Light"/>
                <a:cs typeface="Helvetica Light"/>
              </a:defRPr>
            </a:lvl1pPr>
          </a:lstStyle>
          <a:p>
            <a:pPr lvl="0"/>
            <a:r>
              <a:rPr lang="en-US" dirty="0"/>
              <a:t>LOREM IPSUM</a:t>
            </a:r>
          </a:p>
        </p:txBody>
      </p:sp>
      <p:sp>
        <p:nvSpPr>
          <p:cNvPr id="15" name="Text Placeholder 10"/>
          <p:cNvSpPr>
            <a:spLocks noGrp="1"/>
          </p:cNvSpPr>
          <p:nvPr>
            <p:ph type="body" sz="quarter" idx="19" hasCustomPrompt="1"/>
          </p:nvPr>
        </p:nvSpPr>
        <p:spPr>
          <a:xfrm>
            <a:off x="3732681" y="3393413"/>
            <a:ext cx="2375553" cy="2191512"/>
          </a:xfrm>
        </p:spPr>
        <p:txBody>
          <a:bodyPr anchor="t" anchorCtr="0">
            <a:normAutofit/>
          </a:bodyPr>
          <a:lstStyle>
            <a:lvl1pPr marL="0" marR="0" indent="0" algn="ctr" defTabSz="914400" rtl="0" eaLnBrk="1" fontAlgn="auto" latinLnBrk="0" hangingPunct="1">
              <a:lnSpc>
                <a:spcPct val="95000"/>
              </a:lnSpc>
              <a:spcBef>
                <a:spcPts val="600"/>
              </a:spcBef>
              <a:spcAft>
                <a:spcPts val="0"/>
              </a:spcAft>
              <a:buClr>
                <a:schemeClr val="accent1"/>
              </a:buClr>
              <a:buSzTx/>
              <a:buFontTx/>
              <a:buNone/>
              <a:tabLst/>
              <a:defRPr sz="1400" cap="none" baseline="0">
                <a:solidFill>
                  <a:schemeClr val="tx2"/>
                </a:solidFill>
                <a:latin typeface="Helvetica Light"/>
                <a:cs typeface="Helvetica Light"/>
              </a:defRPr>
            </a:lvl1pPr>
          </a:lstStyle>
          <a:p>
            <a:pPr lvl="0"/>
            <a:r>
              <a:rPr lang="en-US" dirty="0"/>
              <a:t>Body copy goes here</a:t>
            </a:r>
          </a:p>
        </p:txBody>
      </p:sp>
      <p:sp>
        <p:nvSpPr>
          <p:cNvPr id="16" name="Picture Placeholder 8"/>
          <p:cNvSpPr>
            <a:spLocks noGrp="1"/>
          </p:cNvSpPr>
          <p:nvPr>
            <p:ph type="pic" sz="quarter" idx="20" hasCustomPrompt="1"/>
          </p:nvPr>
        </p:nvSpPr>
        <p:spPr>
          <a:xfrm>
            <a:off x="6852277" y="1575635"/>
            <a:ext cx="1188720" cy="1188720"/>
          </a:xfrm>
          <a:prstGeom prst="ellipse">
            <a:avLst/>
          </a:prstGeom>
          <a:solidFill>
            <a:schemeClr val="accent2"/>
          </a:solidFill>
          <a:ln w="28575">
            <a:solidFill>
              <a:schemeClr val="accent1"/>
            </a:solidFill>
          </a:ln>
        </p:spPr>
        <p:txBody>
          <a:bodyPr wrap="none" anchor="ctr" anchorCtr="0">
            <a:normAutofit/>
          </a:bodyPr>
          <a:lstStyle>
            <a:lvl1pPr marL="0" indent="0" algn="ctr">
              <a:buFontTx/>
              <a:buNone/>
              <a:defRPr sz="1600">
                <a:solidFill>
                  <a:srgbClr val="FFFFFF"/>
                </a:solidFill>
              </a:defRPr>
            </a:lvl1pPr>
          </a:lstStyle>
          <a:p>
            <a:r>
              <a:rPr lang="en-US" dirty="0"/>
              <a:t>Picture</a:t>
            </a:r>
          </a:p>
        </p:txBody>
      </p:sp>
      <p:sp>
        <p:nvSpPr>
          <p:cNvPr id="17" name="Text Placeholder 10"/>
          <p:cNvSpPr>
            <a:spLocks noGrp="1"/>
          </p:cNvSpPr>
          <p:nvPr>
            <p:ph type="body" sz="quarter" idx="21" hasCustomPrompt="1"/>
          </p:nvPr>
        </p:nvSpPr>
        <p:spPr>
          <a:xfrm>
            <a:off x="6258861" y="3028669"/>
            <a:ext cx="2375553" cy="329184"/>
          </a:xfrm>
        </p:spPr>
        <p:txBody>
          <a:bodyPr anchor="ctr" anchorCtr="0">
            <a:noAutofit/>
          </a:bodyPr>
          <a:lstStyle>
            <a:lvl1pPr marL="0" indent="0" algn="ctr">
              <a:lnSpc>
                <a:spcPct val="100000"/>
              </a:lnSpc>
              <a:buFontTx/>
              <a:buNone/>
              <a:defRPr sz="1700" cap="all" baseline="0">
                <a:solidFill>
                  <a:schemeClr val="tx2"/>
                </a:solidFill>
                <a:latin typeface="Helvetica Light"/>
                <a:cs typeface="Helvetica Light"/>
              </a:defRPr>
            </a:lvl1pPr>
          </a:lstStyle>
          <a:p>
            <a:pPr lvl="0"/>
            <a:r>
              <a:rPr lang="en-US" dirty="0" err="1"/>
              <a:t>Lorem</a:t>
            </a:r>
            <a:r>
              <a:rPr lang="en-US" dirty="0"/>
              <a:t> </a:t>
            </a:r>
            <a:r>
              <a:rPr lang="en-US" dirty="0" err="1"/>
              <a:t>ipsum</a:t>
            </a:r>
            <a:endParaRPr lang="en-US" dirty="0"/>
          </a:p>
        </p:txBody>
      </p:sp>
      <p:sp>
        <p:nvSpPr>
          <p:cNvPr id="18" name="Text Placeholder 10"/>
          <p:cNvSpPr>
            <a:spLocks noGrp="1"/>
          </p:cNvSpPr>
          <p:nvPr>
            <p:ph type="body" sz="quarter" idx="22" hasCustomPrompt="1"/>
          </p:nvPr>
        </p:nvSpPr>
        <p:spPr>
          <a:xfrm>
            <a:off x="6258861" y="3393413"/>
            <a:ext cx="2375553" cy="2191512"/>
          </a:xfrm>
        </p:spPr>
        <p:txBody>
          <a:bodyPr anchor="t" anchorCtr="0">
            <a:normAutofit/>
          </a:bodyPr>
          <a:lstStyle>
            <a:lvl1pPr marL="0" indent="0" algn="ctr">
              <a:lnSpc>
                <a:spcPct val="95000"/>
              </a:lnSpc>
              <a:spcBef>
                <a:spcPts val="600"/>
              </a:spcBef>
              <a:buFontTx/>
              <a:buNone/>
              <a:defRPr sz="1400" cap="none" baseline="0">
                <a:solidFill>
                  <a:schemeClr val="tx2"/>
                </a:solidFill>
                <a:latin typeface="Helvetica Light"/>
                <a:cs typeface="Helvetica Light"/>
              </a:defRPr>
            </a:lvl1pPr>
          </a:lstStyle>
          <a:p>
            <a:pPr lvl="0"/>
            <a:r>
              <a:rPr lang="en-US" dirty="0"/>
              <a:t>Body copy goes here</a:t>
            </a:r>
          </a:p>
        </p:txBody>
      </p:sp>
      <p:sp>
        <p:nvSpPr>
          <p:cNvPr id="22" name="Title Placeholder 1"/>
          <p:cNvSpPr>
            <a:spLocks noGrp="1"/>
          </p:cNvSpPr>
          <p:nvPr>
            <p:ph type="title"/>
          </p:nvPr>
        </p:nvSpPr>
        <p:spPr>
          <a:xfrm>
            <a:off x="1206500" y="-1"/>
            <a:ext cx="7428154" cy="972900"/>
          </a:xfrm>
          <a:prstGeom prst="rect">
            <a:avLst/>
          </a:prstGeom>
        </p:spPr>
        <p:txBody>
          <a:bodyPr vert="horz" lIns="0" tIns="0" rIns="0" bIns="0" rtlCol="0" anchor="b" anchorCtr="0">
            <a:normAutofit/>
          </a:bodyPr>
          <a:lstStyle/>
          <a:p>
            <a:r>
              <a:rPr lang="en-US" dirty="0"/>
              <a:t>Click to edit Master title style</a:t>
            </a:r>
          </a:p>
        </p:txBody>
      </p:sp>
    </p:spTree>
    <p:extLst>
      <p:ext uri="{BB962C8B-B14F-4D97-AF65-F5344CB8AC3E}">
        <p14:creationId xmlns:p14="http://schemas.microsoft.com/office/powerpoint/2010/main" val="208237018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hree Pictures Dark">
    <p:bg>
      <p:bgPr>
        <a:solidFill>
          <a:schemeClr val="accent2"/>
        </a:solidFill>
        <a:effectLst/>
      </p:bgPr>
    </p:bg>
    <p:spTree>
      <p:nvGrpSpPr>
        <p:cNvPr id="1" name=""/>
        <p:cNvGrpSpPr/>
        <p:nvPr/>
      </p:nvGrpSpPr>
      <p:grpSpPr>
        <a:xfrm>
          <a:off x="0" y="0"/>
          <a:ext cx="0" cy="0"/>
          <a:chOff x="0" y="0"/>
          <a:chExt cx="0" cy="0"/>
        </a:xfrm>
      </p:grpSpPr>
      <p:sp>
        <p:nvSpPr>
          <p:cNvPr id="22" name="Title Placeholder 1"/>
          <p:cNvSpPr>
            <a:spLocks noGrp="1"/>
          </p:cNvSpPr>
          <p:nvPr>
            <p:ph type="title"/>
          </p:nvPr>
        </p:nvSpPr>
        <p:spPr>
          <a:xfrm>
            <a:off x="1206500" y="-1"/>
            <a:ext cx="7428154" cy="972900"/>
          </a:xfrm>
          <a:prstGeom prst="rect">
            <a:avLst/>
          </a:prstGeom>
        </p:spPr>
        <p:txBody>
          <a:bodyPr vert="horz" lIns="0" tIns="0" rIns="0" bIns="0" rtlCol="0" anchor="b" anchorCtr="0">
            <a:normAutofit/>
          </a:bodyPr>
          <a:lstStyle>
            <a:lvl1pPr>
              <a:defRPr>
                <a:solidFill>
                  <a:srgbClr val="FFFFFF"/>
                </a:solidFill>
              </a:defRPr>
            </a:lvl1pPr>
          </a:lstStyle>
          <a:p>
            <a:r>
              <a:rPr lang="en-US" dirty="0"/>
              <a:t>Click to edit Master title style</a:t>
            </a:r>
          </a:p>
        </p:txBody>
      </p:sp>
      <p:sp>
        <p:nvSpPr>
          <p:cNvPr id="19" name="Picture Placeholder 8"/>
          <p:cNvSpPr>
            <a:spLocks noGrp="1"/>
          </p:cNvSpPr>
          <p:nvPr>
            <p:ph type="pic" sz="quarter" idx="14" hasCustomPrompt="1"/>
          </p:nvPr>
        </p:nvSpPr>
        <p:spPr>
          <a:xfrm>
            <a:off x="1799917" y="1575635"/>
            <a:ext cx="1188720" cy="1188720"/>
          </a:xfrm>
          <a:prstGeom prst="ellipse">
            <a:avLst/>
          </a:prstGeom>
          <a:solidFill>
            <a:schemeClr val="accent2"/>
          </a:solidFill>
          <a:ln w="28575">
            <a:solidFill>
              <a:schemeClr val="bg1"/>
            </a:solidFill>
          </a:ln>
        </p:spPr>
        <p:txBody>
          <a:bodyPr wrap="none" anchor="ctr" anchorCtr="0">
            <a:normAutofit/>
          </a:bodyPr>
          <a:lstStyle>
            <a:lvl1pPr marL="0" indent="0" algn="ctr">
              <a:buFontTx/>
              <a:buNone/>
              <a:defRPr sz="1600">
                <a:solidFill>
                  <a:schemeClr val="bg1"/>
                </a:solidFill>
              </a:defRPr>
            </a:lvl1pPr>
          </a:lstStyle>
          <a:p>
            <a:r>
              <a:rPr lang="en-US" dirty="0"/>
              <a:t>Picture</a:t>
            </a:r>
          </a:p>
        </p:txBody>
      </p:sp>
      <p:sp>
        <p:nvSpPr>
          <p:cNvPr id="20" name="Text Placeholder 10"/>
          <p:cNvSpPr>
            <a:spLocks noGrp="1"/>
          </p:cNvSpPr>
          <p:nvPr>
            <p:ph type="body" sz="quarter" idx="15" hasCustomPrompt="1"/>
          </p:nvPr>
        </p:nvSpPr>
        <p:spPr>
          <a:xfrm>
            <a:off x="1206501" y="3028669"/>
            <a:ext cx="2375553" cy="329184"/>
          </a:xfrm>
        </p:spPr>
        <p:txBody>
          <a:bodyPr anchor="ctr" anchorCtr="0">
            <a:noAutofit/>
          </a:bodyPr>
          <a:lstStyle>
            <a:lvl1pPr marL="0" indent="0" algn="ctr">
              <a:lnSpc>
                <a:spcPct val="100000"/>
              </a:lnSpc>
              <a:buFontTx/>
              <a:buNone/>
              <a:defRPr sz="1700" cap="all" baseline="0">
                <a:solidFill>
                  <a:schemeClr val="bg1"/>
                </a:solidFill>
                <a:latin typeface="Helvetica Light"/>
                <a:cs typeface="Helvetica Light"/>
              </a:defRPr>
            </a:lvl1pPr>
          </a:lstStyle>
          <a:p>
            <a:pPr lvl="0"/>
            <a:r>
              <a:rPr lang="en-US" dirty="0"/>
              <a:t>LOREM IPSUM</a:t>
            </a:r>
          </a:p>
        </p:txBody>
      </p:sp>
      <p:sp>
        <p:nvSpPr>
          <p:cNvPr id="21" name="Text Placeholder 10"/>
          <p:cNvSpPr>
            <a:spLocks noGrp="1"/>
          </p:cNvSpPr>
          <p:nvPr>
            <p:ph type="body" sz="quarter" idx="16" hasCustomPrompt="1"/>
          </p:nvPr>
        </p:nvSpPr>
        <p:spPr>
          <a:xfrm>
            <a:off x="1206501" y="3393413"/>
            <a:ext cx="2375553" cy="2191512"/>
          </a:xfrm>
        </p:spPr>
        <p:txBody>
          <a:bodyPr anchor="t" anchorCtr="0">
            <a:normAutofit/>
          </a:bodyPr>
          <a:lstStyle>
            <a:lvl1pPr marL="0" indent="0" algn="ctr">
              <a:lnSpc>
                <a:spcPct val="95000"/>
              </a:lnSpc>
              <a:spcBef>
                <a:spcPts val="600"/>
              </a:spcBef>
              <a:buFontTx/>
              <a:buNone/>
              <a:defRPr sz="1400" cap="none" baseline="0">
                <a:solidFill>
                  <a:schemeClr val="bg1"/>
                </a:solidFill>
                <a:latin typeface="Helvetica Light"/>
                <a:cs typeface="Helvetica Light"/>
              </a:defRPr>
            </a:lvl1pPr>
          </a:lstStyle>
          <a:p>
            <a:pPr lvl="0"/>
            <a:r>
              <a:rPr lang="en-US" dirty="0"/>
              <a:t>Body copy goes here</a:t>
            </a:r>
          </a:p>
        </p:txBody>
      </p:sp>
      <p:sp>
        <p:nvSpPr>
          <p:cNvPr id="23" name="Picture Placeholder 8"/>
          <p:cNvSpPr>
            <a:spLocks noGrp="1"/>
          </p:cNvSpPr>
          <p:nvPr>
            <p:ph type="pic" sz="quarter" idx="17" hasCustomPrompt="1"/>
          </p:nvPr>
        </p:nvSpPr>
        <p:spPr>
          <a:xfrm>
            <a:off x="4326097" y="1575635"/>
            <a:ext cx="1188720" cy="1188720"/>
          </a:xfrm>
          <a:prstGeom prst="ellipse">
            <a:avLst/>
          </a:prstGeom>
          <a:solidFill>
            <a:schemeClr val="accent2"/>
          </a:solidFill>
          <a:ln w="28575">
            <a:solidFill>
              <a:schemeClr val="bg1"/>
            </a:solidFill>
          </a:ln>
        </p:spPr>
        <p:txBody>
          <a:bodyPr wrap="none" anchor="ctr" anchorCtr="0">
            <a:normAutofit/>
          </a:bodyPr>
          <a:lstStyle>
            <a:lvl1pPr marL="0" indent="0" algn="ctr">
              <a:buFontTx/>
              <a:buNone/>
              <a:defRPr sz="1600">
                <a:solidFill>
                  <a:schemeClr val="bg1"/>
                </a:solidFill>
              </a:defRPr>
            </a:lvl1pPr>
          </a:lstStyle>
          <a:p>
            <a:r>
              <a:rPr lang="en-US" dirty="0"/>
              <a:t>Picture</a:t>
            </a:r>
          </a:p>
        </p:txBody>
      </p:sp>
      <p:sp>
        <p:nvSpPr>
          <p:cNvPr id="24" name="Text Placeholder 10"/>
          <p:cNvSpPr>
            <a:spLocks noGrp="1"/>
          </p:cNvSpPr>
          <p:nvPr>
            <p:ph type="body" sz="quarter" idx="18" hasCustomPrompt="1"/>
          </p:nvPr>
        </p:nvSpPr>
        <p:spPr>
          <a:xfrm>
            <a:off x="3732681" y="3028669"/>
            <a:ext cx="2375553" cy="329184"/>
          </a:xfrm>
        </p:spPr>
        <p:txBody>
          <a:bodyPr anchor="ctr" anchorCtr="0">
            <a:noAutofit/>
          </a:bodyPr>
          <a:lstStyle>
            <a:lvl1pPr marL="0" indent="0" algn="ctr">
              <a:lnSpc>
                <a:spcPct val="100000"/>
              </a:lnSpc>
              <a:buFontTx/>
              <a:buNone/>
              <a:defRPr sz="1700" cap="all" baseline="0">
                <a:solidFill>
                  <a:schemeClr val="bg1"/>
                </a:solidFill>
                <a:latin typeface="Helvetica Light"/>
                <a:cs typeface="Helvetica Light"/>
              </a:defRPr>
            </a:lvl1pPr>
          </a:lstStyle>
          <a:p>
            <a:pPr lvl="0"/>
            <a:r>
              <a:rPr lang="en-US" dirty="0"/>
              <a:t>LOREM IPSUM</a:t>
            </a:r>
          </a:p>
        </p:txBody>
      </p:sp>
      <p:sp>
        <p:nvSpPr>
          <p:cNvPr id="25" name="Text Placeholder 10"/>
          <p:cNvSpPr>
            <a:spLocks noGrp="1"/>
          </p:cNvSpPr>
          <p:nvPr>
            <p:ph type="body" sz="quarter" idx="19" hasCustomPrompt="1"/>
          </p:nvPr>
        </p:nvSpPr>
        <p:spPr>
          <a:xfrm>
            <a:off x="3732681" y="3393413"/>
            <a:ext cx="2375553" cy="2191512"/>
          </a:xfrm>
        </p:spPr>
        <p:txBody>
          <a:bodyPr anchor="t" anchorCtr="0">
            <a:normAutofit/>
          </a:bodyPr>
          <a:lstStyle>
            <a:lvl1pPr marL="0" marR="0" indent="0" algn="ctr" defTabSz="914400" rtl="0" eaLnBrk="1" fontAlgn="auto" latinLnBrk="0" hangingPunct="1">
              <a:lnSpc>
                <a:spcPct val="95000"/>
              </a:lnSpc>
              <a:spcBef>
                <a:spcPts val="600"/>
              </a:spcBef>
              <a:spcAft>
                <a:spcPts val="0"/>
              </a:spcAft>
              <a:buClr>
                <a:schemeClr val="accent1"/>
              </a:buClr>
              <a:buSzTx/>
              <a:buFontTx/>
              <a:buNone/>
              <a:tabLst/>
              <a:defRPr sz="1400" cap="none" baseline="0">
                <a:solidFill>
                  <a:schemeClr val="bg1"/>
                </a:solidFill>
                <a:latin typeface="Helvetica Light"/>
                <a:cs typeface="Helvetica Light"/>
              </a:defRPr>
            </a:lvl1pPr>
          </a:lstStyle>
          <a:p>
            <a:pPr lvl="0"/>
            <a:r>
              <a:rPr lang="en-US" dirty="0"/>
              <a:t>Body copy goes here</a:t>
            </a:r>
          </a:p>
        </p:txBody>
      </p:sp>
      <p:sp>
        <p:nvSpPr>
          <p:cNvPr id="26" name="Picture Placeholder 8"/>
          <p:cNvSpPr>
            <a:spLocks noGrp="1"/>
          </p:cNvSpPr>
          <p:nvPr>
            <p:ph type="pic" sz="quarter" idx="20" hasCustomPrompt="1"/>
          </p:nvPr>
        </p:nvSpPr>
        <p:spPr>
          <a:xfrm>
            <a:off x="6852277" y="1575635"/>
            <a:ext cx="1188720" cy="1188720"/>
          </a:xfrm>
          <a:prstGeom prst="ellipse">
            <a:avLst/>
          </a:prstGeom>
          <a:solidFill>
            <a:schemeClr val="accent2"/>
          </a:solidFill>
          <a:ln w="28575">
            <a:solidFill>
              <a:schemeClr val="bg1"/>
            </a:solidFill>
          </a:ln>
        </p:spPr>
        <p:txBody>
          <a:bodyPr wrap="none" anchor="ctr" anchorCtr="0">
            <a:normAutofit/>
          </a:bodyPr>
          <a:lstStyle>
            <a:lvl1pPr marL="0" indent="0" algn="ctr">
              <a:buFontTx/>
              <a:buNone/>
              <a:defRPr sz="1600">
                <a:solidFill>
                  <a:schemeClr val="bg1"/>
                </a:solidFill>
              </a:defRPr>
            </a:lvl1pPr>
          </a:lstStyle>
          <a:p>
            <a:r>
              <a:rPr lang="en-US" dirty="0"/>
              <a:t>Picture</a:t>
            </a:r>
          </a:p>
        </p:txBody>
      </p:sp>
      <p:sp>
        <p:nvSpPr>
          <p:cNvPr id="27" name="Text Placeholder 10"/>
          <p:cNvSpPr>
            <a:spLocks noGrp="1"/>
          </p:cNvSpPr>
          <p:nvPr>
            <p:ph type="body" sz="quarter" idx="21" hasCustomPrompt="1"/>
          </p:nvPr>
        </p:nvSpPr>
        <p:spPr>
          <a:xfrm>
            <a:off x="6258861" y="3028669"/>
            <a:ext cx="2375553" cy="329184"/>
          </a:xfrm>
        </p:spPr>
        <p:txBody>
          <a:bodyPr anchor="ctr" anchorCtr="0">
            <a:noAutofit/>
          </a:bodyPr>
          <a:lstStyle>
            <a:lvl1pPr marL="0" indent="0" algn="ctr">
              <a:lnSpc>
                <a:spcPct val="100000"/>
              </a:lnSpc>
              <a:buFontTx/>
              <a:buNone/>
              <a:defRPr sz="1700" cap="all" baseline="0">
                <a:solidFill>
                  <a:schemeClr val="bg1"/>
                </a:solidFill>
                <a:latin typeface="Helvetica Light"/>
                <a:cs typeface="Helvetica Light"/>
              </a:defRPr>
            </a:lvl1pPr>
          </a:lstStyle>
          <a:p>
            <a:pPr lvl="0"/>
            <a:r>
              <a:rPr lang="en-US" dirty="0" err="1"/>
              <a:t>Lorem</a:t>
            </a:r>
            <a:r>
              <a:rPr lang="en-US" dirty="0"/>
              <a:t> </a:t>
            </a:r>
            <a:r>
              <a:rPr lang="en-US" dirty="0" err="1"/>
              <a:t>ipsum</a:t>
            </a:r>
            <a:endParaRPr lang="en-US" dirty="0"/>
          </a:p>
        </p:txBody>
      </p:sp>
      <p:sp>
        <p:nvSpPr>
          <p:cNvPr id="28" name="Text Placeholder 10"/>
          <p:cNvSpPr>
            <a:spLocks noGrp="1"/>
          </p:cNvSpPr>
          <p:nvPr>
            <p:ph type="body" sz="quarter" idx="22" hasCustomPrompt="1"/>
          </p:nvPr>
        </p:nvSpPr>
        <p:spPr>
          <a:xfrm>
            <a:off x="6258861" y="3393413"/>
            <a:ext cx="2375553" cy="2191512"/>
          </a:xfrm>
        </p:spPr>
        <p:txBody>
          <a:bodyPr anchor="t" anchorCtr="0">
            <a:normAutofit/>
          </a:bodyPr>
          <a:lstStyle>
            <a:lvl1pPr marL="0" indent="0" algn="ctr">
              <a:lnSpc>
                <a:spcPct val="95000"/>
              </a:lnSpc>
              <a:spcBef>
                <a:spcPts val="600"/>
              </a:spcBef>
              <a:buFontTx/>
              <a:buNone/>
              <a:defRPr sz="1400" cap="none" baseline="0">
                <a:solidFill>
                  <a:schemeClr val="bg1"/>
                </a:solidFill>
                <a:latin typeface="Helvetica Light"/>
                <a:cs typeface="Helvetica Light"/>
              </a:defRPr>
            </a:lvl1pPr>
          </a:lstStyle>
          <a:p>
            <a:pPr lvl="0"/>
            <a:r>
              <a:rPr lang="en-US" dirty="0"/>
              <a:t>Body copy goes here</a:t>
            </a:r>
          </a:p>
        </p:txBody>
      </p:sp>
    </p:spTree>
    <p:extLst>
      <p:ext uri="{BB962C8B-B14F-4D97-AF65-F5344CB8AC3E}">
        <p14:creationId xmlns:p14="http://schemas.microsoft.com/office/powerpoint/2010/main" val="145647015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wo Pictures Light">
    <p:spTree>
      <p:nvGrpSpPr>
        <p:cNvPr id="1" name=""/>
        <p:cNvGrpSpPr/>
        <p:nvPr/>
      </p:nvGrpSpPr>
      <p:grpSpPr>
        <a:xfrm>
          <a:off x="0" y="0"/>
          <a:ext cx="0" cy="0"/>
          <a:chOff x="0" y="0"/>
          <a:chExt cx="0" cy="0"/>
        </a:xfrm>
      </p:grpSpPr>
      <p:sp>
        <p:nvSpPr>
          <p:cNvPr id="9" name="Picture Placeholder 8"/>
          <p:cNvSpPr>
            <a:spLocks noGrp="1"/>
          </p:cNvSpPr>
          <p:nvPr>
            <p:ph type="pic" sz="quarter" idx="14" hasCustomPrompt="1"/>
          </p:nvPr>
        </p:nvSpPr>
        <p:spPr>
          <a:xfrm>
            <a:off x="2349500" y="1628903"/>
            <a:ext cx="1188720" cy="1188720"/>
          </a:xfrm>
          <a:prstGeom prst="ellipse">
            <a:avLst/>
          </a:prstGeom>
          <a:solidFill>
            <a:schemeClr val="accent2"/>
          </a:solidFill>
          <a:ln w="28575">
            <a:solidFill>
              <a:schemeClr val="accent1"/>
            </a:solidFill>
          </a:ln>
        </p:spPr>
        <p:txBody>
          <a:bodyPr wrap="none" anchor="ctr" anchorCtr="0">
            <a:normAutofit/>
          </a:bodyPr>
          <a:lstStyle>
            <a:lvl1pPr marL="0" indent="0" algn="ctr">
              <a:buFontTx/>
              <a:buNone/>
              <a:defRPr sz="1600">
                <a:solidFill>
                  <a:srgbClr val="FFFFFF"/>
                </a:solidFill>
              </a:defRPr>
            </a:lvl1pPr>
          </a:lstStyle>
          <a:p>
            <a:r>
              <a:rPr lang="en-US" dirty="0"/>
              <a:t>Picture</a:t>
            </a:r>
          </a:p>
        </p:txBody>
      </p:sp>
      <p:sp>
        <p:nvSpPr>
          <p:cNvPr id="11" name="Text Placeholder 10"/>
          <p:cNvSpPr>
            <a:spLocks noGrp="1"/>
          </p:cNvSpPr>
          <p:nvPr>
            <p:ph type="body" sz="quarter" idx="15" hasCustomPrompt="1"/>
          </p:nvPr>
        </p:nvSpPr>
        <p:spPr>
          <a:xfrm>
            <a:off x="1206500" y="3046425"/>
            <a:ext cx="3474720" cy="329184"/>
          </a:xfrm>
        </p:spPr>
        <p:txBody>
          <a:bodyPr anchor="ctr" anchorCtr="0">
            <a:noAutofit/>
          </a:bodyPr>
          <a:lstStyle>
            <a:lvl1pPr marL="0" indent="0" algn="ctr">
              <a:lnSpc>
                <a:spcPct val="100000"/>
              </a:lnSpc>
              <a:buFontTx/>
              <a:buNone/>
              <a:defRPr sz="1700" cap="all" baseline="0">
                <a:solidFill>
                  <a:schemeClr val="tx2"/>
                </a:solidFill>
                <a:latin typeface="Helvetica Light"/>
                <a:cs typeface="Helvetica Light"/>
              </a:defRPr>
            </a:lvl1pPr>
          </a:lstStyle>
          <a:p>
            <a:pPr lvl="0"/>
            <a:r>
              <a:rPr lang="en-US" dirty="0"/>
              <a:t>LOREM IPSUM</a:t>
            </a:r>
          </a:p>
        </p:txBody>
      </p:sp>
      <p:sp>
        <p:nvSpPr>
          <p:cNvPr id="12" name="Text Placeholder 10"/>
          <p:cNvSpPr>
            <a:spLocks noGrp="1"/>
          </p:cNvSpPr>
          <p:nvPr>
            <p:ph type="body" sz="quarter" idx="16" hasCustomPrompt="1"/>
          </p:nvPr>
        </p:nvSpPr>
        <p:spPr>
          <a:xfrm>
            <a:off x="1206500" y="3411169"/>
            <a:ext cx="3474720" cy="2191512"/>
          </a:xfrm>
        </p:spPr>
        <p:txBody>
          <a:bodyPr anchor="t" anchorCtr="0">
            <a:normAutofit/>
          </a:bodyPr>
          <a:lstStyle>
            <a:lvl1pPr marL="0" indent="0" algn="ctr">
              <a:lnSpc>
                <a:spcPct val="95000"/>
              </a:lnSpc>
              <a:spcBef>
                <a:spcPts val="600"/>
              </a:spcBef>
              <a:buFontTx/>
              <a:buNone/>
              <a:defRPr sz="1400" cap="none" baseline="0">
                <a:solidFill>
                  <a:schemeClr val="tx2"/>
                </a:solidFill>
                <a:latin typeface="Helvetica Light"/>
                <a:cs typeface="Helvetica Light"/>
              </a:defRPr>
            </a:lvl1pPr>
          </a:lstStyle>
          <a:p>
            <a:pPr lvl="0"/>
            <a:r>
              <a:rPr lang="en-US" dirty="0"/>
              <a:t>Body copy goes here</a:t>
            </a:r>
          </a:p>
        </p:txBody>
      </p:sp>
      <p:sp>
        <p:nvSpPr>
          <p:cNvPr id="13" name="Picture Placeholder 8"/>
          <p:cNvSpPr>
            <a:spLocks noGrp="1"/>
          </p:cNvSpPr>
          <p:nvPr>
            <p:ph type="pic" sz="quarter" idx="17" hasCustomPrompt="1"/>
          </p:nvPr>
        </p:nvSpPr>
        <p:spPr>
          <a:xfrm>
            <a:off x="6302693" y="1628903"/>
            <a:ext cx="1188720" cy="1188720"/>
          </a:xfrm>
          <a:prstGeom prst="ellipse">
            <a:avLst/>
          </a:prstGeom>
          <a:solidFill>
            <a:schemeClr val="accent2"/>
          </a:solidFill>
          <a:ln w="28575">
            <a:solidFill>
              <a:schemeClr val="accent1"/>
            </a:solidFill>
          </a:ln>
        </p:spPr>
        <p:txBody>
          <a:bodyPr wrap="none" anchor="ctr" anchorCtr="0">
            <a:normAutofit/>
          </a:bodyPr>
          <a:lstStyle>
            <a:lvl1pPr marL="0" indent="0" algn="ctr">
              <a:buFontTx/>
              <a:buNone/>
              <a:defRPr sz="1600">
                <a:solidFill>
                  <a:srgbClr val="FFFFFF"/>
                </a:solidFill>
              </a:defRPr>
            </a:lvl1pPr>
          </a:lstStyle>
          <a:p>
            <a:r>
              <a:rPr lang="en-US" dirty="0"/>
              <a:t>Picture</a:t>
            </a:r>
          </a:p>
        </p:txBody>
      </p:sp>
      <p:sp>
        <p:nvSpPr>
          <p:cNvPr id="14" name="Text Placeholder 10"/>
          <p:cNvSpPr>
            <a:spLocks noGrp="1"/>
          </p:cNvSpPr>
          <p:nvPr>
            <p:ph type="body" sz="quarter" idx="18" hasCustomPrompt="1"/>
          </p:nvPr>
        </p:nvSpPr>
        <p:spPr>
          <a:xfrm>
            <a:off x="5159693" y="3046425"/>
            <a:ext cx="3474720" cy="329184"/>
          </a:xfrm>
        </p:spPr>
        <p:txBody>
          <a:bodyPr anchor="ctr" anchorCtr="0">
            <a:noAutofit/>
          </a:bodyPr>
          <a:lstStyle>
            <a:lvl1pPr marL="0" indent="0" algn="ctr">
              <a:lnSpc>
                <a:spcPct val="100000"/>
              </a:lnSpc>
              <a:buFontTx/>
              <a:buNone/>
              <a:defRPr sz="1700" cap="all" baseline="0">
                <a:solidFill>
                  <a:schemeClr val="tx2"/>
                </a:solidFill>
                <a:latin typeface="Helvetica Light"/>
                <a:cs typeface="Helvetica Light"/>
              </a:defRPr>
            </a:lvl1pPr>
          </a:lstStyle>
          <a:p>
            <a:pPr lvl="0"/>
            <a:r>
              <a:rPr lang="en-US" dirty="0"/>
              <a:t>LOREM IPSUM</a:t>
            </a:r>
          </a:p>
        </p:txBody>
      </p:sp>
      <p:sp>
        <p:nvSpPr>
          <p:cNvPr id="15" name="Text Placeholder 10"/>
          <p:cNvSpPr>
            <a:spLocks noGrp="1"/>
          </p:cNvSpPr>
          <p:nvPr>
            <p:ph type="body" sz="quarter" idx="19" hasCustomPrompt="1"/>
          </p:nvPr>
        </p:nvSpPr>
        <p:spPr>
          <a:xfrm>
            <a:off x="5159693" y="3411169"/>
            <a:ext cx="3474720" cy="2191512"/>
          </a:xfrm>
        </p:spPr>
        <p:txBody>
          <a:bodyPr anchor="t" anchorCtr="0">
            <a:normAutofit/>
          </a:bodyPr>
          <a:lstStyle>
            <a:lvl1pPr marL="0" marR="0" indent="0" algn="ctr" defTabSz="914400" rtl="0" eaLnBrk="1" fontAlgn="auto" latinLnBrk="0" hangingPunct="1">
              <a:lnSpc>
                <a:spcPct val="95000"/>
              </a:lnSpc>
              <a:spcBef>
                <a:spcPts val="600"/>
              </a:spcBef>
              <a:spcAft>
                <a:spcPts val="0"/>
              </a:spcAft>
              <a:buClr>
                <a:schemeClr val="accent1"/>
              </a:buClr>
              <a:buSzTx/>
              <a:buFontTx/>
              <a:buNone/>
              <a:tabLst/>
              <a:defRPr sz="1400" cap="none" baseline="0">
                <a:solidFill>
                  <a:schemeClr val="tx2"/>
                </a:solidFill>
                <a:latin typeface="Helvetica Light"/>
                <a:cs typeface="Helvetica Light"/>
              </a:defRPr>
            </a:lvl1pPr>
          </a:lstStyle>
          <a:p>
            <a:pPr lvl="0"/>
            <a:r>
              <a:rPr lang="en-US" dirty="0"/>
              <a:t>Body copy goes here</a:t>
            </a:r>
          </a:p>
        </p:txBody>
      </p:sp>
      <p:sp>
        <p:nvSpPr>
          <p:cNvPr id="22" name="Title Placeholder 1"/>
          <p:cNvSpPr>
            <a:spLocks noGrp="1"/>
          </p:cNvSpPr>
          <p:nvPr>
            <p:ph type="title"/>
          </p:nvPr>
        </p:nvSpPr>
        <p:spPr>
          <a:xfrm>
            <a:off x="1206500" y="-1"/>
            <a:ext cx="7428154" cy="972900"/>
          </a:xfrm>
          <a:prstGeom prst="rect">
            <a:avLst/>
          </a:prstGeom>
        </p:spPr>
        <p:txBody>
          <a:bodyPr vert="horz" lIns="0" tIns="0" rIns="0" bIns="0" rtlCol="0" anchor="b" anchorCtr="0">
            <a:normAutofit/>
          </a:bodyPr>
          <a:lstStyle/>
          <a:p>
            <a:r>
              <a:rPr lang="en-US" dirty="0"/>
              <a:t>Click to edit Master title style</a:t>
            </a:r>
          </a:p>
        </p:txBody>
      </p:sp>
    </p:spTree>
    <p:extLst>
      <p:ext uri="{BB962C8B-B14F-4D97-AF65-F5344CB8AC3E}">
        <p14:creationId xmlns:p14="http://schemas.microsoft.com/office/powerpoint/2010/main" val="235113020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wo Pictures Dark">
    <p:bg>
      <p:bgPr>
        <a:solidFill>
          <a:schemeClr val="accent2"/>
        </a:solidFill>
        <a:effectLst/>
      </p:bgPr>
    </p:bg>
    <p:spTree>
      <p:nvGrpSpPr>
        <p:cNvPr id="1" name=""/>
        <p:cNvGrpSpPr/>
        <p:nvPr/>
      </p:nvGrpSpPr>
      <p:grpSpPr>
        <a:xfrm>
          <a:off x="0" y="0"/>
          <a:ext cx="0" cy="0"/>
          <a:chOff x="0" y="0"/>
          <a:chExt cx="0" cy="0"/>
        </a:xfrm>
      </p:grpSpPr>
      <p:sp>
        <p:nvSpPr>
          <p:cNvPr id="22" name="Title Placeholder 1"/>
          <p:cNvSpPr>
            <a:spLocks noGrp="1"/>
          </p:cNvSpPr>
          <p:nvPr>
            <p:ph type="title"/>
          </p:nvPr>
        </p:nvSpPr>
        <p:spPr>
          <a:xfrm>
            <a:off x="1206500" y="-1"/>
            <a:ext cx="7428154" cy="972900"/>
          </a:xfrm>
          <a:prstGeom prst="rect">
            <a:avLst/>
          </a:prstGeom>
        </p:spPr>
        <p:txBody>
          <a:bodyPr vert="horz" lIns="0" tIns="0" rIns="0" bIns="0" rtlCol="0" anchor="b" anchorCtr="0">
            <a:normAutofit/>
          </a:bodyPr>
          <a:lstStyle>
            <a:lvl1pPr>
              <a:defRPr>
                <a:solidFill>
                  <a:srgbClr val="FFFFFF"/>
                </a:solidFill>
              </a:defRPr>
            </a:lvl1pPr>
          </a:lstStyle>
          <a:p>
            <a:r>
              <a:rPr lang="en-US" dirty="0"/>
              <a:t>Click to edit Master title style</a:t>
            </a:r>
          </a:p>
        </p:txBody>
      </p:sp>
      <p:sp>
        <p:nvSpPr>
          <p:cNvPr id="10" name="Picture Placeholder 8"/>
          <p:cNvSpPr>
            <a:spLocks noGrp="1"/>
          </p:cNvSpPr>
          <p:nvPr>
            <p:ph type="pic" sz="quarter" idx="14" hasCustomPrompt="1"/>
          </p:nvPr>
        </p:nvSpPr>
        <p:spPr>
          <a:xfrm>
            <a:off x="2349500" y="1628903"/>
            <a:ext cx="1188720" cy="1188720"/>
          </a:xfrm>
          <a:prstGeom prst="ellipse">
            <a:avLst/>
          </a:prstGeom>
          <a:solidFill>
            <a:schemeClr val="accent2"/>
          </a:solidFill>
          <a:ln w="28575">
            <a:solidFill>
              <a:schemeClr val="bg1"/>
            </a:solidFill>
          </a:ln>
        </p:spPr>
        <p:txBody>
          <a:bodyPr wrap="none" anchor="ctr" anchorCtr="0">
            <a:normAutofit/>
          </a:bodyPr>
          <a:lstStyle>
            <a:lvl1pPr marL="0" indent="0" algn="ctr">
              <a:buFontTx/>
              <a:buNone/>
              <a:defRPr sz="1600">
                <a:solidFill>
                  <a:schemeClr val="bg1"/>
                </a:solidFill>
              </a:defRPr>
            </a:lvl1pPr>
          </a:lstStyle>
          <a:p>
            <a:r>
              <a:rPr lang="en-US" dirty="0"/>
              <a:t>Picture</a:t>
            </a:r>
          </a:p>
        </p:txBody>
      </p:sp>
      <p:sp>
        <p:nvSpPr>
          <p:cNvPr id="16" name="Text Placeholder 10"/>
          <p:cNvSpPr>
            <a:spLocks noGrp="1"/>
          </p:cNvSpPr>
          <p:nvPr>
            <p:ph type="body" sz="quarter" idx="15" hasCustomPrompt="1"/>
          </p:nvPr>
        </p:nvSpPr>
        <p:spPr>
          <a:xfrm>
            <a:off x="1206500" y="3046425"/>
            <a:ext cx="3474720" cy="329184"/>
          </a:xfrm>
        </p:spPr>
        <p:txBody>
          <a:bodyPr anchor="ctr" anchorCtr="0">
            <a:noAutofit/>
          </a:bodyPr>
          <a:lstStyle>
            <a:lvl1pPr marL="0" indent="0" algn="ctr">
              <a:lnSpc>
                <a:spcPct val="100000"/>
              </a:lnSpc>
              <a:buFontTx/>
              <a:buNone/>
              <a:defRPr sz="1700" cap="all" baseline="0">
                <a:solidFill>
                  <a:schemeClr val="bg1"/>
                </a:solidFill>
                <a:latin typeface="Helvetica Light"/>
                <a:cs typeface="Helvetica Light"/>
              </a:defRPr>
            </a:lvl1pPr>
          </a:lstStyle>
          <a:p>
            <a:pPr lvl="0"/>
            <a:r>
              <a:rPr lang="en-US" dirty="0"/>
              <a:t>LOREM IPSUM</a:t>
            </a:r>
          </a:p>
        </p:txBody>
      </p:sp>
      <p:sp>
        <p:nvSpPr>
          <p:cNvPr id="17" name="Text Placeholder 10"/>
          <p:cNvSpPr>
            <a:spLocks noGrp="1"/>
          </p:cNvSpPr>
          <p:nvPr>
            <p:ph type="body" sz="quarter" idx="16" hasCustomPrompt="1"/>
          </p:nvPr>
        </p:nvSpPr>
        <p:spPr>
          <a:xfrm>
            <a:off x="1206500" y="3411169"/>
            <a:ext cx="3474720" cy="2191512"/>
          </a:xfrm>
        </p:spPr>
        <p:txBody>
          <a:bodyPr anchor="t" anchorCtr="0">
            <a:normAutofit/>
          </a:bodyPr>
          <a:lstStyle>
            <a:lvl1pPr marL="0" indent="0" algn="ctr">
              <a:lnSpc>
                <a:spcPct val="95000"/>
              </a:lnSpc>
              <a:spcBef>
                <a:spcPts val="600"/>
              </a:spcBef>
              <a:buFontTx/>
              <a:buNone/>
              <a:defRPr sz="1400" cap="none" baseline="0">
                <a:solidFill>
                  <a:schemeClr val="bg1"/>
                </a:solidFill>
                <a:latin typeface="Helvetica Light"/>
                <a:cs typeface="Helvetica Light"/>
              </a:defRPr>
            </a:lvl1pPr>
          </a:lstStyle>
          <a:p>
            <a:pPr lvl="0"/>
            <a:r>
              <a:rPr lang="en-US" dirty="0"/>
              <a:t>Body copy goes here</a:t>
            </a:r>
          </a:p>
        </p:txBody>
      </p:sp>
      <p:sp>
        <p:nvSpPr>
          <p:cNvPr id="18" name="Picture Placeholder 8"/>
          <p:cNvSpPr>
            <a:spLocks noGrp="1"/>
          </p:cNvSpPr>
          <p:nvPr>
            <p:ph type="pic" sz="quarter" idx="17" hasCustomPrompt="1"/>
          </p:nvPr>
        </p:nvSpPr>
        <p:spPr>
          <a:xfrm>
            <a:off x="6302693" y="1628903"/>
            <a:ext cx="1188720" cy="1188720"/>
          </a:xfrm>
          <a:prstGeom prst="ellipse">
            <a:avLst/>
          </a:prstGeom>
          <a:solidFill>
            <a:schemeClr val="accent2"/>
          </a:solidFill>
          <a:ln w="28575">
            <a:solidFill>
              <a:schemeClr val="bg1"/>
            </a:solidFill>
          </a:ln>
        </p:spPr>
        <p:txBody>
          <a:bodyPr wrap="none" anchor="ctr" anchorCtr="0">
            <a:normAutofit/>
          </a:bodyPr>
          <a:lstStyle>
            <a:lvl1pPr marL="0" indent="0" algn="ctr">
              <a:buFontTx/>
              <a:buNone/>
              <a:defRPr sz="1600">
                <a:solidFill>
                  <a:schemeClr val="bg1"/>
                </a:solidFill>
              </a:defRPr>
            </a:lvl1pPr>
          </a:lstStyle>
          <a:p>
            <a:r>
              <a:rPr lang="en-US" dirty="0"/>
              <a:t>Picture</a:t>
            </a:r>
          </a:p>
        </p:txBody>
      </p:sp>
      <p:sp>
        <p:nvSpPr>
          <p:cNvPr id="19" name="Text Placeholder 10"/>
          <p:cNvSpPr>
            <a:spLocks noGrp="1"/>
          </p:cNvSpPr>
          <p:nvPr>
            <p:ph type="body" sz="quarter" idx="18" hasCustomPrompt="1"/>
          </p:nvPr>
        </p:nvSpPr>
        <p:spPr>
          <a:xfrm>
            <a:off x="5159693" y="3046425"/>
            <a:ext cx="3474720" cy="329184"/>
          </a:xfrm>
        </p:spPr>
        <p:txBody>
          <a:bodyPr anchor="ctr" anchorCtr="0">
            <a:noAutofit/>
          </a:bodyPr>
          <a:lstStyle>
            <a:lvl1pPr marL="0" indent="0" algn="ctr">
              <a:lnSpc>
                <a:spcPct val="100000"/>
              </a:lnSpc>
              <a:buFontTx/>
              <a:buNone/>
              <a:defRPr sz="1700" cap="all" baseline="0">
                <a:solidFill>
                  <a:schemeClr val="bg1"/>
                </a:solidFill>
                <a:latin typeface="Helvetica Light"/>
                <a:cs typeface="Helvetica Light"/>
              </a:defRPr>
            </a:lvl1pPr>
          </a:lstStyle>
          <a:p>
            <a:pPr lvl="0"/>
            <a:r>
              <a:rPr lang="en-US" dirty="0"/>
              <a:t>LOREM IPSUM</a:t>
            </a:r>
          </a:p>
        </p:txBody>
      </p:sp>
      <p:sp>
        <p:nvSpPr>
          <p:cNvPr id="20" name="Text Placeholder 10"/>
          <p:cNvSpPr>
            <a:spLocks noGrp="1"/>
          </p:cNvSpPr>
          <p:nvPr>
            <p:ph type="body" sz="quarter" idx="19" hasCustomPrompt="1"/>
          </p:nvPr>
        </p:nvSpPr>
        <p:spPr>
          <a:xfrm>
            <a:off x="5159693" y="3411169"/>
            <a:ext cx="3474720" cy="2191512"/>
          </a:xfrm>
        </p:spPr>
        <p:txBody>
          <a:bodyPr anchor="t" anchorCtr="0">
            <a:normAutofit/>
          </a:bodyPr>
          <a:lstStyle>
            <a:lvl1pPr marL="0" marR="0" indent="0" algn="ctr" defTabSz="914400" rtl="0" eaLnBrk="1" fontAlgn="auto" latinLnBrk="0" hangingPunct="1">
              <a:lnSpc>
                <a:spcPct val="95000"/>
              </a:lnSpc>
              <a:spcBef>
                <a:spcPts val="600"/>
              </a:spcBef>
              <a:spcAft>
                <a:spcPts val="0"/>
              </a:spcAft>
              <a:buClr>
                <a:schemeClr val="accent1"/>
              </a:buClr>
              <a:buSzTx/>
              <a:buFontTx/>
              <a:buNone/>
              <a:tabLst/>
              <a:defRPr sz="1400" cap="none" baseline="0">
                <a:solidFill>
                  <a:schemeClr val="bg1"/>
                </a:solidFill>
                <a:latin typeface="Helvetica Light"/>
                <a:cs typeface="Helvetica Light"/>
              </a:defRPr>
            </a:lvl1pPr>
          </a:lstStyle>
          <a:p>
            <a:pPr lvl="0"/>
            <a:r>
              <a:rPr lang="en-US" dirty="0"/>
              <a:t>Body copy goes here</a:t>
            </a:r>
          </a:p>
        </p:txBody>
      </p:sp>
    </p:spTree>
    <p:extLst>
      <p:ext uri="{BB962C8B-B14F-4D97-AF65-F5344CB8AC3E}">
        <p14:creationId xmlns:p14="http://schemas.microsoft.com/office/powerpoint/2010/main" val="230953296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wo Plain Text Light">
    <p:spTree>
      <p:nvGrpSpPr>
        <p:cNvPr id="1" name=""/>
        <p:cNvGrpSpPr/>
        <p:nvPr/>
      </p:nvGrpSpPr>
      <p:grpSpPr>
        <a:xfrm>
          <a:off x="0" y="0"/>
          <a:ext cx="0" cy="0"/>
          <a:chOff x="0" y="0"/>
          <a:chExt cx="0" cy="0"/>
        </a:xfrm>
      </p:grpSpPr>
      <p:sp>
        <p:nvSpPr>
          <p:cNvPr id="2" name="Title 1"/>
          <p:cNvSpPr>
            <a:spLocks noGrp="1"/>
          </p:cNvSpPr>
          <p:nvPr>
            <p:ph type="title"/>
          </p:nvPr>
        </p:nvSpPr>
        <p:spPr>
          <a:xfrm>
            <a:off x="1208330" y="-1"/>
            <a:ext cx="7427670" cy="972900"/>
          </a:xfrm>
        </p:spPr>
        <p:txBody>
          <a:bodyPr/>
          <a:lstStyle/>
          <a:p>
            <a:r>
              <a:rPr lang="en-US" dirty="0"/>
              <a:t>Click to edit Master title style</a:t>
            </a:r>
          </a:p>
        </p:txBody>
      </p:sp>
      <p:sp>
        <p:nvSpPr>
          <p:cNvPr id="3" name="Content Placeholder 2"/>
          <p:cNvSpPr>
            <a:spLocks noGrp="1"/>
          </p:cNvSpPr>
          <p:nvPr>
            <p:ph sz="half" idx="1"/>
          </p:nvPr>
        </p:nvSpPr>
        <p:spPr>
          <a:xfrm>
            <a:off x="5067258" y="1346201"/>
            <a:ext cx="3568743" cy="4726516"/>
          </a:xfrm>
        </p:spPr>
        <p:txBody>
          <a:bodyPr>
            <a:normAutofit/>
          </a:bodyPr>
          <a:lstStyle>
            <a:lvl1pPr marL="0" indent="0">
              <a:lnSpc>
                <a:spcPct val="90000"/>
              </a:lnSpc>
              <a:spcBef>
                <a:spcPts val="1000"/>
              </a:spcBef>
              <a:buNone/>
              <a:defRPr sz="1800" b="1" i="0">
                <a:solidFill>
                  <a:schemeClr val="accent2"/>
                </a:solidFill>
                <a:latin typeface="Helvetica"/>
                <a:cs typeface="Helvetica"/>
              </a:defRPr>
            </a:lvl1pPr>
            <a:lvl2pPr marL="0" indent="0">
              <a:lnSpc>
                <a:spcPct val="104000"/>
              </a:lnSpc>
              <a:spcBef>
                <a:spcPts val="1000"/>
              </a:spcBef>
              <a:buNone/>
              <a:defRPr sz="1800"/>
            </a:lvl2pPr>
            <a:lvl3pPr marL="169863" indent="-169863">
              <a:lnSpc>
                <a:spcPct val="104000"/>
              </a:lnSpc>
              <a:spcBef>
                <a:spcPts val="1000"/>
              </a:spcBef>
              <a:defRPr sz="1800"/>
            </a:lvl3pPr>
            <a:lvl4pPr>
              <a:defRPr sz="1400"/>
            </a:lvl4pPr>
            <a:lvl5pPr>
              <a:defRPr sz="14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p:txBody>
      </p:sp>
      <p:sp>
        <p:nvSpPr>
          <p:cNvPr id="4" name="Content Placeholder 3"/>
          <p:cNvSpPr>
            <a:spLocks noGrp="1"/>
          </p:cNvSpPr>
          <p:nvPr>
            <p:ph sz="half" idx="2"/>
          </p:nvPr>
        </p:nvSpPr>
        <p:spPr>
          <a:xfrm>
            <a:off x="1208331" y="1346201"/>
            <a:ext cx="3568743" cy="4726516"/>
          </a:xfrm>
        </p:spPr>
        <p:txBody>
          <a:bodyPr>
            <a:normAutofit/>
          </a:bodyPr>
          <a:lstStyle>
            <a:lvl1pPr marL="0" indent="0">
              <a:lnSpc>
                <a:spcPct val="90000"/>
              </a:lnSpc>
              <a:spcBef>
                <a:spcPts val="1000"/>
              </a:spcBef>
              <a:buNone/>
              <a:defRPr sz="1800" b="1" i="0">
                <a:solidFill>
                  <a:schemeClr val="accent2"/>
                </a:solidFill>
                <a:latin typeface="Helvetica"/>
                <a:cs typeface="Helvetica"/>
              </a:defRPr>
            </a:lvl1pPr>
            <a:lvl2pPr marL="0" indent="0">
              <a:lnSpc>
                <a:spcPct val="104000"/>
              </a:lnSpc>
              <a:spcBef>
                <a:spcPts val="1000"/>
              </a:spcBef>
              <a:buNone/>
              <a:defRPr sz="1800"/>
            </a:lvl2pPr>
            <a:lvl3pPr marL="169863" indent="-169863">
              <a:lnSpc>
                <a:spcPct val="104000"/>
              </a:lnSpc>
              <a:spcBef>
                <a:spcPts val="1000"/>
              </a:spcBef>
              <a:defRPr sz="1800"/>
            </a:lvl3pPr>
            <a:lvl4pPr>
              <a:defRPr sz="1400"/>
            </a:lvl4pPr>
            <a:lvl5pPr>
              <a:defRPr sz="14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108878075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wo Plain Text Dark">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06500" y="-1"/>
            <a:ext cx="7428154" cy="972900"/>
          </a:xfrm>
        </p:spPr>
        <p:txBody>
          <a:bodyPr/>
          <a:lstStyle>
            <a:lvl1pPr>
              <a:defRPr>
                <a:solidFill>
                  <a:srgbClr val="FFFFFF"/>
                </a:solidFill>
              </a:defRPr>
            </a:lvl1pPr>
          </a:lstStyle>
          <a:p>
            <a:r>
              <a:rPr lang="en-US" dirty="0"/>
              <a:t>Click to edit Master title style</a:t>
            </a:r>
          </a:p>
        </p:txBody>
      </p:sp>
      <p:sp>
        <p:nvSpPr>
          <p:cNvPr id="3" name="Content Placeholder 2"/>
          <p:cNvSpPr>
            <a:spLocks noGrp="1"/>
          </p:cNvSpPr>
          <p:nvPr>
            <p:ph sz="half" idx="1"/>
          </p:nvPr>
        </p:nvSpPr>
        <p:spPr>
          <a:xfrm>
            <a:off x="5054602" y="1335618"/>
            <a:ext cx="3581399" cy="4726516"/>
          </a:xfrm>
        </p:spPr>
        <p:txBody>
          <a:bodyPr>
            <a:normAutofit/>
          </a:bodyPr>
          <a:lstStyle>
            <a:lvl1pPr marL="0" indent="0">
              <a:lnSpc>
                <a:spcPct val="90000"/>
              </a:lnSpc>
              <a:spcBef>
                <a:spcPts val="1000"/>
              </a:spcBef>
              <a:buNone/>
              <a:defRPr sz="1800" b="1" i="0">
                <a:solidFill>
                  <a:srgbClr val="FFFFFF"/>
                </a:solidFill>
                <a:latin typeface="Helvetica"/>
                <a:cs typeface="Helvetica"/>
              </a:defRPr>
            </a:lvl1pPr>
            <a:lvl2pPr marL="0" indent="0">
              <a:lnSpc>
                <a:spcPct val="104000"/>
              </a:lnSpc>
              <a:spcBef>
                <a:spcPts val="1000"/>
              </a:spcBef>
              <a:buNone/>
              <a:defRPr sz="1800">
                <a:solidFill>
                  <a:srgbClr val="FFFFFF"/>
                </a:solidFill>
              </a:defRPr>
            </a:lvl2pPr>
            <a:lvl3pPr marL="169863" indent="-169863">
              <a:lnSpc>
                <a:spcPct val="104000"/>
              </a:lnSpc>
              <a:spcBef>
                <a:spcPts val="1000"/>
              </a:spcBef>
              <a:buClrTx/>
              <a:defRPr sz="1800">
                <a:solidFill>
                  <a:srgbClr val="FFFFFF"/>
                </a:solidFill>
              </a:defRPr>
            </a:lvl3pPr>
            <a:lvl4pPr>
              <a:defRPr sz="1400"/>
            </a:lvl4pPr>
            <a:lvl5pPr>
              <a:defRPr sz="14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p:txBody>
      </p:sp>
      <p:sp>
        <p:nvSpPr>
          <p:cNvPr id="4" name="Content Placeholder 3"/>
          <p:cNvSpPr>
            <a:spLocks noGrp="1"/>
          </p:cNvSpPr>
          <p:nvPr>
            <p:ph sz="half" idx="2"/>
          </p:nvPr>
        </p:nvSpPr>
        <p:spPr>
          <a:xfrm>
            <a:off x="1206501" y="1335618"/>
            <a:ext cx="3581399" cy="4726516"/>
          </a:xfrm>
        </p:spPr>
        <p:txBody>
          <a:bodyPr>
            <a:normAutofit/>
          </a:bodyPr>
          <a:lstStyle>
            <a:lvl1pPr marL="0" indent="0">
              <a:lnSpc>
                <a:spcPct val="90000"/>
              </a:lnSpc>
              <a:spcBef>
                <a:spcPts val="1000"/>
              </a:spcBef>
              <a:buNone/>
              <a:defRPr sz="1800" b="1" i="0">
                <a:solidFill>
                  <a:srgbClr val="FFFFFF"/>
                </a:solidFill>
                <a:latin typeface="Helvetica"/>
                <a:cs typeface="Helvetica"/>
              </a:defRPr>
            </a:lvl1pPr>
            <a:lvl2pPr marL="0" indent="0">
              <a:lnSpc>
                <a:spcPct val="104000"/>
              </a:lnSpc>
              <a:spcBef>
                <a:spcPts val="1000"/>
              </a:spcBef>
              <a:buNone/>
              <a:defRPr sz="1800">
                <a:solidFill>
                  <a:srgbClr val="FFFFFF"/>
                </a:solidFill>
              </a:defRPr>
            </a:lvl2pPr>
            <a:lvl3pPr marL="169863" indent="-169863">
              <a:lnSpc>
                <a:spcPct val="104000"/>
              </a:lnSpc>
              <a:spcBef>
                <a:spcPts val="1000"/>
              </a:spcBef>
              <a:buClrTx/>
              <a:defRPr sz="1800">
                <a:solidFill>
                  <a:srgbClr val="FFFFFF"/>
                </a:solidFill>
              </a:defRPr>
            </a:lvl3pPr>
            <a:lvl4pPr>
              <a:defRPr sz="1400"/>
            </a:lvl4pPr>
            <a:lvl5pPr>
              <a:defRPr sz="14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39242996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14695" y="-1"/>
            <a:ext cx="7428153" cy="972900"/>
          </a:xfrm>
          <a:prstGeom prst="rect">
            <a:avLst/>
          </a:prstGeom>
        </p:spPr>
        <p:txBody>
          <a:bodyPr vert="horz" lIns="0" tIns="0" rIns="0" bIns="0" rtlCol="0" anchor="b" anchorCtr="0">
            <a:normAutofit/>
          </a:bodyPr>
          <a:lstStyle/>
          <a:p>
            <a:r>
              <a:rPr lang="en-US" dirty="0"/>
              <a:t>Click to edit Master title style</a:t>
            </a:r>
          </a:p>
        </p:txBody>
      </p:sp>
      <p:sp>
        <p:nvSpPr>
          <p:cNvPr id="3" name="Text Placeholder 2"/>
          <p:cNvSpPr>
            <a:spLocks noGrp="1"/>
          </p:cNvSpPr>
          <p:nvPr>
            <p:ph type="body" idx="1"/>
          </p:nvPr>
        </p:nvSpPr>
        <p:spPr>
          <a:xfrm>
            <a:off x="1214695" y="1355360"/>
            <a:ext cx="7428153" cy="4692259"/>
          </a:xfrm>
          <a:prstGeom prst="rect">
            <a:avLst/>
          </a:prstGeom>
        </p:spPr>
        <p:txBody>
          <a:bodyPr vert="horz" lIns="0" tIns="0" rIns="0" bIns="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Rectangle 6"/>
          <p:cNvSpPr/>
          <p:nvPr/>
        </p:nvSpPr>
        <p:spPr>
          <a:xfrm>
            <a:off x="250950" y="0"/>
            <a:ext cx="745390" cy="108175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Rectangle 8"/>
          <p:cNvSpPr/>
          <p:nvPr/>
        </p:nvSpPr>
        <p:spPr>
          <a:xfrm>
            <a:off x="0" y="6523861"/>
            <a:ext cx="9144000" cy="334139"/>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Rectangle 11"/>
          <p:cNvSpPr/>
          <p:nvPr/>
        </p:nvSpPr>
        <p:spPr>
          <a:xfrm>
            <a:off x="5768258" y="6598597"/>
            <a:ext cx="3375742" cy="184666"/>
          </a:xfrm>
          <a:prstGeom prst="rect">
            <a:avLst/>
          </a:prstGeom>
        </p:spPr>
        <p:txBody>
          <a:bodyPr wrap="square" lIns="0" tIns="0" rIns="0" bIns="0">
            <a:spAutoFit/>
          </a:bodyPr>
          <a:lstStyle/>
          <a:p>
            <a:r>
              <a:rPr lang="en-US" sz="1200" b="0" i="0" dirty="0">
                <a:solidFill>
                  <a:schemeClr val="bg1"/>
                </a:solidFill>
                <a:latin typeface="Helvetica Light"/>
                <a:cs typeface="Helvetica"/>
              </a:rPr>
              <a:t>KIN 371: Introduction to Statistics in Kinesiology</a:t>
            </a:r>
            <a:endParaRPr lang="en-US" sz="1200" b="1" i="0" dirty="0">
              <a:solidFill>
                <a:schemeClr val="bg1"/>
              </a:solidFill>
              <a:latin typeface="Helvetica"/>
              <a:cs typeface="Helvetica"/>
            </a:endParaRPr>
          </a:p>
        </p:txBody>
      </p:sp>
      <p:pic>
        <p:nvPicPr>
          <p:cNvPr id="1028" name="Picture 4" descr="http://assets.brand.ubc.ca/signatures/2015/ubc_brand_assets_white/4_logo/rgb/s4rc2015.png"/>
          <p:cNvPicPr>
            <a:picLocks noChangeAspect="1" noChangeArrowheads="1"/>
          </p:cNvPicPr>
          <p:nvPr userDrawn="1"/>
        </p:nvPicPr>
        <p:blipFill>
          <a:blip r:embed="rId30">
            <a:extLst>
              <a:ext uri="{28A0092B-C50C-407E-A947-70E740481C1C}">
                <a14:useLocalDpi xmlns:a14="http://schemas.microsoft.com/office/drawing/2010/main" val="0"/>
              </a:ext>
            </a:extLst>
          </a:blip>
          <a:srcRect/>
          <a:stretch>
            <a:fillRect/>
          </a:stretch>
        </p:blipFill>
        <p:spPr bwMode="auto">
          <a:xfrm>
            <a:off x="287174" y="114056"/>
            <a:ext cx="676357" cy="92200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2603944883"/>
      </p:ext>
    </p:extLst>
  </p:cSld>
  <p:clrMap bg1="lt1" tx1="dk1" bg2="lt2" tx2="dk2" accent1="accent1" accent2="accent2" accent3="accent3" accent4="accent4" accent5="accent5" accent6="accent6" hlink="hlink" folHlink="folHlink"/>
  <p:sldLayoutIdLst>
    <p:sldLayoutId id="2147483649" r:id="rId1"/>
    <p:sldLayoutId id="2147483662" r:id="rId2"/>
    <p:sldLayoutId id="2147483671" r:id="rId3"/>
    <p:sldLayoutId id="2147483672" r:id="rId4"/>
    <p:sldLayoutId id="2147483682" r:id="rId5"/>
    <p:sldLayoutId id="2147483650" r:id="rId6"/>
    <p:sldLayoutId id="2147483675" r:id="rId7"/>
    <p:sldLayoutId id="2147483663" r:id="rId8"/>
    <p:sldLayoutId id="2147483652" r:id="rId9"/>
    <p:sldLayoutId id="2147483667" r:id="rId10"/>
    <p:sldLayoutId id="2147483673" r:id="rId11"/>
    <p:sldLayoutId id="2147483674" r:id="rId12"/>
    <p:sldLayoutId id="2147483654" r:id="rId13"/>
    <p:sldLayoutId id="2147483684" r:id="rId14"/>
    <p:sldLayoutId id="2147483655" r:id="rId15"/>
    <p:sldLayoutId id="2147483660" r:id="rId16"/>
    <p:sldLayoutId id="2147483683" r:id="rId17"/>
    <p:sldLayoutId id="2147483661" r:id="rId18"/>
    <p:sldLayoutId id="2147483665" r:id="rId19"/>
    <p:sldLayoutId id="2147483664" r:id="rId20"/>
    <p:sldLayoutId id="2147483666" r:id="rId21"/>
    <p:sldLayoutId id="2147483679" r:id="rId22"/>
    <p:sldLayoutId id="2147483669" r:id="rId23"/>
    <p:sldLayoutId id="2147483680" r:id="rId24"/>
    <p:sldLayoutId id="2147483670" r:id="rId25"/>
    <p:sldLayoutId id="2147483681" r:id="rId26"/>
    <p:sldLayoutId id="2147483677" r:id="rId27"/>
    <p:sldLayoutId id="2147483678" r:id="rId28"/>
  </p:sldLayoutIdLst>
  <p:txStyles>
    <p:titleStyle>
      <a:lvl1pPr algn="l" defTabSz="457200" rtl="0" eaLnBrk="1" latinLnBrk="0" hangingPunct="1">
        <a:lnSpc>
          <a:spcPct val="90000"/>
        </a:lnSpc>
        <a:spcBef>
          <a:spcPts val="0"/>
        </a:spcBef>
        <a:buNone/>
        <a:defRPr sz="3200" b="1" i="0" kern="1200" spc="-40" baseline="0">
          <a:solidFill>
            <a:schemeClr val="tx1"/>
          </a:solidFill>
          <a:latin typeface="Helvetica Light"/>
          <a:ea typeface="+mj-ea"/>
          <a:cs typeface="Helvetica Light"/>
        </a:defRPr>
      </a:lvl1pPr>
    </p:titleStyle>
    <p:bodyStyle>
      <a:lvl1pPr marL="228600" indent="-228600" algn="l" defTabSz="457200" rtl="0" eaLnBrk="1" latinLnBrk="0" hangingPunct="1">
        <a:spcBef>
          <a:spcPct val="20000"/>
        </a:spcBef>
        <a:buClr>
          <a:schemeClr val="accent2"/>
        </a:buClr>
        <a:buFont typeface="Arial"/>
        <a:buChar char="•"/>
        <a:defRPr sz="2700" b="0" i="0" kern="1200" spc="-40" baseline="0">
          <a:solidFill>
            <a:schemeClr val="tx1"/>
          </a:solidFill>
          <a:latin typeface="Helvetica Light"/>
          <a:ea typeface="+mn-ea"/>
          <a:cs typeface="Helvetica Light"/>
        </a:defRPr>
      </a:lvl1pPr>
      <a:lvl2pPr marL="511175" indent="-282575" algn="l" defTabSz="457200" rtl="0" eaLnBrk="1" latinLnBrk="0" hangingPunct="1">
        <a:spcBef>
          <a:spcPct val="20000"/>
        </a:spcBef>
        <a:buClr>
          <a:schemeClr val="accent2"/>
        </a:buClr>
        <a:buFont typeface="Arial"/>
        <a:buChar char="–"/>
        <a:defRPr sz="2500" b="0" i="0" kern="1200" spc="-40" baseline="0">
          <a:solidFill>
            <a:schemeClr val="tx1"/>
          </a:solidFill>
          <a:latin typeface="Helvetica Light"/>
          <a:ea typeface="+mn-ea"/>
          <a:cs typeface="Helvetica Light"/>
        </a:defRPr>
      </a:lvl2pPr>
      <a:lvl3pPr marL="741363" indent="-230188" algn="l" defTabSz="457200" rtl="0" eaLnBrk="1" latinLnBrk="0" hangingPunct="1">
        <a:spcBef>
          <a:spcPct val="20000"/>
        </a:spcBef>
        <a:buClr>
          <a:schemeClr val="accent2"/>
        </a:buClr>
        <a:buFont typeface="Arial"/>
        <a:buChar char="•"/>
        <a:defRPr sz="2300" b="0" i="0" kern="1200" spc="-40" baseline="0">
          <a:solidFill>
            <a:schemeClr val="tx1"/>
          </a:solidFill>
          <a:latin typeface="Helvetica Light"/>
          <a:ea typeface="+mn-ea"/>
          <a:cs typeface="Helvetica Light"/>
        </a:defRPr>
      </a:lvl3pPr>
      <a:lvl4pPr marL="1031875" indent="-290513" algn="l" defTabSz="457200" rtl="0" eaLnBrk="1" latinLnBrk="0" hangingPunct="1">
        <a:spcBef>
          <a:spcPct val="20000"/>
        </a:spcBef>
        <a:buClr>
          <a:schemeClr val="accent2"/>
        </a:buClr>
        <a:buFont typeface="Arial"/>
        <a:buChar char="–"/>
        <a:defRPr sz="2100" b="0" i="0" kern="1200" spc="-40" baseline="0">
          <a:solidFill>
            <a:schemeClr val="tx1"/>
          </a:solidFill>
          <a:latin typeface="Helvetica Light"/>
          <a:ea typeface="+mn-ea"/>
          <a:cs typeface="Helvetica Light"/>
        </a:defRPr>
      </a:lvl4pPr>
      <a:lvl5pPr marL="1314450" indent="-282575" algn="l" defTabSz="457200" rtl="0" eaLnBrk="1" latinLnBrk="0" hangingPunct="1">
        <a:spcBef>
          <a:spcPct val="20000"/>
        </a:spcBef>
        <a:buClr>
          <a:schemeClr val="accent2"/>
        </a:buClr>
        <a:buFont typeface="Arial"/>
        <a:buChar char="»"/>
        <a:defRPr sz="1900" b="0" i="0" kern="1200" spc="-40" baseline="0">
          <a:solidFill>
            <a:schemeClr val="tx1"/>
          </a:solidFill>
          <a:latin typeface="Helvetica Light"/>
          <a:ea typeface="+mn-ea"/>
          <a:cs typeface="Helvetica Light"/>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9.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package" Target="../embeddings/Microsoft_Word_Document.docx"/><Relationship Id="rId2" Type="http://schemas.openxmlformats.org/officeDocument/2006/relationships/slideLayout" Target="../slideLayouts/slideLayout6.xml"/><Relationship Id="rId1" Type="http://schemas.openxmlformats.org/officeDocument/2006/relationships/vmlDrawing" Target="../drawings/vmlDrawing1.v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2.xml"/><Relationship Id="rId1" Type="http://schemas.openxmlformats.org/officeDocument/2006/relationships/slideLayout" Target="../slideLayouts/slideLayout6.xml"/><Relationship Id="rId4" Type="http://schemas.openxmlformats.org/officeDocument/2006/relationships/image" Target="../media/image13.pn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14.tiff"/><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0.xml"/><Relationship Id="rId1" Type="http://schemas.openxmlformats.org/officeDocument/2006/relationships/slideLayout" Target="../slideLayouts/slideLayout6.xml"/><Relationship Id="rId5" Type="http://schemas.openxmlformats.org/officeDocument/2006/relationships/image" Target="../media/image14.tiff"/><Relationship Id="rId4" Type="http://schemas.openxmlformats.org/officeDocument/2006/relationships/image" Target="../media/image16.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Rectangle 32"/>
          <p:cNvSpPr/>
          <p:nvPr/>
        </p:nvSpPr>
        <p:spPr>
          <a:xfrm>
            <a:off x="0" y="17"/>
            <a:ext cx="9144000" cy="3433233"/>
          </a:xfrm>
          <a:prstGeom prst="rect">
            <a:avLst/>
          </a:prstGeom>
          <a:solidFill>
            <a:schemeClr val="tx2">
              <a:lumMod val="20000"/>
              <a:lumOff val="8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sp>
        <p:nvSpPr>
          <p:cNvPr id="45" name="Title 9"/>
          <p:cNvSpPr txBox="1">
            <a:spLocks/>
          </p:cNvSpPr>
          <p:nvPr/>
        </p:nvSpPr>
        <p:spPr>
          <a:xfrm>
            <a:off x="3286388" y="1730991"/>
            <a:ext cx="5976664" cy="1024191"/>
          </a:xfrm>
          <a:prstGeom prst="rect">
            <a:avLst/>
          </a:prstGeom>
        </p:spPr>
        <p:txBody>
          <a:bodyPr>
            <a:noAutofit/>
          </a:bodyPr>
          <a:lstStyle>
            <a:lvl1pPr algn="l" defTabSz="457200" rtl="0" eaLnBrk="1" latinLnBrk="0" hangingPunct="1">
              <a:lnSpc>
                <a:spcPct val="90000"/>
              </a:lnSpc>
              <a:spcBef>
                <a:spcPts val="0"/>
              </a:spcBef>
              <a:buNone/>
              <a:defRPr sz="3200" b="0" i="0" kern="1200" spc="-100" baseline="0">
                <a:solidFill>
                  <a:schemeClr val="bg2"/>
                </a:solidFill>
                <a:latin typeface="Helvetica Light"/>
                <a:ea typeface="+mj-ea"/>
                <a:cs typeface="Helvetica Light"/>
              </a:defRPr>
            </a:lvl1pPr>
          </a:lstStyle>
          <a:p>
            <a:pPr>
              <a:lnSpc>
                <a:spcPct val="114000"/>
              </a:lnSpc>
            </a:pPr>
            <a:r>
              <a:rPr lang="en-US" b="1" dirty="0">
                <a:solidFill>
                  <a:srgbClr val="282828"/>
                </a:solidFill>
              </a:rPr>
              <a:t>KIN 371:</a:t>
            </a:r>
          </a:p>
          <a:p>
            <a:pPr>
              <a:lnSpc>
                <a:spcPct val="114000"/>
              </a:lnSpc>
            </a:pPr>
            <a:r>
              <a:rPr lang="en-US" dirty="0">
                <a:solidFill>
                  <a:srgbClr val="282828"/>
                </a:solidFill>
              </a:rPr>
              <a:t>Introduction to Statistics in Kinesiology</a:t>
            </a:r>
          </a:p>
        </p:txBody>
      </p:sp>
      <p:sp>
        <p:nvSpPr>
          <p:cNvPr id="50" name="Subtitle 18"/>
          <p:cNvSpPr txBox="1">
            <a:spLocks/>
          </p:cNvSpPr>
          <p:nvPr/>
        </p:nvSpPr>
        <p:spPr>
          <a:xfrm>
            <a:off x="3299267" y="3740645"/>
            <a:ext cx="5483013" cy="840495"/>
          </a:xfrm>
          <a:prstGeom prst="rect">
            <a:avLst/>
          </a:prstGeom>
        </p:spPr>
        <p:txBody>
          <a:bodyPr/>
          <a:lstStyle>
            <a:lvl1pPr marL="228600" indent="-228600" algn="l" defTabSz="457200" rtl="0" eaLnBrk="1" latinLnBrk="0" hangingPunct="1">
              <a:spcBef>
                <a:spcPct val="20000"/>
              </a:spcBef>
              <a:buClr>
                <a:schemeClr val="accent2"/>
              </a:buClr>
              <a:buFont typeface="Arial"/>
              <a:buChar char="•"/>
              <a:defRPr sz="2800" b="0" i="0" kern="1200" spc="-60" baseline="0">
                <a:solidFill>
                  <a:schemeClr val="bg2"/>
                </a:solidFill>
                <a:latin typeface="Helvetica Light"/>
                <a:ea typeface="+mn-ea"/>
                <a:cs typeface="Helvetica Light"/>
              </a:defRPr>
            </a:lvl1pPr>
            <a:lvl2pPr marL="511175" indent="-282575" algn="l" defTabSz="457200" rtl="0" eaLnBrk="1" latinLnBrk="0" hangingPunct="1">
              <a:spcBef>
                <a:spcPct val="20000"/>
              </a:spcBef>
              <a:buClr>
                <a:schemeClr val="accent2"/>
              </a:buClr>
              <a:buFont typeface="Arial"/>
              <a:buChar char="–"/>
              <a:defRPr sz="2400" b="0" i="0" kern="1200" spc="-20" baseline="0">
                <a:solidFill>
                  <a:schemeClr val="bg2"/>
                </a:solidFill>
                <a:latin typeface="Helvetica Light"/>
                <a:ea typeface="+mn-ea"/>
                <a:cs typeface="Helvetica Light"/>
              </a:defRPr>
            </a:lvl2pPr>
            <a:lvl3pPr marL="741363" indent="-230188" algn="l" defTabSz="457200" rtl="0" eaLnBrk="1" latinLnBrk="0" hangingPunct="1">
              <a:spcBef>
                <a:spcPct val="20000"/>
              </a:spcBef>
              <a:buClr>
                <a:schemeClr val="accent2"/>
              </a:buClr>
              <a:buFont typeface="Arial"/>
              <a:buChar char="•"/>
              <a:defRPr sz="1800" b="0" i="0" kern="1200" spc="-20" baseline="0">
                <a:solidFill>
                  <a:schemeClr val="bg2"/>
                </a:solidFill>
                <a:latin typeface="Helvetica Light"/>
                <a:ea typeface="+mn-ea"/>
                <a:cs typeface="Helvetica Light"/>
              </a:defRPr>
            </a:lvl3pPr>
            <a:lvl4pPr marL="1031875" indent="-290513" algn="l" defTabSz="457200" rtl="0" eaLnBrk="1" latinLnBrk="0" hangingPunct="1">
              <a:spcBef>
                <a:spcPct val="20000"/>
              </a:spcBef>
              <a:buClr>
                <a:schemeClr val="accent2"/>
              </a:buClr>
              <a:buFont typeface="Arial"/>
              <a:buChar char="–"/>
              <a:defRPr sz="1800" b="0" i="0" kern="1200" spc="-20" baseline="0">
                <a:solidFill>
                  <a:schemeClr val="bg2"/>
                </a:solidFill>
                <a:latin typeface="Helvetica Light"/>
                <a:ea typeface="+mn-ea"/>
                <a:cs typeface="Helvetica Light"/>
              </a:defRPr>
            </a:lvl4pPr>
            <a:lvl5pPr marL="1314450" indent="-282575" algn="l" defTabSz="457200" rtl="0" eaLnBrk="1" latinLnBrk="0" hangingPunct="1">
              <a:spcBef>
                <a:spcPct val="20000"/>
              </a:spcBef>
              <a:buClr>
                <a:schemeClr val="accent2"/>
              </a:buClr>
              <a:buFont typeface="Arial"/>
              <a:buChar char="»"/>
              <a:defRPr sz="1800" b="0" i="0" kern="1200" spc="-20" baseline="0">
                <a:solidFill>
                  <a:schemeClr val="bg2"/>
                </a:solidFill>
                <a:latin typeface="Helvetica Light"/>
                <a:ea typeface="+mn-ea"/>
                <a:cs typeface="Helvetica Light"/>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Clr>
                <a:srgbClr val="5CB4B0"/>
              </a:buClr>
              <a:buFont typeface="Arial"/>
              <a:buNone/>
            </a:pPr>
            <a:r>
              <a:rPr lang="en-US" sz="2400" b="1" dirty="0">
                <a:solidFill>
                  <a:schemeClr val="tx1"/>
                </a:solidFill>
              </a:rPr>
              <a:t>Classes 4 &amp; 5: </a:t>
            </a:r>
            <a:r>
              <a:rPr lang="en-US" sz="2400" b="1" dirty="0">
                <a:solidFill>
                  <a:schemeClr val="accent1"/>
                </a:solidFill>
              </a:rPr>
              <a:t>Examining Data</a:t>
            </a:r>
          </a:p>
          <a:p>
            <a:pPr marL="0" indent="0">
              <a:buClr>
                <a:srgbClr val="5CB4B0"/>
              </a:buClr>
              <a:buFont typeface="Arial"/>
              <a:buNone/>
            </a:pPr>
            <a:endParaRPr lang="en-US" sz="800" b="1" dirty="0">
              <a:solidFill>
                <a:schemeClr val="accent1"/>
              </a:solidFill>
            </a:endParaRPr>
          </a:p>
          <a:p>
            <a:pPr marL="0" indent="0">
              <a:buClr>
                <a:srgbClr val="5CB4B0"/>
              </a:buClr>
              <a:buFont typeface="Arial"/>
              <a:buNone/>
            </a:pPr>
            <a:r>
              <a:rPr lang="en-US" sz="2000" dirty="0">
                <a:solidFill>
                  <a:srgbClr val="282828"/>
                </a:solidFill>
              </a:rPr>
              <a:t> January 13 &amp; 15, 2020</a:t>
            </a:r>
          </a:p>
          <a:p>
            <a:pPr marL="0" indent="0">
              <a:buClr>
                <a:srgbClr val="5CB4B0"/>
              </a:buClr>
              <a:buFont typeface="Arial"/>
              <a:buNone/>
            </a:pPr>
            <a:endParaRPr lang="en-US" sz="2000" dirty="0">
              <a:solidFill>
                <a:srgbClr val="5E5E5E"/>
              </a:solidFill>
            </a:endParaRPr>
          </a:p>
          <a:p>
            <a:pPr marL="0" indent="0">
              <a:buClr>
                <a:srgbClr val="5CB4B0"/>
              </a:buClr>
              <a:buFont typeface="Arial"/>
              <a:buNone/>
            </a:pPr>
            <a:endParaRPr lang="en-US" dirty="0">
              <a:solidFill>
                <a:srgbClr val="5E5E5E"/>
              </a:solidFill>
            </a:endParaRPr>
          </a:p>
          <a:p>
            <a:pPr>
              <a:buClr>
                <a:srgbClr val="5CB4B0"/>
              </a:buClr>
            </a:pPr>
            <a:endParaRPr lang="en-CA" dirty="0">
              <a:solidFill>
                <a:srgbClr val="5E5E5E"/>
              </a:solidFill>
            </a:endParaRPr>
          </a:p>
        </p:txBody>
      </p:sp>
      <p:sp>
        <p:nvSpPr>
          <p:cNvPr id="4" name="TextBox 3"/>
          <p:cNvSpPr txBox="1"/>
          <p:nvPr/>
        </p:nvSpPr>
        <p:spPr>
          <a:xfrm>
            <a:off x="2053146" y="5839395"/>
            <a:ext cx="861301" cy="215444"/>
          </a:xfrm>
          <a:prstGeom prst="rect">
            <a:avLst/>
          </a:prstGeom>
          <a:noFill/>
        </p:spPr>
        <p:txBody>
          <a:bodyPr wrap="square" rtlCol="0">
            <a:spAutoFit/>
          </a:bodyPr>
          <a:lstStyle/>
          <a:p>
            <a:pPr algn="ctr"/>
            <a:r>
              <a:rPr lang="en-CA" sz="800" dirty="0">
                <a:solidFill>
                  <a:prstClr val="white"/>
                </a:solidFill>
              </a:rPr>
              <a:t>ubyssey.ca</a:t>
            </a:r>
            <a:endParaRPr lang="en-CA" sz="800" dirty="0">
              <a:solidFill>
                <a:prstClr val="white"/>
              </a:solidFill>
              <a:cs typeface="Helvetica Light"/>
            </a:endParaRPr>
          </a:p>
        </p:txBody>
      </p:sp>
      <p:sp>
        <p:nvSpPr>
          <p:cNvPr id="6" name="TextBox 5"/>
          <p:cNvSpPr txBox="1"/>
          <p:nvPr/>
        </p:nvSpPr>
        <p:spPr>
          <a:xfrm>
            <a:off x="1907706" y="3861048"/>
            <a:ext cx="1509375" cy="215444"/>
          </a:xfrm>
          <a:prstGeom prst="rect">
            <a:avLst/>
          </a:prstGeom>
          <a:noFill/>
        </p:spPr>
        <p:txBody>
          <a:bodyPr wrap="square" rtlCol="0">
            <a:spAutoFit/>
          </a:bodyPr>
          <a:lstStyle/>
          <a:p>
            <a:pPr algn="ctr"/>
            <a:r>
              <a:rPr lang="en-CA" sz="800" dirty="0">
                <a:solidFill>
                  <a:prstClr val="white"/>
                </a:solidFill>
              </a:rPr>
              <a:t>www.ubc.ca</a:t>
            </a:r>
            <a:endParaRPr lang="en-CA" sz="800" dirty="0">
              <a:solidFill>
                <a:prstClr val="white"/>
              </a:solidFill>
              <a:cs typeface="Helvetica Light"/>
            </a:endParaRPr>
          </a:p>
        </p:txBody>
      </p:sp>
      <p:sp>
        <p:nvSpPr>
          <p:cNvPr id="16" name="TextBox 15"/>
          <p:cNvSpPr txBox="1"/>
          <p:nvPr/>
        </p:nvSpPr>
        <p:spPr>
          <a:xfrm>
            <a:off x="1913290" y="3933636"/>
            <a:ext cx="1146542" cy="215444"/>
          </a:xfrm>
          <a:prstGeom prst="rect">
            <a:avLst/>
          </a:prstGeom>
          <a:noFill/>
        </p:spPr>
        <p:txBody>
          <a:bodyPr wrap="square" rtlCol="0">
            <a:spAutoFit/>
          </a:bodyPr>
          <a:lstStyle/>
          <a:p>
            <a:pPr algn="ctr"/>
            <a:r>
              <a:rPr lang="en-US" sz="800" dirty="0">
                <a:solidFill>
                  <a:schemeClr val="bg1"/>
                </a:solidFill>
              </a:rPr>
              <a:t>Thenextweb.com</a:t>
            </a:r>
            <a:endParaRPr lang="en-CA" sz="800" dirty="0">
              <a:solidFill>
                <a:schemeClr val="bg1"/>
              </a:solidFill>
              <a:cs typeface="Helvetica Light"/>
            </a:endParaRPr>
          </a:p>
        </p:txBody>
      </p:sp>
      <p:sp>
        <p:nvSpPr>
          <p:cNvPr id="18" name="TextBox 17"/>
          <p:cNvSpPr txBox="1"/>
          <p:nvPr/>
        </p:nvSpPr>
        <p:spPr>
          <a:xfrm>
            <a:off x="1985298" y="5877852"/>
            <a:ext cx="1146542" cy="215444"/>
          </a:xfrm>
          <a:prstGeom prst="rect">
            <a:avLst/>
          </a:prstGeom>
          <a:noFill/>
        </p:spPr>
        <p:txBody>
          <a:bodyPr wrap="square" rtlCol="0">
            <a:spAutoFit/>
          </a:bodyPr>
          <a:lstStyle/>
          <a:p>
            <a:pPr algn="ctr"/>
            <a:r>
              <a:rPr lang="en-US" sz="800" dirty="0">
                <a:solidFill>
                  <a:schemeClr val="bg1"/>
                </a:solidFill>
              </a:rPr>
              <a:t>Digitalspy.co.uk</a:t>
            </a:r>
            <a:endParaRPr lang="en-CA" sz="800" dirty="0">
              <a:solidFill>
                <a:schemeClr val="bg1"/>
              </a:solidFill>
              <a:cs typeface="Helvetica Light"/>
            </a:endParaRPr>
          </a:p>
        </p:txBody>
      </p:sp>
    </p:spTree>
    <p:extLst>
      <p:ext uri="{BB962C8B-B14F-4D97-AF65-F5344CB8AC3E}">
        <p14:creationId xmlns:p14="http://schemas.microsoft.com/office/powerpoint/2010/main" val="93329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0" y="0"/>
            <a:ext cx="9144000" cy="6522094"/>
          </a:xfrm>
          <a:prstGeom prst="rect">
            <a:avLst/>
          </a:prstGeom>
          <a:solidFill>
            <a:schemeClr val="accent1">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5" name="Rectangle 14"/>
          <p:cNvSpPr/>
          <p:nvPr/>
        </p:nvSpPr>
        <p:spPr>
          <a:xfrm>
            <a:off x="1466644" y="7062114"/>
            <a:ext cx="4572000" cy="646331"/>
          </a:xfrm>
          <a:prstGeom prst="rect">
            <a:avLst/>
          </a:prstGeom>
        </p:spPr>
        <p:txBody>
          <a:bodyPr>
            <a:spAutoFit/>
          </a:bodyPr>
          <a:lstStyle/>
          <a:p>
            <a:r>
              <a:rPr lang="en-US" dirty="0"/>
              <a:t>http://freerangestock.com/details.php?gid=&amp;sgid=&amp;pid=1521</a:t>
            </a:r>
          </a:p>
        </p:txBody>
      </p:sp>
      <p:sp>
        <p:nvSpPr>
          <p:cNvPr id="37" name="Rectangle 36"/>
          <p:cNvSpPr/>
          <p:nvPr/>
        </p:nvSpPr>
        <p:spPr>
          <a:xfrm>
            <a:off x="0" y="4280812"/>
            <a:ext cx="9144000" cy="72390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9" name="Rectangle 38"/>
          <p:cNvSpPr/>
          <p:nvPr/>
        </p:nvSpPr>
        <p:spPr>
          <a:xfrm>
            <a:off x="430421" y="4286646"/>
            <a:ext cx="3518912" cy="707886"/>
          </a:xfrm>
          <a:prstGeom prst="rect">
            <a:avLst/>
          </a:prstGeom>
        </p:spPr>
        <p:txBody>
          <a:bodyPr wrap="none">
            <a:spAutoFit/>
          </a:bodyPr>
          <a:lstStyle/>
          <a:p>
            <a:r>
              <a:rPr lang="en-US" sz="4000" b="1" spc="-310" dirty="0">
                <a:solidFill>
                  <a:schemeClr val="bg1"/>
                </a:solidFill>
                <a:latin typeface="Helvetica" pitchFamily="50" charset="0"/>
              </a:rPr>
              <a:t>Examining Data</a:t>
            </a:r>
            <a:endParaRPr lang="en-US" sz="4000" spc="-310" dirty="0"/>
          </a:p>
        </p:txBody>
      </p:sp>
    </p:spTree>
    <p:extLst>
      <p:ext uri="{BB962C8B-B14F-4D97-AF65-F5344CB8AC3E}">
        <p14:creationId xmlns:p14="http://schemas.microsoft.com/office/powerpoint/2010/main" val="23696435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Reading</a:t>
            </a:r>
            <a:endParaRPr lang="en-CA" dirty="0"/>
          </a:p>
        </p:txBody>
      </p:sp>
      <p:sp>
        <p:nvSpPr>
          <p:cNvPr id="3" name="Content Placeholder 2"/>
          <p:cNvSpPr>
            <a:spLocks noGrp="1"/>
          </p:cNvSpPr>
          <p:nvPr>
            <p:ph idx="1"/>
          </p:nvPr>
        </p:nvSpPr>
        <p:spPr/>
        <p:txBody>
          <a:bodyPr/>
          <a:lstStyle/>
          <a:p>
            <a:pPr marL="0" indent="0">
              <a:buNone/>
            </a:pPr>
            <a:r>
              <a:rPr lang="en-US" b="1" dirty="0">
                <a:solidFill>
                  <a:srgbClr val="5E69A0"/>
                </a:solidFill>
              </a:rPr>
              <a:t>Chapter 2</a:t>
            </a:r>
            <a:r>
              <a:rPr lang="en-US" dirty="0"/>
              <a:t>: Examining Data: Tables and Figures</a:t>
            </a:r>
            <a:endParaRPr lang="en-CA" dirty="0"/>
          </a:p>
        </p:txBody>
      </p:sp>
    </p:spTree>
    <p:extLst>
      <p:ext uri="{BB962C8B-B14F-4D97-AF65-F5344CB8AC3E}">
        <p14:creationId xmlns:p14="http://schemas.microsoft.com/office/powerpoint/2010/main" val="13269351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Learning Objectives</a:t>
            </a:r>
            <a:endParaRPr lang="en-CA" dirty="0"/>
          </a:p>
        </p:txBody>
      </p:sp>
      <p:sp>
        <p:nvSpPr>
          <p:cNvPr id="3" name="Content Placeholder 2"/>
          <p:cNvSpPr>
            <a:spLocks noGrp="1"/>
          </p:cNvSpPr>
          <p:nvPr>
            <p:ph idx="1"/>
          </p:nvPr>
        </p:nvSpPr>
        <p:spPr>
          <a:xfrm>
            <a:off x="1214695" y="1355360"/>
            <a:ext cx="7428153" cy="4888686"/>
          </a:xfrm>
        </p:spPr>
        <p:txBody>
          <a:bodyPr>
            <a:normAutofit/>
          </a:bodyPr>
          <a:lstStyle/>
          <a:p>
            <a:pPr marL="0" indent="0">
              <a:buNone/>
            </a:pPr>
            <a:r>
              <a:rPr lang="en-US" b="1" dirty="0"/>
              <a:t>By the end of this class, students should be able to:</a:t>
            </a:r>
          </a:p>
          <a:p>
            <a:pPr marL="0" indent="0">
              <a:buNone/>
            </a:pPr>
            <a:endParaRPr lang="en-US" sz="1200" b="1" dirty="0"/>
          </a:p>
          <a:p>
            <a:pPr marL="514350" indent="-514350">
              <a:buAutoNum type="arabicPeriod"/>
            </a:pPr>
            <a:r>
              <a:rPr lang="en-US" sz="1900" b="1" dirty="0"/>
              <a:t>Explain why it is important to examine data</a:t>
            </a:r>
          </a:p>
          <a:p>
            <a:pPr marL="514350" indent="-514350">
              <a:buAutoNum type="arabicPeriod"/>
            </a:pPr>
            <a:endParaRPr lang="en-US" sz="800" b="1" dirty="0"/>
          </a:p>
          <a:p>
            <a:pPr marL="514350" indent="-514350">
              <a:buAutoNum type="arabicPeriod"/>
            </a:pPr>
            <a:r>
              <a:rPr lang="en-US" sz="1900" b="1" dirty="0"/>
              <a:t>Distinguish between and explain when to examine data using a bar chart, pie chart, histogram, and frequency polygon</a:t>
            </a:r>
          </a:p>
          <a:p>
            <a:pPr marL="514350" indent="-514350">
              <a:buAutoNum type="arabicPeriod"/>
            </a:pPr>
            <a:endParaRPr lang="en-US" sz="800" b="1" dirty="0"/>
          </a:p>
          <a:p>
            <a:pPr marL="514350" indent="-514350">
              <a:buAutoNum type="arabicPeriod"/>
            </a:pPr>
            <a:r>
              <a:rPr lang="en-US" sz="1900" b="1" dirty="0"/>
              <a:t>Describe how the scaling of the y-axis effects the interpretation of figures</a:t>
            </a:r>
          </a:p>
          <a:p>
            <a:pPr marL="514350" indent="-514350">
              <a:buAutoNum type="arabicPeriod"/>
            </a:pPr>
            <a:endParaRPr lang="en-US" sz="800" b="1" dirty="0"/>
          </a:p>
          <a:p>
            <a:pPr marL="514350" indent="-514350">
              <a:buAutoNum type="arabicPeriod"/>
            </a:pPr>
            <a:r>
              <a:rPr lang="en-US" sz="1900" b="1" dirty="0"/>
              <a:t>Identify the modality of a distribution</a:t>
            </a:r>
          </a:p>
          <a:p>
            <a:pPr marL="514350" indent="-514350">
              <a:buAutoNum type="arabicPeriod"/>
            </a:pPr>
            <a:endParaRPr lang="en-US" sz="800" b="1" dirty="0"/>
          </a:p>
          <a:p>
            <a:pPr marL="514350" indent="-514350">
              <a:buAutoNum type="arabicPeriod"/>
            </a:pPr>
            <a:r>
              <a:rPr lang="en-US" sz="1900" b="1" dirty="0"/>
              <a:t>Identify positively or negatively skewed data</a:t>
            </a:r>
          </a:p>
          <a:p>
            <a:pPr marL="514350" indent="-514350">
              <a:buAutoNum type="arabicPeriod"/>
            </a:pPr>
            <a:endParaRPr lang="en-US" sz="800" b="1" dirty="0"/>
          </a:p>
          <a:p>
            <a:pPr marL="514350" indent="-514350">
              <a:buAutoNum type="arabicPeriod"/>
            </a:pPr>
            <a:r>
              <a:rPr lang="en-US" sz="1900" b="1" dirty="0"/>
              <a:t>Describe the characteristics of the normal distribution</a:t>
            </a:r>
          </a:p>
          <a:p>
            <a:pPr marL="514350" indent="-514350">
              <a:buAutoNum type="arabicPeriod"/>
            </a:pPr>
            <a:endParaRPr lang="en-US" b="1" dirty="0"/>
          </a:p>
          <a:p>
            <a:pPr marL="0" indent="0">
              <a:buNone/>
            </a:pPr>
            <a:endParaRPr lang="en-US" sz="900" b="1" dirty="0"/>
          </a:p>
          <a:p>
            <a:pPr marL="514350" indent="-514350">
              <a:buFont typeface="+mj-lt"/>
              <a:buAutoNum type="arabicPeriod"/>
            </a:pPr>
            <a:endParaRPr lang="en-US" dirty="0"/>
          </a:p>
          <a:p>
            <a:pPr marL="514350" indent="-514350">
              <a:buFont typeface="+mj-lt"/>
              <a:buAutoNum type="arabicPeriod"/>
            </a:pPr>
            <a:endParaRPr lang="en-US" dirty="0"/>
          </a:p>
          <a:p>
            <a:pPr marL="514350" indent="-514350">
              <a:buFont typeface="+mj-lt"/>
              <a:buAutoNum type="arabicPeriod"/>
            </a:pPr>
            <a:endParaRPr lang="en-US" dirty="0"/>
          </a:p>
          <a:p>
            <a:pPr marL="0" indent="0">
              <a:buNone/>
            </a:pPr>
            <a:endParaRPr lang="en-CA" dirty="0"/>
          </a:p>
        </p:txBody>
      </p:sp>
    </p:spTree>
    <p:extLst>
      <p:ext uri="{BB962C8B-B14F-4D97-AF65-F5344CB8AC3E}">
        <p14:creationId xmlns:p14="http://schemas.microsoft.com/office/powerpoint/2010/main" val="42151229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Plan for Today</a:t>
            </a:r>
            <a:endParaRPr lang="en-CA" b="1" dirty="0"/>
          </a:p>
        </p:txBody>
      </p:sp>
      <p:sp>
        <p:nvSpPr>
          <p:cNvPr id="3" name="Content Placeholder 2"/>
          <p:cNvSpPr>
            <a:spLocks noGrp="1"/>
          </p:cNvSpPr>
          <p:nvPr>
            <p:ph idx="1"/>
          </p:nvPr>
        </p:nvSpPr>
        <p:spPr/>
        <p:txBody>
          <a:bodyPr/>
          <a:lstStyle/>
          <a:p>
            <a:pPr marL="0" indent="0">
              <a:buNone/>
            </a:pPr>
            <a:endParaRPr lang="en-US" dirty="0"/>
          </a:p>
          <a:p>
            <a:pPr marL="514350" indent="-514350">
              <a:buFont typeface="+mj-lt"/>
              <a:buAutoNum type="arabicPeriod"/>
            </a:pPr>
            <a:r>
              <a:rPr lang="en-US" dirty="0"/>
              <a:t>Examining Data</a:t>
            </a:r>
          </a:p>
          <a:p>
            <a:pPr marL="796925" lvl="1" indent="-514350">
              <a:lnSpc>
                <a:spcPct val="130000"/>
              </a:lnSpc>
              <a:buFont typeface="+mj-lt"/>
              <a:buAutoNum type="alphaLcPeriod"/>
            </a:pPr>
            <a:r>
              <a:rPr lang="en-US" dirty="0"/>
              <a:t>Why examine data?</a:t>
            </a:r>
          </a:p>
          <a:p>
            <a:pPr marL="796925" lvl="1" indent="-514350">
              <a:lnSpc>
                <a:spcPct val="130000"/>
              </a:lnSpc>
              <a:buFont typeface="+mj-lt"/>
              <a:buAutoNum type="alphaLcPeriod"/>
            </a:pPr>
            <a:r>
              <a:rPr lang="en-US" dirty="0"/>
              <a:t>Tables</a:t>
            </a:r>
          </a:p>
          <a:p>
            <a:pPr marL="796925" lvl="1" indent="-514350">
              <a:lnSpc>
                <a:spcPct val="130000"/>
              </a:lnSpc>
              <a:buFont typeface="+mj-lt"/>
              <a:buAutoNum type="alphaLcPeriod"/>
            </a:pPr>
            <a:r>
              <a:rPr lang="en-US" dirty="0"/>
              <a:t>Figures</a:t>
            </a:r>
          </a:p>
          <a:p>
            <a:pPr marL="796925" lvl="1" indent="-514350">
              <a:lnSpc>
                <a:spcPct val="130000"/>
              </a:lnSpc>
              <a:buFont typeface="+mj-lt"/>
              <a:buAutoNum type="alphaLcPeriod"/>
            </a:pPr>
            <a:r>
              <a:rPr lang="en-US" dirty="0"/>
              <a:t>Describing distributions </a:t>
            </a:r>
            <a:endParaRPr lang="en-CA" dirty="0"/>
          </a:p>
          <a:p>
            <a:pPr marL="796925" lvl="1" indent="-514350">
              <a:buFont typeface="+mj-lt"/>
              <a:buAutoNum type="arabicPeriod"/>
            </a:pPr>
            <a:endParaRPr lang="en-US" dirty="0"/>
          </a:p>
        </p:txBody>
      </p:sp>
    </p:spTree>
    <p:extLst>
      <p:ext uri="{BB962C8B-B14F-4D97-AF65-F5344CB8AC3E}">
        <p14:creationId xmlns:p14="http://schemas.microsoft.com/office/powerpoint/2010/main" val="41203291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08000" y="2204866"/>
            <a:ext cx="8128000" cy="1470025"/>
          </a:xfrm>
        </p:spPr>
        <p:txBody>
          <a:bodyPr>
            <a:normAutofit/>
          </a:bodyPr>
          <a:lstStyle/>
          <a:p>
            <a:pPr marL="0" indent="0"/>
            <a:r>
              <a:rPr lang="en-US" sz="3600" dirty="0"/>
              <a:t>Why Examine Data?</a:t>
            </a:r>
            <a:endParaRPr lang="en-CA" sz="3600" dirty="0"/>
          </a:p>
        </p:txBody>
      </p:sp>
      <p:sp>
        <p:nvSpPr>
          <p:cNvPr id="3" name="Content Placeholder 2"/>
          <p:cNvSpPr>
            <a:spLocks noGrp="1"/>
          </p:cNvSpPr>
          <p:nvPr>
            <p:ph type="subTitle" idx="1"/>
          </p:nvPr>
        </p:nvSpPr>
        <p:spPr>
          <a:xfrm>
            <a:off x="508000" y="3501008"/>
            <a:ext cx="8128000" cy="1752600"/>
          </a:xfrm>
        </p:spPr>
        <p:txBody>
          <a:bodyPr>
            <a:normAutofit/>
          </a:bodyPr>
          <a:lstStyle/>
          <a:p>
            <a:pPr marL="171450" indent="-171450" defTabSz="1111250">
              <a:lnSpc>
                <a:spcPct val="90000"/>
              </a:lnSpc>
              <a:spcBef>
                <a:spcPct val="0"/>
              </a:spcBef>
              <a:spcAft>
                <a:spcPct val="35000"/>
              </a:spcAft>
              <a:buFont typeface="Arial" panose="020B0604020202020204" pitchFamily="34" charset="0"/>
              <a:buChar char="•"/>
            </a:pPr>
            <a:endParaRPr lang="en-CA" sz="2200" dirty="0"/>
          </a:p>
        </p:txBody>
      </p:sp>
      <p:sp>
        <p:nvSpPr>
          <p:cNvPr id="6" name="Oval 5"/>
          <p:cNvSpPr/>
          <p:nvPr/>
        </p:nvSpPr>
        <p:spPr>
          <a:xfrm>
            <a:off x="4059380" y="1025236"/>
            <a:ext cx="1025237" cy="1025237"/>
          </a:xfrm>
          <a:prstGeom prst="ellipse">
            <a:avLst/>
          </a:prstGeom>
          <a:solidFill>
            <a:schemeClr val="accent2"/>
          </a:solidFill>
          <a:ln w="28575" cmpd="sng">
            <a:solidFill>
              <a:srgbClr val="FFFFFF"/>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wrap="none" anchor="ctr" anchorCtr="0"/>
          <a:lstStyle/>
          <a:p>
            <a:pPr algn="ctr"/>
            <a:r>
              <a:rPr lang="en-US" sz="3600" b="1" dirty="0">
                <a:latin typeface="Helvetica Light"/>
                <a:cs typeface="Helvetica Light"/>
              </a:rPr>
              <a:t>1</a:t>
            </a:r>
          </a:p>
        </p:txBody>
      </p:sp>
    </p:spTree>
    <p:extLst>
      <p:ext uri="{BB962C8B-B14F-4D97-AF65-F5344CB8AC3E}">
        <p14:creationId xmlns:p14="http://schemas.microsoft.com/office/powerpoint/2010/main" val="18823652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Why Examine Data?</a:t>
            </a:r>
          </a:p>
        </p:txBody>
      </p:sp>
      <p:sp>
        <p:nvSpPr>
          <p:cNvPr id="3" name="Content Placeholder 2"/>
          <p:cNvSpPr>
            <a:spLocks noGrp="1"/>
          </p:cNvSpPr>
          <p:nvPr>
            <p:ph idx="1"/>
          </p:nvPr>
        </p:nvSpPr>
        <p:spPr/>
        <p:txBody>
          <a:bodyPr/>
          <a:lstStyle/>
          <a:p>
            <a:pPr marL="514350" indent="-514350">
              <a:buFont typeface="+mj-lt"/>
              <a:buAutoNum type="arabicPeriod"/>
            </a:pPr>
            <a:r>
              <a:rPr lang="en-US" dirty="0"/>
              <a:t>Gain an initial sense of the data</a:t>
            </a:r>
          </a:p>
          <a:p>
            <a:pPr marL="514350" indent="-514350">
              <a:buFont typeface="+mj-lt"/>
              <a:buAutoNum type="arabicPeriod"/>
            </a:pPr>
            <a:endParaRPr lang="en-US" dirty="0"/>
          </a:p>
          <a:p>
            <a:pPr marL="514350" indent="-514350">
              <a:buFont typeface="+mj-lt"/>
              <a:buAutoNum type="arabicPeriod"/>
            </a:pPr>
            <a:endParaRPr lang="en-US" dirty="0"/>
          </a:p>
          <a:p>
            <a:pPr marL="0" indent="0">
              <a:buNone/>
            </a:pPr>
            <a:endParaRPr lang="en-US" dirty="0"/>
          </a:p>
          <a:p>
            <a:pPr marL="514350" indent="-514350">
              <a:buFont typeface="+mj-lt"/>
              <a:buAutoNum type="arabicPeriod"/>
            </a:pPr>
            <a:endParaRPr lang="en-US" dirty="0"/>
          </a:p>
          <a:p>
            <a:pPr marL="514350" indent="-514350">
              <a:buFont typeface="+mj-lt"/>
              <a:buAutoNum type="arabicPeriod"/>
            </a:pPr>
            <a:endParaRPr lang="en-US" dirty="0"/>
          </a:p>
        </p:txBody>
      </p:sp>
      <p:pic>
        <p:nvPicPr>
          <p:cNvPr id="4" name="Picture 3"/>
          <p:cNvPicPr/>
          <p:nvPr/>
        </p:nvPicPr>
        <p:blipFill rotWithShape="1">
          <a:blip r:embed="rId3">
            <a:extLst>
              <a:ext uri="{28A0092B-C50C-407E-A947-70E740481C1C}">
                <a14:useLocalDpi xmlns:a14="http://schemas.microsoft.com/office/drawing/2010/main" val="0"/>
              </a:ext>
            </a:extLst>
          </a:blip>
          <a:srcRect l="4741" t="9720" r="23807" b="6842"/>
          <a:stretch/>
        </p:blipFill>
        <p:spPr bwMode="auto">
          <a:xfrm>
            <a:off x="701741" y="2857637"/>
            <a:ext cx="3015386" cy="2725341"/>
          </a:xfrm>
          <a:prstGeom prst="rect">
            <a:avLst/>
          </a:prstGeom>
          <a:noFill/>
          <a:ln>
            <a:noFill/>
          </a:ln>
        </p:spPr>
      </p:pic>
      <p:pic>
        <p:nvPicPr>
          <p:cNvPr id="5" name="Picture 4"/>
          <p:cNvPicPr/>
          <p:nvPr/>
        </p:nvPicPr>
        <p:blipFill rotWithShape="1">
          <a:blip r:embed="rId4">
            <a:extLst>
              <a:ext uri="{28A0092B-C50C-407E-A947-70E740481C1C}">
                <a14:useLocalDpi xmlns:a14="http://schemas.microsoft.com/office/drawing/2010/main" val="0"/>
              </a:ext>
            </a:extLst>
          </a:blip>
          <a:srcRect l="6528" t="9592" r="23517" b="7987"/>
          <a:stretch/>
        </p:blipFill>
        <p:spPr bwMode="auto">
          <a:xfrm>
            <a:off x="5121512" y="2875782"/>
            <a:ext cx="2952191" cy="2614588"/>
          </a:xfrm>
          <a:prstGeom prst="rect">
            <a:avLst/>
          </a:prstGeom>
          <a:noFill/>
          <a:ln>
            <a:noFill/>
          </a:ln>
        </p:spPr>
      </p:pic>
      <p:sp>
        <p:nvSpPr>
          <p:cNvPr id="6" name="TextBox 5"/>
          <p:cNvSpPr txBox="1"/>
          <p:nvPr/>
        </p:nvSpPr>
        <p:spPr>
          <a:xfrm>
            <a:off x="844306" y="5637882"/>
            <a:ext cx="2952191" cy="400110"/>
          </a:xfrm>
          <a:prstGeom prst="rect">
            <a:avLst/>
          </a:prstGeom>
          <a:noFill/>
        </p:spPr>
        <p:txBody>
          <a:bodyPr wrap="square" rtlCol="0">
            <a:spAutoFit/>
          </a:bodyPr>
          <a:lstStyle/>
          <a:p>
            <a:pPr algn="ctr"/>
            <a:r>
              <a:rPr lang="en-US" sz="2000" b="1" dirty="0">
                <a:latin typeface="Helvetica Light"/>
                <a:cs typeface="Helvetica Light"/>
              </a:rPr>
              <a:t>Dejection Time 2</a:t>
            </a:r>
          </a:p>
        </p:txBody>
      </p:sp>
      <p:sp>
        <p:nvSpPr>
          <p:cNvPr id="7" name="TextBox 6"/>
          <p:cNvSpPr txBox="1"/>
          <p:nvPr/>
        </p:nvSpPr>
        <p:spPr>
          <a:xfrm rot="16200000">
            <a:off x="-974409" y="4067571"/>
            <a:ext cx="2952191" cy="400110"/>
          </a:xfrm>
          <a:prstGeom prst="rect">
            <a:avLst/>
          </a:prstGeom>
          <a:noFill/>
        </p:spPr>
        <p:txBody>
          <a:bodyPr wrap="square" rtlCol="0">
            <a:spAutoFit/>
          </a:bodyPr>
          <a:lstStyle/>
          <a:p>
            <a:pPr algn="ctr"/>
            <a:r>
              <a:rPr lang="en-US" sz="2000" b="1" dirty="0">
                <a:latin typeface="Helvetica Light"/>
                <a:cs typeface="Helvetica Light"/>
              </a:rPr>
              <a:t>Frequency</a:t>
            </a:r>
          </a:p>
        </p:txBody>
      </p:sp>
      <p:sp>
        <p:nvSpPr>
          <p:cNvPr id="8" name="TextBox 7"/>
          <p:cNvSpPr txBox="1"/>
          <p:nvPr/>
        </p:nvSpPr>
        <p:spPr>
          <a:xfrm>
            <a:off x="568814" y="2133310"/>
            <a:ext cx="3558388" cy="707886"/>
          </a:xfrm>
          <a:prstGeom prst="rect">
            <a:avLst/>
          </a:prstGeom>
          <a:noFill/>
        </p:spPr>
        <p:txBody>
          <a:bodyPr wrap="square" rtlCol="0">
            <a:spAutoFit/>
          </a:bodyPr>
          <a:lstStyle/>
          <a:p>
            <a:pPr algn="ctr"/>
            <a:r>
              <a:rPr lang="en-US" sz="2000" b="1" dirty="0">
                <a:latin typeface="Helvetica Light"/>
                <a:cs typeface="Helvetica Light"/>
              </a:rPr>
              <a:t>Dejection scores for athletes who were </a:t>
            </a:r>
            <a:r>
              <a:rPr lang="en-US" sz="2000" b="1" u="sng" dirty="0">
                <a:latin typeface="Helvetica Light"/>
                <a:cs typeface="Helvetica Light"/>
              </a:rPr>
              <a:t>not selected</a:t>
            </a:r>
          </a:p>
        </p:txBody>
      </p:sp>
      <p:sp>
        <p:nvSpPr>
          <p:cNvPr id="9" name="TextBox 8"/>
          <p:cNvSpPr txBox="1"/>
          <p:nvPr/>
        </p:nvSpPr>
        <p:spPr>
          <a:xfrm>
            <a:off x="5134740" y="5642754"/>
            <a:ext cx="2952191" cy="400110"/>
          </a:xfrm>
          <a:prstGeom prst="rect">
            <a:avLst/>
          </a:prstGeom>
          <a:noFill/>
        </p:spPr>
        <p:txBody>
          <a:bodyPr wrap="square" rtlCol="0">
            <a:spAutoFit/>
          </a:bodyPr>
          <a:lstStyle/>
          <a:p>
            <a:pPr algn="ctr"/>
            <a:r>
              <a:rPr lang="en-US" sz="2000" b="1" dirty="0">
                <a:latin typeface="Helvetica Light"/>
                <a:cs typeface="Helvetica Light"/>
              </a:rPr>
              <a:t>Dejection Time 2</a:t>
            </a:r>
          </a:p>
        </p:txBody>
      </p:sp>
      <p:sp>
        <p:nvSpPr>
          <p:cNvPr id="10" name="TextBox 9"/>
          <p:cNvSpPr txBox="1"/>
          <p:nvPr/>
        </p:nvSpPr>
        <p:spPr>
          <a:xfrm rot="16200000">
            <a:off x="3316025" y="4072443"/>
            <a:ext cx="2952191" cy="400110"/>
          </a:xfrm>
          <a:prstGeom prst="rect">
            <a:avLst/>
          </a:prstGeom>
          <a:noFill/>
        </p:spPr>
        <p:txBody>
          <a:bodyPr wrap="square" rtlCol="0">
            <a:spAutoFit/>
          </a:bodyPr>
          <a:lstStyle/>
          <a:p>
            <a:pPr algn="ctr"/>
            <a:r>
              <a:rPr lang="en-US" sz="2000" b="1" dirty="0">
                <a:latin typeface="Helvetica Light"/>
                <a:cs typeface="Helvetica Light"/>
              </a:rPr>
              <a:t>Frequency</a:t>
            </a:r>
          </a:p>
        </p:txBody>
      </p:sp>
      <p:sp>
        <p:nvSpPr>
          <p:cNvPr id="11" name="TextBox 10"/>
          <p:cNvSpPr txBox="1"/>
          <p:nvPr/>
        </p:nvSpPr>
        <p:spPr>
          <a:xfrm>
            <a:off x="4859248" y="2138182"/>
            <a:ext cx="3558388" cy="707886"/>
          </a:xfrm>
          <a:prstGeom prst="rect">
            <a:avLst/>
          </a:prstGeom>
          <a:noFill/>
        </p:spPr>
        <p:txBody>
          <a:bodyPr wrap="square" rtlCol="0">
            <a:spAutoFit/>
          </a:bodyPr>
          <a:lstStyle/>
          <a:p>
            <a:pPr algn="ctr"/>
            <a:r>
              <a:rPr lang="en-US" sz="2000" b="1" dirty="0">
                <a:latin typeface="Helvetica Light"/>
                <a:cs typeface="Helvetica Light"/>
              </a:rPr>
              <a:t>Dejection scores for athletes who were </a:t>
            </a:r>
            <a:r>
              <a:rPr lang="en-US" sz="2000" b="1" u="sng" dirty="0">
                <a:latin typeface="Helvetica Light"/>
                <a:cs typeface="Helvetica Light"/>
              </a:rPr>
              <a:t>selected</a:t>
            </a:r>
          </a:p>
        </p:txBody>
      </p:sp>
    </p:spTree>
    <p:extLst>
      <p:ext uri="{BB962C8B-B14F-4D97-AF65-F5344CB8AC3E}">
        <p14:creationId xmlns:p14="http://schemas.microsoft.com/office/powerpoint/2010/main" val="34006994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Why Examine Data?</a:t>
            </a:r>
          </a:p>
        </p:txBody>
      </p:sp>
      <p:sp>
        <p:nvSpPr>
          <p:cNvPr id="3" name="Content Placeholder 2"/>
          <p:cNvSpPr>
            <a:spLocks noGrp="1"/>
          </p:cNvSpPr>
          <p:nvPr>
            <p:ph idx="1"/>
          </p:nvPr>
        </p:nvSpPr>
        <p:spPr/>
        <p:txBody>
          <a:bodyPr/>
          <a:lstStyle/>
          <a:p>
            <a:pPr marL="514350" indent="-514350">
              <a:buFont typeface="+mj-lt"/>
              <a:buAutoNum type="arabicPeriod" startAt="2"/>
            </a:pPr>
            <a:r>
              <a:rPr lang="en-US" dirty="0"/>
              <a:t>Detecting data entry errors or data coding errors</a:t>
            </a:r>
          </a:p>
          <a:p>
            <a:pPr marL="514350" indent="-514350">
              <a:buFont typeface="+mj-lt"/>
              <a:buAutoNum type="arabicPeriod" startAt="2"/>
            </a:pPr>
            <a:endParaRPr lang="en-US" dirty="0"/>
          </a:p>
          <a:p>
            <a:pPr marL="514350" indent="-514350">
              <a:buFont typeface="+mj-lt"/>
              <a:buAutoNum type="arabicPeriod" startAt="2"/>
            </a:pPr>
            <a:endParaRPr lang="en-US" dirty="0"/>
          </a:p>
          <a:p>
            <a:pPr marL="514350" indent="-514350">
              <a:buFont typeface="+mj-lt"/>
              <a:buAutoNum type="arabicPeriod" startAt="2"/>
            </a:pPr>
            <a:endParaRPr lang="en-US" dirty="0"/>
          </a:p>
        </p:txBody>
      </p:sp>
    </p:spTree>
    <p:extLst>
      <p:ext uri="{BB962C8B-B14F-4D97-AF65-F5344CB8AC3E}">
        <p14:creationId xmlns:p14="http://schemas.microsoft.com/office/powerpoint/2010/main" val="20064504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Why Examine Data?</a:t>
            </a:r>
          </a:p>
        </p:txBody>
      </p:sp>
      <p:sp>
        <p:nvSpPr>
          <p:cNvPr id="3" name="Content Placeholder 2"/>
          <p:cNvSpPr>
            <a:spLocks noGrp="1"/>
          </p:cNvSpPr>
          <p:nvPr>
            <p:ph idx="1"/>
          </p:nvPr>
        </p:nvSpPr>
        <p:spPr/>
        <p:txBody>
          <a:bodyPr/>
          <a:lstStyle/>
          <a:p>
            <a:pPr marL="514350" indent="-514350">
              <a:buFont typeface="+mj-lt"/>
              <a:buAutoNum type="arabicPeriod" startAt="3"/>
            </a:pPr>
            <a:r>
              <a:rPr lang="en-US" dirty="0"/>
              <a:t>To identify outliers</a:t>
            </a:r>
          </a:p>
          <a:p>
            <a:pPr marL="0" indent="0">
              <a:buNone/>
            </a:pPr>
            <a:endParaRPr lang="en-US" sz="1200" dirty="0"/>
          </a:p>
          <a:p>
            <a:pPr marL="796925" lvl="1" indent="-514350"/>
            <a:r>
              <a:rPr lang="en-US" dirty="0"/>
              <a:t>Rare, extreme scores that are outside the range of most other scores in the data set</a:t>
            </a:r>
          </a:p>
          <a:p>
            <a:pPr marL="514350" indent="-514350">
              <a:buFont typeface="+mj-lt"/>
              <a:buAutoNum type="arabicPeriod"/>
            </a:pPr>
            <a:endParaRPr lang="en-US" dirty="0"/>
          </a:p>
          <a:p>
            <a:pPr marL="514350" indent="-514350">
              <a:buFont typeface="+mj-lt"/>
              <a:buAutoNum type="arabicPeriod"/>
            </a:pPr>
            <a:endParaRPr lang="en-US"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24391172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Why Examine Data?</a:t>
            </a:r>
          </a:p>
        </p:txBody>
      </p:sp>
      <p:sp>
        <p:nvSpPr>
          <p:cNvPr id="3" name="Content Placeholder 2"/>
          <p:cNvSpPr>
            <a:spLocks noGrp="1"/>
          </p:cNvSpPr>
          <p:nvPr>
            <p:ph idx="1"/>
          </p:nvPr>
        </p:nvSpPr>
        <p:spPr/>
        <p:txBody>
          <a:bodyPr/>
          <a:lstStyle/>
          <a:p>
            <a:pPr marL="514350" indent="-514350">
              <a:buFont typeface="+mj-lt"/>
              <a:buAutoNum type="arabicPeriod" startAt="4"/>
            </a:pPr>
            <a:r>
              <a:rPr lang="en-US" dirty="0"/>
              <a:t>To evaluate research methodology</a:t>
            </a:r>
          </a:p>
          <a:p>
            <a:pPr marL="514350" indent="-514350">
              <a:buFont typeface="+mj-lt"/>
              <a:buAutoNum type="arabicPeriod" startAt="4"/>
            </a:pPr>
            <a:endParaRPr lang="en-US" sz="1200" dirty="0"/>
          </a:p>
          <a:p>
            <a:pPr marL="796925" lvl="1" indent="-514350"/>
            <a:r>
              <a:rPr lang="en-US" dirty="0"/>
              <a:t>Very similar scores may indicate problems with the measure used</a:t>
            </a:r>
          </a:p>
          <a:p>
            <a:pPr marL="796925" lvl="1" indent="-514350"/>
            <a:endParaRPr lang="en-US" dirty="0"/>
          </a:p>
          <a:p>
            <a:pPr marL="514350" indent="-514350">
              <a:buFont typeface="+mj-lt"/>
              <a:buAutoNum type="arabicPeriod" startAt="5"/>
            </a:pPr>
            <a:r>
              <a:rPr lang="en-US" dirty="0"/>
              <a:t>To determine whether data meet statistical criteria and assumptions</a:t>
            </a:r>
          </a:p>
          <a:p>
            <a:pPr marL="514350" indent="-514350">
              <a:buFont typeface="+mj-lt"/>
              <a:buAutoNum type="arabicPeriod" startAt="4"/>
            </a:pPr>
            <a:endParaRPr lang="en-US" dirty="0"/>
          </a:p>
          <a:p>
            <a:pPr marL="514350" indent="-514350">
              <a:buFont typeface="+mj-lt"/>
              <a:buAutoNum type="arabicPeriod" startAt="4"/>
            </a:pPr>
            <a:endParaRPr lang="en-US" dirty="0"/>
          </a:p>
          <a:p>
            <a:pPr marL="0" indent="0">
              <a:buNone/>
            </a:pPr>
            <a:endParaRPr lang="en-US" dirty="0"/>
          </a:p>
          <a:p>
            <a:pPr marL="514350" indent="-514350">
              <a:buFont typeface="+mj-lt"/>
              <a:buAutoNum type="arabicPeriod"/>
            </a:pPr>
            <a:endParaRPr lang="en-US" dirty="0"/>
          </a:p>
          <a:p>
            <a:pPr marL="514350" indent="-514350">
              <a:buFont typeface="+mj-lt"/>
              <a:buAutoNum type="arabicPeriod"/>
            </a:pPr>
            <a:endParaRPr lang="en-US" dirty="0"/>
          </a:p>
        </p:txBody>
      </p:sp>
    </p:spTree>
    <p:extLst>
      <p:ext uri="{BB962C8B-B14F-4D97-AF65-F5344CB8AC3E}">
        <p14:creationId xmlns:p14="http://schemas.microsoft.com/office/powerpoint/2010/main" val="11497382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08000" y="2204866"/>
            <a:ext cx="8128000" cy="1470025"/>
          </a:xfrm>
        </p:spPr>
        <p:txBody>
          <a:bodyPr>
            <a:normAutofit/>
          </a:bodyPr>
          <a:lstStyle/>
          <a:p>
            <a:pPr marL="0" indent="0"/>
            <a:r>
              <a:rPr lang="en-US" sz="3600" dirty="0"/>
              <a:t>Examining Data Using Tables</a:t>
            </a:r>
            <a:endParaRPr lang="en-CA" sz="3600" dirty="0"/>
          </a:p>
        </p:txBody>
      </p:sp>
      <p:sp>
        <p:nvSpPr>
          <p:cNvPr id="3" name="Content Placeholder 2"/>
          <p:cNvSpPr>
            <a:spLocks noGrp="1"/>
          </p:cNvSpPr>
          <p:nvPr>
            <p:ph type="subTitle" idx="1"/>
          </p:nvPr>
        </p:nvSpPr>
        <p:spPr>
          <a:xfrm>
            <a:off x="508000" y="3501008"/>
            <a:ext cx="8128000" cy="1752600"/>
          </a:xfrm>
        </p:spPr>
        <p:txBody>
          <a:bodyPr>
            <a:normAutofit/>
          </a:bodyPr>
          <a:lstStyle/>
          <a:p>
            <a:pPr marL="171450" indent="-171450" defTabSz="1111250">
              <a:lnSpc>
                <a:spcPct val="90000"/>
              </a:lnSpc>
              <a:spcBef>
                <a:spcPct val="0"/>
              </a:spcBef>
              <a:spcAft>
                <a:spcPct val="35000"/>
              </a:spcAft>
              <a:buFont typeface="Arial" panose="020B0604020202020204" pitchFamily="34" charset="0"/>
              <a:buChar char="•"/>
            </a:pPr>
            <a:endParaRPr lang="en-CA" sz="2200" dirty="0"/>
          </a:p>
        </p:txBody>
      </p:sp>
      <p:sp>
        <p:nvSpPr>
          <p:cNvPr id="6" name="Oval 5"/>
          <p:cNvSpPr/>
          <p:nvPr/>
        </p:nvSpPr>
        <p:spPr>
          <a:xfrm>
            <a:off x="4059380" y="1025236"/>
            <a:ext cx="1025237" cy="1025237"/>
          </a:xfrm>
          <a:prstGeom prst="ellipse">
            <a:avLst/>
          </a:prstGeom>
          <a:solidFill>
            <a:schemeClr val="accent2"/>
          </a:solidFill>
          <a:ln w="28575" cmpd="sng">
            <a:solidFill>
              <a:srgbClr val="FFFFFF"/>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wrap="none" anchor="ctr" anchorCtr="0"/>
          <a:lstStyle/>
          <a:p>
            <a:pPr algn="ctr"/>
            <a:r>
              <a:rPr lang="en-US" sz="3600" b="1" dirty="0">
                <a:latin typeface="Helvetica Light"/>
                <a:cs typeface="Helvetica Light"/>
              </a:rPr>
              <a:t>2</a:t>
            </a:r>
          </a:p>
        </p:txBody>
      </p:sp>
    </p:spTree>
    <p:extLst>
      <p:ext uri="{BB962C8B-B14F-4D97-AF65-F5344CB8AC3E}">
        <p14:creationId xmlns:p14="http://schemas.microsoft.com/office/powerpoint/2010/main" val="17372294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Object 5"/>
          <p:cNvGraphicFramePr>
            <a:graphicFrameLocks noChangeAspect="1"/>
          </p:cNvGraphicFramePr>
          <p:nvPr>
            <p:extLst>
              <p:ext uri="{D42A27DB-BD31-4B8C-83A1-F6EECF244321}">
                <p14:modId xmlns:p14="http://schemas.microsoft.com/office/powerpoint/2010/main" val="909364993"/>
              </p:ext>
            </p:extLst>
          </p:nvPr>
        </p:nvGraphicFramePr>
        <p:xfrm>
          <a:off x="1828226" y="-189968"/>
          <a:ext cx="6083300" cy="6642100"/>
        </p:xfrm>
        <a:graphic>
          <a:graphicData uri="http://schemas.openxmlformats.org/presentationml/2006/ole">
            <mc:AlternateContent xmlns:mc="http://schemas.openxmlformats.org/markup-compatibility/2006">
              <mc:Choice xmlns:v="urn:schemas-microsoft-com:vml" Requires="v">
                <p:oleObj spid="_x0000_s1140" name="Document" r:id="rId3" imgW="6083300" imgH="6642100" progId="Word.Document.12">
                  <p:embed/>
                </p:oleObj>
              </mc:Choice>
              <mc:Fallback>
                <p:oleObj name="Document" r:id="rId3" imgW="6083300" imgH="6642100" progId="Word.Document.12">
                  <p:embed/>
                  <p:pic>
                    <p:nvPicPr>
                      <p:cNvPr id="0" name=""/>
                      <p:cNvPicPr/>
                      <p:nvPr/>
                    </p:nvPicPr>
                    <p:blipFill>
                      <a:blip r:embed="rId4"/>
                      <a:stretch>
                        <a:fillRect/>
                      </a:stretch>
                    </p:blipFill>
                    <p:spPr>
                      <a:xfrm>
                        <a:off x="1828226" y="-189968"/>
                        <a:ext cx="6083300" cy="6642100"/>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dirty="0"/>
              <a:t>Frequency distribution table</a:t>
            </a:r>
          </a:p>
        </p:txBody>
      </p:sp>
      <p:sp>
        <p:nvSpPr>
          <p:cNvPr id="3" name="Content Placeholder 2"/>
          <p:cNvSpPr>
            <a:spLocks noGrp="1"/>
          </p:cNvSpPr>
          <p:nvPr>
            <p:ph idx="1"/>
          </p:nvPr>
        </p:nvSpPr>
        <p:spPr/>
        <p:txBody>
          <a:bodyPr/>
          <a:lstStyle/>
          <a:p>
            <a:pPr marL="0" indent="0">
              <a:buNone/>
            </a:pPr>
            <a:r>
              <a:rPr lang="en-US" dirty="0"/>
              <a:t>Summarizes the number and percentage of participants for the different values of the variable</a:t>
            </a:r>
          </a:p>
          <a:p>
            <a:pPr marL="514350" indent="-514350">
              <a:buFont typeface="+mj-lt"/>
              <a:buAutoNum type="arabicPeriod" startAt="4"/>
            </a:pPr>
            <a:endParaRPr lang="en-US" dirty="0"/>
          </a:p>
          <a:p>
            <a:pPr marL="0" indent="0">
              <a:buNone/>
            </a:pPr>
            <a:endParaRPr lang="en-US" dirty="0"/>
          </a:p>
          <a:p>
            <a:pPr marL="514350" indent="-514350">
              <a:buFont typeface="+mj-lt"/>
              <a:buAutoNum type="arabicPeriod"/>
            </a:pPr>
            <a:endParaRPr lang="en-US" dirty="0"/>
          </a:p>
          <a:p>
            <a:pPr marL="514350" indent="-514350">
              <a:buFont typeface="+mj-lt"/>
              <a:buAutoNum type="arabicPeriod"/>
            </a:pPr>
            <a:endParaRPr lang="en-US" dirty="0"/>
          </a:p>
        </p:txBody>
      </p:sp>
    </p:spTree>
    <p:extLst>
      <p:ext uri="{BB962C8B-B14F-4D97-AF65-F5344CB8AC3E}">
        <p14:creationId xmlns:p14="http://schemas.microsoft.com/office/powerpoint/2010/main" val="7127846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Creating Frequency Distribution Tables</a:t>
            </a:r>
          </a:p>
        </p:txBody>
      </p:sp>
      <p:sp>
        <p:nvSpPr>
          <p:cNvPr id="3" name="Content Placeholder 2"/>
          <p:cNvSpPr>
            <a:spLocks noGrp="1"/>
          </p:cNvSpPr>
          <p:nvPr>
            <p:ph idx="1"/>
          </p:nvPr>
        </p:nvSpPr>
        <p:spPr/>
        <p:txBody>
          <a:bodyPr/>
          <a:lstStyle/>
          <a:p>
            <a:pPr marL="514350" indent="-514350">
              <a:buFont typeface="+mj-lt"/>
              <a:buAutoNum type="arabicPeriod"/>
            </a:pPr>
            <a:r>
              <a:rPr lang="en-US" dirty="0"/>
              <a:t>Identify all possible values for the variable</a:t>
            </a:r>
          </a:p>
          <a:p>
            <a:pPr marL="796925" lvl="1" indent="-514350">
              <a:buFont typeface="+mj-lt"/>
              <a:buAutoNum type="arabicPeriod"/>
            </a:pPr>
            <a:r>
              <a:rPr lang="en-US" dirty="0"/>
              <a:t>Looking at all data points </a:t>
            </a:r>
          </a:p>
          <a:p>
            <a:pPr marL="514350" indent="-514350">
              <a:buFont typeface="+mj-lt"/>
              <a:buAutoNum type="arabicPeriod"/>
            </a:pPr>
            <a:endParaRPr lang="en-US" sz="1200" dirty="0"/>
          </a:p>
          <a:p>
            <a:pPr marL="514350" indent="-514350">
              <a:buFont typeface="+mj-lt"/>
              <a:buAutoNum type="arabicPeriod"/>
            </a:pPr>
            <a:r>
              <a:rPr lang="en-US" dirty="0"/>
              <a:t>Determine the frequency of participants who report each value</a:t>
            </a:r>
          </a:p>
          <a:p>
            <a:pPr marL="514350" indent="-514350">
              <a:buFont typeface="+mj-lt"/>
              <a:buAutoNum type="arabicPeriod"/>
            </a:pPr>
            <a:endParaRPr lang="en-US" sz="1200" dirty="0"/>
          </a:p>
          <a:p>
            <a:pPr marL="514350" indent="-514350">
              <a:buFont typeface="+mj-lt"/>
              <a:buAutoNum type="arabicPeriod"/>
            </a:pPr>
            <a:r>
              <a:rPr lang="en-US" dirty="0"/>
              <a:t>Calculate the percentage for each value</a:t>
            </a:r>
          </a:p>
        </p:txBody>
      </p:sp>
      <p:pic>
        <p:nvPicPr>
          <p:cNvPr id="4" name="Picture 3" descr="Picture18.png"/>
          <p:cNvPicPr>
            <a:picLocks noChangeAspect="1"/>
          </p:cNvPicPr>
          <p:nvPr/>
        </p:nvPicPr>
        <p:blipFill>
          <a:blip r:embed="rId3" cstate="print"/>
          <a:stretch>
            <a:fillRect/>
          </a:stretch>
        </p:blipFill>
        <p:spPr>
          <a:xfrm>
            <a:off x="1546877" y="4919874"/>
            <a:ext cx="6346027" cy="990600"/>
          </a:xfrm>
          <a:prstGeom prst="rect">
            <a:avLst/>
          </a:prstGeom>
        </p:spPr>
      </p:pic>
    </p:spTree>
    <p:extLst>
      <p:ext uri="{BB962C8B-B14F-4D97-AF65-F5344CB8AC3E}">
        <p14:creationId xmlns:p14="http://schemas.microsoft.com/office/powerpoint/2010/main" val="3492115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Looking for data problems</a:t>
            </a:r>
          </a:p>
        </p:txBody>
      </p:sp>
      <p:sp>
        <p:nvSpPr>
          <p:cNvPr id="3" name="Content Placeholder 2"/>
          <p:cNvSpPr>
            <a:spLocks noGrp="1"/>
          </p:cNvSpPr>
          <p:nvPr>
            <p:ph idx="1"/>
          </p:nvPr>
        </p:nvSpPr>
        <p:spPr/>
        <p:txBody>
          <a:bodyPr>
            <a:normAutofit/>
          </a:bodyPr>
          <a:lstStyle/>
          <a:p>
            <a:r>
              <a:rPr lang="en-US" dirty="0"/>
              <a:t>Frequency tables can identify “problem data”</a:t>
            </a:r>
          </a:p>
          <a:p>
            <a:pPr lvl="1"/>
            <a:r>
              <a:rPr lang="en-US" sz="2200" dirty="0"/>
              <a:t>Incorrect entry: e.g. BMI – 333</a:t>
            </a:r>
          </a:p>
          <a:p>
            <a:pPr lvl="1"/>
            <a:r>
              <a:rPr lang="en-US" sz="2200" dirty="0"/>
              <a:t>Restricted range/ truncated range</a:t>
            </a:r>
          </a:p>
          <a:p>
            <a:pPr lvl="1"/>
            <a:r>
              <a:rPr lang="en-US" sz="2200" dirty="0"/>
              <a:t>Highly skewed data</a:t>
            </a:r>
          </a:p>
          <a:p>
            <a:pPr lvl="1"/>
            <a:r>
              <a:rPr lang="en-US" sz="2200" dirty="0"/>
              <a:t>Missing data</a:t>
            </a:r>
          </a:p>
          <a:p>
            <a:pPr lvl="1"/>
            <a:endParaRPr lang="en-US" sz="1200" dirty="0"/>
          </a:p>
          <a:p>
            <a:r>
              <a:rPr lang="en-US" dirty="0"/>
              <a:t>What do you do with such data?</a:t>
            </a:r>
          </a:p>
          <a:p>
            <a:pPr lvl="1"/>
            <a:r>
              <a:rPr lang="en-US" sz="2200" dirty="0"/>
              <a:t>Delete?</a:t>
            </a:r>
          </a:p>
          <a:p>
            <a:pPr lvl="1"/>
            <a:r>
              <a:rPr lang="en-US" sz="2200" dirty="0"/>
              <a:t>Correct?</a:t>
            </a:r>
          </a:p>
          <a:p>
            <a:pPr lvl="1"/>
            <a:r>
              <a:rPr lang="en-US" sz="2200" dirty="0"/>
              <a:t>Replace with mean?</a:t>
            </a:r>
          </a:p>
          <a:p>
            <a:pPr lvl="1"/>
            <a:r>
              <a:rPr lang="en-US" sz="2200" dirty="0"/>
              <a:t>Trim? (delete top and bottom 5-10%)</a:t>
            </a:r>
          </a:p>
        </p:txBody>
      </p:sp>
    </p:spTree>
    <p:extLst>
      <p:ext uri="{BB962C8B-B14F-4D97-AF65-F5344CB8AC3E}">
        <p14:creationId xmlns:p14="http://schemas.microsoft.com/office/powerpoint/2010/main" val="33192199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Smoking </a:t>
            </a:r>
            <a:r>
              <a:rPr lang="en-US" dirty="0" err="1"/>
              <a:t>behaviour</a:t>
            </a:r>
            <a:r>
              <a:rPr lang="en-US" dirty="0"/>
              <a:t> in young females</a:t>
            </a:r>
          </a:p>
        </p:txBody>
      </p:sp>
      <p:sp>
        <p:nvSpPr>
          <p:cNvPr id="3" name="Content Placeholder 2"/>
          <p:cNvSpPr>
            <a:spLocks noGrp="1"/>
          </p:cNvSpPr>
          <p:nvPr>
            <p:ph idx="1"/>
          </p:nvPr>
        </p:nvSpPr>
        <p:spPr/>
        <p:txBody>
          <a:bodyPr/>
          <a:lstStyle/>
          <a:p>
            <a:pPr marL="0" indent="0">
              <a:lnSpc>
                <a:spcPct val="90000"/>
              </a:lnSpc>
              <a:buNone/>
            </a:pPr>
            <a:r>
              <a:rPr lang="en-US" altLang="en-US" b="1" dirty="0">
                <a:solidFill>
                  <a:schemeClr val="accent1"/>
                </a:solidFill>
              </a:rPr>
              <a:t>Participants</a:t>
            </a:r>
            <a:r>
              <a:rPr lang="en-US" altLang="en-US" dirty="0"/>
              <a:t>: 702 grade 9 students</a:t>
            </a:r>
          </a:p>
          <a:p>
            <a:pPr marL="0" indent="0">
              <a:lnSpc>
                <a:spcPct val="90000"/>
              </a:lnSpc>
              <a:buNone/>
            </a:pPr>
            <a:endParaRPr lang="en-US" altLang="en-US" sz="600" dirty="0"/>
          </a:p>
          <a:p>
            <a:pPr marL="0" indent="0">
              <a:lnSpc>
                <a:spcPct val="90000"/>
              </a:lnSpc>
              <a:buNone/>
            </a:pPr>
            <a:r>
              <a:rPr lang="en-US" altLang="en-US" b="1" dirty="0">
                <a:solidFill>
                  <a:srgbClr val="5E69A0"/>
                </a:solidFill>
              </a:rPr>
              <a:t>Smoking </a:t>
            </a:r>
            <a:r>
              <a:rPr lang="en-US" altLang="en-US" b="1" dirty="0" err="1">
                <a:solidFill>
                  <a:srgbClr val="5E69A0"/>
                </a:solidFill>
              </a:rPr>
              <a:t>behaviour</a:t>
            </a:r>
            <a:r>
              <a:rPr lang="en-US" altLang="en-US" dirty="0"/>
              <a:t>: 7 categories</a:t>
            </a:r>
          </a:p>
          <a:p>
            <a:pPr marL="0" indent="0">
              <a:lnSpc>
                <a:spcPct val="90000"/>
              </a:lnSpc>
              <a:buNone/>
            </a:pPr>
            <a:endParaRPr lang="en-US" altLang="en-US" dirty="0"/>
          </a:p>
          <a:p>
            <a:pPr lvl="1">
              <a:lnSpc>
                <a:spcPct val="90000"/>
              </a:lnSpc>
              <a:buFontTx/>
              <a:buNone/>
            </a:pPr>
            <a:r>
              <a:rPr lang="en-US" altLang="en-US" dirty="0"/>
              <a:t>1 – no cigarettes</a:t>
            </a:r>
          </a:p>
          <a:p>
            <a:pPr lvl="1">
              <a:lnSpc>
                <a:spcPct val="90000"/>
              </a:lnSpc>
              <a:buFontTx/>
              <a:buNone/>
            </a:pPr>
            <a:r>
              <a:rPr lang="en-US" altLang="en-US" dirty="0"/>
              <a:t>2 - &lt; 1/day</a:t>
            </a:r>
          </a:p>
          <a:p>
            <a:pPr lvl="1">
              <a:lnSpc>
                <a:spcPct val="90000"/>
              </a:lnSpc>
              <a:buFontTx/>
              <a:buNone/>
            </a:pPr>
            <a:r>
              <a:rPr lang="en-US" altLang="en-US" dirty="0"/>
              <a:t>3 – 1- 5</a:t>
            </a:r>
          </a:p>
          <a:p>
            <a:pPr lvl="1">
              <a:lnSpc>
                <a:spcPct val="90000"/>
              </a:lnSpc>
              <a:buFontTx/>
              <a:buNone/>
            </a:pPr>
            <a:r>
              <a:rPr lang="en-US" altLang="en-US" dirty="0"/>
              <a:t>4 – 6-10</a:t>
            </a:r>
          </a:p>
          <a:p>
            <a:pPr lvl="1">
              <a:lnSpc>
                <a:spcPct val="90000"/>
              </a:lnSpc>
              <a:buFontTx/>
              <a:buNone/>
            </a:pPr>
            <a:r>
              <a:rPr lang="en-US" altLang="en-US" dirty="0"/>
              <a:t>5 – 10-20</a:t>
            </a:r>
          </a:p>
          <a:p>
            <a:pPr lvl="1">
              <a:lnSpc>
                <a:spcPct val="90000"/>
              </a:lnSpc>
              <a:buFontTx/>
              <a:buNone/>
            </a:pPr>
            <a:r>
              <a:rPr lang="en-US" altLang="en-US" dirty="0"/>
              <a:t>6 – 20-40</a:t>
            </a:r>
          </a:p>
          <a:p>
            <a:pPr lvl="1">
              <a:lnSpc>
                <a:spcPct val="90000"/>
              </a:lnSpc>
              <a:buFontTx/>
              <a:buNone/>
            </a:pPr>
            <a:r>
              <a:rPr lang="en-US" altLang="en-US" dirty="0"/>
              <a:t>7 - &gt; 40</a:t>
            </a:r>
          </a:p>
          <a:p>
            <a:endParaRPr lang="en-US" dirty="0"/>
          </a:p>
        </p:txBody>
      </p:sp>
    </p:spTree>
    <p:extLst>
      <p:ext uri="{BB962C8B-B14F-4D97-AF65-F5344CB8AC3E}">
        <p14:creationId xmlns:p14="http://schemas.microsoft.com/office/powerpoint/2010/main" val="20994766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11720"/>
          <a:stretch/>
        </p:blipFill>
        <p:spPr bwMode="auto">
          <a:xfrm>
            <a:off x="1026758" y="1377412"/>
            <a:ext cx="7937109" cy="482982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 name="TextBox 1"/>
          <p:cNvSpPr txBox="1"/>
          <p:nvPr/>
        </p:nvSpPr>
        <p:spPr>
          <a:xfrm>
            <a:off x="1679983" y="793788"/>
            <a:ext cx="6243715" cy="523220"/>
          </a:xfrm>
          <a:prstGeom prst="rect">
            <a:avLst/>
          </a:prstGeom>
          <a:noFill/>
        </p:spPr>
        <p:txBody>
          <a:bodyPr wrap="square" rtlCol="0">
            <a:spAutoFit/>
          </a:bodyPr>
          <a:lstStyle/>
          <a:p>
            <a:pPr algn="ctr"/>
            <a:r>
              <a:rPr lang="en-US" sz="2800" dirty="0"/>
              <a:t>Smoking </a:t>
            </a:r>
            <a:r>
              <a:rPr lang="en-US" sz="2800" dirty="0" err="1"/>
              <a:t>behaviour</a:t>
            </a:r>
            <a:r>
              <a:rPr lang="en-US" sz="2800" dirty="0"/>
              <a:t> in young females</a:t>
            </a:r>
            <a:endParaRPr lang="en-US" sz="2800" dirty="0">
              <a:solidFill>
                <a:schemeClr val="tx1">
                  <a:lumMod val="75000"/>
                  <a:lumOff val="25000"/>
                </a:schemeClr>
              </a:solidFill>
              <a:latin typeface="Helvetica Light"/>
              <a:cs typeface="Helvetica Light"/>
            </a:endParaRPr>
          </a:p>
        </p:txBody>
      </p:sp>
    </p:spTree>
    <p:extLst>
      <p:ext uri="{BB962C8B-B14F-4D97-AF65-F5344CB8AC3E}">
        <p14:creationId xmlns:p14="http://schemas.microsoft.com/office/powerpoint/2010/main" val="2454367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09" t="15246" r="24905" b="5185"/>
          <a:stretch/>
        </p:blipFill>
        <p:spPr bwMode="auto">
          <a:xfrm>
            <a:off x="2116506" y="1190682"/>
            <a:ext cx="5264827" cy="444521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3" name="TextBox 2"/>
          <p:cNvSpPr txBox="1"/>
          <p:nvPr/>
        </p:nvSpPr>
        <p:spPr>
          <a:xfrm>
            <a:off x="2420755" y="5889974"/>
            <a:ext cx="5119317" cy="400110"/>
          </a:xfrm>
          <a:prstGeom prst="rect">
            <a:avLst/>
          </a:prstGeom>
          <a:noFill/>
        </p:spPr>
        <p:txBody>
          <a:bodyPr wrap="square" rtlCol="0">
            <a:spAutoFit/>
          </a:bodyPr>
          <a:lstStyle/>
          <a:p>
            <a:pPr algn="ctr"/>
            <a:r>
              <a:rPr lang="en-US" sz="2000" dirty="0">
                <a:solidFill>
                  <a:srgbClr val="282828"/>
                </a:solidFill>
                <a:latin typeface="Helvetica Light"/>
                <a:cs typeface="Helvetica Light"/>
              </a:rPr>
              <a:t>Smoking </a:t>
            </a:r>
            <a:r>
              <a:rPr lang="en-US" sz="2000" dirty="0" err="1">
                <a:solidFill>
                  <a:srgbClr val="282828"/>
                </a:solidFill>
                <a:latin typeface="Helvetica Light"/>
                <a:cs typeface="Helvetica Light"/>
              </a:rPr>
              <a:t>behaviour</a:t>
            </a:r>
            <a:r>
              <a:rPr lang="en-US" sz="2000" dirty="0">
                <a:solidFill>
                  <a:srgbClr val="282828"/>
                </a:solidFill>
                <a:latin typeface="Helvetica Light"/>
                <a:cs typeface="Helvetica Light"/>
              </a:rPr>
              <a:t> category</a:t>
            </a:r>
          </a:p>
        </p:txBody>
      </p:sp>
      <p:sp>
        <p:nvSpPr>
          <p:cNvPr id="4" name="TextBox 3"/>
          <p:cNvSpPr txBox="1"/>
          <p:nvPr/>
        </p:nvSpPr>
        <p:spPr>
          <a:xfrm rot="16200000">
            <a:off x="269036" y="3525151"/>
            <a:ext cx="2952191" cy="400110"/>
          </a:xfrm>
          <a:prstGeom prst="rect">
            <a:avLst/>
          </a:prstGeom>
          <a:noFill/>
        </p:spPr>
        <p:txBody>
          <a:bodyPr wrap="square" rtlCol="0">
            <a:spAutoFit/>
          </a:bodyPr>
          <a:lstStyle/>
          <a:p>
            <a:pPr algn="ctr"/>
            <a:r>
              <a:rPr lang="en-US" sz="2000" b="1" dirty="0">
                <a:latin typeface="Helvetica Light"/>
                <a:cs typeface="Helvetica Light"/>
              </a:rPr>
              <a:t>Frequency</a:t>
            </a:r>
          </a:p>
        </p:txBody>
      </p:sp>
      <p:sp>
        <p:nvSpPr>
          <p:cNvPr id="5" name="TextBox 4"/>
          <p:cNvSpPr txBox="1"/>
          <p:nvPr/>
        </p:nvSpPr>
        <p:spPr>
          <a:xfrm>
            <a:off x="1732888" y="693921"/>
            <a:ext cx="6243715" cy="523220"/>
          </a:xfrm>
          <a:prstGeom prst="rect">
            <a:avLst/>
          </a:prstGeom>
          <a:noFill/>
        </p:spPr>
        <p:txBody>
          <a:bodyPr wrap="square" rtlCol="0">
            <a:spAutoFit/>
          </a:bodyPr>
          <a:lstStyle/>
          <a:p>
            <a:pPr algn="ctr"/>
            <a:r>
              <a:rPr lang="en-US" sz="2800" dirty="0"/>
              <a:t>Smoking </a:t>
            </a:r>
            <a:r>
              <a:rPr lang="en-US" sz="2800" dirty="0" err="1"/>
              <a:t>behaviour</a:t>
            </a:r>
            <a:r>
              <a:rPr lang="en-US" sz="2800" dirty="0"/>
              <a:t> in young females</a:t>
            </a:r>
            <a:endParaRPr lang="en-US" sz="2800" dirty="0">
              <a:solidFill>
                <a:schemeClr val="tx1">
                  <a:lumMod val="75000"/>
                  <a:lumOff val="25000"/>
                </a:schemeClr>
              </a:solidFill>
              <a:latin typeface="Helvetica Light"/>
              <a:cs typeface="Helvetica Light"/>
            </a:endParaRPr>
          </a:p>
        </p:txBody>
      </p:sp>
    </p:spTree>
    <p:extLst>
      <p:ext uri="{BB962C8B-B14F-4D97-AF65-F5344CB8AC3E}">
        <p14:creationId xmlns:p14="http://schemas.microsoft.com/office/powerpoint/2010/main" val="10741512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Grouped frequency distribution table</a:t>
            </a:r>
          </a:p>
        </p:txBody>
      </p:sp>
      <p:sp>
        <p:nvSpPr>
          <p:cNvPr id="4" name="Content Placeholder 3"/>
          <p:cNvSpPr>
            <a:spLocks noGrp="1"/>
          </p:cNvSpPr>
          <p:nvPr>
            <p:ph idx="1"/>
          </p:nvPr>
        </p:nvSpPr>
        <p:spPr/>
        <p:txBody>
          <a:bodyPr/>
          <a:lstStyle/>
          <a:p>
            <a:pPr marL="0" indent="0">
              <a:buNone/>
            </a:pPr>
            <a:r>
              <a:rPr lang="en-US" dirty="0"/>
              <a:t>A table that groups interval or ratio values of a variable into smaller numbers of intervals</a:t>
            </a:r>
          </a:p>
          <a:p>
            <a:pPr marL="0" indent="0">
              <a:buNone/>
            </a:pPr>
            <a:endParaRPr lang="en-US" sz="1200" dirty="0"/>
          </a:p>
          <a:p>
            <a:r>
              <a:rPr lang="en-US" sz="2300" dirty="0"/>
              <a:t>Frequencies and percentages are calculated within the intervals</a:t>
            </a:r>
          </a:p>
        </p:txBody>
      </p:sp>
    </p:spTree>
    <p:extLst>
      <p:ext uri="{BB962C8B-B14F-4D97-AF65-F5344CB8AC3E}">
        <p14:creationId xmlns:p14="http://schemas.microsoft.com/office/powerpoint/2010/main" val="12134575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Grouped frequency distribution table</a:t>
            </a:r>
          </a:p>
        </p:txBody>
      </p:sp>
      <p:sp>
        <p:nvSpPr>
          <p:cNvPr id="4" name="Content Placeholder 3"/>
          <p:cNvSpPr>
            <a:spLocks noGrp="1"/>
          </p:cNvSpPr>
          <p:nvPr>
            <p:ph idx="1"/>
          </p:nvPr>
        </p:nvSpPr>
        <p:spPr/>
        <p:txBody>
          <a:bodyPr/>
          <a:lstStyle/>
          <a:p>
            <a:pPr marL="0" indent="0">
              <a:buNone/>
            </a:pPr>
            <a:endParaRPr lang="en-US" sz="2300" dirty="0"/>
          </a:p>
        </p:txBody>
      </p:sp>
      <p:graphicFrame>
        <p:nvGraphicFramePr>
          <p:cNvPr id="5" name="Table 4"/>
          <p:cNvGraphicFramePr>
            <a:graphicFrameLocks noGrp="1"/>
          </p:cNvGraphicFramePr>
          <p:nvPr>
            <p:extLst>
              <p:ext uri="{D42A27DB-BD31-4B8C-83A1-F6EECF244321}">
                <p14:modId xmlns:p14="http://schemas.microsoft.com/office/powerpoint/2010/main" val="1308554224"/>
              </p:ext>
            </p:extLst>
          </p:nvPr>
        </p:nvGraphicFramePr>
        <p:xfrm>
          <a:off x="495314" y="1377623"/>
          <a:ext cx="4692464" cy="4904778"/>
        </p:xfrm>
        <a:graphic>
          <a:graphicData uri="http://schemas.openxmlformats.org/drawingml/2006/table">
            <a:tbl>
              <a:tblPr firstRow="1" bandRow="1">
                <a:tableStyleId>{3C2FFA5D-87B4-456A-9821-1D502468CF0F}</a:tableStyleId>
              </a:tblPr>
              <a:tblGrid>
                <a:gridCol w="1607004">
                  <a:extLst>
                    <a:ext uri="{9D8B030D-6E8A-4147-A177-3AD203B41FA5}">
                      <a16:colId xmlns:a16="http://schemas.microsoft.com/office/drawing/2014/main" val="20000"/>
                    </a:ext>
                  </a:extLst>
                </a:gridCol>
                <a:gridCol w="1521305">
                  <a:extLst>
                    <a:ext uri="{9D8B030D-6E8A-4147-A177-3AD203B41FA5}">
                      <a16:colId xmlns:a16="http://schemas.microsoft.com/office/drawing/2014/main" val="20001"/>
                    </a:ext>
                  </a:extLst>
                </a:gridCol>
                <a:gridCol w="1564155">
                  <a:extLst>
                    <a:ext uri="{9D8B030D-6E8A-4147-A177-3AD203B41FA5}">
                      <a16:colId xmlns:a16="http://schemas.microsoft.com/office/drawing/2014/main" val="20002"/>
                    </a:ext>
                  </a:extLst>
                </a:gridCol>
              </a:tblGrid>
              <a:tr h="730498">
                <a:tc>
                  <a:txBody>
                    <a:bodyPr/>
                    <a:lstStyle/>
                    <a:p>
                      <a:r>
                        <a:rPr lang="en-US" dirty="0"/>
                        <a:t>Life</a:t>
                      </a:r>
                      <a:r>
                        <a:rPr lang="en-US" baseline="0" dirty="0"/>
                        <a:t> Satisfaction</a:t>
                      </a:r>
                      <a:endParaRPr lang="en-US" dirty="0"/>
                    </a:p>
                  </a:txBody>
                  <a:tcPr anchor="ctr"/>
                </a:tc>
                <a:tc>
                  <a:txBody>
                    <a:bodyPr/>
                    <a:lstStyle/>
                    <a:p>
                      <a:pPr algn="ctr"/>
                      <a:r>
                        <a:rPr lang="en-US" dirty="0"/>
                        <a:t>Frequency</a:t>
                      </a:r>
                    </a:p>
                  </a:txBody>
                  <a:tcPr anchor="ctr"/>
                </a:tc>
                <a:tc>
                  <a:txBody>
                    <a:bodyPr/>
                    <a:lstStyle/>
                    <a:p>
                      <a:pPr algn="ctr"/>
                      <a:r>
                        <a:rPr lang="en-US" dirty="0"/>
                        <a:t>Percent</a:t>
                      </a:r>
                    </a:p>
                  </a:txBody>
                  <a:tcPr anchor="ctr"/>
                </a:tc>
                <a:extLst>
                  <a:ext uri="{0D108BD9-81ED-4DB2-BD59-A6C34878D82A}">
                    <a16:rowId xmlns:a16="http://schemas.microsoft.com/office/drawing/2014/main" val="10000"/>
                  </a:ext>
                </a:extLst>
              </a:tr>
              <a:tr h="417428">
                <a:tc>
                  <a:txBody>
                    <a:bodyPr/>
                    <a:lstStyle/>
                    <a:p>
                      <a:r>
                        <a:rPr lang="en-US" dirty="0"/>
                        <a:t>10-12</a:t>
                      </a:r>
                    </a:p>
                  </a:txBody>
                  <a:tcPr anchor="ctr"/>
                </a:tc>
                <a:tc>
                  <a:txBody>
                    <a:bodyPr/>
                    <a:lstStyle/>
                    <a:p>
                      <a:pPr algn="ctr"/>
                      <a:r>
                        <a:rPr lang="en-US" dirty="0"/>
                        <a:t>1</a:t>
                      </a:r>
                    </a:p>
                  </a:txBody>
                  <a:tcPr anchor="ctr"/>
                </a:tc>
                <a:tc>
                  <a:txBody>
                    <a:bodyPr/>
                    <a:lstStyle/>
                    <a:p>
                      <a:pPr algn="ctr"/>
                      <a:r>
                        <a:rPr lang="en-US" dirty="0"/>
                        <a:t>.58%</a:t>
                      </a:r>
                    </a:p>
                  </a:txBody>
                  <a:tcPr anchor="ctr"/>
                </a:tc>
                <a:extLst>
                  <a:ext uri="{0D108BD9-81ED-4DB2-BD59-A6C34878D82A}">
                    <a16:rowId xmlns:a16="http://schemas.microsoft.com/office/drawing/2014/main" val="10001"/>
                  </a:ext>
                </a:extLst>
              </a:tr>
              <a:tr h="417428">
                <a:tc>
                  <a:txBody>
                    <a:bodyPr/>
                    <a:lstStyle/>
                    <a:p>
                      <a:r>
                        <a:rPr lang="en-US" dirty="0"/>
                        <a:t>13-15</a:t>
                      </a:r>
                    </a:p>
                  </a:txBody>
                  <a:tcPr anchor="ctr"/>
                </a:tc>
                <a:tc>
                  <a:txBody>
                    <a:bodyPr/>
                    <a:lstStyle/>
                    <a:p>
                      <a:pPr algn="ctr"/>
                      <a:r>
                        <a:rPr lang="en-US" dirty="0"/>
                        <a:t>1</a:t>
                      </a:r>
                    </a:p>
                  </a:txBody>
                  <a:tcPr anchor="ctr"/>
                </a:tc>
                <a:tc>
                  <a:txBody>
                    <a:bodyPr/>
                    <a:lstStyle/>
                    <a:p>
                      <a:pPr algn="ctr"/>
                      <a:r>
                        <a:rPr lang="en-US" dirty="0"/>
                        <a:t>.58%</a:t>
                      </a:r>
                    </a:p>
                  </a:txBody>
                  <a:tcPr anchor="ctr"/>
                </a:tc>
                <a:extLst>
                  <a:ext uri="{0D108BD9-81ED-4DB2-BD59-A6C34878D82A}">
                    <a16:rowId xmlns:a16="http://schemas.microsoft.com/office/drawing/2014/main" val="10002"/>
                  </a:ext>
                </a:extLst>
              </a:tr>
              <a:tr h="417428">
                <a:tc>
                  <a:txBody>
                    <a:bodyPr/>
                    <a:lstStyle/>
                    <a:p>
                      <a:r>
                        <a:rPr lang="en-US" dirty="0"/>
                        <a:t>16-18</a:t>
                      </a:r>
                    </a:p>
                  </a:txBody>
                  <a:tcPr anchor="ctr"/>
                </a:tc>
                <a:tc>
                  <a:txBody>
                    <a:bodyPr/>
                    <a:lstStyle/>
                    <a:p>
                      <a:pPr algn="ctr"/>
                      <a:r>
                        <a:rPr lang="en-US" dirty="0"/>
                        <a:t>4</a:t>
                      </a:r>
                    </a:p>
                  </a:txBody>
                  <a:tcPr anchor="ctr"/>
                </a:tc>
                <a:tc>
                  <a:txBody>
                    <a:bodyPr/>
                    <a:lstStyle/>
                    <a:p>
                      <a:pPr algn="ctr"/>
                      <a:r>
                        <a:rPr lang="en-US" dirty="0"/>
                        <a:t>2.31%</a:t>
                      </a:r>
                    </a:p>
                  </a:txBody>
                  <a:tcPr anchor="ctr"/>
                </a:tc>
                <a:extLst>
                  <a:ext uri="{0D108BD9-81ED-4DB2-BD59-A6C34878D82A}">
                    <a16:rowId xmlns:a16="http://schemas.microsoft.com/office/drawing/2014/main" val="10003"/>
                  </a:ext>
                </a:extLst>
              </a:tr>
              <a:tr h="417428">
                <a:tc>
                  <a:txBody>
                    <a:bodyPr/>
                    <a:lstStyle/>
                    <a:p>
                      <a:r>
                        <a:rPr lang="en-US" dirty="0"/>
                        <a:t>19-21</a:t>
                      </a:r>
                    </a:p>
                  </a:txBody>
                  <a:tcPr anchor="ctr"/>
                </a:tc>
                <a:tc>
                  <a:txBody>
                    <a:bodyPr/>
                    <a:lstStyle/>
                    <a:p>
                      <a:pPr algn="ctr"/>
                      <a:r>
                        <a:rPr lang="en-US" dirty="0"/>
                        <a:t>13</a:t>
                      </a:r>
                    </a:p>
                  </a:txBody>
                  <a:tcPr anchor="ctr"/>
                </a:tc>
                <a:tc>
                  <a:txBody>
                    <a:bodyPr/>
                    <a:lstStyle/>
                    <a:p>
                      <a:pPr algn="ctr"/>
                      <a:r>
                        <a:rPr lang="en-US" dirty="0"/>
                        <a:t>7.51%</a:t>
                      </a:r>
                    </a:p>
                  </a:txBody>
                  <a:tcPr anchor="ctr"/>
                </a:tc>
                <a:extLst>
                  <a:ext uri="{0D108BD9-81ED-4DB2-BD59-A6C34878D82A}">
                    <a16:rowId xmlns:a16="http://schemas.microsoft.com/office/drawing/2014/main" val="10004"/>
                  </a:ext>
                </a:extLst>
              </a:tr>
              <a:tr h="417428">
                <a:tc>
                  <a:txBody>
                    <a:bodyPr/>
                    <a:lstStyle/>
                    <a:p>
                      <a:r>
                        <a:rPr lang="en-US" dirty="0"/>
                        <a:t>22-24</a:t>
                      </a:r>
                    </a:p>
                  </a:txBody>
                  <a:tcPr anchor="ctr"/>
                </a:tc>
                <a:tc>
                  <a:txBody>
                    <a:bodyPr/>
                    <a:lstStyle/>
                    <a:p>
                      <a:pPr algn="ctr"/>
                      <a:r>
                        <a:rPr lang="en-US" dirty="0"/>
                        <a:t>15</a:t>
                      </a:r>
                    </a:p>
                  </a:txBody>
                  <a:tcPr anchor="ctr"/>
                </a:tc>
                <a:tc>
                  <a:txBody>
                    <a:bodyPr/>
                    <a:lstStyle/>
                    <a:p>
                      <a:pPr algn="ctr"/>
                      <a:r>
                        <a:rPr lang="en-US" dirty="0"/>
                        <a:t>8.67%</a:t>
                      </a:r>
                    </a:p>
                  </a:txBody>
                  <a:tcPr anchor="ctr"/>
                </a:tc>
                <a:extLst>
                  <a:ext uri="{0D108BD9-81ED-4DB2-BD59-A6C34878D82A}">
                    <a16:rowId xmlns:a16="http://schemas.microsoft.com/office/drawing/2014/main" val="10005"/>
                  </a:ext>
                </a:extLst>
              </a:tr>
              <a:tr h="417428">
                <a:tc>
                  <a:txBody>
                    <a:bodyPr/>
                    <a:lstStyle/>
                    <a:p>
                      <a:r>
                        <a:rPr lang="en-US" dirty="0"/>
                        <a:t>25-27</a:t>
                      </a:r>
                    </a:p>
                  </a:txBody>
                  <a:tcPr anchor="ctr"/>
                </a:tc>
                <a:tc>
                  <a:txBody>
                    <a:bodyPr/>
                    <a:lstStyle/>
                    <a:p>
                      <a:pPr algn="ctr"/>
                      <a:r>
                        <a:rPr lang="en-US" dirty="0"/>
                        <a:t>27</a:t>
                      </a:r>
                    </a:p>
                  </a:txBody>
                  <a:tcPr anchor="ctr"/>
                </a:tc>
                <a:tc>
                  <a:txBody>
                    <a:bodyPr/>
                    <a:lstStyle/>
                    <a:p>
                      <a:pPr algn="ctr"/>
                      <a:r>
                        <a:rPr lang="en-US" dirty="0"/>
                        <a:t>15.61%</a:t>
                      </a:r>
                    </a:p>
                  </a:txBody>
                  <a:tcPr anchor="ctr"/>
                </a:tc>
                <a:extLst>
                  <a:ext uri="{0D108BD9-81ED-4DB2-BD59-A6C34878D82A}">
                    <a16:rowId xmlns:a16="http://schemas.microsoft.com/office/drawing/2014/main" val="10006"/>
                  </a:ext>
                </a:extLst>
              </a:tr>
              <a:tr h="417428">
                <a:tc>
                  <a:txBody>
                    <a:bodyPr/>
                    <a:lstStyle/>
                    <a:p>
                      <a:r>
                        <a:rPr lang="en-US" dirty="0"/>
                        <a:t>28-30</a:t>
                      </a:r>
                    </a:p>
                  </a:txBody>
                  <a:tcPr anchor="ctr"/>
                </a:tc>
                <a:tc>
                  <a:txBody>
                    <a:bodyPr/>
                    <a:lstStyle/>
                    <a:p>
                      <a:pPr algn="ctr"/>
                      <a:r>
                        <a:rPr lang="en-US" dirty="0"/>
                        <a:t>50</a:t>
                      </a:r>
                    </a:p>
                  </a:txBody>
                  <a:tcPr anchor="ctr"/>
                </a:tc>
                <a:tc>
                  <a:txBody>
                    <a:bodyPr/>
                    <a:lstStyle/>
                    <a:p>
                      <a:pPr algn="ctr"/>
                      <a:r>
                        <a:rPr lang="en-US" dirty="0"/>
                        <a:t>28.90%</a:t>
                      </a:r>
                    </a:p>
                  </a:txBody>
                  <a:tcPr anchor="ctr"/>
                </a:tc>
                <a:extLst>
                  <a:ext uri="{0D108BD9-81ED-4DB2-BD59-A6C34878D82A}">
                    <a16:rowId xmlns:a16="http://schemas.microsoft.com/office/drawing/2014/main" val="10007"/>
                  </a:ext>
                </a:extLst>
              </a:tr>
              <a:tr h="417428">
                <a:tc>
                  <a:txBody>
                    <a:bodyPr/>
                    <a:lstStyle/>
                    <a:p>
                      <a:r>
                        <a:rPr lang="en-US" dirty="0"/>
                        <a:t>31-33</a:t>
                      </a:r>
                    </a:p>
                  </a:txBody>
                  <a:tcPr anchor="ctr"/>
                </a:tc>
                <a:tc>
                  <a:txBody>
                    <a:bodyPr/>
                    <a:lstStyle/>
                    <a:p>
                      <a:pPr algn="ctr"/>
                      <a:r>
                        <a:rPr lang="en-US" dirty="0"/>
                        <a:t>34</a:t>
                      </a:r>
                    </a:p>
                  </a:txBody>
                  <a:tcPr anchor="ctr"/>
                </a:tc>
                <a:tc>
                  <a:txBody>
                    <a:bodyPr/>
                    <a:lstStyle/>
                    <a:p>
                      <a:pPr algn="ctr"/>
                      <a:r>
                        <a:rPr lang="en-US" dirty="0"/>
                        <a:t>19.65%</a:t>
                      </a:r>
                    </a:p>
                  </a:txBody>
                  <a:tcPr anchor="ctr"/>
                </a:tc>
                <a:extLst>
                  <a:ext uri="{0D108BD9-81ED-4DB2-BD59-A6C34878D82A}">
                    <a16:rowId xmlns:a16="http://schemas.microsoft.com/office/drawing/2014/main" val="10008"/>
                  </a:ext>
                </a:extLst>
              </a:tr>
              <a:tr h="417428">
                <a:tc>
                  <a:txBody>
                    <a:bodyPr/>
                    <a:lstStyle/>
                    <a:p>
                      <a:r>
                        <a:rPr lang="en-US" dirty="0"/>
                        <a:t>34-36</a:t>
                      </a:r>
                    </a:p>
                  </a:txBody>
                  <a:tcPr anchor="ctr"/>
                </a:tc>
                <a:tc>
                  <a:txBody>
                    <a:bodyPr/>
                    <a:lstStyle/>
                    <a:p>
                      <a:pPr algn="ctr"/>
                      <a:r>
                        <a:rPr lang="en-US" dirty="0"/>
                        <a:t>28</a:t>
                      </a:r>
                    </a:p>
                  </a:txBody>
                  <a:tcPr anchor="ctr"/>
                </a:tc>
                <a:tc>
                  <a:txBody>
                    <a:bodyPr/>
                    <a:lstStyle/>
                    <a:p>
                      <a:pPr algn="ctr"/>
                      <a:r>
                        <a:rPr lang="en-US" dirty="0"/>
                        <a:t>16.18%</a:t>
                      </a:r>
                    </a:p>
                  </a:txBody>
                  <a:tcPr anchor="ctr"/>
                </a:tc>
                <a:extLst>
                  <a:ext uri="{0D108BD9-81ED-4DB2-BD59-A6C34878D82A}">
                    <a16:rowId xmlns:a16="http://schemas.microsoft.com/office/drawing/2014/main" val="10009"/>
                  </a:ext>
                </a:extLst>
              </a:tr>
              <a:tr h="417428">
                <a:tc>
                  <a:txBody>
                    <a:bodyPr/>
                    <a:lstStyle/>
                    <a:p>
                      <a:r>
                        <a:rPr lang="en-US" b="1" dirty="0"/>
                        <a:t>Total</a:t>
                      </a:r>
                    </a:p>
                  </a:txBody>
                  <a:tcPr anchor="ctr">
                    <a:solidFill>
                      <a:schemeClr val="accent3">
                        <a:lumMod val="40000"/>
                        <a:lumOff val="60000"/>
                      </a:schemeClr>
                    </a:solidFill>
                  </a:tcPr>
                </a:tc>
                <a:tc>
                  <a:txBody>
                    <a:bodyPr/>
                    <a:lstStyle/>
                    <a:p>
                      <a:pPr algn="ctr"/>
                      <a:r>
                        <a:rPr lang="en-US" b="1" dirty="0"/>
                        <a:t>173</a:t>
                      </a:r>
                    </a:p>
                  </a:txBody>
                  <a:tcPr anchor="ctr">
                    <a:solidFill>
                      <a:schemeClr val="accent3">
                        <a:lumMod val="40000"/>
                        <a:lumOff val="60000"/>
                      </a:schemeClr>
                    </a:solidFill>
                  </a:tcPr>
                </a:tc>
                <a:tc>
                  <a:txBody>
                    <a:bodyPr/>
                    <a:lstStyle/>
                    <a:p>
                      <a:pPr algn="ctr"/>
                      <a:r>
                        <a:rPr lang="en-US" b="1" dirty="0"/>
                        <a:t>100%</a:t>
                      </a:r>
                    </a:p>
                  </a:txBody>
                  <a:tcPr anchor="ctr">
                    <a:solidFill>
                      <a:schemeClr val="accent3">
                        <a:lumMod val="40000"/>
                        <a:lumOff val="60000"/>
                      </a:schemeClr>
                    </a:solidFill>
                  </a:tcPr>
                </a:tc>
                <a:extLst>
                  <a:ext uri="{0D108BD9-81ED-4DB2-BD59-A6C34878D82A}">
                    <a16:rowId xmlns:a16="http://schemas.microsoft.com/office/drawing/2014/main" val="10010"/>
                  </a:ext>
                </a:extLst>
              </a:tr>
            </a:tbl>
          </a:graphicData>
        </a:graphic>
      </p:graphicFrame>
      <p:sp>
        <p:nvSpPr>
          <p:cNvPr id="2" name="TextBox 1"/>
          <p:cNvSpPr txBox="1"/>
          <p:nvPr/>
        </p:nvSpPr>
        <p:spPr>
          <a:xfrm>
            <a:off x="5376968" y="1495226"/>
            <a:ext cx="3265879" cy="1169551"/>
          </a:xfrm>
          <a:prstGeom prst="rect">
            <a:avLst/>
          </a:prstGeom>
          <a:noFill/>
        </p:spPr>
        <p:txBody>
          <a:bodyPr wrap="square" rtlCol="0">
            <a:spAutoFit/>
          </a:bodyPr>
          <a:lstStyle/>
          <a:p>
            <a:r>
              <a:rPr lang="en-US" sz="2200" b="1" dirty="0">
                <a:solidFill>
                  <a:schemeClr val="accent1"/>
                </a:solidFill>
                <a:latin typeface="Helvetica Light"/>
                <a:cs typeface="Helvetica Light"/>
              </a:rPr>
              <a:t>	</a:t>
            </a:r>
            <a:r>
              <a:rPr lang="en-US" sz="2200" b="1" dirty="0">
                <a:solidFill>
                  <a:schemeClr val="accent1"/>
                </a:solidFill>
                <a:cs typeface="Helvetica Light"/>
              </a:rPr>
              <a:t>real lower limit :</a:t>
            </a:r>
            <a:endParaRPr lang="en-US" sz="800" b="1" dirty="0">
              <a:solidFill>
                <a:schemeClr val="accent1"/>
              </a:solidFill>
              <a:latin typeface="Helvetica Light"/>
              <a:cs typeface="Helvetica Light"/>
            </a:endParaRPr>
          </a:p>
          <a:p>
            <a:r>
              <a:rPr lang="en-US" sz="1600" dirty="0">
                <a:solidFill>
                  <a:srgbClr val="282828"/>
                </a:solidFill>
                <a:latin typeface="Helvetica Light"/>
                <a:cs typeface="Helvetica Light"/>
              </a:rPr>
              <a:t>Smallest value of a variable that would be grouped in a particular interval</a:t>
            </a:r>
          </a:p>
        </p:txBody>
      </p:sp>
      <p:sp>
        <p:nvSpPr>
          <p:cNvPr id="7" name="TextBox 6"/>
          <p:cNvSpPr txBox="1"/>
          <p:nvPr/>
        </p:nvSpPr>
        <p:spPr>
          <a:xfrm>
            <a:off x="5376969" y="3313238"/>
            <a:ext cx="3265879" cy="1169551"/>
          </a:xfrm>
          <a:prstGeom prst="rect">
            <a:avLst/>
          </a:prstGeom>
          <a:noFill/>
        </p:spPr>
        <p:txBody>
          <a:bodyPr wrap="square" rtlCol="0">
            <a:spAutoFit/>
          </a:bodyPr>
          <a:lstStyle/>
          <a:p>
            <a:r>
              <a:rPr lang="en-US" sz="2200" b="1" dirty="0">
                <a:solidFill>
                  <a:schemeClr val="accent1"/>
                </a:solidFill>
                <a:cs typeface="Helvetica Light"/>
              </a:rPr>
              <a:t>real upper limit:</a:t>
            </a:r>
            <a:endParaRPr lang="en-US" sz="800" b="1" dirty="0">
              <a:solidFill>
                <a:schemeClr val="accent1"/>
              </a:solidFill>
              <a:latin typeface="Helvetica Light"/>
              <a:cs typeface="Helvetica Light"/>
            </a:endParaRPr>
          </a:p>
          <a:p>
            <a:r>
              <a:rPr lang="en-US" sz="1600" dirty="0">
                <a:solidFill>
                  <a:srgbClr val="282828"/>
                </a:solidFill>
                <a:latin typeface="Helvetica Light"/>
                <a:cs typeface="Helvetica Light"/>
              </a:rPr>
              <a:t>Largest value of a variable that would be grouped into a particular interval</a:t>
            </a:r>
          </a:p>
        </p:txBody>
      </p:sp>
    </p:spTree>
    <p:extLst>
      <p:ext uri="{BB962C8B-B14F-4D97-AF65-F5344CB8AC3E}">
        <p14:creationId xmlns:p14="http://schemas.microsoft.com/office/powerpoint/2010/main" val="35669088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Creating Grouped Frequency Distribution Tables</a:t>
            </a:r>
          </a:p>
        </p:txBody>
      </p:sp>
      <p:sp>
        <p:nvSpPr>
          <p:cNvPr id="3" name="Content Placeholder 2"/>
          <p:cNvSpPr>
            <a:spLocks noGrp="1"/>
          </p:cNvSpPr>
          <p:nvPr>
            <p:ph idx="1"/>
          </p:nvPr>
        </p:nvSpPr>
        <p:spPr/>
        <p:txBody>
          <a:bodyPr/>
          <a:lstStyle/>
          <a:p>
            <a:pPr marL="514350" indent="-514350">
              <a:buFont typeface="+mj-lt"/>
              <a:buAutoNum type="arabicPeriod"/>
            </a:pPr>
            <a:r>
              <a:rPr lang="en-US" dirty="0"/>
              <a:t>Variables are grouped into approximately 10 intervals.</a:t>
            </a:r>
          </a:p>
          <a:p>
            <a:pPr marL="514350" indent="-514350">
              <a:buFont typeface="+mj-lt"/>
              <a:buAutoNum type="arabicPeriod"/>
            </a:pPr>
            <a:endParaRPr lang="en-US" sz="1200" dirty="0"/>
          </a:p>
          <a:p>
            <a:pPr marL="514350" indent="-514350">
              <a:buFont typeface="+mj-lt"/>
              <a:buAutoNum type="arabicPeriod"/>
            </a:pPr>
            <a:r>
              <a:rPr lang="en-US" dirty="0"/>
              <a:t>The number of intervals should accurately represent the data.</a:t>
            </a:r>
          </a:p>
          <a:p>
            <a:pPr marL="514350" indent="-514350">
              <a:buFont typeface="+mj-lt"/>
              <a:buAutoNum type="arabicPeriod"/>
            </a:pPr>
            <a:r>
              <a:rPr lang="en-US" dirty="0"/>
              <a:t>Intervals should be of equal size.</a:t>
            </a:r>
          </a:p>
          <a:p>
            <a:pPr marL="514350" indent="-514350">
              <a:buFont typeface="+mj-lt"/>
              <a:buAutoNum type="arabicPeriod"/>
            </a:pPr>
            <a:endParaRPr lang="en-US" sz="1200" dirty="0"/>
          </a:p>
          <a:p>
            <a:pPr marL="514350" indent="-514350">
              <a:buFont typeface="+mj-lt"/>
              <a:buAutoNum type="arabicPeriod"/>
            </a:pPr>
            <a:r>
              <a:rPr lang="en-US" dirty="0"/>
              <a:t>Intervals should not overlap.</a:t>
            </a:r>
          </a:p>
        </p:txBody>
      </p:sp>
    </p:spTree>
    <p:extLst>
      <p:ext uri="{BB962C8B-B14F-4D97-AF65-F5344CB8AC3E}">
        <p14:creationId xmlns:p14="http://schemas.microsoft.com/office/powerpoint/2010/main" val="11997816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08000" y="2204866"/>
            <a:ext cx="8128000" cy="1470025"/>
          </a:xfrm>
        </p:spPr>
        <p:txBody>
          <a:bodyPr>
            <a:normAutofit/>
          </a:bodyPr>
          <a:lstStyle/>
          <a:p>
            <a:pPr marL="0" indent="0"/>
            <a:r>
              <a:rPr lang="en-US" sz="3600" dirty="0"/>
              <a:t>Examining Data Using Figures</a:t>
            </a:r>
            <a:endParaRPr lang="en-CA" sz="3600" dirty="0"/>
          </a:p>
        </p:txBody>
      </p:sp>
      <p:sp>
        <p:nvSpPr>
          <p:cNvPr id="3" name="Content Placeholder 2"/>
          <p:cNvSpPr>
            <a:spLocks noGrp="1"/>
          </p:cNvSpPr>
          <p:nvPr>
            <p:ph type="subTitle" idx="1"/>
          </p:nvPr>
        </p:nvSpPr>
        <p:spPr>
          <a:xfrm>
            <a:off x="508000" y="3501008"/>
            <a:ext cx="8128000" cy="1752600"/>
          </a:xfrm>
        </p:spPr>
        <p:txBody>
          <a:bodyPr>
            <a:normAutofit/>
          </a:bodyPr>
          <a:lstStyle/>
          <a:p>
            <a:pPr marL="171450" indent="-171450" defTabSz="1111250">
              <a:lnSpc>
                <a:spcPct val="90000"/>
              </a:lnSpc>
              <a:spcBef>
                <a:spcPct val="0"/>
              </a:spcBef>
              <a:spcAft>
                <a:spcPct val="35000"/>
              </a:spcAft>
              <a:buFont typeface="Arial" panose="020B0604020202020204" pitchFamily="34" charset="0"/>
              <a:buChar char="•"/>
            </a:pPr>
            <a:endParaRPr lang="en-CA" sz="2200" dirty="0"/>
          </a:p>
        </p:txBody>
      </p:sp>
      <p:sp>
        <p:nvSpPr>
          <p:cNvPr id="6" name="Oval 5"/>
          <p:cNvSpPr/>
          <p:nvPr/>
        </p:nvSpPr>
        <p:spPr>
          <a:xfrm>
            <a:off x="4059380" y="1025236"/>
            <a:ext cx="1025237" cy="1025237"/>
          </a:xfrm>
          <a:prstGeom prst="ellipse">
            <a:avLst/>
          </a:prstGeom>
          <a:solidFill>
            <a:schemeClr val="accent2"/>
          </a:solidFill>
          <a:ln w="28575" cmpd="sng">
            <a:solidFill>
              <a:srgbClr val="FFFFFF"/>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wrap="none" anchor="ctr" anchorCtr="0"/>
          <a:lstStyle/>
          <a:p>
            <a:pPr algn="ctr"/>
            <a:r>
              <a:rPr lang="en-US" sz="3600" b="1" dirty="0">
                <a:latin typeface="Helvetica Light"/>
                <a:cs typeface="Helvetica Light"/>
              </a:rPr>
              <a:t>3</a:t>
            </a:r>
          </a:p>
        </p:txBody>
      </p:sp>
    </p:spTree>
    <p:extLst>
      <p:ext uri="{BB962C8B-B14F-4D97-AF65-F5344CB8AC3E}">
        <p14:creationId xmlns:p14="http://schemas.microsoft.com/office/powerpoint/2010/main" val="1517752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Nominal and Ordinal Data</a:t>
            </a:r>
            <a:endParaRPr lang="en-CA" dirty="0"/>
          </a:p>
        </p:txBody>
      </p:sp>
      <p:sp>
        <p:nvSpPr>
          <p:cNvPr id="3" name="Content Placeholder 2"/>
          <p:cNvSpPr>
            <a:spLocks noGrp="1"/>
          </p:cNvSpPr>
          <p:nvPr>
            <p:ph idx="1"/>
          </p:nvPr>
        </p:nvSpPr>
        <p:spPr/>
        <p:txBody>
          <a:bodyPr/>
          <a:lstStyle/>
          <a:p>
            <a:r>
              <a:rPr lang="en-US" dirty="0"/>
              <a:t>Bar charts and pie charts</a:t>
            </a:r>
          </a:p>
          <a:p>
            <a:r>
              <a:rPr lang="en-US" sz="1200" dirty="0"/>
              <a:t> 			</a:t>
            </a:r>
            <a:r>
              <a:rPr lang="en-US" sz="2000" b="1" dirty="0">
                <a:solidFill>
                  <a:schemeClr val="accent1"/>
                </a:solidFill>
              </a:rPr>
              <a:t>Bar Chart</a:t>
            </a:r>
            <a:r>
              <a:rPr lang="en-US" sz="4000" b="1" dirty="0">
                <a:solidFill>
                  <a:schemeClr val="accent1"/>
                </a:solidFill>
              </a:rPr>
              <a:t>:</a:t>
            </a:r>
          </a:p>
          <a:p>
            <a:r>
              <a:rPr lang="en-US" dirty="0"/>
              <a:t>Use bars to represent the frequency or percentage of values</a:t>
            </a:r>
          </a:p>
          <a:p>
            <a:pPr marL="0" indent="0">
              <a:buNone/>
            </a:pPr>
            <a:endParaRPr lang="en-CA" dirty="0"/>
          </a:p>
        </p:txBody>
      </p:sp>
      <p:pic>
        <p:nvPicPr>
          <p:cNvPr id="4" name="Picture 3"/>
          <p:cNvPicPr/>
          <p:nvPr/>
        </p:nvPicPr>
        <p:blipFill rotWithShape="1">
          <a:blip r:embed="rId3">
            <a:extLst>
              <a:ext uri="{28A0092B-C50C-407E-A947-70E740481C1C}">
                <a14:useLocalDpi xmlns:a14="http://schemas.microsoft.com/office/drawing/2010/main" val="0"/>
              </a:ext>
            </a:extLst>
          </a:blip>
          <a:srcRect l="5036" t="7873" b="8621"/>
          <a:stretch/>
        </p:blipFill>
        <p:spPr bwMode="auto">
          <a:xfrm>
            <a:off x="2420762" y="3760482"/>
            <a:ext cx="4259484" cy="2419437"/>
          </a:xfrm>
          <a:prstGeom prst="rect">
            <a:avLst/>
          </a:prstGeom>
          <a:noFill/>
          <a:ln>
            <a:noFill/>
          </a:ln>
        </p:spPr>
      </p:pic>
      <p:sp>
        <p:nvSpPr>
          <p:cNvPr id="5" name="TextBox 4"/>
          <p:cNvSpPr txBox="1"/>
          <p:nvPr/>
        </p:nvSpPr>
        <p:spPr>
          <a:xfrm>
            <a:off x="2539820" y="3373601"/>
            <a:ext cx="4223106" cy="400110"/>
          </a:xfrm>
          <a:prstGeom prst="rect">
            <a:avLst/>
          </a:prstGeom>
          <a:noFill/>
        </p:spPr>
        <p:txBody>
          <a:bodyPr wrap="square" rtlCol="0">
            <a:spAutoFit/>
          </a:bodyPr>
          <a:lstStyle/>
          <a:p>
            <a:pPr algn="ctr"/>
            <a:r>
              <a:rPr lang="en-US" sz="2000" dirty="0">
                <a:solidFill>
                  <a:srgbClr val="282828"/>
                </a:solidFill>
                <a:latin typeface="Helvetica Light"/>
                <a:cs typeface="Helvetica Light"/>
              </a:rPr>
              <a:t>Canada Summer Games Sport</a:t>
            </a:r>
          </a:p>
        </p:txBody>
      </p:sp>
      <p:sp>
        <p:nvSpPr>
          <p:cNvPr id="6" name="TextBox 5"/>
          <p:cNvSpPr txBox="1"/>
          <p:nvPr/>
        </p:nvSpPr>
        <p:spPr>
          <a:xfrm>
            <a:off x="2568157" y="6153459"/>
            <a:ext cx="4223106" cy="400110"/>
          </a:xfrm>
          <a:prstGeom prst="rect">
            <a:avLst/>
          </a:prstGeom>
          <a:noFill/>
        </p:spPr>
        <p:txBody>
          <a:bodyPr wrap="square" rtlCol="0">
            <a:spAutoFit/>
          </a:bodyPr>
          <a:lstStyle/>
          <a:p>
            <a:pPr algn="ctr"/>
            <a:r>
              <a:rPr lang="en-US" sz="2000" dirty="0">
                <a:solidFill>
                  <a:srgbClr val="282828"/>
                </a:solidFill>
                <a:latin typeface="Helvetica Light"/>
                <a:cs typeface="Helvetica Light"/>
              </a:rPr>
              <a:t>Canada Summer Games Sport</a:t>
            </a:r>
          </a:p>
        </p:txBody>
      </p:sp>
      <p:sp>
        <p:nvSpPr>
          <p:cNvPr id="7" name="TextBox 6"/>
          <p:cNvSpPr txBox="1"/>
          <p:nvPr/>
        </p:nvSpPr>
        <p:spPr>
          <a:xfrm rot="16200000">
            <a:off x="66145" y="4498136"/>
            <a:ext cx="4223106" cy="400110"/>
          </a:xfrm>
          <a:prstGeom prst="rect">
            <a:avLst/>
          </a:prstGeom>
          <a:noFill/>
        </p:spPr>
        <p:txBody>
          <a:bodyPr wrap="square" rtlCol="0">
            <a:spAutoFit/>
          </a:bodyPr>
          <a:lstStyle/>
          <a:p>
            <a:pPr algn="ctr"/>
            <a:r>
              <a:rPr lang="en-US" sz="2000" dirty="0">
                <a:solidFill>
                  <a:srgbClr val="282828"/>
                </a:solidFill>
                <a:latin typeface="Helvetica Light"/>
                <a:cs typeface="Helvetica Light"/>
              </a:rPr>
              <a:t>Frequency</a:t>
            </a:r>
          </a:p>
        </p:txBody>
      </p:sp>
    </p:spTree>
    <p:extLst>
      <p:ext uri="{BB962C8B-B14F-4D97-AF65-F5344CB8AC3E}">
        <p14:creationId xmlns:p14="http://schemas.microsoft.com/office/powerpoint/2010/main" val="35223249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Nominal and Ordinal Data</a:t>
            </a:r>
            <a:endParaRPr lang="en-CA" dirty="0"/>
          </a:p>
        </p:txBody>
      </p:sp>
      <p:sp>
        <p:nvSpPr>
          <p:cNvPr id="3" name="Content Placeholder 2"/>
          <p:cNvSpPr>
            <a:spLocks noGrp="1"/>
          </p:cNvSpPr>
          <p:nvPr>
            <p:ph idx="1"/>
          </p:nvPr>
        </p:nvSpPr>
        <p:spPr/>
        <p:txBody>
          <a:bodyPr/>
          <a:lstStyle/>
          <a:p>
            <a:r>
              <a:rPr lang="en-US" dirty="0"/>
              <a:t>Bar charts and pie charts</a:t>
            </a:r>
          </a:p>
          <a:p>
            <a:endParaRPr lang="en-US" sz="1200" dirty="0"/>
          </a:p>
          <a:p>
            <a:pPr marL="0" indent="0">
              <a:buNone/>
            </a:pPr>
            <a:r>
              <a:rPr lang="en-US" b="1" dirty="0">
                <a:solidFill>
                  <a:schemeClr val="accent1"/>
                </a:solidFill>
              </a:rPr>
              <a:t> 	Pie Chart:</a:t>
            </a:r>
          </a:p>
          <a:p>
            <a:r>
              <a:rPr lang="en-US" dirty="0"/>
              <a:t>Represent the percentage of the sample corresponding to the value</a:t>
            </a:r>
            <a:endParaRPr lang="en-CA" dirty="0"/>
          </a:p>
        </p:txBody>
      </p:sp>
      <p:pic>
        <p:nvPicPr>
          <p:cNvPr id="4" name="Picture 3"/>
          <p:cNvPicPr/>
          <p:nvPr/>
        </p:nvPicPr>
        <p:blipFill>
          <a:blip r:embed="rId3">
            <a:extLst>
              <a:ext uri="{28A0092B-C50C-407E-A947-70E740481C1C}">
                <a14:useLocalDpi xmlns:a14="http://schemas.microsoft.com/office/drawing/2010/main" val="0"/>
              </a:ext>
            </a:extLst>
          </a:blip>
          <a:srcRect/>
          <a:stretch>
            <a:fillRect/>
          </a:stretch>
        </p:blipFill>
        <p:spPr bwMode="auto">
          <a:xfrm>
            <a:off x="2994450" y="3480940"/>
            <a:ext cx="4392582" cy="2952697"/>
          </a:xfrm>
          <a:prstGeom prst="rect">
            <a:avLst/>
          </a:prstGeom>
          <a:noFill/>
          <a:ln>
            <a:noFill/>
          </a:ln>
        </p:spPr>
      </p:pic>
    </p:spTree>
    <p:extLst>
      <p:ext uri="{BB962C8B-B14F-4D97-AF65-F5344CB8AC3E}">
        <p14:creationId xmlns:p14="http://schemas.microsoft.com/office/powerpoint/2010/main" val="5567191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Interval and Ratio Data</a:t>
            </a:r>
          </a:p>
        </p:txBody>
      </p:sp>
      <p:sp>
        <p:nvSpPr>
          <p:cNvPr id="3" name="Content Placeholder 2"/>
          <p:cNvSpPr>
            <a:spLocks noGrp="1"/>
          </p:cNvSpPr>
          <p:nvPr>
            <p:ph idx="1"/>
          </p:nvPr>
        </p:nvSpPr>
        <p:spPr/>
        <p:txBody>
          <a:bodyPr/>
          <a:lstStyle/>
          <a:p>
            <a:r>
              <a:rPr lang="en-US" dirty="0"/>
              <a:t>Histograms and frequency polygons</a:t>
            </a:r>
          </a:p>
          <a:p>
            <a:endParaRPr lang="en-US" sz="1200" dirty="0"/>
          </a:p>
          <a:p>
            <a:pPr marL="0" indent="0">
              <a:buNone/>
            </a:pPr>
            <a:r>
              <a:rPr lang="en-US" b="1" dirty="0">
                <a:solidFill>
                  <a:schemeClr val="accent1"/>
                </a:solidFill>
              </a:rPr>
              <a:t>    Histogram: </a:t>
            </a:r>
          </a:p>
          <a:p>
            <a:r>
              <a:rPr lang="en-US" dirty="0"/>
              <a:t>Use bars to represent the frequency of values</a:t>
            </a:r>
          </a:p>
          <a:p>
            <a:r>
              <a:rPr lang="en-US" dirty="0"/>
              <a:t>Bars touch – indicates an interval variable </a:t>
            </a:r>
          </a:p>
        </p:txBody>
      </p:sp>
      <p:pic>
        <p:nvPicPr>
          <p:cNvPr id="4" name="Picture 3"/>
          <p:cNvPicPr/>
          <p:nvPr/>
        </p:nvPicPr>
        <p:blipFill rotWithShape="1">
          <a:blip r:embed="rId3">
            <a:extLst>
              <a:ext uri="{28A0092B-C50C-407E-A947-70E740481C1C}">
                <a14:useLocalDpi xmlns:a14="http://schemas.microsoft.com/office/drawing/2010/main" val="0"/>
              </a:ext>
            </a:extLst>
          </a:blip>
          <a:srcRect l="5231" t="6182" r="23992" b="5834"/>
          <a:stretch/>
        </p:blipFill>
        <p:spPr bwMode="auto">
          <a:xfrm>
            <a:off x="3121855" y="3863107"/>
            <a:ext cx="2725010" cy="2369732"/>
          </a:xfrm>
          <a:prstGeom prst="rect">
            <a:avLst/>
          </a:prstGeom>
          <a:noFill/>
          <a:ln>
            <a:noFill/>
          </a:ln>
        </p:spPr>
      </p:pic>
      <p:sp>
        <p:nvSpPr>
          <p:cNvPr id="5" name="TextBox 4"/>
          <p:cNvSpPr txBox="1"/>
          <p:nvPr/>
        </p:nvSpPr>
        <p:spPr>
          <a:xfrm>
            <a:off x="2142973" y="3502688"/>
            <a:ext cx="4828293" cy="369332"/>
          </a:xfrm>
          <a:prstGeom prst="rect">
            <a:avLst/>
          </a:prstGeom>
          <a:noFill/>
        </p:spPr>
        <p:txBody>
          <a:bodyPr wrap="square" rtlCol="0">
            <a:spAutoFit/>
          </a:bodyPr>
          <a:lstStyle/>
          <a:p>
            <a:pPr algn="ctr"/>
            <a:r>
              <a:rPr lang="en-US" dirty="0">
                <a:solidFill>
                  <a:srgbClr val="282828"/>
                </a:solidFill>
                <a:latin typeface="Helvetica Light"/>
                <a:cs typeface="Helvetica Light"/>
              </a:rPr>
              <a:t>Athlete Satisfaction in CSG Hopefuls</a:t>
            </a:r>
          </a:p>
        </p:txBody>
      </p:sp>
      <p:sp>
        <p:nvSpPr>
          <p:cNvPr id="6" name="TextBox 5"/>
          <p:cNvSpPr txBox="1"/>
          <p:nvPr/>
        </p:nvSpPr>
        <p:spPr>
          <a:xfrm>
            <a:off x="2377654" y="6153459"/>
            <a:ext cx="4223106" cy="369332"/>
          </a:xfrm>
          <a:prstGeom prst="rect">
            <a:avLst/>
          </a:prstGeom>
          <a:noFill/>
        </p:spPr>
        <p:txBody>
          <a:bodyPr wrap="square" rtlCol="0">
            <a:spAutoFit/>
          </a:bodyPr>
          <a:lstStyle/>
          <a:p>
            <a:pPr algn="ctr"/>
            <a:r>
              <a:rPr lang="en-US" dirty="0">
                <a:solidFill>
                  <a:srgbClr val="282828"/>
                </a:solidFill>
                <a:latin typeface="Helvetica Light"/>
                <a:cs typeface="Helvetica Light"/>
              </a:rPr>
              <a:t>Athlete Satisfaction</a:t>
            </a:r>
          </a:p>
        </p:txBody>
      </p:sp>
      <p:sp>
        <p:nvSpPr>
          <p:cNvPr id="7" name="TextBox 6"/>
          <p:cNvSpPr txBox="1"/>
          <p:nvPr/>
        </p:nvSpPr>
        <p:spPr>
          <a:xfrm rot="16200000">
            <a:off x="693356" y="4852841"/>
            <a:ext cx="4223106" cy="369332"/>
          </a:xfrm>
          <a:prstGeom prst="rect">
            <a:avLst/>
          </a:prstGeom>
          <a:noFill/>
        </p:spPr>
        <p:txBody>
          <a:bodyPr wrap="square" rtlCol="0">
            <a:spAutoFit/>
          </a:bodyPr>
          <a:lstStyle/>
          <a:p>
            <a:pPr algn="ctr"/>
            <a:r>
              <a:rPr lang="en-US" dirty="0">
                <a:solidFill>
                  <a:srgbClr val="282828"/>
                </a:solidFill>
                <a:latin typeface="Helvetica Light"/>
                <a:cs typeface="Helvetica Light"/>
              </a:rPr>
              <a:t>Frequency</a:t>
            </a:r>
          </a:p>
        </p:txBody>
      </p:sp>
    </p:spTree>
    <p:extLst>
      <p:ext uri="{BB962C8B-B14F-4D97-AF65-F5344CB8AC3E}">
        <p14:creationId xmlns:p14="http://schemas.microsoft.com/office/powerpoint/2010/main" val="187852142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Interval and Ratio Data</a:t>
            </a:r>
          </a:p>
        </p:txBody>
      </p:sp>
      <p:sp>
        <p:nvSpPr>
          <p:cNvPr id="3" name="Content Placeholder 2"/>
          <p:cNvSpPr>
            <a:spLocks noGrp="1"/>
          </p:cNvSpPr>
          <p:nvPr>
            <p:ph idx="1"/>
          </p:nvPr>
        </p:nvSpPr>
        <p:spPr/>
        <p:txBody>
          <a:bodyPr/>
          <a:lstStyle/>
          <a:p>
            <a:r>
              <a:rPr lang="en-US" dirty="0"/>
              <a:t>Histograms and frequency polygons</a:t>
            </a:r>
          </a:p>
          <a:p>
            <a:endParaRPr lang="en-US" sz="1200" dirty="0"/>
          </a:p>
          <a:p>
            <a:pPr marL="0" indent="0">
              <a:buNone/>
            </a:pPr>
            <a:r>
              <a:rPr lang="en-US" b="1" dirty="0">
                <a:solidFill>
                  <a:schemeClr val="accent1"/>
                </a:solidFill>
              </a:rPr>
              <a:t> Frequency polygon:</a:t>
            </a:r>
          </a:p>
          <a:p>
            <a:r>
              <a:rPr lang="en-US" dirty="0"/>
              <a:t>Are line graphs that use data points to represent frequencies</a:t>
            </a:r>
          </a:p>
        </p:txBody>
      </p:sp>
      <p:pic>
        <p:nvPicPr>
          <p:cNvPr id="4" name="Picture 3"/>
          <p:cNvPicPr/>
          <p:nvPr/>
        </p:nvPicPr>
        <p:blipFill rotWithShape="1">
          <a:blip r:embed="rId3">
            <a:extLst>
              <a:ext uri="{28A0092B-C50C-407E-A947-70E740481C1C}">
                <a14:useLocalDpi xmlns:a14="http://schemas.microsoft.com/office/drawing/2010/main" val="0"/>
              </a:ext>
            </a:extLst>
          </a:blip>
          <a:srcRect l="4726" r="23711" b="6538"/>
          <a:stretch/>
        </p:blipFill>
        <p:spPr bwMode="auto">
          <a:xfrm>
            <a:off x="3148314" y="3761218"/>
            <a:ext cx="2844066" cy="2551001"/>
          </a:xfrm>
          <a:prstGeom prst="rect">
            <a:avLst/>
          </a:prstGeom>
          <a:noFill/>
          <a:ln>
            <a:noFill/>
          </a:ln>
        </p:spPr>
      </p:pic>
      <p:sp>
        <p:nvSpPr>
          <p:cNvPr id="5" name="TextBox 4"/>
          <p:cNvSpPr txBox="1"/>
          <p:nvPr/>
        </p:nvSpPr>
        <p:spPr>
          <a:xfrm>
            <a:off x="2142973" y="3410078"/>
            <a:ext cx="4828293" cy="369332"/>
          </a:xfrm>
          <a:prstGeom prst="rect">
            <a:avLst/>
          </a:prstGeom>
          <a:noFill/>
        </p:spPr>
        <p:txBody>
          <a:bodyPr wrap="square" rtlCol="0">
            <a:spAutoFit/>
          </a:bodyPr>
          <a:lstStyle/>
          <a:p>
            <a:pPr algn="ctr"/>
            <a:r>
              <a:rPr lang="en-US" dirty="0">
                <a:solidFill>
                  <a:srgbClr val="282828"/>
                </a:solidFill>
                <a:latin typeface="Helvetica Light"/>
                <a:cs typeface="Helvetica Light"/>
              </a:rPr>
              <a:t>Life Satisfaction in CSG Hopefuls</a:t>
            </a:r>
          </a:p>
        </p:txBody>
      </p:sp>
      <p:sp>
        <p:nvSpPr>
          <p:cNvPr id="6" name="TextBox 5"/>
          <p:cNvSpPr txBox="1"/>
          <p:nvPr/>
        </p:nvSpPr>
        <p:spPr>
          <a:xfrm>
            <a:off x="2568157" y="6206379"/>
            <a:ext cx="4223106" cy="369332"/>
          </a:xfrm>
          <a:prstGeom prst="rect">
            <a:avLst/>
          </a:prstGeom>
          <a:noFill/>
        </p:spPr>
        <p:txBody>
          <a:bodyPr wrap="square" rtlCol="0">
            <a:spAutoFit/>
          </a:bodyPr>
          <a:lstStyle/>
          <a:p>
            <a:pPr algn="ctr"/>
            <a:r>
              <a:rPr lang="en-US" dirty="0">
                <a:solidFill>
                  <a:srgbClr val="282828"/>
                </a:solidFill>
                <a:latin typeface="Helvetica Light"/>
                <a:cs typeface="Helvetica Light"/>
              </a:rPr>
              <a:t>Life Satisfaction</a:t>
            </a:r>
          </a:p>
        </p:txBody>
      </p:sp>
      <p:sp>
        <p:nvSpPr>
          <p:cNvPr id="7" name="TextBox 6"/>
          <p:cNvSpPr txBox="1"/>
          <p:nvPr/>
        </p:nvSpPr>
        <p:spPr>
          <a:xfrm rot="16200000">
            <a:off x="799180" y="4852841"/>
            <a:ext cx="4223106" cy="369332"/>
          </a:xfrm>
          <a:prstGeom prst="rect">
            <a:avLst/>
          </a:prstGeom>
          <a:noFill/>
        </p:spPr>
        <p:txBody>
          <a:bodyPr wrap="square" rtlCol="0">
            <a:spAutoFit/>
          </a:bodyPr>
          <a:lstStyle/>
          <a:p>
            <a:pPr algn="ctr"/>
            <a:r>
              <a:rPr lang="en-US" dirty="0">
                <a:solidFill>
                  <a:srgbClr val="282828"/>
                </a:solidFill>
                <a:latin typeface="Helvetica Light"/>
                <a:cs typeface="Helvetica Light"/>
              </a:rPr>
              <a:t>Frequency</a:t>
            </a:r>
          </a:p>
        </p:txBody>
      </p:sp>
    </p:spTree>
    <p:extLst>
      <p:ext uri="{BB962C8B-B14F-4D97-AF65-F5344CB8AC3E}">
        <p14:creationId xmlns:p14="http://schemas.microsoft.com/office/powerpoint/2010/main" val="6992269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Inappropriate Conclusions from Figures</a:t>
            </a:r>
          </a:p>
        </p:txBody>
      </p:sp>
      <p:sp>
        <p:nvSpPr>
          <p:cNvPr id="3" name="Content Placeholder 2"/>
          <p:cNvSpPr>
            <a:spLocks noGrp="1"/>
          </p:cNvSpPr>
          <p:nvPr>
            <p:ph idx="1"/>
          </p:nvPr>
        </p:nvSpPr>
        <p:spPr/>
        <p:txBody>
          <a:bodyPr/>
          <a:lstStyle/>
          <a:p>
            <a:pPr marL="0" indent="0">
              <a:buNone/>
            </a:pPr>
            <a:r>
              <a:rPr lang="en-US" dirty="0"/>
              <a:t>Poorly designed figures might lead to inappropriate or misleading conclusions:</a:t>
            </a:r>
          </a:p>
          <a:p>
            <a:r>
              <a:rPr lang="en-US" dirty="0"/>
              <a:t>Same data, but different y-axes!</a:t>
            </a:r>
          </a:p>
        </p:txBody>
      </p:sp>
      <p:sp>
        <p:nvSpPr>
          <p:cNvPr id="8" name="TextBox 7"/>
          <p:cNvSpPr txBox="1"/>
          <p:nvPr/>
        </p:nvSpPr>
        <p:spPr>
          <a:xfrm>
            <a:off x="355972" y="3126630"/>
            <a:ext cx="4828293" cy="369332"/>
          </a:xfrm>
          <a:prstGeom prst="rect">
            <a:avLst/>
          </a:prstGeom>
          <a:noFill/>
        </p:spPr>
        <p:txBody>
          <a:bodyPr wrap="square" rtlCol="0">
            <a:spAutoFit/>
          </a:bodyPr>
          <a:lstStyle/>
          <a:p>
            <a:pPr algn="ctr"/>
            <a:r>
              <a:rPr lang="en-US" dirty="0">
                <a:solidFill>
                  <a:srgbClr val="282828"/>
                </a:solidFill>
                <a:latin typeface="Helvetica Light"/>
                <a:cs typeface="Helvetica Light"/>
              </a:rPr>
              <a:t> Dejection in CSG Hopefuls</a:t>
            </a:r>
          </a:p>
        </p:txBody>
      </p:sp>
      <p:sp>
        <p:nvSpPr>
          <p:cNvPr id="9" name="TextBox 8"/>
          <p:cNvSpPr txBox="1"/>
          <p:nvPr/>
        </p:nvSpPr>
        <p:spPr>
          <a:xfrm>
            <a:off x="773832" y="5919465"/>
            <a:ext cx="4223106" cy="369332"/>
          </a:xfrm>
          <a:prstGeom prst="rect">
            <a:avLst/>
          </a:prstGeom>
          <a:noFill/>
        </p:spPr>
        <p:txBody>
          <a:bodyPr wrap="square" rtlCol="0">
            <a:spAutoFit/>
          </a:bodyPr>
          <a:lstStyle/>
          <a:p>
            <a:pPr algn="ctr"/>
            <a:r>
              <a:rPr lang="en-US" dirty="0">
                <a:solidFill>
                  <a:srgbClr val="282828"/>
                </a:solidFill>
                <a:latin typeface="Helvetica Light"/>
                <a:cs typeface="Helvetica Light"/>
              </a:rPr>
              <a:t>Time</a:t>
            </a:r>
          </a:p>
        </p:txBody>
      </p:sp>
      <p:sp>
        <p:nvSpPr>
          <p:cNvPr id="10" name="TextBox 9"/>
          <p:cNvSpPr txBox="1"/>
          <p:nvPr/>
        </p:nvSpPr>
        <p:spPr>
          <a:xfrm rot="16200000">
            <a:off x="-803736" y="4350107"/>
            <a:ext cx="4223106" cy="369332"/>
          </a:xfrm>
          <a:prstGeom prst="rect">
            <a:avLst/>
          </a:prstGeom>
          <a:noFill/>
        </p:spPr>
        <p:txBody>
          <a:bodyPr wrap="square" rtlCol="0">
            <a:spAutoFit/>
          </a:bodyPr>
          <a:lstStyle/>
          <a:p>
            <a:pPr algn="ctr"/>
            <a:r>
              <a:rPr lang="en-US" dirty="0">
                <a:solidFill>
                  <a:srgbClr val="282828"/>
                </a:solidFill>
                <a:latin typeface="Helvetica Light"/>
                <a:cs typeface="Helvetica Light"/>
              </a:rPr>
              <a:t>Mean</a:t>
            </a:r>
          </a:p>
        </p:txBody>
      </p:sp>
      <p:sp>
        <p:nvSpPr>
          <p:cNvPr id="11" name="TextBox 10"/>
          <p:cNvSpPr txBox="1"/>
          <p:nvPr/>
        </p:nvSpPr>
        <p:spPr>
          <a:xfrm>
            <a:off x="3947652" y="3093810"/>
            <a:ext cx="4828293" cy="369332"/>
          </a:xfrm>
          <a:prstGeom prst="rect">
            <a:avLst/>
          </a:prstGeom>
          <a:noFill/>
        </p:spPr>
        <p:txBody>
          <a:bodyPr wrap="square" rtlCol="0">
            <a:spAutoFit/>
          </a:bodyPr>
          <a:lstStyle/>
          <a:p>
            <a:pPr algn="ctr"/>
            <a:r>
              <a:rPr lang="en-US" dirty="0">
                <a:solidFill>
                  <a:srgbClr val="282828"/>
                </a:solidFill>
                <a:latin typeface="Helvetica Light"/>
                <a:cs typeface="Helvetica Light"/>
              </a:rPr>
              <a:t> Dejection in CSG Hopefuls</a:t>
            </a:r>
          </a:p>
        </p:txBody>
      </p:sp>
      <p:sp>
        <p:nvSpPr>
          <p:cNvPr id="12" name="TextBox 11"/>
          <p:cNvSpPr txBox="1"/>
          <p:nvPr/>
        </p:nvSpPr>
        <p:spPr>
          <a:xfrm>
            <a:off x="4365512" y="5886645"/>
            <a:ext cx="4223106" cy="369332"/>
          </a:xfrm>
          <a:prstGeom prst="rect">
            <a:avLst/>
          </a:prstGeom>
          <a:noFill/>
        </p:spPr>
        <p:txBody>
          <a:bodyPr wrap="square" rtlCol="0">
            <a:spAutoFit/>
          </a:bodyPr>
          <a:lstStyle/>
          <a:p>
            <a:pPr algn="ctr"/>
            <a:r>
              <a:rPr lang="en-US" dirty="0">
                <a:solidFill>
                  <a:srgbClr val="282828"/>
                </a:solidFill>
                <a:latin typeface="Helvetica Light"/>
                <a:cs typeface="Helvetica Light"/>
              </a:rPr>
              <a:t>Time</a:t>
            </a:r>
          </a:p>
        </p:txBody>
      </p:sp>
      <p:sp>
        <p:nvSpPr>
          <p:cNvPr id="13" name="TextBox 12"/>
          <p:cNvSpPr txBox="1"/>
          <p:nvPr/>
        </p:nvSpPr>
        <p:spPr>
          <a:xfrm rot="16200000">
            <a:off x="2787944" y="4317287"/>
            <a:ext cx="4223106" cy="369332"/>
          </a:xfrm>
          <a:prstGeom prst="rect">
            <a:avLst/>
          </a:prstGeom>
          <a:noFill/>
        </p:spPr>
        <p:txBody>
          <a:bodyPr wrap="square" rtlCol="0">
            <a:spAutoFit/>
          </a:bodyPr>
          <a:lstStyle/>
          <a:p>
            <a:pPr algn="ctr"/>
            <a:r>
              <a:rPr lang="en-US" dirty="0">
                <a:solidFill>
                  <a:srgbClr val="282828"/>
                </a:solidFill>
                <a:latin typeface="Helvetica Light"/>
                <a:cs typeface="Helvetica Light"/>
              </a:rPr>
              <a:t>Mean</a:t>
            </a:r>
          </a:p>
        </p:txBody>
      </p:sp>
      <p:pic>
        <p:nvPicPr>
          <p:cNvPr id="14" name="Picture 13"/>
          <p:cNvPicPr/>
          <p:nvPr/>
        </p:nvPicPr>
        <p:blipFill rotWithShape="1">
          <a:blip r:embed="rId3">
            <a:extLst>
              <a:ext uri="{28A0092B-C50C-407E-A947-70E740481C1C}">
                <a14:useLocalDpi xmlns:a14="http://schemas.microsoft.com/office/drawing/2010/main" val="0"/>
              </a:ext>
            </a:extLst>
          </a:blip>
          <a:srcRect l="5675" t="5428" b="6690"/>
          <a:stretch/>
        </p:blipFill>
        <p:spPr bwMode="auto">
          <a:xfrm>
            <a:off x="1508015" y="3522296"/>
            <a:ext cx="3472589" cy="2382340"/>
          </a:xfrm>
          <a:prstGeom prst="rect">
            <a:avLst/>
          </a:prstGeom>
          <a:noFill/>
        </p:spPr>
      </p:pic>
      <p:pic>
        <p:nvPicPr>
          <p:cNvPr id="15" name="Picture 14"/>
          <p:cNvPicPr/>
          <p:nvPr/>
        </p:nvPicPr>
        <p:blipFill rotWithShape="1">
          <a:blip r:embed="rId4">
            <a:extLst>
              <a:ext uri="{28A0092B-C50C-407E-A947-70E740481C1C}">
                <a14:useLocalDpi xmlns:a14="http://schemas.microsoft.com/office/drawing/2010/main" val="0"/>
              </a:ext>
            </a:extLst>
          </a:blip>
          <a:srcRect l="5288" t="5581" b="7177"/>
          <a:stretch/>
        </p:blipFill>
        <p:spPr bwMode="auto">
          <a:xfrm>
            <a:off x="5145776" y="3522296"/>
            <a:ext cx="3338336" cy="2364970"/>
          </a:xfrm>
          <a:prstGeom prst="rect">
            <a:avLst/>
          </a:prstGeom>
          <a:noFill/>
        </p:spPr>
      </p:pic>
    </p:spTree>
    <p:extLst>
      <p:ext uri="{BB962C8B-B14F-4D97-AF65-F5344CB8AC3E}">
        <p14:creationId xmlns:p14="http://schemas.microsoft.com/office/powerpoint/2010/main" val="231105270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08000" y="2204866"/>
            <a:ext cx="8128000" cy="1470025"/>
          </a:xfrm>
        </p:spPr>
        <p:txBody>
          <a:bodyPr>
            <a:normAutofit/>
          </a:bodyPr>
          <a:lstStyle/>
          <a:p>
            <a:pPr marL="0" indent="0"/>
            <a:r>
              <a:rPr lang="en-US" sz="3600" dirty="0"/>
              <a:t>Describing Distributions</a:t>
            </a:r>
            <a:endParaRPr lang="en-CA" sz="3600" dirty="0"/>
          </a:p>
        </p:txBody>
      </p:sp>
      <p:sp>
        <p:nvSpPr>
          <p:cNvPr id="3" name="Content Placeholder 2"/>
          <p:cNvSpPr>
            <a:spLocks noGrp="1"/>
          </p:cNvSpPr>
          <p:nvPr>
            <p:ph type="subTitle" idx="1"/>
          </p:nvPr>
        </p:nvSpPr>
        <p:spPr>
          <a:xfrm>
            <a:off x="508000" y="3501008"/>
            <a:ext cx="8128000" cy="1752600"/>
          </a:xfrm>
        </p:spPr>
        <p:txBody>
          <a:bodyPr>
            <a:normAutofit/>
          </a:bodyPr>
          <a:lstStyle/>
          <a:p>
            <a:pPr marL="171450" indent="-171450" defTabSz="1111250">
              <a:lnSpc>
                <a:spcPct val="90000"/>
              </a:lnSpc>
              <a:spcBef>
                <a:spcPct val="0"/>
              </a:spcBef>
              <a:spcAft>
                <a:spcPct val="35000"/>
              </a:spcAft>
              <a:buFont typeface="Arial" panose="020B0604020202020204" pitchFamily="34" charset="0"/>
              <a:buChar char="•"/>
            </a:pPr>
            <a:endParaRPr lang="en-CA" sz="2200" dirty="0"/>
          </a:p>
        </p:txBody>
      </p:sp>
      <p:sp>
        <p:nvSpPr>
          <p:cNvPr id="6" name="Oval 5"/>
          <p:cNvSpPr/>
          <p:nvPr/>
        </p:nvSpPr>
        <p:spPr>
          <a:xfrm>
            <a:off x="4059380" y="1025236"/>
            <a:ext cx="1025237" cy="1025237"/>
          </a:xfrm>
          <a:prstGeom prst="ellipse">
            <a:avLst/>
          </a:prstGeom>
          <a:solidFill>
            <a:schemeClr val="accent2"/>
          </a:solidFill>
          <a:ln w="28575" cmpd="sng">
            <a:solidFill>
              <a:srgbClr val="FFFFFF"/>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wrap="none" anchor="ctr" anchorCtr="0"/>
          <a:lstStyle/>
          <a:p>
            <a:pPr algn="ctr"/>
            <a:r>
              <a:rPr lang="en-US" sz="3600" b="1" dirty="0">
                <a:latin typeface="Helvetica Light"/>
                <a:cs typeface="Helvetica Light"/>
              </a:rPr>
              <a:t>4</a:t>
            </a:r>
          </a:p>
        </p:txBody>
      </p:sp>
    </p:spTree>
    <p:extLst>
      <p:ext uri="{BB962C8B-B14F-4D97-AF65-F5344CB8AC3E}">
        <p14:creationId xmlns:p14="http://schemas.microsoft.com/office/powerpoint/2010/main" val="28760765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Modality </a:t>
            </a:r>
          </a:p>
        </p:txBody>
      </p:sp>
      <p:sp>
        <p:nvSpPr>
          <p:cNvPr id="5" name="Content Placeholder 4"/>
          <p:cNvSpPr>
            <a:spLocks noGrp="1"/>
          </p:cNvSpPr>
          <p:nvPr>
            <p:ph idx="1"/>
          </p:nvPr>
        </p:nvSpPr>
        <p:spPr/>
        <p:txBody>
          <a:bodyPr/>
          <a:lstStyle/>
          <a:p>
            <a:r>
              <a:rPr lang="en-US" dirty="0"/>
              <a:t>Values with the highest frequency</a:t>
            </a:r>
          </a:p>
          <a:p>
            <a:pPr lvl="1"/>
            <a:r>
              <a:rPr lang="en-US" dirty="0"/>
              <a:t>Unimodal, bimodal, multimodal</a:t>
            </a:r>
          </a:p>
          <a:p>
            <a:pPr lvl="1"/>
            <a:r>
              <a:rPr lang="en-US" dirty="0"/>
              <a:t>Bimodal – has to have a valley between the two peaks</a:t>
            </a:r>
          </a:p>
          <a:p>
            <a:pPr lvl="1"/>
            <a:endParaRPr lang="en-US" dirty="0"/>
          </a:p>
        </p:txBody>
      </p:sp>
      <p:sp>
        <p:nvSpPr>
          <p:cNvPr id="3" name="TextBox 2"/>
          <p:cNvSpPr txBox="1"/>
          <p:nvPr/>
        </p:nvSpPr>
        <p:spPr>
          <a:xfrm>
            <a:off x="2078100" y="2970309"/>
            <a:ext cx="966893" cy="830997"/>
          </a:xfrm>
          <a:prstGeom prst="rect">
            <a:avLst/>
          </a:prstGeom>
          <a:noFill/>
        </p:spPr>
        <p:txBody>
          <a:bodyPr wrap="square" rtlCol="0">
            <a:spAutoFit/>
          </a:bodyPr>
          <a:lstStyle/>
          <a:p>
            <a:pPr algn="ctr"/>
            <a:r>
              <a:rPr lang="en-US" sz="1600" dirty="0">
                <a:solidFill>
                  <a:schemeClr val="tx1">
                    <a:lumMod val="75000"/>
                    <a:lumOff val="25000"/>
                  </a:schemeClr>
                </a:solidFill>
                <a:latin typeface="Helvetica Light"/>
                <a:cs typeface="Helvetica Light"/>
              </a:rPr>
              <a:t>p. 43 there is a chart </a:t>
            </a:r>
          </a:p>
        </p:txBody>
      </p:sp>
    </p:spTree>
    <p:extLst>
      <p:ext uri="{BB962C8B-B14F-4D97-AF65-F5344CB8AC3E}">
        <p14:creationId xmlns:p14="http://schemas.microsoft.com/office/powerpoint/2010/main" val="342120700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Symmetry </a:t>
            </a:r>
          </a:p>
        </p:txBody>
      </p:sp>
      <p:sp>
        <p:nvSpPr>
          <p:cNvPr id="3" name="Content Placeholder 2"/>
          <p:cNvSpPr>
            <a:spLocks noGrp="1"/>
          </p:cNvSpPr>
          <p:nvPr>
            <p:ph idx="1"/>
          </p:nvPr>
        </p:nvSpPr>
        <p:spPr/>
        <p:txBody>
          <a:bodyPr/>
          <a:lstStyle/>
          <a:p>
            <a:r>
              <a:rPr lang="en-US" dirty="0"/>
              <a:t>Symmetric distributions have frequencies that change in a similar manner moving away from the mode</a:t>
            </a:r>
          </a:p>
          <a:p>
            <a:endParaRPr lang="en-US" dirty="0"/>
          </a:p>
        </p:txBody>
      </p:sp>
      <p:sp>
        <p:nvSpPr>
          <p:cNvPr id="5" name="TextBox 4"/>
          <p:cNvSpPr txBox="1"/>
          <p:nvPr/>
        </p:nvSpPr>
        <p:spPr>
          <a:xfrm>
            <a:off x="5959361" y="3277671"/>
            <a:ext cx="966893" cy="338554"/>
          </a:xfrm>
          <a:prstGeom prst="rect">
            <a:avLst/>
          </a:prstGeom>
          <a:noFill/>
        </p:spPr>
        <p:txBody>
          <a:bodyPr wrap="square" rtlCol="0">
            <a:spAutoFit/>
          </a:bodyPr>
          <a:lstStyle/>
          <a:p>
            <a:pPr algn="ctr"/>
            <a:r>
              <a:rPr lang="en-US" sz="1600" dirty="0">
                <a:solidFill>
                  <a:schemeClr val="tx1">
                    <a:lumMod val="75000"/>
                    <a:lumOff val="25000"/>
                  </a:schemeClr>
                </a:solidFill>
                <a:latin typeface="Helvetica Light"/>
                <a:cs typeface="Helvetica Light"/>
              </a:rPr>
              <a:t>p. 43</a:t>
            </a:r>
          </a:p>
        </p:txBody>
      </p:sp>
    </p:spTree>
    <p:extLst>
      <p:ext uri="{BB962C8B-B14F-4D97-AF65-F5344CB8AC3E}">
        <p14:creationId xmlns:p14="http://schemas.microsoft.com/office/powerpoint/2010/main" val="92042986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Symmetry</a:t>
            </a:r>
          </a:p>
        </p:txBody>
      </p:sp>
      <p:sp>
        <p:nvSpPr>
          <p:cNvPr id="3" name="Content Placeholder 2"/>
          <p:cNvSpPr>
            <a:spLocks noGrp="1"/>
          </p:cNvSpPr>
          <p:nvPr>
            <p:ph idx="1"/>
          </p:nvPr>
        </p:nvSpPr>
        <p:spPr/>
        <p:txBody>
          <a:bodyPr/>
          <a:lstStyle/>
          <a:p>
            <a:r>
              <a:rPr lang="en-US" dirty="0"/>
              <a:t>Asymmetric distributions have outliers that </a:t>
            </a:r>
            <a:r>
              <a:rPr lang="en-US" b="1" dirty="0">
                <a:solidFill>
                  <a:srgbClr val="5E69A0"/>
                </a:solidFill>
              </a:rPr>
              <a:t>skew </a:t>
            </a:r>
            <a:r>
              <a:rPr lang="en-US" dirty="0"/>
              <a:t>the shape of the distribution</a:t>
            </a:r>
          </a:p>
          <a:p>
            <a:pPr marL="0" indent="0">
              <a:buNone/>
            </a:pPr>
            <a:endParaRPr lang="en-US" dirty="0"/>
          </a:p>
          <a:p>
            <a:r>
              <a:rPr lang="en-US" b="1" dirty="0"/>
              <a:t>Positively skewed </a:t>
            </a:r>
            <a:r>
              <a:rPr lang="en-US" dirty="0"/>
              <a:t>– tail that is longer on right, tail that is shorter on left (imagery – the tail is going to keep going on positively)</a:t>
            </a:r>
            <a:endParaRPr lang="en-US" b="1" dirty="0"/>
          </a:p>
          <a:p>
            <a:r>
              <a:rPr lang="en-US" b="1" dirty="0"/>
              <a:t>Negatively skewed </a:t>
            </a:r>
            <a:r>
              <a:rPr lang="en-US" dirty="0"/>
              <a:t>– if you were to cross the y-axis you would go into negative numbers </a:t>
            </a:r>
            <a:endParaRPr lang="en-US" b="1" dirty="0"/>
          </a:p>
        </p:txBody>
      </p:sp>
      <p:sp>
        <p:nvSpPr>
          <p:cNvPr id="6" name="TextBox 5"/>
          <p:cNvSpPr txBox="1"/>
          <p:nvPr/>
        </p:nvSpPr>
        <p:spPr>
          <a:xfrm>
            <a:off x="7488516" y="2833757"/>
            <a:ext cx="966893" cy="338554"/>
          </a:xfrm>
          <a:prstGeom prst="rect">
            <a:avLst/>
          </a:prstGeom>
          <a:noFill/>
        </p:spPr>
        <p:txBody>
          <a:bodyPr wrap="square" rtlCol="0">
            <a:spAutoFit/>
          </a:bodyPr>
          <a:lstStyle/>
          <a:p>
            <a:pPr algn="ctr"/>
            <a:r>
              <a:rPr lang="en-US" sz="1600" dirty="0">
                <a:solidFill>
                  <a:schemeClr val="tx1">
                    <a:lumMod val="75000"/>
                    <a:lumOff val="25000"/>
                  </a:schemeClr>
                </a:solidFill>
                <a:latin typeface="Helvetica Light"/>
                <a:cs typeface="Helvetica Light"/>
              </a:rPr>
              <a:t>p. 43</a:t>
            </a:r>
          </a:p>
        </p:txBody>
      </p:sp>
    </p:spTree>
    <p:extLst>
      <p:ext uri="{BB962C8B-B14F-4D97-AF65-F5344CB8AC3E}">
        <p14:creationId xmlns:p14="http://schemas.microsoft.com/office/powerpoint/2010/main" val="112957197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Quantifying Skewness</a:t>
            </a:r>
          </a:p>
        </p:txBody>
      </p:sp>
      <p:sp>
        <p:nvSpPr>
          <p:cNvPr id="3" name="Content Placeholder 2"/>
          <p:cNvSpPr>
            <a:spLocks noGrp="1"/>
          </p:cNvSpPr>
          <p:nvPr>
            <p:ph idx="1"/>
          </p:nvPr>
        </p:nvSpPr>
        <p:spPr>
          <a:xfrm>
            <a:off x="1214695" y="1355360"/>
            <a:ext cx="7428153" cy="4939390"/>
          </a:xfrm>
        </p:spPr>
        <p:txBody>
          <a:bodyPr>
            <a:normAutofit fontScale="92500" lnSpcReduction="10000"/>
          </a:bodyPr>
          <a:lstStyle/>
          <a:p>
            <a:pPr marL="0" indent="0">
              <a:spcAft>
                <a:spcPts val="1200"/>
              </a:spcAft>
              <a:buNone/>
            </a:pPr>
            <a:r>
              <a:rPr lang="en-US" dirty="0">
                <a:solidFill>
                  <a:srgbClr val="5E69A0"/>
                </a:solidFill>
              </a:rPr>
              <a:t>Skewness Statistic</a:t>
            </a:r>
          </a:p>
          <a:p>
            <a:pPr marL="0" indent="0" algn="ctr">
              <a:spcAft>
                <a:spcPts val="1200"/>
              </a:spcAft>
              <a:buNone/>
            </a:pPr>
            <a:r>
              <a:rPr lang="en-US" dirty="0"/>
              <a:t>Positive statistic = positive skew</a:t>
            </a:r>
          </a:p>
          <a:p>
            <a:pPr marL="0" indent="0" algn="ctr">
              <a:spcAft>
                <a:spcPts val="1200"/>
              </a:spcAft>
              <a:buNone/>
            </a:pPr>
            <a:r>
              <a:rPr lang="en-US" dirty="0"/>
              <a:t>Negative statistic = negative skew</a:t>
            </a:r>
          </a:p>
          <a:p>
            <a:pPr marL="0" indent="0" algn="ctr">
              <a:spcAft>
                <a:spcPts val="1200"/>
              </a:spcAft>
              <a:buNone/>
            </a:pPr>
            <a:r>
              <a:rPr lang="en-US" dirty="0"/>
              <a:t>0 = perfectly symmetrical distribution</a:t>
            </a:r>
          </a:p>
          <a:p>
            <a:pPr marL="0" indent="0" algn="ctr">
              <a:spcAft>
                <a:spcPts val="1200"/>
              </a:spcAft>
              <a:buNone/>
            </a:pPr>
            <a:endParaRPr lang="en-US" dirty="0"/>
          </a:p>
          <a:p>
            <a:pPr marL="0" indent="0" algn="ctr">
              <a:spcAft>
                <a:spcPts val="1200"/>
              </a:spcAft>
              <a:buNone/>
            </a:pPr>
            <a:endParaRPr lang="en-US" dirty="0"/>
          </a:p>
          <a:p>
            <a:pPr marL="0" indent="0">
              <a:spcAft>
                <a:spcPts val="1200"/>
              </a:spcAft>
              <a:buNone/>
            </a:pPr>
            <a:endParaRPr lang="en-US" dirty="0"/>
          </a:p>
          <a:p>
            <a:pPr marL="0" indent="0">
              <a:spcAft>
                <a:spcPts val="1200"/>
              </a:spcAft>
              <a:buNone/>
            </a:pPr>
            <a:r>
              <a:rPr lang="en-US" dirty="0"/>
              <a:t>The further the skewness statistic is from 0 the more skewed the distribution </a:t>
            </a:r>
          </a:p>
          <a:p>
            <a:pPr marL="0" indent="0">
              <a:buNone/>
            </a:pPr>
            <a:endParaRPr lang="en-US" dirty="0">
              <a:solidFill>
                <a:srgbClr val="5E69A0"/>
              </a:solidFill>
            </a:endParaRPr>
          </a:p>
          <a:p>
            <a:pPr marL="0" indent="0">
              <a:buNone/>
            </a:pPr>
            <a:endParaRPr lang="en-US" dirty="0">
              <a:solidFill>
                <a:srgbClr val="5E69A0"/>
              </a:solidFill>
            </a:endParaRPr>
          </a:p>
        </p:txBody>
      </p:sp>
    </p:spTree>
    <p:extLst>
      <p:ext uri="{BB962C8B-B14F-4D97-AF65-F5344CB8AC3E}">
        <p14:creationId xmlns:p14="http://schemas.microsoft.com/office/powerpoint/2010/main" val="91319084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Variability</a:t>
            </a:r>
          </a:p>
        </p:txBody>
      </p:sp>
      <p:sp>
        <p:nvSpPr>
          <p:cNvPr id="3" name="Content Placeholder 2"/>
          <p:cNvSpPr>
            <a:spLocks noGrp="1"/>
          </p:cNvSpPr>
          <p:nvPr>
            <p:ph idx="1"/>
          </p:nvPr>
        </p:nvSpPr>
        <p:spPr/>
        <p:txBody>
          <a:bodyPr/>
          <a:lstStyle/>
          <a:p>
            <a:r>
              <a:rPr lang="en-US" dirty="0"/>
              <a:t>The amount of differences in the distribution of a variable</a:t>
            </a:r>
          </a:p>
          <a:p>
            <a:endParaRPr lang="en-US" sz="1200" dirty="0"/>
          </a:p>
          <a:p>
            <a:r>
              <a:rPr lang="en-US" dirty="0"/>
              <a:t>Are the scores different from or similar to one another?</a:t>
            </a:r>
          </a:p>
          <a:p>
            <a:r>
              <a:rPr lang="en-US" b="1" dirty="0"/>
              <a:t>Peaked</a:t>
            </a:r>
          </a:p>
          <a:p>
            <a:r>
              <a:rPr lang="en-US" b="1" dirty="0"/>
              <a:t>Flat</a:t>
            </a:r>
          </a:p>
        </p:txBody>
      </p:sp>
      <p:sp>
        <p:nvSpPr>
          <p:cNvPr id="7" name="TextBox 6"/>
          <p:cNvSpPr txBox="1"/>
          <p:nvPr/>
        </p:nvSpPr>
        <p:spPr>
          <a:xfrm>
            <a:off x="4341161" y="4491024"/>
            <a:ext cx="966893" cy="338554"/>
          </a:xfrm>
          <a:prstGeom prst="rect">
            <a:avLst/>
          </a:prstGeom>
          <a:noFill/>
        </p:spPr>
        <p:txBody>
          <a:bodyPr wrap="square" rtlCol="0">
            <a:spAutoFit/>
          </a:bodyPr>
          <a:lstStyle/>
          <a:p>
            <a:pPr algn="ctr"/>
            <a:r>
              <a:rPr lang="en-US" sz="1600" dirty="0">
                <a:solidFill>
                  <a:schemeClr val="tx1">
                    <a:lumMod val="75000"/>
                    <a:lumOff val="25000"/>
                  </a:schemeClr>
                </a:solidFill>
                <a:latin typeface="Helvetica Light"/>
                <a:cs typeface="Helvetica Light"/>
              </a:rPr>
              <a:t>p. 45</a:t>
            </a:r>
          </a:p>
        </p:txBody>
      </p:sp>
      <p:pic>
        <p:nvPicPr>
          <p:cNvPr id="4" name="Picture 3">
            <a:extLst>
              <a:ext uri="{FF2B5EF4-FFF2-40B4-BE49-F238E27FC236}">
                <a16:creationId xmlns:a16="http://schemas.microsoft.com/office/drawing/2014/main" id="{C87DFBE3-E098-F943-9B32-D85B60C98F16}"/>
              </a:ext>
            </a:extLst>
          </p:cNvPr>
          <p:cNvPicPr>
            <a:picLocks noChangeAspect="1"/>
          </p:cNvPicPr>
          <p:nvPr/>
        </p:nvPicPr>
        <p:blipFill>
          <a:blip r:embed="rId3"/>
          <a:stretch>
            <a:fillRect/>
          </a:stretch>
        </p:blipFill>
        <p:spPr>
          <a:xfrm>
            <a:off x="6037005" y="3587151"/>
            <a:ext cx="3784600" cy="2146300"/>
          </a:xfrm>
          <a:prstGeom prst="rect">
            <a:avLst/>
          </a:prstGeom>
        </p:spPr>
      </p:pic>
    </p:spTree>
    <p:extLst>
      <p:ext uri="{BB962C8B-B14F-4D97-AF65-F5344CB8AC3E}">
        <p14:creationId xmlns:p14="http://schemas.microsoft.com/office/powerpoint/2010/main" val="258946905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Quantifying Kurtosis</a:t>
            </a:r>
          </a:p>
        </p:txBody>
      </p:sp>
      <p:sp>
        <p:nvSpPr>
          <p:cNvPr id="3" name="Content Placeholder 2"/>
          <p:cNvSpPr>
            <a:spLocks noGrp="1"/>
          </p:cNvSpPr>
          <p:nvPr>
            <p:ph idx="1"/>
          </p:nvPr>
        </p:nvSpPr>
        <p:spPr>
          <a:xfrm>
            <a:off x="1214695" y="1355360"/>
            <a:ext cx="7428153" cy="4939390"/>
          </a:xfrm>
        </p:spPr>
        <p:txBody>
          <a:bodyPr>
            <a:normAutofit fontScale="92500" lnSpcReduction="10000"/>
          </a:bodyPr>
          <a:lstStyle/>
          <a:p>
            <a:pPr marL="0" indent="0">
              <a:spcAft>
                <a:spcPts val="1200"/>
              </a:spcAft>
              <a:buNone/>
            </a:pPr>
            <a:r>
              <a:rPr lang="en-US" dirty="0">
                <a:solidFill>
                  <a:srgbClr val="5E69A0"/>
                </a:solidFill>
              </a:rPr>
              <a:t>Kurtosis Statistic</a:t>
            </a:r>
          </a:p>
          <a:p>
            <a:pPr marL="0" indent="0" algn="ctr">
              <a:spcAft>
                <a:spcPts val="1200"/>
              </a:spcAft>
              <a:buNone/>
            </a:pPr>
            <a:r>
              <a:rPr lang="en-US" dirty="0"/>
              <a:t>Positive statistic = indicates leptokurtic distribution</a:t>
            </a:r>
          </a:p>
          <a:p>
            <a:pPr marL="0" indent="0" algn="ctr">
              <a:spcAft>
                <a:spcPts val="1200"/>
              </a:spcAft>
              <a:buNone/>
            </a:pPr>
            <a:r>
              <a:rPr lang="en-US" dirty="0"/>
              <a:t>Negative statistic = indicates </a:t>
            </a:r>
            <a:r>
              <a:rPr lang="en-US" dirty="0" err="1"/>
              <a:t>platykurtic</a:t>
            </a:r>
            <a:r>
              <a:rPr lang="en-US" dirty="0"/>
              <a:t> distribution</a:t>
            </a:r>
          </a:p>
          <a:p>
            <a:pPr marL="0" indent="0" algn="ctr">
              <a:spcAft>
                <a:spcPts val="1200"/>
              </a:spcAft>
              <a:buNone/>
            </a:pPr>
            <a:r>
              <a:rPr lang="en-US" dirty="0"/>
              <a:t>0 = perfectly normal distribution</a:t>
            </a:r>
          </a:p>
          <a:p>
            <a:pPr marL="0" indent="0" algn="ctr">
              <a:spcAft>
                <a:spcPts val="1200"/>
              </a:spcAft>
              <a:buNone/>
            </a:pPr>
            <a:endParaRPr lang="en-US" dirty="0"/>
          </a:p>
          <a:p>
            <a:pPr marL="0" indent="0" algn="ctr">
              <a:spcAft>
                <a:spcPts val="1200"/>
              </a:spcAft>
              <a:buNone/>
            </a:pPr>
            <a:endParaRPr lang="en-US" dirty="0"/>
          </a:p>
          <a:p>
            <a:pPr marL="0" indent="0">
              <a:spcAft>
                <a:spcPts val="1200"/>
              </a:spcAft>
              <a:buNone/>
            </a:pPr>
            <a:endParaRPr lang="en-US" dirty="0"/>
          </a:p>
          <a:p>
            <a:pPr marL="0" indent="0">
              <a:spcAft>
                <a:spcPts val="1200"/>
              </a:spcAft>
              <a:buNone/>
            </a:pPr>
            <a:r>
              <a:rPr lang="en-US" dirty="0"/>
              <a:t>The further the kurtosis statistic is from 0 the more likely the distribution is to be not normal</a:t>
            </a:r>
            <a:endParaRPr lang="en-US" dirty="0">
              <a:solidFill>
                <a:srgbClr val="5E69A0"/>
              </a:solidFill>
            </a:endParaRPr>
          </a:p>
          <a:p>
            <a:pPr marL="0" indent="0">
              <a:buNone/>
            </a:pPr>
            <a:endParaRPr lang="en-US" dirty="0">
              <a:solidFill>
                <a:srgbClr val="5E69A0"/>
              </a:solidFill>
            </a:endParaRPr>
          </a:p>
        </p:txBody>
      </p:sp>
    </p:spTree>
    <p:extLst>
      <p:ext uri="{BB962C8B-B14F-4D97-AF65-F5344CB8AC3E}">
        <p14:creationId xmlns:p14="http://schemas.microsoft.com/office/powerpoint/2010/main" val="14240090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Quantifying </a:t>
            </a:r>
            <a:r>
              <a:rPr lang="en-US" dirty="0" err="1"/>
              <a:t>Skewness</a:t>
            </a:r>
            <a:r>
              <a:rPr lang="en-US" dirty="0"/>
              <a:t> &amp; Kurtosis</a:t>
            </a:r>
          </a:p>
        </p:txBody>
      </p:sp>
      <p:graphicFrame>
        <p:nvGraphicFramePr>
          <p:cNvPr id="8" name="Table 7"/>
          <p:cNvGraphicFramePr>
            <a:graphicFrameLocks noGrp="1"/>
          </p:cNvGraphicFramePr>
          <p:nvPr>
            <p:extLst>
              <p:ext uri="{D42A27DB-BD31-4B8C-83A1-F6EECF244321}">
                <p14:modId xmlns:p14="http://schemas.microsoft.com/office/powerpoint/2010/main" val="3687773521"/>
              </p:ext>
            </p:extLst>
          </p:nvPr>
        </p:nvGraphicFramePr>
        <p:xfrm>
          <a:off x="847460" y="1423574"/>
          <a:ext cx="7529485" cy="2029504"/>
        </p:xfrm>
        <a:graphic>
          <a:graphicData uri="http://schemas.openxmlformats.org/drawingml/2006/table">
            <a:tbl>
              <a:tblPr/>
              <a:tblGrid>
                <a:gridCol w="3307222">
                  <a:extLst>
                    <a:ext uri="{9D8B030D-6E8A-4147-A177-3AD203B41FA5}">
                      <a16:colId xmlns:a16="http://schemas.microsoft.com/office/drawing/2014/main" val="20000"/>
                    </a:ext>
                  </a:extLst>
                </a:gridCol>
                <a:gridCol w="2392180">
                  <a:extLst>
                    <a:ext uri="{9D8B030D-6E8A-4147-A177-3AD203B41FA5}">
                      <a16:colId xmlns:a16="http://schemas.microsoft.com/office/drawing/2014/main" val="20001"/>
                    </a:ext>
                  </a:extLst>
                </a:gridCol>
                <a:gridCol w="1830083">
                  <a:extLst>
                    <a:ext uri="{9D8B030D-6E8A-4147-A177-3AD203B41FA5}">
                      <a16:colId xmlns:a16="http://schemas.microsoft.com/office/drawing/2014/main" val="20002"/>
                    </a:ext>
                  </a:extLst>
                </a:gridCol>
              </a:tblGrid>
              <a:tr h="507376">
                <a:tc>
                  <a:txBody>
                    <a:bodyPr/>
                    <a:lstStyle/>
                    <a:p>
                      <a:pPr algn="l" fontAlgn="b"/>
                      <a:r>
                        <a:rPr lang="en-US" sz="2800" b="1" i="0" u="none" strike="noStrike">
                          <a:solidFill>
                            <a:srgbClr val="000000"/>
                          </a:solidFill>
                          <a:effectLst/>
                          <a:latin typeface="Calibri"/>
                        </a:rPr>
                        <a:t>Descriptive Statistics</a:t>
                      </a:r>
                    </a:p>
                  </a:txBody>
                  <a:tcPr marL="12700" marR="12700" marT="1270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ctr" fontAlgn="b"/>
                      <a:endParaRPr lang="en-US" sz="2800" b="0" i="0" u="none" strike="noStrike" dirty="0">
                        <a:solidFill>
                          <a:srgbClr val="000000"/>
                        </a:solidFill>
                        <a:effectLst/>
                        <a:latin typeface="Calibri"/>
                      </a:endParaRPr>
                    </a:p>
                  </a:txBody>
                  <a:tcPr marL="12700" marR="12700" marT="12700"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ctr" fontAlgn="b"/>
                      <a:endParaRPr lang="en-US" sz="2800" b="0" i="0" u="none" strike="noStrike">
                        <a:solidFill>
                          <a:srgbClr val="000000"/>
                        </a:solidFill>
                        <a:effectLst/>
                        <a:latin typeface="Calibri"/>
                      </a:endParaRPr>
                    </a:p>
                  </a:txBody>
                  <a:tcPr marL="12700" marR="12700" marT="12700" marB="0" anchor="ctr">
                    <a:lnL>
                      <a:noFill/>
                    </a:lnL>
                    <a:lnR>
                      <a:noFill/>
                    </a:lnR>
                    <a:lnT>
                      <a:noFill/>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507376">
                <a:tc>
                  <a:txBody>
                    <a:bodyPr/>
                    <a:lstStyle/>
                    <a:p>
                      <a:pPr algn="l" fontAlgn="b"/>
                      <a:r>
                        <a:rPr lang="sk-SK" sz="2800" b="0" i="0" u="none" strike="noStrike">
                          <a:solidFill>
                            <a:srgbClr val="000000"/>
                          </a:solidFill>
                          <a:effectLst/>
                          <a:latin typeface="Calibri"/>
                        </a:rPr>
                        <a:t> </a:t>
                      </a:r>
                    </a:p>
                  </a:txBody>
                  <a:tcPr marL="12700" marR="12700" marT="1270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2800" b="0" i="0" u="none" strike="noStrike" dirty="0">
                          <a:solidFill>
                            <a:srgbClr val="000000"/>
                          </a:solidFill>
                          <a:effectLst/>
                          <a:latin typeface="Calibri"/>
                        </a:rPr>
                        <a:t>Height (inches)</a:t>
                      </a:r>
                    </a:p>
                  </a:txBody>
                  <a:tcPr marL="12700" marR="12700" marT="1270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2800" b="0" i="0" u="none" strike="noStrike" dirty="0">
                          <a:solidFill>
                            <a:srgbClr val="000000"/>
                          </a:solidFill>
                          <a:effectLst/>
                          <a:latin typeface="Calibri"/>
                        </a:rPr>
                        <a:t>Age (Years)</a:t>
                      </a:r>
                    </a:p>
                  </a:txBody>
                  <a:tcPr marL="12700" marR="12700" marT="1270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507376">
                <a:tc>
                  <a:txBody>
                    <a:bodyPr/>
                    <a:lstStyle/>
                    <a:p>
                      <a:pPr algn="l" fontAlgn="b"/>
                      <a:r>
                        <a:rPr lang="en-US" sz="2800" b="0" i="0" u="none" strike="noStrike">
                          <a:solidFill>
                            <a:srgbClr val="000000"/>
                          </a:solidFill>
                          <a:effectLst/>
                          <a:latin typeface="Calibri"/>
                        </a:rPr>
                        <a:t>Skewness</a:t>
                      </a:r>
                    </a:p>
                  </a:txBody>
                  <a:tcPr marL="12700" marR="12700" marT="12700"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ctr" fontAlgn="b"/>
                      <a:r>
                        <a:rPr lang="nb-NO" sz="2800" b="0" i="0" u="none" strike="noStrike" dirty="0">
                          <a:solidFill>
                            <a:srgbClr val="000000"/>
                          </a:solidFill>
                          <a:effectLst/>
                          <a:latin typeface="Calibri"/>
                        </a:rPr>
                        <a:t>.25</a:t>
                      </a:r>
                    </a:p>
                  </a:txBody>
                  <a:tcPr marL="12700" marR="12700" marT="12700"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ctr" fontAlgn="b"/>
                      <a:r>
                        <a:rPr lang="hr-HR" sz="2800" b="0" i="0" u="none" strike="noStrike" dirty="0">
                          <a:solidFill>
                            <a:srgbClr val="000000"/>
                          </a:solidFill>
                          <a:effectLst/>
                          <a:latin typeface="Calibri"/>
                        </a:rPr>
                        <a:t>7.72</a:t>
                      </a:r>
                    </a:p>
                  </a:txBody>
                  <a:tcPr marL="12700" marR="12700" marT="12700" marB="0" anchor="ctr">
                    <a:lnL>
                      <a:noFill/>
                    </a:lnL>
                    <a:lnR>
                      <a:noFill/>
                    </a:lnR>
                    <a:lnT w="635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10002"/>
                  </a:ext>
                </a:extLst>
              </a:tr>
              <a:tr h="507376">
                <a:tc>
                  <a:txBody>
                    <a:bodyPr/>
                    <a:lstStyle/>
                    <a:p>
                      <a:pPr algn="l" fontAlgn="b"/>
                      <a:r>
                        <a:rPr lang="en-US" sz="2800" b="0" i="0" u="none" strike="noStrike">
                          <a:solidFill>
                            <a:srgbClr val="000000"/>
                          </a:solidFill>
                          <a:effectLst/>
                          <a:latin typeface="Calibri"/>
                        </a:rPr>
                        <a:t>Kurtosis</a:t>
                      </a:r>
                    </a:p>
                  </a:txBody>
                  <a:tcPr marL="12700" marR="12700" marT="1270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ctr" fontAlgn="b"/>
                      <a:r>
                        <a:rPr lang="nb-NO" sz="2800" b="0" i="0" u="none" strike="noStrike">
                          <a:solidFill>
                            <a:srgbClr val="000000"/>
                          </a:solidFill>
                          <a:effectLst/>
                          <a:latin typeface="Calibri"/>
                        </a:rPr>
                        <a:t>1.21</a:t>
                      </a:r>
                    </a:p>
                  </a:txBody>
                  <a:tcPr marL="12700" marR="12700" marT="12700"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ctr" fontAlgn="b"/>
                      <a:r>
                        <a:rPr lang="hr-HR" sz="2800" b="0" i="0" u="none" strike="noStrike" dirty="0">
                          <a:solidFill>
                            <a:srgbClr val="000000"/>
                          </a:solidFill>
                          <a:effectLst/>
                          <a:latin typeface="Calibri"/>
                        </a:rPr>
                        <a:t>65.66</a:t>
                      </a:r>
                    </a:p>
                  </a:txBody>
                  <a:tcPr marL="12700" marR="12700" marT="12700" marB="0" anchor="ctr">
                    <a:lnL>
                      <a:noFill/>
                    </a:lnL>
                    <a:lnR>
                      <a:noFill/>
                    </a:lnR>
                    <a:lnT>
                      <a:noFill/>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pic>
        <p:nvPicPr>
          <p:cNvPr id="3" name="Picture 2"/>
          <p:cNvPicPr>
            <a:picLocks noChangeAspect="1"/>
          </p:cNvPicPr>
          <p:nvPr/>
        </p:nvPicPr>
        <p:blipFill>
          <a:blip r:embed="rId3"/>
          <a:stretch>
            <a:fillRect/>
          </a:stretch>
        </p:blipFill>
        <p:spPr>
          <a:xfrm>
            <a:off x="1" y="4050862"/>
            <a:ext cx="4808290" cy="2355884"/>
          </a:xfrm>
          <a:prstGeom prst="rect">
            <a:avLst/>
          </a:prstGeom>
        </p:spPr>
      </p:pic>
      <p:pic>
        <p:nvPicPr>
          <p:cNvPr id="4" name="Picture 3"/>
          <p:cNvPicPr>
            <a:picLocks noChangeAspect="1"/>
          </p:cNvPicPr>
          <p:nvPr/>
        </p:nvPicPr>
        <p:blipFill rotWithShape="1">
          <a:blip r:embed="rId4"/>
          <a:srcRect b="4717"/>
          <a:stretch/>
        </p:blipFill>
        <p:spPr>
          <a:xfrm>
            <a:off x="4923418" y="3905865"/>
            <a:ext cx="4049332" cy="2572225"/>
          </a:xfrm>
          <a:prstGeom prst="rect">
            <a:avLst/>
          </a:prstGeom>
        </p:spPr>
      </p:pic>
      <p:pic>
        <p:nvPicPr>
          <p:cNvPr id="7" name="Picture 6">
            <a:extLst>
              <a:ext uri="{FF2B5EF4-FFF2-40B4-BE49-F238E27FC236}">
                <a16:creationId xmlns:a16="http://schemas.microsoft.com/office/drawing/2014/main" id="{C179B8F0-4B21-DD44-B8D6-55CBEEC0F726}"/>
              </a:ext>
            </a:extLst>
          </p:cNvPr>
          <p:cNvPicPr>
            <a:picLocks noChangeAspect="1"/>
          </p:cNvPicPr>
          <p:nvPr/>
        </p:nvPicPr>
        <p:blipFill>
          <a:blip r:embed="rId5"/>
          <a:stretch>
            <a:fillRect/>
          </a:stretch>
        </p:blipFill>
        <p:spPr>
          <a:xfrm>
            <a:off x="-5228441" y="1255124"/>
            <a:ext cx="5113315" cy="2899833"/>
          </a:xfrm>
          <a:prstGeom prst="rect">
            <a:avLst/>
          </a:prstGeom>
        </p:spPr>
      </p:pic>
    </p:spTree>
    <p:extLst>
      <p:ext uri="{BB962C8B-B14F-4D97-AF65-F5344CB8AC3E}">
        <p14:creationId xmlns:p14="http://schemas.microsoft.com/office/powerpoint/2010/main" val="134878825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Normal Curve</a:t>
            </a:r>
          </a:p>
        </p:txBody>
      </p:sp>
      <p:sp>
        <p:nvSpPr>
          <p:cNvPr id="3" name="Content Placeholder 2"/>
          <p:cNvSpPr>
            <a:spLocks noGrp="1"/>
          </p:cNvSpPr>
          <p:nvPr>
            <p:ph idx="1"/>
          </p:nvPr>
        </p:nvSpPr>
        <p:spPr/>
        <p:txBody>
          <a:bodyPr/>
          <a:lstStyle/>
          <a:p>
            <a:r>
              <a:rPr lang="en-US" dirty="0" err="1"/>
              <a:t>Unimodal</a:t>
            </a:r>
            <a:endParaRPr lang="en-US" dirty="0"/>
          </a:p>
          <a:p>
            <a:endParaRPr lang="en-US" sz="1200" dirty="0"/>
          </a:p>
          <a:p>
            <a:r>
              <a:rPr lang="en-US" dirty="0"/>
              <a:t>Symmetrical</a:t>
            </a:r>
          </a:p>
          <a:p>
            <a:endParaRPr lang="en-US" sz="1200" dirty="0"/>
          </a:p>
          <a:p>
            <a:r>
              <a:rPr lang="en-US" dirty="0"/>
              <a:t>Neither peaked nor flat</a:t>
            </a:r>
          </a:p>
        </p:txBody>
      </p:sp>
      <p:sp>
        <p:nvSpPr>
          <p:cNvPr id="7" name="TextBox 6"/>
          <p:cNvSpPr txBox="1"/>
          <p:nvPr/>
        </p:nvSpPr>
        <p:spPr>
          <a:xfrm>
            <a:off x="5801361" y="3530551"/>
            <a:ext cx="966893" cy="338554"/>
          </a:xfrm>
          <a:prstGeom prst="rect">
            <a:avLst/>
          </a:prstGeom>
          <a:noFill/>
        </p:spPr>
        <p:txBody>
          <a:bodyPr wrap="square" rtlCol="0">
            <a:spAutoFit/>
          </a:bodyPr>
          <a:lstStyle/>
          <a:p>
            <a:pPr algn="ctr"/>
            <a:r>
              <a:rPr lang="en-US" sz="1600" dirty="0">
                <a:solidFill>
                  <a:schemeClr val="tx1">
                    <a:lumMod val="75000"/>
                    <a:lumOff val="25000"/>
                  </a:schemeClr>
                </a:solidFill>
                <a:latin typeface="Helvetica Light"/>
                <a:cs typeface="Helvetica Light"/>
              </a:rPr>
              <a:t>p. 45</a:t>
            </a:r>
          </a:p>
        </p:txBody>
      </p:sp>
    </p:spTree>
    <p:extLst>
      <p:ext uri="{BB962C8B-B14F-4D97-AF65-F5344CB8AC3E}">
        <p14:creationId xmlns:p14="http://schemas.microsoft.com/office/powerpoint/2010/main" val="21900036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For Next Class Read:</a:t>
            </a:r>
            <a:endParaRPr lang="en-CA" dirty="0"/>
          </a:p>
        </p:txBody>
      </p:sp>
      <p:sp>
        <p:nvSpPr>
          <p:cNvPr id="3" name="Content Placeholder 2"/>
          <p:cNvSpPr>
            <a:spLocks noGrp="1"/>
          </p:cNvSpPr>
          <p:nvPr>
            <p:ph idx="1"/>
          </p:nvPr>
        </p:nvSpPr>
        <p:spPr/>
        <p:txBody>
          <a:bodyPr/>
          <a:lstStyle/>
          <a:p>
            <a:pPr marL="0" indent="0">
              <a:buNone/>
            </a:pPr>
            <a:r>
              <a:rPr lang="en-US" b="1" dirty="0">
                <a:solidFill>
                  <a:schemeClr val="accent1"/>
                </a:solidFill>
              </a:rPr>
              <a:t>Chapter 3</a:t>
            </a:r>
            <a:r>
              <a:rPr lang="en-US" dirty="0"/>
              <a:t>: Measures of Central Tendency</a:t>
            </a:r>
            <a:endParaRPr lang="en-CA" dirty="0"/>
          </a:p>
        </p:txBody>
      </p:sp>
    </p:spTree>
    <p:extLst>
      <p:ext uri="{BB962C8B-B14F-4D97-AF65-F5344CB8AC3E}">
        <p14:creationId xmlns:p14="http://schemas.microsoft.com/office/powerpoint/2010/main" val="2449622056"/>
      </p:ext>
    </p:extLst>
  </p:cSld>
  <p:clrMapOvr>
    <a:masterClrMapping/>
  </p:clrMapOvr>
</p:sld>
</file>

<file path=ppt/theme/theme1.xml><?xml version="1.0" encoding="utf-8"?>
<a:theme xmlns:a="http://schemas.openxmlformats.org/drawingml/2006/main" name="Office Theme">
  <a:themeElements>
    <a:clrScheme name="Intl_Lavender">
      <a:dk1>
        <a:srgbClr val="282828"/>
      </a:dk1>
      <a:lt1>
        <a:sysClr val="window" lastClr="FFFFFF"/>
      </a:lt1>
      <a:dk2>
        <a:srgbClr val="898B90"/>
      </a:dk2>
      <a:lt2>
        <a:srgbClr val="5E5E5E"/>
      </a:lt2>
      <a:accent1>
        <a:srgbClr val="5E69A0"/>
      </a:accent1>
      <a:accent2>
        <a:srgbClr val="8991B9"/>
      </a:accent2>
      <a:accent3>
        <a:srgbClr val="9DA4C5"/>
      </a:accent3>
      <a:accent4>
        <a:srgbClr val="3E4FA4"/>
      </a:accent4>
      <a:accent5>
        <a:srgbClr val="7E8EDC"/>
      </a:accent5>
      <a:accent6>
        <a:srgbClr val="294183"/>
      </a:accent6>
      <a:hlink>
        <a:srgbClr val="994691"/>
      </a:hlink>
      <a:folHlink>
        <a:srgbClr val="9F6D99"/>
      </a:folHlink>
    </a:clrScheme>
    <a:fontScheme name="Custom 11">
      <a:majorFont>
        <a:latin typeface="Helvetica Light"/>
        <a:ea typeface=""/>
        <a:cs typeface=""/>
      </a:majorFont>
      <a:minorFont>
        <a:latin typeface="Helvetica Light"/>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txDef>
      <a:spPr>
        <a:noFill/>
      </a:spPr>
      <a:bodyPr wrap="none" rtlCol="0">
        <a:spAutoFit/>
      </a:bodyPr>
      <a:lstStyle>
        <a:defPPr algn="ctr">
          <a:defRPr sz="1600" dirty="0" smtClean="0">
            <a:solidFill>
              <a:schemeClr val="tx1">
                <a:lumMod val="75000"/>
                <a:lumOff val="25000"/>
              </a:schemeClr>
            </a:solidFill>
            <a:latin typeface="Helvetica Light"/>
            <a:cs typeface="Helvetica Light"/>
          </a:defRPr>
        </a:defPPr>
      </a:lstStyle>
    </a:tx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41701</TotalTime>
  <Words>3246</Words>
  <Application>Microsoft Macintosh PowerPoint</Application>
  <PresentationFormat>On-screen Show (4:3)</PresentationFormat>
  <Paragraphs>450</Paragraphs>
  <Slides>36</Slides>
  <Notes>30</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36</vt:i4>
      </vt:variant>
    </vt:vector>
  </HeadingPairs>
  <TitlesOfParts>
    <vt:vector size="42" baseType="lpstr">
      <vt:lpstr>Arial</vt:lpstr>
      <vt:lpstr>Calibri</vt:lpstr>
      <vt:lpstr>Helvetica</vt:lpstr>
      <vt:lpstr>Helvetica Light</vt:lpstr>
      <vt:lpstr>Office Theme</vt:lpstr>
      <vt:lpstr>Document</vt:lpstr>
      <vt:lpstr>PowerPoint Presentation</vt:lpstr>
      <vt:lpstr>PowerPoint Presentation</vt:lpstr>
      <vt:lpstr>Reading</vt:lpstr>
      <vt:lpstr>Learning Objectives</vt:lpstr>
      <vt:lpstr>Plan for Today</vt:lpstr>
      <vt:lpstr>Why Examine Data?</vt:lpstr>
      <vt:lpstr>Why Examine Data?</vt:lpstr>
      <vt:lpstr>Why Examine Data?</vt:lpstr>
      <vt:lpstr>Why Examine Data?</vt:lpstr>
      <vt:lpstr>Why Examine Data?</vt:lpstr>
      <vt:lpstr>Examining Data Using Tables</vt:lpstr>
      <vt:lpstr>Frequency distribution table</vt:lpstr>
      <vt:lpstr>Creating Frequency Distribution Tables</vt:lpstr>
      <vt:lpstr>Looking for data problems</vt:lpstr>
      <vt:lpstr>Smoking behaviour in young females</vt:lpstr>
      <vt:lpstr>PowerPoint Presentation</vt:lpstr>
      <vt:lpstr>PowerPoint Presentation</vt:lpstr>
      <vt:lpstr>Grouped frequency distribution table</vt:lpstr>
      <vt:lpstr>Grouped frequency distribution table</vt:lpstr>
      <vt:lpstr>Creating Grouped Frequency Distribution Tables</vt:lpstr>
      <vt:lpstr>Examining Data Using Figures</vt:lpstr>
      <vt:lpstr>Nominal and Ordinal Data</vt:lpstr>
      <vt:lpstr>Nominal and Ordinal Data</vt:lpstr>
      <vt:lpstr>Interval and Ratio Data</vt:lpstr>
      <vt:lpstr>Interval and Ratio Data</vt:lpstr>
      <vt:lpstr>Inappropriate Conclusions from Figures</vt:lpstr>
      <vt:lpstr>Describing Distributions</vt:lpstr>
      <vt:lpstr> Modality </vt:lpstr>
      <vt:lpstr> Symmetry </vt:lpstr>
      <vt:lpstr>Symmetry</vt:lpstr>
      <vt:lpstr>Quantifying Skewness</vt:lpstr>
      <vt:lpstr>Variability</vt:lpstr>
      <vt:lpstr>Quantifying Kurtosis</vt:lpstr>
      <vt:lpstr>Quantifying Skewness &amp; Kurtosis</vt:lpstr>
      <vt:lpstr>The Normal Curve</vt:lpstr>
      <vt:lpstr>For Next Class Read:</vt:lpstr>
    </vt:vector>
  </TitlesOfParts>
  <Company>Grey Healthcare Group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Carolyn McEwen</dc:creator>
  <cp:lastModifiedBy>Tracy Solomchuk</cp:lastModifiedBy>
  <cp:revision>543</cp:revision>
  <dcterms:created xsi:type="dcterms:W3CDTF">2013-09-16T04:02:48Z</dcterms:created>
  <dcterms:modified xsi:type="dcterms:W3CDTF">2020-01-20T16:49:25Z</dcterms:modified>
</cp:coreProperties>
</file>