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7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799FC-EB43-4FAA-8949-8118F49F3D79}" type="datetimeFigureOut">
              <a:rPr lang="fr-CA" smtClean="0"/>
              <a:t>2012-03-09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E9AF6-FAF1-4960-ABA2-2E12119A574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799FC-EB43-4FAA-8949-8118F49F3D79}" type="datetimeFigureOut">
              <a:rPr lang="fr-CA" smtClean="0"/>
              <a:t>2012-03-09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E9AF6-FAF1-4960-ABA2-2E12119A574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799FC-EB43-4FAA-8949-8118F49F3D79}" type="datetimeFigureOut">
              <a:rPr lang="fr-CA" smtClean="0"/>
              <a:t>2012-03-09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E9AF6-FAF1-4960-ABA2-2E12119A574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799FC-EB43-4FAA-8949-8118F49F3D79}" type="datetimeFigureOut">
              <a:rPr lang="fr-CA" smtClean="0"/>
              <a:t>2012-03-09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E9AF6-FAF1-4960-ABA2-2E12119A574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799FC-EB43-4FAA-8949-8118F49F3D79}" type="datetimeFigureOut">
              <a:rPr lang="fr-CA" smtClean="0"/>
              <a:t>2012-03-09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E9AF6-FAF1-4960-ABA2-2E12119A574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799FC-EB43-4FAA-8949-8118F49F3D79}" type="datetimeFigureOut">
              <a:rPr lang="fr-CA" smtClean="0"/>
              <a:t>2012-03-09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E9AF6-FAF1-4960-ABA2-2E12119A574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799FC-EB43-4FAA-8949-8118F49F3D79}" type="datetimeFigureOut">
              <a:rPr lang="fr-CA" smtClean="0"/>
              <a:t>2012-03-09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E9AF6-FAF1-4960-ABA2-2E12119A574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799FC-EB43-4FAA-8949-8118F49F3D79}" type="datetimeFigureOut">
              <a:rPr lang="fr-CA" smtClean="0"/>
              <a:t>2012-03-09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E9AF6-FAF1-4960-ABA2-2E12119A574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799FC-EB43-4FAA-8949-8118F49F3D79}" type="datetimeFigureOut">
              <a:rPr lang="fr-CA" smtClean="0"/>
              <a:t>2012-03-09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E9AF6-FAF1-4960-ABA2-2E12119A574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799FC-EB43-4FAA-8949-8118F49F3D79}" type="datetimeFigureOut">
              <a:rPr lang="fr-CA" smtClean="0"/>
              <a:t>2012-03-09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E9AF6-FAF1-4960-ABA2-2E12119A574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799FC-EB43-4FAA-8949-8118F49F3D79}" type="datetimeFigureOut">
              <a:rPr lang="fr-CA" smtClean="0"/>
              <a:t>2012-03-09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E9AF6-FAF1-4960-ABA2-2E12119A5742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799FC-EB43-4FAA-8949-8118F49F3D79}" type="datetimeFigureOut">
              <a:rPr lang="fr-CA" smtClean="0"/>
              <a:t>2012-03-09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E9AF6-FAF1-4960-ABA2-2E12119A5742}" type="slidenum">
              <a:rPr lang="fr-CA" smtClean="0"/>
              <a:t>‹N°›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395533" y="692696"/>
          <a:ext cx="7848870" cy="5040552"/>
        </p:xfrm>
        <a:graphic>
          <a:graphicData uri="http://schemas.openxmlformats.org/drawingml/2006/table">
            <a:tbl>
              <a:tblPr/>
              <a:tblGrid>
                <a:gridCol w="699798"/>
                <a:gridCol w="699798"/>
                <a:gridCol w="699798"/>
                <a:gridCol w="699798"/>
                <a:gridCol w="699798"/>
                <a:gridCol w="699798"/>
                <a:gridCol w="699798"/>
                <a:gridCol w="699798"/>
                <a:gridCol w="699798"/>
                <a:gridCol w="850890"/>
                <a:gridCol w="699798"/>
              </a:tblGrid>
              <a:tr h="180642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CA" sz="800" b="1" i="0" u="none" strike="noStrike" dirty="0">
                          <a:latin typeface="Verdana"/>
                        </a:rPr>
                        <a:t>Question 32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r>
                        <a:rPr lang="en-CA" sz="800" b="1" i="0" u="none" strike="noStrike">
                          <a:latin typeface="Verdana"/>
                        </a:rPr>
                        <a:t>A)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800" b="1" i="0" u="none" strike="noStrike">
                          <a:latin typeface="Verdana"/>
                        </a:rPr>
                        <a:t>Résultat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CA" sz="800" b="1" i="0" u="none" strike="noStrike">
                          <a:latin typeface="Verdana"/>
                        </a:rPr>
                        <a:t>0.6</a:t>
                      </a:r>
                    </a:p>
                  </a:txBody>
                  <a:tcPr marL="6178" marR="6178" marT="617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l" fontAlgn="b"/>
                      <a:r>
                        <a:rPr lang="en-CA" sz="600" b="0" i="0" u="none" strike="noStrike">
                          <a:latin typeface="Verdana"/>
                        </a:rPr>
                        <a:t> 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 rowSpan="3"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CA" sz="800" b="1" i="0" u="none" strike="noStrike">
                          <a:latin typeface="Verdana"/>
                        </a:rPr>
                        <a:t>Sont devenu spécialistes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0.45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0.75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7" gridSpan="2">
                  <a:txBody>
                    <a:bodyPr/>
                    <a:lstStyle/>
                    <a:p>
                      <a:pPr algn="l" fontAlgn="b"/>
                      <a:r>
                        <a:rPr lang="en-CA" sz="600" b="0" i="0" u="none" strike="noStrike">
                          <a:latin typeface="Verdana"/>
                        </a:rPr>
                        <a:t> 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 rowSpan="7"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CA" sz="800" b="1" i="0" u="none" strike="noStrike">
                          <a:latin typeface="Verdana"/>
                        </a:rPr>
                        <a:t>On Terminer le Cours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l" fontAlgn="b"/>
                      <a:r>
                        <a:rPr lang="en-CA" sz="600" b="0" i="0" u="none" strike="noStrike">
                          <a:latin typeface="Verdana"/>
                        </a:rPr>
                        <a:t> 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rowSpan="3"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0.4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257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fr-FR" sz="800" b="1" i="0" u="none" strike="noStrike">
                          <a:latin typeface="Verdana"/>
                        </a:rPr>
                        <a:t>Ne sont pas devenu spécialistes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0.3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r>
                        <a:rPr lang="en-CA" sz="800" b="1" i="0" u="none" strike="noStrike">
                          <a:latin typeface="Verdana"/>
                        </a:rPr>
                        <a:t>Début</a:t>
                      </a:r>
                    </a:p>
                  </a:txBody>
                  <a:tcPr marL="6178" marR="6178" marT="61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7" gridSpan="2">
                  <a:txBody>
                    <a:bodyPr/>
                    <a:lstStyle/>
                    <a:p>
                      <a:pPr algn="l" fontAlgn="b"/>
                      <a:r>
                        <a:rPr lang="en-CA" sz="600" b="0" i="0" u="none" strike="noStrike">
                          <a:latin typeface="Verdana"/>
                        </a:rPr>
                        <a:t> 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rowSpan="7"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0.3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l" fontAlgn="b"/>
                      <a:r>
                        <a:rPr lang="en-CA" sz="600" b="0" i="0" u="none" strike="noStrike">
                          <a:latin typeface="Verdana"/>
                        </a:rPr>
                        <a:t> 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 rowSpan="3"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CA" sz="800" b="1" i="0" u="none" strike="noStrike">
                          <a:latin typeface="Verdana"/>
                        </a:rPr>
                        <a:t>Sont devenu spécialistes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0.075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0.25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fr-FR" sz="800" b="1" i="0" u="none" strike="noStrike">
                          <a:latin typeface="Verdana"/>
                        </a:rPr>
                        <a:t>N'on pas terminer le cours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l" fontAlgn="b"/>
                      <a:r>
                        <a:rPr lang="en-CA" sz="600" b="0" i="0" u="none" strike="noStrike">
                          <a:latin typeface="Verdana"/>
                        </a:rPr>
                        <a:t> 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rowSpan="3"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64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0.7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2572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fr-FR" sz="800" b="1" i="0" u="none" strike="noStrike" dirty="0">
                          <a:latin typeface="Verdana"/>
                        </a:rPr>
                        <a:t>Ne sont pas devenu spécialistes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 dirty="0">
                          <a:latin typeface="Verdana"/>
                        </a:rPr>
                        <a:t>0.175</a:t>
                      </a:r>
                    </a:p>
                  </a:txBody>
                  <a:tcPr marL="6178" marR="6178" marT="61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3131840" y="26064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 smtClean="0"/>
              <a:t>Annexe 1</a:t>
            </a:r>
            <a:endParaRPr lang="fr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/>
        </p:nvGraphicFramePr>
        <p:xfrm>
          <a:off x="539550" y="692692"/>
          <a:ext cx="8280919" cy="5688635"/>
        </p:xfrm>
        <a:graphic>
          <a:graphicData uri="http://schemas.openxmlformats.org/drawingml/2006/table">
            <a:tbl>
              <a:tblPr/>
              <a:tblGrid>
                <a:gridCol w="738319"/>
                <a:gridCol w="738319"/>
                <a:gridCol w="738319"/>
                <a:gridCol w="738319"/>
                <a:gridCol w="738319"/>
                <a:gridCol w="738319"/>
                <a:gridCol w="738319"/>
                <a:gridCol w="738319"/>
                <a:gridCol w="738319"/>
                <a:gridCol w="897729"/>
                <a:gridCol w="738319"/>
              </a:tblGrid>
              <a:tr h="169518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CA" sz="800" b="1" i="0" u="none" strike="noStrike" dirty="0">
                          <a:latin typeface="Verdana"/>
                        </a:rPr>
                        <a:t>Question 42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8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 dirty="0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071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071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071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071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071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071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8071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800" b="1" i="0" u="none" strike="noStrike">
                          <a:latin typeface="Verdana"/>
                        </a:rPr>
                        <a:t>Résultat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0.66667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l" fontAlgn="b"/>
                      <a:r>
                        <a:rPr lang="en-CA" sz="600" b="0" i="0" u="none" strike="noStrike">
                          <a:latin typeface="Verdana"/>
                        </a:rPr>
                        <a:t> 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 rowSpan="3"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fr-FR" sz="800" b="1" i="0" u="none" strike="noStrike">
                          <a:latin typeface="Verdana"/>
                        </a:rPr>
                        <a:t>Avoir le contrat de micro-PC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0.4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0.6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7" gridSpan="2">
                  <a:txBody>
                    <a:bodyPr/>
                    <a:lstStyle/>
                    <a:p>
                      <a:pPr algn="l" fontAlgn="b"/>
                      <a:r>
                        <a:rPr lang="en-CA" sz="600" b="0" i="0" u="none" strike="noStrike">
                          <a:latin typeface="Verdana"/>
                        </a:rPr>
                        <a:t> 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 rowSpan="7"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fr-FR" sz="800" b="1" i="0" u="none" strike="noStrike">
                          <a:latin typeface="Verdana"/>
                        </a:rPr>
                        <a:t>Avoir le contrat de fourniture de mobilier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l" fontAlgn="b"/>
                      <a:r>
                        <a:rPr lang="en-CA" sz="600" b="0" i="0" u="none" strike="noStrike">
                          <a:latin typeface="Verdana"/>
                        </a:rPr>
                        <a:t> 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rowSpan="3"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0.33333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0914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fr-FR" sz="800" b="1" i="0" u="none" strike="noStrike">
                          <a:latin typeface="Verdana"/>
                        </a:rPr>
                        <a:t>Ne pas avoir le contrat de micro PC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0.2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r>
                        <a:rPr lang="en-CA" sz="800" b="1" i="0" u="none" strike="noStrike">
                          <a:latin typeface="Verdana"/>
                        </a:rPr>
                        <a:t>Début</a:t>
                      </a:r>
                    </a:p>
                  </a:txBody>
                  <a:tcPr marL="6135" marR="6135" marT="613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7" gridSpan="2">
                  <a:txBody>
                    <a:bodyPr/>
                    <a:lstStyle/>
                    <a:p>
                      <a:pPr algn="l" fontAlgn="b"/>
                      <a:r>
                        <a:rPr lang="en-CA" sz="600" b="0" i="0" u="none" strike="noStrike">
                          <a:latin typeface="Verdana"/>
                        </a:rPr>
                        <a:t> 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rowSpan="7"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0.3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l" fontAlgn="b"/>
                      <a:r>
                        <a:rPr lang="en-CA" sz="600" b="0" i="0" u="none" strike="noStrike">
                          <a:latin typeface="Verdana"/>
                        </a:rPr>
                        <a:t> 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 rowSpan="3"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fr-FR" sz="800" b="1" i="0" u="none" strike="noStrike">
                          <a:latin typeface="Verdana"/>
                        </a:rPr>
                        <a:t>Avoir le contrat de micro-PC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0.12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0.4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0914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fr-FR" sz="800" b="1" i="0" u="none" strike="noStrike">
                          <a:latin typeface="Verdana"/>
                        </a:rPr>
                        <a:t>Ne pas avoir le contrat de fourniture de mobilier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l" fontAlgn="b"/>
                      <a:r>
                        <a:rPr lang="en-CA" sz="600" b="0" i="0" u="none" strike="noStrike">
                          <a:latin typeface="Verdana"/>
                        </a:rPr>
                        <a:t> 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rowSpan="3"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518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>
                          <a:latin typeface="Verdana"/>
                        </a:rPr>
                        <a:t>0.7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800" b="1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0914"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600" b="0" i="0" u="none" strike="noStrike">
                        <a:latin typeface="Verdana"/>
                      </a:endParaRP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fr-FR" sz="800" b="1" i="0" u="none" strike="noStrike">
                          <a:latin typeface="Verdana"/>
                        </a:rPr>
                        <a:t>Ne pas avoir le contrat de micro PC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800" b="1" i="0" u="none" strike="noStrike" dirty="0">
                          <a:latin typeface="Verdana"/>
                        </a:rPr>
                        <a:t>0.28</a:t>
                      </a:r>
                    </a:p>
                  </a:txBody>
                  <a:tcPr marL="6135" marR="6135" marT="61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2915816" y="18864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 smtClean="0"/>
              <a:t>Annexe 2</a:t>
            </a:r>
            <a:endParaRPr lang="fr-C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101</Words>
  <Application>Microsoft Office PowerPoint</Application>
  <PresentationFormat>Affichage à l'écran (4:3)</PresentationFormat>
  <Paragraphs>53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Diapositive 1</vt:lpstr>
      <vt:lpstr>Diapositive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Rachel</dc:creator>
  <cp:lastModifiedBy>Rachel</cp:lastModifiedBy>
  <cp:revision>1</cp:revision>
  <dcterms:created xsi:type="dcterms:W3CDTF">2012-03-09T18:03:11Z</dcterms:created>
  <dcterms:modified xsi:type="dcterms:W3CDTF">2012-03-09T18:12:17Z</dcterms:modified>
</cp:coreProperties>
</file>