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8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#6 – Oct.22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685800"/>
            <a:ext cx="8534400" cy="6096000"/>
          </a:xfrm>
        </p:spPr>
        <p:txBody>
          <a:bodyPr>
            <a:noAutofit/>
          </a:bodyPr>
          <a:lstStyle/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How do the CPP directives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#if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and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ifdef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differ (in terms of what they operate on)? __________________________________________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When used in a file, what does the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__FILE__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macro return?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does the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–DNDEBUG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option do, when included in the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gcc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command line during compilation? _____________________________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True or False: when a symbolic constant (like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) is defined during the precompiler stage, it cannot be undefined.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True or False: for any given (i.e. fixed) set of file dependencies, the size of the executable file produced by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make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will always be the same.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True or False: a macro function differs from a regular function in that it is made up of smaller functions and is constructed prior to actual compilation.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The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in a pointer is referred to as the _____________________ operator.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 </a:t>
            </a:r>
            <a:r>
              <a:rPr lang="en-US" sz="2000" i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segmentation fault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typically results during pointer use when the programmer attempts to access memory for which __________________.</a:t>
            </a: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Given:	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3;</a:t>
            </a:r>
          </a:p>
          <a:p>
            <a:pPr lvl="1" algn="l">
              <a:spcBef>
                <a:spcPts val="0"/>
              </a:spcBef>
            </a:pPr>
            <a:r>
              <a:rPr lang="en-US" sz="1200" dirty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r>
              <a:rPr lang="en-US" sz="12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*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pInt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___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symbol goes in the ___ if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pInt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is to point to the contents of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</a:t>
            </a:r>
            <a:endParaRPr lang="en-US" sz="12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Write the two declarations in Q9 as a single, one-line declaration that declares and assigns both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and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pInt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to the values indicated above.</a:t>
            </a:r>
          </a:p>
          <a:p>
            <a:pPr lvl="0" algn="l">
              <a:spcBef>
                <a:spcPts val="0"/>
              </a:spcBef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273968" y="1026696"/>
            <a:ext cx="6705600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ifdef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operates on definitions (if they exist or not);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#if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acts on Booleans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55568" y="133784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file name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657600" y="1905000"/>
            <a:ext cx="25146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Disables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asserts()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10200" y="2514600"/>
            <a:ext cx="251460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r>
              <a:rPr 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(use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undef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)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218944" y="3079631"/>
            <a:ext cx="1864895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</a:t>
            </a:r>
            <a:r>
              <a:rPr lang="en-US" sz="16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(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e.g.using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CPPs)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750968" y="3667399"/>
            <a:ext cx="393032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</a:t>
            </a:r>
            <a:endParaRPr lang="en-US" sz="1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886200" y="5299375"/>
            <a:ext cx="9144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&amp;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96000" y="4700336"/>
            <a:ext cx="2883568" cy="58477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space has not been reserved from the OS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81600" y="4081046"/>
            <a:ext cx="25146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dereferencing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43200" y="6519446"/>
            <a:ext cx="4569991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nt 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*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pInt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&amp;</a:t>
            </a:r>
            <a:r>
              <a:rPr lang="en-US" sz="16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myInt</a:t>
            </a:r>
            <a:r>
              <a:rPr lang="en-US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1600" b="1" dirty="0">
              <a:solidFill>
                <a:schemeClr val="tx2">
                  <a:lumMod val="60000"/>
                  <a:lumOff val="40000"/>
                </a:schemeClr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990</TotalTime>
  <Words>232</Words>
  <Application>Microsoft Office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#6 – Oct.22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55</cp:revision>
  <dcterms:created xsi:type="dcterms:W3CDTF">2014-01-13T14:41:22Z</dcterms:created>
  <dcterms:modified xsi:type="dcterms:W3CDTF">2014-11-03T01:48:28Z</dcterms:modified>
</cp:coreProperties>
</file>