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handoutMasterIdLst>
    <p:handoutMasterId r:id="rId10"/>
  </p:handoutMasterIdLst>
  <p:sldIdLst>
    <p:sldId id="256" r:id="rId2"/>
    <p:sldId id="257" r:id="rId3"/>
    <p:sldId id="258" r:id="rId4"/>
    <p:sldId id="259" r:id="rId5"/>
    <p:sldId id="260" r:id="rId6"/>
    <p:sldId id="262" r:id="rId7"/>
    <p:sldId id="26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296"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4DEF3DD-CD11-4066-8C56-295E634A553A}" type="datetimeFigureOut">
              <a:rPr lang="en-CA" smtClean="0"/>
              <a:pPr/>
              <a:t>09/04/2014</a:t>
            </a:fld>
            <a:endParaRPr lang="en-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FF4B4FE-7C93-4D6C-8C6F-E4779D3806A6}" type="slidenum">
              <a:rPr lang="en-CA" smtClean="0"/>
              <a:pPr/>
              <a:t>‹#›</a:t>
            </a:fld>
            <a:endParaRPr lang="en-CA"/>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76069E-DF7A-43D0-91D9-A4F4D02C7EEC}" type="datetimeFigureOut">
              <a:rPr lang="en-CA" smtClean="0"/>
              <a:pPr/>
              <a:t>09/04/2014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D3CCF5-5FF8-4C32-88C4-A5D89A3534C2}" type="slidenum">
              <a:rPr lang="en-CA" smtClean="0"/>
              <a:pPr/>
              <a:t>‹#›</a:t>
            </a:fld>
            <a:endParaRPr lang="en-CA"/>
          </a:p>
        </p:txBody>
      </p:sp>
    </p:spTree>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200" kern="1200" dirty="0" err="1" smtClean="0">
                <a:solidFill>
                  <a:schemeClr val="tx1"/>
                </a:solidFill>
                <a:latin typeface="+mn-lt"/>
                <a:ea typeface="+mn-ea"/>
                <a:cs typeface="+mn-cs"/>
              </a:rPr>
              <a:t>Cristiano</a:t>
            </a:r>
            <a:r>
              <a:rPr lang="en-CA" sz="1200" kern="1200" dirty="0" smtClean="0">
                <a:solidFill>
                  <a:schemeClr val="tx1"/>
                </a:solidFill>
                <a:latin typeface="+mn-lt"/>
                <a:ea typeface="+mn-ea"/>
                <a:cs typeface="+mn-cs"/>
              </a:rPr>
              <a:t> Ronaldo, is a Portuguese footballer who plays as a forward for Spanish La </a:t>
            </a:r>
            <a:r>
              <a:rPr lang="en-CA" sz="1200" kern="1200" dirty="0" err="1" smtClean="0">
                <a:solidFill>
                  <a:schemeClr val="tx1"/>
                </a:solidFill>
                <a:latin typeface="+mn-lt"/>
                <a:ea typeface="+mn-ea"/>
                <a:cs typeface="+mn-cs"/>
              </a:rPr>
              <a:t>Liga</a:t>
            </a:r>
            <a:r>
              <a:rPr lang="en-CA" sz="1200" kern="1200" dirty="0" smtClean="0">
                <a:solidFill>
                  <a:schemeClr val="tx1"/>
                </a:solidFill>
                <a:latin typeface="+mn-lt"/>
                <a:ea typeface="+mn-ea"/>
                <a:cs typeface="+mn-cs"/>
              </a:rPr>
              <a:t> club Real Madrid. He is the second most expensive footballer in history worth $131.6 million.</a:t>
            </a:r>
          </a:p>
          <a:p>
            <a:endParaRPr lang="en-CA" dirty="0"/>
          </a:p>
        </p:txBody>
      </p:sp>
      <p:sp>
        <p:nvSpPr>
          <p:cNvPr id="4" name="Slide Number Placeholder 3"/>
          <p:cNvSpPr>
            <a:spLocks noGrp="1"/>
          </p:cNvSpPr>
          <p:nvPr>
            <p:ph type="sldNum" sz="quarter" idx="10"/>
          </p:nvPr>
        </p:nvSpPr>
        <p:spPr/>
        <p:txBody>
          <a:bodyPr/>
          <a:lstStyle/>
          <a:p>
            <a:fld id="{01D3CCF5-5FF8-4C32-88C4-A5D89A3534C2}" type="slidenum">
              <a:rPr lang="en-CA" smtClean="0"/>
              <a:pPr/>
              <a:t>2</a:t>
            </a:fld>
            <a:endParaRPr lang="en-CA"/>
          </a:p>
        </p:txBody>
      </p:sp>
      <p:sp>
        <p:nvSpPr>
          <p:cNvPr id="5" name="Footer Placeholder 4"/>
          <p:cNvSpPr>
            <a:spLocks noGrp="1"/>
          </p:cNvSpPr>
          <p:nvPr>
            <p:ph type="ftr" sz="quarter" idx="11"/>
          </p:nvPr>
        </p:nvSpPr>
        <p:spPr/>
        <p:txBody>
          <a:bodyPr/>
          <a:lstStyle/>
          <a:p>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Footer Placeholder 3"/>
          <p:cNvSpPr>
            <a:spLocks noGrp="1"/>
          </p:cNvSpPr>
          <p:nvPr>
            <p:ph type="ftr" sz="quarter" idx="10"/>
          </p:nvPr>
        </p:nvSpPr>
        <p:spPr/>
        <p:txBody>
          <a:bodyPr/>
          <a:lstStyle/>
          <a:p>
            <a:endParaRPr lang="en-CA"/>
          </a:p>
        </p:txBody>
      </p:sp>
      <p:sp>
        <p:nvSpPr>
          <p:cNvPr id="5" name="Slide Number Placeholder 4"/>
          <p:cNvSpPr>
            <a:spLocks noGrp="1"/>
          </p:cNvSpPr>
          <p:nvPr>
            <p:ph type="sldNum" sz="quarter" idx="11"/>
          </p:nvPr>
        </p:nvSpPr>
        <p:spPr/>
        <p:txBody>
          <a:bodyPr/>
          <a:lstStyle/>
          <a:p>
            <a:fld id="{01D3CCF5-5FF8-4C32-88C4-A5D89A3534C2}" type="slidenum">
              <a:rPr lang="en-CA" smtClean="0"/>
              <a:pPr/>
              <a:t>5</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750F688A-F85F-4BFD-8472-43F85E8457D2}" type="datetime1">
              <a:rPr lang="en-CA" smtClean="0"/>
              <a:pPr/>
              <a:t>09/04/2014</a:t>
            </a:fld>
            <a:endParaRPr lang="en-CA"/>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6" name="Slide Number Placeholder 5"/>
          <p:cNvSpPr>
            <a:spLocks noGrp="1"/>
          </p:cNvSpPr>
          <p:nvPr>
            <p:ph type="sldNum" sz="quarter" idx="12"/>
          </p:nvPr>
        </p:nvSpPr>
        <p:spPr/>
        <p:txBody>
          <a:bodyPr/>
          <a:lstStyle/>
          <a:p>
            <a:fld id="{BF5109DC-73BD-416B-9F20-A3EF6F1EB902}" type="slidenum">
              <a:rPr lang="en-CA" smtClean="0"/>
              <a:pPr/>
              <a:t>‹#›</a:t>
            </a:fld>
            <a:endParaRPr lang="en-CA"/>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1C1FCE-9FC8-4785-9AC4-31A27CAC5927}" type="datetime1">
              <a:rPr lang="en-CA" smtClean="0"/>
              <a:pPr/>
              <a:t>09/04/2014</a:t>
            </a:fld>
            <a:endParaRPr lang="en-CA"/>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6" name="Slide Number Placeholder 5"/>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BED1B99-C1AD-465D-805E-4B7A775E6A65}" type="datetime1">
              <a:rPr lang="en-CA" smtClean="0"/>
              <a:pPr/>
              <a:t>09/04/2014</a:t>
            </a:fld>
            <a:endParaRPr lang="en-CA"/>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6" name="Slide Number Placeholder 5"/>
          <p:cNvSpPr>
            <a:spLocks noGrp="1"/>
          </p:cNvSpPr>
          <p:nvPr>
            <p:ph type="sldNum" sz="quarter" idx="12"/>
          </p:nvPr>
        </p:nvSpPr>
        <p:spPr/>
        <p:txBody>
          <a:bodyPr/>
          <a:lstStyle/>
          <a:p>
            <a:fld id="{BF5109DC-73BD-416B-9F20-A3EF6F1EB902}" type="slidenum">
              <a:rPr lang="en-CA" smtClean="0"/>
              <a:pPr/>
              <a:t>‹#›</a:t>
            </a:fld>
            <a:endParaRPr lang="en-CA"/>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66CDCBC-5B20-4692-B4B5-075B40D7F11F}" type="datetime1">
              <a:rPr lang="en-CA" smtClean="0"/>
              <a:pPr/>
              <a:t>09/04/2014</a:t>
            </a:fld>
            <a:endParaRPr lang="en-CA"/>
          </a:p>
        </p:txBody>
      </p:sp>
      <p:sp>
        <p:nvSpPr>
          <p:cNvPr id="6" name="Footer Placeholder 5"/>
          <p:cNvSpPr>
            <a:spLocks noGrp="1"/>
          </p:cNvSpPr>
          <p:nvPr>
            <p:ph type="ftr" sz="quarter" idx="11"/>
          </p:nvPr>
        </p:nvSpPr>
        <p:spPr/>
        <p:txBody>
          <a:bodyPr/>
          <a:lstStyle/>
          <a:p>
            <a:r>
              <a:rPr lang="en-CA" smtClean="0"/>
              <a:t>Due Wednesday, November 27</a:t>
            </a:r>
            <a:endParaRPr lang="en-CA"/>
          </a:p>
        </p:txBody>
      </p:sp>
      <p:sp>
        <p:nvSpPr>
          <p:cNvPr id="7" name="Slide Number Placeholder 6"/>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D47A6FB-AC8D-4B68-8AC0-383F72DE252D}" type="datetime1">
              <a:rPr lang="en-CA" smtClean="0"/>
              <a:pPr/>
              <a:t>09/04/2014</a:t>
            </a:fld>
            <a:endParaRPr lang="en-CA"/>
          </a:p>
        </p:txBody>
      </p:sp>
      <p:sp>
        <p:nvSpPr>
          <p:cNvPr id="8" name="Footer Placeholder 7"/>
          <p:cNvSpPr>
            <a:spLocks noGrp="1"/>
          </p:cNvSpPr>
          <p:nvPr>
            <p:ph type="ftr" sz="quarter" idx="11"/>
          </p:nvPr>
        </p:nvSpPr>
        <p:spPr/>
        <p:txBody>
          <a:bodyPr/>
          <a:lstStyle/>
          <a:p>
            <a:r>
              <a:rPr lang="en-CA" smtClean="0"/>
              <a:t>Due Wednesday, November 27</a:t>
            </a:r>
            <a:endParaRPr lang="en-CA"/>
          </a:p>
        </p:txBody>
      </p:sp>
      <p:sp>
        <p:nvSpPr>
          <p:cNvPr id="9" name="Slide Number Placeholder 8"/>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29836A0-BA29-499B-972E-53D3001FF499}" type="datetime1">
              <a:rPr lang="en-CA" smtClean="0"/>
              <a:pPr/>
              <a:t>09/04/2014</a:t>
            </a:fld>
            <a:endParaRPr lang="en-CA"/>
          </a:p>
        </p:txBody>
      </p:sp>
      <p:sp>
        <p:nvSpPr>
          <p:cNvPr id="4" name="Footer Placeholder 3"/>
          <p:cNvSpPr>
            <a:spLocks noGrp="1"/>
          </p:cNvSpPr>
          <p:nvPr>
            <p:ph type="ftr" sz="quarter" idx="11"/>
          </p:nvPr>
        </p:nvSpPr>
        <p:spPr/>
        <p:txBody>
          <a:bodyPr/>
          <a:lstStyle/>
          <a:p>
            <a:r>
              <a:rPr lang="en-CA" smtClean="0"/>
              <a:t>Due Wednesday, November 27</a:t>
            </a:r>
            <a:endParaRPr lang="en-CA"/>
          </a:p>
        </p:txBody>
      </p:sp>
      <p:sp>
        <p:nvSpPr>
          <p:cNvPr id="5" name="Slide Number Placeholder 4"/>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BD738A-F216-4075-85C7-FD16C037E3F0}" type="datetime1">
              <a:rPr lang="en-CA" smtClean="0"/>
              <a:pPr/>
              <a:t>09/04/2014</a:t>
            </a:fld>
            <a:endParaRPr lang="en-CA"/>
          </a:p>
        </p:txBody>
      </p:sp>
      <p:sp>
        <p:nvSpPr>
          <p:cNvPr id="3" name="Footer Placeholder 2"/>
          <p:cNvSpPr>
            <a:spLocks noGrp="1"/>
          </p:cNvSpPr>
          <p:nvPr>
            <p:ph type="ftr" sz="quarter" idx="11"/>
          </p:nvPr>
        </p:nvSpPr>
        <p:spPr/>
        <p:txBody>
          <a:bodyPr/>
          <a:lstStyle/>
          <a:p>
            <a:r>
              <a:rPr lang="en-CA" smtClean="0"/>
              <a:t>Due Wednesday, November 27</a:t>
            </a:r>
            <a:endParaRPr lang="en-CA"/>
          </a:p>
        </p:txBody>
      </p:sp>
      <p:sp>
        <p:nvSpPr>
          <p:cNvPr id="4" name="Slide Number Placeholder 3"/>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3A01CC2-CF3B-4F6F-8F01-10672C70DF62}" type="datetime1">
              <a:rPr lang="en-CA" smtClean="0"/>
              <a:pPr/>
              <a:t>09/04/2014</a:t>
            </a:fld>
            <a:endParaRPr lang="en-CA"/>
          </a:p>
        </p:txBody>
      </p:sp>
      <p:sp>
        <p:nvSpPr>
          <p:cNvPr id="6" name="Footer Placeholder 5"/>
          <p:cNvSpPr>
            <a:spLocks noGrp="1"/>
          </p:cNvSpPr>
          <p:nvPr>
            <p:ph type="ftr" sz="quarter" idx="11"/>
          </p:nvPr>
        </p:nvSpPr>
        <p:spPr/>
        <p:txBody>
          <a:bodyPr/>
          <a:lstStyle/>
          <a:p>
            <a:r>
              <a:rPr lang="en-CA" smtClean="0"/>
              <a:t>Due Wednesday, November 27</a:t>
            </a:r>
            <a:endParaRPr lang="en-CA"/>
          </a:p>
        </p:txBody>
      </p:sp>
      <p:sp>
        <p:nvSpPr>
          <p:cNvPr id="7" name="Slide Number Placeholder 6"/>
          <p:cNvSpPr>
            <a:spLocks noGrp="1"/>
          </p:cNvSpPr>
          <p:nvPr>
            <p:ph type="sldNum" sz="quarter" idx="12"/>
          </p:nvPr>
        </p:nvSpPr>
        <p:spPr/>
        <p:txBody>
          <a:bodyPr/>
          <a:lstStyle/>
          <a:p>
            <a:fld id="{BF5109DC-73BD-416B-9F20-A3EF6F1EB902}" type="slidenum">
              <a:rPr lang="en-CA" smtClean="0"/>
              <a:pPr/>
              <a:t>‹#›</a:t>
            </a:fld>
            <a:endParaRPr lang="en-CA"/>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F29D2FF4-5BD1-411E-AD98-D4834A24F143}" type="datetime1">
              <a:rPr lang="en-CA" smtClean="0"/>
              <a:pPr/>
              <a:t>09/04/2014</a:t>
            </a:fld>
            <a:endParaRPr lang="en-CA"/>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r>
              <a:rPr lang="en-CA" smtClean="0"/>
              <a:t>Due Wednesday, November 27</a:t>
            </a:r>
            <a:endParaRPr lang="en-CA"/>
          </a:p>
        </p:txBody>
      </p:sp>
      <p:sp>
        <p:nvSpPr>
          <p:cNvPr id="7" name="Slide Number Placeholder 6"/>
          <p:cNvSpPr>
            <a:spLocks noGrp="1"/>
          </p:cNvSpPr>
          <p:nvPr>
            <p:ph type="sldNum" sz="quarter" idx="12"/>
          </p:nvPr>
        </p:nvSpPr>
        <p:spPr>
          <a:xfrm>
            <a:off x="8339328" y="1170432"/>
            <a:ext cx="733864" cy="201168"/>
          </a:xfrm>
        </p:spPr>
        <p:txBody>
          <a:bodyPr/>
          <a:lstStyle/>
          <a:p>
            <a:fld id="{BF5109DC-73BD-416B-9F20-A3EF6F1EB902}"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91A6B7A-8256-48F8-B5F8-E6E8C25D9335}" type="datetime1">
              <a:rPr lang="en-CA" smtClean="0"/>
              <a:pPr/>
              <a:t>09/04/2014</a:t>
            </a:fld>
            <a:endParaRPr lang="en-CA"/>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6" name="Slide Number Placeholder 5"/>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4ACE00F-1AF2-404F-AF6C-1E37FFDE8D29}" type="datetime1">
              <a:rPr lang="en-CA" smtClean="0"/>
              <a:pPr/>
              <a:t>09/04/2014</a:t>
            </a:fld>
            <a:endParaRPr lang="en-CA"/>
          </a:p>
        </p:txBody>
      </p:sp>
      <p:sp>
        <p:nvSpPr>
          <p:cNvPr id="5" name="Footer Placeholder 4"/>
          <p:cNvSpPr>
            <a:spLocks noGrp="1"/>
          </p:cNvSpPr>
          <p:nvPr>
            <p:ph type="ftr" sz="quarter" idx="11"/>
          </p:nvPr>
        </p:nvSpPr>
        <p:spPr>
          <a:xfrm>
            <a:off x="2640597" y="6377459"/>
            <a:ext cx="3836404" cy="365125"/>
          </a:xfrm>
        </p:spPr>
        <p:txBody>
          <a:bodyPr/>
          <a:lstStyle/>
          <a:p>
            <a:r>
              <a:rPr lang="en-CA" smtClean="0"/>
              <a:t>Due Wednesday, November 27</a:t>
            </a:r>
            <a:endParaRPr lang="en-CA"/>
          </a:p>
        </p:txBody>
      </p:sp>
      <p:sp>
        <p:nvSpPr>
          <p:cNvPr id="6" name="Slide Number Placeholder 5"/>
          <p:cNvSpPr>
            <a:spLocks noGrp="1"/>
          </p:cNvSpPr>
          <p:nvPr>
            <p:ph type="sldNum" sz="quarter" idx="12"/>
          </p:nvPr>
        </p:nvSpPr>
        <p:spPr/>
        <p:txBody>
          <a:bodyPr/>
          <a:lstStyle/>
          <a:p>
            <a:fld id="{BF5109DC-73BD-416B-9F20-A3EF6F1EB902}"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6A90415C-61CE-418C-BF8A-A248566C372A}" type="datetime1">
              <a:rPr lang="en-CA" smtClean="0"/>
              <a:pPr/>
              <a:t>09/04/2014</a:t>
            </a:fld>
            <a:endParaRPr lang="en-CA"/>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r>
              <a:rPr lang="en-CA" smtClean="0"/>
              <a:t>Due Wednesday, November 27</a:t>
            </a:r>
            <a:endParaRPr lang="en-CA"/>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BF5109DC-73BD-416B-9F20-A3EF6F1EB902}"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realmadrid.com/portada_eng.htm" TargetMode="External"/><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hyperlink" Target="https://www.google.ca/url?sa=t&amp;rct=j&amp;q=&amp;esrc=s&amp;source=web&amp;cd=9&amp;ved=0CGMQFjAI&amp;url=https://www.facebook.com/RealMadrid&amp;ei=kq2TUvOlI9TdqwH76YDoAg&amp;usg=AFQjCNGOOqxmy_xQyXXQMHF2TAJuIERL9g&amp;sig2=5niizr7BZdgsQSELgTARjA&amp;bvm=bv.57127890,d.aWc&amp;cad=rja" TargetMode="External"/><Relationship Id="rId4" Type="http://schemas.openxmlformats.org/officeDocument/2006/relationships/hyperlink" Target="http://www.google.ca/aclk?sa=l&amp;ai=CBsgnkq2TUs7PJ9C5-QO2qICABPKH04MEwtrEnnLipPASCAAQAVDnwYH2_f____8BYP2wkYHoA6ABrLeJ7gPIAQGpAhI85oU5Frs-qgQfT9C26pPWrrItQEG2pzx4KekRKYbbk886AH344sm6jYAHvMj2EZAHAg&amp;sig=AOD64_0AjxYbQ91AAWqjxdm4ZLupXvbF9A&amp;rct=j&amp;q=real+madrid+&amp;ved=0CC0Q0Qw&amp;adurl=http://www.realmadridshop.com/stores/realmadrid/default.aspx?&amp;CMP=KNC-Google2&amp;portal=realusappc&amp;cur=USD&amp;lid=1&amp;cad=rj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0"/>
            <a:ext cx="5328592" cy="1872208"/>
          </a:xfrm>
        </p:spPr>
        <p:txBody>
          <a:bodyPr>
            <a:normAutofit/>
          </a:bodyPr>
          <a:lstStyle/>
          <a:p>
            <a:r>
              <a:rPr lang="en-CA" dirty="0" smtClean="0"/>
              <a:t>Soccer</a:t>
            </a:r>
            <a:br>
              <a:rPr lang="en-CA" dirty="0" smtClean="0"/>
            </a:br>
            <a:r>
              <a:rPr lang="en-CA" dirty="0" smtClean="0"/>
              <a:t>Real Madrid C.F.</a:t>
            </a:r>
            <a:endParaRPr lang="en-CA" dirty="0"/>
          </a:p>
        </p:txBody>
      </p:sp>
      <p:sp>
        <p:nvSpPr>
          <p:cNvPr id="3" name="Subtitle 2"/>
          <p:cNvSpPr>
            <a:spLocks noGrp="1"/>
          </p:cNvSpPr>
          <p:nvPr>
            <p:ph type="subTitle" idx="1"/>
          </p:nvPr>
        </p:nvSpPr>
        <p:spPr>
          <a:xfrm>
            <a:off x="1835696" y="1700808"/>
            <a:ext cx="5288632" cy="792088"/>
          </a:xfrm>
        </p:spPr>
        <p:txBody>
          <a:bodyPr>
            <a:normAutofit/>
          </a:bodyPr>
          <a:lstStyle/>
          <a:p>
            <a:r>
              <a:rPr lang="en-US" dirty="0" smtClean="0"/>
              <a:t>By: </a:t>
            </a:r>
            <a:r>
              <a:rPr lang="en-US" dirty="0" err="1" smtClean="0"/>
              <a:t>xxxx</a:t>
            </a:r>
            <a:r>
              <a:rPr lang="en-US" dirty="0" smtClean="0"/>
              <a:t> </a:t>
            </a:r>
            <a:r>
              <a:rPr lang="en-US" dirty="0" err="1" smtClean="0"/>
              <a:t>xxxx</a:t>
            </a:r>
            <a:endParaRPr lang="en-US" dirty="0" smtClean="0"/>
          </a:p>
          <a:p>
            <a:r>
              <a:rPr lang="en-US" dirty="0" smtClean="0"/>
              <a:t>Due : November 27,2013</a:t>
            </a:r>
            <a:endParaRPr lang="en-CA" dirty="0"/>
          </a:p>
        </p:txBody>
      </p:sp>
      <p:pic>
        <p:nvPicPr>
          <p:cNvPr id="1026" name="Picture 2" descr="C:\Users\shahab\Desktop\rm.jpg"/>
          <p:cNvPicPr>
            <a:picLocks noChangeAspect="1" noChangeArrowheads="1"/>
          </p:cNvPicPr>
          <p:nvPr/>
        </p:nvPicPr>
        <p:blipFill>
          <a:blip r:embed="rId3" cstate="print"/>
          <a:srcRect/>
          <a:stretch>
            <a:fillRect/>
          </a:stretch>
        </p:blipFill>
        <p:spPr bwMode="auto">
          <a:xfrm>
            <a:off x="7116464" y="0"/>
            <a:ext cx="2027536" cy="2630664"/>
          </a:xfrm>
          <a:prstGeom prst="rect">
            <a:avLst/>
          </a:prstGeom>
          <a:noFill/>
        </p:spPr>
      </p:pic>
      <p:pic>
        <p:nvPicPr>
          <p:cNvPr id="1027" name="Picture 3" descr="C:\Users\shahab\Desktop\rm2.jpg"/>
          <p:cNvPicPr>
            <a:picLocks noChangeAspect="1" noChangeArrowheads="1"/>
          </p:cNvPicPr>
          <p:nvPr/>
        </p:nvPicPr>
        <p:blipFill>
          <a:blip r:embed="rId4" cstate="print"/>
          <a:srcRect/>
          <a:stretch>
            <a:fillRect/>
          </a:stretch>
        </p:blipFill>
        <p:spPr bwMode="auto">
          <a:xfrm>
            <a:off x="1187624" y="2636912"/>
            <a:ext cx="7092280" cy="3969389"/>
          </a:xfrm>
          <a:prstGeom prst="rect">
            <a:avLst/>
          </a:prstGeom>
          <a:noFill/>
        </p:spPr>
      </p:pic>
    </p:spTree>
  </p:cSld>
  <p:clrMapOvr>
    <a:masterClrMapping/>
  </p:clrMapOvr>
  <p:transition spd="med">
    <p:dissolve/>
    <p:sndAc>
      <p:stSnd>
        <p:snd r:embed="rId2" name="chim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a:t>
            </a:r>
            <a:endParaRPr lang="en-CA" dirty="0"/>
          </a:p>
        </p:txBody>
      </p:sp>
      <p:sp>
        <p:nvSpPr>
          <p:cNvPr id="3" name="Content Placeholder 2"/>
          <p:cNvSpPr>
            <a:spLocks noGrp="1"/>
          </p:cNvSpPr>
          <p:nvPr>
            <p:ph idx="1"/>
          </p:nvPr>
        </p:nvSpPr>
        <p:spPr/>
        <p:txBody>
          <a:bodyPr>
            <a:normAutofit/>
          </a:bodyPr>
          <a:lstStyle/>
          <a:p>
            <a:r>
              <a:rPr lang="en-CA" sz="2400" dirty="0" smtClean="0"/>
              <a:t>Real Madrid, is a professional football club based in Madrid, Spain</a:t>
            </a:r>
          </a:p>
          <a:p>
            <a:r>
              <a:rPr lang="en-CA" sz="2400" dirty="0" smtClean="0"/>
              <a:t>Founded in 1902 as Madrid Football Club, has traditionally worn a white home kit since. </a:t>
            </a:r>
          </a:p>
          <a:p>
            <a:r>
              <a:rPr lang="en-CA" sz="2400" dirty="0" smtClean="0"/>
              <a:t>The team has played its home matches in the 85,454-capacity Santiago </a:t>
            </a:r>
            <a:r>
              <a:rPr lang="en-CA" sz="2400" dirty="0" err="1" smtClean="0"/>
              <a:t>Bernabéu</a:t>
            </a:r>
            <a:r>
              <a:rPr lang="en-CA" sz="2400" dirty="0" smtClean="0"/>
              <a:t> Stadium in downtown Madrid since 1947. </a:t>
            </a:r>
          </a:p>
          <a:p>
            <a:r>
              <a:rPr lang="en-CA" sz="2400" dirty="0" smtClean="0"/>
              <a:t>Real Madrid's members (</a:t>
            </a:r>
            <a:r>
              <a:rPr lang="en-CA" sz="2400" dirty="0" err="1" smtClean="0"/>
              <a:t>socios</a:t>
            </a:r>
            <a:r>
              <a:rPr lang="en-CA" sz="2400" dirty="0" smtClean="0"/>
              <a:t>) have owned and operated the club since its inception.</a:t>
            </a:r>
            <a:endParaRPr lang="en-CA" sz="2400" dirty="0"/>
          </a:p>
        </p:txBody>
      </p:sp>
      <p:sp>
        <p:nvSpPr>
          <p:cNvPr id="5" name="Footer Placeholder 4"/>
          <p:cNvSpPr>
            <a:spLocks noGrp="1"/>
          </p:cNvSpPr>
          <p:nvPr>
            <p:ph type="ftr" sz="quarter" idx="11"/>
          </p:nvPr>
        </p:nvSpPr>
        <p:spPr/>
        <p:txBody>
          <a:bodyPr/>
          <a:lstStyle/>
          <a:p>
            <a:r>
              <a:rPr lang="en-CA" dirty="0" smtClean="0"/>
              <a:t>Due Wednesday, November 27</a:t>
            </a:r>
            <a:endParaRPr lang="en-CA" dirty="0"/>
          </a:p>
        </p:txBody>
      </p:sp>
      <p:sp>
        <p:nvSpPr>
          <p:cNvPr id="4" name="Slide Number Placeholder 3"/>
          <p:cNvSpPr>
            <a:spLocks noGrp="1"/>
          </p:cNvSpPr>
          <p:nvPr>
            <p:ph type="sldNum" sz="quarter" idx="12"/>
          </p:nvPr>
        </p:nvSpPr>
        <p:spPr/>
        <p:txBody>
          <a:bodyPr/>
          <a:lstStyle/>
          <a:p>
            <a:fld id="{BF5109DC-73BD-416B-9F20-A3EF6F1EB902}" type="slidenum">
              <a:rPr lang="en-CA" smtClean="0"/>
              <a:pPr/>
              <a:t>2</a:t>
            </a:fld>
            <a:endParaRPr lang="en-CA"/>
          </a:p>
        </p:txBody>
      </p:sp>
    </p:spTree>
  </p:cSld>
  <p:clrMapOvr>
    <a:masterClrMapping/>
  </p:clrMapOvr>
  <p:transition spd="med">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Information</a:t>
            </a:r>
            <a:endParaRPr lang="en-CA" dirty="0"/>
          </a:p>
        </p:txBody>
      </p:sp>
      <p:sp>
        <p:nvSpPr>
          <p:cNvPr id="3" name="Content Placeholder 2"/>
          <p:cNvSpPr>
            <a:spLocks noGrp="1"/>
          </p:cNvSpPr>
          <p:nvPr>
            <p:ph idx="1"/>
          </p:nvPr>
        </p:nvSpPr>
        <p:spPr/>
        <p:txBody>
          <a:bodyPr>
            <a:normAutofit/>
          </a:bodyPr>
          <a:lstStyle/>
          <a:p>
            <a:r>
              <a:rPr lang="en-CA" sz="2400" dirty="0" smtClean="0"/>
              <a:t>The club is the world's richest football club in terms of revenue, with an annual turnover of €513 million and the most valuable, worth €3.3 billion.</a:t>
            </a:r>
          </a:p>
          <a:p>
            <a:r>
              <a:rPr lang="en-CA" sz="2400" dirty="0" err="1" smtClean="0"/>
              <a:t>Cristiano</a:t>
            </a:r>
            <a:r>
              <a:rPr lang="en-CA" sz="2400" dirty="0" smtClean="0"/>
              <a:t> Ronaldo with total earning of $43.5 million is the second best paid soccer player.</a:t>
            </a:r>
          </a:p>
          <a:p>
            <a:r>
              <a:rPr lang="en-US" sz="2400" dirty="0" smtClean="0"/>
              <a:t>Real </a:t>
            </a:r>
            <a:r>
              <a:rPr lang="en-US" sz="2400" dirty="0" err="1" smtClean="0"/>
              <a:t>madird</a:t>
            </a:r>
            <a:r>
              <a:rPr lang="en-US" sz="2400" dirty="0" smtClean="0"/>
              <a:t> is known for </a:t>
            </a:r>
            <a:r>
              <a:rPr lang="en-CA" sz="2400" dirty="0" smtClean="0"/>
              <a:t>buying the world's most expensive players such as Zinédine </a:t>
            </a:r>
            <a:r>
              <a:rPr lang="en-CA" sz="2400" dirty="0" err="1" smtClean="0"/>
              <a:t>Zidane</a:t>
            </a:r>
            <a:r>
              <a:rPr lang="en-CA" sz="2400" dirty="0" smtClean="0"/>
              <a:t>, Luís </a:t>
            </a:r>
            <a:r>
              <a:rPr lang="en-CA" sz="2400" dirty="0" err="1" smtClean="0"/>
              <a:t>Figo</a:t>
            </a:r>
            <a:r>
              <a:rPr lang="en-CA" sz="2400" dirty="0" smtClean="0"/>
              <a:t>, Ronaldo and David Beckham.</a:t>
            </a:r>
          </a:p>
          <a:p>
            <a:endParaRPr lang="en-CA" dirty="0"/>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4" name="Slide Number Placeholder 3"/>
          <p:cNvSpPr>
            <a:spLocks noGrp="1"/>
          </p:cNvSpPr>
          <p:nvPr>
            <p:ph type="sldNum" sz="quarter" idx="12"/>
          </p:nvPr>
        </p:nvSpPr>
        <p:spPr/>
        <p:txBody>
          <a:bodyPr/>
          <a:lstStyle/>
          <a:p>
            <a:fld id="{BF5109DC-73BD-416B-9F20-A3EF6F1EB902}" type="slidenum">
              <a:rPr lang="en-CA" smtClean="0"/>
              <a:pPr/>
              <a:t>3</a:t>
            </a:fld>
            <a:endParaRPr lang="en-CA"/>
          </a:p>
        </p:txBody>
      </p:sp>
    </p:spTree>
  </p:cSld>
  <p:clrMapOvr>
    <a:masterClrMapping/>
  </p:clrMapOvr>
  <p:transition spd="med">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Trophies</a:t>
            </a:r>
            <a:endParaRPr lang="en-CA" dirty="0"/>
          </a:p>
        </p:txBody>
      </p:sp>
      <p:sp>
        <p:nvSpPr>
          <p:cNvPr id="3" name="Content Placeholder 2"/>
          <p:cNvSpPr>
            <a:spLocks noGrp="1"/>
          </p:cNvSpPr>
          <p:nvPr>
            <p:ph idx="1"/>
          </p:nvPr>
        </p:nvSpPr>
        <p:spPr/>
        <p:txBody>
          <a:bodyPr>
            <a:normAutofit/>
          </a:bodyPr>
          <a:lstStyle/>
          <a:p>
            <a:r>
              <a:rPr lang="en-CA" sz="2600" dirty="0" smtClean="0"/>
              <a:t>La </a:t>
            </a:r>
            <a:r>
              <a:rPr lang="en-CA" sz="2600" dirty="0" err="1" smtClean="0"/>
              <a:t>Liga</a:t>
            </a:r>
            <a:r>
              <a:rPr lang="en-CA" sz="2600" dirty="0" smtClean="0"/>
              <a:t> - 31</a:t>
            </a:r>
          </a:p>
          <a:p>
            <a:r>
              <a:rPr lang="en-CA" sz="2600" dirty="0" err="1" smtClean="0"/>
              <a:t>Copa</a:t>
            </a:r>
            <a:r>
              <a:rPr lang="en-CA" sz="2600" dirty="0" smtClean="0"/>
              <a:t> del Rey - 18</a:t>
            </a:r>
          </a:p>
          <a:p>
            <a:r>
              <a:rPr lang="en-CA" sz="2600" dirty="0" smtClean="0"/>
              <a:t>League Cup - 1</a:t>
            </a:r>
          </a:p>
          <a:p>
            <a:r>
              <a:rPr lang="en-CA" sz="2600" dirty="0" smtClean="0"/>
              <a:t>Spanish Super Cup - 9</a:t>
            </a:r>
          </a:p>
          <a:p>
            <a:r>
              <a:rPr lang="en-CA" sz="2600" dirty="0" smtClean="0"/>
              <a:t>European Cup/Champions League - 9</a:t>
            </a:r>
          </a:p>
          <a:p>
            <a:r>
              <a:rPr lang="en-CA" sz="2600" dirty="0" smtClean="0"/>
              <a:t>UEFA Cup/</a:t>
            </a:r>
            <a:r>
              <a:rPr lang="en-CA" sz="2600" dirty="0" err="1" smtClean="0"/>
              <a:t>Europa</a:t>
            </a:r>
            <a:r>
              <a:rPr lang="en-CA" sz="2600" dirty="0" smtClean="0"/>
              <a:t> League - 2</a:t>
            </a:r>
          </a:p>
          <a:p>
            <a:r>
              <a:rPr lang="en-CA" sz="2600" dirty="0" smtClean="0"/>
              <a:t>UEFA Super Cup - 1</a:t>
            </a:r>
          </a:p>
          <a:p>
            <a:r>
              <a:rPr lang="en-CA" sz="2600" dirty="0" smtClean="0"/>
              <a:t>Intercontinental Cup – 3</a:t>
            </a:r>
          </a:p>
          <a:p>
            <a:r>
              <a:rPr lang="en-US" sz="2600" dirty="0" smtClean="0"/>
              <a:t>Total of 74 Trophies</a:t>
            </a:r>
            <a:endParaRPr lang="en-CA" sz="2600" dirty="0" smtClean="0"/>
          </a:p>
          <a:p>
            <a:endParaRPr lang="en-CA" dirty="0"/>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4" name="Slide Number Placeholder 3"/>
          <p:cNvSpPr>
            <a:spLocks noGrp="1"/>
          </p:cNvSpPr>
          <p:nvPr>
            <p:ph type="sldNum" sz="quarter" idx="12"/>
          </p:nvPr>
        </p:nvSpPr>
        <p:spPr/>
        <p:txBody>
          <a:bodyPr/>
          <a:lstStyle/>
          <a:p>
            <a:fld id="{BF5109DC-73BD-416B-9F20-A3EF6F1EB902}" type="slidenum">
              <a:rPr lang="en-CA" smtClean="0"/>
              <a:pPr/>
              <a:t>4</a:t>
            </a:fld>
            <a:endParaRPr lang="en-CA"/>
          </a:p>
        </p:txBody>
      </p:sp>
    </p:spTree>
  </p:cSld>
  <p:clrMapOvr>
    <a:masterClrMapping/>
  </p:clrMapOvr>
  <p:transition spd="med">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a:t>
            </a:r>
            <a:endParaRPr lang="en-CA" dirty="0"/>
          </a:p>
        </p:txBody>
      </p:sp>
      <p:sp>
        <p:nvSpPr>
          <p:cNvPr id="3" name="Content Placeholder 2"/>
          <p:cNvSpPr>
            <a:spLocks noGrp="1"/>
          </p:cNvSpPr>
          <p:nvPr>
            <p:ph idx="1"/>
          </p:nvPr>
        </p:nvSpPr>
        <p:spPr>
          <a:xfrm>
            <a:off x="457200" y="1600200"/>
            <a:ext cx="3826768" cy="4709120"/>
          </a:xfrm>
        </p:spPr>
        <p:txBody>
          <a:bodyPr>
            <a:normAutofit fontScale="92500" lnSpcReduction="20000"/>
          </a:bodyPr>
          <a:lstStyle/>
          <a:p>
            <a:pPr>
              <a:buFont typeface="Wingdings" pitchFamily="2" charset="2"/>
              <a:buChar char="§"/>
            </a:pPr>
            <a:r>
              <a:rPr lang="en-US" sz="3500" dirty="0" smtClean="0"/>
              <a:t>Squad</a:t>
            </a:r>
            <a:endParaRPr lang="en-CA" sz="3500" dirty="0" smtClean="0"/>
          </a:p>
          <a:p>
            <a:pPr>
              <a:lnSpc>
                <a:spcPct val="120000"/>
              </a:lnSpc>
              <a:buFont typeface="Wingdings" pitchFamily="2" charset="2"/>
              <a:buChar char="§"/>
            </a:pPr>
            <a:r>
              <a:rPr lang="en-CA" sz="1800" dirty="0" smtClean="0"/>
              <a:t>1 </a:t>
            </a:r>
            <a:r>
              <a:rPr lang="en-CA" sz="1800" dirty="0" err="1" smtClean="0"/>
              <a:t>Casillas</a:t>
            </a:r>
            <a:r>
              <a:rPr lang="en-CA" sz="1800" dirty="0" smtClean="0"/>
              <a:t> Goalkeeper </a:t>
            </a:r>
          </a:p>
          <a:p>
            <a:pPr>
              <a:lnSpc>
                <a:spcPct val="120000"/>
              </a:lnSpc>
              <a:buFont typeface="Wingdings" pitchFamily="2" charset="2"/>
              <a:buChar char="§"/>
            </a:pPr>
            <a:r>
              <a:rPr lang="en-CA" sz="1800" dirty="0" smtClean="0"/>
              <a:t>13 </a:t>
            </a:r>
            <a:r>
              <a:rPr lang="en-CA" sz="1800" dirty="0" err="1" smtClean="0"/>
              <a:t>Jesús</a:t>
            </a:r>
            <a:r>
              <a:rPr lang="en-CA" sz="1800" dirty="0" smtClean="0"/>
              <a:t> </a:t>
            </a:r>
            <a:r>
              <a:rPr lang="en-CA" sz="1800" dirty="0" err="1" smtClean="0"/>
              <a:t>Fdez</a:t>
            </a:r>
            <a:r>
              <a:rPr lang="en-CA" sz="1800" dirty="0" smtClean="0"/>
              <a:t> Goalkeeper </a:t>
            </a:r>
          </a:p>
          <a:p>
            <a:pPr>
              <a:lnSpc>
                <a:spcPct val="120000"/>
              </a:lnSpc>
              <a:buFont typeface="Wingdings" pitchFamily="2" charset="2"/>
              <a:buChar char="§"/>
            </a:pPr>
            <a:r>
              <a:rPr lang="en-CA" sz="1800" dirty="0" smtClean="0"/>
              <a:t>25 Diego Lopez Goalkeeper </a:t>
            </a:r>
          </a:p>
          <a:p>
            <a:pPr>
              <a:lnSpc>
                <a:spcPct val="120000"/>
              </a:lnSpc>
              <a:buFont typeface="Wingdings" pitchFamily="2" charset="2"/>
              <a:buChar char="§"/>
            </a:pPr>
            <a:r>
              <a:rPr lang="en-CA" sz="1800" dirty="0" smtClean="0"/>
              <a:t>4 Ramos Defender </a:t>
            </a:r>
          </a:p>
          <a:p>
            <a:pPr>
              <a:lnSpc>
                <a:spcPct val="120000"/>
              </a:lnSpc>
              <a:buFont typeface="Wingdings" pitchFamily="2" charset="2"/>
              <a:buChar char="§"/>
            </a:pPr>
            <a:r>
              <a:rPr lang="en-CA" sz="1800" dirty="0" smtClean="0"/>
              <a:t>3 </a:t>
            </a:r>
            <a:r>
              <a:rPr lang="en-CA" sz="1800" dirty="0" err="1" smtClean="0"/>
              <a:t>Pepe</a:t>
            </a:r>
            <a:r>
              <a:rPr lang="en-CA" sz="1800" dirty="0" smtClean="0"/>
              <a:t> Defender </a:t>
            </a:r>
          </a:p>
          <a:p>
            <a:pPr>
              <a:lnSpc>
                <a:spcPct val="120000"/>
              </a:lnSpc>
              <a:buFont typeface="Wingdings" pitchFamily="2" charset="2"/>
              <a:buChar char="§"/>
            </a:pPr>
            <a:r>
              <a:rPr lang="en-CA" sz="1800" dirty="0" smtClean="0"/>
              <a:t>2 </a:t>
            </a:r>
            <a:r>
              <a:rPr lang="en-CA" sz="1800" dirty="0" err="1" smtClean="0"/>
              <a:t>Varane</a:t>
            </a:r>
            <a:r>
              <a:rPr lang="en-CA" sz="1800" dirty="0" smtClean="0"/>
              <a:t> Defender </a:t>
            </a:r>
          </a:p>
          <a:p>
            <a:pPr>
              <a:lnSpc>
                <a:spcPct val="120000"/>
              </a:lnSpc>
              <a:buFont typeface="Wingdings" pitchFamily="2" charset="2"/>
              <a:buChar char="§"/>
            </a:pPr>
            <a:r>
              <a:rPr lang="en-CA" sz="1800" dirty="0" smtClean="0"/>
              <a:t>17 </a:t>
            </a:r>
            <a:r>
              <a:rPr lang="en-CA" sz="1800" dirty="0" err="1" smtClean="0"/>
              <a:t>Arbeloa</a:t>
            </a:r>
            <a:r>
              <a:rPr lang="en-CA" sz="1800" dirty="0" smtClean="0"/>
              <a:t> Defender </a:t>
            </a:r>
          </a:p>
          <a:p>
            <a:pPr>
              <a:lnSpc>
                <a:spcPct val="120000"/>
              </a:lnSpc>
              <a:buFont typeface="Wingdings" pitchFamily="2" charset="2"/>
              <a:buChar char="§"/>
            </a:pPr>
            <a:r>
              <a:rPr lang="en-CA" sz="1800" dirty="0" smtClean="0"/>
              <a:t>15 </a:t>
            </a:r>
            <a:r>
              <a:rPr lang="en-CA" sz="1800" dirty="0" err="1" smtClean="0"/>
              <a:t>Carvajal</a:t>
            </a:r>
            <a:r>
              <a:rPr lang="en-CA" sz="1800" dirty="0" smtClean="0"/>
              <a:t> Right back </a:t>
            </a:r>
          </a:p>
          <a:p>
            <a:pPr>
              <a:lnSpc>
                <a:spcPct val="120000"/>
              </a:lnSpc>
              <a:buFont typeface="Wingdings" pitchFamily="2" charset="2"/>
              <a:buChar char="§"/>
            </a:pPr>
            <a:r>
              <a:rPr lang="en-CA" sz="1800" dirty="0" smtClean="0"/>
              <a:t>5 </a:t>
            </a:r>
            <a:r>
              <a:rPr lang="en-CA" sz="1800" dirty="0" err="1" smtClean="0"/>
              <a:t>Coentrao</a:t>
            </a:r>
            <a:r>
              <a:rPr lang="en-CA" sz="1800" dirty="0" smtClean="0"/>
              <a:t> Defender </a:t>
            </a:r>
          </a:p>
          <a:p>
            <a:pPr>
              <a:lnSpc>
                <a:spcPct val="120000"/>
              </a:lnSpc>
              <a:buFont typeface="Wingdings" pitchFamily="2" charset="2"/>
              <a:buChar char="§"/>
            </a:pPr>
            <a:r>
              <a:rPr lang="en-CA" sz="1800" dirty="0" smtClean="0"/>
              <a:t>12 Marcelo Defender </a:t>
            </a:r>
          </a:p>
          <a:p>
            <a:pPr>
              <a:lnSpc>
                <a:spcPct val="120000"/>
              </a:lnSpc>
              <a:buFont typeface="Wingdings" pitchFamily="2" charset="2"/>
              <a:buChar char="§"/>
            </a:pPr>
            <a:r>
              <a:rPr lang="en-CA" sz="1800" dirty="0" smtClean="0"/>
              <a:t>18 Nacho Centre back </a:t>
            </a:r>
          </a:p>
          <a:p>
            <a:pPr>
              <a:lnSpc>
                <a:spcPct val="120000"/>
              </a:lnSpc>
              <a:buFont typeface="Wingdings" pitchFamily="2" charset="2"/>
              <a:buChar char="§"/>
            </a:pPr>
            <a:r>
              <a:rPr lang="en-CA" sz="1800" dirty="0" smtClean="0"/>
              <a:t>14 </a:t>
            </a:r>
            <a:r>
              <a:rPr lang="en-CA" sz="1800" dirty="0" err="1" smtClean="0"/>
              <a:t>Xabi</a:t>
            </a:r>
            <a:r>
              <a:rPr lang="en-CA" sz="1800" dirty="0" smtClean="0"/>
              <a:t> Alonso Midfielder </a:t>
            </a:r>
          </a:p>
          <a:p>
            <a:pPr lvl="0">
              <a:lnSpc>
                <a:spcPct val="120000"/>
              </a:lnSpc>
              <a:buFont typeface="Wingdings" pitchFamily="2" charset="2"/>
              <a:buChar char="§"/>
              <a:defRPr/>
            </a:pPr>
            <a:r>
              <a:rPr lang="en-CA" sz="1800" dirty="0"/>
              <a:t>6 </a:t>
            </a:r>
            <a:r>
              <a:rPr lang="en-CA" sz="1800" dirty="0" err="1"/>
              <a:t>Khedira</a:t>
            </a:r>
            <a:r>
              <a:rPr lang="en-CA" sz="1800" dirty="0"/>
              <a:t> Midfielder </a:t>
            </a:r>
          </a:p>
          <a:p>
            <a:pPr lvl="0">
              <a:lnSpc>
                <a:spcPct val="120000"/>
              </a:lnSpc>
              <a:buFont typeface="Wingdings" pitchFamily="2" charset="2"/>
              <a:buChar char="§"/>
              <a:defRPr/>
            </a:pPr>
            <a:r>
              <a:rPr lang="en-CA" sz="1800" dirty="0"/>
              <a:t>24Illarra Midfielder </a:t>
            </a:r>
          </a:p>
          <a:p>
            <a:pPr lvl="0">
              <a:lnSpc>
                <a:spcPct val="120000"/>
              </a:lnSpc>
              <a:buFont typeface="Wingdings" pitchFamily="2" charset="2"/>
              <a:buChar char="§"/>
              <a:defRPr/>
            </a:pPr>
            <a:r>
              <a:rPr lang="en-CA" sz="1800" dirty="0"/>
              <a:t>23 </a:t>
            </a:r>
            <a:r>
              <a:rPr lang="en-CA" sz="1800" dirty="0" err="1"/>
              <a:t>Isco</a:t>
            </a:r>
            <a:r>
              <a:rPr lang="en-CA" sz="1800" dirty="0"/>
              <a:t> Midfielder </a:t>
            </a:r>
          </a:p>
          <a:p>
            <a:endParaRPr lang="en-CA" sz="1500" dirty="0" smtClean="0"/>
          </a:p>
          <a:p>
            <a:endParaRPr lang="en-CA" dirty="0"/>
          </a:p>
        </p:txBody>
      </p:sp>
      <p:sp>
        <p:nvSpPr>
          <p:cNvPr id="6" name="Footer Placeholder 5"/>
          <p:cNvSpPr>
            <a:spLocks noGrp="1"/>
          </p:cNvSpPr>
          <p:nvPr>
            <p:ph type="ftr" sz="quarter" idx="11"/>
          </p:nvPr>
        </p:nvSpPr>
        <p:spPr/>
        <p:txBody>
          <a:bodyPr/>
          <a:lstStyle/>
          <a:p>
            <a:r>
              <a:rPr lang="en-CA" smtClean="0"/>
              <a:t>Due Wednesday, November 27</a:t>
            </a:r>
            <a:endParaRPr lang="en-CA"/>
          </a:p>
        </p:txBody>
      </p:sp>
      <p:sp>
        <p:nvSpPr>
          <p:cNvPr id="5" name="Slide Number Placeholder 4"/>
          <p:cNvSpPr>
            <a:spLocks noGrp="1"/>
          </p:cNvSpPr>
          <p:nvPr>
            <p:ph type="sldNum" sz="quarter" idx="12"/>
          </p:nvPr>
        </p:nvSpPr>
        <p:spPr/>
        <p:txBody>
          <a:bodyPr/>
          <a:lstStyle/>
          <a:p>
            <a:fld id="{BF5109DC-73BD-416B-9F20-A3EF6F1EB902}" type="slidenum">
              <a:rPr lang="en-CA" smtClean="0"/>
              <a:pPr/>
              <a:t>5</a:t>
            </a:fld>
            <a:endParaRPr lang="en-CA"/>
          </a:p>
        </p:txBody>
      </p:sp>
      <p:sp>
        <p:nvSpPr>
          <p:cNvPr id="4" name="Content Placeholder 2"/>
          <p:cNvSpPr txBox="1">
            <a:spLocks/>
          </p:cNvSpPr>
          <p:nvPr/>
        </p:nvSpPr>
        <p:spPr>
          <a:xfrm>
            <a:off x="4499992" y="1484784"/>
            <a:ext cx="4402832" cy="4752528"/>
          </a:xfrm>
          <a:prstGeom prst="rect">
            <a:avLst/>
          </a:prstGeom>
        </p:spPr>
        <p:txBody>
          <a:bodyPr vert="horz" lIns="91440" tIns="45720" rIns="91440" bIns="45720" rtlCol="0">
            <a:normAutofit/>
          </a:bodyPr>
          <a:lstStyle/>
          <a:p>
            <a:pPr>
              <a:buClr>
                <a:schemeClr val="accent1"/>
              </a:buClr>
              <a:buFont typeface="Wingdings" pitchFamily="2" charset="2"/>
              <a:buChar char="§"/>
              <a:defRPr/>
            </a:pPr>
            <a:r>
              <a:rPr lang="en-CA" sz="1500" dirty="0" smtClean="0"/>
              <a:t>       16 </a:t>
            </a:r>
            <a:r>
              <a:rPr lang="en-CA" sz="1500" dirty="0" err="1"/>
              <a:t>Casemiro</a:t>
            </a:r>
            <a:r>
              <a:rPr lang="en-CA" sz="1500" dirty="0"/>
              <a:t> </a:t>
            </a:r>
            <a:r>
              <a:rPr lang="en-CA" sz="1500" dirty="0" smtClean="0"/>
              <a:t>midfielder</a:t>
            </a:r>
          </a:p>
          <a:p>
            <a:pPr>
              <a:buClr>
                <a:schemeClr val="accent1"/>
              </a:buClr>
              <a:buFont typeface="Wingdings" pitchFamily="2" charset="2"/>
              <a:buChar char="§"/>
              <a:defRPr/>
            </a:pPr>
            <a:r>
              <a:rPr lang="en-CA" sz="1500" dirty="0" smtClean="0"/>
              <a:t>       11 </a:t>
            </a:r>
            <a:r>
              <a:rPr lang="en-CA" sz="1500" dirty="0"/>
              <a:t>Bale Midfielder </a:t>
            </a:r>
          </a:p>
          <a:p>
            <a:pPr>
              <a:buClr>
                <a:schemeClr val="accent1"/>
              </a:buClr>
              <a:buFont typeface="Wingdings" pitchFamily="2" charset="2"/>
              <a:buChar char="§"/>
              <a:defRPr/>
            </a:pPr>
            <a:r>
              <a:rPr lang="en-CA" sz="1500" dirty="0" smtClean="0"/>
              <a:t>       19 </a:t>
            </a:r>
            <a:r>
              <a:rPr lang="en-CA" sz="1500" dirty="0" err="1"/>
              <a:t>Modric</a:t>
            </a:r>
            <a:r>
              <a:rPr lang="en-CA" sz="1500" dirty="0"/>
              <a:t> Midfielder </a:t>
            </a:r>
            <a:endParaRPr kumimoji="0" lang="en-CA" sz="1500" strike="noStrike" kern="1200" cap="none" spc="0" normalizeH="0" baseline="0" noProof="0" dirty="0" smtClean="0">
              <a:ln>
                <a:noFill/>
              </a:ln>
              <a:solidFill>
                <a:schemeClr val="tx1"/>
              </a:solidFill>
              <a:effectLst/>
              <a:uLnTx/>
              <a:uFillTx/>
              <a:latin typeface="+mn-lt"/>
              <a:ea typeface="+mn-ea"/>
              <a:cs typeface="+mn-cs"/>
            </a:endParaRPr>
          </a:p>
          <a:p>
            <a:pPr marL="342900" indent="-342900">
              <a:spcBef>
                <a:spcPct val="20000"/>
              </a:spcBef>
              <a:buClr>
                <a:schemeClr val="accent1"/>
              </a:buClr>
              <a:buFont typeface="Wingdings" pitchFamily="2" charset="2"/>
              <a:buChar char="§"/>
            </a:pPr>
            <a:r>
              <a:rPr kumimoji="0" lang="en-CA" sz="1500" strike="noStrike" kern="1200" cap="none" spc="0" normalizeH="0" baseline="0" noProof="0" dirty="0" smtClean="0">
                <a:ln>
                  <a:noFill/>
                </a:ln>
                <a:solidFill>
                  <a:schemeClr val="tx1"/>
                </a:solidFill>
                <a:effectLst/>
                <a:uLnTx/>
                <a:uFillTx/>
                <a:latin typeface="+mn-lt"/>
                <a:ea typeface="+mn-ea"/>
                <a:cs typeface="+mn-cs"/>
              </a:rPr>
              <a:t>22 Di </a:t>
            </a:r>
            <a:r>
              <a:rPr kumimoji="0" lang="en-CA" sz="1500" strike="noStrike" kern="1200" cap="none" spc="0" normalizeH="0" baseline="0" noProof="0" dirty="0" err="1" smtClean="0">
                <a:ln>
                  <a:noFill/>
                </a:ln>
                <a:solidFill>
                  <a:schemeClr val="tx1"/>
                </a:solidFill>
                <a:effectLst/>
                <a:uLnTx/>
                <a:uFillTx/>
                <a:latin typeface="+mn-lt"/>
                <a:ea typeface="+mn-ea"/>
                <a:cs typeface="+mn-cs"/>
              </a:rPr>
              <a:t>María</a:t>
            </a:r>
            <a:r>
              <a:rPr kumimoji="0" lang="en-CA" sz="1500" strike="noStrike" kern="1200" cap="none" spc="0" normalizeH="0" baseline="0" noProof="0" dirty="0" smtClean="0">
                <a:ln>
                  <a:noFill/>
                </a:ln>
                <a:solidFill>
                  <a:schemeClr val="tx1"/>
                </a:solidFill>
                <a:effectLst/>
                <a:uLnTx/>
                <a:uFillTx/>
                <a:latin typeface="+mn-lt"/>
                <a:ea typeface="+mn-ea"/>
                <a:cs typeface="+mn-cs"/>
              </a:rPr>
              <a:t> Midfielder </a:t>
            </a:r>
          </a:p>
          <a:p>
            <a:pPr marL="342900" indent="-342900">
              <a:spcBef>
                <a:spcPct val="20000"/>
              </a:spcBef>
              <a:buClr>
                <a:schemeClr val="accent1"/>
              </a:buClr>
              <a:buFont typeface="Wingdings" pitchFamily="2" charset="2"/>
              <a:buChar char="§"/>
            </a:pPr>
            <a:r>
              <a:rPr kumimoji="0" lang="en-CA" sz="1500" strike="noStrike" kern="1200" cap="none" spc="0" normalizeH="0" baseline="0" noProof="0" dirty="0" smtClean="0">
                <a:ln>
                  <a:noFill/>
                </a:ln>
                <a:solidFill>
                  <a:schemeClr val="tx1"/>
                </a:solidFill>
                <a:effectLst/>
                <a:uLnTx/>
                <a:uFillTx/>
                <a:latin typeface="+mn-lt"/>
                <a:ea typeface="+mn-ea"/>
                <a:cs typeface="+mn-cs"/>
              </a:rPr>
              <a:t>7 </a:t>
            </a:r>
            <a:r>
              <a:rPr kumimoji="0" lang="en-CA" sz="1500" strike="noStrike" kern="1200" cap="none" spc="0" normalizeH="0" baseline="0" noProof="0" dirty="0" err="1" smtClean="0">
                <a:ln>
                  <a:noFill/>
                </a:ln>
                <a:solidFill>
                  <a:schemeClr val="tx1"/>
                </a:solidFill>
                <a:effectLst/>
                <a:uLnTx/>
                <a:uFillTx/>
                <a:latin typeface="+mn-lt"/>
                <a:ea typeface="+mn-ea"/>
                <a:cs typeface="+mn-cs"/>
              </a:rPr>
              <a:t>Cristiano</a:t>
            </a:r>
            <a:r>
              <a:rPr kumimoji="0" lang="en-CA" sz="1500" strike="noStrike" kern="1200" cap="none" spc="0" normalizeH="0" baseline="0" noProof="0" dirty="0" smtClean="0">
                <a:ln>
                  <a:noFill/>
                </a:ln>
                <a:solidFill>
                  <a:schemeClr val="tx1"/>
                </a:solidFill>
                <a:effectLst/>
                <a:uLnTx/>
                <a:uFillTx/>
                <a:latin typeface="+mn-lt"/>
                <a:ea typeface="+mn-ea"/>
                <a:cs typeface="+mn-cs"/>
              </a:rPr>
              <a:t> Ronaldo Forward </a:t>
            </a:r>
          </a:p>
          <a:p>
            <a:pPr marL="342900" indent="-342900">
              <a:spcBef>
                <a:spcPct val="20000"/>
              </a:spcBef>
              <a:buClr>
                <a:schemeClr val="accent1"/>
              </a:buClr>
              <a:buFont typeface="Wingdings" pitchFamily="2" charset="2"/>
              <a:buChar char="§"/>
            </a:pPr>
            <a:r>
              <a:rPr kumimoji="0" lang="en-CA" sz="1500" strike="noStrike" kern="1200" cap="none" spc="0" normalizeH="0" baseline="0" noProof="0" dirty="0" smtClean="0">
                <a:ln>
                  <a:noFill/>
                </a:ln>
                <a:solidFill>
                  <a:schemeClr val="tx1"/>
                </a:solidFill>
                <a:effectLst/>
                <a:uLnTx/>
                <a:uFillTx/>
                <a:latin typeface="+mn-lt"/>
                <a:ea typeface="+mn-ea"/>
                <a:cs typeface="+mn-cs"/>
              </a:rPr>
              <a:t>9 </a:t>
            </a:r>
            <a:r>
              <a:rPr kumimoji="0" lang="en-CA" sz="1500" strike="noStrike" kern="1200" cap="none" spc="0" normalizeH="0" baseline="0" noProof="0" dirty="0" err="1" smtClean="0">
                <a:ln>
                  <a:noFill/>
                </a:ln>
                <a:solidFill>
                  <a:schemeClr val="tx1"/>
                </a:solidFill>
                <a:effectLst/>
                <a:uLnTx/>
                <a:uFillTx/>
                <a:latin typeface="+mn-lt"/>
                <a:ea typeface="+mn-ea"/>
                <a:cs typeface="+mn-cs"/>
              </a:rPr>
              <a:t>Benzema</a:t>
            </a:r>
            <a:r>
              <a:rPr kumimoji="0" lang="en-CA" sz="1500" strike="noStrike" kern="1200" cap="none" spc="0" normalizeH="0" baseline="0" noProof="0" dirty="0" smtClean="0">
                <a:ln>
                  <a:noFill/>
                </a:ln>
                <a:solidFill>
                  <a:schemeClr val="tx1"/>
                </a:solidFill>
                <a:effectLst/>
                <a:uLnTx/>
                <a:uFillTx/>
                <a:latin typeface="+mn-lt"/>
                <a:ea typeface="+mn-ea"/>
                <a:cs typeface="+mn-cs"/>
              </a:rPr>
              <a:t> Forward </a:t>
            </a:r>
          </a:p>
          <a:p>
            <a:pPr marL="342900" indent="-342900">
              <a:spcBef>
                <a:spcPct val="20000"/>
              </a:spcBef>
              <a:buClr>
                <a:schemeClr val="accent1"/>
              </a:buClr>
              <a:buFont typeface="Wingdings" pitchFamily="2" charset="2"/>
              <a:buChar char="§"/>
            </a:pPr>
            <a:r>
              <a:rPr kumimoji="0" lang="en-CA" sz="1500" strike="noStrike" kern="1200" cap="none" spc="0" normalizeH="0" baseline="0" noProof="0" dirty="0" smtClean="0">
                <a:ln>
                  <a:noFill/>
                </a:ln>
                <a:solidFill>
                  <a:schemeClr val="tx1"/>
                </a:solidFill>
                <a:effectLst/>
                <a:uLnTx/>
                <a:uFillTx/>
                <a:latin typeface="+mn-lt"/>
                <a:ea typeface="+mn-ea"/>
                <a:cs typeface="+mn-cs"/>
              </a:rPr>
              <a:t>21Morata Forward </a:t>
            </a:r>
          </a:p>
          <a:p>
            <a:pPr marL="342900" indent="-342900">
              <a:spcBef>
                <a:spcPct val="20000"/>
              </a:spcBef>
              <a:buClr>
                <a:schemeClr val="accent1"/>
              </a:buClr>
              <a:buFont typeface="Wingdings" pitchFamily="2" charset="2"/>
              <a:buChar char="§"/>
            </a:pPr>
            <a:r>
              <a:rPr kumimoji="0" lang="en-CA" sz="1500" strike="noStrike" kern="1200" cap="none" spc="0" normalizeH="0" baseline="0" noProof="0" dirty="0" smtClean="0">
                <a:ln>
                  <a:noFill/>
                </a:ln>
                <a:solidFill>
                  <a:schemeClr val="tx1"/>
                </a:solidFill>
                <a:effectLst/>
                <a:uLnTx/>
                <a:uFillTx/>
                <a:latin typeface="+mn-lt"/>
                <a:ea typeface="+mn-ea"/>
                <a:cs typeface="+mn-cs"/>
              </a:rPr>
              <a:t>20Jese Forward </a:t>
            </a:r>
          </a:p>
          <a:p>
            <a:pPr marL="342900" indent="-342900">
              <a:spcBef>
                <a:spcPct val="20000"/>
              </a:spcBef>
              <a:buClr>
                <a:schemeClr val="accent1"/>
              </a:buClr>
              <a:buFont typeface="Wingdings" pitchFamily="2" charset="2"/>
              <a:buChar char="§"/>
            </a:pPr>
            <a:r>
              <a:rPr kumimoji="0" lang="en-US" sz="3200" strike="noStrike" kern="1200" cap="none" spc="0" normalizeH="0" baseline="0" noProof="0" dirty="0" smtClean="0">
                <a:ln>
                  <a:noFill/>
                </a:ln>
                <a:solidFill>
                  <a:schemeClr val="tx1"/>
                </a:solidFill>
                <a:effectLst/>
                <a:uLnTx/>
                <a:uFillTx/>
                <a:latin typeface="+mn-lt"/>
                <a:ea typeface="+mn-ea"/>
                <a:cs typeface="+mn-cs"/>
              </a:rPr>
              <a:t>Coach</a:t>
            </a:r>
          </a:p>
          <a:p>
            <a:pPr>
              <a:buClr>
                <a:schemeClr val="accent1"/>
              </a:buClr>
              <a:buFont typeface="Wingdings" pitchFamily="2" charset="2"/>
              <a:buChar char="§"/>
            </a:pPr>
            <a:r>
              <a:rPr lang="en-CA" sz="1500" dirty="0" smtClean="0"/>
              <a:t>       Head coach: Carlo </a:t>
            </a:r>
            <a:r>
              <a:rPr lang="en-CA" sz="1500" dirty="0" err="1" smtClean="0"/>
              <a:t>Ancelotti</a:t>
            </a:r>
            <a:endParaRPr lang="en-CA" sz="1500" dirty="0" smtClean="0"/>
          </a:p>
          <a:p>
            <a:pPr>
              <a:buClr>
                <a:schemeClr val="accent1"/>
              </a:buClr>
              <a:buFont typeface="Wingdings" pitchFamily="2" charset="2"/>
              <a:buChar char="§"/>
            </a:pPr>
            <a:r>
              <a:rPr lang="en-CA" sz="1500" dirty="0" smtClean="0"/>
              <a:t>       Assistant coach: </a:t>
            </a:r>
            <a:r>
              <a:rPr lang="en-CA" sz="1500" dirty="0" err="1" smtClean="0"/>
              <a:t>Zinedine</a:t>
            </a:r>
            <a:r>
              <a:rPr lang="en-CA" sz="1500" dirty="0" smtClean="0"/>
              <a:t> </a:t>
            </a:r>
            <a:r>
              <a:rPr lang="en-CA" sz="1500" dirty="0" err="1" smtClean="0"/>
              <a:t>Zidane</a:t>
            </a:r>
            <a:endParaRPr lang="en-CA" sz="1500" dirty="0" smtClean="0"/>
          </a:p>
          <a:p>
            <a:pPr>
              <a:buClr>
                <a:schemeClr val="accent1"/>
              </a:buClr>
              <a:buFont typeface="Wingdings" pitchFamily="2" charset="2"/>
              <a:buChar char="§"/>
            </a:pPr>
            <a:r>
              <a:rPr lang="en-CA" sz="1500" dirty="0" smtClean="0"/>
              <a:t>       Assistant coach: Paul Clement</a:t>
            </a:r>
          </a:p>
          <a:p>
            <a:pPr>
              <a:buClr>
                <a:schemeClr val="accent1"/>
              </a:buClr>
              <a:buFont typeface="Wingdings" pitchFamily="2" charset="2"/>
              <a:buChar char="§"/>
            </a:pPr>
            <a:r>
              <a:rPr lang="en-CA" sz="1500" dirty="0" smtClean="0"/>
              <a:t>       Head fitness coach: Giovanni </a:t>
            </a:r>
            <a:r>
              <a:rPr lang="en-CA" sz="1500" dirty="0" err="1" smtClean="0"/>
              <a:t>Mauri</a:t>
            </a:r>
            <a:endParaRPr lang="en-CA" sz="1500" dirty="0" smtClean="0"/>
          </a:p>
          <a:p>
            <a:pPr>
              <a:buClr>
                <a:schemeClr val="accent1"/>
              </a:buClr>
              <a:buFont typeface="Wingdings" pitchFamily="2" charset="2"/>
              <a:buChar char="§"/>
            </a:pPr>
            <a:r>
              <a:rPr lang="en-CA" sz="1500" dirty="0" smtClean="0"/>
              <a:t>       Goalkeeper coach: </a:t>
            </a:r>
            <a:r>
              <a:rPr lang="en-CA" sz="1500" dirty="0" err="1" smtClean="0"/>
              <a:t>Villiam</a:t>
            </a:r>
            <a:r>
              <a:rPr lang="en-CA" sz="1500" dirty="0" smtClean="0"/>
              <a:t> </a:t>
            </a:r>
            <a:r>
              <a:rPr lang="en-CA" sz="1500" dirty="0" err="1" smtClean="0"/>
              <a:t>Vecchi</a:t>
            </a:r>
            <a:endParaRPr lang="en-CA" sz="1500" dirty="0" smtClean="0"/>
          </a:p>
          <a:p>
            <a:pPr>
              <a:buClr>
                <a:schemeClr val="accent1"/>
              </a:buClr>
              <a:buFont typeface="Wingdings" pitchFamily="2" charset="2"/>
              <a:buChar char="§"/>
            </a:pPr>
            <a:r>
              <a:rPr lang="en-CA" sz="1500" dirty="0" smtClean="0"/>
              <a:t>       Delegate: Miguel </a:t>
            </a:r>
            <a:r>
              <a:rPr lang="en-CA" sz="1500" dirty="0" err="1" smtClean="0"/>
              <a:t>Porlan</a:t>
            </a:r>
            <a:r>
              <a:rPr lang="en-CA" sz="1500" dirty="0" smtClean="0"/>
              <a:t> "</a:t>
            </a:r>
            <a:r>
              <a:rPr lang="en-CA" sz="1500" dirty="0" err="1" smtClean="0"/>
              <a:t>Chendo</a:t>
            </a:r>
            <a:r>
              <a:rPr lang="en-CA" sz="1500" dirty="0" smtClean="0"/>
              <a:t>"</a:t>
            </a:r>
          </a:p>
          <a:p>
            <a:pPr marL="342900" marR="0" lvl="0" indent="-342900" algn="l" defTabSz="914400" rtl="0" eaLnBrk="1" fontAlgn="auto" latinLnBrk="0" hangingPunct="1">
              <a:lnSpc>
                <a:spcPct val="100000"/>
              </a:lnSpc>
              <a:spcBef>
                <a:spcPct val="20000"/>
              </a:spcBef>
              <a:spcAft>
                <a:spcPts val="0"/>
              </a:spcAft>
              <a:buClr>
                <a:schemeClr val="accent1"/>
              </a:buClr>
              <a:buSzTx/>
              <a:buFont typeface="Wingdings" pitchFamily="2" charset="2"/>
              <a:buChar char="§"/>
              <a:tabLst/>
              <a:defRPr/>
            </a:pPr>
            <a:endParaRPr kumimoji="0" lang="en-CA" sz="3200"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med">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Supporters </a:t>
            </a:r>
            <a:endParaRPr lang="en-CA" dirty="0"/>
          </a:p>
        </p:txBody>
      </p:sp>
      <p:sp>
        <p:nvSpPr>
          <p:cNvPr id="3" name="Content Placeholder 2"/>
          <p:cNvSpPr>
            <a:spLocks noGrp="1"/>
          </p:cNvSpPr>
          <p:nvPr>
            <p:ph idx="1"/>
          </p:nvPr>
        </p:nvSpPr>
        <p:spPr/>
        <p:txBody>
          <a:bodyPr>
            <a:normAutofit/>
          </a:bodyPr>
          <a:lstStyle/>
          <a:p>
            <a:r>
              <a:rPr lang="en-CA" sz="2000" dirty="0" smtClean="0"/>
              <a:t>During most home matches the majority of the seats in the stadium are occupied by socio or club members, of which there are average of 68,670. In addition to members, the club has more than 1,800 official, club-affiliated supporters' groups in Spain and around the world.</a:t>
            </a:r>
          </a:p>
          <a:p>
            <a:r>
              <a:rPr lang="en-CA" sz="2000" dirty="0" smtClean="0"/>
              <a:t>Real Madrid has the second highest average all-time attendance in Spanish football and regularly attracts over 74,000 fans.</a:t>
            </a:r>
          </a:p>
          <a:p>
            <a:r>
              <a:rPr lang="en-CA" sz="2000" dirty="0" smtClean="0"/>
              <a:t>Real Madrid's hardcore supporters are the so-called Ultras Sur supporters</a:t>
            </a:r>
            <a:endParaRPr lang="en-CA" sz="2000" dirty="0"/>
          </a:p>
          <a:p>
            <a:r>
              <a:rPr lang="en-CA" sz="2000" dirty="0" smtClean="0"/>
              <a:t> They are known for their extreme right-wing politics</a:t>
            </a:r>
            <a:endParaRPr lang="en-CA" sz="2000" dirty="0"/>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4" name="Slide Number Placeholder 3"/>
          <p:cNvSpPr>
            <a:spLocks noGrp="1"/>
          </p:cNvSpPr>
          <p:nvPr>
            <p:ph type="sldNum" sz="quarter" idx="12"/>
          </p:nvPr>
        </p:nvSpPr>
        <p:spPr/>
        <p:txBody>
          <a:bodyPr/>
          <a:lstStyle/>
          <a:p>
            <a:fld id="{BF5109DC-73BD-416B-9F20-A3EF6F1EB902}" type="slidenum">
              <a:rPr lang="en-CA" smtClean="0"/>
              <a:pPr/>
              <a:t>6</a:t>
            </a:fld>
            <a:endParaRPr lang="en-CA"/>
          </a:p>
        </p:txBody>
      </p:sp>
    </p:spTree>
  </p:cSld>
  <p:clrMapOvr>
    <a:masterClrMapping/>
  </p:clrMapOvr>
  <p:transition spd="med">
    <p:strip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Links</a:t>
            </a:r>
            <a:endParaRPr lang="en-CA" dirty="0"/>
          </a:p>
        </p:txBody>
      </p:sp>
      <p:sp>
        <p:nvSpPr>
          <p:cNvPr id="3" name="Content Placeholder 2"/>
          <p:cNvSpPr>
            <a:spLocks noGrp="1"/>
          </p:cNvSpPr>
          <p:nvPr>
            <p:ph idx="1"/>
          </p:nvPr>
        </p:nvSpPr>
        <p:spPr/>
        <p:txBody>
          <a:bodyPr>
            <a:normAutofit/>
          </a:bodyPr>
          <a:lstStyle/>
          <a:p>
            <a:r>
              <a:rPr lang="en-CA" b="1" i="1" dirty="0" smtClean="0">
                <a:hlinkClick r:id="rId3"/>
              </a:rPr>
              <a:t>Real Madrid C.F. - Official Website</a:t>
            </a:r>
            <a:endParaRPr lang="en-CA" b="1" i="1" dirty="0" smtClean="0"/>
          </a:p>
          <a:p>
            <a:endParaRPr lang="en-US" b="1" i="1" dirty="0"/>
          </a:p>
          <a:p>
            <a:r>
              <a:rPr lang="en-CA" b="1" i="1" dirty="0" smtClean="0">
                <a:hlinkClick r:id="rId4"/>
              </a:rPr>
              <a:t>Real Madrid - The Official Online Shop‎</a:t>
            </a:r>
            <a:endParaRPr lang="en-CA" b="1" i="1" dirty="0" smtClean="0"/>
          </a:p>
          <a:p>
            <a:endParaRPr lang="en-CA" b="1" i="1" dirty="0">
              <a:hlinkClick r:id="rId5"/>
            </a:endParaRPr>
          </a:p>
          <a:p>
            <a:r>
              <a:rPr lang="en-CA" b="1" i="1" dirty="0" smtClean="0">
                <a:hlinkClick r:id="rId5"/>
              </a:rPr>
              <a:t>Real Madrid C.F. – Facebook fan page</a:t>
            </a:r>
            <a:endParaRPr lang="en-CA" b="1" i="1" dirty="0" smtClean="0"/>
          </a:p>
          <a:p>
            <a:endParaRPr lang="en-US" b="1" dirty="0" smtClean="0"/>
          </a:p>
          <a:p>
            <a:endParaRPr lang="en-CA" b="1" dirty="0"/>
          </a:p>
        </p:txBody>
      </p:sp>
      <p:sp>
        <p:nvSpPr>
          <p:cNvPr id="5" name="Footer Placeholder 4"/>
          <p:cNvSpPr>
            <a:spLocks noGrp="1"/>
          </p:cNvSpPr>
          <p:nvPr>
            <p:ph type="ftr" sz="quarter" idx="11"/>
          </p:nvPr>
        </p:nvSpPr>
        <p:spPr/>
        <p:txBody>
          <a:bodyPr/>
          <a:lstStyle/>
          <a:p>
            <a:r>
              <a:rPr lang="en-CA" smtClean="0"/>
              <a:t>Due Wednesday, November 27</a:t>
            </a:r>
            <a:endParaRPr lang="en-CA"/>
          </a:p>
        </p:txBody>
      </p:sp>
      <p:sp>
        <p:nvSpPr>
          <p:cNvPr id="4" name="Slide Number Placeholder 3"/>
          <p:cNvSpPr>
            <a:spLocks noGrp="1"/>
          </p:cNvSpPr>
          <p:nvPr>
            <p:ph type="sldNum" sz="quarter" idx="12"/>
          </p:nvPr>
        </p:nvSpPr>
        <p:spPr/>
        <p:txBody>
          <a:bodyPr/>
          <a:lstStyle/>
          <a:p>
            <a:fld id="{BF5109DC-73BD-416B-9F20-A3EF6F1EB902}" type="slidenum">
              <a:rPr lang="en-CA" smtClean="0"/>
              <a:pPr/>
              <a:t>7</a:t>
            </a:fld>
            <a:endParaRPr lang="en-CA"/>
          </a:p>
        </p:txBody>
      </p:sp>
    </p:spTree>
  </p:cSld>
  <p:clrMapOvr>
    <a:masterClrMapping/>
  </p:clrMapOvr>
  <p:transition spd="med">
    <p:cover dir="rd"/>
    <p:sndAc>
      <p:stSnd>
        <p:snd r:embed="rId2" name="applause.wav"/>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120</TotalTime>
  <Words>445</Words>
  <Application>Microsoft Office PowerPoint</Application>
  <PresentationFormat>On-screen Show (4:3)</PresentationFormat>
  <Paragraphs>80</Paragraphs>
  <Slides>7</Slides>
  <Notes>2</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Module</vt:lpstr>
      <vt:lpstr>Soccer Real Madrid C.F.</vt:lpstr>
      <vt:lpstr>Information</vt:lpstr>
      <vt:lpstr>Financial Information</vt:lpstr>
      <vt:lpstr>Trophies</vt:lpstr>
      <vt:lpstr>Team</vt:lpstr>
      <vt:lpstr>Supporters </vt:lpstr>
      <vt:lpstr>Links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Soccer Real Madrid C.F.</dc:title>
  <dc:creator>shahab</dc:creator>
  <cp:lastModifiedBy>shahab</cp:lastModifiedBy>
  <cp:revision>14</cp:revision>
  <dcterms:created xsi:type="dcterms:W3CDTF">2013-11-25T18:45:04Z</dcterms:created>
  <dcterms:modified xsi:type="dcterms:W3CDTF">2014-04-09T20:14:52Z</dcterms:modified>
</cp:coreProperties>
</file>