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Lst>
  <p:sldSz cx="9144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492125"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rgbClr val="423F3F"/>
        </a:solidFill>
        <a:effectLst/>
        <a:uFillTx/>
        <a:latin typeface="Arial"/>
        <a:ea typeface="Arial"/>
        <a:cs typeface="Arial"/>
        <a:sym typeface="Arial"/>
      </a:defRPr>
    </a:lvl1pPr>
    <a:lvl2pPr marL="0" marR="0" indent="457200" algn="l" defTabSz="492125"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rgbClr val="423F3F"/>
        </a:solidFill>
        <a:effectLst/>
        <a:uFillTx/>
        <a:latin typeface="Arial"/>
        <a:ea typeface="Arial"/>
        <a:cs typeface="Arial"/>
        <a:sym typeface="Arial"/>
      </a:defRPr>
    </a:lvl2pPr>
    <a:lvl3pPr marL="0" marR="0" indent="914400" algn="l" defTabSz="492125"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rgbClr val="423F3F"/>
        </a:solidFill>
        <a:effectLst/>
        <a:uFillTx/>
        <a:latin typeface="Arial"/>
        <a:ea typeface="Arial"/>
        <a:cs typeface="Arial"/>
        <a:sym typeface="Arial"/>
      </a:defRPr>
    </a:lvl3pPr>
    <a:lvl4pPr marL="0" marR="0" indent="1371600" algn="l" defTabSz="492125"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rgbClr val="423F3F"/>
        </a:solidFill>
        <a:effectLst/>
        <a:uFillTx/>
        <a:latin typeface="Arial"/>
        <a:ea typeface="Arial"/>
        <a:cs typeface="Arial"/>
        <a:sym typeface="Arial"/>
      </a:defRPr>
    </a:lvl4pPr>
    <a:lvl5pPr marL="0" marR="0" indent="1828800" algn="l" defTabSz="492125"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rgbClr val="423F3F"/>
        </a:solidFill>
        <a:effectLst/>
        <a:uFillTx/>
        <a:latin typeface="Arial"/>
        <a:ea typeface="Arial"/>
        <a:cs typeface="Arial"/>
        <a:sym typeface="Arial"/>
      </a:defRPr>
    </a:lvl5pPr>
    <a:lvl6pPr marL="0" marR="0" indent="0" algn="l" defTabSz="492125"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rgbClr val="423F3F"/>
        </a:solidFill>
        <a:effectLst/>
        <a:uFillTx/>
        <a:latin typeface="Arial"/>
        <a:ea typeface="Arial"/>
        <a:cs typeface="Arial"/>
        <a:sym typeface="Arial"/>
      </a:defRPr>
    </a:lvl6pPr>
    <a:lvl7pPr marL="0" marR="0" indent="0" algn="l" defTabSz="492125"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rgbClr val="423F3F"/>
        </a:solidFill>
        <a:effectLst/>
        <a:uFillTx/>
        <a:latin typeface="Arial"/>
        <a:ea typeface="Arial"/>
        <a:cs typeface="Arial"/>
        <a:sym typeface="Arial"/>
      </a:defRPr>
    </a:lvl7pPr>
    <a:lvl8pPr marL="0" marR="0" indent="0" algn="l" defTabSz="492125"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rgbClr val="423F3F"/>
        </a:solidFill>
        <a:effectLst/>
        <a:uFillTx/>
        <a:latin typeface="Arial"/>
        <a:ea typeface="Arial"/>
        <a:cs typeface="Arial"/>
        <a:sym typeface="Arial"/>
      </a:defRPr>
    </a:lvl8pPr>
    <a:lvl9pPr marL="0" marR="0" indent="0" algn="l" defTabSz="492125"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rgbClr val="423F3F"/>
        </a:solidFill>
        <a:effectLst/>
        <a:uFillTx/>
        <a:latin typeface="Arial"/>
        <a:ea typeface="Arial"/>
        <a:cs typeface="Arial"/>
        <a:sym typeface="Arial"/>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
          <a:latin typeface="Arial"/>
          <a:ea typeface="Arial"/>
          <a:cs typeface="Arial"/>
        </a:font>
        <a:srgbClr val="423F3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2CD"/>
          </a:solidFill>
        </a:fill>
      </a:tcStyle>
    </a:wholeTbl>
    <a:band2H>
      <a:tcTxStyle b="def" i="def"/>
      <a:tcStyle>
        <a:tcBdr/>
        <a:fill>
          <a:solidFill>
            <a:srgbClr val="E6EAE8"/>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
          <a:latin typeface="Arial"/>
          <a:ea typeface="Arial"/>
          <a:cs typeface="Arial"/>
        </a:font>
        <a:srgbClr val="423F3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b="def" i="def"/>
      <a:tcStyle>
        <a:tcBdr/>
        <a:fill>
          <a:solidFill>
            <a:srgbClr val="EFF3E9"/>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
          <a:latin typeface="Arial"/>
          <a:ea typeface="Arial"/>
          <a:cs typeface="Arial"/>
        </a:font>
        <a:srgbClr val="423F3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b="def" i="def"/>
      <a:tcStyle>
        <a:tcBdr/>
        <a:fill>
          <a:solidFill>
            <a:srgbClr val="FDEEE8"/>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
          <a:latin typeface="Arial"/>
          <a:ea typeface="Arial"/>
          <a:cs typeface="Arial"/>
        </a:font>
        <a:srgbClr val="423F3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8E8E8"/>
          </a:solidFill>
        </a:fill>
      </a:tcStyle>
    </a:wholeTbl>
    <a:band2H>
      <a:tcTxStyle b="def" i="def"/>
      <a:tcStyle>
        <a:tcBdr/>
        <a:fill>
          <a:solidFill>
            <a:srgbClr val="FFFFFF"/>
          </a:solidFill>
        </a:fill>
      </a:tcStyle>
    </a:band2H>
    <a:firstCol>
      <a:tcTxStyle b="on" i="off">
        <a:font>
          <a:latin typeface="Arial"/>
          <a:ea typeface="Arial"/>
          <a:cs typeface="Arial"/>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
          <a:latin typeface="Arial"/>
          <a:ea typeface="Arial"/>
          <a:cs typeface="Arial"/>
        </a:font>
        <a:srgbClr val="423F3F"/>
      </a:tcTxStyle>
      <a:tcStyle>
        <a:tcBdr>
          <a:left>
            <a:ln w="12700" cap="flat">
              <a:noFill/>
              <a:miter lim="400000"/>
            </a:ln>
          </a:left>
          <a:right>
            <a:ln w="12700" cap="flat">
              <a:noFill/>
              <a:miter lim="400000"/>
            </a:ln>
          </a:right>
          <a:top>
            <a:ln w="50800" cap="flat">
              <a:solidFill>
                <a:srgbClr val="423F3F"/>
              </a:solidFill>
              <a:prstDash val="solid"/>
              <a:round/>
            </a:ln>
          </a:top>
          <a:bottom>
            <a:ln w="25400" cap="flat">
              <a:solidFill>
                <a:srgbClr val="423F3F"/>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
          <a:latin typeface="Arial"/>
          <a:ea typeface="Arial"/>
          <a:cs typeface="Arial"/>
        </a:font>
        <a:srgbClr val="FFFFFF"/>
      </a:tcTxStyle>
      <a:tcStyle>
        <a:tcBdr>
          <a:left>
            <a:ln w="12700" cap="flat">
              <a:noFill/>
              <a:miter lim="400000"/>
            </a:ln>
          </a:left>
          <a:right>
            <a:ln w="12700" cap="flat">
              <a:noFill/>
              <a:miter lim="400000"/>
            </a:ln>
          </a:right>
          <a:top>
            <a:ln w="25400" cap="flat">
              <a:solidFill>
                <a:srgbClr val="423F3F"/>
              </a:solidFill>
              <a:prstDash val="solid"/>
              <a:round/>
            </a:ln>
          </a:top>
          <a:bottom>
            <a:ln w="25400" cap="flat">
              <a:solidFill>
                <a:srgbClr val="423F3F"/>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
          <a:latin typeface="Arial"/>
          <a:ea typeface="Arial"/>
          <a:cs typeface="Arial"/>
        </a:font>
        <a:srgbClr val="423F3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CDCD"/>
          </a:solidFill>
        </a:fill>
      </a:tcStyle>
    </a:wholeTbl>
    <a:band2H>
      <a:tcTxStyle b="def" i="def"/>
      <a:tcStyle>
        <a:tcBdr/>
        <a:fill>
          <a:solidFill>
            <a:srgbClr val="E8E8E8"/>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423F3F"/>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423F3F"/>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423F3F"/>
          </a:solidFill>
        </a:fill>
      </a:tcStyle>
    </a:firstRow>
  </a:tblStyle>
  <a:tblStyle styleId="{2708684C-4D16-4618-839F-0558EEFCDFE6}" styleName="">
    <a:tblBg/>
    <a:wholeTbl>
      <a:tcTxStyle b="off" i="off">
        <a:font>
          <a:latin typeface="Arial"/>
          <a:ea typeface="Arial"/>
          <a:cs typeface="Arial"/>
        </a:font>
        <a:srgbClr val="423F3F"/>
      </a:tcTxStyle>
      <a:tcStyle>
        <a:tcBdr>
          <a:left>
            <a:ln w="12700" cap="flat">
              <a:solidFill>
                <a:srgbClr val="423F3F"/>
              </a:solidFill>
              <a:prstDash val="solid"/>
              <a:round/>
            </a:ln>
          </a:left>
          <a:right>
            <a:ln w="12700" cap="flat">
              <a:solidFill>
                <a:srgbClr val="423F3F"/>
              </a:solidFill>
              <a:prstDash val="solid"/>
              <a:round/>
            </a:ln>
          </a:right>
          <a:top>
            <a:ln w="12700" cap="flat">
              <a:solidFill>
                <a:srgbClr val="423F3F"/>
              </a:solidFill>
              <a:prstDash val="solid"/>
              <a:round/>
            </a:ln>
          </a:top>
          <a:bottom>
            <a:ln w="12700" cap="flat">
              <a:solidFill>
                <a:srgbClr val="423F3F"/>
              </a:solidFill>
              <a:prstDash val="solid"/>
              <a:round/>
            </a:ln>
          </a:bottom>
          <a:insideH>
            <a:ln w="12700" cap="flat">
              <a:solidFill>
                <a:srgbClr val="423F3F"/>
              </a:solidFill>
              <a:prstDash val="solid"/>
              <a:round/>
            </a:ln>
          </a:insideH>
          <a:insideV>
            <a:ln w="12700" cap="flat">
              <a:solidFill>
                <a:srgbClr val="423F3F"/>
              </a:solidFill>
              <a:prstDash val="solid"/>
              <a:round/>
            </a:ln>
          </a:insideV>
        </a:tcBdr>
        <a:fill>
          <a:solidFill>
            <a:srgbClr val="423F3F">
              <a:alpha val="20000"/>
            </a:srgbClr>
          </a:solidFill>
        </a:fill>
      </a:tcStyle>
    </a:wholeTbl>
    <a:band2H>
      <a:tcTxStyle b="def" i="def"/>
      <a:tcStyle>
        <a:tcBdr/>
        <a:fill>
          <a:solidFill>
            <a:srgbClr val="FFFFFF"/>
          </a:solidFill>
        </a:fill>
      </a:tcStyle>
    </a:band2H>
    <a:firstCol>
      <a:tcTxStyle b="on" i="off">
        <a:font>
          <a:latin typeface="Arial"/>
          <a:ea typeface="Arial"/>
          <a:cs typeface="Arial"/>
        </a:font>
        <a:srgbClr val="423F3F"/>
      </a:tcTxStyle>
      <a:tcStyle>
        <a:tcBdr>
          <a:left>
            <a:ln w="12700" cap="flat">
              <a:solidFill>
                <a:srgbClr val="423F3F"/>
              </a:solidFill>
              <a:prstDash val="solid"/>
              <a:round/>
            </a:ln>
          </a:left>
          <a:right>
            <a:ln w="12700" cap="flat">
              <a:solidFill>
                <a:srgbClr val="423F3F"/>
              </a:solidFill>
              <a:prstDash val="solid"/>
              <a:round/>
            </a:ln>
          </a:right>
          <a:top>
            <a:ln w="12700" cap="flat">
              <a:solidFill>
                <a:srgbClr val="423F3F"/>
              </a:solidFill>
              <a:prstDash val="solid"/>
              <a:round/>
            </a:ln>
          </a:top>
          <a:bottom>
            <a:ln w="12700" cap="flat">
              <a:solidFill>
                <a:srgbClr val="423F3F"/>
              </a:solidFill>
              <a:prstDash val="solid"/>
              <a:round/>
            </a:ln>
          </a:bottom>
          <a:insideH>
            <a:ln w="12700" cap="flat">
              <a:solidFill>
                <a:srgbClr val="423F3F"/>
              </a:solidFill>
              <a:prstDash val="solid"/>
              <a:round/>
            </a:ln>
          </a:insideH>
          <a:insideV>
            <a:ln w="12700" cap="flat">
              <a:solidFill>
                <a:srgbClr val="423F3F"/>
              </a:solidFill>
              <a:prstDash val="solid"/>
              <a:round/>
            </a:ln>
          </a:insideV>
        </a:tcBdr>
        <a:fill>
          <a:solidFill>
            <a:srgbClr val="423F3F">
              <a:alpha val="20000"/>
            </a:srgbClr>
          </a:solidFill>
        </a:fill>
      </a:tcStyle>
    </a:firstCol>
    <a:lastRow>
      <a:tcTxStyle b="on" i="off">
        <a:font>
          <a:latin typeface="Arial"/>
          <a:ea typeface="Arial"/>
          <a:cs typeface="Arial"/>
        </a:font>
        <a:srgbClr val="423F3F"/>
      </a:tcTxStyle>
      <a:tcStyle>
        <a:tcBdr>
          <a:left>
            <a:ln w="12700" cap="flat">
              <a:solidFill>
                <a:srgbClr val="423F3F"/>
              </a:solidFill>
              <a:prstDash val="solid"/>
              <a:round/>
            </a:ln>
          </a:left>
          <a:right>
            <a:ln w="12700" cap="flat">
              <a:solidFill>
                <a:srgbClr val="423F3F"/>
              </a:solidFill>
              <a:prstDash val="solid"/>
              <a:round/>
            </a:ln>
          </a:right>
          <a:top>
            <a:ln w="50800" cap="flat">
              <a:solidFill>
                <a:srgbClr val="423F3F"/>
              </a:solidFill>
              <a:prstDash val="solid"/>
              <a:round/>
            </a:ln>
          </a:top>
          <a:bottom>
            <a:ln w="12700" cap="flat">
              <a:solidFill>
                <a:srgbClr val="423F3F"/>
              </a:solidFill>
              <a:prstDash val="solid"/>
              <a:round/>
            </a:ln>
          </a:bottom>
          <a:insideH>
            <a:ln w="12700" cap="flat">
              <a:solidFill>
                <a:srgbClr val="423F3F"/>
              </a:solidFill>
              <a:prstDash val="solid"/>
              <a:round/>
            </a:ln>
          </a:insideH>
          <a:insideV>
            <a:ln w="12700" cap="flat">
              <a:solidFill>
                <a:srgbClr val="423F3F"/>
              </a:solidFill>
              <a:prstDash val="solid"/>
              <a:round/>
            </a:ln>
          </a:insideV>
        </a:tcBdr>
        <a:fill>
          <a:noFill/>
        </a:fill>
      </a:tcStyle>
    </a:lastRow>
    <a:firstRow>
      <a:tcTxStyle b="on" i="off">
        <a:font>
          <a:latin typeface="Arial"/>
          <a:ea typeface="Arial"/>
          <a:cs typeface="Arial"/>
        </a:font>
        <a:srgbClr val="423F3F"/>
      </a:tcTxStyle>
      <a:tcStyle>
        <a:tcBdr>
          <a:left>
            <a:ln w="12700" cap="flat">
              <a:solidFill>
                <a:srgbClr val="423F3F"/>
              </a:solidFill>
              <a:prstDash val="solid"/>
              <a:round/>
            </a:ln>
          </a:left>
          <a:right>
            <a:ln w="12700" cap="flat">
              <a:solidFill>
                <a:srgbClr val="423F3F"/>
              </a:solidFill>
              <a:prstDash val="solid"/>
              <a:round/>
            </a:ln>
          </a:right>
          <a:top>
            <a:ln w="12700" cap="flat">
              <a:solidFill>
                <a:srgbClr val="423F3F"/>
              </a:solidFill>
              <a:prstDash val="solid"/>
              <a:round/>
            </a:ln>
          </a:top>
          <a:bottom>
            <a:ln w="25400" cap="flat">
              <a:solidFill>
                <a:srgbClr val="423F3F"/>
              </a:solidFill>
              <a:prstDash val="solid"/>
              <a:round/>
            </a:ln>
          </a:bottom>
          <a:insideH>
            <a:ln w="12700" cap="flat">
              <a:solidFill>
                <a:srgbClr val="423F3F"/>
              </a:solidFill>
              <a:prstDash val="solid"/>
              <a:round/>
            </a:ln>
          </a:insideH>
          <a:insideV>
            <a:ln w="12700" cap="flat">
              <a:solidFill>
                <a:srgbClr val="423F3F"/>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394" name="Shape 394"/>
          <p:cNvSpPr/>
          <p:nvPr>
            <p:ph type="sldImg"/>
          </p:nvPr>
        </p:nvSpPr>
        <p:spPr>
          <a:xfrm>
            <a:off x="1143000" y="685800"/>
            <a:ext cx="4572000" cy="3429000"/>
          </a:xfrm>
          <a:prstGeom prst="rect">
            <a:avLst/>
          </a:prstGeom>
        </p:spPr>
        <p:txBody>
          <a:bodyPr/>
          <a:lstStyle/>
          <a:p>
            <a:pPr/>
          </a:p>
        </p:txBody>
      </p:sp>
      <p:sp>
        <p:nvSpPr>
          <p:cNvPr id="395" name="Shape 395"/>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defTabSz="492125" latinLnBrk="0">
      <a:spcBef>
        <a:spcPts val="400"/>
      </a:spcBef>
      <a:defRPr sz="1300">
        <a:latin typeface="+mj-lt"/>
        <a:ea typeface="+mj-ea"/>
        <a:cs typeface="+mj-cs"/>
        <a:sym typeface="Calibri"/>
      </a:defRPr>
    </a:lvl1pPr>
    <a:lvl2pPr indent="228600" defTabSz="492125" latinLnBrk="0">
      <a:spcBef>
        <a:spcPts val="400"/>
      </a:spcBef>
      <a:defRPr sz="1300">
        <a:latin typeface="+mj-lt"/>
        <a:ea typeface="+mj-ea"/>
        <a:cs typeface="+mj-cs"/>
        <a:sym typeface="Calibri"/>
      </a:defRPr>
    </a:lvl2pPr>
    <a:lvl3pPr indent="457200" defTabSz="492125" latinLnBrk="0">
      <a:spcBef>
        <a:spcPts val="400"/>
      </a:spcBef>
      <a:defRPr sz="1300">
        <a:latin typeface="+mj-lt"/>
        <a:ea typeface="+mj-ea"/>
        <a:cs typeface="+mj-cs"/>
        <a:sym typeface="Calibri"/>
      </a:defRPr>
    </a:lvl3pPr>
    <a:lvl4pPr indent="685800" defTabSz="492125" latinLnBrk="0">
      <a:spcBef>
        <a:spcPts val="400"/>
      </a:spcBef>
      <a:defRPr sz="1300">
        <a:latin typeface="+mj-lt"/>
        <a:ea typeface="+mj-ea"/>
        <a:cs typeface="+mj-cs"/>
        <a:sym typeface="Calibri"/>
      </a:defRPr>
    </a:lvl4pPr>
    <a:lvl5pPr indent="914400" defTabSz="492125" latinLnBrk="0">
      <a:spcBef>
        <a:spcPts val="400"/>
      </a:spcBef>
      <a:defRPr sz="1300">
        <a:latin typeface="+mj-lt"/>
        <a:ea typeface="+mj-ea"/>
        <a:cs typeface="+mj-cs"/>
        <a:sym typeface="Calibri"/>
      </a:defRPr>
    </a:lvl5pPr>
    <a:lvl6pPr indent="1143000" defTabSz="492125" latinLnBrk="0">
      <a:spcBef>
        <a:spcPts val="400"/>
      </a:spcBef>
      <a:defRPr sz="1300">
        <a:latin typeface="+mj-lt"/>
        <a:ea typeface="+mj-ea"/>
        <a:cs typeface="+mj-cs"/>
        <a:sym typeface="Calibri"/>
      </a:defRPr>
    </a:lvl6pPr>
    <a:lvl7pPr indent="1371600" defTabSz="492125" latinLnBrk="0">
      <a:spcBef>
        <a:spcPts val="400"/>
      </a:spcBef>
      <a:defRPr sz="1300">
        <a:latin typeface="+mj-lt"/>
        <a:ea typeface="+mj-ea"/>
        <a:cs typeface="+mj-cs"/>
        <a:sym typeface="Calibri"/>
      </a:defRPr>
    </a:lvl7pPr>
    <a:lvl8pPr indent="1600200" defTabSz="492125" latinLnBrk="0">
      <a:spcBef>
        <a:spcPts val="400"/>
      </a:spcBef>
      <a:defRPr sz="1300">
        <a:latin typeface="+mj-lt"/>
        <a:ea typeface="+mj-ea"/>
        <a:cs typeface="+mj-cs"/>
        <a:sym typeface="Calibri"/>
      </a:defRPr>
    </a:lvl8pPr>
    <a:lvl9pPr indent="1828800" defTabSz="492125" latinLnBrk="0">
      <a:spcBef>
        <a:spcPts val="400"/>
      </a:spcBef>
      <a:defRPr sz="13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4.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4.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4.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4.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4.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4.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4.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4.pn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4.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4.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4.png"/></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4.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4.png"/></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4.png"/></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4.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4.png"/></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4.png"/></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2.png"/></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8.png"/><Relationship Id="rId4" Type="http://schemas.openxmlformats.org/officeDocument/2006/relationships/image" Target="../media/image2.png"/></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2.png"/></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9.png"/></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4.png"/></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4.png"/></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6.png"/><Relationship Id="rId4" Type="http://schemas.openxmlformats.org/officeDocument/2006/relationships/image" Target="../media/image4.png"/></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6.png"/><Relationship Id="rId4" Type="http://schemas.openxmlformats.org/officeDocument/2006/relationships/image" Target="../media/image4.png"/></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6.png"/><Relationship Id="rId4" Type="http://schemas.openxmlformats.org/officeDocument/2006/relationships/image" Target="../media/image4.png"/></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4.png"/></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5.png"/></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sp>
        <p:nvSpPr>
          <p:cNvPr id="13"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14"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15" name="Slide Number"/>
          <p:cNvSpPr txBox="1"/>
          <p:nvPr>
            <p:ph type="sldNum" sz="quarter" idx="2"/>
          </p:nvPr>
        </p:nvSpPr>
        <p:spPr>
          <a:xfrm>
            <a:off x="457200" y="6464997"/>
            <a:ext cx="168089" cy="14783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Default">
    <p:spTree>
      <p:nvGrpSpPr>
        <p:cNvPr id="1" name=""/>
        <p:cNvGrpSpPr/>
        <p:nvPr/>
      </p:nvGrpSpPr>
      <p:grpSpPr>
        <a:xfrm>
          <a:off x="0" y="0"/>
          <a:ext cx="0" cy="0"/>
          <a:chOff x="0" y="0"/>
          <a:chExt cx="0" cy="0"/>
        </a:xfrm>
      </p:grpSpPr>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spTree>
      <p:nvGrpSpPr>
        <p:cNvPr id="1" name=""/>
        <p:cNvGrpSpPr/>
        <p:nvPr/>
      </p:nvGrpSpPr>
      <p:grpSpPr>
        <a:xfrm>
          <a:off x="0" y="0"/>
          <a:ext cx="0" cy="0"/>
          <a:chOff x="0" y="0"/>
          <a:chExt cx="0" cy="0"/>
        </a:xfrm>
      </p:grpSpPr>
      <p:pic>
        <p:nvPicPr>
          <p:cNvPr id="29" name="image.pdf" descr="image.pdf"/>
          <p:cNvPicPr>
            <a:picLocks noChangeAspect="1"/>
          </p:cNvPicPr>
          <p:nvPr/>
        </p:nvPicPr>
        <p:blipFill>
          <a:blip r:embed="rId2">
            <a:extLst/>
          </a:blip>
          <a:stretch>
            <a:fillRect/>
          </a:stretch>
        </p:blipFill>
        <p:spPr>
          <a:xfrm>
            <a:off x="0" y="4756150"/>
            <a:ext cx="9144000" cy="977900"/>
          </a:xfrm>
          <a:prstGeom prst="rect">
            <a:avLst/>
          </a:prstGeom>
          <a:ln w="12700">
            <a:miter lim="400000"/>
          </a:ln>
        </p:spPr>
      </p:pic>
      <p:pic>
        <p:nvPicPr>
          <p:cNvPr id="30" name="ac-icon.eps" descr="ac-icon.eps"/>
          <p:cNvPicPr>
            <a:picLocks noChangeAspect="1"/>
          </p:cNvPicPr>
          <p:nvPr/>
        </p:nvPicPr>
        <p:blipFill>
          <a:blip r:embed="rId3">
            <a:extLst/>
          </a:blip>
          <a:stretch>
            <a:fillRect/>
          </a:stretch>
        </p:blipFill>
        <p:spPr>
          <a:xfrm>
            <a:off x="7940675" y="487362"/>
            <a:ext cx="731838" cy="531813"/>
          </a:xfrm>
          <a:prstGeom prst="rect">
            <a:avLst/>
          </a:prstGeom>
          <a:ln w="12700">
            <a:miter lim="400000"/>
          </a:ln>
        </p:spPr>
      </p:pic>
      <p:sp>
        <p:nvSpPr>
          <p:cNvPr id="31"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32"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33" name="Slide Number"/>
          <p:cNvSpPr txBox="1"/>
          <p:nvPr>
            <p:ph type="sldNum" sz="quarter" idx="2"/>
          </p:nvPr>
        </p:nvSpPr>
        <p:spPr>
          <a:xfrm>
            <a:off x="176212" y="6482460"/>
            <a:ext cx="168090" cy="147830"/>
          </a:xfrm>
          <a:prstGeom prst="rect">
            <a:avLst/>
          </a:prstGeom>
        </p:spPr>
        <p:txBody>
          <a:bodyPr/>
          <a:lstStyle>
            <a:lvl1pPr>
              <a:defRPr>
                <a:solidFill>
                  <a:srgbClr val="96B7A6"/>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sp>
        <p:nvSpPr>
          <p:cNvPr id="40"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41"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pic>
        <p:nvPicPr>
          <p:cNvPr id="49" name="image.pdf" descr="image.pdf"/>
          <p:cNvPicPr>
            <a:picLocks noChangeAspect="1"/>
          </p:cNvPicPr>
          <p:nvPr/>
        </p:nvPicPr>
        <p:blipFill>
          <a:blip r:embed="rId2">
            <a:extLst/>
          </a:blip>
          <a:stretch>
            <a:fillRect/>
          </a:stretch>
        </p:blipFill>
        <p:spPr>
          <a:xfrm>
            <a:off x="0" y="5857875"/>
            <a:ext cx="9144000" cy="1000125"/>
          </a:xfrm>
          <a:prstGeom prst="rect">
            <a:avLst/>
          </a:prstGeom>
          <a:ln w="12700">
            <a:miter lim="400000"/>
          </a:ln>
        </p:spPr>
      </p:pic>
      <p:sp>
        <p:nvSpPr>
          <p:cNvPr id="50"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51"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5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pic>
        <p:nvPicPr>
          <p:cNvPr id="59" name="green-bar.eps" descr="green-bar.eps"/>
          <p:cNvPicPr>
            <a:picLocks noChangeAspect="1"/>
          </p:cNvPicPr>
          <p:nvPr/>
        </p:nvPicPr>
        <p:blipFill>
          <a:blip r:embed="rId2">
            <a:extLst/>
          </a:blip>
          <a:stretch>
            <a:fillRect/>
          </a:stretch>
        </p:blipFill>
        <p:spPr>
          <a:xfrm>
            <a:off x="0" y="6373812"/>
            <a:ext cx="9142413" cy="488951"/>
          </a:xfrm>
          <a:prstGeom prst="rect">
            <a:avLst/>
          </a:prstGeom>
          <a:ln w="12700">
            <a:miter lim="400000"/>
          </a:ln>
        </p:spPr>
      </p:pic>
      <p:pic>
        <p:nvPicPr>
          <p:cNvPr id="60" name="ac-icon.eps" descr="ac-icon.eps"/>
          <p:cNvPicPr>
            <a:picLocks noChangeAspect="1"/>
          </p:cNvPicPr>
          <p:nvPr/>
        </p:nvPicPr>
        <p:blipFill>
          <a:blip r:embed="rId3">
            <a:extLst/>
          </a:blip>
          <a:stretch>
            <a:fillRect/>
          </a:stretch>
        </p:blipFill>
        <p:spPr>
          <a:xfrm>
            <a:off x="8680450" y="6527800"/>
            <a:ext cx="236538" cy="173038"/>
          </a:xfrm>
          <a:prstGeom prst="rect">
            <a:avLst/>
          </a:prstGeom>
          <a:ln w="12700">
            <a:miter lim="400000"/>
          </a:ln>
        </p:spPr>
      </p:pic>
      <p:sp>
        <p:nvSpPr>
          <p:cNvPr id="61" name="Slide Number"/>
          <p:cNvSpPr txBox="1"/>
          <p:nvPr>
            <p:ph type="sldNum" sz="quarter" idx="2"/>
          </p:nvPr>
        </p:nvSpPr>
        <p:spPr>
          <a:xfrm>
            <a:off x="127000" y="6532466"/>
            <a:ext cx="168089" cy="147831"/>
          </a:xfrm>
          <a:prstGeom prst="rect">
            <a:avLst/>
          </a:prstGeom>
        </p:spPr>
        <p:txBody>
          <a:bodyPr/>
          <a:lstStyle>
            <a:lvl1pPr>
              <a:defRPr>
                <a:solidFill>
                  <a:srgbClr val="A6C8BC"/>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pic>
        <p:nvPicPr>
          <p:cNvPr id="68" name="green-bar.eps" descr="green-bar.eps"/>
          <p:cNvPicPr>
            <a:picLocks noChangeAspect="1"/>
          </p:cNvPicPr>
          <p:nvPr/>
        </p:nvPicPr>
        <p:blipFill>
          <a:blip r:embed="rId2">
            <a:extLst/>
          </a:blip>
          <a:stretch>
            <a:fillRect/>
          </a:stretch>
        </p:blipFill>
        <p:spPr>
          <a:xfrm>
            <a:off x="0" y="6373812"/>
            <a:ext cx="9142413" cy="488951"/>
          </a:xfrm>
          <a:prstGeom prst="rect">
            <a:avLst/>
          </a:prstGeom>
          <a:ln w="12700">
            <a:miter lim="400000"/>
          </a:ln>
        </p:spPr>
      </p:pic>
      <p:pic>
        <p:nvPicPr>
          <p:cNvPr id="69" name="ac-icon.eps" descr="ac-icon.eps"/>
          <p:cNvPicPr>
            <a:picLocks noChangeAspect="1"/>
          </p:cNvPicPr>
          <p:nvPr/>
        </p:nvPicPr>
        <p:blipFill>
          <a:blip r:embed="rId3">
            <a:extLst/>
          </a:blip>
          <a:stretch>
            <a:fillRect/>
          </a:stretch>
        </p:blipFill>
        <p:spPr>
          <a:xfrm>
            <a:off x="8680450" y="6527800"/>
            <a:ext cx="236538" cy="173038"/>
          </a:xfrm>
          <a:prstGeom prst="rect">
            <a:avLst/>
          </a:prstGeom>
          <a:ln w="12700">
            <a:miter lim="400000"/>
          </a:ln>
        </p:spPr>
      </p:pic>
      <p:sp>
        <p:nvSpPr>
          <p:cNvPr id="70"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71"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72" name="Slide Number"/>
          <p:cNvSpPr txBox="1"/>
          <p:nvPr>
            <p:ph type="sldNum" sz="quarter" idx="2"/>
          </p:nvPr>
        </p:nvSpPr>
        <p:spPr>
          <a:xfrm>
            <a:off x="127000" y="6532466"/>
            <a:ext cx="168089" cy="147831"/>
          </a:xfrm>
          <a:prstGeom prst="rect">
            <a:avLst/>
          </a:prstGeom>
        </p:spPr>
        <p:txBody>
          <a:bodyPr/>
          <a:lstStyle>
            <a:lvl1pPr>
              <a:defRPr>
                <a:solidFill>
                  <a:srgbClr val="A6C8BC"/>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pic>
        <p:nvPicPr>
          <p:cNvPr id="79" name="green-bar.eps" descr="green-bar.eps"/>
          <p:cNvPicPr>
            <a:picLocks noChangeAspect="1"/>
          </p:cNvPicPr>
          <p:nvPr/>
        </p:nvPicPr>
        <p:blipFill>
          <a:blip r:embed="rId2">
            <a:extLst/>
          </a:blip>
          <a:stretch>
            <a:fillRect/>
          </a:stretch>
        </p:blipFill>
        <p:spPr>
          <a:xfrm>
            <a:off x="0" y="6373812"/>
            <a:ext cx="9142413" cy="488951"/>
          </a:xfrm>
          <a:prstGeom prst="rect">
            <a:avLst/>
          </a:prstGeom>
          <a:ln w="12700">
            <a:miter lim="400000"/>
          </a:ln>
        </p:spPr>
      </p:pic>
      <p:pic>
        <p:nvPicPr>
          <p:cNvPr id="80" name="ac-icon.eps" descr="ac-icon.eps"/>
          <p:cNvPicPr>
            <a:picLocks noChangeAspect="1"/>
          </p:cNvPicPr>
          <p:nvPr/>
        </p:nvPicPr>
        <p:blipFill>
          <a:blip r:embed="rId3">
            <a:extLst/>
          </a:blip>
          <a:stretch>
            <a:fillRect/>
          </a:stretch>
        </p:blipFill>
        <p:spPr>
          <a:xfrm>
            <a:off x="8680450" y="6527800"/>
            <a:ext cx="236538" cy="173038"/>
          </a:xfrm>
          <a:prstGeom prst="rect">
            <a:avLst/>
          </a:prstGeom>
          <a:ln w="12700">
            <a:miter lim="400000"/>
          </a:ln>
        </p:spPr>
      </p:pic>
      <p:sp>
        <p:nvSpPr>
          <p:cNvPr id="81"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82"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83" name="Slide Number"/>
          <p:cNvSpPr txBox="1"/>
          <p:nvPr>
            <p:ph type="sldNum" sz="quarter" idx="2"/>
          </p:nvPr>
        </p:nvSpPr>
        <p:spPr>
          <a:xfrm>
            <a:off x="127000" y="6532466"/>
            <a:ext cx="168089" cy="147831"/>
          </a:xfrm>
          <a:prstGeom prst="rect">
            <a:avLst/>
          </a:prstGeom>
        </p:spPr>
        <p:txBody>
          <a:bodyPr/>
          <a:lstStyle>
            <a:lvl1pPr>
              <a:defRPr>
                <a:solidFill>
                  <a:srgbClr val="A6C8BC"/>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pic>
        <p:nvPicPr>
          <p:cNvPr id="90" name="green-bar.eps" descr="green-bar.eps"/>
          <p:cNvPicPr>
            <a:picLocks noChangeAspect="1"/>
          </p:cNvPicPr>
          <p:nvPr/>
        </p:nvPicPr>
        <p:blipFill>
          <a:blip r:embed="rId2">
            <a:extLst/>
          </a:blip>
          <a:stretch>
            <a:fillRect/>
          </a:stretch>
        </p:blipFill>
        <p:spPr>
          <a:xfrm>
            <a:off x="0" y="6373812"/>
            <a:ext cx="9142413" cy="488951"/>
          </a:xfrm>
          <a:prstGeom prst="rect">
            <a:avLst/>
          </a:prstGeom>
          <a:ln w="12700">
            <a:miter lim="400000"/>
          </a:ln>
        </p:spPr>
      </p:pic>
      <p:pic>
        <p:nvPicPr>
          <p:cNvPr id="91" name="ac-icon.eps" descr="ac-icon.eps"/>
          <p:cNvPicPr>
            <a:picLocks noChangeAspect="1"/>
          </p:cNvPicPr>
          <p:nvPr/>
        </p:nvPicPr>
        <p:blipFill>
          <a:blip r:embed="rId3">
            <a:extLst/>
          </a:blip>
          <a:stretch>
            <a:fillRect/>
          </a:stretch>
        </p:blipFill>
        <p:spPr>
          <a:xfrm>
            <a:off x="8680450" y="6527800"/>
            <a:ext cx="236538" cy="173038"/>
          </a:xfrm>
          <a:prstGeom prst="rect">
            <a:avLst/>
          </a:prstGeom>
          <a:ln w="12700">
            <a:miter lim="400000"/>
          </a:ln>
        </p:spPr>
      </p:pic>
      <p:sp>
        <p:nvSpPr>
          <p:cNvPr id="92"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93"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94" name="Slide Number"/>
          <p:cNvSpPr txBox="1"/>
          <p:nvPr>
            <p:ph type="sldNum" sz="quarter" idx="2"/>
          </p:nvPr>
        </p:nvSpPr>
        <p:spPr>
          <a:xfrm>
            <a:off x="127000" y="6532466"/>
            <a:ext cx="168089" cy="147831"/>
          </a:xfrm>
          <a:prstGeom prst="rect">
            <a:avLst/>
          </a:prstGeom>
        </p:spPr>
        <p:txBody>
          <a:bodyPr/>
          <a:lstStyle>
            <a:lvl1pPr>
              <a:defRPr>
                <a:solidFill>
                  <a:srgbClr val="A6C8BC"/>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pic>
        <p:nvPicPr>
          <p:cNvPr id="101" name="green-bar.eps" descr="green-bar.eps"/>
          <p:cNvPicPr>
            <a:picLocks noChangeAspect="1"/>
          </p:cNvPicPr>
          <p:nvPr/>
        </p:nvPicPr>
        <p:blipFill>
          <a:blip r:embed="rId2">
            <a:extLst/>
          </a:blip>
          <a:stretch>
            <a:fillRect/>
          </a:stretch>
        </p:blipFill>
        <p:spPr>
          <a:xfrm>
            <a:off x="0" y="6373812"/>
            <a:ext cx="9142413" cy="488951"/>
          </a:xfrm>
          <a:prstGeom prst="rect">
            <a:avLst/>
          </a:prstGeom>
          <a:ln w="12700">
            <a:miter lim="400000"/>
          </a:ln>
        </p:spPr>
      </p:pic>
      <p:pic>
        <p:nvPicPr>
          <p:cNvPr id="102" name="ac-icon.eps" descr="ac-icon.eps"/>
          <p:cNvPicPr>
            <a:picLocks noChangeAspect="1"/>
          </p:cNvPicPr>
          <p:nvPr/>
        </p:nvPicPr>
        <p:blipFill>
          <a:blip r:embed="rId3">
            <a:extLst/>
          </a:blip>
          <a:stretch>
            <a:fillRect/>
          </a:stretch>
        </p:blipFill>
        <p:spPr>
          <a:xfrm>
            <a:off x="8680450" y="6527800"/>
            <a:ext cx="236538" cy="173038"/>
          </a:xfrm>
          <a:prstGeom prst="rect">
            <a:avLst/>
          </a:prstGeom>
          <a:ln w="12700">
            <a:miter lim="400000"/>
          </a:ln>
        </p:spPr>
      </p:pic>
      <p:sp>
        <p:nvSpPr>
          <p:cNvPr id="103"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104"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105" name="Slide Number"/>
          <p:cNvSpPr txBox="1"/>
          <p:nvPr>
            <p:ph type="sldNum" sz="quarter" idx="2"/>
          </p:nvPr>
        </p:nvSpPr>
        <p:spPr>
          <a:xfrm>
            <a:off x="127000" y="6532466"/>
            <a:ext cx="168089" cy="147831"/>
          </a:xfrm>
          <a:prstGeom prst="rect">
            <a:avLst/>
          </a:prstGeom>
        </p:spPr>
        <p:txBody>
          <a:bodyPr/>
          <a:lstStyle>
            <a:lvl1pPr>
              <a:defRPr>
                <a:solidFill>
                  <a:srgbClr val="A6C8BC"/>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pic>
        <p:nvPicPr>
          <p:cNvPr id="112" name="green-bar.eps" descr="green-bar.eps"/>
          <p:cNvPicPr>
            <a:picLocks noChangeAspect="1"/>
          </p:cNvPicPr>
          <p:nvPr/>
        </p:nvPicPr>
        <p:blipFill>
          <a:blip r:embed="rId2">
            <a:extLst/>
          </a:blip>
          <a:stretch>
            <a:fillRect/>
          </a:stretch>
        </p:blipFill>
        <p:spPr>
          <a:xfrm>
            <a:off x="0" y="6373812"/>
            <a:ext cx="9142413" cy="488951"/>
          </a:xfrm>
          <a:prstGeom prst="rect">
            <a:avLst/>
          </a:prstGeom>
          <a:ln w="12700">
            <a:miter lim="400000"/>
          </a:ln>
        </p:spPr>
      </p:pic>
      <p:pic>
        <p:nvPicPr>
          <p:cNvPr id="113" name="ac-icon.eps" descr="ac-icon.eps"/>
          <p:cNvPicPr>
            <a:picLocks noChangeAspect="1"/>
          </p:cNvPicPr>
          <p:nvPr/>
        </p:nvPicPr>
        <p:blipFill>
          <a:blip r:embed="rId3">
            <a:extLst/>
          </a:blip>
          <a:stretch>
            <a:fillRect/>
          </a:stretch>
        </p:blipFill>
        <p:spPr>
          <a:xfrm>
            <a:off x="8680450" y="6527800"/>
            <a:ext cx="236538" cy="173038"/>
          </a:xfrm>
          <a:prstGeom prst="rect">
            <a:avLst/>
          </a:prstGeom>
          <a:ln w="12700">
            <a:miter lim="400000"/>
          </a:ln>
        </p:spPr>
      </p:pic>
      <p:sp>
        <p:nvSpPr>
          <p:cNvPr id="114"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115"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116" name="Slide Number"/>
          <p:cNvSpPr txBox="1"/>
          <p:nvPr>
            <p:ph type="sldNum" sz="quarter" idx="2"/>
          </p:nvPr>
        </p:nvSpPr>
        <p:spPr>
          <a:xfrm>
            <a:off x="127000" y="6532466"/>
            <a:ext cx="168089" cy="147831"/>
          </a:xfrm>
          <a:prstGeom prst="rect">
            <a:avLst/>
          </a:prstGeom>
        </p:spPr>
        <p:txBody>
          <a:bodyPr/>
          <a:lstStyle>
            <a:lvl1pPr>
              <a:defRPr>
                <a:solidFill>
                  <a:srgbClr val="A6C8BC"/>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pic>
        <p:nvPicPr>
          <p:cNvPr id="123" name="green-bar.eps" descr="green-bar.eps"/>
          <p:cNvPicPr>
            <a:picLocks noChangeAspect="1"/>
          </p:cNvPicPr>
          <p:nvPr/>
        </p:nvPicPr>
        <p:blipFill>
          <a:blip r:embed="rId2">
            <a:extLst/>
          </a:blip>
          <a:stretch>
            <a:fillRect/>
          </a:stretch>
        </p:blipFill>
        <p:spPr>
          <a:xfrm>
            <a:off x="0" y="6373812"/>
            <a:ext cx="9142413" cy="488951"/>
          </a:xfrm>
          <a:prstGeom prst="rect">
            <a:avLst/>
          </a:prstGeom>
          <a:ln w="12700">
            <a:miter lim="400000"/>
          </a:ln>
        </p:spPr>
      </p:pic>
      <p:pic>
        <p:nvPicPr>
          <p:cNvPr id="124" name="ac-icon.eps" descr="ac-icon.eps"/>
          <p:cNvPicPr>
            <a:picLocks noChangeAspect="1"/>
          </p:cNvPicPr>
          <p:nvPr/>
        </p:nvPicPr>
        <p:blipFill>
          <a:blip r:embed="rId3">
            <a:extLst/>
          </a:blip>
          <a:stretch>
            <a:fillRect/>
          </a:stretch>
        </p:blipFill>
        <p:spPr>
          <a:xfrm>
            <a:off x="8680450" y="6527800"/>
            <a:ext cx="236538" cy="173038"/>
          </a:xfrm>
          <a:prstGeom prst="rect">
            <a:avLst/>
          </a:prstGeom>
          <a:ln w="12700">
            <a:miter lim="400000"/>
          </a:ln>
        </p:spPr>
      </p:pic>
      <p:sp>
        <p:nvSpPr>
          <p:cNvPr id="125"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126"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127" name="Slide Number"/>
          <p:cNvSpPr txBox="1"/>
          <p:nvPr>
            <p:ph type="sldNum" sz="quarter" idx="2"/>
          </p:nvPr>
        </p:nvSpPr>
        <p:spPr>
          <a:xfrm>
            <a:off x="127000" y="6532466"/>
            <a:ext cx="168089" cy="147831"/>
          </a:xfrm>
          <a:prstGeom prst="rect">
            <a:avLst/>
          </a:prstGeom>
        </p:spPr>
        <p:txBody>
          <a:bodyPr/>
          <a:lstStyle>
            <a:lvl1pPr>
              <a:defRPr>
                <a:solidFill>
                  <a:srgbClr val="A6C8BC"/>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pic>
        <p:nvPicPr>
          <p:cNvPr id="134" name="green-bar.eps" descr="green-bar.eps"/>
          <p:cNvPicPr>
            <a:picLocks noChangeAspect="1"/>
          </p:cNvPicPr>
          <p:nvPr/>
        </p:nvPicPr>
        <p:blipFill>
          <a:blip r:embed="rId2">
            <a:extLst/>
          </a:blip>
          <a:stretch>
            <a:fillRect/>
          </a:stretch>
        </p:blipFill>
        <p:spPr>
          <a:xfrm>
            <a:off x="0" y="6373812"/>
            <a:ext cx="9142413" cy="488951"/>
          </a:xfrm>
          <a:prstGeom prst="rect">
            <a:avLst/>
          </a:prstGeom>
          <a:ln w="12700">
            <a:miter lim="400000"/>
          </a:ln>
        </p:spPr>
      </p:pic>
      <p:pic>
        <p:nvPicPr>
          <p:cNvPr id="135" name="ac-icon.eps" descr="ac-icon.eps"/>
          <p:cNvPicPr>
            <a:picLocks noChangeAspect="1"/>
          </p:cNvPicPr>
          <p:nvPr/>
        </p:nvPicPr>
        <p:blipFill>
          <a:blip r:embed="rId3">
            <a:extLst/>
          </a:blip>
          <a:stretch>
            <a:fillRect/>
          </a:stretch>
        </p:blipFill>
        <p:spPr>
          <a:xfrm>
            <a:off x="8680450" y="6527800"/>
            <a:ext cx="236538" cy="173038"/>
          </a:xfrm>
          <a:prstGeom prst="rect">
            <a:avLst/>
          </a:prstGeom>
          <a:ln w="12700">
            <a:miter lim="400000"/>
          </a:ln>
        </p:spPr>
      </p:pic>
      <p:sp>
        <p:nvSpPr>
          <p:cNvPr id="136"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137"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138" name="Slide Number"/>
          <p:cNvSpPr txBox="1"/>
          <p:nvPr>
            <p:ph type="sldNum" sz="quarter" idx="2"/>
          </p:nvPr>
        </p:nvSpPr>
        <p:spPr>
          <a:xfrm>
            <a:off x="127000" y="6532466"/>
            <a:ext cx="168089" cy="147831"/>
          </a:xfrm>
          <a:prstGeom prst="rect">
            <a:avLst/>
          </a:prstGeom>
        </p:spPr>
        <p:txBody>
          <a:bodyPr/>
          <a:lstStyle>
            <a:lvl1pPr>
              <a:defRPr>
                <a:solidFill>
                  <a:srgbClr val="A6C8BC"/>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pic>
        <p:nvPicPr>
          <p:cNvPr id="145" name="green-bar.eps" descr="green-bar.eps"/>
          <p:cNvPicPr>
            <a:picLocks noChangeAspect="1"/>
          </p:cNvPicPr>
          <p:nvPr/>
        </p:nvPicPr>
        <p:blipFill>
          <a:blip r:embed="rId2">
            <a:extLst/>
          </a:blip>
          <a:stretch>
            <a:fillRect/>
          </a:stretch>
        </p:blipFill>
        <p:spPr>
          <a:xfrm>
            <a:off x="0" y="6373812"/>
            <a:ext cx="9142413" cy="488951"/>
          </a:xfrm>
          <a:prstGeom prst="rect">
            <a:avLst/>
          </a:prstGeom>
          <a:ln w="12700">
            <a:miter lim="400000"/>
          </a:ln>
        </p:spPr>
      </p:pic>
      <p:pic>
        <p:nvPicPr>
          <p:cNvPr id="146" name="ac-icon.eps" descr="ac-icon.eps"/>
          <p:cNvPicPr>
            <a:picLocks noChangeAspect="1"/>
          </p:cNvPicPr>
          <p:nvPr/>
        </p:nvPicPr>
        <p:blipFill>
          <a:blip r:embed="rId3">
            <a:extLst/>
          </a:blip>
          <a:stretch>
            <a:fillRect/>
          </a:stretch>
        </p:blipFill>
        <p:spPr>
          <a:xfrm>
            <a:off x="8680450" y="6527800"/>
            <a:ext cx="236538" cy="173038"/>
          </a:xfrm>
          <a:prstGeom prst="rect">
            <a:avLst/>
          </a:prstGeom>
          <a:ln w="12700">
            <a:miter lim="400000"/>
          </a:ln>
        </p:spPr>
      </p:pic>
      <p:sp>
        <p:nvSpPr>
          <p:cNvPr id="147"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148"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149" name="Slide Number"/>
          <p:cNvSpPr txBox="1"/>
          <p:nvPr>
            <p:ph type="sldNum" sz="quarter" idx="2"/>
          </p:nvPr>
        </p:nvSpPr>
        <p:spPr>
          <a:xfrm>
            <a:off x="127000" y="6532466"/>
            <a:ext cx="168089" cy="147831"/>
          </a:xfrm>
          <a:prstGeom prst="rect">
            <a:avLst/>
          </a:prstGeom>
        </p:spPr>
        <p:txBody>
          <a:bodyPr/>
          <a:lstStyle>
            <a:lvl1pPr>
              <a:defRPr>
                <a:solidFill>
                  <a:srgbClr val="A6C8BC"/>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pic>
        <p:nvPicPr>
          <p:cNvPr id="156" name="green-bar.eps" descr="green-bar.eps"/>
          <p:cNvPicPr>
            <a:picLocks noChangeAspect="1"/>
          </p:cNvPicPr>
          <p:nvPr/>
        </p:nvPicPr>
        <p:blipFill>
          <a:blip r:embed="rId2">
            <a:extLst/>
          </a:blip>
          <a:stretch>
            <a:fillRect/>
          </a:stretch>
        </p:blipFill>
        <p:spPr>
          <a:xfrm>
            <a:off x="0" y="6373812"/>
            <a:ext cx="9142413" cy="488951"/>
          </a:xfrm>
          <a:prstGeom prst="rect">
            <a:avLst/>
          </a:prstGeom>
          <a:ln w="12700">
            <a:miter lim="400000"/>
          </a:ln>
        </p:spPr>
      </p:pic>
      <p:pic>
        <p:nvPicPr>
          <p:cNvPr id="157" name="ac-icon.eps" descr="ac-icon.eps"/>
          <p:cNvPicPr>
            <a:picLocks noChangeAspect="1"/>
          </p:cNvPicPr>
          <p:nvPr/>
        </p:nvPicPr>
        <p:blipFill>
          <a:blip r:embed="rId3">
            <a:extLst/>
          </a:blip>
          <a:stretch>
            <a:fillRect/>
          </a:stretch>
        </p:blipFill>
        <p:spPr>
          <a:xfrm>
            <a:off x="8680450" y="6527800"/>
            <a:ext cx="236538" cy="173038"/>
          </a:xfrm>
          <a:prstGeom prst="rect">
            <a:avLst/>
          </a:prstGeom>
          <a:ln w="12700">
            <a:miter lim="400000"/>
          </a:ln>
        </p:spPr>
      </p:pic>
      <p:sp>
        <p:nvSpPr>
          <p:cNvPr id="158"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159"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160" name="Slide Number"/>
          <p:cNvSpPr txBox="1"/>
          <p:nvPr>
            <p:ph type="sldNum" sz="quarter" idx="2"/>
          </p:nvPr>
        </p:nvSpPr>
        <p:spPr>
          <a:xfrm>
            <a:off x="127000" y="6532466"/>
            <a:ext cx="168089" cy="147831"/>
          </a:xfrm>
          <a:prstGeom prst="rect">
            <a:avLst/>
          </a:prstGeom>
        </p:spPr>
        <p:txBody>
          <a:bodyPr/>
          <a:lstStyle>
            <a:lvl1pPr>
              <a:defRPr>
                <a:solidFill>
                  <a:srgbClr val="A6C8BC"/>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pic>
        <p:nvPicPr>
          <p:cNvPr id="167" name="green-bar.eps" descr="green-bar.eps"/>
          <p:cNvPicPr>
            <a:picLocks noChangeAspect="1"/>
          </p:cNvPicPr>
          <p:nvPr/>
        </p:nvPicPr>
        <p:blipFill>
          <a:blip r:embed="rId2">
            <a:extLst/>
          </a:blip>
          <a:stretch>
            <a:fillRect/>
          </a:stretch>
        </p:blipFill>
        <p:spPr>
          <a:xfrm>
            <a:off x="0" y="6373812"/>
            <a:ext cx="9142413" cy="488951"/>
          </a:xfrm>
          <a:prstGeom prst="rect">
            <a:avLst/>
          </a:prstGeom>
          <a:ln w="12700">
            <a:miter lim="400000"/>
          </a:ln>
        </p:spPr>
      </p:pic>
      <p:pic>
        <p:nvPicPr>
          <p:cNvPr id="168" name="ac-icon.eps" descr="ac-icon.eps"/>
          <p:cNvPicPr>
            <a:picLocks noChangeAspect="1"/>
          </p:cNvPicPr>
          <p:nvPr/>
        </p:nvPicPr>
        <p:blipFill>
          <a:blip r:embed="rId3">
            <a:extLst/>
          </a:blip>
          <a:stretch>
            <a:fillRect/>
          </a:stretch>
        </p:blipFill>
        <p:spPr>
          <a:xfrm>
            <a:off x="8680450" y="6527800"/>
            <a:ext cx="236538" cy="173038"/>
          </a:xfrm>
          <a:prstGeom prst="rect">
            <a:avLst/>
          </a:prstGeom>
          <a:ln w="12700">
            <a:miter lim="400000"/>
          </a:ln>
        </p:spPr>
      </p:pic>
      <p:sp>
        <p:nvSpPr>
          <p:cNvPr id="169"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170"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171" name="Slide Number"/>
          <p:cNvSpPr txBox="1"/>
          <p:nvPr>
            <p:ph type="sldNum" sz="quarter" idx="2"/>
          </p:nvPr>
        </p:nvSpPr>
        <p:spPr>
          <a:xfrm>
            <a:off x="127000" y="6532466"/>
            <a:ext cx="168089" cy="147831"/>
          </a:xfrm>
          <a:prstGeom prst="rect">
            <a:avLst/>
          </a:prstGeom>
        </p:spPr>
        <p:txBody>
          <a:bodyPr/>
          <a:lstStyle>
            <a:lvl1pPr>
              <a:defRPr>
                <a:solidFill>
                  <a:srgbClr val="A6C8BC"/>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pic>
        <p:nvPicPr>
          <p:cNvPr id="178" name="green-bar.eps" descr="green-bar.eps"/>
          <p:cNvPicPr>
            <a:picLocks noChangeAspect="1"/>
          </p:cNvPicPr>
          <p:nvPr/>
        </p:nvPicPr>
        <p:blipFill>
          <a:blip r:embed="rId2">
            <a:extLst/>
          </a:blip>
          <a:stretch>
            <a:fillRect/>
          </a:stretch>
        </p:blipFill>
        <p:spPr>
          <a:xfrm>
            <a:off x="0" y="6373812"/>
            <a:ext cx="9142413" cy="488951"/>
          </a:xfrm>
          <a:prstGeom prst="rect">
            <a:avLst/>
          </a:prstGeom>
          <a:ln w="12700">
            <a:miter lim="400000"/>
          </a:ln>
        </p:spPr>
      </p:pic>
      <p:pic>
        <p:nvPicPr>
          <p:cNvPr id="179" name="ac-icon.eps" descr="ac-icon.eps"/>
          <p:cNvPicPr>
            <a:picLocks noChangeAspect="1"/>
          </p:cNvPicPr>
          <p:nvPr/>
        </p:nvPicPr>
        <p:blipFill>
          <a:blip r:embed="rId3">
            <a:extLst/>
          </a:blip>
          <a:stretch>
            <a:fillRect/>
          </a:stretch>
        </p:blipFill>
        <p:spPr>
          <a:xfrm>
            <a:off x="8680450" y="6527800"/>
            <a:ext cx="236538" cy="173038"/>
          </a:xfrm>
          <a:prstGeom prst="rect">
            <a:avLst/>
          </a:prstGeom>
          <a:ln w="12700">
            <a:miter lim="400000"/>
          </a:ln>
        </p:spPr>
      </p:pic>
      <p:sp>
        <p:nvSpPr>
          <p:cNvPr id="180"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181"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182" name="Slide Number"/>
          <p:cNvSpPr txBox="1"/>
          <p:nvPr>
            <p:ph type="sldNum" sz="quarter" idx="2"/>
          </p:nvPr>
        </p:nvSpPr>
        <p:spPr>
          <a:xfrm>
            <a:off x="127000" y="6532466"/>
            <a:ext cx="168089" cy="147831"/>
          </a:xfrm>
          <a:prstGeom prst="rect">
            <a:avLst/>
          </a:prstGeom>
        </p:spPr>
        <p:txBody>
          <a:bodyPr/>
          <a:lstStyle>
            <a:lvl1pPr>
              <a:defRPr>
                <a:solidFill>
                  <a:srgbClr val="A6C8BC"/>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pic>
        <p:nvPicPr>
          <p:cNvPr id="189" name="green-bar.eps" descr="green-bar.eps"/>
          <p:cNvPicPr>
            <a:picLocks noChangeAspect="1"/>
          </p:cNvPicPr>
          <p:nvPr/>
        </p:nvPicPr>
        <p:blipFill>
          <a:blip r:embed="rId2">
            <a:extLst/>
          </a:blip>
          <a:stretch>
            <a:fillRect/>
          </a:stretch>
        </p:blipFill>
        <p:spPr>
          <a:xfrm>
            <a:off x="0" y="6373812"/>
            <a:ext cx="9142413" cy="488951"/>
          </a:xfrm>
          <a:prstGeom prst="rect">
            <a:avLst/>
          </a:prstGeom>
          <a:ln w="12700">
            <a:miter lim="400000"/>
          </a:ln>
        </p:spPr>
      </p:pic>
      <p:pic>
        <p:nvPicPr>
          <p:cNvPr id="190" name="ac-icon.eps" descr="ac-icon.eps"/>
          <p:cNvPicPr>
            <a:picLocks noChangeAspect="1"/>
          </p:cNvPicPr>
          <p:nvPr/>
        </p:nvPicPr>
        <p:blipFill>
          <a:blip r:embed="rId3">
            <a:extLst/>
          </a:blip>
          <a:stretch>
            <a:fillRect/>
          </a:stretch>
        </p:blipFill>
        <p:spPr>
          <a:xfrm>
            <a:off x="8680450" y="6527800"/>
            <a:ext cx="236538" cy="173038"/>
          </a:xfrm>
          <a:prstGeom prst="rect">
            <a:avLst/>
          </a:prstGeom>
          <a:ln w="12700">
            <a:miter lim="400000"/>
          </a:ln>
        </p:spPr>
      </p:pic>
      <p:sp>
        <p:nvSpPr>
          <p:cNvPr id="191"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192"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193" name="Slide Number"/>
          <p:cNvSpPr txBox="1"/>
          <p:nvPr>
            <p:ph type="sldNum" sz="quarter" idx="2"/>
          </p:nvPr>
        </p:nvSpPr>
        <p:spPr>
          <a:xfrm>
            <a:off x="127000" y="6532466"/>
            <a:ext cx="168089" cy="147831"/>
          </a:xfrm>
          <a:prstGeom prst="rect">
            <a:avLst/>
          </a:prstGeom>
        </p:spPr>
        <p:txBody>
          <a:bodyPr/>
          <a:lstStyle>
            <a:lvl1pPr>
              <a:defRPr>
                <a:solidFill>
                  <a:srgbClr val="A6C8BC"/>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pic>
        <p:nvPicPr>
          <p:cNvPr id="200" name="green-bar.eps" descr="green-bar.eps"/>
          <p:cNvPicPr>
            <a:picLocks noChangeAspect="1"/>
          </p:cNvPicPr>
          <p:nvPr/>
        </p:nvPicPr>
        <p:blipFill>
          <a:blip r:embed="rId2">
            <a:extLst/>
          </a:blip>
          <a:stretch>
            <a:fillRect/>
          </a:stretch>
        </p:blipFill>
        <p:spPr>
          <a:xfrm>
            <a:off x="0" y="6373812"/>
            <a:ext cx="9142413" cy="488951"/>
          </a:xfrm>
          <a:prstGeom prst="rect">
            <a:avLst/>
          </a:prstGeom>
          <a:ln w="12700">
            <a:miter lim="400000"/>
          </a:ln>
        </p:spPr>
      </p:pic>
      <p:pic>
        <p:nvPicPr>
          <p:cNvPr id="201" name="ac-icon.eps" descr="ac-icon.eps"/>
          <p:cNvPicPr>
            <a:picLocks noChangeAspect="1"/>
          </p:cNvPicPr>
          <p:nvPr/>
        </p:nvPicPr>
        <p:blipFill>
          <a:blip r:embed="rId3">
            <a:extLst/>
          </a:blip>
          <a:stretch>
            <a:fillRect/>
          </a:stretch>
        </p:blipFill>
        <p:spPr>
          <a:xfrm>
            <a:off x="8680450" y="6527800"/>
            <a:ext cx="236538" cy="173038"/>
          </a:xfrm>
          <a:prstGeom prst="rect">
            <a:avLst/>
          </a:prstGeom>
          <a:ln w="12700">
            <a:miter lim="400000"/>
          </a:ln>
        </p:spPr>
      </p:pic>
      <p:sp>
        <p:nvSpPr>
          <p:cNvPr id="202"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203"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204" name="Slide Number"/>
          <p:cNvSpPr txBox="1"/>
          <p:nvPr>
            <p:ph type="sldNum" sz="quarter" idx="2"/>
          </p:nvPr>
        </p:nvSpPr>
        <p:spPr>
          <a:xfrm>
            <a:off x="127000" y="6532466"/>
            <a:ext cx="168089" cy="147831"/>
          </a:xfrm>
          <a:prstGeom prst="rect">
            <a:avLst/>
          </a:prstGeom>
        </p:spPr>
        <p:txBody>
          <a:bodyPr/>
          <a:lstStyle>
            <a:lvl1pPr>
              <a:defRPr>
                <a:solidFill>
                  <a:srgbClr val="A6C8BC"/>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pic>
        <p:nvPicPr>
          <p:cNvPr id="211" name="green-bar.eps" descr="green-bar.eps"/>
          <p:cNvPicPr>
            <a:picLocks noChangeAspect="1"/>
          </p:cNvPicPr>
          <p:nvPr/>
        </p:nvPicPr>
        <p:blipFill>
          <a:blip r:embed="rId2">
            <a:extLst/>
          </a:blip>
          <a:stretch>
            <a:fillRect/>
          </a:stretch>
        </p:blipFill>
        <p:spPr>
          <a:xfrm>
            <a:off x="0" y="6373812"/>
            <a:ext cx="9142413" cy="488951"/>
          </a:xfrm>
          <a:prstGeom prst="rect">
            <a:avLst/>
          </a:prstGeom>
          <a:ln w="12700">
            <a:miter lim="400000"/>
          </a:ln>
        </p:spPr>
      </p:pic>
      <p:pic>
        <p:nvPicPr>
          <p:cNvPr id="212" name="ac-icon.eps" descr="ac-icon.eps"/>
          <p:cNvPicPr>
            <a:picLocks noChangeAspect="1"/>
          </p:cNvPicPr>
          <p:nvPr/>
        </p:nvPicPr>
        <p:blipFill>
          <a:blip r:embed="rId3">
            <a:extLst/>
          </a:blip>
          <a:stretch>
            <a:fillRect/>
          </a:stretch>
        </p:blipFill>
        <p:spPr>
          <a:xfrm>
            <a:off x="8680450" y="6527800"/>
            <a:ext cx="236538" cy="173038"/>
          </a:xfrm>
          <a:prstGeom prst="rect">
            <a:avLst/>
          </a:prstGeom>
          <a:ln w="12700">
            <a:miter lim="400000"/>
          </a:ln>
        </p:spPr>
      </p:pic>
      <p:sp>
        <p:nvSpPr>
          <p:cNvPr id="213"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214"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215" name="Slide Number"/>
          <p:cNvSpPr txBox="1"/>
          <p:nvPr>
            <p:ph type="sldNum" sz="quarter" idx="2"/>
          </p:nvPr>
        </p:nvSpPr>
        <p:spPr>
          <a:xfrm>
            <a:off x="127000" y="6532466"/>
            <a:ext cx="168089" cy="147831"/>
          </a:xfrm>
          <a:prstGeom prst="rect">
            <a:avLst/>
          </a:prstGeom>
        </p:spPr>
        <p:txBody>
          <a:bodyPr/>
          <a:lstStyle>
            <a:lvl1pPr>
              <a:defRPr>
                <a:solidFill>
                  <a:srgbClr val="A6C8BC"/>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sp>
        <p:nvSpPr>
          <p:cNvPr id="222" name="Circle"/>
          <p:cNvSpPr/>
          <p:nvPr/>
        </p:nvSpPr>
        <p:spPr>
          <a:xfrm>
            <a:off x="487362" y="1928812"/>
            <a:ext cx="1195388" cy="1193801"/>
          </a:xfrm>
          <a:prstGeom prst="ellipse">
            <a:avLst/>
          </a:prstGeom>
          <a:solidFill>
            <a:schemeClr val="accent1"/>
          </a:solidFill>
          <a:ln w="12700">
            <a:miter lim="400000"/>
          </a:ln>
        </p:spPr>
        <p:txBody>
          <a:bodyPr lIns="45719" rIns="45719" anchor="ctr"/>
          <a:lstStyle/>
          <a:p>
            <a:pPr algn="ctr" defTabSz="438150">
              <a:defRPr sz="1000"/>
            </a:pPr>
          </a:p>
        </p:txBody>
      </p:sp>
      <p:sp>
        <p:nvSpPr>
          <p:cNvPr id="223" name="Oval"/>
          <p:cNvSpPr/>
          <p:nvPr/>
        </p:nvSpPr>
        <p:spPr>
          <a:xfrm>
            <a:off x="3276600" y="1925637"/>
            <a:ext cx="1198563" cy="1200151"/>
          </a:xfrm>
          <a:prstGeom prst="ellipse">
            <a:avLst/>
          </a:prstGeom>
          <a:solidFill>
            <a:schemeClr val="accent1"/>
          </a:solidFill>
          <a:ln w="12700">
            <a:miter lim="400000"/>
          </a:ln>
        </p:spPr>
        <p:txBody>
          <a:bodyPr lIns="45719" rIns="45719" anchor="ctr"/>
          <a:lstStyle/>
          <a:p>
            <a:pPr algn="ctr" defTabSz="438150">
              <a:defRPr sz="1000"/>
            </a:pPr>
          </a:p>
        </p:txBody>
      </p:sp>
      <p:sp>
        <p:nvSpPr>
          <p:cNvPr id="224" name="Circle"/>
          <p:cNvSpPr/>
          <p:nvPr/>
        </p:nvSpPr>
        <p:spPr>
          <a:xfrm>
            <a:off x="6053137" y="1925637"/>
            <a:ext cx="1200151" cy="1200151"/>
          </a:xfrm>
          <a:prstGeom prst="ellipse">
            <a:avLst/>
          </a:prstGeom>
          <a:solidFill>
            <a:schemeClr val="accent1"/>
          </a:solidFill>
          <a:ln w="12700">
            <a:miter lim="400000"/>
          </a:ln>
        </p:spPr>
        <p:txBody>
          <a:bodyPr lIns="45719" rIns="45719" anchor="ctr"/>
          <a:lstStyle/>
          <a:p>
            <a:pPr algn="ctr" defTabSz="438150">
              <a:defRPr sz="1000"/>
            </a:pPr>
          </a:p>
        </p:txBody>
      </p:sp>
      <p:pic>
        <p:nvPicPr>
          <p:cNvPr id="225" name="green-bar.eps" descr="green-bar.eps"/>
          <p:cNvPicPr>
            <a:picLocks noChangeAspect="1"/>
          </p:cNvPicPr>
          <p:nvPr/>
        </p:nvPicPr>
        <p:blipFill>
          <a:blip r:embed="rId2">
            <a:extLst/>
          </a:blip>
          <a:stretch>
            <a:fillRect/>
          </a:stretch>
        </p:blipFill>
        <p:spPr>
          <a:xfrm>
            <a:off x="0" y="6373812"/>
            <a:ext cx="9142413" cy="488951"/>
          </a:xfrm>
          <a:prstGeom prst="rect">
            <a:avLst/>
          </a:prstGeom>
          <a:ln w="12700">
            <a:miter lim="400000"/>
          </a:ln>
        </p:spPr>
      </p:pic>
      <p:pic>
        <p:nvPicPr>
          <p:cNvPr id="226" name="ac-icon.eps" descr="ac-icon.eps"/>
          <p:cNvPicPr>
            <a:picLocks noChangeAspect="1"/>
          </p:cNvPicPr>
          <p:nvPr/>
        </p:nvPicPr>
        <p:blipFill>
          <a:blip r:embed="rId3">
            <a:extLst/>
          </a:blip>
          <a:stretch>
            <a:fillRect/>
          </a:stretch>
        </p:blipFill>
        <p:spPr>
          <a:xfrm>
            <a:off x="8680450" y="6527800"/>
            <a:ext cx="236538" cy="173038"/>
          </a:xfrm>
          <a:prstGeom prst="rect">
            <a:avLst/>
          </a:prstGeom>
          <a:ln w="12700">
            <a:miter lim="400000"/>
          </a:ln>
        </p:spPr>
      </p:pic>
      <p:sp>
        <p:nvSpPr>
          <p:cNvPr id="227"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228"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229" name="Slide Number"/>
          <p:cNvSpPr txBox="1"/>
          <p:nvPr>
            <p:ph type="sldNum" sz="quarter" idx="2"/>
          </p:nvPr>
        </p:nvSpPr>
        <p:spPr>
          <a:xfrm>
            <a:off x="127000" y="6532466"/>
            <a:ext cx="168089" cy="147831"/>
          </a:xfrm>
          <a:prstGeom prst="rect">
            <a:avLst/>
          </a:prstGeom>
        </p:spPr>
        <p:txBody>
          <a:bodyPr/>
          <a:lstStyle>
            <a:lvl1pPr>
              <a:defRPr>
                <a:solidFill>
                  <a:srgbClr val="A6C8BC"/>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36" name="image.pdf" descr="image.pdf"/>
          <p:cNvPicPr>
            <a:picLocks noChangeAspect="1"/>
          </p:cNvPicPr>
          <p:nvPr/>
        </p:nvPicPr>
        <p:blipFill>
          <a:blip r:embed="rId3">
            <a:extLst/>
          </a:blip>
          <a:stretch>
            <a:fillRect/>
          </a:stretch>
        </p:blipFill>
        <p:spPr>
          <a:xfrm>
            <a:off x="0" y="2933700"/>
            <a:ext cx="9144000" cy="977900"/>
          </a:xfrm>
          <a:prstGeom prst="rect">
            <a:avLst/>
          </a:prstGeom>
          <a:ln w="12700">
            <a:miter lim="400000"/>
          </a:ln>
        </p:spPr>
      </p:pic>
      <p:sp>
        <p:nvSpPr>
          <p:cNvPr id="237"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238"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23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46" name="image.pdf" descr="image.pdf"/>
          <p:cNvPicPr>
            <a:picLocks noChangeAspect="1"/>
          </p:cNvPicPr>
          <p:nvPr/>
        </p:nvPicPr>
        <p:blipFill>
          <a:blip r:embed="rId3">
            <a:extLst/>
          </a:blip>
          <a:stretch>
            <a:fillRect/>
          </a:stretch>
        </p:blipFill>
        <p:spPr>
          <a:xfrm>
            <a:off x="0" y="0"/>
            <a:ext cx="9144000" cy="6858000"/>
          </a:xfrm>
          <a:prstGeom prst="rect">
            <a:avLst/>
          </a:prstGeom>
          <a:ln w="12700">
            <a:miter lim="400000"/>
          </a:ln>
        </p:spPr>
      </p:pic>
      <p:pic>
        <p:nvPicPr>
          <p:cNvPr id="247" name="image.pdf" descr="image.pdf"/>
          <p:cNvPicPr>
            <a:picLocks noChangeAspect="1"/>
          </p:cNvPicPr>
          <p:nvPr/>
        </p:nvPicPr>
        <p:blipFill>
          <a:blip r:embed="rId4">
            <a:extLst/>
          </a:blip>
          <a:stretch>
            <a:fillRect/>
          </a:stretch>
        </p:blipFill>
        <p:spPr>
          <a:xfrm>
            <a:off x="0" y="2933700"/>
            <a:ext cx="9144000" cy="977900"/>
          </a:xfrm>
          <a:prstGeom prst="rect">
            <a:avLst/>
          </a:prstGeom>
          <a:ln w="12700">
            <a:miter lim="400000"/>
          </a:ln>
        </p:spPr>
      </p:pic>
      <p:sp>
        <p:nvSpPr>
          <p:cNvPr id="248" name="Rectangle"/>
          <p:cNvSpPr/>
          <p:nvPr/>
        </p:nvSpPr>
        <p:spPr>
          <a:xfrm>
            <a:off x="474662" y="485775"/>
            <a:ext cx="8194676" cy="5891213"/>
          </a:xfrm>
          <a:prstGeom prst="rect">
            <a:avLst/>
          </a:prstGeom>
          <a:solidFill>
            <a:srgbClr val="FFFFFF"/>
          </a:solidFill>
          <a:ln w="12700">
            <a:miter lim="400000"/>
          </a:ln>
        </p:spPr>
        <p:txBody>
          <a:bodyPr lIns="45719" rIns="45719" anchor="ctr"/>
          <a:lstStyle/>
          <a:p>
            <a:pPr algn="ctr" defTabSz="438150">
              <a:defRPr sz="1000"/>
            </a:pPr>
          </a:p>
        </p:txBody>
      </p:sp>
      <p:sp>
        <p:nvSpPr>
          <p:cNvPr id="249"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250"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25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58" name="image.pdf" descr="image.pdf"/>
          <p:cNvPicPr>
            <a:picLocks noChangeAspect="1"/>
          </p:cNvPicPr>
          <p:nvPr/>
        </p:nvPicPr>
        <p:blipFill>
          <a:blip r:embed="rId3">
            <a:extLst/>
          </a:blip>
          <a:stretch>
            <a:fillRect/>
          </a:stretch>
        </p:blipFill>
        <p:spPr>
          <a:xfrm>
            <a:off x="0" y="2933700"/>
            <a:ext cx="9144000" cy="977900"/>
          </a:xfrm>
          <a:prstGeom prst="rect">
            <a:avLst/>
          </a:prstGeom>
          <a:ln w="12700">
            <a:miter lim="400000"/>
          </a:ln>
        </p:spPr>
      </p:pic>
      <p:sp>
        <p:nvSpPr>
          <p:cNvPr id="259"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260"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26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68" name="image.tif" descr="image.tif"/>
          <p:cNvPicPr>
            <a:picLocks noChangeAspect="1"/>
          </p:cNvPicPr>
          <p:nvPr/>
        </p:nvPicPr>
        <p:blipFill>
          <a:blip r:embed="rId3">
            <a:extLst/>
          </a:blip>
          <a:stretch>
            <a:fillRect/>
          </a:stretch>
        </p:blipFill>
        <p:spPr>
          <a:xfrm>
            <a:off x="0" y="4508500"/>
            <a:ext cx="9144000" cy="2349500"/>
          </a:xfrm>
          <a:prstGeom prst="rect">
            <a:avLst/>
          </a:prstGeom>
          <a:ln w="12700">
            <a:miter lim="400000"/>
          </a:ln>
        </p:spPr>
      </p:pic>
      <p:sp>
        <p:nvSpPr>
          <p:cNvPr id="269"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270"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27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pic>
        <p:nvPicPr>
          <p:cNvPr id="278" name="image.tif" descr="image.tif"/>
          <p:cNvPicPr>
            <a:picLocks noChangeAspect="1"/>
          </p:cNvPicPr>
          <p:nvPr/>
        </p:nvPicPr>
        <p:blipFill>
          <a:blip r:embed="rId2">
            <a:extLst/>
          </a:blip>
          <a:stretch>
            <a:fillRect/>
          </a:stretch>
        </p:blipFill>
        <p:spPr>
          <a:xfrm>
            <a:off x="0" y="4508500"/>
            <a:ext cx="9144000" cy="2349500"/>
          </a:xfrm>
          <a:prstGeom prst="rect">
            <a:avLst/>
          </a:prstGeom>
          <a:ln w="12700">
            <a:miter lim="400000"/>
          </a:ln>
        </p:spPr>
      </p:pic>
      <p:sp>
        <p:nvSpPr>
          <p:cNvPr id="279"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280"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28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chemeClr val="accent1"/>
        </a:solidFill>
      </p:bgPr>
    </p:bg>
    <p:spTree>
      <p:nvGrpSpPr>
        <p:cNvPr id="1" name=""/>
        <p:cNvGrpSpPr/>
        <p:nvPr/>
      </p:nvGrpSpPr>
      <p:grpSpPr>
        <a:xfrm>
          <a:off x="0" y="0"/>
          <a:ext cx="0" cy="0"/>
          <a:chOff x="0" y="0"/>
          <a:chExt cx="0" cy="0"/>
        </a:xfrm>
      </p:grpSpPr>
      <p:sp>
        <p:nvSpPr>
          <p:cNvPr id="288"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289"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29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pic>
        <p:nvPicPr>
          <p:cNvPr id="297" name="green-bar.eps" descr="green-bar.eps"/>
          <p:cNvPicPr>
            <a:picLocks noChangeAspect="1"/>
          </p:cNvPicPr>
          <p:nvPr/>
        </p:nvPicPr>
        <p:blipFill>
          <a:blip r:embed="rId2">
            <a:extLst/>
          </a:blip>
          <a:stretch>
            <a:fillRect/>
          </a:stretch>
        </p:blipFill>
        <p:spPr>
          <a:xfrm>
            <a:off x="0" y="6373812"/>
            <a:ext cx="9142413" cy="488951"/>
          </a:xfrm>
          <a:prstGeom prst="rect">
            <a:avLst/>
          </a:prstGeom>
          <a:ln w="12700">
            <a:miter lim="400000"/>
          </a:ln>
        </p:spPr>
      </p:pic>
      <p:pic>
        <p:nvPicPr>
          <p:cNvPr id="298" name="ac-icon.eps" descr="ac-icon.eps"/>
          <p:cNvPicPr>
            <a:picLocks noChangeAspect="1"/>
          </p:cNvPicPr>
          <p:nvPr/>
        </p:nvPicPr>
        <p:blipFill>
          <a:blip r:embed="rId3">
            <a:extLst/>
          </a:blip>
          <a:stretch>
            <a:fillRect/>
          </a:stretch>
        </p:blipFill>
        <p:spPr>
          <a:xfrm>
            <a:off x="8680450" y="6527800"/>
            <a:ext cx="236538" cy="173038"/>
          </a:xfrm>
          <a:prstGeom prst="rect">
            <a:avLst/>
          </a:prstGeom>
          <a:ln w="12700">
            <a:miter lim="400000"/>
          </a:ln>
        </p:spPr>
      </p:pic>
      <p:sp>
        <p:nvSpPr>
          <p:cNvPr id="299"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300"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301" name="Slide Number"/>
          <p:cNvSpPr txBox="1"/>
          <p:nvPr>
            <p:ph type="sldNum" sz="quarter" idx="2"/>
          </p:nvPr>
        </p:nvSpPr>
        <p:spPr>
          <a:xfrm>
            <a:off x="127000" y="6532466"/>
            <a:ext cx="168089" cy="147831"/>
          </a:xfrm>
          <a:prstGeom prst="rect">
            <a:avLst/>
          </a:prstGeom>
        </p:spPr>
        <p:txBody>
          <a:bodyPr/>
          <a:lstStyle>
            <a:lvl1pPr>
              <a:defRPr>
                <a:solidFill>
                  <a:srgbClr val="A6C8BC"/>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pic>
        <p:nvPicPr>
          <p:cNvPr id="308" name="green-bar.eps" descr="green-bar.eps"/>
          <p:cNvPicPr>
            <a:picLocks noChangeAspect="1"/>
          </p:cNvPicPr>
          <p:nvPr/>
        </p:nvPicPr>
        <p:blipFill>
          <a:blip r:embed="rId2">
            <a:extLst/>
          </a:blip>
          <a:stretch>
            <a:fillRect/>
          </a:stretch>
        </p:blipFill>
        <p:spPr>
          <a:xfrm>
            <a:off x="0" y="6373812"/>
            <a:ext cx="9142413" cy="488951"/>
          </a:xfrm>
          <a:prstGeom prst="rect">
            <a:avLst/>
          </a:prstGeom>
          <a:ln w="12700">
            <a:miter lim="400000"/>
          </a:ln>
        </p:spPr>
      </p:pic>
      <p:pic>
        <p:nvPicPr>
          <p:cNvPr id="309" name="ac-icon.eps" descr="ac-icon.eps"/>
          <p:cNvPicPr>
            <a:picLocks noChangeAspect="1"/>
          </p:cNvPicPr>
          <p:nvPr/>
        </p:nvPicPr>
        <p:blipFill>
          <a:blip r:embed="rId3">
            <a:extLst/>
          </a:blip>
          <a:stretch>
            <a:fillRect/>
          </a:stretch>
        </p:blipFill>
        <p:spPr>
          <a:xfrm>
            <a:off x="8680450" y="6527800"/>
            <a:ext cx="236538" cy="173038"/>
          </a:xfrm>
          <a:prstGeom prst="rect">
            <a:avLst/>
          </a:prstGeom>
          <a:ln w="12700">
            <a:miter lim="400000"/>
          </a:ln>
        </p:spPr>
      </p:pic>
      <p:sp>
        <p:nvSpPr>
          <p:cNvPr id="310"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311"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312" name="Slide Number"/>
          <p:cNvSpPr txBox="1"/>
          <p:nvPr>
            <p:ph type="sldNum" sz="quarter" idx="2"/>
          </p:nvPr>
        </p:nvSpPr>
        <p:spPr>
          <a:xfrm>
            <a:off x="127000" y="6532466"/>
            <a:ext cx="168089" cy="147831"/>
          </a:xfrm>
          <a:prstGeom prst="rect">
            <a:avLst/>
          </a:prstGeom>
        </p:spPr>
        <p:txBody>
          <a:bodyPr/>
          <a:lstStyle>
            <a:lvl1pPr>
              <a:defRPr>
                <a:solidFill>
                  <a:srgbClr val="A6C8BC"/>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sp>
        <p:nvSpPr>
          <p:cNvPr id="319"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320"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32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pic>
        <p:nvPicPr>
          <p:cNvPr id="328" name="image.pdf" descr="image.pdf"/>
          <p:cNvPicPr>
            <a:picLocks noChangeAspect="1"/>
          </p:cNvPicPr>
          <p:nvPr/>
        </p:nvPicPr>
        <p:blipFill>
          <a:blip r:embed="rId2">
            <a:extLst/>
          </a:blip>
          <a:stretch>
            <a:fillRect/>
          </a:stretch>
        </p:blipFill>
        <p:spPr>
          <a:xfrm>
            <a:off x="0" y="2933700"/>
            <a:ext cx="9144000" cy="977900"/>
          </a:xfrm>
          <a:prstGeom prst="rect">
            <a:avLst/>
          </a:prstGeom>
          <a:ln w="12700">
            <a:miter lim="400000"/>
          </a:ln>
        </p:spPr>
      </p:pic>
      <p:pic>
        <p:nvPicPr>
          <p:cNvPr id="329" name="green-bar.eps" descr="green-bar.eps"/>
          <p:cNvPicPr>
            <a:picLocks noChangeAspect="1"/>
          </p:cNvPicPr>
          <p:nvPr/>
        </p:nvPicPr>
        <p:blipFill>
          <a:blip r:embed="rId3">
            <a:extLst/>
          </a:blip>
          <a:stretch>
            <a:fillRect/>
          </a:stretch>
        </p:blipFill>
        <p:spPr>
          <a:xfrm>
            <a:off x="0" y="6373812"/>
            <a:ext cx="9142413" cy="488951"/>
          </a:xfrm>
          <a:prstGeom prst="rect">
            <a:avLst/>
          </a:prstGeom>
          <a:ln w="12700">
            <a:miter lim="400000"/>
          </a:ln>
        </p:spPr>
      </p:pic>
      <p:pic>
        <p:nvPicPr>
          <p:cNvPr id="330" name="ac-icon.eps" descr="ac-icon.eps"/>
          <p:cNvPicPr>
            <a:picLocks noChangeAspect="1"/>
          </p:cNvPicPr>
          <p:nvPr/>
        </p:nvPicPr>
        <p:blipFill>
          <a:blip r:embed="rId4">
            <a:extLst/>
          </a:blip>
          <a:stretch>
            <a:fillRect/>
          </a:stretch>
        </p:blipFill>
        <p:spPr>
          <a:xfrm>
            <a:off x="8680450" y="6527800"/>
            <a:ext cx="236538" cy="173038"/>
          </a:xfrm>
          <a:prstGeom prst="rect">
            <a:avLst/>
          </a:prstGeom>
          <a:ln w="12700">
            <a:miter lim="400000"/>
          </a:ln>
        </p:spPr>
      </p:pic>
      <p:sp>
        <p:nvSpPr>
          <p:cNvPr id="331"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332"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333" name="Slide Number"/>
          <p:cNvSpPr txBox="1"/>
          <p:nvPr>
            <p:ph type="sldNum" sz="quarter" idx="2"/>
          </p:nvPr>
        </p:nvSpPr>
        <p:spPr>
          <a:xfrm>
            <a:off x="127000" y="6532466"/>
            <a:ext cx="168089" cy="147831"/>
          </a:xfrm>
          <a:prstGeom prst="rect">
            <a:avLst/>
          </a:prstGeom>
        </p:spPr>
        <p:txBody>
          <a:bodyPr/>
          <a:lstStyle>
            <a:lvl1pPr>
              <a:defRPr>
                <a:solidFill>
                  <a:srgbClr val="A6C8BC"/>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pic>
        <p:nvPicPr>
          <p:cNvPr id="340" name="image.pdf" descr="image.pdf"/>
          <p:cNvPicPr>
            <a:picLocks noChangeAspect="1"/>
          </p:cNvPicPr>
          <p:nvPr/>
        </p:nvPicPr>
        <p:blipFill>
          <a:blip r:embed="rId2">
            <a:extLst/>
          </a:blip>
          <a:stretch>
            <a:fillRect/>
          </a:stretch>
        </p:blipFill>
        <p:spPr>
          <a:xfrm>
            <a:off x="0" y="4056062"/>
            <a:ext cx="9144000" cy="977901"/>
          </a:xfrm>
          <a:prstGeom prst="rect">
            <a:avLst/>
          </a:prstGeom>
          <a:ln w="12700">
            <a:miter lim="400000"/>
          </a:ln>
        </p:spPr>
      </p:pic>
      <p:pic>
        <p:nvPicPr>
          <p:cNvPr id="341" name="green-bar.eps" descr="green-bar.eps"/>
          <p:cNvPicPr>
            <a:picLocks noChangeAspect="1"/>
          </p:cNvPicPr>
          <p:nvPr/>
        </p:nvPicPr>
        <p:blipFill>
          <a:blip r:embed="rId3">
            <a:extLst/>
          </a:blip>
          <a:stretch>
            <a:fillRect/>
          </a:stretch>
        </p:blipFill>
        <p:spPr>
          <a:xfrm>
            <a:off x="0" y="6373812"/>
            <a:ext cx="9142413" cy="488951"/>
          </a:xfrm>
          <a:prstGeom prst="rect">
            <a:avLst/>
          </a:prstGeom>
          <a:ln w="12700">
            <a:miter lim="400000"/>
          </a:ln>
        </p:spPr>
      </p:pic>
      <p:pic>
        <p:nvPicPr>
          <p:cNvPr id="342" name="ac-icon.eps" descr="ac-icon.eps"/>
          <p:cNvPicPr>
            <a:picLocks noChangeAspect="1"/>
          </p:cNvPicPr>
          <p:nvPr/>
        </p:nvPicPr>
        <p:blipFill>
          <a:blip r:embed="rId4">
            <a:extLst/>
          </a:blip>
          <a:stretch>
            <a:fillRect/>
          </a:stretch>
        </p:blipFill>
        <p:spPr>
          <a:xfrm>
            <a:off x="8680450" y="6527800"/>
            <a:ext cx="236538" cy="173038"/>
          </a:xfrm>
          <a:prstGeom prst="rect">
            <a:avLst/>
          </a:prstGeom>
          <a:ln w="12700">
            <a:miter lim="400000"/>
          </a:ln>
        </p:spPr>
      </p:pic>
      <p:sp>
        <p:nvSpPr>
          <p:cNvPr id="343"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344"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345" name="Slide Number"/>
          <p:cNvSpPr txBox="1"/>
          <p:nvPr>
            <p:ph type="sldNum" sz="quarter" idx="2"/>
          </p:nvPr>
        </p:nvSpPr>
        <p:spPr>
          <a:xfrm>
            <a:off x="127000" y="6532466"/>
            <a:ext cx="168089" cy="147831"/>
          </a:xfrm>
          <a:prstGeom prst="rect">
            <a:avLst/>
          </a:prstGeom>
        </p:spPr>
        <p:txBody>
          <a:bodyPr/>
          <a:lstStyle>
            <a:lvl1pPr>
              <a:defRPr>
                <a:solidFill>
                  <a:srgbClr val="A6C8BC"/>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pic>
        <p:nvPicPr>
          <p:cNvPr id="352" name="image.pdf" descr="image.pdf"/>
          <p:cNvPicPr>
            <a:picLocks noChangeAspect="1"/>
          </p:cNvPicPr>
          <p:nvPr/>
        </p:nvPicPr>
        <p:blipFill>
          <a:blip r:embed="rId2">
            <a:extLst/>
          </a:blip>
          <a:stretch>
            <a:fillRect/>
          </a:stretch>
        </p:blipFill>
        <p:spPr>
          <a:xfrm>
            <a:off x="0" y="4056062"/>
            <a:ext cx="9144000" cy="977901"/>
          </a:xfrm>
          <a:prstGeom prst="rect">
            <a:avLst/>
          </a:prstGeom>
          <a:ln w="12700">
            <a:miter lim="400000"/>
          </a:ln>
        </p:spPr>
      </p:pic>
      <p:pic>
        <p:nvPicPr>
          <p:cNvPr id="353" name="green-bar.eps" descr="green-bar.eps"/>
          <p:cNvPicPr>
            <a:picLocks noChangeAspect="1"/>
          </p:cNvPicPr>
          <p:nvPr/>
        </p:nvPicPr>
        <p:blipFill>
          <a:blip r:embed="rId3">
            <a:extLst/>
          </a:blip>
          <a:stretch>
            <a:fillRect/>
          </a:stretch>
        </p:blipFill>
        <p:spPr>
          <a:xfrm>
            <a:off x="0" y="6373812"/>
            <a:ext cx="9142413" cy="488951"/>
          </a:xfrm>
          <a:prstGeom prst="rect">
            <a:avLst/>
          </a:prstGeom>
          <a:ln w="12700">
            <a:miter lim="400000"/>
          </a:ln>
        </p:spPr>
      </p:pic>
      <p:pic>
        <p:nvPicPr>
          <p:cNvPr id="354" name="ac-icon.eps" descr="ac-icon.eps"/>
          <p:cNvPicPr>
            <a:picLocks noChangeAspect="1"/>
          </p:cNvPicPr>
          <p:nvPr/>
        </p:nvPicPr>
        <p:blipFill>
          <a:blip r:embed="rId4">
            <a:extLst/>
          </a:blip>
          <a:stretch>
            <a:fillRect/>
          </a:stretch>
        </p:blipFill>
        <p:spPr>
          <a:xfrm>
            <a:off x="8680450" y="6527800"/>
            <a:ext cx="236538" cy="173038"/>
          </a:xfrm>
          <a:prstGeom prst="rect">
            <a:avLst/>
          </a:prstGeom>
          <a:ln w="12700">
            <a:miter lim="400000"/>
          </a:ln>
        </p:spPr>
      </p:pic>
      <p:sp>
        <p:nvSpPr>
          <p:cNvPr id="355"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356"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357" name="Slide Number"/>
          <p:cNvSpPr txBox="1"/>
          <p:nvPr>
            <p:ph type="sldNum" sz="quarter" idx="2"/>
          </p:nvPr>
        </p:nvSpPr>
        <p:spPr>
          <a:xfrm>
            <a:off x="127000" y="6532466"/>
            <a:ext cx="168089" cy="147831"/>
          </a:xfrm>
          <a:prstGeom prst="rect">
            <a:avLst/>
          </a:prstGeom>
        </p:spPr>
        <p:txBody>
          <a:bodyPr/>
          <a:lstStyle>
            <a:lvl1pPr>
              <a:defRPr>
                <a:solidFill>
                  <a:srgbClr val="A6C8BC"/>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pic>
        <p:nvPicPr>
          <p:cNvPr id="364" name="green-bar.eps" descr="green-bar.eps"/>
          <p:cNvPicPr>
            <a:picLocks noChangeAspect="1"/>
          </p:cNvPicPr>
          <p:nvPr/>
        </p:nvPicPr>
        <p:blipFill>
          <a:blip r:embed="rId2">
            <a:extLst/>
          </a:blip>
          <a:stretch>
            <a:fillRect/>
          </a:stretch>
        </p:blipFill>
        <p:spPr>
          <a:xfrm>
            <a:off x="0" y="6373812"/>
            <a:ext cx="9142413" cy="488951"/>
          </a:xfrm>
          <a:prstGeom prst="rect">
            <a:avLst/>
          </a:prstGeom>
          <a:ln w="12700">
            <a:miter lim="400000"/>
          </a:ln>
        </p:spPr>
      </p:pic>
      <p:pic>
        <p:nvPicPr>
          <p:cNvPr id="365" name="ac-icon.eps" descr="ac-icon.eps"/>
          <p:cNvPicPr>
            <a:picLocks noChangeAspect="1"/>
          </p:cNvPicPr>
          <p:nvPr/>
        </p:nvPicPr>
        <p:blipFill>
          <a:blip r:embed="rId3">
            <a:extLst/>
          </a:blip>
          <a:stretch>
            <a:fillRect/>
          </a:stretch>
        </p:blipFill>
        <p:spPr>
          <a:xfrm>
            <a:off x="8680450" y="6527800"/>
            <a:ext cx="236538" cy="173038"/>
          </a:xfrm>
          <a:prstGeom prst="rect">
            <a:avLst/>
          </a:prstGeom>
          <a:ln w="12700">
            <a:miter lim="400000"/>
          </a:ln>
        </p:spPr>
      </p:pic>
      <p:sp>
        <p:nvSpPr>
          <p:cNvPr id="366"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367"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368" name="Slide Number"/>
          <p:cNvSpPr txBox="1"/>
          <p:nvPr>
            <p:ph type="sldNum" sz="quarter" idx="2"/>
          </p:nvPr>
        </p:nvSpPr>
        <p:spPr>
          <a:xfrm>
            <a:off x="127000" y="6532466"/>
            <a:ext cx="168089" cy="147831"/>
          </a:xfrm>
          <a:prstGeom prst="rect">
            <a:avLst/>
          </a:prstGeom>
        </p:spPr>
        <p:txBody>
          <a:bodyPr/>
          <a:lstStyle>
            <a:lvl1pPr>
              <a:defRPr>
                <a:solidFill>
                  <a:srgbClr val="A6C8BC"/>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pic>
        <p:nvPicPr>
          <p:cNvPr id="375" name="ac-icon-green.eps" descr="ac-icon-green.eps"/>
          <p:cNvPicPr>
            <a:picLocks noChangeAspect="1"/>
          </p:cNvPicPr>
          <p:nvPr/>
        </p:nvPicPr>
        <p:blipFill>
          <a:blip r:embed="rId2">
            <a:extLst/>
          </a:blip>
          <a:stretch>
            <a:fillRect/>
          </a:stretch>
        </p:blipFill>
        <p:spPr>
          <a:xfrm>
            <a:off x="4322762" y="706437"/>
            <a:ext cx="498476" cy="360363"/>
          </a:xfrm>
          <a:prstGeom prst="rect">
            <a:avLst/>
          </a:prstGeom>
          <a:ln w="12700">
            <a:miter lim="400000"/>
          </a:ln>
        </p:spPr>
      </p:pic>
      <p:pic>
        <p:nvPicPr>
          <p:cNvPr id="376" name="image.pdf" descr="image.pdf"/>
          <p:cNvPicPr>
            <a:picLocks noChangeAspect="1"/>
          </p:cNvPicPr>
          <p:nvPr/>
        </p:nvPicPr>
        <p:blipFill>
          <a:blip r:embed="rId3">
            <a:extLst/>
          </a:blip>
          <a:stretch>
            <a:fillRect/>
          </a:stretch>
        </p:blipFill>
        <p:spPr>
          <a:xfrm>
            <a:off x="0" y="5857875"/>
            <a:ext cx="9144000" cy="1000125"/>
          </a:xfrm>
          <a:prstGeom prst="rect">
            <a:avLst/>
          </a:prstGeom>
          <a:ln w="12700">
            <a:miter lim="400000"/>
          </a:ln>
        </p:spPr>
      </p:pic>
      <p:sp>
        <p:nvSpPr>
          <p:cNvPr id="377"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378"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37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Default">
    <p:bg>
      <p:bgPr>
        <a:solidFill>
          <a:srgbClr val="FFFFFF"/>
        </a:solidFill>
      </p:bgPr>
    </p:bg>
    <p:spTree>
      <p:nvGrpSpPr>
        <p:cNvPr id="1" name=""/>
        <p:cNvGrpSpPr/>
        <p:nvPr/>
      </p:nvGrpSpPr>
      <p:grpSpPr>
        <a:xfrm>
          <a:off x="0" y="0"/>
          <a:ext cx="0" cy="0"/>
          <a:chOff x="0" y="0"/>
          <a:chExt cx="0" cy="0"/>
        </a:xfrm>
      </p:grpSpPr>
      <p:sp>
        <p:nvSpPr>
          <p:cNvPr id="386" name="Title Text"/>
          <p:cNvSpPr txBox="1"/>
          <p:nvPr>
            <p:ph type="title"/>
          </p:nvPr>
        </p:nvSpPr>
        <p:spPr>
          <a:xfrm>
            <a:off x="457200" y="500062"/>
            <a:ext cx="8229600" cy="1100138"/>
          </a:xfrm>
          <a:prstGeom prst="rect">
            <a:avLst/>
          </a:prstGeom>
        </p:spPr>
        <p:txBody>
          <a:bodyPr>
            <a:normAutofit fontScale="100000" lnSpcReduction="0"/>
          </a:bodyPr>
          <a:lstStyle/>
          <a:p>
            <a:pPr/>
            <a:r>
              <a:t>Title Text</a:t>
            </a:r>
          </a:p>
        </p:txBody>
      </p:sp>
      <p:sp>
        <p:nvSpPr>
          <p:cNvPr id="387" name="Body Level One…"/>
          <p:cNvSpPr txBox="1"/>
          <p:nvPr>
            <p:ph type="body" idx="1"/>
          </p:nvPr>
        </p:nvSpPr>
        <p:spPr>
          <a:xfrm>
            <a:off x="457200" y="1600200"/>
            <a:ext cx="8229600" cy="3903663"/>
          </a:xfrm>
          <a:prstGeom prst="rect">
            <a:avLst/>
          </a:prstGeom>
        </p:spPr>
        <p:txBody>
          <a:bodyP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38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slideLayout" Target="../slideLayouts/slideLayout1.xml"/><Relationship Id="rId6" Type="http://schemas.openxmlformats.org/officeDocument/2006/relationships/slideLayout" Target="../slideLayouts/slideLayout2.xml"/><Relationship Id="rId7" Type="http://schemas.openxmlformats.org/officeDocument/2006/relationships/slideLayout" Target="../slideLayouts/slideLayout3.xml"/><Relationship Id="rId8" Type="http://schemas.openxmlformats.org/officeDocument/2006/relationships/slideLayout" Target="../slideLayouts/slideLayout4.xml"/><Relationship Id="rId9" Type="http://schemas.openxmlformats.org/officeDocument/2006/relationships/slideLayout" Target="../slideLayouts/slideLayout5.xml"/><Relationship Id="rId10" Type="http://schemas.openxmlformats.org/officeDocument/2006/relationships/slideLayout" Target="../slideLayouts/slideLayout6.xml"/><Relationship Id="rId11" Type="http://schemas.openxmlformats.org/officeDocument/2006/relationships/slideLayout" Target="../slideLayouts/slideLayout7.xml"/><Relationship Id="rId12" Type="http://schemas.openxmlformats.org/officeDocument/2006/relationships/slideLayout" Target="../slideLayouts/slideLayout8.xml"/><Relationship Id="rId13" Type="http://schemas.openxmlformats.org/officeDocument/2006/relationships/slideLayout" Target="../slideLayouts/slideLayout9.xml"/><Relationship Id="rId14" Type="http://schemas.openxmlformats.org/officeDocument/2006/relationships/slideLayout" Target="../slideLayouts/slideLayout10.xml"/><Relationship Id="rId15" Type="http://schemas.openxmlformats.org/officeDocument/2006/relationships/slideLayout" Target="../slideLayouts/slideLayout11.xml"/><Relationship Id="rId16" Type="http://schemas.openxmlformats.org/officeDocument/2006/relationships/slideLayout" Target="../slideLayouts/slideLayout12.xml"/><Relationship Id="rId17" Type="http://schemas.openxmlformats.org/officeDocument/2006/relationships/slideLayout" Target="../slideLayouts/slideLayout13.xml"/><Relationship Id="rId18" Type="http://schemas.openxmlformats.org/officeDocument/2006/relationships/slideLayout" Target="../slideLayouts/slideLayout14.xml"/><Relationship Id="rId19" Type="http://schemas.openxmlformats.org/officeDocument/2006/relationships/slideLayout" Target="../slideLayouts/slideLayout15.xml"/><Relationship Id="rId20" Type="http://schemas.openxmlformats.org/officeDocument/2006/relationships/slideLayout" Target="../slideLayouts/slideLayout16.xml"/><Relationship Id="rId21" Type="http://schemas.openxmlformats.org/officeDocument/2006/relationships/slideLayout" Target="../slideLayouts/slideLayout17.xml"/><Relationship Id="rId22" Type="http://schemas.openxmlformats.org/officeDocument/2006/relationships/slideLayout" Target="../slideLayouts/slideLayout18.xml"/><Relationship Id="rId23" Type="http://schemas.openxmlformats.org/officeDocument/2006/relationships/slideLayout" Target="../slideLayouts/slideLayout19.xml"/><Relationship Id="rId24" Type="http://schemas.openxmlformats.org/officeDocument/2006/relationships/slideLayout" Target="../slideLayouts/slideLayout20.xml"/><Relationship Id="rId25" Type="http://schemas.openxmlformats.org/officeDocument/2006/relationships/slideLayout" Target="../slideLayouts/slideLayout21.xml"/><Relationship Id="rId26" Type="http://schemas.openxmlformats.org/officeDocument/2006/relationships/slideLayout" Target="../slideLayouts/slideLayout22.xml"/><Relationship Id="rId27" Type="http://schemas.openxmlformats.org/officeDocument/2006/relationships/slideLayout" Target="../slideLayouts/slideLayout23.xml"/><Relationship Id="rId28" Type="http://schemas.openxmlformats.org/officeDocument/2006/relationships/slideLayout" Target="../slideLayouts/slideLayout24.xml"/><Relationship Id="rId29" Type="http://schemas.openxmlformats.org/officeDocument/2006/relationships/slideLayout" Target="../slideLayouts/slideLayout25.xml"/><Relationship Id="rId30" Type="http://schemas.openxmlformats.org/officeDocument/2006/relationships/slideLayout" Target="../slideLayouts/slideLayout26.xml"/><Relationship Id="rId31" Type="http://schemas.openxmlformats.org/officeDocument/2006/relationships/slideLayout" Target="../slideLayouts/slideLayout27.xml"/><Relationship Id="rId32" Type="http://schemas.openxmlformats.org/officeDocument/2006/relationships/slideLayout" Target="../slideLayouts/slideLayout28.xml"/><Relationship Id="rId33" Type="http://schemas.openxmlformats.org/officeDocument/2006/relationships/slideLayout" Target="../slideLayouts/slideLayout29.xml"/><Relationship Id="rId34" Type="http://schemas.openxmlformats.org/officeDocument/2006/relationships/slideLayout" Target="../slideLayouts/slideLayout30.xml"/><Relationship Id="rId35" Type="http://schemas.openxmlformats.org/officeDocument/2006/relationships/slideLayout" Target="../slideLayouts/slideLayout31.xml"/><Relationship Id="rId36" Type="http://schemas.openxmlformats.org/officeDocument/2006/relationships/slideLayout" Target="../slideLayouts/slideLayout32.xml"/><Relationship Id="rId37" Type="http://schemas.openxmlformats.org/officeDocument/2006/relationships/slideLayout" Target="../slideLayouts/slideLayout33.xml"/><Relationship Id="rId38" Type="http://schemas.openxmlformats.org/officeDocument/2006/relationships/slideLayout" Target="../slideLayouts/slideLayout34.xml"/><Relationship Id="rId39" Type="http://schemas.openxmlformats.org/officeDocument/2006/relationships/slideLayout" Target="../slideLayouts/slideLayout35.xml"/><Relationship Id="rId40"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 name="image.pdf" descr="image.pdf"/>
          <p:cNvPicPr>
            <a:picLocks noChangeAspect="1"/>
          </p:cNvPicPr>
          <p:nvPr/>
        </p:nvPicPr>
        <p:blipFill>
          <a:blip r:embed="rId3">
            <a:extLst/>
          </a:blip>
          <a:stretch>
            <a:fillRect/>
          </a:stretch>
        </p:blipFill>
        <p:spPr>
          <a:xfrm>
            <a:off x="0" y="4752975"/>
            <a:ext cx="9144000" cy="977900"/>
          </a:xfrm>
          <a:prstGeom prst="rect">
            <a:avLst/>
          </a:prstGeom>
          <a:ln w="12700">
            <a:miter lim="400000"/>
          </a:ln>
        </p:spPr>
      </p:pic>
      <p:pic>
        <p:nvPicPr>
          <p:cNvPr id="3" name="image.pdf" descr="image.pdf"/>
          <p:cNvPicPr>
            <a:picLocks noChangeAspect="1"/>
          </p:cNvPicPr>
          <p:nvPr/>
        </p:nvPicPr>
        <p:blipFill>
          <a:blip r:embed="rId4">
            <a:extLst/>
          </a:blip>
          <a:stretch>
            <a:fillRect/>
          </a:stretch>
        </p:blipFill>
        <p:spPr>
          <a:xfrm>
            <a:off x="6061075" y="501650"/>
            <a:ext cx="2603500" cy="546100"/>
          </a:xfrm>
          <a:prstGeom prst="rect">
            <a:avLst/>
          </a:prstGeom>
          <a:ln w="12700">
            <a:miter lim="400000"/>
          </a:ln>
        </p:spPr>
      </p:pic>
      <p:sp>
        <p:nvSpPr>
          <p:cNvPr id="4" name="Title Text"/>
          <p:cNvSpPr txBox="1"/>
          <p:nvPr>
            <p:ph type="title"/>
          </p:nvPr>
        </p:nvSpPr>
        <p:spPr>
          <a:xfrm>
            <a:off x="457200" y="92074"/>
            <a:ext cx="8229600" cy="1508126"/>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lstStyle/>
          <a:p>
            <a:pPr/>
            <a:r>
              <a:t>Title Text</a:t>
            </a:r>
          </a:p>
        </p:txBody>
      </p:sp>
      <p:sp>
        <p:nvSpPr>
          <p:cNvPr id="5" name="Body Level One…"/>
          <p:cNvSpPr txBox="1"/>
          <p:nvPr>
            <p:ph type="body" idx="1"/>
          </p:nvPr>
        </p:nvSpPr>
        <p:spPr>
          <a:xfrm>
            <a:off x="457200" y="1600200"/>
            <a:ext cx="8229600" cy="5257800"/>
          </a:xfrm>
          <a:prstGeom prst="rect">
            <a:avLst/>
          </a:prstGeom>
          <a:ln w="12700">
            <a:miter lim="400000"/>
          </a:ln>
          <a:extLst>
            <a:ext uri="{C572A759-6A51-4108-AA02-DFA0A04FC94B}">
              <ma14:wrappingTextBoxFlag xmlns:ma14="http://schemas.microsoft.com/office/mac/drawingml/2011/main" val="1"/>
            </a:ext>
          </a:extLst>
        </p:spPr>
        <p:txBody>
          <a:bodyPr lIns="0" tIns="0" rIns="0" bIns="0"/>
          <a:lstStyle/>
          <a:p>
            <a:pPr/>
            <a:r>
              <a:t>Body Level One</a:t>
            </a:r>
          </a:p>
          <a:p>
            <a:pPr lvl="1"/>
            <a:r>
              <a:t>Body Level Two</a:t>
            </a:r>
          </a:p>
          <a:p>
            <a:pPr lvl="2"/>
            <a:r>
              <a:t>Body Level Three</a:t>
            </a:r>
          </a:p>
          <a:p>
            <a:pPr lvl="3"/>
            <a:r>
              <a:t>Body Level Four</a:t>
            </a:r>
          </a:p>
          <a:p>
            <a:pPr lvl="4"/>
            <a:r>
              <a:t>Body Level Five</a:t>
            </a:r>
          </a:p>
        </p:txBody>
      </p:sp>
      <p:sp>
        <p:nvSpPr>
          <p:cNvPr id="6" name="Slide Number"/>
          <p:cNvSpPr txBox="1"/>
          <p:nvPr>
            <p:ph type="sldNum" sz="quarter" idx="2"/>
          </p:nvPr>
        </p:nvSpPr>
        <p:spPr>
          <a:xfrm>
            <a:off x="6553200" y="6172200"/>
            <a:ext cx="2133600" cy="368301"/>
          </a:xfrm>
          <a:prstGeom prst="rect">
            <a:avLst/>
          </a:prstGeom>
          <a:ln w="12700">
            <a:miter lim="400000"/>
          </a:ln>
        </p:spPr>
        <p:txBody>
          <a:bodyPr wrap="none" lIns="0" tIns="0" rIns="0" bIns="0" anchor="ctr">
            <a:spAutoFit/>
          </a:bodyPr>
          <a:lstStyle>
            <a:lvl1pPr defTabSz="438150">
              <a:defRPr b="1" sz="1100">
                <a:solidFill>
                  <a:srgbClr val="939292"/>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5"/>
    <p:sldLayoutId id="2147483650" r:id="rId6"/>
    <p:sldLayoutId id="2147483651" r:id="rId7"/>
    <p:sldLayoutId id="2147483652" r:id="rId8"/>
    <p:sldLayoutId id="2147483653" r:id="rId9"/>
    <p:sldLayoutId id="2147483654" r:id="rId10"/>
    <p:sldLayoutId id="2147483655" r:id="rId11"/>
    <p:sldLayoutId id="2147483656" r:id="rId12"/>
    <p:sldLayoutId id="2147483657" r:id="rId13"/>
    <p:sldLayoutId id="2147483658" r:id="rId14"/>
    <p:sldLayoutId id="2147483659" r:id="rId15"/>
    <p:sldLayoutId id="2147483660" r:id="rId16"/>
    <p:sldLayoutId id="2147483661" r:id="rId17"/>
    <p:sldLayoutId id="2147483662" r:id="rId18"/>
    <p:sldLayoutId id="2147483663" r:id="rId19"/>
    <p:sldLayoutId id="2147483664" r:id="rId20"/>
    <p:sldLayoutId id="2147483665" r:id="rId21"/>
    <p:sldLayoutId id="2147483666" r:id="rId22"/>
    <p:sldLayoutId id="2147483667" r:id="rId23"/>
    <p:sldLayoutId id="2147483668" r:id="rId24"/>
    <p:sldLayoutId id="2147483669" r:id="rId25"/>
    <p:sldLayoutId id="2147483670" r:id="rId26"/>
    <p:sldLayoutId id="2147483671" r:id="rId27"/>
    <p:sldLayoutId id="2147483672" r:id="rId28"/>
    <p:sldLayoutId id="2147483673" r:id="rId29"/>
    <p:sldLayoutId id="2147483674" r:id="rId30"/>
    <p:sldLayoutId id="2147483675" r:id="rId31"/>
    <p:sldLayoutId id="2147483676" r:id="rId32"/>
    <p:sldLayoutId id="2147483677" r:id="rId33"/>
    <p:sldLayoutId id="2147483678" r:id="rId34"/>
    <p:sldLayoutId id="2147483679" r:id="rId35"/>
    <p:sldLayoutId id="2147483680" r:id="rId36"/>
    <p:sldLayoutId id="2147483681" r:id="rId37"/>
    <p:sldLayoutId id="2147483682" r:id="rId38"/>
    <p:sldLayoutId id="2147483683" r:id="rId39"/>
    <p:sldLayoutId id="2147483684" r:id="rId40"/>
  </p:sldLayoutIdLst>
  <p:transition xmlns:p14="http://schemas.microsoft.com/office/powerpoint/2010/main" spd="med" advClick="1"/>
  <p:txStyles>
    <p:titleStyle>
      <a:lvl1pPr marL="0" marR="0" indent="0" algn="l" defTabSz="438150" rtl="0" latinLnBrk="0">
        <a:lnSpc>
          <a:spcPct val="80000"/>
        </a:lnSpc>
        <a:spcBef>
          <a:spcPts val="0"/>
        </a:spcBef>
        <a:spcAft>
          <a:spcPts val="0"/>
        </a:spcAft>
        <a:buClrTx/>
        <a:buSzTx/>
        <a:buFontTx/>
        <a:buNone/>
        <a:tabLst/>
        <a:defRPr b="1" baseline="0" cap="none" i="0" spc="0" strike="noStrike" sz="4000" u="none">
          <a:solidFill>
            <a:schemeClr val="accent1"/>
          </a:solidFill>
          <a:uFillTx/>
          <a:latin typeface="Arial"/>
          <a:ea typeface="Arial"/>
          <a:cs typeface="Arial"/>
          <a:sym typeface="Arial"/>
        </a:defRPr>
      </a:lvl1pPr>
      <a:lvl2pPr marL="0" marR="0" indent="0" algn="l" defTabSz="438150" rtl="0" latinLnBrk="0">
        <a:lnSpc>
          <a:spcPct val="80000"/>
        </a:lnSpc>
        <a:spcBef>
          <a:spcPts val="0"/>
        </a:spcBef>
        <a:spcAft>
          <a:spcPts val="0"/>
        </a:spcAft>
        <a:buClrTx/>
        <a:buSzTx/>
        <a:buFontTx/>
        <a:buNone/>
        <a:tabLst/>
        <a:defRPr b="1" baseline="0" cap="none" i="0" spc="0" strike="noStrike" sz="4000" u="none">
          <a:solidFill>
            <a:schemeClr val="accent1"/>
          </a:solidFill>
          <a:uFillTx/>
          <a:latin typeface="Arial"/>
          <a:ea typeface="Arial"/>
          <a:cs typeface="Arial"/>
          <a:sym typeface="Arial"/>
        </a:defRPr>
      </a:lvl2pPr>
      <a:lvl3pPr marL="0" marR="0" indent="0" algn="l" defTabSz="438150" rtl="0" latinLnBrk="0">
        <a:lnSpc>
          <a:spcPct val="80000"/>
        </a:lnSpc>
        <a:spcBef>
          <a:spcPts val="0"/>
        </a:spcBef>
        <a:spcAft>
          <a:spcPts val="0"/>
        </a:spcAft>
        <a:buClrTx/>
        <a:buSzTx/>
        <a:buFontTx/>
        <a:buNone/>
        <a:tabLst/>
        <a:defRPr b="1" baseline="0" cap="none" i="0" spc="0" strike="noStrike" sz="4000" u="none">
          <a:solidFill>
            <a:schemeClr val="accent1"/>
          </a:solidFill>
          <a:uFillTx/>
          <a:latin typeface="Arial"/>
          <a:ea typeface="Arial"/>
          <a:cs typeface="Arial"/>
          <a:sym typeface="Arial"/>
        </a:defRPr>
      </a:lvl3pPr>
      <a:lvl4pPr marL="0" marR="0" indent="0" algn="l" defTabSz="438150" rtl="0" latinLnBrk="0">
        <a:lnSpc>
          <a:spcPct val="80000"/>
        </a:lnSpc>
        <a:spcBef>
          <a:spcPts val="0"/>
        </a:spcBef>
        <a:spcAft>
          <a:spcPts val="0"/>
        </a:spcAft>
        <a:buClrTx/>
        <a:buSzTx/>
        <a:buFontTx/>
        <a:buNone/>
        <a:tabLst/>
        <a:defRPr b="1" baseline="0" cap="none" i="0" spc="0" strike="noStrike" sz="4000" u="none">
          <a:solidFill>
            <a:schemeClr val="accent1"/>
          </a:solidFill>
          <a:uFillTx/>
          <a:latin typeface="Arial"/>
          <a:ea typeface="Arial"/>
          <a:cs typeface="Arial"/>
          <a:sym typeface="Arial"/>
        </a:defRPr>
      </a:lvl4pPr>
      <a:lvl5pPr marL="0" marR="0" indent="0" algn="l" defTabSz="438150" rtl="0" latinLnBrk="0">
        <a:lnSpc>
          <a:spcPct val="80000"/>
        </a:lnSpc>
        <a:spcBef>
          <a:spcPts val="0"/>
        </a:spcBef>
        <a:spcAft>
          <a:spcPts val="0"/>
        </a:spcAft>
        <a:buClrTx/>
        <a:buSzTx/>
        <a:buFontTx/>
        <a:buNone/>
        <a:tabLst/>
        <a:defRPr b="1" baseline="0" cap="none" i="0" spc="0" strike="noStrike" sz="4000" u="none">
          <a:solidFill>
            <a:schemeClr val="accent1"/>
          </a:solidFill>
          <a:uFillTx/>
          <a:latin typeface="Arial"/>
          <a:ea typeface="Arial"/>
          <a:cs typeface="Arial"/>
          <a:sym typeface="Arial"/>
        </a:defRPr>
      </a:lvl5pPr>
      <a:lvl6pPr marL="0" marR="0" indent="457200" algn="l" defTabSz="438150" rtl="0" latinLnBrk="0">
        <a:lnSpc>
          <a:spcPct val="80000"/>
        </a:lnSpc>
        <a:spcBef>
          <a:spcPts val="0"/>
        </a:spcBef>
        <a:spcAft>
          <a:spcPts val="0"/>
        </a:spcAft>
        <a:buClrTx/>
        <a:buSzTx/>
        <a:buFontTx/>
        <a:buNone/>
        <a:tabLst/>
        <a:defRPr b="1" baseline="0" cap="none" i="0" spc="0" strike="noStrike" sz="4000" u="none">
          <a:solidFill>
            <a:schemeClr val="accent1"/>
          </a:solidFill>
          <a:uFillTx/>
          <a:latin typeface="Arial"/>
          <a:ea typeface="Arial"/>
          <a:cs typeface="Arial"/>
          <a:sym typeface="Arial"/>
        </a:defRPr>
      </a:lvl6pPr>
      <a:lvl7pPr marL="0" marR="0" indent="914400" algn="l" defTabSz="438150" rtl="0" latinLnBrk="0">
        <a:lnSpc>
          <a:spcPct val="80000"/>
        </a:lnSpc>
        <a:spcBef>
          <a:spcPts val="0"/>
        </a:spcBef>
        <a:spcAft>
          <a:spcPts val="0"/>
        </a:spcAft>
        <a:buClrTx/>
        <a:buSzTx/>
        <a:buFontTx/>
        <a:buNone/>
        <a:tabLst/>
        <a:defRPr b="1" baseline="0" cap="none" i="0" spc="0" strike="noStrike" sz="4000" u="none">
          <a:solidFill>
            <a:schemeClr val="accent1"/>
          </a:solidFill>
          <a:uFillTx/>
          <a:latin typeface="Arial"/>
          <a:ea typeface="Arial"/>
          <a:cs typeface="Arial"/>
          <a:sym typeface="Arial"/>
        </a:defRPr>
      </a:lvl7pPr>
      <a:lvl8pPr marL="0" marR="0" indent="1371600" algn="l" defTabSz="438150" rtl="0" latinLnBrk="0">
        <a:lnSpc>
          <a:spcPct val="80000"/>
        </a:lnSpc>
        <a:spcBef>
          <a:spcPts val="0"/>
        </a:spcBef>
        <a:spcAft>
          <a:spcPts val="0"/>
        </a:spcAft>
        <a:buClrTx/>
        <a:buSzTx/>
        <a:buFontTx/>
        <a:buNone/>
        <a:tabLst/>
        <a:defRPr b="1" baseline="0" cap="none" i="0" spc="0" strike="noStrike" sz="4000" u="none">
          <a:solidFill>
            <a:schemeClr val="accent1"/>
          </a:solidFill>
          <a:uFillTx/>
          <a:latin typeface="Arial"/>
          <a:ea typeface="Arial"/>
          <a:cs typeface="Arial"/>
          <a:sym typeface="Arial"/>
        </a:defRPr>
      </a:lvl8pPr>
      <a:lvl9pPr marL="0" marR="0" indent="1828800" algn="l" defTabSz="438150" rtl="0" latinLnBrk="0">
        <a:lnSpc>
          <a:spcPct val="80000"/>
        </a:lnSpc>
        <a:spcBef>
          <a:spcPts val="0"/>
        </a:spcBef>
        <a:spcAft>
          <a:spcPts val="0"/>
        </a:spcAft>
        <a:buClrTx/>
        <a:buSzTx/>
        <a:buFontTx/>
        <a:buNone/>
        <a:tabLst/>
        <a:defRPr b="1" baseline="0" cap="none" i="0" spc="0" strike="noStrike" sz="4000" u="none">
          <a:solidFill>
            <a:schemeClr val="accent1"/>
          </a:solidFill>
          <a:uFillTx/>
          <a:latin typeface="Arial"/>
          <a:ea typeface="Arial"/>
          <a:cs typeface="Arial"/>
          <a:sym typeface="Arial"/>
        </a:defRPr>
      </a:lvl9pPr>
    </p:titleStyle>
    <p:bodyStyle>
      <a:lvl1pPr marL="0" marR="0" indent="0" algn="l" defTabSz="438150" rtl="0" latinLnBrk="0">
        <a:lnSpc>
          <a:spcPct val="110000"/>
        </a:lnSpc>
        <a:spcBef>
          <a:spcPts val="400"/>
        </a:spcBef>
        <a:spcAft>
          <a:spcPts val="0"/>
        </a:spcAft>
        <a:buClrTx/>
        <a:buSzTx/>
        <a:buFontTx/>
        <a:buNone/>
        <a:tabLst/>
        <a:defRPr b="0" baseline="0" cap="none" i="0" spc="0" strike="noStrike" sz="1800" u="none">
          <a:solidFill>
            <a:srgbClr val="423F3F"/>
          </a:solidFill>
          <a:uFillTx/>
          <a:latin typeface="Arial"/>
          <a:ea typeface="Arial"/>
          <a:cs typeface="Arial"/>
          <a:sym typeface="Arial"/>
        </a:defRPr>
      </a:lvl1pPr>
      <a:lvl2pPr marL="712787" marR="0" indent="-274637" algn="l" defTabSz="438150" rtl="0" latinLnBrk="0">
        <a:lnSpc>
          <a:spcPct val="110000"/>
        </a:lnSpc>
        <a:spcBef>
          <a:spcPts val="400"/>
        </a:spcBef>
        <a:spcAft>
          <a:spcPts val="0"/>
        </a:spcAft>
        <a:buClrTx/>
        <a:buSzPct val="75000"/>
        <a:buFontTx/>
        <a:buChar char="•"/>
        <a:tabLst/>
        <a:defRPr b="0" baseline="0" cap="none" i="0" spc="0" strike="noStrike" sz="1800" u="none">
          <a:solidFill>
            <a:srgbClr val="423F3F"/>
          </a:solidFill>
          <a:uFillTx/>
          <a:latin typeface="Arial"/>
          <a:ea typeface="Arial"/>
          <a:cs typeface="Arial"/>
          <a:sym typeface="Arial"/>
        </a:defRPr>
      </a:lvl2pPr>
      <a:lvl3pPr marL="1135062" marR="0" indent="-255587" algn="l" defTabSz="438150" rtl="0" latinLnBrk="0">
        <a:lnSpc>
          <a:spcPct val="110000"/>
        </a:lnSpc>
        <a:spcBef>
          <a:spcPts val="400"/>
        </a:spcBef>
        <a:spcAft>
          <a:spcPts val="0"/>
        </a:spcAft>
        <a:buClrTx/>
        <a:buSzPct val="60000"/>
        <a:buFontTx/>
        <a:buChar char="▪"/>
        <a:tabLst/>
        <a:defRPr b="0" baseline="0" cap="none" i="0" spc="0" strike="noStrike" sz="1800" u="none">
          <a:solidFill>
            <a:srgbClr val="423F3F"/>
          </a:solidFill>
          <a:uFillTx/>
          <a:latin typeface="Arial"/>
          <a:ea typeface="Arial"/>
          <a:cs typeface="Arial"/>
          <a:sym typeface="Arial"/>
        </a:defRPr>
      </a:lvl3pPr>
      <a:lvl4pPr marL="1677698" marR="0" indent="-358486" algn="l" defTabSz="438150" rtl="0" latinLnBrk="0">
        <a:lnSpc>
          <a:spcPct val="110000"/>
        </a:lnSpc>
        <a:spcBef>
          <a:spcPts val="400"/>
        </a:spcBef>
        <a:spcAft>
          <a:spcPts val="0"/>
        </a:spcAft>
        <a:buClrTx/>
        <a:buSzPct val="90000"/>
        <a:buFontTx/>
        <a:buChar char="–"/>
        <a:tabLst/>
        <a:defRPr b="0" baseline="0" cap="none" i="0" spc="0" strike="noStrike" sz="1800" u="none">
          <a:solidFill>
            <a:srgbClr val="423F3F"/>
          </a:solidFill>
          <a:uFillTx/>
          <a:latin typeface="Arial"/>
          <a:ea typeface="Arial"/>
          <a:cs typeface="Arial"/>
          <a:sym typeface="Arial"/>
        </a:defRPr>
      </a:lvl4pPr>
      <a:lvl5pPr marL="1964907" marR="0" indent="-207544" algn="l" defTabSz="438150" rtl="0" latinLnBrk="0">
        <a:lnSpc>
          <a:spcPct val="110000"/>
        </a:lnSpc>
        <a:spcBef>
          <a:spcPts val="400"/>
        </a:spcBef>
        <a:spcAft>
          <a:spcPts val="0"/>
        </a:spcAft>
        <a:buClrTx/>
        <a:buSzPct val="100000"/>
        <a:buFontTx/>
        <a:buChar char="»"/>
        <a:tabLst/>
        <a:defRPr b="0" baseline="0" cap="none" i="0" spc="0" strike="noStrike" sz="1800" u="none">
          <a:solidFill>
            <a:srgbClr val="423F3F"/>
          </a:solidFill>
          <a:uFillTx/>
          <a:latin typeface="Arial"/>
          <a:ea typeface="Arial"/>
          <a:cs typeface="Arial"/>
          <a:sym typeface="Arial"/>
        </a:defRPr>
      </a:lvl5pPr>
      <a:lvl6pPr marL="2422107" marR="0" indent="-207544" algn="l" defTabSz="438150" rtl="0" latinLnBrk="0">
        <a:lnSpc>
          <a:spcPct val="110000"/>
        </a:lnSpc>
        <a:spcBef>
          <a:spcPts val="400"/>
        </a:spcBef>
        <a:spcAft>
          <a:spcPts val="0"/>
        </a:spcAft>
        <a:buClrTx/>
        <a:buSzPct val="100000"/>
        <a:buFontTx/>
        <a:buChar char=""/>
        <a:tabLst/>
        <a:defRPr b="0" baseline="0" cap="none" i="0" spc="0" strike="noStrike" sz="1800" u="none">
          <a:solidFill>
            <a:srgbClr val="423F3F"/>
          </a:solidFill>
          <a:uFillTx/>
          <a:latin typeface="Arial"/>
          <a:ea typeface="Arial"/>
          <a:cs typeface="Arial"/>
          <a:sym typeface="Arial"/>
        </a:defRPr>
      </a:lvl6pPr>
      <a:lvl7pPr marL="2879307" marR="0" indent="-207544" algn="l" defTabSz="438150" rtl="0" latinLnBrk="0">
        <a:lnSpc>
          <a:spcPct val="110000"/>
        </a:lnSpc>
        <a:spcBef>
          <a:spcPts val="400"/>
        </a:spcBef>
        <a:spcAft>
          <a:spcPts val="0"/>
        </a:spcAft>
        <a:buClrTx/>
        <a:buSzPct val="100000"/>
        <a:buFontTx/>
        <a:buChar char=""/>
        <a:tabLst/>
        <a:defRPr b="0" baseline="0" cap="none" i="0" spc="0" strike="noStrike" sz="1800" u="none">
          <a:solidFill>
            <a:srgbClr val="423F3F"/>
          </a:solidFill>
          <a:uFillTx/>
          <a:latin typeface="Arial"/>
          <a:ea typeface="Arial"/>
          <a:cs typeface="Arial"/>
          <a:sym typeface="Arial"/>
        </a:defRPr>
      </a:lvl7pPr>
      <a:lvl8pPr marL="3336507" marR="0" indent="-207544" algn="l" defTabSz="438150" rtl="0" latinLnBrk="0">
        <a:lnSpc>
          <a:spcPct val="110000"/>
        </a:lnSpc>
        <a:spcBef>
          <a:spcPts val="400"/>
        </a:spcBef>
        <a:spcAft>
          <a:spcPts val="0"/>
        </a:spcAft>
        <a:buClrTx/>
        <a:buSzPct val="100000"/>
        <a:buFontTx/>
        <a:buChar char=""/>
        <a:tabLst/>
        <a:defRPr b="0" baseline="0" cap="none" i="0" spc="0" strike="noStrike" sz="1800" u="none">
          <a:solidFill>
            <a:srgbClr val="423F3F"/>
          </a:solidFill>
          <a:uFillTx/>
          <a:latin typeface="Arial"/>
          <a:ea typeface="Arial"/>
          <a:cs typeface="Arial"/>
          <a:sym typeface="Arial"/>
        </a:defRPr>
      </a:lvl8pPr>
      <a:lvl9pPr marL="3793707" marR="0" indent="-207544" algn="l" defTabSz="438150" rtl="0" latinLnBrk="0">
        <a:lnSpc>
          <a:spcPct val="110000"/>
        </a:lnSpc>
        <a:spcBef>
          <a:spcPts val="400"/>
        </a:spcBef>
        <a:spcAft>
          <a:spcPts val="0"/>
        </a:spcAft>
        <a:buClrTx/>
        <a:buSzPct val="100000"/>
        <a:buFontTx/>
        <a:buChar char=""/>
        <a:tabLst/>
        <a:defRPr b="0" baseline="0" cap="none" i="0" spc="0" strike="noStrike" sz="1800" u="none">
          <a:solidFill>
            <a:srgbClr val="423F3F"/>
          </a:solidFill>
          <a:uFillTx/>
          <a:latin typeface="Arial"/>
          <a:ea typeface="Arial"/>
          <a:cs typeface="Arial"/>
          <a:sym typeface="Arial"/>
        </a:defRPr>
      </a:lvl9pPr>
    </p:bodyStyle>
    <p:otherStyle>
      <a:lvl1pPr marL="0" marR="0" indent="0" algn="l" defTabSz="438150" rtl="0" latinLnBrk="0">
        <a:lnSpc>
          <a:spcPct val="100000"/>
        </a:lnSpc>
        <a:spcBef>
          <a:spcPts val="0"/>
        </a:spcBef>
        <a:spcAft>
          <a:spcPts val="0"/>
        </a:spcAft>
        <a:buClrTx/>
        <a:buSzTx/>
        <a:buFontTx/>
        <a:buNone/>
        <a:tabLst/>
        <a:defRPr b="1" baseline="0" cap="none" i="0" spc="0" strike="noStrike" sz="1100" u="none">
          <a:solidFill>
            <a:schemeClr val="tx1"/>
          </a:solidFill>
          <a:uFillTx/>
          <a:latin typeface="+mn-lt"/>
          <a:ea typeface="+mn-ea"/>
          <a:cs typeface="+mn-cs"/>
          <a:sym typeface="Arial"/>
        </a:defRPr>
      </a:lvl1pPr>
      <a:lvl2pPr marL="0" marR="0" indent="457200" algn="l" defTabSz="438150" rtl="0" latinLnBrk="0">
        <a:lnSpc>
          <a:spcPct val="100000"/>
        </a:lnSpc>
        <a:spcBef>
          <a:spcPts val="0"/>
        </a:spcBef>
        <a:spcAft>
          <a:spcPts val="0"/>
        </a:spcAft>
        <a:buClrTx/>
        <a:buSzTx/>
        <a:buFontTx/>
        <a:buNone/>
        <a:tabLst/>
        <a:defRPr b="1" baseline="0" cap="none" i="0" spc="0" strike="noStrike" sz="1100" u="none">
          <a:solidFill>
            <a:schemeClr val="tx1"/>
          </a:solidFill>
          <a:uFillTx/>
          <a:latin typeface="+mn-lt"/>
          <a:ea typeface="+mn-ea"/>
          <a:cs typeface="+mn-cs"/>
          <a:sym typeface="Arial"/>
        </a:defRPr>
      </a:lvl2pPr>
      <a:lvl3pPr marL="0" marR="0" indent="914400" algn="l" defTabSz="438150" rtl="0" latinLnBrk="0">
        <a:lnSpc>
          <a:spcPct val="100000"/>
        </a:lnSpc>
        <a:spcBef>
          <a:spcPts val="0"/>
        </a:spcBef>
        <a:spcAft>
          <a:spcPts val="0"/>
        </a:spcAft>
        <a:buClrTx/>
        <a:buSzTx/>
        <a:buFontTx/>
        <a:buNone/>
        <a:tabLst/>
        <a:defRPr b="1" baseline="0" cap="none" i="0" spc="0" strike="noStrike" sz="1100" u="none">
          <a:solidFill>
            <a:schemeClr val="tx1"/>
          </a:solidFill>
          <a:uFillTx/>
          <a:latin typeface="+mn-lt"/>
          <a:ea typeface="+mn-ea"/>
          <a:cs typeface="+mn-cs"/>
          <a:sym typeface="Arial"/>
        </a:defRPr>
      </a:lvl3pPr>
      <a:lvl4pPr marL="0" marR="0" indent="1371600" algn="l" defTabSz="438150" rtl="0" latinLnBrk="0">
        <a:lnSpc>
          <a:spcPct val="100000"/>
        </a:lnSpc>
        <a:spcBef>
          <a:spcPts val="0"/>
        </a:spcBef>
        <a:spcAft>
          <a:spcPts val="0"/>
        </a:spcAft>
        <a:buClrTx/>
        <a:buSzTx/>
        <a:buFontTx/>
        <a:buNone/>
        <a:tabLst/>
        <a:defRPr b="1" baseline="0" cap="none" i="0" spc="0" strike="noStrike" sz="1100" u="none">
          <a:solidFill>
            <a:schemeClr val="tx1"/>
          </a:solidFill>
          <a:uFillTx/>
          <a:latin typeface="+mn-lt"/>
          <a:ea typeface="+mn-ea"/>
          <a:cs typeface="+mn-cs"/>
          <a:sym typeface="Arial"/>
        </a:defRPr>
      </a:lvl4pPr>
      <a:lvl5pPr marL="0" marR="0" indent="1828800" algn="l" defTabSz="438150" rtl="0" latinLnBrk="0">
        <a:lnSpc>
          <a:spcPct val="100000"/>
        </a:lnSpc>
        <a:spcBef>
          <a:spcPts val="0"/>
        </a:spcBef>
        <a:spcAft>
          <a:spcPts val="0"/>
        </a:spcAft>
        <a:buClrTx/>
        <a:buSzTx/>
        <a:buFontTx/>
        <a:buNone/>
        <a:tabLst/>
        <a:defRPr b="1" baseline="0" cap="none" i="0" spc="0" strike="noStrike" sz="1100" u="none">
          <a:solidFill>
            <a:schemeClr val="tx1"/>
          </a:solidFill>
          <a:uFillTx/>
          <a:latin typeface="+mn-lt"/>
          <a:ea typeface="+mn-ea"/>
          <a:cs typeface="+mn-cs"/>
          <a:sym typeface="Arial"/>
        </a:defRPr>
      </a:lvl5pPr>
      <a:lvl6pPr marL="0" marR="0" indent="0" algn="l" defTabSz="438150" rtl="0" latinLnBrk="0">
        <a:lnSpc>
          <a:spcPct val="100000"/>
        </a:lnSpc>
        <a:spcBef>
          <a:spcPts val="0"/>
        </a:spcBef>
        <a:spcAft>
          <a:spcPts val="0"/>
        </a:spcAft>
        <a:buClrTx/>
        <a:buSzTx/>
        <a:buFontTx/>
        <a:buNone/>
        <a:tabLst/>
        <a:defRPr b="1" baseline="0" cap="none" i="0" spc="0" strike="noStrike" sz="1100" u="none">
          <a:solidFill>
            <a:schemeClr val="tx1"/>
          </a:solidFill>
          <a:uFillTx/>
          <a:latin typeface="+mn-lt"/>
          <a:ea typeface="+mn-ea"/>
          <a:cs typeface="+mn-cs"/>
          <a:sym typeface="Arial"/>
        </a:defRPr>
      </a:lvl6pPr>
      <a:lvl7pPr marL="0" marR="0" indent="0" algn="l" defTabSz="438150" rtl="0" latinLnBrk="0">
        <a:lnSpc>
          <a:spcPct val="100000"/>
        </a:lnSpc>
        <a:spcBef>
          <a:spcPts val="0"/>
        </a:spcBef>
        <a:spcAft>
          <a:spcPts val="0"/>
        </a:spcAft>
        <a:buClrTx/>
        <a:buSzTx/>
        <a:buFontTx/>
        <a:buNone/>
        <a:tabLst/>
        <a:defRPr b="1" baseline="0" cap="none" i="0" spc="0" strike="noStrike" sz="1100" u="none">
          <a:solidFill>
            <a:schemeClr val="tx1"/>
          </a:solidFill>
          <a:uFillTx/>
          <a:latin typeface="+mn-lt"/>
          <a:ea typeface="+mn-ea"/>
          <a:cs typeface="+mn-cs"/>
          <a:sym typeface="Arial"/>
        </a:defRPr>
      </a:lvl7pPr>
      <a:lvl8pPr marL="0" marR="0" indent="0" algn="l" defTabSz="438150" rtl="0" latinLnBrk="0">
        <a:lnSpc>
          <a:spcPct val="100000"/>
        </a:lnSpc>
        <a:spcBef>
          <a:spcPts val="0"/>
        </a:spcBef>
        <a:spcAft>
          <a:spcPts val="0"/>
        </a:spcAft>
        <a:buClrTx/>
        <a:buSzTx/>
        <a:buFontTx/>
        <a:buNone/>
        <a:tabLst/>
        <a:defRPr b="1" baseline="0" cap="none" i="0" spc="0" strike="noStrike" sz="1100" u="none">
          <a:solidFill>
            <a:schemeClr val="tx1"/>
          </a:solidFill>
          <a:uFillTx/>
          <a:latin typeface="+mn-lt"/>
          <a:ea typeface="+mn-ea"/>
          <a:cs typeface="+mn-cs"/>
          <a:sym typeface="Arial"/>
        </a:defRPr>
      </a:lvl8pPr>
      <a:lvl9pPr marL="0" marR="0" indent="0" algn="l" defTabSz="438150" rtl="0" latinLnBrk="0">
        <a:lnSpc>
          <a:spcPct val="100000"/>
        </a:lnSpc>
        <a:spcBef>
          <a:spcPts val="0"/>
        </a:spcBef>
        <a:spcAft>
          <a:spcPts val="0"/>
        </a:spcAft>
        <a:buClrTx/>
        <a:buSzTx/>
        <a:buFontTx/>
        <a:buNone/>
        <a:tabLst/>
        <a:defRPr b="1" baseline="0" cap="none" i="0" spc="0" strike="noStrike" sz="1100" u="none">
          <a:solidFill>
            <a:schemeClr val="tx1"/>
          </a:solidFill>
          <a:uFillTx/>
          <a:latin typeface="+mn-lt"/>
          <a:ea typeface="+mn-ea"/>
          <a:cs typeface="+mn-cs"/>
          <a:sym typeface="Arial"/>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11.png"/><Relationship Id="rId3" Type="http://schemas.openxmlformats.org/officeDocument/2006/relationships/image" Target="../media/image12.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7" name="CST8234 – C Programming"/>
          <p:cNvSpPr txBox="1"/>
          <p:nvPr>
            <p:ph type="title" idx="4294967295"/>
          </p:nvPr>
        </p:nvSpPr>
        <p:spPr>
          <a:xfrm>
            <a:off x="457200" y="1287462"/>
            <a:ext cx="6516688" cy="1635126"/>
          </a:xfrm>
          <a:prstGeom prst="rect">
            <a:avLst/>
          </a:prstGeom>
        </p:spPr>
        <p:txBody>
          <a:bodyPr anchor="b">
            <a:normAutofit fontScale="100000" lnSpcReduction="0"/>
          </a:bodyPr>
          <a:lstStyle>
            <a:lvl1pPr>
              <a:defRPr>
                <a:solidFill>
                  <a:srgbClr val="FFFFFF"/>
                </a:solidFill>
              </a:defRPr>
            </a:lvl1pPr>
          </a:lstStyle>
          <a:p>
            <a:pPr/>
            <a:r>
              <a:t>CST8234 – C Programming</a:t>
            </a:r>
          </a:p>
        </p:txBody>
      </p:sp>
      <p:sp>
        <p:nvSpPr>
          <p:cNvPr id="398" name="Week 6a – Make"/>
          <p:cNvSpPr txBox="1"/>
          <p:nvPr>
            <p:ph type="body" sz="quarter" idx="4294967295"/>
          </p:nvPr>
        </p:nvSpPr>
        <p:spPr>
          <a:xfrm>
            <a:off x="457200" y="3024187"/>
            <a:ext cx="6805613" cy="1579564"/>
          </a:xfrm>
          <a:prstGeom prst="rect">
            <a:avLst/>
          </a:prstGeom>
        </p:spPr>
        <p:txBody>
          <a:bodyPr>
            <a:normAutofit fontScale="100000" lnSpcReduction="0"/>
          </a:bodyPr>
          <a:lstStyle>
            <a:lvl1pPr>
              <a:lnSpc>
                <a:spcPct val="100000"/>
              </a:lnSpc>
              <a:spcBef>
                <a:spcPts val="600"/>
              </a:spcBef>
              <a:defRPr sz="2700">
                <a:solidFill>
                  <a:srgbClr val="A6C8BC"/>
                </a:solidFill>
              </a:defRPr>
            </a:lvl1pPr>
          </a:lstStyle>
          <a:p>
            <a:pPr/>
            <a:r>
              <a:t>Week 6a – Make</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0" name="What is make?"/>
          <p:cNvSpPr txBox="1"/>
          <p:nvPr>
            <p:ph type="title" idx="4294967295"/>
          </p:nvPr>
        </p:nvSpPr>
        <p:spPr>
          <a:xfrm>
            <a:off x="468312" y="492125"/>
            <a:ext cx="6484938" cy="602407"/>
          </a:xfrm>
          <a:prstGeom prst="rect">
            <a:avLst/>
          </a:prstGeom>
        </p:spPr>
        <p:txBody>
          <a:bodyPr anchor="t">
            <a:normAutofit fontScale="100000" lnSpcReduction="0"/>
          </a:bodyPr>
          <a:lstStyle/>
          <a:p>
            <a:pPr/>
            <a:r>
              <a:t>What is make?</a:t>
            </a:r>
          </a:p>
        </p:txBody>
      </p:sp>
      <p:sp>
        <p:nvSpPr>
          <p:cNvPr id="401" name="&quot;GNU Make is a tool which controls the generation of executables and other non-source files of a program from the program's source files.” *…"/>
          <p:cNvSpPr txBox="1"/>
          <p:nvPr>
            <p:ph type="body" idx="4294967295"/>
          </p:nvPr>
        </p:nvSpPr>
        <p:spPr>
          <a:xfrm>
            <a:off x="468312" y="1206500"/>
            <a:ext cx="8313738" cy="4657725"/>
          </a:xfrm>
          <a:prstGeom prst="rect">
            <a:avLst/>
          </a:prstGeom>
        </p:spPr>
        <p:txBody>
          <a:bodyPr>
            <a:normAutofit fontScale="100000" lnSpcReduction="0"/>
          </a:bodyPr>
          <a:lstStyle/>
          <a:p>
            <a:pPr marL="285750" indent="-285750">
              <a:spcBef>
                <a:spcPts val="900"/>
              </a:spcBef>
              <a:buClr>
                <a:schemeClr val="accent2"/>
              </a:buClr>
              <a:buSzPct val="100000"/>
              <a:buChar char="•"/>
            </a:pPr>
            <a:r>
              <a:t>"GNU Make is a tool which controls the generation of executables and other non-source files of a program from the program's source files.” *</a:t>
            </a:r>
          </a:p>
          <a:p>
            <a:pPr marL="285750" indent="-285750">
              <a:spcBef>
                <a:spcPts val="900"/>
              </a:spcBef>
              <a:buClr>
                <a:schemeClr val="accent2"/>
              </a:buClr>
              <a:buSzPct val="100000"/>
              <a:buChar char="•"/>
            </a:pPr>
          </a:p>
          <a:p>
            <a:pPr marL="285750" indent="-285750">
              <a:spcBef>
                <a:spcPts val="900"/>
              </a:spcBef>
              <a:buClr>
                <a:schemeClr val="accent2"/>
              </a:buClr>
              <a:buSzPct val="100000"/>
              <a:buChar char="•"/>
            </a:pPr>
            <a:r>
              <a:t>In other words, make is a tool which help you compile multiple source files and produces executable files as a result.</a:t>
            </a:r>
          </a:p>
          <a:p>
            <a:pPr marL="285750" indent="-285750">
              <a:spcBef>
                <a:spcPts val="900"/>
              </a:spcBef>
              <a:buClr>
                <a:schemeClr val="accent2"/>
              </a:buClr>
              <a:buSzPct val="100000"/>
              <a:buChar char="•"/>
            </a:pPr>
          </a:p>
          <a:p>
            <a:pPr marL="285750" indent="-285750">
              <a:spcBef>
                <a:spcPts val="900"/>
              </a:spcBef>
              <a:buClr>
                <a:schemeClr val="accent2"/>
              </a:buClr>
              <a:buSzPct val="100000"/>
              <a:buChar char="•"/>
            </a:pPr>
          </a:p>
          <a:p>
            <a:pPr marL="285750" indent="-285750">
              <a:spcBef>
                <a:spcPts val="900"/>
              </a:spcBef>
              <a:buClr>
                <a:schemeClr val="accent2"/>
              </a:buClr>
              <a:buSzPct val="100000"/>
              <a:buChar char="•"/>
              <a:defRPr sz="1300"/>
            </a:pPr>
            <a:r>
              <a:t>* https://www.gnu.org/software/make/</a:t>
            </a:r>
          </a:p>
        </p:txBody>
      </p:sp>
      <p:sp>
        <p:nvSpPr>
          <p:cNvPr id="402" name="Slide Number"/>
          <p:cNvSpPr txBox="1"/>
          <p:nvPr>
            <p:ph type="sldNum" sz="quarter" idx="2"/>
          </p:nvPr>
        </p:nvSpPr>
        <p:spPr>
          <a:xfrm>
            <a:off x="127000" y="6532466"/>
            <a:ext cx="127000" cy="14783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4" name="Benefits Of make"/>
          <p:cNvSpPr txBox="1"/>
          <p:nvPr>
            <p:ph type="title"/>
          </p:nvPr>
        </p:nvSpPr>
        <p:spPr>
          <a:prstGeom prst="rect">
            <a:avLst/>
          </a:prstGeom>
        </p:spPr>
        <p:txBody>
          <a:bodyPr/>
          <a:lstStyle/>
          <a:p>
            <a:pPr/>
            <a:r>
              <a:t>Benefits Of make</a:t>
            </a:r>
          </a:p>
        </p:txBody>
      </p:sp>
      <p:sp>
        <p:nvSpPr>
          <p:cNvPr id="405" name="It makes deployment of programmes easier, it hides the details from the end user.…"/>
          <p:cNvSpPr txBox="1"/>
          <p:nvPr>
            <p:ph type="body" idx="1"/>
          </p:nvPr>
        </p:nvSpPr>
        <p:spPr>
          <a:prstGeom prst="rect">
            <a:avLst/>
          </a:prstGeom>
        </p:spPr>
        <p:txBody>
          <a:bodyPr/>
          <a:lstStyle/>
          <a:p>
            <a:pPr marL="180473" indent="-180473">
              <a:buSzPct val="100000"/>
              <a:buChar char="•"/>
            </a:pPr>
            <a:r>
              <a:t>It makes deployment of programmes easier, it hides the details from the end user.</a:t>
            </a:r>
          </a:p>
          <a:p>
            <a:pPr marL="180473" indent="-180473">
              <a:buSzPct val="100000"/>
              <a:buChar char="•"/>
            </a:pPr>
            <a:r>
              <a:t>It compile files as needed, it only recompiles source files that changed since last compilation, reducing the compile time.</a:t>
            </a:r>
          </a:p>
          <a:p>
            <a:pPr marL="180473" indent="-180473">
              <a:buSzPct val="100000"/>
              <a:buChar char="•"/>
            </a:pPr>
            <a:r>
              <a:t>Make can be used to compile other programming languages, not just C.</a:t>
            </a:r>
          </a:p>
          <a:p>
            <a:pPr marL="180473" indent="-180473">
              <a:buSzPct val="100000"/>
              <a:buChar char="•"/>
            </a:pPr>
            <a:r>
              <a:t>Make can be used for more than just compiling files, it can install or uninstall packages for example.</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7" name="Using make"/>
          <p:cNvSpPr txBox="1"/>
          <p:nvPr>
            <p:ph type="title"/>
          </p:nvPr>
        </p:nvSpPr>
        <p:spPr>
          <a:prstGeom prst="rect">
            <a:avLst/>
          </a:prstGeom>
        </p:spPr>
        <p:txBody>
          <a:bodyPr/>
          <a:lstStyle/>
          <a:p>
            <a:pPr/>
            <a:r>
              <a:t>Using make</a:t>
            </a:r>
          </a:p>
        </p:txBody>
      </p:sp>
      <p:sp>
        <p:nvSpPr>
          <p:cNvPr id="408" name="make requires a special file called makefile. This makefile tells the tool, called make, what to do when compiling programs.…"/>
          <p:cNvSpPr txBox="1"/>
          <p:nvPr>
            <p:ph type="body" idx="1"/>
          </p:nvPr>
        </p:nvSpPr>
        <p:spPr>
          <a:prstGeom prst="rect">
            <a:avLst/>
          </a:prstGeom>
        </p:spPr>
        <p:txBody>
          <a:bodyPr/>
          <a:lstStyle/>
          <a:p>
            <a:pPr marL="180473" indent="-180473">
              <a:buSzPct val="100000"/>
              <a:buChar char="•"/>
            </a:pPr>
            <a:r>
              <a:rPr b="1">
                <a:solidFill>
                  <a:schemeClr val="accent1"/>
                </a:solidFill>
                <a:latin typeface="Courier New"/>
                <a:ea typeface="Courier New"/>
                <a:cs typeface="Courier New"/>
                <a:sym typeface="Courier New"/>
              </a:rPr>
              <a:t>make </a:t>
            </a:r>
            <a:r>
              <a:t>requires a special file called </a:t>
            </a:r>
            <a:r>
              <a:rPr b="1">
                <a:solidFill>
                  <a:schemeClr val="accent1"/>
                </a:solidFill>
                <a:latin typeface="Courier New"/>
                <a:ea typeface="Courier New"/>
                <a:cs typeface="Courier New"/>
                <a:sym typeface="Courier New"/>
              </a:rPr>
              <a:t>makefile</a:t>
            </a:r>
            <a:r>
              <a:t>. This </a:t>
            </a:r>
            <a:r>
              <a:rPr b="1">
                <a:solidFill>
                  <a:schemeClr val="accent1"/>
                </a:solidFill>
                <a:latin typeface="Courier New"/>
                <a:ea typeface="Courier New"/>
                <a:cs typeface="Courier New"/>
                <a:sym typeface="Courier New"/>
              </a:rPr>
              <a:t>makefile</a:t>
            </a:r>
            <a:r>
              <a:t> tells the tool, called </a:t>
            </a:r>
            <a:r>
              <a:rPr b="1">
                <a:solidFill>
                  <a:schemeClr val="accent1"/>
                </a:solidFill>
                <a:latin typeface="Courier New"/>
                <a:ea typeface="Courier New"/>
                <a:cs typeface="Courier New"/>
                <a:sym typeface="Courier New"/>
              </a:rPr>
              <a:t>make</a:t>
            </a:r>
            <a:r>
              <a:t>, what to do when compiling programs. </a:t>
            </a:r>
          </a:p>
          <a:p>
            <a:pPr marL="180473" indent="-180473">
              <a:buSzPct val="100000"/>
              <a:buChar char="•"/>
            </a:pPr>
          </a:p>
          <a:p>
            <a:pPr marL="180473" indent="-180473">
              <a:buSzPct val="100000"/>
              <a:buChar char="•"/>
            </a:pPr>
            <a:r>
              <a:rPr b="1">
                <a:solidFill>
                  <a:schemeClr val="accent1"/>
                </a:solidFill>
                <a:latin typeface="Courier New"/>
                <a:ea typeface="Courier New"/>
                <a:cs typeface="Courier New"/>
                <a:sym typeface="Courier New"/>
              </a:rPr>
              <a:t>makefile</a:t>
            </a:r>
            <a:r>
              <a:t> can also include other commands, for example cleaning the environment after complication. </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0" name="Make file content"/>
          <p:cNvSpPr txBox="1"/>
          <p:nvPr>
            <p:ph type="title"/>
          </p:nvPr>
        </p:nvSpPr>
        <p:spPr>
          <a:prstGeom prst="rect">
            <a:avLst/>
          </a:prstGeom>
        </p:spPr>
        <p:txBody>
          <a:bodyPr/>
          <a:lstStyle/>
          <a:p>
            <a:pPr/>
            <a:r>
              <a:t>Make file content</a:t>
            </a:r>
          </a:p>
        </p:txBody>
      </p:sp>
      <p:sp>
        <p:nvSpPr>
          <p:cNvPr id="411" name="makefile has a number of rules that follow this format:…"/>
          <p:cNvSpPr txBox="1"/>
          <p:nvPr>
            <p:ph type="body" idx="1"/>
          </p:nvPr>
        </p:nvSpPr>
        <p:spPr>
          <a:prstGeom prst="rect">
            <a:avLst/>
          </a:prstGeom>
        </p:spPr>
        <p:txBody>
          <a:bodyPr/>
          <a:lstStyle/>
          <a:p>
            <a:pPr marL="180473" indent="-180473">
              <a:buSzPct val="100000"/>
              <a:buChar char="•"/>
            </a:pPr>
            <a:r>
              <a:rPr b="1">
                <a:solidFill>
                  <a:schemeClr val="accent1"/>
                </a:solidFill>
                <a:latin typeface="Courier New"/>
                <a:ea typeface="Courier New"/>
                <a:cs typeface="Courier New"/>
                <a:sym typeface="Courier New"/>
              </a:rPr>
              <a:t>makefile</a:t>
            </a:r>
            <a:r>
              <a:t> has a number of rules that follow this format:</a:t>
            </a:r>
          </a:p>
          <a:p>
            <a:pPr/>
          </a:p>
          <a:p>
            <a:pPr>
              <a:defRPr b="1">
                <a:solidFill>
                  <a:schemeClr val="accent1"/>
                </a:solidFill>
                <a:latin typeface="Courier New"/>
                <a:ea typeface="Courier New"/>
                <a:cs typeface="Courier New"/>
                <a:sym typeface="Courier New"/>
              </a:defRPr>
            </a:pPr>
            <a:r>
              <a:t>target … : prerequisites …</a:t>
            </a:r>
          </a:p>
          <a:p>
            <a:pPr>
              <a:defRPr b="1">
                <a:solidFill>
                  <a:schemeClr val="accent1"/>
                </a:solidFill>
                <a:latin typeface="Courier New"/>
                <a:ea typeface="Courier New"/>
                <a:cs typeface="Courier New"/>
                <a:sym typeface="Courier New"/>
              </a:defRPr>
            </a:pPr>
            <a:r>
              <a:t>        recipe</a:t>
            </a:r>
          </a:p>
          <a:p>
            <a:pPr>
              <a:defRPr b="1">
                <a:solidFill>
                  <a:schemeClr val="accent1"/>
                </a:solidFill>
                <a:latin typeface="Courier New"/>
                <a:ea typeface="Courier New"/>
                <a:cs typeface="Courier New"/>
                <a:sym typeface="Courier New"/>
              </a:defRPr>
            </a:pPr>
            <a:r>
              <a:t>        …</a:t>
            </a:r>
          </a:p>
          <a:p>
            <a:pPr>
              <a:defRPr b="1">
                <a:solidFill>
                  <a:schemeClr val="accent1"/>
                </a:solidFill>
                <a:latin typeface="Courier New"/>
                <a:ea typeface="Courier New"/>
                <a:cs typeface="Courier New"/>
                <a:sym typeface="Courier New"/>
              </a:defRPr>
            </a:pPr>
            <a:r>
              <a:t>        …</a:t>
            </a:r>
          </a:p>
          <a:p>
            <a:pPr>
              <a:defRPr b="1">
                <a:solidFill>
                  <a:schemeClr val="accent1"/>
                </a:solidFill>
                <a:latin typeface="Courier New"/>
                <a:ea typeface="Courier New"/>
                <a:cs typeface="Courier New"/>
                <a:sym typeface="Courier New"/>
              </a:defRPr>
            </a:pPr>
          </a:p>
          <a:p>
            <a:pPr marL="180473" indent="-180473">
              <a:buSzPct val="100000"/>
              <a:buChar char="•"/>
            </a:pPr>
            <a:r>
              <a:t>The first rule in </a:t>
            </a:r>
            <a:r>
              <a:rPr b="1">
                <a:solidFill>
                  <a:schemeClr val="accent1"/>
                </a:solidFill>
                <a:latin typeface="Courier New"/>
                <a:ea typeface="Courier New"/>
                <a:cs typeface="Courier New"/>
                <a:sym typeface="Courier New"/>
              </a:rPr>
              <a:t>makefile</a:t>
            </a:r>
            <a:r>
              <a:t> is considered the </a:t>
            </a:r>
            <a:r>
              <a:rPr i="1"/>
              <a:t>default goal</a:t>
            </a:r>
            <a:r>
              <a:t>, the goal </a:t>
            </a:r>
            <a:r>
              <a:rPr b="1">
                <a:solidFill>
                  <a:schemeClr val="accent1"/>
                </a:solidFill>
                <a:latin typeface="Courier New"/>
                <a:ea typeface="Courier New"/>
                <a:cs typeface="Courier New"/>
                <a:sym typeface="Courier New"/>
              </a:rPr>
              <a:t>make</a:t>
            </a:r>
            <a:r>
              <a:t> strive to achieve at the end.</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3" name="Make file content"/>
          <p:cNvSpPr txBox="1"/>
          <p:nvPr>
            <p:ph type="title"/>
          </p:nvPr>
        </p:nvSpPr>
        <p:spPr>
          <a:prstGeom prst="rect">
            <a:avLst/>
          </a:prstGeom>
        </p:spPr>
        <p:txBody>
          <a:bodyPr/>
          <a:lstStyle/>
          <a:p>
            <a:pPr/>
            <a:r>
              <a:t>Make file content</a:t>
            </a:r>
          </a:p>
        </p:txBody>
      </p:sp>
      <p:sp>
        <p:nvSpPr>
          <p:cNvPr id="414" name="target: usually the name of generated files, it also can be a name for an action to be called later.…"/>
          <p:cNvSpPr txBox="1"/>
          <p:nvPr>
            <p:ph type="body" idx="1"/>
          </p:nvPr>
        </p:nvSpPr>
        <p:spPr>
          <a:xfrm>
            <a:off x="457200" y="1625600"/>
            <a:ext cx="8229600" cy="3903663"/>
          </a:xfrm>
          <a:prstGeom prst="rect">
            <a:avLst/>
          </a:prstGeom>
        </p:spPr>
        <p:txBody>
          <a:bodyPr/>
          <a:lstStyle/>
          <a:p>
            <a:pPr marL="180473" indent="-180473">
              <a:buSzPct val="100000"/>
              <a:buChar char="•"/>
            </a:pPr>
            <a:r>
              <a:rPr b="1">
                <a:solidFill>
                  <a:schemeClr val="accent1"/>
                </a:solidFill>
                <a:latin typeface="Courier New"/>
                <a:ea typeface="Courier New"/>
                <a:cs typeface="Courier New"/>
                <a:sym typeface="Courier New"/>
              </a:rPr>
              <a:t>target</a:t>
            </a:r>
            <a:r>
              <a:t>: usually the name of generated files, it also can be a name for an action to be called later.</a:t>
            </a:r>
          </a:p>
          <a:p>
            <a:pPr marL="180473" indent="-180473">
              <a:buSzPct val="100000"/>
              <a:buChar char="•"/>
            </a:pPr>
          </a:p>
          <a:p>
            <a:pPr marL="180473" indent="-180473">
              <a:buSzPct val="100000"/>
              <a:buChar char="•"/>
            </a:pPr>
            <a:r>
              <a:rPr b="1">
                <a:solidFill>
                  <a:schemeClr val="accent1"/>
                </a:solidFill>
                <a:latin typeface="Courier New"/>
                <a:ea typeface="Courier New"/>
                <a:cs typeface="Courier New"/>
                <a:sym typeface="Courier New"/>
              </a:rPr>
              <a:t>prerequisites</a:t>
            </a:r>
            <a:r>
              <a:t>: name of file(s) that is an input to produce the target. Sometimes we may not need any prerequisites for a target, like the case for </a:t>
            </a:r>
            <a:r>
              <a:rPr b="1">
                <a:solidFill>
                  <a:schemeClr val="accent1"/>
                </a:solidFill>
                <a:latin typeface="Courier New"/>
                <a:ea typeface="Courier New"/>
                <a:cs typeface="Courier New"/>
                <a:sym typeface="Courier New"/>
              </a:rPr>
              <a:t>cleanup</a:t>
            </a:r>
            <a:r>
              <a:t>.</a:t>
            </a:r>
          </a:p>
          <a:p>
            <a:pPr marL="180473" indent="-180473">
              <a:buSzPct val="100000"/>
              <a:buChar char="•"/>
            </a:pPr>
          </a:p>
          <a:p>
            <a:pPr marL="180473" indent="-180473">
              <a:buSzPct val="100000"/>
              <a:buChar char="•"/>
            </a:pPr>
            <a:r>
              <a:rPr b="1">
                <a:solidFill>
                  <a:schemeClr val="accent1"/>
                </a:solidFill>
                <a:latin typeface="Courier New"/>
                <a:ea typeface="Courier New"/>
                <a:cs typeface="Courier New"/>
                <a:sym typeface="Courier New"/>
              </a:rPr>
              <a:t>recipe</a:t>
            </a:r>
            <a:r>
              <a:t>: commands that </a:t>
            </a:r>
            <a:r>
              <a:rPr b="1">
                <a:solidFill>
                  <a:schemeClr val="accent1"/>
                </a:solidFill>
                <a:latin typeface="Courier New"/>
                <a:ea typeface="Courier New"/>
                <a:cs typeface="Courier New"/>
                <a:sym typeface="Courier New"/>
              </a:rPr>
              <a:t>make</a:t>
            </a:r>
            <a:r>
              <a:t> execute to produce the target. Keep in mind, recipes must be </a:t>
            </a:r>
            <a:r>
              <a:rPr i="1" u="sng"/>
              <a:t>tab</a:t>
            </a:r>
            <a:r>
              <a:t> indented in </a:t>
            </a:r>
            <a:r>
              <a:rPr b="1">
                <a:solidFill>
                  <a:schemeClr val="accent1"/>
                </a:solidFill>
                <a:latin typeface="Courier New"/>
                <a:ea typeface="Courier New"/>
                <a:cs typeface="Courier New"/>
                <a:sym typeface="Courier New"/>
              </a:rPr>
              <a:t>makefile</a:t>
            </a:r>
            <a:r>
              <a:t>.</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6" name="Example of make file"/>
          <p:cNvSpPr txBox="1"/>
          <p:nvPr>
            <p:ph type="title"/>
          </p:nvPr>
        </p:nvSpPr>
        <p:spPr>
          <a:prstGeom prst="rect">
            <a:avLst/>
          </a:prstGeom>
        </p:spPr>
        <p:txBody>
          <a:bodyPr/>
          <a:lstStyle/>
          <a:p>
            <a:pPr/>
            <a:r>
              <a:t>Example of make file</a:t>
            </a:r>
          </a:p>
        </p:txBody>
      </p:sp>
      <p:sp>
        <p:nvSpPr>
          <p:cNvPr id="417" name="This is how a simple makefile looks like *:…"/>
          <p:cNvSpPr txBox="1"/>
          <p:nvPr>
            <p:ph type="body" idx="1"/>
          </p:nvPr>
        </p:nvSpPr>
        <p:spPr>
          <a:xfrm>
            <a:off x="457200" y="1612900"/>
            <a:ext cx="8229600" cy="3903663"/>
          </a:xfrm>
          <a:prstGeom prst="rect">
            <a:avLst/>
          </a:prstGeom>
        </p:spPr>
        <p:txBody>
          <a:bodyPr/>
          <a:lstStyle/>
          <a:p>
            <a:pPr defTabSz="394334">
              <a:spcBef>
                <a:spcPts val="300"/>
              </a:spcBef>
              <a:defRPr sz="1619"/>
            </a:pPr>
            <a:r>
              <a:t>This is how a simple </a:t>
            </a:r>
            <a:r>
              <a:rPr b="1">
                <a:solidFill>
                  <a:schemeClr val="accent1"/>
                </a:solidFill>
                <a:latin typeface="Courier New"/>
                <a:ea typeface="Courier New"/>
                <a:cs typeface="Courier New"/>
                <a:sym typeface="Courier New"/>
              </a:rPr>
              <a:t>makefile</a:t>
            </a:r>
            <a:r>
              <a:t> looks like *:</a:t>
            </a:r>
          </a:p>
          <a:p>
            <a:pPr defTabSz="394334">
              <a:spcBef>
                <a:spcPts val="300"/>
              </a:spcBef>
              <a:defRPr sz="1619"/>
            </a:pPr>
          </a:p>
          <a:p>
            <a:pPr defTabSz="394334">
              <a:spcBef>
                <a:spcPts val="300"/>
              </a:spcBef>
              <a:defRPr b="1" sz="1619">
                <a:solidFill>
                  <a:schemeClr val="accent1"/>
                </a:solidFill>
                <a:latin typeface="Courier New"/>
                <a:ea typeface="Courier New"/>
                <a:cs typeface="Courier New"/>
                <a:sym typeface="Courier New"/>
              </a:defRPr>
            </a:pPr>
            <a:r>
              <a:t>edit : main.o kbd.o command.o display.o \</a:t>
            </a:r>
          </a:p>
          <a:p>
            <a:pPr defTabSz="394334">
              <a:spcBef>
                <a:spcPts val="300"/>
              </a:spcBef>
              <a:defRPr b="1" sz="1619">
                <a:solidFill>
                  <a:schemeClr val="accent1"/>
                </a:solidFill>
                <a:latin typeface="Courier New"/>
                <a:ea typeface="Courier New"/>
                <a:cs typeface="Courier New"/>
                <a:sym typeface="Courier New"/>
              </a:defRPr>
            </a:pPr>
            <a:r>
              <a:t>       insert.o search.o files.o utils.o</a:t>
            </a:r>
          </a:p>
          <a:p>
            <a:pPr defTabSz="394334">
              <a:spcBef>
                <a:spcPts val="300"/>
              </a:spcBef>
              <a:defRPr b="1" sz="1619">
                <a:solidFill>
                  <a:schemeClr val="accent1"/>
                </a:solidFill>
                <a:latin typeface="Courier New"/>
                <a:ea typeface="Courier New"/>
                <a:cs typeface="Courier New"/>
                <a:sym typeface="Courier New"/>
              </a:defRPr>
            </a:pPr>
            <a:r>
              <a:t>        cc -o edit main.o kbd.o command.o display.o \</a:t>
            </a:r>
          </a:p>
          <a:p>
            <a:pPr defTabSz="394334">
              <a:spcBef>
                <a:spcPts val="300"/>
              </a:spcBef>
              <a:defRPr b="1" sz="1619">
                <a:solidFill>
                  <a:schemeClr val="accent1"/>
                </a:solidFill>
                <a:latin typeface="Courier New"/>
                <a:ea typeface="Courier New"/>
                <a:cs typeface="Courier New"/>
                <a:sym typeface="Courier New"/>
              </a:defRPr>
            </a:pPr>
            <a:r>
              <a:t>                   insert.o search.o files.o utils.o</a:t>
            </a:r>
          </a:p>
          <a:p>
            <a:pPr defTabSz="394334">
              <a:spcBef>
                <a:spcPts val="300"/>
              </a:spcBef>
              <a:defRPr b="1" sz="1619">
                <a:solidFill>
                  <a:schemeClr val="accent1"/>
                </a:solidFill>
                <a:latin typeface="Courier New"/>
                <a:ea typeface="Courier New"/>
                <a:cs typeface="Courier New"/>
                <a:sym typeface="Courier New"/>
              </a:defRPr>
            </a:pPr>
          </a:p>
          <a:p>
            <a:pPr defTabSz="394334">
              <a:spcBef>
                <a:spcPts val="300"/>
              </a:spcBef>
              <a:defRPr b="1" sz="1619">
                <a:solidFill>
                  <a:schemeClr val="accent1"/>
                </a:solidFill>
                <a:latin typeface="Courier New"/>
                <a:ea typeface="Courier New"/>
                <a:cs typeface="Courier New"/>
                <a:sym typeface="Courier New"/>
              </a:defRPr>
            </a:pPr>
            <a:r>
              <a:t>main.o : main.c defs.h</a:t>
            </a:r>
          </a:p>
          <a:p>
            <a:pPr defTabSz="394334">
              <a:spcBef>
                <a:spcPts val="300"/>
              </a:spcBef>
              <a:defRPr b="1" sz="1619">
                <a:solidFill>
                  <a:schemeClr val="accent1"/>
                </a:solidFill>
                <a:latin typeface="Courier New"/>
                <a:ea typeface="Courier New"/>
                <a:cs typeface="Courier New"/>
                <a:sym typeface="Courier New"/>
              </a:defRPr>
            </a:pPr>
            <a:r>
              <a:t>        cc -c main.c</a:t>
            </a:r>
          </a:p>
          <a:p>
            <a:pPr defTabSz="394334">
              <a:spcBef>
                <a:spcPts val="300"/>
              </a:spcBef>
              <a:defRPr b="1" sz="1619">
                <a:solidFill>
                  <a:schemeClr val="accent1"/>
                </a:solidFill>
                <a:latin typeface="Courier New"/>
                <a:ea typeface="Courier New"/>
                <a:cs typeface="Courier New"/>
                <a:sym typeface="Courier New"/>
              </a:defRPr>
            </a:pPr>
            <a:r>
              <a:t>kbd.o : kbd.c defs.h command.h</a:t>
            </a:r>
          </a:p>
          <a:p>
            <a:pPr defTabSz="394334">
              <a:spcBef>
                <a:spcPts val="300"/>
              </a:spcBef>
              <a:defRPr b="1" sz="1619">
                <a:solidFill>
                  <a:schemeClr val="accent1"/>
                </a:solidFill>
                <a:latin typeface="Courier New"/>
                <a:ea typeface="Courier New"/>
                <a:cs typeface="Courier New"/>
                <a:sym typeface="Courier New"/>
              </a:defRPr>
            </a:pPr>
            <a:r>
              <a:t>        cc -c kbd.c</a:t>
            </a:r>
          </a:p>
          <a:p>
            <a:pPr defTabSz="394334">
              <a:spcBef>
                <a:spcPts val="300"/>
              </a:spcBef>
              <a:defRPr b="1" sz="1619">
                <a:solidFill>
                  <a:schemeClr val="accent1"/>
                </a:solidFill>
                <a:latin typeface="Courier New"/>
                <a:ea typeface="Courier New"/>
                <a:cs typeface="Courier New"/>
                <a:sym typeface="Courier New"/>
              </a:defRPr>
            </a:pPr>
            <a:r>
              <a:t>command.o : command.c defs.h command.h</a:t>
            </a:r>
          </a:p>
          <a:p>
            <a:pPr defTabSz="394334">
              <a:spcBef>
                <a:spcPts val="300"/>
              </a:spcBef>
              <a:defRPr b="1" sz="1619">
                <a:solidFill>
                  <a:schemeClr val="accent1"/>
                </a:solidFill>
                <a:latin typeface="Courier New"/>
                <a:ea typeface="Courier New"/>
                <a:cs typeface="Courier New"/>
                <a:sym typeface="Courier New"/>
              </a:defRPr>
            </a:pPr>
            <a:r>
              <a:t>        cc -c command.c</a:t>
            </a:r>
          </a:p>
        </p:txBody>
      </p:sp>
      <p:sp>
        <p:nvSpPr>
          <p:cNvPr id="418" name="* https://www.gnu.org/software/make/manual/make.html#Simple-Makefile"/>
          <p:cNvSpPr txBox="1"/>
          <p:nvPr/>
        </p:nvSpPr>
        <p:spPr>
          <a:xfrm>
            <a:off x="3195521" y="5542807"/>
            <a:ext cx="5855380" cy="288824"/>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1400"/>
            </a:lvl1pPr>
          </a:lstStyle>
          <a:p>
            <a:pPr/>
            <a:r>
              <a:t>* https://www.gnu.org/software/make/manual/make.html#Simple-Makefile</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0" name="Example of make file — con’t"/>
          <p:cNvSpPr txBox="1"/>
          <p:nvPr>
            <p:ph type="title"/>
          </p:nvPr>
        </p:nvSpPr>
        <p:spPr>
          <a:prstGeom prst="rect">
            <a:avLst/>
          </a:prstGeom>
        </p:spPr>
        <p:txBody>
          <a:bodyPr/>
          <a:lstStyle/>
          <a:p>
            <a:pPr/>
            <a:r>
              <a:t>Example of make file — con’t</a:t>
            </a:r>
          </a:p>
        </p:txBody>
      </p:sp>
      <p:sp>
        <p:nvSpPr>
          <p:cNvPr id="421" name="display.o : display.c defs.h buffer.h…"/>
          <p:cNvSpPr txBox="1"/>
          <p:nvPr>
            <p:ph type="body" idx="1"/>
          </p:nvPr>
        </p:nvSpPr>
        <p:spPr>
          <a:xfrm>
            <a:off x="457200" y="1612900"/>
            <a:ext cx="8229600" cy="3903663"/>
          </a:xfrm>
          <a:prstGeom prst="rect">
            <a:avLst/>
          </a:prstGeom>
        </p:spPr>
        <p:txBody>
          <a:bodyPr/>
          <a:lstStyle/>
          <a:p>
            <a:pPr defTabSz="394334">
              <a:spcBef>
                <a:spcPts val="300"/>
              </a:spcBef>
              <a:defRPr b="1" sz="1619">
                <a:solidFill>
                  <a:schemeClr val="accent1"/>
                </a:solidFill>
                <a:latin typeface="Courier New"/>
                <a:ea typeface="Courier New"/>
                <a:cs typeface="Courier New"/>
                <a:sym typeface="Courier New"/>
              </a:defRPr>
            </a:pPr>
            <a:r>
              <a:t>display.o : display.c defs.h buffer.h</a:t>
            </a:r>
          </a:p>
          <a:p>
            <a:pPr defTabSz="394334">
              <a:spcBef>
                <a:spcPts val="300"/>
              </a:spcBef>
              <a:defRPr b="1" sz="1619">
                <a:solidFill>
                  <a:schemeClr val="accent1"/>
                </a:solidFill>
                <a:latin typeface="Courier New"/>
                <a:ea typeface="Courier New"/>
                <a:cs typeface="Courier New"/>
                <a:sym typeface="Courier New"/>
              </a:defRPr>
            </a:pPr>
            <a:r>
              <a:t>        cc -c display.c</a:t>
            </a:r>
          </a:p>
          <a:p>
            <a:pPr defTabSz="394334">
              <a:spcBef>
                <a:spcPts val="300"/>
              </a:spcBef>
              <a:defRPr b="1" sz="1619">
                <a:solidFill>
                  <a:schemeClr val="accent1"/>
                </a:solidFill>
                <a:latin typeface="Courier New"/>
                <a:ea typeface="Courier New"/>
                <a:cs typeface="Courier New"/>
                <a:sym typeface="Courier New"/>
              </a:defRPr>
            </a:pPr>
            <a:r>
              <a:t>insert.o : insert.c defs.h buffer.h</a:t>
            </a:r>
          </a:p>
          <a:p>
            <a:pPr defTabSz="394334">
              <a:spcBef>
                <a:spcPts val="300"/>
              </a:spcBef>
              <a:defRPr b="1" sz="1619">
                <a:solidFill>
                  <a:schemeClr val="accent1"/>
                </a:solidFill>
                <a:latin typeface="Courier New"/>
                <a:ea typeface="Courier New"/>
                <a:cs typeface="Courier New"/>
                <a:sym typeface="Courier New"/>
              </a:defRPr>
            </a:pPr>
            <a:r>
              <a:t>        cc -c insert.c</a:t>
            </a:r>
          </a:p>
          <a:p>
            <a:pPr defTabSz="394334">
              <a:spcBef>
                <a:spcPts val="300"/>
              </a:spcBef>
              <a:defRPr b="1" sz="1619">
                <a:solidFill>
                  <a:schemeClr val="accent1"/>
                </a:solidFill>
                <a:latin typeface="Courier New"/>
                <a:ea typeface="Courier New"/>
                <a:cs typeface="Courier New"/>
                <a:sym typeface="Courier New"/>
              </a:defRPr>
            </a:pPr>
            <a:r>
              <a:t>search.o : search.c defs.h buffer.h</a:t>
            </a:r>
          </a:p>
          <a:p>
            <a:pPr defTabSz="394334">
              <a:spcBef>
                <a:spcPts val="300"/>
              </a:spcBef>
              <a:defRPr b="1" sz="1619">
                <a:solidFill>
                  <a:schemeClr val="accent1"/>
                </a:solidFill>
                <a:latin typeface="Courier New"/>
                <a:ea typeface="Courier New"/>
                <a:cs typeface="Courier New"/>
                <a:sym typeface="Courier New"/>
              </a:defRPr>
            </a:pPr>
            <a:r>
              <a:t>        cc -c search.c</a:t>
            </a:r>
          </a:p>
          <a:p>
            <a:pPr defTabSz="394334">
              <a:spcBef>
                <a:spcPts val="300"/>
              </a:spcBef>
              <a:defRPr b="1" sz="1619">
                <a:solidFill>
                  <a:schemeClr val="accent1"/>
                </a:solidFill>
                <a:latin typeface="Courier New"/>
                <a:ea typeface="Courier New"/>
                <a:cs typeface="Courier New"/>
                <a:sym typeface="Courier New"/>
              </a:defRPr>
            </a:pPr>
            <a:r>
              <a:t>files.o : files.c defs.h buffer.h command.h</a:t>
            </a:r>
          </a:p>
          <a:p>
            <a:pPr defTabSz="394334">
              <a:spcBef>
                <a:spcPts val="300"/>
              </a:spcBef>
              <a:defRPr b="1" sz="1619">
                <a:solidFill>
                  <a:schemeClr val="accent1"/>
                </a:solidFill>
                <a:latin typeface="Courier New"/>
                <a:ea typeface="Courier New"/>
                <a:cs typeface="Courier New"/>
                <a:sym typeface="Courier New"/>
              </a:defRPr>
            </a:pPr>
            <a:r>
              <a:t>        cc -c files.c</a:t>
            </a:r>
          </a:p>
          <a:p>
            <a:pPr defTabSz="394334">
              <a:spcBef>
                <a:spcPts val="300"/>
              </a:spcBef>
              <a:defRPr b="1" sz="1619">
                <a:solidFill>
                  <a:schemeClr val="accent1"/>
                </a:solidFill>
                <a:latin typeface="Courier New"/>
                <a:ea typeface="Courier New"/>
                <a:cs typeface="Courier New"/>
                <a:sym typeface="Courier New"/>
              </a:defRPr>
            </a:pPr>
            <a:r>
              <a:t>utils.o : utils.c defs.h</a:t>
            </a:r>
          </a:p>
          <a:p>
            <a:pPr defTabSz="394334">
              <a:spcBef>
                <a:spcPts val="300"/>
              </a:spcBef>
              <a:defRPr b="1" sz="1619">
                <a:solidFill>
                  <a:schemeClr val="accent1"/>
                </a:solidFill>
                <a:latin typeface="Courier New"/>
                <a:ea typeface="Courier New"/>
                <a:cs typeface="Courier New"/>
                <a:sym typeface="Courier New"/>
              </a:defRPr>
            </a:pPr>
            <a:r>
              <a:t>        cc -c utils.c</a:t>
            </a:r>
          </a:p>
          <a:p>
            <a:pPr defTabSz="394334">
              <a:spcBef>
                <a:spcPts val="300"/>
              </a:spcBef>
              <a:defRPr b="1" sz="1619">
                <a:solidFill>
                  <a:schemeClr val="accent1"/>
                </a:solidFill>
                <a:latin typeface="Courier New"/>
                <a:ea typeface="Courier New"/>
                <a:cs typeface="Courier New"/>
                <a:sym typeface="Courier New"/>
              </a:defRPr>
            </a:pPr>
            <a:r>
              <a:t>clean :</a:t>
            </a:r>
          </a:p>
          <a:p>
            <a:pPr defTabSz="394334">
              <a:spcBef>
                <a:spcPts val="300"/>
              </a:spcBef>
              <a:defRPr b="1" sz="1619">
                <a:solidFill>
                  <a:schemeClr val="accent1"/>
                </a:solidFill>
                <a:latin typeface="Courier New"/>
                <a:ea typeface="Courier New"/>
                <a:cs typeface="Courier New"/>
                <a:sym typeface="Courier New"/>
              </a:defRPr>
            </a:pPr>
            <a:r>
              <a:t>        rm edit main.o kbd.o command.o display.o \</a:t>
            </a:r>
          </a:p>
          <a:p>
            <a:pPr defTabSz="394334">
              <a:spcBef>
                <a:spcPts val="300"/>
              </a:spcBef>
              <a:defRPr b="1" sz="1619">
                <a:solidFill>
                  <a:schemeClr val="accent1"/>
                </a:solidFill>
                <a:latin typeface="Courier New"/>
                <a:ea typeface="Courier New"/>
                <a:cs typeface="Courier New"/>
                <a:sym typeface="Courier New"/>
              </a:defRPr>
            </a:pPr>
            <a:r>
              <a:t>           insert.o search.o files.o utils.o</a:t>
            </a:r>
          </a:p>
        </p:txBody>
      </p:sp>
      <p:sp>
        <p:nvSpPr>
          <p:cNvPr id="422" name="* https://www.gnu.org/software/make/manual/make.html#Simple-Makefile"/>
          <p:cNvSpPr txBox="1"/>
          <p:nvPr/>
        </p:nvSpPr>
        <p:spPr>
          <a:xfrm>
            <a:off x="3132021" y="5529262"/>
            <a:ext cx="5855380" cy="288824"/>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1400"/>
            </a:lvl1pPr>
          </a:lstStyle>
          <a:p>
            <a:pPr/>
            <a:r>
              <a:t>* https://www.gnu.org/software/make/manual/make.html#Simple-Makefile</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4" name="Calling/using make"/>
          <p:cNvSpPr txBox="1"/>
          <p:nvPr>
            <p:ph type="title"/>
          </p:nvPr>
        </p:nvSpPr>
        <p:spPr>
          <a:prstGeom prst="rect">
            <a:avLst/>
          </a:prstGeom>
        </p:spPr>
        <p:txBody>
          <a:bodyPr/>
          <a:lstStyle/>
          <a:p>
            <a:pPr/>
            <a:r>
              <a:t>Calling/using make</a:t>
            </a:r>
          </a:p>
        </p:txBody>
      </p:sp>
      <p:sp>
        <p:nvSpPr>
          <p:cNvPr id="425" name="While inside the folder that contains the makefile file, simply use the command make from command line.…"/>
          <p:cNvSpPr txBox="1"/>
          <p:nvPr>
            <p:ph type="body" idx="1"/>
          </p:nvPr>
        </p:nvSpPr>
        <p:spPr>
          <a:xfrm>
            <a:off x="457200" y="1612900"/>
            <a:ext cx="8229600" cy="3903663"/>
          </a:xfrm>
          <a:prstGeom prst="rect">
            <a:avLst/>
          </a:prstGeom>
        </p:spPr>
        <p:txBody>
          <a:bodyPr/>
          <a:lstStyle/>
          <a:p>
            <a:pPr marL="180473" indent="-180473">
              <a:buSzPct val="100000"/>
              <a:buChar char="•"/>
            </a:pPr>
            <a:r>
              <a:t>While inside the folder that contains the </a:t>
            </a:r>
            <a:r>
              <a:rPr b="1">
                <a:solidFill>
                  <a:schemeClr val="accent1"/>
                </a:solidFill>
                <a:latin typeface="Courier New"/>
                <a:ea typeface="Courier New"/>
                <a:cs typeface="Courier New"/>
                <a:sym typeface="Courier New"/>
              </a:rPr>
              <a:t>makefile</a:t>
            </a:r>
            <a:r>
              <a:t> file, simply use the command </a:t>
            </a:r>
            <a:r>
              <a:rPr b="1">
                <a:solidFill>
                  <a:schemeClr val="accent1"/>
                </a:solidFill>
                <a:latin typeface="Courier New"/>
                <a:ea typeface="Courier New"/>
                <a:cs typeface="Courier New"/>
                <a:sym typeface="Courier New"/>
              </a:rPr>
              <a:t>make</a:t>
            </a:r>
            <a:r>
              <a:t> from command line.</a:t>
            </a:r>
          </a:p>
          <a:p>
            <a:pPr marL="180473" indent="-180473">
              <a:buSzPct val="100000"/>
              <a:buChar char="•"/>
            </a:pPr>
          </a:p>
          <a:p>
            <a:pPr marL="180473" indent="-180473">
              <a:buSzPct val="100000"/>
              <a:buChar char="•"/>
            </a:pPr>
          </a:p>
          <a:p>
            <a:pPr marL="180473" indent="-180473">
              <a:buSzPct val="100000"/>
              <a:buChar char="•"/>
            </a:pPr>
          </a:p>
          <a:p>
            <a:pPr marL="180473" indent="-180473">
              <a:buSzPct val="100000"/>
              <a:buChar char="•"/>
            </a:pPr>
            <a:r>
              <a:t>You can also call targets by writing the target name after </a:t>
            </a:r>
            <a:r>
              <a:rPr b="1">
                <a:solidFill>
                  <a:schemeClr val="accent1"/>
                </a:solidFill>
                <a:latin typeface="Courier New"/>
                <a:ea typeface="Courier New"/>
                <a:cs typeface="Courier New"/>
                <a:sym typeface="Courier New"/>
              </a:rPr>
              <a:t>make</a:t>
            </a:r>
            <a:r>
              <a:t> command. This is helpful if we want to run other tasks (more on that later).</a:t>
            </a:r>
          </a:p>
        </p:txBody>
      </p:sp>
      <p:pic>
        <p:nvPicPr>
          <p:cNvPr id="426" name="Screen Shot 2019-09-28 at 8.14.53 PM.png" descr="Screen Shot 2019-09-28 at 8.14.53 PM.png"/>
          <p:cNvPicPr>
            <a:picLocks noChangeAspect="1"/>
          </p:cNvPicPr>
          <p:nvPr/>
        </p:nvPicPr>
        <p:blipFill>
          <a:blip r:embed="rId2">
            <a:extLst/>
          </a:blip>
          <a:stretch>
            <a:fillRect/>
          </a:stretch>
        </p:blipFill>
        <p:spPr>
          <a:xfrm>
            <a:off x="555947" y="2350017"/>
            <a:ext cx="8032106" cy="468072"/>
          </a:xfrm>
          <a:prstGeom prst="rect">
            <a:avLst/>
          </a:prstGeom>
          <a:ln w="12700">
            <a:miter lim="400000"/>
          </a:ln>
        </p:spPr>
      </p:pic>
      <p:pic>
        <p:nvPicPr>
          <p:cNvPr id="427" name="Screen Shot 2019-09-28 at 8.16.00 PM.png" descr="Screen Shot 2019-09-28 at 8.16.00 PM.png"/>
          <p:cNvPicPr>
            <a:picLocks noChangeAspect="1"/>
          </p:cNvPicPr>
          <p:nvPr/>
        </p:nvPicPr>
        <p:blipFill>
          <a:blip r:embed="rId3">
            <a:extLst/>
          </a:blip>
          <a:stretch>
            <a:fillRect/>
          </a:stretch>
        </p:blipFill>
        <p:spPr>
          <a:xfrm>
            <a:off x="555947" y="4273191"/>
            <a:ext cx="8032106" cy="459782"/>
          </a:xfrm>
          <a:prstGeom prst="rect">
            <a:avLst/>
          </a:prstGeom>
          <a:ln w="12700">
            <a:miter lim="400000"/>
          </a:ln>
        </p:spPr>
      </p:pic>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9" name="Using variables in makefile"/>
          <p:cNvSpPr txBox="1"/>
          <p:nvPr>
            <p:ph type="title"/>
          </p:nvPr>
        </p:nvSpPr>
        <p:spPr>
          <a:prstGeom prst="rect">
            <a:avLst/>
          </a:prstGeom>
        </p:spPr>
        <p:txBody>
          <a:bodyPr/>
          <a:lstStyle/>
          <a:p>
            <a:pPr/>
            <a:r>
              <a:t>Using variables in makefile</a:t>
            </a:r>
          </a:p>
        </p:txBody>
      </p:sp>
      <p:sp>
        <p:nvSpPr>
          <p:cNvPr id="430" name="You can declare variables in makefile, which simplifies the file, reduces errors, and leaves it more readable in some cases…"/>
          <p:cNvSpPr txBox="1"/>
          <p:nvPr>
            <p:ph type="body" idx="1"/>
          </p:nvPr>
        </p:nvSpPr>
        <p:spPr>
          <a:prstGeom prst="rect">
            <a:avLst/>
          </a:prstGeom>
        </p:spPr>
        <p:txBody>
          <a:bodyPr/>
          <a:lstStyle/>
          <a:p>
            <a:pPr marL="173254" indent="-173254" defTabSz="420623">
              <a:buSzPct val="100000"/>
              <a:buChar char="•"/>
              <a:defRPr sz="1727"/>
            </a:pPr>
            <a:r>
              <a:t>You can declare variables in </a:t>
            </a:r>
            <a:r>
              <a:rPr b="1">
                <a:solidFill>
                  <a:schemeClr val="accent1"/>
                </a:solidFill>
                <a:latin typeface="Courier New"/>
                <a:ea typeface="Courier New"/>
                <a:cs typeface="Courier New"/>
                <a:sym typeface="Courier New"/>
              </a:rPr>
              <a:t>makefile</a:t>
            </a:r>
            <a:r>
              <a:t>, which simplifies the file, reduces errors, and leaves it more readable in some cases</a:t>
            </a:r>
          </a:p>
          <a:p>
            <a:pPr marL="173254" indent="-173254" defTabSz="420623">
              <a:buSzPct val="100000"/>
              <a:buChar char="•"/>
              <a:defRPr sz="1727"/>
            </a:pPr>
          </a:p>
          <a:p>
            <a:pPr marL="173254" indent="-173254" defTabSz="420623">
              <a:buSzPct val="100000"/>
              <a:buChar char="•"/>
              <a:defRPr sz="1727"/>
            </a:pPr>
            <a:r>
              <a:t>You declare a variable by using the </a:t>
            </a:r>
            <a:r>
              <a:rPr b="1">
                <a:solidFill>
                  <a:schemeClr val="accent1"/>
                </a:solidFill>
                <a:latin typeface="Courier New"/>
                <a:ea typeface="Courier New"/>
                <a:cs typeface="Courier New"/>
                <a:sym typeface="Courier New"/>
              </a:rPr>
              <a:t>"="</a:t>
            </a:r>
            <a:r>
              <a:t> sign. For example, we can declare a variable called objects to list all </a:t>
            </a:r>
            <a:r>
              <a:rPr b="1">
                <a:solidFill>
                  <a:schemeClr val="accent1"/>
                </a:solidFill>
                <a:latin typeface="Courier New"/>
                <a:ea typeface="Courier New"/>
                <a:cs typeface="Courier New"/>
                <a:sym typeface="Courier New"/>
              </a:rPr>
              <a:t>“.o”</a:t>
            </a:r>
            <a:r>
              <a:t> files needed to build </a:t>
            </a:r>
            <a:r>
              <a:rPr b="1">
                <a:solidFill>
                  <a:schemeClr val="accent1"/>
                </a:solidFill>
                <a:latin typeface="Courier New"/>
                <a:ea typeface="Courier New"/>
                <a:cs typeface="Courier New"/>
                <a:sym typeface="Courier New"/>
              </a:rPr>
              <a:t>edit</a:t>
            </a:r>
            <a:r>
              <a:t> rule in the previous </a:t>
            </a:r>
            <a:r>
              <a:rPr b="1">
                <a:solidFill>
                  <a:schemeClr val="accent1"/>
                </a:solidFill>
                <a:latin typeface="Courier New"/>
                <a:ea typeface="Courier New"/>
                <a:cs typeface="Courier New"/>
                <a:sym typeface="Courier New"/>
              </a:rPr>
              <a:t>makefile</a:t>
            </a:r>
            <a:r>
              <a:t> as follow:</a:t>
            </a:r>
          </a:p>
          <a:p>
            <a:pPr marL="173254" indent="-173254" defTabSz="420623">
              <a:buSzPct val="100000"/>
              <a:buChar char="•"/>
              <a:defRPr sz="1727"/>
            </a:pPr>
          </a:p>
          <a:p>
            <a:pPr defTabSz="420623">
              <a:defRPr b="1" sz="1727">
                <a:solidFill>
                  <a:schemeClr val="accent1"/>
                </a:solidFill>
                <a:latin typeface="Courier New"/>
                <a:ea typeface="Courier New"/>
                <a:cs typeface="Courier New"/>
                <a:sym typeface="Courier New"/>
              </a:defRPr>
            </a:pPr>
            <a:r>
              <a:t>objects = main.o kbd.o command.o display.o \</a:t>
            </a:r>
          </a:p>
          <a:p>
            <a:pPr defTabSz="420623">
              <a:defRPr b="1" sz="1727">
                <a:solidFill>
                  <a:schemeClr val="accent1"/>
                </a:solidFill>
                <a:latin typeface="Courier New"/>
                <a:ea typeface="Courier New"/>
                <a:cs typeface="Courier New"/>
                <a:sym typeface="Courier New"/>
              </a:defRPr>
            </a:pPr>
            <a:r>
              <a:t>           insert.o search.o files.o utils.o</a:t>
            </a:r>
          </a:p>
          <a:p>
            <a:pPr defTabSz="420623">
              <a:defRPr b="1" sz="1727">
                <a:solidFill>
                  <a:schemeClr val="accent1"/>
                </a:solidFill>
                <a:latin typeface="Courier New"/>
                <a:ea typeface="Courier New"/>
                <a:cs typeface="Courier New"/>
                <a:sym typeface="Courier New"/>
              </a:defRPr>
            </a:pPr>
            <a:r>
              <a:t>		   </a:t>
            </a:r>
          </a:p>
          <a:p>
            <a:pPr defTabSz="420623">
              <a:defRPr b="1" sz="1727">
                <a:solidFill>
                  <a:schemeClr val="accent1"/>
                </a:solidFill>
                <a:latin typeface="Courier New"/>
                <a:ea typeface="Courier New"/>
                <a:cs typeface="Courier New"/>
                <a:sym typeface="Courier New"/>
              </a:defRPr>
            </a:pPr>
            <a:r>
              <a:t>edit : $(objects)</a:t>
            </a:r>
          </a:p>
          <a:p>
            <a:pPr defTabSz="420623">
              <a:defRPr b="1" sz="1727">
                <a:solidFill>
                  <a:schemeClr val="accent1"/>
                </a:solidFill>
                <a:latin typeface="Courier New"/>
                <a:ea typeface="Courier New"/>
                <a:cs typeface="Courier New"/>
                <a:sym typeface="Courier New"/>
              </a:defRPr>
            </a:pPr>
            <a:r>
              <a:t>        cc -o edit $(objects)</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2" name="Implicit recipes in make"/>
          <p:cNvSpPr txBox="1"/>
          <p:nvPr>
            <p:ph type="title"/>
          </p:nvPr>
        </p:nvSpPr>
        <p:spPr>
          <a:prstGeom prst="rect">
            <a:avLst/>
          </a:prstGeom>
        </p:spPr>
        <p:txBody>
          <a:bodyPr/>
          <a:lstStyle/>
          <a:p>
            <a:pPr/>
            <a:r>
              <a:t>Implicit recipes in make</a:t>
            </a:r>
          </a:p>
        </p:txBody>
      </p:sp>
      <p:sp>
        <p:nvSpPr>
          <p:cNvPr id="433" name="In makefile, we can omit the recipe and let make use the implicit recipe that complies “.o” files from corresponding “.c” files. For example, make will compile main.o file from main.c using the recipe &quot;gcc -c main.c -o main.o&quot;, this is possible because both “.o” and “.c” files has the same name.…"/>
          <p:cNvSpPr txBox="1"/>
          <p:nvPr>
            <p:ph type="body" idx="1"/>
          </p:nvPr>
        </p:nvSpPr>
        <p:spPr>
          <a:prstGeom prst="rect">
            <a:avLst/>
          </a:prstGeom>
        </p:spPr>
        <p:txBody>
          <a:bodyPr/>
          <a:lstStyle/>
          <a:p>
            <a:pPr marL="180473" indent="-180473">
              <a:buSzPct val="100000"/>
              <a:buChar char="•"/>
            </a:pPr>
            <a:r>
              <a:t>In </a:t>
            </a:r>
            <a:r>
              <a:rPr b="1">
                <a:solidFill>
                  <a:schemeClr val="accent1"/>
                </a:solidFill>
                <a:latin typeface="Courier New"/>
                <a:ea typeface="Courier New"/>
                <a:cs typeface="Courier New"/>
                <a:sym typeface="Courier New"/>
              </a:rPr>
              <a:t>makefile</a:t>
            </a:r>
            <a:r>
              <a:t>, we can omit the recipe and let make use the implicit recipe that complies </a:t>
            </a:r>
            <a:r>
              <a:rPr b="1">
                <a:solidFill>
                  <a:schemeClr val="accent1"/>
                </a:solidFill>
                <a:latin typeface="Courier New"/>
                <a:ea typeface="Courier New"/>
                <a:cs typeface="Courier New"/>
                <a:sym typeface="Courier New"/>
              </a:rPr>
              <a:t>“.o”</a:t>
            </a:r>
            <a:r>
              <a:t> files from corresponding </a:t>
            </a:r>
            <a:r>
              <a:rPr b="1">
                <a:solidFill>
                  <a:schemeClr val="accent1"/>
                </a:solidFill>
                <a:latin typeface="Courier New"/>
                <a:ea typeface="Courier New"/>
                <a:cs typeface="Courier New"/>
                <a:sym typeface="Courier New"/>
              </a:rPr>
              <a:t>“.c”</a:t>
            </a:r>
            <a:r>
              <a:t> files. For example, make will compile </a:t>
            </a:r>
            <a:r>
              <a:rPr b="1">
                <a:solidFill>
                  <a:schemeClr val="accent1"/>
                </a:solidFill>
                <a:latin typeface="Courier New"/>
                <a:ea typeface="Courier New"/>
                <a:cs typeface="Courier New"/>
                <a:sym typeface="Courier New"/>
              </a:rPr>
              <a:t>main.o</a:t>
            </a:r>
            <a:r>
              <a:t> file from </a:t>
            </a:r>
            <a:r>
              <a:rPr b="1">
                <a:solidFill>
                  <a:schemeClr val="accent1"/>
                </a:solidFill>
                <a:latin typeface="Courier New"/>
                <a:ea typeface="Courier New"/>
                <a:cs typeface="Courier New"/>
                <a:sym typeface="Courier New"/>
              </a:rPr>
              <a:t>main.c</a:t>
            </a:r>
            <a:r>
              <a:t> using the recipe </a:t>
            </a:r>
            <a:r>
              <a:rPr b="1">
                <a:solidFill>
                  <a:schemeClr val="accent1"/>
                </a:solidFill>
                <a:latin typeface="Courier New"/>
                <a:ea typeface="Courier New"/>
                <a:cs typeface="Courier New"/>
                <a:sym typeface="Courier New"/>
              </a:rPr>
              <a:t>"gcc -c main.c -o main.o"</a:t>
            </a:r>
            <a:r>
              <a:t>, this is possible because both </a:t>
            </a:r>
            <a:r>
              <a:rPr b="1">
                <a:solidFill>
                  <a:schemeClr val="accent1"/>
                </a:solidFill>
                <a:latin typeface="Courier New"/>
                <a:ea typeface="Courier New"/>
                <a:cs typeface="Courier New"/>
                <a:sym typeface="Courier New"/>
              </a:rPr>
              <a:t>“.o”</a:t>
            </a:r>
            <a:r>
              <a:t> and </a:t>
            </a:r>
            <a:r>
              <a:rPr b="1">
                <a:solidFill>
                  <a:schemeClr val="accent1"/>
                </a:solidFill>
                <a:latin typeface="Courier New"/>
                <a:ea typeface="Courier New"/>
                <a:cs typeface="Courier New"/>
                <a:sym typeface="Courier New"/>
              </a:rPr>
              <a:t>“.c”</a:t>
            </a:r>
            <a:r>
              <a:t> files has the same name. </a:t>
            </a:r>
          </a:p>
          <a:p>
            <a:pPr marL="180473" indent="-180473">
              <a:buSzPct val="100000"/>
              <a:buChar char="•"/>
            </a:pPr>
          </a:p>
          <a:p>
            <a:pPr marL="180473" indent="-180473">
              <a:buSzPct val="100000"/>
              <a:buChar char="•"/>
            </a:pPr>
            <a:r>
              <a:t>We still need to include the prerequisites for each target though, so that the compilation works correctly.</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5" name="Rewriting the above example"/>
          <p:cNvSpPr txBox="1"/>
          <p:nvPr>
            <p:ph type="title"/>
          </p:nvPr>
        </p:nvSpPr>
        <p:spPr>
          <a:prstGeom prst="rect">
            <a:avLst/>
          </a:prstGeom>
        </p:spPr>
        <p:txBody>
          <a:bodyPr/>
          <a:lstStyle/>
          <a:p>
            <a:pPr/>
            <a:r>
              <a:t>Rewriting the above example</a:t>
            </a:r>
          </a:p>
        </p:txBody>
      </p:sp>
      <p:sp>
        <p:nvSpPr>
          <p:cNvPr id="436" name="objects = main.o kbd.o command.o display.o \…"/>
          <p:cNvSpPr txBox="1"/>
          <p:nvPr>
            <p:ph type="body" sz="half" idx="1"/>
          </p:nvPr>
        </p:nvSpPr>
        <p:spPr>
          <a:xfrm>
            <a:off x="2209800" y="1574800"/>
            <a:ext cx="4926559" cy="4333826"/>
          </a:xfrm>
          <a:prstGeom prst="rect">
            <a:avLst/>
          </a:prstGeom>
        </p:spPr>
        <p:txBody>
          <a:bodyPr/>
          <a:lstStyle/>
          <a:p>
            <a:pPr defTabSz="332993">
              <a:spcBef>
                <a:spcPts val="300"/>
              </a:spcBef>
              <a:defRPr b="1" sz="1368">
                <a:solidFill>
                  <a:schemeClr val="accent1"/>
                </a:solidFill>
                <a:latin typeface="Courier New"/>
                <a:ea typeface="Courier New"/>
                <a:cs typeface="Courier New"/>
                <a:sym typeface="Courier New"/>
              </a:defRPr>
            </a:pPr>
            <a:r>
              <a:t>objects = main.o kbd.o command.o display.o \</a:t>
            </a:r>
          </a:p>
          <a:p>
            <a:pPr defTabSz="332993">
              <a:spcBef>
                <a:spcPts val="300"/>
              </a:spcBef>
              <a:defRPr b="1" sz="1368">
                <a:solidFill>
                  <a:schemeClr val="accent1"/>
                </a:solidFill>
                <a:latin typeface="Courier New"/>
                <a:ea typeface="Courier New"/>
                <a:cs typeface="Courier New"/>
                <a:sym typeface="Courier New"/>
              </a:defRPr>
            </a:pPr>
            <a:r>
              <a:t>          insert.o search.o files.o utils.o</a:t>
            </a:r>
          </a:p>
          <a:p>
            <a:pPr defTabSz="332993">
              <a:spcBef>
                <a:spcPts val="300"/>
              </a:spcBef>
              <a:defRPr b="1" sz="1368">
                <a:solidFill>
                  <a:schemeClr val="accent1"/>
                </a:solidFill>
                <a:latin typeface="Courier New"/>
                <a:ea typeface="Courier New"/>
                <a:cs typeface="Courier New"/>
                <a:sym typeface="Courier New"/>
              </a:defRPr>
            </a:pPr>
          </a:p>
          <a:p>
            <a:pPr defTabSz="332993">
              <a:spcBef>
                <a:spcPts val="300"/>
              </a:spcBef>
              <a:defRPr b="1" sz="1368">
                <a:solidFill>
                  <a:schemeClr val="accent1"/>
                </a:solidFill>
                <a:latin typeface="Courier New"/>
                <a:ea typeface="Courier New"/>
                <a:cs typeface="Courier New"/>
                <a:sym typeface="Courier New"/>
              </a:defRPr>
            </a:pPr>
            <a:r>
              <a:t>edit : $(objects)</a:t>
            </a:r>
          </a:p>
          <a:p>
            <a:pPr defTabSz="332993">
              <a:spcBef>
                <a:spcPts val="300"/>
              </a:spcBef>
              <a:defRPr b="1" sz="1368">
                <a:solidFill>
                  <a:schemeClr val="accent1"/>
                </a:solidFill>
                <a:latin typeface="Courier New"/>
                <a:ea typeface="Courier New"/>
                <a:cs typeface="Courier New"/>
                <a:sym typeface="Courier New"/>
              </a:defRPr>
            </a:pPr>
            <a:r>
              <a:t>        cc -o edit $(objects)</a:t>
            </a:r>
          </a:p>
          <a:p>
            <a:pPr defTabSz="332993">
              <a:spcBef>
                <a:spcPts val="300"/>
              </a:spcBef>
              <a:defRPr b="1" sz="1368">
                <a:solidFill>
                  <a:schemeClr val="accent1"/>
                </a:solidFill>
                <a:latin typeface="Courier New"/>
                <a:ea typeface="Courier New"/>
                <a:cs typeface="Courier New"/>
                <a:sym typeface="Courier New"/>
              </a:defRPr>
            </a:pPr>
          </a:p>
          <a:p>
            <a:pPr defTabSz="332993">
              <a:spcBef>
                <a:spcPts val="300"/>
              </a:spcBef>
              <a:defRPr b="1" sz="1368">
                <a:solidFill>
                  <a:schemeClr val="accent1"/>
                </a:solidFill>
                <a:latin typeface="Courier New"/>
                <a:ea typeface="Courier New"/>
                <a:cs typeface="Courier New"/>
                <a:sym typeface="Courier New"/>
              </a:defRPr>
            </a:pPr>
            <a:r>
              <a:t>main.o : defs.h</a:t>
            </a:r>
          </a:p>
          <a:p>
            <a:pPr defTabSz="332993">
              <a:spcBef>
                <a:spcPts val="300"/>
              </a:spcBef>
              <a:defRPr b="1" sz="1368">
                <a:solidFill>
                  <a:schemeClr val="accent1"/>
                </a:solidFill>
                <a:latin typeface="Courier New"/>
                <a:ea typeface="Courier New"/>
                <a:cs typeface="Courier New"/>
                <a:sym typeface="Courier New"/>
              </a:defRPr>
            </a:pPr>
            <a:r>
              <a:t>kbd.o : defs.h command.h</a:t>
            </a:r>
          </a:p>
          <a:p>
            <a:pPr defTabSz="332993">
              <a:spcBef>
                <a:spcPts val="300"/>
              </a:spcBef>
              <a:defRPr b="1" sz="1368">
                <a:solidFill>
                  <a:schemeClr val="accent1"/>
                </a:solidFill>
                <a:latin typeface="Courier New"/>
                <a:ea typeface="Courier New"/>
                <a:cs typeface="Courier New"/>
                <a:sym typeface="Courier New"/>
              </a:defRPr>
            </a:pPr>
            <a:r>
              <a:t>command.o : defs.h command.h</a:t>
            </a:r>
          </a:p>
          <a:p>
            <a:pPr defTabSz="332993">
              <a:spcBef>
                <a:spcPts val="300"/>
              </a:spcBef>
              <a:defRPr b="1" sz="1368">
                <a:solidFill>
                  <a:schemeClr val="accent1"/>
                </a:solidFill>
                <a:latin typeface="Courier New"/>
                <a:ea typeface="Courier New"/>
                <a:cs typeface="Courier New"/>
                <a:sym typeface="Courier New"/>
              </a:defRPr>
            </a:pPr>
            <a:r>
              <a:t>display.o : defs.h buffer.h</a:t>
            </a:r>
          </a:p>
          <a:p>
            <a:pPr defTabSz="332993">
              <a:spcBef>
                <a:spcPts val="300"/>
              </a:spcBef>
              <a:defRPr b="1" sz="1368">
                <a:solidFill>
                  <a:schemeClr val="accent1"/>
                </a:solidFill>
                <a:latin typeface="Courier New"/>
                <a:ea typeface="Courier New"/>
                <a:cs typeface="Courier New"/>
                <a:sym typeface="Courier New"/>
              </a:defRPr>
            </a:pPr>
            <a:r>
              <a:t>insert.o : defs.h buffer.h</a:t>
            </a:r>
          </a:p>
          <a:p>
            <a:pPr defTabSz="332993">
              <a:spcBef>
                <a:spcPts val="300"/>
              </a:spcBef>
              <a:defRPr b="1" sz="1368">
                <a:solidFill>
                  <a:schemeClr val="accent1"/>
                </a:solidFill>
                <a:latin typeface="Courier New"/>
                <a:ea typeface="Courier New"/>
                <a:cs typeface="Courier New"/>
                <a:sym typeface="Courier New"/>
              </a:defRPr>
            </a:pPr>
            <a:r>
              <a:t>search.o : defs.h buffer.h</a:t>
            </a:r>
          </a:p>
          <a:p>
            <a:pPr defTabSz="332993">
              <a:spcBef>
                <a:spcPts val="300"/>
              </a:spcBef>
              <a:defRPr b="1" sz="1368">
                <a:solidFill>
                  <a:schemeClr val="accent1"/>
                </a:solidFill>
                <a:latin typeface="Courier New"/>
                <a:ea typeface="Courier New"/>
                <a:cs typeface="Courier New"/>
                <a:sym typeface="Courier New"/>
              </a:defRPr>
            </a:pPr>
            <a:r>
              <a:t>files.o : defs.h buffer.h command.h</a:t>
            </a:r>
          </a:p>
          <a:p>
            <a:pPr defTabSz="332993">
              <a:spcBef>
                <a:spcPts val="300"/>
              </a:spcBef>
              <a:defRPr b="1" sz="1368">
                <a:solidFill>
                  <a:schemeClr val="accent1"/>
                </a:solidFill>
                <a:latin typeface="Courier New"/>
                <a:ea typeface="Courier New"/>
                <a:cs typeface="Courier New"/>
                <a:sym typeface="Courier New"/>
              </a:defRPr>
            </a:pPr>
            <a:r>
              <a:t>utils.o : defs.h</a:t>
            </a:r>
          </a:p>
          <a:p>
            <a:pPr defTabSz="332993">
              <a:spcBef>
                <a:spcPts val="300"/>
              </a:spcBef>
              <a:defRPr b="1" sz="1368">
                <a:solidFill>
                  <a:schemeClr val="accent1"/>
                </a:solidFill>
                <a:latin typeface="Courier New"/>
                <a:ea typeface="Courier New"/>
                <a:cs typeface="Courier New"/>
                <a:sym typeface="Courier New"/>
              </a:defRPr>
            </a:pPr>
          </a:p>
          <a:p>
            <a:pPr defTabSz="332993">
              <a:spcBef>
                <a:spcPts val="300"/>
              </a:spcBef>
              <a:defRPr b="1" sz="1368">
                <a:solidFill>
                  <a:schemeClr val="accent1"/>
                </a:solidFill>
                <a:latin typeface="Courier New"/>
                <a:ea typeface="Courier New"/>
                <a:cs typeface="Courier New"/>
                <a:sym typeface="Courier New"/>
              </a:defRPr>
            </a:pPr>
            <a:r>
              <a:t>clean :</a:t>
            </a:r>
          </a:p>
          <a:p>
            <a:pPr defTabSz="332993">
              <a:spcBef>
                <a:spcPts val="300"/>
              </a:spcBef>
              <a:defRPr b="1" sz="1368">
                <a:solidFill>
                  <a:schemeClr val="accent1"/>
                </a:solidFill>
                <a:latin typeface="Courier New"/>
                <a:ea typeface="Courier New"/>
                <a:cs typeface="Courier New"/>
                <a:sym typeface="Courier New"/>
              </a:defRPr>
            </a:pPr>
            <a:r>
              <a:t>        rm edit $(objects)</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8" name="Simplifying makefile even farther"/>
          <p:cNvSpPr txBox="1"/>
          <p:nvPr>
            <p:ph type="title"/>
          </p:nvPr>
        </p:nvSpPr>
        <p:spPr>
          <a:prstGeom prst="rect">
            <a:avLst/>
          </a:prstGeom>
        </p:spPr>
        <p:txBody>
          <a:bodyPr/>
          <a:lstStyle/>
          <a:p>
            <a:pPr/>
            <a:r>
              <a:t>Simplifying makefile even farther</a:t>
            </a:r>
          </a:p>
        </p:txBody>
      </p:sp>
      <p:sp>
        <p:nvSpPr>
          <p:cNvPr id="439" name="With implicit recipes, we can rewrite our makefiles to group entries by their prerequisites not targets:…"/>
          <p:cNvSpPr txBox="1"/>
          <p:nvPr>
            <p:ph type="body" idx="1"/>
          </p:nvPr>
        </p:nvSpPr>
        <p:spPr>
          <a:prstGeom prst="rect">
            <a:avLst/>
          </a:prstGeom>
        </p:spPr>
        <p:txBody>
          <a:bodyPr/>
          <a:lstStyle/>
          <a:p>
            <a:pPr defTabSz="420623">
              <a:defRPr sz="1727"/>
            </a:pPr>
            <a:r>
              <a:t>With implicit recipes, we can rewrite our </a:t>
            </a:r>
            <a:r>
              <a:rPr b="1">
                <a:solidFill>
                  <a:schemeClr val="accent1"/>
                </a:solidFill>
                <a:latin typeface="Courier New"/>
                <a:ea typeface="Courier New"/>
                <a:cs typeface="Courier New"/>
                <a:sym typeface="Courier New"/>
              </a:rPr>
              <a:t>makefiles</a:t>
            </a:r>
            <a:r>
              <a:t> to group entries by their prerequisites not targets:</a:t>
            </a:r>
          </a:p>
          <a:p>
            <a:pPr defTabSz="420623">
              <a:defRPr b="1" sz="1727">
                <a:solidFill>
                  <a:schemeClr val="accent1"/>
                </a:solidFill>
                <a:latin typeface="Courier New"/>
                <a:ea typeface="Courier New"/>
                <a:cs typeface="Courier New"/>
                <a:sym typeface="Courier New"/>
              </a:defRPr>
            </a:pPr>
          </a:p>
          <a:p>
            <a:pPr defTabSz="420623">
              <a:defRPr b="1" sz="1727">
                <a:solidFill>
                  <a:schemeClr val="accent1"/>
                </a:solidFill>
                <a:latin typeface="Courier New"/>
                <a:ea typeface="Courier New"/>
                <a:cs typeface="Courier New"/>
                <a:sym typeface="Courier New"/>
              </a:defRPr>
            </a:pPr>
            <a:r>
              <a:t>objects = main.o kbd.o command.o display.o \</a:t>
            </a:r>
          </a:p>
          <a:p>
            <a:pPr defTabSz="420623">
              <a:defRPr b="1" sz="1727">
                <a:solidFill>
                  <a:schemeClr val="accent1"/>
                </a:solidFill>
                <a:latin typeface="Courier New"/>
                <a:ea typeface="Courier New"/>
                <a:cs typeface="Courier New"/>
                <a:sym typeface="Courier New"/>
              </a:defRPr>
            </a:pPr>
            <a:r>
              <a:t>          insert.o search.o files.o utils.o</a:t>
            </a:r>
          </a:p>
          <a:p>
            <a:pPr defTabSz="420623">
              <a:defRPr b="1" sz="1727">
                <a:solidFill>
                  <a:schemeClr val="accent1"/>
                </a:solidFill>
                <a:latin typeface="Courier New"/>
                <a:ea typeface="Courier New"/>
                <a:cs typeface="Courier New"/>
                <a:sym typeface="Courier New"/>
              </a:defRPr>
            </a:pPr>
          </a:p>
          <a:p>
            <a:pPr defTabSz="420623">
              <a:defRPr b="1" sz="1727">
                <a:solidFill>
                  <a:schemeClr val="accent1"/>
                </a:solidFill>
                <a:latin typeface="Courier New"/>
                <a:ea typeface="Courier New"/>
                <a:cs typeface="Courier New"/>
                <a:sym typeface="Courier New"/>
              </a:defRPr>
            </a:pPr>
            <a:r>
              <a:t>edit : $(objects)</a:t>
            </a:r>
          </a:p>
          <a:p>
            <a:pPr defTabSz="420623">
              <a:defRPr b="1" sz="1727">
                <a:solidFill>
                  <a:schemeClr val="accent1"/>
                </a:solidFill>
                <a:latin typeface="Courier New"/>
                <a:ea typeface="Courier New"/>
                <a:cs typeface="Courier New"/>
                <a:sym typeface="Courier New"/>
              </a:defRPr>
            </a:pPr>
            <a:r>
              <a:t>        cc -o edit $(objects)</a:t>
            </a:r>
          </a:p>
          <a:p>
            <a:pPr defTabSz="420623">
              <a:defRPr b="1" sz="1727">
                <a:solidFill>
                  <a:schemeClr val="accent1"/>
                </a:solidFill>
                <a:latin typeface="Courier New"/>
                <a:ea typeface="Courier New"/>
                <a:cs typeface="Courier New"/>
                <a:sym typeface="Courier New"/>
              </a:defRPr>
            </a:pPr>
          </a:p>
          <a:p>
            <a:pPr defTabSz="420623">
              <a:defRPr b="1" sz="1727">
                <a:solidFill>
                  <a:schemeClr val="accent1"/>
                </a:solidFill>
                <a:latin typeface="Courier New"/>
                <a:ea typeface="Courier New"/>
                <a:cs typeface="Courier New"/>
                <a:sym typeface="Courier New"/>
              </a:defRPr>
            </a:pPr>
            <a:r>
              <a:t>$(objects) : defs.h</a:t>
            </a:r>
          </a:p>
          <a:p>
            <a:pPr defTabSz="420623">
              <a:defRPr b="1" sz="1727">
                <a:solidFill>
                  <a:schemeClr val="accent1"/>
                </a:solidFill>
                <a:latin typeface="Courier New"/>
                <a:ea typeface="Courier New"/>
                <a:cs typeface="Courier New"/>
                <a:sym typeface="Courier New"/>
              </a:defRPr>
            </a:pPr>
            <a:r>
              <a:t>kbd.o command.o files.o : command.h</a:t>
            </a:r>
          </a:p>
          <a:p>
            <a:pPr defTabSz="420623">
              <a:defRPr b="1" sz="1727">
                <a:solidFill>
                  <a:schemeClr val="accent1"/>
                </a:solidFill>
                <a:latin typeface="Courier New"/>
                <a:ea typeface="Courier New"/>
                <a:cs typeface="Courier New"/>
                <a:sym typeface="Courier New"/>
              </a:defRPr>
            </a:pPr>
            <a:r>
              <a:t>display.o insert.o search.o files.o : buffer.h</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41" name="Running other tasks with make"/>
          <p:cNvSpPr txBox="1"/>
          <p:nvPr>
            <p:ph type="title"/>
          </p:nvPr>
        </p:nvSpPr>
        <p:spPr>
          <a:prstGeom prst="rect">
            <a:avLst/>
          </a:prstGeom>
        </p:spPr>
        <p:txBody>
          <a:bodyPr/>
          <a:lstStyle/>
          <a:p>
            <a:pPr/>
            <a:r>
              <a:t>Running other tasks with make</a:t>
            </a:r>
          </a:p>
        </p:txBody>
      </p:sp>
      <p:sp>
        <p:nvSpPr>
          <p:cNvPr id="442" name="make can run other actions than compiling files, for example it can clean the current directory from the object files.…"/>
          <p:cNvSpPr txBox="1"/>
          <p:nvPr>
            <p:ph type="body" idx="1"/>
          </p:nvPr>
        </p:nvSpPr>
        <p:spPr>
          <a:prstGeom prst="rect">
            <a:avLst/>
          </a:prstGeom>
        </p:spPr>
        <p:txBody>
          <a:bodyPr/>
          <a:lstStyle/>
          <a:p>
            <a:pPr marL="180473" indent="-180473">
              <a:buSzPct val="100000"/>
              <a:buChar char="•"/>
            </a:pPr>
            <a:r>
              <a:rPr b="1">
                <a:solidFill>
                  <a:schemeClr val="accent1"/>
                </a:solidFill>
                <a:latin typeface="Courier New"/>
                <a:ea typeface="Courier New"/>
                <a:cs typeface="Courier New"/>
                <a:sym typeface="Courier New"/>
              </a:rPr>
              <a:t>make</a:t>
            </a:r>
            <a:r>
              <a:t> can run other actions than compiling files, for example it can clean the current directory from the object files. </a:t>
            </a:r>
          </a:p>
          <a:p>
            <a:pPr marL="180473" indent="-180473">
              <a:buSzPct val="100000"/>
              <a:buChar char="•"/>
            </a:pPr>
            <a:r>
              <a:t>To achieve that, we add another target at the end of the file:</a:t>
            </a:r>
          </a:p>
          <a:p>
            <a:pPr>
              <a:defRPr b="1">
                <a:solidFill>
                  <a:schemeClr val="accent1"/>
                </a:solidFill>
                <a:latin typeface="Courier New"/>
                <a:ea typeface="Courier New"/>
                <a:cs typeface="Courier New"/>
                <a:sym typeface="Courier New"/>
              </a:defRPr>
            </a:pPr>
            <a:r>
              <a:t>clean:</a:t>
            </a:r>
          </a:p>
          <a:p>
            <a:pPr>
              <a:defRPr b="1">
                <a:solidFill>
                  <a:schemeClr val="accent1"/>
                </a:solidFill>
                <a:latin typeface="Courier New"/>
                <a:ea typeface="Courier New"/>
                <a:cs typeface="Courier New"/>
                <a:sym typeface="Courier New"/>
              </a:defRPr>
            </a:pPr>
            <a:r>
              <a:t>        rm edit $(objects)</a:t>
            </a:r>
          </a:p>
          <a:p>
            <a:pPr marL="180473" indent="-180473">
              <a:buSzPct val="100000"/>
              <a:buChar char="•"/>
            </a:pPr>
            <a:r>
              <a:t>Though, to be sure that </a:t>
            </a:r>
            <a:r>
              <a:rPr b="1">
                <a:solidFill>
                  <a:schemeClr val="accent1"/>
                </a:solidFill>
                <a:latin typeface="Courier New"/>
                <a:ea typeface="Courier New"/>
                <a:cs typeface="Courier New"/>
                <a:sym typeface="Courier New"/>
              </a:rPr>
              <a:t>make</a:t>
            </a:r>
            <a:r>
              <a:t> will not get confused between these tasks and actual file names, we can use the following formats</a:t>
            </a:r>
          </a:p>
          <a:p>
            <a:pPr marL="180473" indent="-180473">
              <a:buSzPct val="100000"/>
              <a:buChar char="•"/>
            </a:pPr>
          </a:p>
          <a:p>
            <a:pPr>
              <a:defRPr b="1">
                <a:solidFill>
                  <a:schemeClr val="accent1"/>
                </a:solidFill>
                <a:latin typeface="Courier New"/>
                <a:ea typeface="Courier New"/>
                <a:cs typeface="Courier New"/>
                <a:sym typeface="Courier New"/>
              </a:defRPr>
            </a:pPr>
            <a:r>
              <a:t>.PHONY : clean</a:t>
            </a:r>
          </a:p>
          <a:p>
            <a:pPr>
              <a:defRPr b="1">
                <a:solidFill>
                  <a:schemeClr val="accent1"/>
                </a:solidFill>
                <a:latin typeface="Courier New"/>
                <a:ea typeface="Courier New"/>
                <a:cs typeface="Courier New"/>
                <a:sym typeface="Courier New"/>
              </a:defRPr>
            </a:pPr>
            <a:r>
              <a:t>clean :</a:t>
            </a:r>
          </a:p>
          <a:p>
            <a:pPr>
              <a:defRPr b="1">
                <a:solidFill>
                  <a:schemeClr val="accent1"/>
                </a:solidFill>
                <a:latin typeface="Courier New"/>
                <a:ea typeface="Courier New"/>
                <a:cs typeface="Courier New"/>
                <a:sym typeface="Courier New"/>
              </a:defRPr>
            </a:pPr>
            <a:r>
              <a:t>        -rm edit $(objects)</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44" name="References"/>
          <p:cNvSpPr txBox="1"/>
          <p:nvPr>
            <p:ph type="title"/>
          </p:nvPr>
        </p:nvSpPr>
        <p:spPr>
          <a:prstGeom prst="rect">
            <a:avLst/>
          </a:prstGeom>
        </p:spPr>
        <p:txBody>
          <a:bodyPr/>
          <a:lstStyle/>
          <a:p>
            <a:pPr lvl="1"/>
            <a:r>
              <a:t>References</a:t>
            </a:r>
          </a:p>
        </p:txBody>
      </p:sp>
      <p:sp>
        <p:nvSpPr>
          <p:cNvPr id="445" name="For more details about make, Please check the official documentation at…"/>
          <p:cNvSpPr txBox="1"/>
          <p:nvPr>
            <p:ph type="body" idx="1"/>
          </p:nvPr>
        </p:nvSpPr>
        <p:spPr>
          <a:prstGeom prst="rect">
            <a:avLst/>
          </a:prstGeom>
        </p:spPr>
        <p:txBody>
          <a:bodyPr/>
          <a:lstStyle/>
          <a:p>
            <a:pPr/>
            <a:r>
              <a:t>For more details about make, Please check the official documentation at </a:t>
            </a:r>
          </a:p>
          <a:p>
            <a:pPr/>
          </a:p>
          <a:p>
            <a:pPr/>
            <a:r>
              <a:t>https://www.gnu.org/software/make/manual/make.html</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423F3F"/>
      </a:dk1>
      <a:lt1>
        <a:srgbClr val="034242"/>
      </a:lt1>
      <a:dk2>
        <a:srgbClr val="A7A7A7"/>
      </a:dk2>
      <a:lt2>
        <a:srgbClr val="535353"/>
      </a:lt2>
      <a:accent1>
        <a:srgbClr val="00673E"/>
      </a:accent1>
      <a:accent2>
        <a:srgbClr val="599A83"/>
      </a:accent2>
      <a:accent3>
        <a:srgbClr val="9BBB59"/>
      </a:accent3>
      <a:accent4>
        <a:srgbClr val="8064A2"/>
      </a:accent4>
      <a:accent5>
        <a:srgbClr val="4BACC6"/>
      </a:accent5>
      <a:accent6>
        <a:srgbClr val="F79646"/>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sx="100000" sy="100000" kx="0" ky="0" algn="b" rotWithShape="0" blurRad="38100" dist="20000" dir="540000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t" upright="0">
        <a:spAutoFit/>
      </a:bodyPr>
      <a:lstStyle>
        <a:defPPr marL="0" marR="0" indent="0" algn="l" defTabSz="492125"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rgbClr val="423F3F"/>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38100" dist="20000" dir="5400000">
            <a:srgbClr val="000000">
              <a:alpha val="38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492125"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rgbClr val="423F3F"/>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00673E"/>
      </a:accent1>
      <a:accent2>
        <a:srgbClr val="599A83"/>
      </a:accent2>
      <a:accent3>
        <a:srgbClr val="9BBB59"/>
      </a:accent3>
      <a:accent4>
        <a:srgbClr val="8064A2"/>
      </a:accent4>
      <a:accent5>
        <a:srgbClr val="4BACC6"/>
      </a:accent5>
      <a:accent6>
        <a:srgbClr val="F79646"/>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sx="100000" sy="100000" kx="0" ky="0" algn="b" rotWithShape="0" blurRad="38100" dist="20000" dir="540000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t" upright="0">
        <a:spAutoFit/>
      </a:bodyPr>
      <a:lstStyle>
        <a:defPPr marL="0" marR="0" indent="0" algn="l" defTabSz="492125"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rgbClr val="423F3F"/>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38100" dist="20000" dir="5400000">
            <a:srgbClr val="000000">
              <a:alpha val="38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492125" rtl="0" fontAlgn="auto" latinLnBrk="0" hangingPunct="0">
          <a:lnSpc>
            <a:spcPct val="100000"/>
          </a:lnSpc>
          <a:spcBef>
            <a:spcPts val="0"/>
          </a:spcBef>
          <a:spcAft>
            <a:spcPts val="0"/>
          </a:spcAft>
          <a:buClrTx/>
          <a:buSzTx/>
          <a:buFontTx/>
          <a:buNone/>
          <a:tabLst/>
          <a:defRPr b="0" baseline="0" cap="none" i="0" spc="0" strike="noStrike" sz="1900" u="none" kumimoji="0" normalizeH="0">
            <a:ln>
              <a:noFill/>
            </a:ln>
            <a:solidFill>
              <a:srgbClr val="423F3F"/>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