
<file path=[Content_Types].xml><?xml version="1.0" encoding="utf-8"?>
<Types xmlns="http://schemas.openxmlformats.org/package/2006/content-types">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2.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autoCompressPictures="0" strictFirstAndLastChars="0" saveSubsetFonts="1">
  <p:sldMasterIdLst>
    <p:sldMasterId id="2147483660"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Lst>
  <p:sldSz cy="6858000" cx="9144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file>

<file path=ppt/_rels/presentation.xml.rels><?xml version="1.0" encoding="UTF-8" standalone="yes"?><Relationships xmlns="http://schemas.openxmlformats.org/package/2006/relationships"><Relationship Id="rId20" Type="http://schemas.openxmlformats.org/officeDocument/2006/relationships/slide" Target="slides/slide16.xml"/><Relationship Id="rId22" Type="http://schemas.openxmlformats.org/officeDocument/2006/relationships/slide" Target="slides/slide18.xml"/><Relationship Id="rId21" Type="http://schemas.openxmlformats.org/officeDocument/2006/relationships/slide" Target="slides/slide17.xml"/><Relationship Id="rId24" Type="http://schemas.openxmlformats.org/officeDocument/2006/relationships/slide" Target="slides/slide20.xml"/><Relationship Id="rId23" Type="http://schemas.openxmlformats.org/officeDocument/2006/relationships/slide" Target="slides/slide19.xml"/><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26" Type="http://schemas.openxmlformats.org/officeDocument/2006/relationships/slide" Target="slides/slide22.xml"/><Relationship Id="rId25" Type="http://schemas.openxmlformats.org/officeDocument/2006/relationships/slide" Target="slides/slide21.xml"/><Relationship Id="rId28" Type="http://schemas.openxmlformats.org/officeDocument/2006/relationships/slide" Target="slides/slide24.xml"/><Relationship Id="rId27" Type="http://schemas.openxmlformats.org/officeDocument/2006/relationships/slide" Target="slides/slide23.xml"/><Relationship Id="rId5" Type="http://schemas.openxmlformats.org/officeDocument/2006/relationships/slide" Target="slides/slide1.xml"/><Relationship Id="rId6" Type="http://schemas.openxmlformats.org/officeDocument/2006/relationships/slide" Target="slides/slide2.xml"/><Relationship Id="rId29" Type="http://schemas.openxmlformats.org/officeDocument/2006/relationships/slide" Target="slides/slide25.xml"/><Relationship Id="rId7" Type="http://schemas.openxmlformats.org/officeDocument/2006/relationships/slide" Target="slides/slide3.xml"/><Relationship Id="rId8" Type="http://schemas.openxmlformats.org/officeDocument/2006/relationships/slide" Target="slides/slide4.xml"/><Relationship Id="rId31" Type="http://schemas.openxmlformats.org/officeDocument/2006/relationships/slide" Target="slides/slide27.xml"/><Relationship Id="rId30" Type="http://schemas.openxmlformats.org/officeDocument/2006/relationships/slide" Target="slides/slide26.xml"/><Relationship Id="rId11" Type="http://schemas.openxmlformats.org/officeDocument/2006/relationships/slide" Target="slides/slide7.xml"/><Relationship Id="rId10" Type="http://schemas.openxmlformats.org/officeDocument/2006/relationships/slide" Target="slides/slide6.xml"/><Relationship Id="rId13" Type="http://schemas.openxmlformats.org/officeDocument/2006/relationships/slide" Target="slides/slide9.xml"/><Relationship Id="rId12" Type="http://schemas.openxmlformats.org/officeDocument/2006/relationships/slide" Target="slides/slide8.xml"/><Relationship Id="rId15" Type="http://schemas.openxmlformats.org/officeDocument/2006/relationships/slide" Target="slides/slide11.xml"/><Relationship Id="rId14" Type="http://schemas.openxmlformats.org/officeDocument/2006/relationships/slide" Target="slides/slide10.xml"/><Relationship Id="rId17" Type="http://schemas.openxmlformats.org/officeDocument/2006/relationships/slide" Target="slides/slide13.xml"/><Relationship Id="rId16" Type="http://schemas.openxmlformats.org/officeDocument/2006/relationships/slide" Target="slides/slide12.xml"/><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000000"/>
        </a:solidFill>
      </p:bgPr>
    </p:bg>
    <p:spTree>
      <p:nvGrpSpPr>
        <p:cNvPr id="2" name="Shape 2"/>
        <p:cNvGrpSpPr/>
        <p:nvPr/>
      </p:nvGrpSpPr>
      <p:grpSpPr>
        <a:xfrm>
          <a:off x="0" y="0"/>
          <a:ext cx="0" cy="0"/>
          <a:chOff x="0" y="0"/>
          <a:chExt cx="0" cy="0"/>
        </a:xfrm>
      </p:grpSpPr>
      <p:sp>
        <p:nvSpPr>
          <p:cNvPr id="3" name="Shape 3"/>
          <p:cNvSpPr txBox="1"/>
          <p:nvPr>
            <p:ph idx="2" type="hdr"/>
          </p:nvPr>
        </p:nvSpPr>
        <p:spPr>
          <a:xfrm>
            <a:off x="0" y="0"/>
            <a:ext cx="2971800" cy="458787"/>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9pPr>
          </a:lstStyle>
          <a:p/>
        </p:txBody>
      </p:sp>
      <p:sp>
        <p:nvSpPr>
          <p:cNvPr id="4" name="Shape 4"/>
          <p:cNvSpPr txBox="1"/>
          <p:nvPr>
            <p:ph idx="10" type="dt"/>
          </p:nvPr>
        </p:nvSpPr>
        <p:spPr>
          <a:xfrm>
            <a:off x="3884612" y="0"/>
            <a:ext cx="2971800" cy="458787"/>
          </a:xfrm>
          <a:prstGeom prst="rect">
            <a:avLst/>
          </a:prstGeom>
          <a:noFill/>
          <a:ln>
            <a:noFill/>
          </a:ln>
        </p:spPr>
        <p:txBody>
          <a:bodyPr anchorCtr="0" anchor="t" bIns="91425" lIns="91425" spcFirstLastPara="1" rIns="91425" wrap="square" tIns="91425"/>
          <a:lstStyle>
            <a:lvl1pPr indent="0" lvl="0" marL="0" marR="0" rtl="0" algn="r">
              <a:lnSpc>
                <a:spcPct val="100000"/>
              </a:lnSpc>
              <a:spcBef>
                <a:spcPts val="0"/>
              </a:spcBef>
              <a:spcAft>
                <a:spcPts val="0"/>
              </a:spcAft>
              <a:buSzPts val="1400"/>
              <a:buNone/>
              <a:defRPr b="0" i="0" sz="1200" u="none" cap="none" strike="noStrike">
                <a:solidFill>
                  <a:srgbClr val="000000"/>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9pPr>
          </a:lstStyle>
          <a:p/>
        </p:txBody>
      </p:sp>
      <p:sp>
        <p:nvSpPr>
          <p:cNvPr id="5" name="Shape 5"/>
          <p:cNvSpPr/>
          <p:nvPr>
            <p:ph idx="3" type="sldImg"/>
          </p:nvPr>
        </p:nvSpPr>
        <p:spPr>
          <a:xfrm>
            <a:off x="1371600" y="1143000"/>
            <a:ext cx="4114800" cy="3086100"/>
          </a:xfrm>
          <a:custGeom>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med" w="med" type="none"/>
            <a:tailEnd len="med" w="med" type="none"/>
          </a:ln>
        </p:spPr>
      </p:sp>
      <p:sp>
        <p:nvSpPr>
          <p:cNvPr id="6" name="Shape 6"/>
          <p:cNvSpPr txBox="1"/>
          <p:nvPr>
            <p:ph idx="1" type="body"/>
          </p:nvPr>
        </p:nvSpPr>
        <p:spPr>
          <a:xfrm>
            <a:off x="685800" y="4400550"/>
            <a:ext cx="5486400" cy="3600450"/>
          </a:xfrm>
          <a:prstGeom prst="rect">
            <a:avLst/>
          </a:prstGeom>
          <a:noFill/>
          <a:ln>
            <a:noFill/>
          </a:ln>
        </p:spPr>
        <p:txBody>
          <a:bodyPr anchorCtr="0" anchor="t" bIns="91425" lIns="91425" spcFirstLastPara="1" rIns="91425" wrap="square" tIns="91425"/>
          <a:lstStyle>
            <a:lvl1pPr indent="-228600" lvl="0" marL="457200" marR="0" rtl="0" algn="l">
              <a:spcBef>
                <a:spcPts val="0"/>
              </a:spcBef>
              <a:spcAft>
                <a:spcPts val="0"/>
              </a:spcAft>
              <a:buSzPts val="1400"/>
              <a:buNone/>
              <a:defRPr b="0" i="0" sz="1800" u="none" cap="none" strike="noStrike"/>
            </a:lvl1pPr>
            <a:lvl2pPr indent="-228600" lvl="1" marL="914400" marR="0" rtl="0" algn="l">
              <a:spcBef>
                <a:spcPts val="0"/>
              </a:spcBef>
              <a:spcAft>
                <a:spcPts val="0"/>
              </a:spcAft>
              <a:buSzPts val="1400"/>
              <a:buNone/>
              <a:defRPr b="0" i="0" sz="1800" u="none" cap="none" strike="noStrike"/>
            </a:lvl2pPr>
            <a:lvl3pPr indent="-228600" lvl="2" marL="1371600" marR="0" rtl="0" algn="l">
              <a:spcBef>
                <a:spcPts val="0"/>
              </a:spcBef>
              <a:spcAft>
                <a:spcPts val="0"/>
              </a:spcAft>
              <a:buSzPts val="1400"/>
              <a:buNone/>
              <a:defRPr b="0" i="0" sz="1800" u="none" cap="none" strike="noStrike"/>
            </a:lvl3pPr>
            <a:lvl4pPr indent="-228600" lvl="3" marL="1828800" marR="0" rtl="0" algn="l">
              <a:spcBef>
                <a:spcPts val="0"/>
              </a:spcBef>
              <a:spcAft>
                <a:spcPts val="0"/>
              </a:spcAft>
              <a:buSzPts val="1400"/>
              <a:buNone/>
              <a:defRPr b="0" i="0" sz="1800" u="none" cap="none" strike="noStrike"/>
            </a:lvl4pPr>
            <a:lvl5pPr indent="-228600" lvl="4" marL="2286000" marR="0" rtl="0" algn="l">
              <a:spcBef>
                <a:spcPts val="0"/>
              </a:spcBef>
              <a:spcAft>
                <a:spcPts val="0"/>
              </a:spcAft>
              <a:buSzPts val="1400"/>
              <a:buNone/>
              <a:defRPr b="0" i="0" sz="1800" u="none" cap="none" strike="noStrike"/>
            </a:lvl5pPr>
            <a:lvl6pPr indent="-228600" lvl="5" marL="2743200" marR="0" rtl="0" algn="l">
              <a:spcBef>
                <a:spcPts val="0"/>
              </a:spcBef>
              <a:spcAft>
                <a:spcPts val="0"/>
              </a:spcAft>
              <a:buSzPts val="1400"/>
              <a:buNone/>
              <a:defRPr b="0" i="0" sz="1800" u="none" cap="none" strike="noStrike"/>
            </a:lvl6pPr>
            <a:lvl7pPr indent="-228600" lvl="6" marL="3200400" marR="0" rtl="0" algn="l">
              <a:spcBef>
                <a:spcPts val="0"/>
              </a:spcBef>
              <a:spcAft>
                <a:spcPts val="0"/>
              </a:spcAft>
              <a:buSzPts val="1400"/>
              <a:buNone/>
              <a:defRPr b="0" i="0" sz="1800" u="none" cap="none" strike="noStrike"/>
            </a:lvl7pPr>
            <a:lvl8pPr indent="-228600" lvl="7" marL="3657600" marR="0" rtl="0" algn="l">
              <a:spcBef>
                <a:spcPts val="0"/>
              </a:spcBef>
              <a:spcAft>
                <a:spcPts val="0"/>
              </a:spcAft>
              <a:buSzPts val="1400"/>
              <a:buNone/>
              <a:defRPr b="0" i="0" sz="1800" u="none" cap="none" strike="noStrike"/>
            </a:lvl8pPr>
            <a:lvl9pPr indent="-228600" lvl="8" marL="4114800" marR="0" rtl="0" algn="l">
              <a:spcBef>
                <a:spcPts val="0"/>
              </a:spcBef>
              <a:spcAft>
                <a:spcPts val="0"/>
              </a:spcAft>
              <a:buSzPts val="1400"/>
              <a:buNone/>
              <a:defRPr b="0" i="0" sz="1800" u="none" cap="none" strike="noStrike"/>
            </a:lvl9pPr>
          </a:lstStyle>
          <a:p/>
        </p:txBody>
      </p:sp>
      <p:sp>
        <p:nvSpPr>
          <p:cNvPr id="7" name="Shape 7"/>
          <p:cNvSpPr txBox="1"/>
          <p:nvPr>
            <p:ph idx="11" type="ftr"/>
          </p:nvPr>
        </p:nvSpPr>
        <p:spPr>
          <a:xfrm>
            <a:off x="0" y="8685212"/>
            <a:ext cx="2971800" cy="458787"/>
          </a:xfrm>
          <a:prstGeom prst="rect">
            <a:avLst/>
          </a:prstGeom>
          <a:noFill/>
          <a:ln>
            <a:noFill/>
          </a:ln>
        </p:spPr>
        <p:txBody>
          <a:bodyPr anchorCtr="0" anchor="b"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9pPr>
          </a:lstStyle>
          <a:p/>
        </p:txBody>
      </p:sp>
      <p:sp>
        <p:nvSpPr>
          <p:cNvPr id="8" name="Shape 8"/>
          <p:cNvSpPr txBox="1"/>
          <p:nvPr>
            <p:ph idx="12" type="sldNum"/>
          </p:nvPr>
        </p:nvSpPr>
        <p:spPr>
          <a:xfrm>
            <a:off x="3884612" y="8685212"/>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Times New Roman"/>
              <a:buNone/>
            </a:pPr>
            <a:fld id="{00000000-1234-1234-1234-123412341234}" type="slidenum">
              <a:rPr b="0" i="0" lang="en-US" sz="1200" u="none" cap="none" strike="noStrike">
                <a:solidFill>
                  <a:srgbClr val="000000"/>
                </a:solidFill>
                <a:latin typeface="Times New Roman"/>
                <a:ea typeface="Times New Roman"/>
                <a:cs typeface="Times New Roman"/>
                <a:sym typeface="Times New Roman"/>
              </a:rPr>
              <a:t>‹#›</a:t>
            </a:fld>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91" name="Shape 91"/>
        <p:cNvGrpSpPr/>
        <p:nvPr/>
      </p:nvGrpSpPr>
      <p:grpSpPr>
        <a:xfrm>
          <a:off x="0" y="0"/>
          <a:ext cx="0" cy="0"/>
          <a:chOff x="0" y="0"/>
          <a:chExt cx="0" cy="0"/>
        </a:xfrm>
      </p:grpSpPr>
      <p:sp>
        <p:nvSpPr>
          <p:cNvPr id="92" name="Shape 92"/>
          <p:cNvSpPr txBox="1"/>
          <p:nvPr>
            <p:ph idx="1" type="body"/>
          </p:nvPr>
        </p:nvSpPr>
        <p:spPr>
          <a:xfrm>
            <a:off x="685800" y="4400550"/>
            <a:ext cx="5486400" cy="360045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93" name="Shape 93"/>
          <p:cNvSpPr/>
          <p:nvPr>
            <p:ph idx="2" type="sldImg"/>
          </p:nvPr>
        </p:nvSpPr>
        <p:spPr>
          <a:xfrm>
            <a:off x="1371600" y="1143000"/>
            <a:ext cx="4114800" cy="30861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96" name="Shape 96"/>
        <p:cNvGrpSpPr/>
        <p:nvPr/>
      </p:nvGrpSpPr>
      <p:grpSpPr>
        <a:xfrm>
          <a:off x="0" y="0"/>
          <a:ext cx="0" cy="0"/>
          <a:chOff x="0" y="0"/>
          <a:chExt cx="0" cy="0"/>
        </a:xfrm>
      </p:grpSpPr>
      <p:sp>
        <p:nvSpPr>
          <p:cNvPr id="97" name="Shape 97"/>
          <p:cNvSpPr txBox="1"/>
          <p:nvPr>
            <p:ph idx="1" type="body"/>
          </p:nvPr>
        </p:nvSpPr>
        <p:spPr>
          <a:xfrm>
            <a:off x="685800" y="4400550"/>
            <a:ext cx="5486400" cy="360045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98" name="Shape 98"/>
          <p:cNvSpPr/>
          <p:nvPr>
            <p:ph idx="2" type="sldImg"/>
          </p:nvPr>
        </p:nvSpPr>
        <p:spPr>
          <a:xfrm>
            <a:off x="1371600" y="1143000"/>
            <a:ext cx="4114800" cy="30861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02" name="Shape 102"/>
        <p:cNvGrpSpPr/>
        <p:nvPr/>
      </p:nvGrpSpPr>
      <p:grpSpPr>
        <a:xfrm>
          <a:off x="0" y="0"/>
          <a:ext cx="0" cy="0"/>
          <a:chOff x="0" y="0"/>
          <a:chExt cx="0" cy="0"/>
        </a:xfrm>
      </p:grpSpPr>
      <p:sp>
        <p:nvSpPr>
          <p:cNvPr id="103" name="Shape 103"/>
          <p:cNvSpPr txBox="1"/>
          <p:nvPr>
            <p:ph idx="1" type="body"/>
          </p:nvPr>
        </p:nvSpPr>
        <p:spPr>
          <a:xfrm>
            <a:off x="685800" y="4400550"/>
            <a:ext cx="5486400" cy="360045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104" name="Shape 104"/>
          <p:cNvSpPr/>
          <p:nvPr>
            <p:ph idx="2" type="sldImg"/>
          </p:nvPr>
        </p:nvSpPr>
        <p:spPr>
          <a:xfrm>
            <a:off x="1371600" y="1143000"/>
            <a:ext cx="4114800" cy="30861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09" name="Shape 109"/>
        <p:cNvGrpSpPr/>
        <p:nvPr/>
      </p:nvGrpSpPr>
      <p:grpSpPr>
        <a:xfrm>
          <a:off x="0" y="0"/>
          <a:ext cx="0" cy="0"/>
          <a:chOff x="0" y="0"/>
          <a:chExt cx="0" cy="0"/>
        </a:xfrm>
      </p:grpSpPr>
      <p:sp>
        <p:nvSpPr>
          <p:cNvPr id="110" name="Shape 110"/>
          <p:cNvSpPr txBox="1"/>
          <p:nvPr>
            <p:ph idx="1" type="body"/>
          </p:nvPr>
        </p:nvSpPr>
        <p:spPr>
          <a:xfrm>
            <a:off x="685800" y="4400550"/>
            <a:ext cx="5486400" cy="360045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111" name="Shape 111"/>
          <p:cNvSpPr/>
          <p:nvPr>
            <p:ph idx="2" type="sldImg"/>
          </p:nvPr>
        </p:nvSpPr>
        <p:spPr>
          <a:xfrm>
            <a:off x="1371600" y="1143000"/>
            <a:ext cx="4114800" cy="30861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16" name="Shape 116"/>
        <p:cNvGrpSpPr/>
        <p:nvPr/>
      </p:nvGrpSpPr>
      <p:grpSpPr>
        <a:xfrm>
          <a:off x="0" y="0"/>
          <a:ext cx="0" cy="0"/>
          <a:chOff x="0" y="0"/>
          <a:chExt cx="0" cy="0"/>
        </a:xfrm>
      </p:grpSpPr>
      <p:sp>
        <p:nvSpPr>
          <p:cNvPr id="117" name="Shape 117"/>
          <p:cNvSpPr txBox="1"/>
          <p:nvPr>
            <p:ph idx="1" type="body"/>
          </p:nvPr>
        </p:nvSpPr>
        <p:spPr>
          <a:xfrm>
            <a:off x="685800" y="4400550"/>
            <a:ext cx="5486400" cy="360045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118" name="Shape 118"/>
          <p:cNvSpPr/>
          <p:nvPr>
            <p:ph idx="2" type="sldImg"/>
          </p:nvPr>
        </p:nvSpPr>
        <p:spPr>
          <a:xfrm>
            <a:off x="1371600" y="1143000"/>
            <a:ext cx="4114800" cy="30861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23" name="Shape 123"/>
        <p:cNvGrpSpPr/>
        <p:nvPr/>
      </p:nvGrpSpPr>
      <p:grpSpPr>
        <a:xfrm>
          <a:off x="0" y="0"/>
          <a:ext cx="0" cy="0"/>
          <a:chOff x="0" y="0"/>
          <a:chExt cx="0" cy="0"/>
        </a:xfrm>
      </p:grpSpPr>
      <p:sp>
        <p:nvSpPr>
          <p:cNvPr id="124" name="Shape 124"/>
          <p:cNvSpPr txBox="1"/>
          <p:nvPr>
            <p:ph idx="1" type="body"/>
          </p:nvPr>
        </p:nvSpPr>
        <p:spPr>
          <a:xfrm>
            <a:off x="685800" y="4400550"/>
            <a:ext cx="5486400" cy="360045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125" name="Shape 125"/>
          <p:cNvSpPr/>
          <p:nvPr>
            <p:ph idx="2" type="sldImg"/>
          </p:nvPr>
        </p:nvSpPr>
        <p:spPr>
          <a:xfrm>
            <a:off x="1371600" y="1143000"/>
            <a:ext cx="4114800" cy="30861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29" name="Shape 129"/>
        <p:cNvGrpSpPr/>
        <p:nvPr/>
      </p:nvGrpSpPr>
      <p:grpSpPr>
        <a:xfrm>
          <a:off x="0" y="0"/>
          <a:ext cx="0" cy="0"/>
          <a:chOff x="0" y="0"/>
          <a:chExt cx="0" cy="0"/>
        </a:xfrm>
      </p:grpSpPr>
      <p:sp>
        <p:nvSpPr>
          <p:cNvPr id="130" name="Shape 130"/>
          <p:cNvSpPr txBox="1"/>
          <p:nvPr>
            <p:ph idx="1" type="body"/>
          </p:nvPr>
        </p:nvSpPr>
        <p:spPr>
          <a:xfrm>
            <a:off x="685800" y="4400550"/>
            <a:ext cx="5486400" cy="360045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131" name="Shape 131"/>
          <p:cNvSpPr/>
          <p:nvPr>
            <p:ph idx="2" type="sldImg"/>
          </p:nvPr>
        </p:nvSpPr>
        <p:spPr>
          <a:xfrm>
            <a:off x="1371600" y="1143000"/>
            <a:ext cx="4114800" cy="30861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36" name="Shape 136"/>
        <p:cNvGrpSpPr/>
        <p:nvPr/>
      </p:nvGrpSpPr>
      <p:grpSpPr>
        <a:xfrm>
          <a:off x="0" y="0"/>
          <a:ext cx="0" cy="0"/>
          <a:chOff x="0" y="0"/>
          <a:chExt cx="0" cy="0"/>
        </a:xfrm>
      </p:grpSpPr>
      <p:sp>
        <p:nvSpPr>
          <p:cNvPr id="137" name="Shape 137"/>
          <p:cNvSpPr txBox="1"/>
          <p:nvPr>
            <p:ph idx="1" type="body"/>
          </p:nvPr>
        </p:nvSpPr>
        <p:spPr>
          <a:xfrm>
            <a:off x="685800" y="4400550"/>
            <a:ext cx="5486400" cy="360045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138" name="Shape 138"/>
          <p:cNvSpPr/>
          <p:nvPr>
            <p:ph idx="2" type="sldImg"/>
          </p:nvPr>
        </p:nvSpPr>
        <p:spPr>
          <a:xfrm>
            <a:off x="1371600" y="1143000"/>
            <a:ext cx="4114800" cy="30861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42" name="Shape 142"/>
        <p:cNvGrpSpPr/>
        <p:nvPr/>
      </p:nvGrpSpPr>
      <p:grpSpPr>
        <a:xfrm>
          <a:off x="0" y="0"/>
          <a:ext cx="0" cy="0"/>
          <a:chOff x="0" y="0"/>
          <a:chExt cx="0" cy="0"/>
        </a:xfrm>
      </p:grpSpPr>
      <p:sp>
        <p:nvSpPr>
          <p:cNvPr id="143" name="Shape 143"/>
          <p:cNvSpPr txBox="1"/>
          <p:nvPr>
            <p:ph idx="1" type="body"/>
          </p:nvPr>
        </p:nvSpPr>
        <p:spPr>
          <a:xfrm>
            <a:off x="685800" y="4400550"/>
            <a:ext cx="5486400" cy="360045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144" name="Shape 144"/>
          <p:cNvSpPr/>
          <p:nvPr>
            <p:ph idx="2" type="sldImg"/>
          </p:nvPr>
        </p:nvSpPr>
        <p:spPr>
          <a:xfrm>
            <a:off x="1371600" y="1143000"/>
            <a:ext cx="4114800" cy="30861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49" name="Shape 149"/>
        <p:cNvGrpSpPr/>
        <p:nvPr/>
      </p:nvGrpSpPr>
      <p:grpSpPr>
        <a:xfrm>
          <a:off x="0" y="0"/>
          <a:ext cx="0" cy="0"/>
          <a:chOff x="0" y="0"/>
          <a:chExt cx="0" cy="0"/>
        </a:xfrm>
      </p:grpSpPr>
      <p:sp>
        <p:nvSpPr>
          <p:cNvPr id="150" name="Shape 150"/>
          <p:cNvSpPr txBox="1"/>
          <p:nvPr>
            <p:ph idx="1" type="body"/>
          </p:nvPr>
        </p:nvSpPr>
        <p:spPr>
          <a:xfrm>
            <a:off x="685800" y="4400550"/>
            <a:ext cx="5486400" cy="360045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151" name="Shape 151"/>
          <p:cNvSpPr/>
          <p:nvPr>
            <p:ph idx="2" type="sldImg"/>
          </p:nvPr>
        </p:nvSpPr>
        <p:spPr>
          <a:xfrm>
            <a:off x="1371600" y="1143000"/>
            <a:ext cx="4114800" cy="30861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56" name="Shape 156"/>
        <p:cNvGrpSpPr/>
        <p:nvPr/>
      </p:nvGrpSpPr>
      <p:grpSpPr>
        <a:xfrm>
          <a:off x="0" y="0"/>
          <a:ext cx="0" cy="0"/>
          <a:chOff x="0" y="0"/>
          <a:chExt cx="0" cy="0"/>
        </a:xfrm>
      </p:grpSpPr>
      <p:sp>
        <p:nvSpPr>
          <p:cNvPr id="157" name="Shape 157"/>
          <p:cNvSpPr txBox="1"/>
          <p:nvPr>
            <p:ph idx="1" type="body"/>
          </p:nvPr>
        </p:nvSpPr>
        <p:spPr>
          <a:xfrm>
            <a:off x="685800" y="4400550"/>
            <a:ext cx="5486400" cy="360045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158" name="Shape 158"/>
          <p:cNvSpPr/>
          <p:nvPr>
            <p:ph idx="2" type="sldImg"/>
          </p:nvPr>
        </p:nvSpPr>
        <p:spPr>
          <a:xfrm>
            <a:off x="1371600" y="1143000"/>
            <a:ext cx="4114800" cy="30861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62" name="Shape 162"/>
        <p:cNvGrpSpPr/>
        <p:nvPr/>
      </p:nvGrpSpPr>
      <p:grpSpPr>
        <a:xfrm>
          <a:off x="0" y="0"/>
          <a:ext cx="0" cy="0"/>
          <a:chOff x="0" y="0"/>
          <a:chExt cx="0" cy="0"/>
        </a:xfrm>
      </p:grpSpPr>
      <p:sp>
        <p:nvSpPr>
          <p:cNvPr id="163" name="Shape 163"/>
          <p:cNvSpPr txBox="1"/>
          <p:nvPr>
            <p:ph idx="1" type="body"/>
          </p:nvPr>
        </p:nvSpPr>
        <p:spPr>
          <a:xfrm>
            <a:off x="685800" y="4400550"/>
            <a:ext cx="5486400" cy="360045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164" name="Shape 164"/>
          <p:cNvSpPr/>
          <p:nvPr>
            <p:ph idx="2" type="sldImg"/>
          </p:nvPr>
        </p:nvSpPr>
        <p:spPr>
          <a:xfrm>
            <a:off x="1371600" y="1143000"/>
            <a:ext cx="4114800" cy="30861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68" name="Shape 168"/>
        <p:cNvGrpSpPr/>
        <p:nvPr/>
      </p:nvGrpSpPr>
      <p:grpSpPr>
        <a:xfrm>
          <a:off x="0" y="0"/>
          <a:ext cx="0" cy="0"/>
          <a:chOff x="0" y="0"/>
          <a:chExt cx="0" cy="0"/>
        </a:xfrm>
      </p:grpSpPr>
      <p:sp>
        <p:nvSpPr>
          <p:cNvPr id="169" name="Shape 169"/>
          <p:cNvSpPr txBox="1"/>
          <p:nvPr>
            <p:ph idx="1" type="body"/>
          </p:nvPr>
        </p:nvSpPr>
        <p:spPr>
          <a:xfrm>
            <a:off x="685800" y="4400550"/>
            <a:ext cx="5486400" cy="360045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170" name="Shape 170"/>
          <p:cNvSpPr/>
          <p:nvPr>
            <p:ph idx="2" type="sldImg"/>
          </p:nvPr>
        </p:nvSpPr>
        <p:spPr>
          <a:xfrm>
            <a:off x="1371600" y="1143000"/>
            <a:ext cx="4114800" cy="30861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75" name="Shape 175"/>
        <p:cNvGrpSpPr/>
        <p:nvPr/>
      </p:nvGrpSpPr>
      <p:grpSpPr>
        <a:xfrm>
          <a:off x="0" y="0"/>
          <a:ext cx="0" cy="0"/>
          <a:chOff x="0" y="0"/>
          <a:chExt cx="0" cy="0"/>
        </a:xfrm>
      </p:grpSpPr>
      <p:sp>
        <p:nvSpPr>
          <p:cNvPr id="176" name="Shape 176"/>
          <p:cNvSpPr txBox="1"/>
          <p:nvPr>
            <p:ph idx="1" type="body"/>
          </p:nvPr>
        </p:nvSpPr>
        <p:spPr>
          <a:xfrm>
            <a:off x="685800" y="4400550"/>
            <a:ext cx="5486400" cy="360045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177" name="Shape 177"/>
          <p:cNvSpPr/>
          <p:nvPr>
            <p:ph idx="2" type="sldImg"/>
          </p:nvPr>
        </p:nvSpPr>
        <p:spPr>
          <a:xfrm>
            <a:off x="1371600" y="1143000"/>
            <a:ext cx="4114800" cy="30861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82" name="Shape 182"/>
        <p:cNvGrpSpPr/>
        <p:nvPr/>
      </p:nvGrpSpPr>
      <p:grpSpPr>
        <a:xfrm>
          <a:off x="0" y="0"/>
          <a:ext cx="0" cy="0"/>
          <a:chOff x="0" y="0"/>
          <a:chExt cx="0" cy="0"/>
        </a:xfrm>
      </p:grpSpPr>
      <p:sp>
        <p:nvSpPr>
          <p:cNvPr id="183" name="Shape 183"/>
          <p:cNvSpPr txBox="1"/>
          <p:nvPr>
            <p:ph idx="1" type="body"/>
          </p:nvPr>
        </p:nvSpPr>
        <p:spPr>
          <a:xfrm>
            <a:off x="685800" y="4400550"/>
            <a:ext cx="5486400" cy="360045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184" name="Shape 184"/>
          <p:cNvSpPr/>
          <p:nvPr>
            <p:ph idx="2" type="sldImg"/>
          </p:nvPr>
        </p:nvSpPr>
        <p:spPr>
          <a:xfrm>
            <a:off x="1371600" y="1143000"/>
            <a:ext cx="4114800" cy="30861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89" name="Shape 189"/>
        <p:cNvGrpSpPr/>
        <p:nvPr/>
      </p:nvGrpSpPr>
      <p:grpSpPr>
        <a:xfrm>
          <a:off x="0" y="0"/>
          <a:ext cx="0" cy="0"/>
          <a:chOff x="0" y="0"/>
          <a:chExt cx="0" cy="0"/>
        </a:xfrm>
      </p:grpSpPr>
      <p:sp>
        <p:nvSpPr>
          <p:cNvPr id="190" name="Shape 190"/>
          <p:cNvSpPr txBox="1"/>
          <p:nvPr>
            <p:ph idx="1" type="body"/>
          </p:nvPr>
        </p:nvSpPr>
        <p:spPr>
          <a:xfrm>
            <a:off x="685800" y="4400550"/>
            <a:ext cx="5486400" cy="360045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191" name="Shape 191"/>
          <p:cNvSpPr/>
          <p:nvPr>
            <p:ph idx="2" type="sldImg"/>
          </p:nvPr>
        </p:nvSpPr>
        <p:spPr>
          <a:xfrm>
            <a:off x="1371600" y="1143000"/>
            <a:ext cx="4114800" cy="30861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96" name="Shape 196"/>
        <p:cNvGrpSpPr/>
        <p:nvPr/>
      </p:nvGrpSpPr>
      <p:grpSpPr>
        <a:xfrm>
          <a:off x="0" y="0"/>
          <a:ext cx="0" cy="0"/>
          <a:chOff x="0" y="0"/>
          <a:chExt cx="0" cy="0"/>
        </a:xfrm>
      </p:grpSpPr>
      <p:sp>
        <p:nvSpPr>
          <p:cNvPr id="197" name="Shape 197"/>
          <p:cNvSpPr txBox="1"/>
          <p:nvPr>
            <p:ph idx="1" type="body"/>
          </p:nvPr>
        </p:nvSpPr>
        <p:spPr>
          <a:xfrm>
            <a:off x="685800" y="4400550"/>
            <a:ext cx="5486400" cy="360045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198" name="Shape 198"/>
          <p:cNvSpPr/>
          <p:nvPr>
            <p:ph idx="2" type="sldImg"/>
          </p:nvPr>
        </p:nvSpPr>
        <p:spPr>
          <a:xfrm>
            <a:off x="1371600" y="1143000"/>
            <a:ext cx="4114800" cy="30861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06" name="Shape 206"/>
        <p:cNvGrpSpPr/>
        <p:nvPr/>
      </p:nvGrpSpPr>
      <p:grpSpPr>
        <a:xfrm>
          <a:off x="0" y="0"/>
          <a:ext cx="0" cy="0"/>
          <a:chOff x="0" y="0"/>
          <a:chExt cx="0" cy="0"/>
        </a:xfrm>
      </p:grpSpPr>
      <p:sp>
        <p:nvSpPr>
          <p:cNvPr id="207" name="Shape 207"/>
          <p:cNvSpPr txBox="1"/>
          <p:nvPr>
            <p:ph idx="1" type="body"/>
          </p:nvPr>
        </p:nvSpPr>
        <p:spPr>
          <a:xfrm>
            <a:off x="685800" y="4400550"/>
            <a:ext cx="5486400" cy="360045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208" name="Shape 208"/>
          <p:cNvSpPr/>
          <p:nvPr>
            <p:ph idx="2" type="sldImg"/>
          </p:nvPr>
        </p:nvSpPr>
        <p:spPr>
          <a:xfrm>
            <a:off x="1371600" y="1143000"/>
            <a:ext cx="4114800" cy="30861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12" name="Shape 212"/>
        <p:cNvGrpSpPr/>
        <p:nvPr/>
      </p:nvGrpSpPr>
      <p:grpSpPr>
        <a:xfrm>
          <a:off x="0" y="0"/>
          <a:ext cx="0" cy="0"/>
          <a:chOff x="0" y="0"/>
          <a:chExt cx="0" cy="0"/>
        </a:xfrm>
      </p:grpSpPr>
      <p:sp>
        <p:nvSpPr>
          <p:cNvPr id="213" name="Shape 213"/>
          <p:cNvSpPr txBox="1"/>
          <p:nvPr>
            <p:ph idx="1" type="body"/>
          </p:nvPr>
        </p:nvSpPr>
        <p:spPr>
          <a:xfrm>
            <a:off x="685800" y="4400550"/>
            <a:ext cx="5486400" cy="360045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214" name="Shape 214"/>
          <p:cNvSpPr/>
          <p:nvPr>
            <p:ph idx="2" type="sldImg"/>
          </p:nvPr>
        </p:nvSpPr>
        <p:spPr>
          <a:xfrm>
            <a:off x="1371600" y="1143000"/>
            <a:ext cx="4114800" cy="30861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18" name="Shape 218"/>
        <p:cNvGrpSpPr/>
        <p:nvPr/>
      </p:nvGrpSpPr>
      <p:grpSpPr>
        <a:xfrm>
          <a:off x="0" y="0"/>
          <a:ext cx="0" cy="0"/>
          <a:chOff x="0" y="0"/>
          <a:chExt cx="0" cy="0"/>
        </a:xfrm>
      </p:grpSpPr>
      <p:sp>
        <p:nvSpPr>
          <p:cNvPr id="219" name="Shape 219"/>
          <p:cNvSpPr txBox="1"/>
          <p:nvPr>
            <p:ph idx="1" type="body"/>
          </p:nvPr>
        </p:nvSpPr>
        <p:spPr>
          <a:xfrm>
            <a:off x="685800" y="4400550"/>
            <a:ext cx="5486400" cy="360045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220" name="Shape 220"/>
          <p:cNvSpPr/>
          <p:nvPr>
            <p:ph idx="2" type="sldImg"/>
          </p:nvPr>
        </p:nvSpPr>
        <p:spPr>
          <a:xfrm>
            <a:off x="1371600" y="1143000"/>
            <a:ext cx="4114800" cy="30861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24" name="Shape 224"/>
        <p:cNvGrpSpPr/>
        <p:nvPr/>
      </p:nvGrpSpPr>
      <p:grpSpPr>
        <a:xfrm>
          <a:off x="0" y="0"/>
          <a:ext cx="0" cy="0"/>
          <a:chOff x="0" y="0"/>
          <a:chExt cx="0" cy="0"/>
        </a:xfrm>
      </p:grpSpPr>
      <p:sp>
        <p:nvSpPr>
          <p:cNvPr id="225" name="Shape 225"/>
          <p:cNvSpPr txBox="1"/>
          <p:nvPr>
            <p:ph idx="1" type="body"/>
          </p:nvPr>
        </p:nvSpPr>
        <p:spPr>
          <a:xfrm>
            <a:off x="685800" y="4400550"/>
            <a:ext cx="5486400" cy="360045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226" name="Shape 226"/>
          <p:cNvSpPr/>
          <p:nvPr>
            <p:ph idx="2" type="sldImg"/>
          </p:nvPr>
        </p:nvSpPr>
        <p:spPr>
          <a:xfrm>
            <a:off x="1371600" y="1143000"/>
            <a:ext cx="4114800" cy="30861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33" name="Shape 233"/>
        <p:cNvGrpSpPr/>
        <p:nvPr/>
      </p:nvGrpSpPr>
      <p:grpSpPr>
        <a:xfrm>
          <a:off x="0" y="0"/>
          <a:ext cx="0" cy="0"/>
          <a:chOff x="0" y="0"/>
          <a:chExt cx="0" cy="0"/>
        </a:xfrm>
      </p:grpSpPr>
      <p:sp>
        <p:nvSpPr>
          <p:cNvPr id="234" name="Shape 234"/>
          <p:cNvSpPr txBox="1"/>
          <p:nvPr>
            <p:ph idx="1" type="body"/>
          </p:nvPr>
        </p:nvSpPr>
        <p:spPr>
          <a:xfrm>
            <a:off x="685800" y="4400550"/>
            <a:ext cx="5486400" cy="360045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235" name="Shape 235"/>
          <p:cNvSpPr/>
          <p:nvPr>
            <p:ph idx="2" type="sldImg"/>
          </p:nvPr>
        </p:nvSpPr>
        <p:spPr>
          <a:xfrm>
            <a:off x="1371600" y="1143000"/>
            <a:ext cx="4114800" cy="30861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40" name="Shape 240"/>
        <p:cNvGrpSpPr/>
        <p:nvPr/>
      </p:nvGrpSpPr>
      <p:grpSpPr>
        <a:xfrm>
          <a:off x="0" y="0"/>
          <a:ext cx="0" cy="0"/>
          <a:chOff x="0" y="0"/>
          <a:chExt cx="0" cy="0"/>
        </a:xfrm>
      </p:grpSpPr>
      <p:sp>
        <p:nvSpPr>
          <p:cNvPr id="241" name="Shape 241"/>
          <p:cNvSpPr txBox="1"/>
          <p:nvPr>
            <p:ph idx="1" type="body"/>
          </p:nvPr>
        </p:nvSpPr>
        <p:spPr>
          <a:xfrm>
            <a:off x="685800" y="4400550"/>
            <a:ext cx="5486400" cy="360045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242" name="Shape 242"/>
          <p:cNvSpPr/>
          <p:nvPr>
            <p:ph idx="2" type="sldImg"/>
          </p:nvPr>
        </p:nvSpPr>
        <p:spPr>
          <a:xfrm>
            <a:off x="1371600" y="1143000"/>
            <a:ext cx="4114800" cy="30861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48" name="Shape 248"/>
        <p:cNvGrpSpPr/>
        <p:nvPr/>
      </p:nvGrpSpPr>
      <p:grpSpPr>
        <a:xfrm>
          <a:off x="0" y="0"/>
          <a:ext cx="0" cy="0"/>
          <a:chOff x="0" y="0"/>
          <a:chExt cx="0" cy="0"/>
        </a:xfrm>
      </p:grpSpPr>
      <p:sp>
        <p:nvSpPr>
          <p:cNvPr id="249" name="Shape 249"/>
          <p:cNvSpPr txBox="1"/>
          <p:nvPr>
            <p:ph idx="1" type="body"/>
          </p:nvPr>
        </p:nvSpPr>
        <p:spPr>
          <a:xfrm>
            <a:off x="685800" y="4400550"/>
            <a:ext cx="5486400" cy="360045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250" name="Shape 250"/>
          <p:cNvSpPr/>
          <p:nvPr>
            <p:ph idx="2" type="sldImg"/>
          </p:nvPr>
        </p:nvSpPr>
        <p:spPr>
          <a:xfrm>
            <a:off x="1371600" y="1143000"/>
            <a:ext cx="4114800" cy="30861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56" name="Shape 256"/>
        <p:cNvGrpSpPr/>
        <p:nvPr/>
      </p:nvGrpSpPr>
      <p:grpSpPr>
        <a:xfrm>
          <a:off x="0" y="0"/>
          <a:ext cx="0" cy="0"/>
          <a:chOff x="0" y="0"/>
          <a:chExt cx="0" cy="0"/>
        </a:xfrm>
      </p:grpSpPr>
      <p:sp>
        <p:nvSpPr>
          <p:cNvPr id="257" name="Shape 257"/>
          <p:cNvSpPr txBox="1"/>
          <p:nvPr>
            <p:ph idx="1" type="body"/>
          </p:nvPr>
        </p:nvSpPr>
        <p:spPr>
          <a:xfrm>
            <a:off x="685800" y="4400550"/>
            <a:ext cx="5486400" cy="360045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258" name="Shape 258"/>
          <p:cNvSpPr/>
          <p:nvPr>
            <p:ph idx="2" type="sldImg"/>
          </p:nvPr>
        </p:nvSpPr>
        <p:spPr>
          <a:xfrm>
            <a:off x="1371600" y="1143000"/>
            <a:ext cx="4114800" cy="30861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63" name="Shape 263"/>
        <p:cNvGrpSpPr/>
        <p:nvPr/>
      </p:nvGrpSpPr>
      <p:grpSpPr>
        <a:xfrm>
          <a:off x="0" y="0"/>
          <a:ext cx="0" cy="0"/>
          <a:chOff x="0" y="0"/>
          <a:chExt cx="0" cy="0"/>
        </a:xfrm>
      </p:grpSpPr>
      <p:sp>
        <p:nvSpPr>
          <p:cNvPr id="264" name="Shape 264"/>
          <p:cNvSpPr txBox="1"/>
          <p:nvPr>
            <p:ph idx="1" type="body"/>
          </p:nvPr>
        </p:nvSpPr>
        <p:spPr>
          <a:xfrm>
            <a:off x="685800" y="4400550"/>
            <a:ext cx="5486400" cy="360045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265" name="Shape 265"/>
          <p:cNvSpPr/>
          <p:nvPr>
            <p:ph idx="2" type="sldImg"/>
          </p:nvPr>
        </p:nvSpPr>
        <p:spPr>
          <a:xfrm>
            <a:off x="1371600" y="1143000"/>
            <a:ext cx="4114800" cy="30861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69" name="Shape 269"/>
        <p:cNvGrpSpPr/>
        <p:nvPr/>
      </p:nvGrpSpPr>
      <p:grpSpPr>
        <a:xfrm>
          <a:off x="0" y="0"/>
          <a:ext cx="0" cy="0"/>
          <a:chOff x="0" y="0"/>
          <a:chExt cx="0" cy="0"/>
        </a:xfrm>
      </p:grpSpPr>
      <p:sp>
        <p:nvSpPr>
          <p:cNvPr id="270" name="Shape 270"/>
          <p:cNvSpPr txBox="1"/>
          <p:nvPr>
            <p:ph idx="1" type="body"/>
          </p:nvPr>
        </p:nvSpPr>
        <p:spPr>
          <a:xfrm>
            <a:off x="685800" y="4400550"/>
            <a:ext cx="5486400" cy="360045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271" name="Shape 271"/>
          <p:cNvSpPr/>
          <p:nvPr>
            <p:ph idx="2" type="sldImg"/>
          </p:nvPr>
        </p:nvSpPr>
        <p:spPr>
          <a:xfrm>
            <a:off x="1371600" y="1143000"/>
            <a:ext cx="4114800" cy="30861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Only" type="titleOnly">
  <p:cSld name="TITLE_ONLY">
    <p:spTree>
      <p:nvGrpSpPr>
        <p:cNvPr id="15" name="Shape 15"/>
        <p:cNvGrpSpPr/>
        <p:nvPr/>
      </p:nvGrpSpPr>
      <p:grpSpPr>
        <a:xfrm>
          <a:off x="0" y="0"/>
          <a:ext cx="0" cy="0"/>
          <a:chOff x="0" y="0"/>
          <a:chExt cx="0" cy="0"/>
        </a:xfrm>
      </p:grpSpPr>
      <p:sp>
        <p:nvSpPr>
          <p:cNvPr id="16" name="Shape 16"/>
          <p:cNvSpPr txBox="1"/>
          <p:nvPr>
            <p:ph type="title"/>
          </p:nvPr>
        </p:nvSpPr>
        <p:spPr>
          <a:xfrm>
            <a:off x="685800" y="609600"/>
            <a:ext cx="7772400" cy="1143000"/>
          </a:xfrm>
          <a:prstGeom prst="rect">
            <a:avLst/>
          </a:prstGeom>
          <a:noFill/>
          <a:ln>
            <a:noFill/>
          </a:ln>
        </p:spPr>
        <p:txBody>
          <a:bodyPr anchorCtr="0" anchor="ctr" bIns="91425" lIns="91425" spcFirstLastPara="1" rIns="91425" wrap="square" tIns="91425"/>
          <a:lstStyle>
            <a:lvl1pPr indent="0" lvl="0"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1pPr>
            <a:lvl2pPr indent="0" lvl="1"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2pPr>
            <a:lvl3pPr indent="0" lvl="2"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3pPr>
            <a:lvl4pPr indent="0" lvl="3"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4pPr>
            <a:lvl5pPr indent="0" lvl="4"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5pPr>
            <a:lvl6pPr indent="0" lvl="5" marL="4572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6pPr>
            <a:lvl7pPr indent="0" lvl="6" marL="9144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7pPr>
            <a:lvl8pPr indent="0" lvl="7" marL="13716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8pPr>
            <a:lvl9pPr indent="0" lvl="8" marL="18288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9pPr>
          </a:lstStyle>
          <a:p/>
        </p:txBody>
      </p:sp>
      <p:sp>
        <p:nvSpPr>
          <p:cNvPr id="17" name="Shape 17"/>
          <p:cNvSpPr txBox="1"/>
          <p:nvPr>
            <p:ph idx="10" type="dt"/>
          </p:nvPr>
        </p:nvSpPr>
        <p:spPr>
          <a:xfrm>
            <a:off x="685800" y="6248400"/>
            <a:ext cx="19050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18" name="Shape 18"/>
          <p:cNvSpPr txBox="1"/>
          <p:nvPr>
            <p:ph idx="11" type="ftr"/>
          </p:nvPr>
        </p:nvSpPr>
        <p:spPr>
          <a:xfrm>
            <a:off x="3124200" y="6248400"/>
            <a:ext cx="28956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19" name="Shape 19"/>
          <p:cNvSpPr txBox="1"/>
          <p:nvPr>
            <p:ph idx="12" type="sldNum"/>
          </p:nvPr>
        </p:nvSpPr>
        <p:spPr>
          <a:xfrm>
            <a:off x="6553200" y="6248400"/>
            <a:ext cx="1905000" cy="457200"/>
          </a:xfrm>
          <a:prstGeom prst="rect">
            <a:avLst/>
          </a:prstGeom>
          <a:noFill/>
          <a:ln>
            <a:noFill/>
          </a:ln>
        </p:spPr>
        <p:txBody>
          <a:bodyPr anchorCtr="0" anchor="t" bIns="45700" lIns="91425" spcFirstLastPara="1" rIns="91425" wrap="square" tIns="45700">
            <a:noAutofit/>
          </a:bodyPr>
          <a:lstStyle>
            <a:lvl1pPr indent="0" lvl="0"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1pPr>
            <a:lvl2pPr indent="0" lvl="1"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2pPr>
            <a:lvl3pPr indent="0" lvl="2"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3pPr>
            <a:lvl4pPr indent="0" lvl="3"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4pPr>
            <a:lvl5pPr indent="0" lvl="4"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5pPr>
            <a:lvl6pPr indent="0" lvl="5"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6pPr>
            <a:lvl7pPr indent="0" lvl="6"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7pPr>
            <a:lvl8pPr indent="0" lvl="7"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8pPr>
            <a:lvl9pPr indent="0" lvl="8"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9pPr>
          </a:lstStyle>
          <a:p>
            <a:pPr indent="0" lvl="0" mar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Content" type="obj">
  <p:cSld name="OBJECT">
    <p:spTree>
      <p:nvGrpSpPr>
        <p:cNvPr id="20" name="Shape 20"/>
        <p:cNvGrpSpPr/>
        <p:nvPr/>
      </p:nvGrpSpPr>
      <p:grpSpPr>
        <a:xfrm>
          <a:off x="0" y="0"/>
          <a:ext cx="0" cy="0"/>
          <a:chOff x="0" y="0"/>
          <a:chExt cx="0" cy="0"/>
        </a:xfrm>
      </p:grpSpPr>
      <p:sp>
        <p:nvSpPr>
          <p:cNvPr id="21" name="Shape 21"/>
          <p:cNvSpPr txBox="1"/>
          <p:nvPr>
            <p:ph type="title"/>
          </p:nvPr>
        </p:nvSpPr>
        <p:spPr>
          <a:xfrm>
            <a:off x="685800" y="609600"/>
            <a:ext cx="7772400" cy="1143000"/>
          </a:xfrm>
          <a:prstGeom prst="rect">
            <a:avLst/>
          </a:prstGeom>
          <a:noFill/>
          <a:ln>
            <a:noFill/>
          </a:ln>
        </p:spPr>
        <p:txBody>
          <a:bodyPr anchorCtr="0" anchor="ctr" bIns="91425" lIns="91425" spcFirstLastPara="1" rIns="91425" wrap="square" tIns="91425"/>
          <a:lstStyle>
            <a:lvl1pPr indent="0" lvl="0"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1pPr>
            <a:lvl2pPr indent="0" lvl="1"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2pPr>
            <a:lvl3pPr indent="0" lvl="2"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3pPr>
            <a:lvl4pPr indent="0" lvl="3"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4pPr>
            <a:lvl5pPr indent="0" lvl="4"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5pPr>
            <a:lvl6pPr indent="0" lvl="5" marL="4572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6pPr>
            <a:lvl7pPr indent="0" lvl="6" marL="9144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7pPr>
            <a:lvl8pPr indent="0" lvl="7" marL="13716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8pPr>
            <a:lvl9pPr indent="0" lvl="8" marL="18288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9pPr>
          </a:lstStyle>
          <a:p/>
        </p:txBody>
      </p:sp>
      <p:sp>
        <p:nvSpPr>
          <p:cNvPr id="22" name="Shape 22"/>
          <p:cNvSpPr txBox="1"/>
          <p:nvPr>
            <p:ph idx="1" type="body"/>
          </p:nvPr>
        </p:nvSpPr>
        <p:spPr>
          <a:xfrm>
            <a:off x="685800" y="1981200"/>
            <a:ext cx="7772400" cy="4114800"/>
          </a:xfrm>
          <a:prstGeom prst="rect">
            <a:avLst/>
          </a:prstGeom>
          <a:noFill/>
          <a:ln>
            <a:noFill/>
          </a:ln>
        </p:spPr>
        <p:txBody>
          <a:bodyPr anchorCtr="0" anchor="t" bIns="91425" lIns="91425" spcFirstLastPara="1" rIns="91425" wrap="square" tIns="91425"/>
          <a:lstStyle>
            <a:lvl1pPr indent="-431800" lvl="0" marL="457200" marR="0" rtl="0" algn="l">
              <a:spcBef>
                <a:spcPts val="640"/>
              </a:spcBef>
              <a:spcAft>
                <a:spcPts val="0"/>
              </a:spcAft>
              <a:buClr>
                <a:schemeClr val="dk1"/>
              </a:buClr>
              <a:buSzPts val="3200"/>
              <a:buFont typeface="Times New Roman"/>
              <a:buChar char="•"/>
              <a:defRPr b="0" i="0" sz="3200" u="none" cap="none" strike="noStrike">
                <a:solidFill>
                  <a:schemeClr val="dk1"/>
                </a:solidFill>
                <a:latin typeface="Times New Roman"/>
                <a:ea typeface="Times New Roman"/>
                <a:cs typeface="Times New Roman"/>
                <a:sym typeface="Times New Roman"/>
              </a:defRPr>
            </a:lvl1pPr>
            <a:lvl2pPr indent="-406400" lvl="1" marL="914400" marR="0" rtl="0" algn="l">
              <a:spcBef>
                <a:spcPts val="560"/>
              </a:spcBef>
              <a:spcAft>
                <a:spcPts val="0"/>
              </a:spcAft>
              <a:buClr>
                <a:schemeClr val="dk1"/>
              </a:buClr>
              <a:buSzPts val="2800"/>
              <a:buFont typeface="Times New Roman"/>
              <a:buChar char="–"/>
              <a:defRPr b="0" i="0" sz="2800" u="none" cap="none" strike="noStrike">
                <a:solidFill>
                  <a:schemeClr val="dk1"/>
                </a:solidFill>
                <a:latin typeface="Times New Roman"/>
                <a:ea typeface="Times New Roman"/>
                <a:cs typeface="Times New Roman"/>
                <a:sym typeface="Times New Roman"/>
              </a:defRPr>
            </a:lvl2pPr>
            <a:lvl3pPr indent="-381000" lvl="2" marL="1371600" marR="0" rtl="0" algn="l">
              <a:spcBef>
                <a:spcPts val="480"/>
              </a:spcBef>
              <a:spcAft>
                <a:spcPts val="0"/>
              </a:spcAft>
              <a:buClr>
                <a:schemeClr val="dk1"/>
              </a:buClr>
              <a:buSzPts val="2400"/>
              <a:buFont typeface="Times New Roman"/>
              <a:buChar char="•"/>
              <a:defRPr b="0" i="0" sz="2400" u="none" cap="none" strike="noStrike">
                <a:solidFill>
                  <a:schemeClr val="dk1"/>
                </a:solidFill>
                <a:latin typeface="Times New Roman"/>
                <a:ea typeface="Times New Roman"/>
                <a:cs typeface="Times New Roman"/>
                <a:sym typeface="Times New Roman"/>
              </a:defRPr>
            </a:lvl3pPr>
            <a:lvl4pPr indent="-355600" lvl="3" marL="18288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4pPr>
            <a:lvl5pPr indent="-355600" lvl="4" marL="22860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5pPr>
            <a:lvl6pPr indent="-355600" lvl="5" marL="27432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6pPr>
            <a:lvl7pPr indent="-355600" lvl="6" marL="32004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7pPr>
            <a:lvl8pPr indent="-355600" lvl="7" marL="36576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8pPr>
            <a:lvl9pPr indent="-355600" lvl="8" marL="41148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9pPr>
          </a:lstStyle>
          <a:p/>
        </p:txBody>
      </p:sp>
      <p:sp>
        <p:nvSpPr>
          <p:cNvPr id="23" name="Shape 23"/>
          <p:cNvSpPr txBox="1"/>
          <p:nvPr>
            <p:ph idx="10" type="dt"/>
          </p:nvPr>
        </p:nvSpPr>
        <p:spPr>
          <a:xfrm>
            <a:off x="685800" y="6248400"/>
            <a:ext cx="19050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24" name="Shape 24"/>
          <p:cNvSpPr txBox="1"/>
          <p:nvPr>
            <p:ph idx="11" type="ftr"/>
          </p:nvPr>
        </p:nvSpPr>
        <p:spPr>
          <a:xfrm>
            <a:off x="3124200" y="6248400"/>
            <a:ext cx="28956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25" name="Shape 25"/>
          <p:cNvSpPr txBox="1"/>
          <p:nvPr>
            <p:ph idx="12" type="sldNum"/>
          </p:nvPr>
        </p:nvSpPr>
        <p:spPr>
          <a:xfrm>
            <a:off x="6553200" y="6248400"/>
            <a:ext cx="1905000" cy="457200"/>
          </a:xfrm>
          <a:prstGeom prst="rect">
            <a:avLst/>
          </a:prstGeom>
          <a:noFill/>
          <a:ln>
            <a:noFill/>
          </a:ln>
        </p:spPr>
        <p:txBody>
          <a:bodyPr anchorCtr="0" anchor="t" bIns="45700" lIns="91425" spcFirstLastPara="1" rIns="91425" wrap="square" tIns="45700">
            <a:noAutofit/>
          </a:bodyPr>
          <a:lstStyle>
            <a:lvl1pPr indent="0" lvl="0"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1pPr>
            <a:lvl2pPr indent="0" lvl="1"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2pPr>
            <a:lvl3pPr indent="0" lvl="2"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3pPr>
            <a:lvl4pPr indent="0" lvl="3"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4pPr>
            <a:lvl5pPr indent="0" lvl="4"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5pPr>
            <a:lvl6pPr indent="0" lvl="5"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6pPr>
            <a:lvl7pPr indent="0" lvl="6"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7pPr>
            <a:lvl8pPr indent="0" lvl="7"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8pPr>
            <a:lvl9pPr indent="0" lvl="8"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9pPr>
          </a:lstStyle>
          <a:p>
            <a:pPr indent="0" lvl="0" mar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Clip Art and Text" type="clipArtAndTx">
  <p:cSld name="CLIPART_AND_TEXT">
    <p:spTree>
      <p:nvGrpSpPr>
        <p:cNvPr id="26" name="Shape 26"/>
        <p:cNvGrpSpPr/>
        <p:nvPr/>
      </p:nvGrpSpPr>
      <p:grpSpPr>
        <a:xfrm>
          <a:off x="0" y="0"/>
          <a:ext cx="0" cy="0"/>
          <a:chOff x="0" y="0"/>
          <a:chExt cx="0" cy="0"/>
        </a:xfrm>
      </p:grpSpPr>
      <p:sp>
        <p:nvSpPr>
          <p:cNvPr id="27" name="Shape 27"/>
          <p:cNvSpPr txBox="1"/>
          <p:nvPr>
            <p:ph type="title"/>
          </p:nvPr>
        </p:nvSpPr>
        <p:spPr>
          <a:xfrm>
            <a:off x="685800" y="609600"/>
            <a:ext cx="7772400" cy="1143000"/>
          </a:xfrm>
          <a:prstGeom prst="rect">
            <a:avLst/>
          </a:prstGeom>
          <a:noFill/>
          <a:ln>
            <a:noFill/>
          </a:ln>
        </p:spPr>
        <p:txBody>
          <a:bodyPr anchorCtr="0" anchor="ctr" bIns="91425" lIns="91425" spcFirstLastPara="1" rIns="91425" wrap="square" tIns="91425"/>
          <a:lstStyle>
            <a:lvl1pPr indent="0" lvl="0"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1pPr>
            <a:lvl2pPr indent="0" lvl="1"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2pPr>
            <a:lvl3pPr indent="0" lvl="2"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3pPr>
            <a:lvl4pPr indent="0" lvl="3"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4pPr>
            <a:lvl5pPr indent="0" lvl="4"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5pPr>
            <a:lvl6pPr indent="0" lvl="5" marL="4572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6pPr>
            <a:lvl7pPr indent="0" lvl="6" marL="9144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7pPr>
            <a:lvl8pPr indent="0" lvl="7" marL="13716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8pPr>
            <a:lvl9pPr indent="0" lvl="8" marL="18288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9pPr>
          </a:lstStyle>
          <a:p/>
        </p:txBody>
      </p:sp>
      <p:sp>
        <p:nvSpPr>
          <p:cNvPr id="28" name="Shape 28"/>
          <p:cNvSpPr/>
          <p:nvPr>
            <p:ph idx="2" type="clipArt"/>
          </p:nvPr>
        </p:nvSpPr>
        <p:spPr>
          <a:xfrm>
            <a:off x="685800" y="1981200"/>
            <a:ext cx="3810000" cy="4114800"/>
          </a:xfrm>
          <a:prstGeom prst="rect">
            <a:avLst/>
          </a:prstGeom>
          <a:noFill/>
          <a:ln>
            <a:noFill/>
          </a:ln>
        </p:spPr>
        <p:txBody>
          <a:bodyPr anchorCtr="0" anchor="t" bIns="91425" lIns="91425" spcFirstLastPara="1" rIns="91425" wrap="square" tIns="91425"/>
          <a:lstStyle>
            <a:lvl1pPr indent="-342900" lvl="0" marL="342900" marR="0" rtl="0" algn="l">
              <a:spcBef>
                <a:spcPts val="640"/>
              </a:spcBef>
              <a:spcAft>
                <a:spcPts val="0"/>
              </a:spcAft>
              <a:buClr>
                <a:schemeClr val="dk1"/>
              </a:buClr>
              <a:buSzPts val="3200"/>
              <a:buFont typeface="Times New Roman"/>
              <a:buChar char="•"/>
              <a:defRPr b="0" i="0" sz="3200" u="none" cap="none" strike="noStrike">
                <a:solidFill>
                  <a:schemeClr val="dk1"/>
                </a:solidFill>
                <a:latin typeface="Times New Roman"/>
                <a:ea typeface="Times New Roman"/>
                <a:cs typeface="Times New Roman"/>
                <a:sym typeface="Times New Roman"/>
              </a:defRPr>
            </a:lvl1pPr>
            <a:lvl2pPr indent="-285750" lvl="1" marL="742950" marR="0" rtl="0" algn="l">
              <a:spcBef>
                <a:spcPts val="560"/>
              </a:spcBef>
              <a:spcAft>
                <a:spcPts val="0"/>
              </a:spcAft>
              <a:buClr>
                <a:schemeClr val="dk1"/>
              </a:buClr>
              <a:buSzPts val="2800"/>
              <a:buFont typeface="Times New Roman"/>
              <a:buChar char="–"/>
              <a:defRPr b="0" i="0" sz="2800" u="none" cap="none" strike="noStrike">
                <a:solidFill>
                  <a:schemeClr val="dk1"/>
                </a:solidFill>
                <a:latin typeface="Times New Roman"/>
                <a:ea typeface="Times New Roman"/>
                <a:cs typeface="Times New Roman"/>
                <a:sym typeface="Times New Roman"/>
              </a:defRPr>
            </a:lvl2pPr>
            <a:lvl3pPr indent="-228600" lvl="2" marL="1143000" marR="0" rtl="0" algn="l">
              <a:spcBef>
                <a:spcPts val="480"/>
              </a:spcBef>
              <a:spcAft>
                <a:spcPts val="0"/>
              </a:spcAft>
              <a:buClr>
                <a:schemeClr val="dk1"/>
              </a:buClr>
              <a:buSzPts val="2400"/>
              <a:buFont typeface="Times New Roman"/>
              <a:buChar char="•"/>
              <a:defRPr b="0" i="0" sz="2400" u="none" cap="none" strike="noStrike">
                <a:solidFill>
                  <a:schemeClr val="dk1"/>
                </a:solidFill>
                <a:latin typeface="Times New Roman"/>
                <a:ea typeface="Times New Roman"/>
                <a:cs typeface="Times New Roman"/>
                <a:sym typeface="Times New Roman"/>
              </a:defRPr>
            </a:lvl3pPr>
            <a:lvl4pPr indent="-228600" lvl="3" marL="16002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4pPr>
            <a:lvl5pPr indent="-228600" lvl="4" marL="20574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5pPr>
            <a:lvl6pPr indent="-228600" lvl="5" marL="25146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6pPr>
            <a:lvl7pPr indent="-228600" lvl="6" marL="29718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7pPr>
            <a:lvl8pPr indent="-228600" lvl="7" marL="34290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8pPr>
            <a:lvl9pPr indent="-228600" lvl="8" marL="38862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9pPr>
          </a:lstStyle>
          <a:p/>
        </p:txBody>
      </p:sp>
      <p:sp>
        <p:nvSpPr>
          <p:cNvPr id="29" name="Shape 29"/>
          <p:cNvSpPr txBox="1"/>
          <p:nvPr>
            <p:ph idx="1" type="body"/>
          </p:nvPr>
        </p:nvSpPr>
        <p:spPr>
          <a:xfrm>
            <a:off x="4648200" y="1981200"/>
            <a:ext cx="3810000" cy="4114800"/>
          </a:xfrm>
          <a:prstGeom prst="rect">
            <a:avLst/>
          </a:prstGeom>
          <a:noFill/>
          <a:ln>
            <a:noFill/>
          </a:ln>
        </p:spPr>
        <p:txBody>
          <a:bodyPr anchorCtr="0" anchor="t" bIns="91425" lIns="91425" spcFirstLastPara="1" rIns="91425" wrap="square" tIns="91425"/>
          <a:lstStyle>
            <a:lvl1pPr indent="-431800" lvl="0" marL="457200" marR="0" rtl="0" algn="l">
              <a:spcBef>
                <a:spcPts val="640"/>
              </a:spcBef>
              <a:spcAft>
                <a:spcPts val="0"/>
              </a:spcAft>
              <a:buClr>
                <a:schemeClr val="dk1"/>
              </a:buClr>
              <a:buSzPts val="3200"/>
              <a:buFont typeface="Times New Roman"/>
              <a:buChar char="•"/>
              <a:defRPr b="0" i="0" sz="3200" u="none" cap="none" strike="noStrike">
                <a:solidFill>
                  <a:schemeClr val="dk1"/>
                </a:solidFill>
                <a:latin typeface="Times New Roman"/>
                <a:ea typeface="Times New Roman"/>
                <a:cs typeface="Times New Roman"/>
                <a:sym typeface="Times New Roman"/>
              </a:defRPr>
            </a:lvl1pPr>
            <a:lvl2pPr indent="-406400" lvl="1" marL="914400" marR="0" rtl="0" algn="l">
              <a:spcBef>
                <a:spcPts val="560"/>
              </a:spcBef>
              <a:spcAft>
                <a:spcPts val="0"/>
              </a:spcAft>
              <a:buClr>
                <a:schemeClr val="dk1"/>
              </a:buClr>
              <a:buSzPts val="2800"/>
              <a:buFont typeface="Times New Roman"/>
              <a:buChar char="–"/>
              <a:defRPr b="0" i="0" sz="2800" u="none" cap="none" strike="noStrike">
                <a:solidFill>
                  <a:schemeClr val="dk1"/>
                </a:solidFill>
                <a:latin typeface="Times New Roman"/>
                <a:ea typeface="Times New Roman"/>
                <a:cs typeface="Times New Roman"/>
                <a:sym typeface="Times New Roman"/>
              </a:defRPr>
            </a:lvl2pPr>
            <a:lvl3pPr indent="-381000" lvl="2" marL="1371600" marR="0" rtl="0" algn="l">
              <a:spcBef>
                <a:spcPts val="480"/>
              </a:spcBef>
              <a:spcAft>
                <a:spcPts val="0"/>
              </a:spcAft>
              <a:buClr>
                <a:schemeClr val="dk1"/>
              </a:buClr>
              <a:buSzPts val="2400"/>
              <a:buFont typeface="Times New Roman"/>
              <a:buChar char="•"/>
              <a:defRPr b="0" i="0" sz="2400" u="none" cap="none" strike="noStrike">
                <a:solidFill>
                  <a:schemeClr val="dk1"/>
                </a:solidFill>
                <a:latin typeface="Times New Roman"/>
                <a:ea typeface="Times New Roman"/>
                <a:cs typeface="Times New Roman"/>
                <a:sym typeface="Times New Roman"/>
              </a:defRPr>
            </a:lvl3pPr>
            <a:lvl4pPr indent="-355600" lvl="3" marL="18288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4pPr>
            <a:lvl5pPr indent="-355600" lvl="4" marL="22860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5pPr>
            <a:lvl6pPr indent="-355600" lvl="5" marL="27432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6pPr>
            <a:lvl7pPr indent="-355600" lvl="6" marL="32004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7pPr>
            <a:lvl8pPr indent="-355600" lvl="7" marL="36576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8pPr>
            <a:lvl9pPr indent="-355600" lvl="8" marL="41148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9pPr>
          </a:lstStyle>
          <a:p/>
        </p:txBody>
      </p:sp>
      <p:sp>
        <p:nvSpPr>
          <p:cNvPr id="30" name="Shape 30"/>
          <p:cNvSpPr txBox="1"/>
          <p:nvPr>
            <p:ph idx="10" type="dt"/>
          </p:nvPr>
        </p:nvSpPr>
        <p:spPr>
          <a:xfrm>
            <a:off x="685800" y="6248400"/>
            <a:ext cx="19050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31" name="Shape 31"/>
          <p:cNvSpPr txBox="1"/>
          <p:nvPr>
            <p:ph idx="11" type="ftr"/>
          </p:nvPr>
        </p:nvSpPr>
        <p:spPr>
          <a:xfrm>
            <a:off x="3124200" y="6248400"/>
            <a:ext cx="28956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32" name="Shape 32"/>
          <p:cNvSpPr txBox="1"/>
          <p:nvPr>
            <p:ph idx="12" type="sldNum"/>
          </p:nvPr>
        </p:nvSpPr>
        <p:spPr>
          <a:xfrm>
            <a:off x="6553200" y="6248400"/>
            <a:ext cx="1905000" cy="457200"/>
          </a:xfrm>
          <a:prstGeom prst="rect">
            <a:avLst/>
          </a:prstGeom>
          <a:noFill/>
          <a:ln>
            <a:noFill/>
          </a:ln>
        </p:spPr>
        <p:txBody>
          <a:bodyPr anchorCtr="0" anchor="t" bIns="45700" lIns="91425" spcFirstLastPara="1" rIns="91425" wrap="square" tIns="45700">
            <a:noAutofit/>
          </a:bodyPr>
          <a:lstStyle>
            <a:lvl1pPr indent="0" lvl="0"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1pPr>
            <a:lvl2pPr indent="0" lvl="1"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2pPr>
            <a:lvl3pPr indent="0" lvl="2"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3pPr>
            <a:lvl4pPr indent="0" lvl="3"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4pPr>
            <a:lvl5pPr indent="0" lvl="4"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5pPr>
            <a:lvl6pPr indent="0" lvl="5"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6pPr>
            <a:lvl7pPr indent="0" lvl="6"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7pPr>
            <a:lvl8pPr indent="0" lvl="7"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8pPr>
            <a:lvl9pPr indent="0" lvl="8"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9pPr>
          </a:lstStyle>
          <a:p>
            <a:pPr indent="0" lvl="0" mar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Vertical Title and Text" type="vertTitleAndTx">
  <p:cSld name="VERTICAL_TITLE_AND_VERTICAL_TEXT">
    <p:spTree>
      <p:nvGrpSpPr>
        <p:cNvPr id="33" name="Shape 33"/>
        <p:cNvGrpSpPr/>
        <p:nvPr/>
      </p:nvGrpSpPr>
      <p:grpSpPr>
        <a:xfrm>
          <a:off x="0" y="0"/>
          <a:ext cx="0" cy="0"/>
          <a:chOff x="0" y="0"/>
          <a:chExt cx="0" cy="0"/>
        </a:xfrm>
      </p:grpSpPr>
      <p:sp>
        <p:nvSpPr>
          <p:cNvPr id="34" name="Shape 34"/>
          <p:cNvSpPr txBox="1"/>
          <p:nvPr>
            <p:ph type="title"/>
          </p:nvPr>
        </p:nvSpPr>
        <p:spPr>
          <a:xfrm rot="5400000">
            <a:off x="4743450" y="2381250"/>
            <a:ext cx="5486400" cy="1943100"/>
          </a:xfrm>
          <a:prstGeom prst="rect">
            <a:avLst/>
          </a:prstGeom>
          <a:noFill/>
          <a:ln>
            <a:noFill/>
          </a:ln>
        </p:spPr>
        <p:txBody>
          <a:bodyPr anchorCtr="0" anchor="ctr" bIns="91425" lIns="91425" spcFirstLastPara="1" rIns="91425" wrap="square" tIns="91425"/>
          <a:lstStyle>
            <a:lvl1pPr indent="0" lvl="0"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1pPr>
            <a:lvl2pPr indent="0" lvl="1"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2pPr>
            <a:lvl3pPr indent="0" lvl="2"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3pPr>
            <a:lvl4pPr indent="0" lvl="3"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4pPr>
            <a:lvl5pPr indent="0" lvl="4"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5pPr>
            <a:lvl6pPr indent="0" lvl="5" marL="4572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6pPr>
            <a:lvl7pPr indent="0" lvl="6" marL="9144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7pPr>
            <a:lvl8pPr indent="0" lvl="7" marL="13716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8pPr>
            <a:lvl9pPr indent="0" lvl="8" marL="18288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9pPr>
          </a:lstStyle>
          <a:p/>
        </p:txBody>
      </p:sp>
      <p:sp>
        <p:nvSpPr>
          <p:cNvPr id="35" name="Shape 35"/>
          <p:cNvSpPr txBox="1"/>
          <p:nvPr>
            <p:ph idx="1" type="body"/>
          </p:nvPr>
        </p:nvSpPr>
        <p:spPr>
          <a:xfrm rot="5400000">
            <a:off x="781050" y="514350"/>
            <a:ext cx="5486400" cy="5676900"/>
          </a:xfrm>
          <a:prstGeom prst="rect">
            <a:avLst/>
          </a:prstGeom>
          <a:noFill/>
          <a:ln>
            <a:noFill/>
          </a:ln>
        </p:spPr>
        <p:txBody>
          <a:bodyPr anchorCtr="0" anchor="t" bIns="91425" lIns="91425" spcFirstLastPara="1" rIns="91425" wrap="square" tIns="91425"/>
          <a:lstStyle>
            <a:lvl1pPr indent="-431800" lvl="0" marL="457200" marR="0" rtl="0" algn="l">
              <a:spcBef>
                <a:spcPts val="640"/>
              </a:spcBef>
              <a:spcAft>
                <a:spcPts val="0"/>
              </a:spcAft>
              <a:buClr>
                <a:schemeClr val="dk1"/>
              </a:buClr>
              <a:buSzPts val="3200"/>
              <a:buFont typeface="Times New Roman"/>
              <a:buChar char="•"/>
              <a:defRPr b="0" i="0" sz="3200" u="none" cap="none" strike="noStrike">
                <a:solidFill>
                  <a:schemeClr val="dk1"/>
                </a:solidFill>
                <a:latin typeface="Times New Roman"/>
                <a:ea typeface="Times New Roman"/>
                <a:cs typeface="Times New Roman"/>
                <a:sym typeface="Times New Roman"/>
              </a:defRPr>
            </a:lvl1pPr>
            <a:lvl2pPr indent="-406400" lvl="1" marL="914400" marR="0" rtl="0" algn="l">
              <a:spcBef>
                <a:spcPts val="560"/>
              </a:spcBef>
              <a:spcAft>
                <a:spcPts val="0"/>
              </a:spcAft>
              <a:buClr>
                <a:schemeClr val="dk1"/>
              </a:buClr>
              <a:buSzPts val="2800"/>
              <a:buFont typeface="Times New Roman"/>
              <a:buChar char="–"/>
              <a:defRPr b="0" i="0" sz="2800" u="none" cap="none" strike="noStrike">
                <a:solidFill>
                  <a:schemeClr val="dk1"/>
                </a:solidFill>
                <a:latin typeface="Times New Roman"/>
                <a:ea typeface="Times New Roman"/>
                <a:cs typeface="Times New Roman"/>
                <a:sym typeface="Times New Roman"/>
              </a:defRPr>
            </a:lvl2pPr>
            <a:lvl3pPr indent="-381000" lvl="2" marL="1371600" marR="0" rtl="0" algn="l">
              <a:spcBef>
                <a:spcPts val="480"/>
              </a:spcBef>
              <a:spcAft>
                <a:spcPts val="0"/>
              </a:spcAft>
              <a:buClr>
                <a:schemeClr val="dk1"/>
              </a:buClr>
              <a:buSzPts val="2400"/>
              <a:buFont typeface="Times New Roman"/>
              <a:buChar char="•"/>
              <a:defRPr b="0" i="0" sz="2400" u="none" cap="none" strike="noStrike">
                <a:solidFill>
                  <a:schemeClr val="dk1"/>
                </a:solidFill>
                <a:latin typeface="Times New Roman"/>
                <a:ea typeface="Times New Roman"/>
                <a:cs typeface="Times New Roman"/>
                <a:sym typeface="Times New Roman"/>
              </a:defRPr>
            </a:lvl3pPr>
            <a:lvl4pPr indent="-355600" lvl="3" marL="18288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4pPr>
            <a:lvl5pPr indent="-355600" lvl="4" marL="22860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5pPr>
            <a:lvl6pPr indent="-355600" lvl="5" marL="27432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6pPr>
            <a:lvl7pPr indent="-355600" lvl="6" marL="32004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7pPr>
            <a:lvl8pPr indent="-355600" lvl="7" marL="36576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8pPr>
            <a:lvl9pPr indent="-355600" lvl="8" marL="41148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9pPr>
          </a:lstStyle>
          <a:p/>
        </p:txBody>
      </p:sp>
      <p:sp>
        <p:nvSpPr>
          <p:cNvPr id="36" name="Shape 36"/>
          <p:cNvSpPr txBox="1"/>
          <p:nvPr>
            <p:ph idx="10" type="dt"/>
          </p:nvPr>
        </p:nvSpPr>
        <p:spPr>
          <a:xfrm>
            <a:off x="685800" y="6248400"/>
            <a:ext cx="19050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37" name="Shape 37"/>
          <p:cNvSpPr txBox="1"/>
          <p:nvPr>
            <p:ph idx="11" type="ftr"/>
          </p:nvPr>
        </p:nvSpPr>
        <p:spPr>
          <a:xfrm>
            <a:off x="3124200" y="6248400"/>
            <a:ext cx="28956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38" name="Shape 38"/>
          <p:cNvSpPr txBox="1"/>
          <p:nvPr>
            <p:ph idx="12" type="sldNum"/>
          </p:nvPr>
        </p:nvSpPr>
        <p:spPr>
          <a:xfrm>
            <a:off x="6553200" y="6248400"/>
            <a:ext cx="1905000" cy="457200"/>
          </a:xfrm>
          <a:prstGeom prst="rect">
            <a:avLst/>
          </a:prstGeom>
          <a:noFill/>
          <a:ln>
            <a:noFill/>
          </a:ln>
        </p:spPr>
        <p:txBody>
          <a:bodyPr anchorCtr="0" anchor="t" bIns="45700" lIns="91425" spcFirstLastPara="1" rIns="91425" wrap="square" tIns="45700">
            <a:noAutofit/>
          </a:bodyPr>
          <a:lstStyle>
            <a:lvl1pPr indent="0" lvl="0"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1pPr>
            <a:lvl2pPr indent="0" lvl="1"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2pPr>
            <a:lvl3pPr indent="0" lvl="2"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3pPr>
            <a:lvl4pPr indent="0" lvl="3"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4pPr>
            <a:lvl5pPr indent="0" lvl="4"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5pPr>
            <a:lvl6pPr indent="0" lvl="5"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6pPr>
            <a:lvl7pPr indent="0" lvl="6"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7pPr>
            <a:lvl8pPr indent="0" lvl="7"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8pPr>
            <a:lvl9pPr indent="0" lvl="8"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9pPr>
          </a:lstStyle>
          <a:p>
            <a:pPr indent="0" lvl="0" mar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Vertical Text" type="vertTx">
  <p:cSld name="VERTICAL_TEXT">
    <p:spTree>
      <p:nvGrpSpPr>
        <p:cNvPr id="39" name="Shape 39"/>
        <p:cNvGrpSpPr/>
        <p:nvPr/>
      </p:nvGrpSpPr>
      <p:grpSpPr>
        <a:xfrm>
          <a:off x="0" y="0"/>
          <a:ext cx="0" cy="0"/>
          <a:chOff x="0" y="0"/>
          <a:chExt cx="0" cy="0"/>
        </a:xfrm>
      </p:grpSpPr>
      <p:sp>
        <p:nvSpPr>
          <p:cNvPr id="40" name="Shape 40"/>
          <p:cNvSpPr txBox="1"/>
          <p:nvPr>
            <p:ph type="title"/>
          </p:nvPr>
        </p:nvSpPr>
        <p:spPr>
          <a:xfrm>
            <a:off x="685800" y="609600"/>
            <a:ext cx="7772400" cy="1143000"/>
          </a:xfrm>
          <a:prstGeom prst="rect">
            <a:avLst/>
          </a:prstGeom>
          <a:noFill/>
          <a:ln>
            <a:noFill/>
          </a:ln>
        </p:spPr>
        <p:txBody>
          <a:bodyPr anchorCtr="0" anchor="ctr" bIns="91425" lIns="91425" spcFirstLastPara="1" rIns="91425" wrap="square" tIns="91425"/>
          <a:lstStyle>
            <a:lvl1pPr indent="0" lvl="0"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1pPr>
            <a:lvl2pPr indent="0" lvl="1"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2pPr>
            <a:lvl3pPr indent="0" lvl="2"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3pPr>
            <a:lvl4pPr indent="0" lvl="3"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4pPr>
            <a:lvl5pPr indent="0" lvl="4"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5pPr>
            <a:lvl6pPr indent="0" lvl="5" marL="4572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6pPr>
            <a:lvl7pPr indent="0" lvl="6" marL="9144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7pPr>
            <a:lvl8pPr indent="0" lvl="7" marL="13716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8pPr>
            <a:lvl9pPr indent="0" lvl="8" marL="18288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9pPr>
          </a:lstStyle>
          <a:p/>
        </p:txBody>
      </p:sp>
      <p:sp>
        <p:nvSpPr>
          <p:cNvPr id="41" name="Shape 41"/>
          <p:cNvSpPr txBox="1"/>
          <p:nvPr>
            <p:ph idx="1" type="body"/>
          </p:nvPr>
        </p:nvSpPr>
        <p:spPr>
          <a:xfrm rot="5400000">
            <a:off x="2514600" y="152400"/>
            <a:ext cx="4114800" cy="7772400"/>
          </a:xfrm>
          <a:prstGeom prst="rect">
            <a:avLst/>
          </a:prstGeom>
          <a:noFill/>
          <a:ln>
            <a:noFill/>
          </a:ln>
        </p:spPr>
        <p:txBody>
          <a:bodyPr anchorCtr="0" anchor="t" bIns="91425" lIns="91425" spcFirstLastPara="1" rIns="91425" wrap="square" tIns="91425"/>
          <a:lstStyle>
            <a:lvl1pPr indent="-431800" lvl="0" marL="457200" marR="0" rtl="0" algn="l">
              <a:spcBef>
                <a:spcPts val="640"/>
              </a:spcBef>
              <a:spcAft>
                <a:spcPts val="0"/>
              </a:spcAft>
              <a:buClr>
                <a:schemeClr val="dk1"/>
              </a:buClr>
              <a:buSzPts val="3200"/>
              <a:buFont typeface="Times New Roman"/>
              <a:buChar char="•"/>
              <a:defRPr b="0" i="0" sz="3200" u="none" cap="none" strike="noStrike">
                <a:solidFill>
                  <a:schemeClr val="dk1"/>
                </a:solidFill>
                <a:latin typeface="Times New Roman"/>
                <a:ea typeface="Times New Roman"/>
                <a:cs typeface="Times New Roman"/>
                <a:sym typeface="Times New Roman"/>
              </a:defRPr>
            </a:lvl1pPr>
            <a:lvl2pPr indent="-406400" lvl="1" marL="914400" marR="0" rtl="0" algn="l">
              <a:spcBef>
                <a:spcPts val="560"/>
              </a:spcBef>
              <a:spcAft>
                <a:spcPts val="0"/>
              </a:spcAft>
              <a:buClr>
                <a:schemeClr val="dk1"/>
              </a:buClr>
              <a:buSzPts val="2800"/>
              <a:buFont typeface="Times New Roman"/>
              <a:buChar char="–"/>
              <a:defRPr b="0" i="0" sz="2800" u="none" cap="none" strike="noStrike">
                <a:solidFill>
                  <a:schemeClr val="dk1"/>
                </a:solidFill>
                <a:latin typeface="Times New Roman"/>
                <a:ea typeface="Times New Roman"/>
                <a:cs typeface="Times New Roman"/>
                <a:sym typeface="Times New Roman"/>
              </a:defRPr>
            </a:lvl2pPr>
            <a:lvl3pPr indent="-381000" lvl="2" marL="1371600" marR="0" rtl="0" algn="l">
              <a:spcBef>
                <a:spcPts val="480"/>
              </a:spcBef>
              <a:spcAft>
                <a:spcPts val="0"/>
              </a:spcAft>
              <a:buClr>
                <a:schemeClr val="dk1"/>
              </a:buClr>
              <a:buSzPts val="2400"/>
              <a:buFont typeface="Times New Roman"/>
              <a:buChar char="•"/>
              <a:defRPr b="0" i="0" sz="2400" u="none" cap="none" strike="noStrike">
                <a:solidFill>
                  <a:schemeClr val="dk1"/>
                </a:solidFill>
                <a:latin typeface="Times New Roman"/>
                <a:ea typeface="Times New Roman"/>
                <a:cs typeface="Times New Roman"/>
                <a:sym typeface="Times New Roman"/>
              </a:defRPr>
            </a:lvl3pPr>
            <a:lvl4pPr indent="-355600" lvl="3" marL="18288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4pPr>
            <a:lvl5pPr indent="-355600" lvl="4" marL="22860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5pPr>
            <a:lvl6pPr indent="-355600" lvl="5" marL="27432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6pPr>
            <a:lvl7pPr indent="-355600" lvl="6" marL="32004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7pPr>
            <a:lvl8pPr indent="-355600" lvl="7" marL="36576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8pPr>
            <a:lvl9pPr indent="-355600" lvl="8" marL="41148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9pPr>
          </a:lstStyle>
          <a:p/>
        </p:txBody>
      </p:sp>
      <p:sp>
        <p:nvSpPr>
          <p:cNvPr id="42" name="Shape 42"/>
          <p:cNvSpPr txBox="1"/>
          <p:nvPr>
            <p:ph idx="10" type="dt"/>
          </p:nvPr>
        </p:nvSpPr>
        <p:spPr>
          <a:xfrm>
            <a:off x="685800" y="6248400"/>
            <a:ext cx="19050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43" name="Shape 43"/>
          <p:cNvSpPr txBox="1"/>
          <p:nvPr>
            <p:ph idx="11" type="ftr"/>
          </p:nvPr>
        </p:nvSpPr>
        <p:spPr>
          <a:xfrm>
            <a:off x="3124200" y="6248400"/>
            <a:ext cx="28956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44" name="Shape 44"/>
          <p:cNvSpPr txBox="1"/>
          <p:nvPr>
            <p:ph idx="12" type="sldNum"/>
          </p:nvPr>
        </p:nvSpPr>
        <p:spPr>
          <a:xfrm>
            <a:off x="6553200" y="6248400"/>
            <a:ext cx="1905000" cy="457200"/>
          </a:xfrm>
          <a:prstGeom prst="rect">
            <a:avLst/>
          </a:prstGeom>
          <a:noFill/>
          <a:ln>
            <a:noFill/>
          </a:ln>
        </p:spPr>
        <p:txBody>
          <a:bodyPr anchorCtr="0" anchor="t" bIns="45700" lIns="91425" spcFirstLastPara="1" rIns="91425" wrap="square" tIns="45700">
            <a:noAutofit/>
          </a:bodyPr>
          <a:lstStyle>
            <a:lvl1pPr indent="0" lvl="0"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1pPr>
            <a:lvl2pPr indent="0" lvl="1"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2pPr>
            <a:lvl3pPr indent="0" lvl="2"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3pPr>
            <a:lvl4pPr indent="0" lvl="3"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4pPr>
            <a:lvl5pPr indent="0" lvl="4"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5pPr>
            <a:lvl6pPr indent="0" lvl="5"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6pPr>
            <a:lvl7pPr indent="0" lvl="6"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7pPr>
            <a:lvl8pPr indent="0" lvl="7"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8pPr>
            <a:lvl9pPr indent="0" lvl="8"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9pPr>
          </a:lstStyle>
          <a:p>
            <a:pPr indent="0" lvl="0" mar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Picture with Caption" type="picTx">
  <p:cSld name="PICTURE_WITH_CAPTION_TEXT">
    <p:spTree>
      <p:nvGrpSpPr>
        <p:cNvPr id="45" name="Shape 45"/>
        <p:cNvGrpSpPr/>
        <p:nvPr/>
      </p:nvGrpSpPr>
      <p:grpSpPr>
        <a:xfrm>
          <a:off x="0" y="0"/>
          <a:ext cx="0" cy="0"/>
          <a:chOff x="0" y="0"/>
          <a:chExt cx="0" cy="0"/>
        </a:xfrm>
      </p:grpSpPr>
      <p:sp>
        <p:nvSpPr>
          <p:cNvPr id="46" name="Shape 46"/>
          <p:cNvSpPr txBox="1"/>
          <p:nvPr>
            <p:ph type="title"/>
          </p:nvPr>
        </p:nvSpPr>
        <p:spPr>
          <a:xfrm>
            <a:off x="1792288" y="4800600"/>
            <a:ext cx="5486400" cy="566738"/>
          </a:xfrm>
          <a:prstGeom prst="rect">
            <a:avLst/>
          </a:prstGeom>
          <a:noFill/>
          <a:ln>
            <a:noFill/>
          </a:ln>
        </p:spPr>
        <p:txBody>
          <a:bodyPr anchorCtr="0" anchor="b" bIns="91425" lIns="91425" spcFirstLastPara="1" rIns="91425" wrap="square" tIns="91425"/>
          <a:lstStyle>
            <a:lvl1pPr indent="0" lvl="0" marL="0" marR="0" rtl="0" algn="l">
              <a:spcBef>
                <a:spcPts val="0"/>
              </a:spcBef>
              <a:spcAft>
                <a:spcPts val="0"/>
              </a:spcAft>
              <a:buSzPts val="1400"/>
              <a:buNone/>
              <a:defRPr b="1" i="0" sz="2000" u="none" cap="none" strike="noStrike">
                <a:solidFill>
                  <a:schemeClr val="dk2"/>
                </a:solidFill>
                <a:latin typeface="Times New Roman"/>
                <a:ea typeface="Times New Roman"/>
                <a:cs typeface="Times New Roman"/>
                <a:sym typeface="Times New Roman"/>
              </a:defRPr>
            </a:lvl1pPr>
            <a:lvl2pPr indent="0" lvl="1"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2pPr>
            <a:lvl3pPr indent="0" lvl="2"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3pPr>
            <a:lvl4pPr indent="0" lvl="3"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4pPr>
            <a:lvl5pPr indent="0" lvl="4"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5pPr>
            <a:lvl6pPr indent="0" lvl="5" marL="4572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6pPr>
            <a:lvl7pPr indent="0" lvl="6" marL="9144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7pPr>
            <a:lvl8pPr indent="0" lvl="7" marL="13716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8pPr>
            <a:lvl9pPr indent="0" lvl="8" marL="18288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9pPr>
          </a:lstStyle>
          <a:p/>
        </p:txBody>
      </p:sp>
      <p:sp>
        <p:nvSpPr>
          <p:cNvPr id="47" name="Shape 47"/>
          <p:cNvSpPr/>
          <p:nvPr>
            <p:ph idx="2" type="pic"/>
          </p:nvPr>
        </p:nvSpPr>
        <p:spPr>
          <a:xfrm>
            <a:off x="1792288" y="612775"/>
            <a:ext cx="5486400" cy="4114800"/>
          </a:xfrm>
          <a:prstGeom prst="rect">
            <a:avLst/>
          </a:prstGeom>
          <a:noFill/>
          <a:ln>
            <a:noFill/>
          </a:ln>
        </p:spPr>
        <p:txBody>
          <a:bodyPr anchorCtr="0" anchor="t" bIns="91425" lIns="91425" spcFirstLastPara="1" rIns="91425" wrap="square" tIns="91425"/>
          <a:lstStyle>
            <a:lvl1pPr indent="0" lvl="0" marL="0" marR="0" rtl="0" algn="l">
              <a:spcBef>
                <a:spcPts val="640"/>
              </a:spcBef>
              <a:spcAft>
                <a:spcPts val="0"/>
              </a:spcAft>
              <a:buClr>
                <a:schemeClr val="dk1"/>
              </a:buClr>
              <a:buSzPts val="3200"/>
              <a:buFont typeface="Times New Roman"/>
              <a:buNone/>
              <a:defRPr b="0" i="0" sz="3200" u="none" cap="none" strike="noStrike">
                <a:solidFill>
                  <a:schemeClr val="dk1"/>
                </a:solidFill>
                <a:latin typeface="Times New Roman"/>
                <a:ea typeface="Times New Roman"/>
                <a:cs typeface="Times New Roman"/>
                <a:sym typeface="Times New Roman"/>
              </a:defRPr>
            </a:lvl1pPr>
            <a:lvl2pPr indent="0" lvl="1" marL="457200" marR="0" rtl="0" algn="l">
              <a:spcBef>
                <a:spcPts val="560"/>
              </a:spcBef>
              <a:spcAft>
                <a:spcPts val="0"/>
              </a:spcAft>
              <a:buClr>
                <a:schemeClr val="dk1"/>
              </a:buClr>
              <a:buSzPts val="2800"/>
              <a:buFont typeface="Times New Roman"/>
              <a:buNone/>
              <a:defRPr b="0" i="0" sz="2800" u="none" cap="none" strike="noStrike">
                <a:solidFill>
                  <a:schemeClr val="dk1"/>
                </a:solidFill>
                <a:latin typeface="Times New Roman"/>
                <a:ea typeface="Times New Roman"/>
                <a:cs typeface="Times New Roman"/>
                <a:sym typeface="Times New Roman"/>
              </a:defRPr>
            </a:lvl2pPr>
            <a:lvl3pPr indent="0" lvl="2" marL="914400" marR="0" rtl="0" algn="l">
              <a:spcBef>
                <a:spcPts val="480"/>
              </a:spcBef>
              <a:spcAft>
                <a:spcPts val="0"/>
              </a:spcAft>
              <a:buClr>
                <a:schemeClr val="dk1"/>
              </a:buClr>
              <a:buSzPts val="2400"/>
              <a:buFont typeface="Times New Roman"/>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spcBef>
                <a:spcPts val="400"/>
              </a:spcBef>
              <a:spcAft>
                <a:spcPts val="0"/>
              </a:spcAft>
              <a:buClr>
                <a:schemeClr val="dk1"/>
              </a:buClr>
              <a:buSzPts val="2000"/>
              <a:buFont typeface="Times New Roman"/>
              <a:buNone/>
              <a:defRPr b="0" i="0" sz="2000" u="none" cap="none" strike="noStrike">
                <a:solidFill>
                  <a:schemeClr val="dk1"/>
                </a:solidFill>
                <a:latin typeface="Times New Roman"/>
                <a:ea typeface="Times New Roman"/>
                <a:cs typeface="Times New Roman"/>
                <a:sym typeface="Times New Roman"/>
              </a:defRPr>
            </a:lvl4pPr>
            <a:lvl5pPr indent="0" lvl="4" marL="1828800" marR="0" rtl="0" algn="l">
              <a:spcBef>
                <a:spcPts val="400"/>
              </a:spcBef>
              <a:spcAft>
                <a:spcPts val="0"/>
              </a:spcAft>
              <a:buClr>
                <a:schemeClr val="dk1"/>
              </a:buClr>
              <a:buSzPts val="2000"/>
              <a:buFont typeface="Times New Roman"/>
              <a:buNone/>
              <a:defRPr b="0" i="0" sz="2000" u="none" cap="none" strike="noStrike">
                <a:solidFill>
                  <a:schemeClr val="dk1"/>
                </a:solidFill>
                <a:latin typeface="Times New Roman"/>
                <a:ea typeface="Times New Roman"/>
                <a:cs typeface="Times New Roman"/>
                <a:sym typeface="Times New Roman"/>
              </a:defRPr>
            </a:lvl5pPr>
            <a:lvl6pPr indent="0" lvl="5" marL="2286000" marR="0" rtl="0" algn="l">
              <a:spcBef>
                <a:spcPts val="400"/>
              </a:spcBef>
              <a:spcAft>
                <a:spcPts val="0"/>
              </a:spcAft>
              <a:buClr>
                <a:schemeClr val="dk1"/>
              </a:buClr>
              <a:buSzPts val="2000"/>
              <a:buFont typeface="Times New Roman"/>
              <a:buNone/>
              <a:defRPr b="0" i="0" sz="2000" u="none" cap="none" strike="noStrike">
                <a:solidFill>
                  <a:schemeClr val="dk1"/>
                </a:solidFill>
                <a:latin typeface="Times New Roman"/>
                <a:ea typeface="Times New Roman"/>
                <a:cs typeface="Times New Roman"/>
                <a:sym typeface="Times New Roman"/>
              </a:defRPr>
            </a:lvl6pPr>
            <a:lvl7pPr indent="0" lvl="6" marL="2743200" marR="0" rtl="0" algn="l">
              <a:spcBef>
                <a:spcPts val="400"/>
              </a:spcBef>
              <a:spcAft>
                <a:spcPts val="0"/>
              </a:spcAft>
              <a:buClr>
                <a:schemeClr val="dk1"/>
              </a:buClr>
              <a:buSzPts val="2000"/>
              <a:buFont typeface="Times New Roman"/>
              <a:buNone/>
              <a:defRPr b="0" i="0" sz="2000" u="none" cap="none" strike="noStrike">
                <a:solidFill>
                  <a:schemeClr val="dk1"/>
                </a:solidFill>
                <a:latin typeface="Times New Roman"/>
                <a:ea typeface="Times New Roman"/>
                <a:cs typeface="Times New Roman"/>
                <a:sym typeface="Times New Roman"/>
              </a:defRPr>
            </a:lvl7pPr>
            <a:lvl8pPr indent="0" lvl="7" marL="3200400" marR="0" rtl="0" algn="l">
              <a:spcBef>
                <a:spcPts val="400"/>
              </a:spcBef>
              <a:spcAft>
                <a:spcPts val="0"/>
              </a:spcAft>
              <a:buClr>
                <a:schemeClr val="dk1"/>
              </a:buClr>
              <a:buSzPts val="2000"/>
              <a:buFont typeface="Times New Roman"/>
              <a:buNone/>
              <a:defRPr b="0" i="0" sz="2000" u="none" cap="none" strike="noStrike">
                <a:solidFill>
                  <a:schemeClr val="dk1"/>
                </a:solidFill>
                <a:latin typeface="Times New Roman"/>
                <a:ea typeface="Times New Roman"/>
                <a:cs typeface="Times New Roman"/>
                <a:sym typeface="Times New Roman"/>
              </a:defRPr>
            </a:lvl8pPr>
            <a:lvl9pPr indent="0" lvl="8" marL="3657600" marR="0" rtl="0" algn="l">
              <a:spcBef>
                <a:spcPts val="400"/>
              </a:spcBef>
              <a:spcAft>
                <a:spcPts val="0"/>
              </a:spcAft>
              <a:buClr>
                <a:schemeClr val="dk1"/>
              </a:buClr>
              <a:buSzPts val="2000"/>
              <a:buFont typeface="Times New Roman"/>
              <a:buNone/>
              <a:defRPr b="0" i="0" sz="2000" u="none" cap="none" strike="noStrike">
                <a:solidFill>
                  <a:schemeClr val="dk1"/>
                </a:solidFill>
                <a:latin typeface="Times New Roman"/>
                <a:ea typeface="Times New Roman"/>
                <a:cs typeface="Times New Roman"/>
                <a:sym typeface="Times New Roman"/>
              </a:defRPr>
            </a:lvl9pPr>
          </a:lstStyle>
          <a:p/>
        </p:txBody>
      </p:sp>
      <p:sp>
        <p:nvSpPr>
          <p:cNvPr id="48" name="Shape 48"/>
          <p:cNvSpPr txBox="1"/>
          <p:nvPr>
            <p:ph idx="1" type="body"/>
          </p:nvPr>
        </p:nvSpPr>
        <p:spPr>
          <a:xfrm>
            <a:off x="1792288" y="5367338"/>
            <a:ext cx="5486400" cy="804862"/>
          </a:xfrm>
          <a:prstGeom prst="rect">
            <a:avLst/>
          </a:prstGeom>
          <a:noFill/>
          <a:ln>
            <a:noFill/>
          </a:ln>
        </p:spPr>
        <p:txBody>
          <a:bodyPr anchorCtr="0" anchor="t" bIns="91425" lIns="91425" spcFirstLastPara="1" rIns="91425" wrap="square" tIns="91425"/>
          <a:lstStyle>
            <a:lvl1pPr indent="-228600" lvl="0" marL="457200" marR="0" rtl="0" algn="l">
              <a:spcBef>
                <a:spcPts val="28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1pPr>
            <a:lvl2pPr indent="-228600" lvl="1" marL="914400" marR="0" rtl="0" algn="l">
              <a:spcBef>
                <a:spcPts val="240"/>
              </a:spcBef>
              <a:spcAft>
                <a:spcPts val="0"/>
              </a:spcAft>
              <a:buClr>
                <a:schemeClr val="dk1"/>
              </a:buClr>
              <a:buSzPts val="1200"/>
              <a:buFont typeface="Times New Roman"/>
              <a:buNone/>
              <a:defRPr b="0" i="0" sz="1200" u="none" cap="none" strike="noStrike">
                <a:solidFill>
                  <a:schemeClr val="dk1"/>
                </a:solidFill>
                <a:latin typeface="Times New Roman"/>
                <a:ea typeface="Times New Roman"/>
                <a:cs typeface="Times New Roman"/>
                <a:sym typeface="Times New Roman"/>
              </a:defRPr>
            </a:lvl2pPr>
            <a:lvl3pPr indent="-228600" lvl="2" marL="1371600" marR="0" rtl="0" algn="l">
              <a:spcBef>
                <a:spcPts val="200"/>
              </a:spcBef>
              <a:spcAft>
                <a:spcPts val="0"/>
              </a:spcAft>
              <a:buClr>
                <a:schemeClr val="dk1"/>
              </a:buClr>
              <a:buSzPts val="1000"/>
              <a:buFont typeface="Times New Roman"/>
              <a:buNone/>
              <a:defRPr b="0" i="0" sz="1000" u="none" cap="none" strike="noStrike">
                <a:solidFill>
                  <a:schemeClr val="dk1"/>
                </a:solidFill>
                <a:latin typeface="Times New Roman"/>
                <a:ea typeface="Times New Roman"/>
                <a:cs typeface="Times New Roman"/>
                <a:sym typeface="Times New Roman"/>
              </a:defRPr>
            </a:lvl3pPr>
            <a:lvl4pPr indent="-228600" lvl="3" marL="1828800" marR="0" rtl="0" algn="l">
              <a:spcBef>
                <a:spcPts val="180"/>
              </a:spcBef>
              <a:spcAft>
                <a:spcPts val="0"/>
              </a:spcAft>
              <a:buClr>
                <a:schemeClr val="dk1"/>
              </a:buClr>
              <a:buSzPts val="900"/>
              <a:buFont typeface="Times New Roman"/>
              <a:buNone/>
              <a:defRPr b="0" i="0" sz="900" u="none" cap="none" strike="noStrike">
                <a:solidFill>
                  <a:schemeClr val="dk1"/>
                </a:solidFill>
                <a:latin typeface="Times New Roman"/>
                <a:ea typeface="Times New Roman"/>
                <a:cs typeface="Times New Roman"/>
                <a:sym typeface="Times New Roman"/>
              </a:defRPr>
            </a:lvl4pPr>
            <a:lvl5pPr indent="-228600" lvl="4" marL="2286000" marR="0" rtl="0" algn="l">
              <a:spcBef>
                <a:spcPts val="180"/>
              </a:spcBef>
              <a:spcAft>
                <a:spcPts val="0"/>
              </a:spcAft>
              <a:buClr>
                <a:schemeClr val="dk1"/>
              </a:buClr>
              <a:buSzPts val="900"/>
              <a:buFont typeface="Times New Roman"/>
              <a:buNone/>
              <a:defRPr b="0" i="0" sz="900" u="none" cap="none" strike="noStrike">
                <a:solidFill>
                  <a:schemeClr val="dk1"/>
                </a:solidFill>
                <a:latin typeface="Times New Roman"/>
                <a:ea typeface="Times New Roman"/>
                <a:cs typeface="Times New Roman"/>
                <a:sym typeface="Times New Roman"/>
              </a:defRPr>
            </a:lvl5pPr>
            <a:lvl6pPr indent="-228600" lvl="5" marL="2743200" marR="0" rtl="0" algn="l">
              <a:spcBef>
                <a:spcPts val="180"/>
              </a:spcBef>
              <a:spcAft>
                <a:spcPts val="0"/>
              </a:spcAft>
              <a:buClr>
                <a:schemeClr val="dk1"/>
              </a:buClr>
              <a:buSzPts val="900"/>
              <a:buFont typeface="Times New Roman"/>
              <a:buNone/>
              <a:defRPr b="0" i="0" sz="900" u="none" cap="none" strike="noStrike">
                <a:solidFill>
                  <a:schemeClr val="dk1"/>
                </a:solidFill>
                <a:latin typeface="Times New Roman"/>
                <a:ea typeface="Times New Roman"/>
                <a:cs typeface="Times New Roman"/>
                <a:sym typeface="Times New Roman"/>
              </a:defRPr>
            </a:lvl6pPr>
            <a:lvl7pPr indent="-228600" lvl="6" marL="3200400" marR="0" rtl="0" algn="l">
              <a:spcBef>
                <a:spcPts val="180"/>
              </a:spcBef>
              <a:spcAft>
                <a:spcPts val="0"/>
              </a:spcAft>
              <a:buClr>
                <a:schemeClr val="dk1"/>
              </a:buClr>
              <a:buSzPts val="900"/>
              <a:buFont typeface="Times New Roman"/>
              <a:buNone/>
              <a:defRPr b="0" i="0" sz="900" u="none" cap="none" strike="noStrike">
                <a:solidFill>
                  <a:schemeClr val="dk1"/>
                </a:solidFill>
                <a:latin typeface="Times New Roman"/>
                <a:ea typeface="Times New Roman"/>
                <a:cs typeface="Times New Roman"/>
                <a:sym typeface="Times New Roman"/>
              </a:defRPr>
            </a:lvl7pPr>
            <a:lvl8pPr indent="-228600" lvl="7" marL="3657600" marR="0" rtl="0" algn="l">
              <a:spcBef>
                <a:spcPts val="180"/>
              </a:spcBef>
              <a:spcAft>
                <a:spcPts val="0"/>
              </a:spcAft>
              <a:buClr>
                <a:schemeClr val="dk1"/>
              </a:buClr>
              <a:buSzPts val="900"/>
              <a:buFont typeface="Times New Roman"/>
              <a:buNone/>
              <a:defRPr b="0" i="0" sz="900" u="none" cap="none" strike="noStrike">
                <a:solidFill>
                  <a:schemeClr val="dk1"/>
                </a:solidFill>
                <a:latin typeface="Times New Roman"/>
                <a:ea typeface="Times New Roman"/>
                <a:cs typeface="Times New Roman"/>
                <a:sym typeface="Times New Roman"/>
              </a:defRPr>
            </a:lvl8pPr>
            <a:lvl9pPr indent="-228600" lvl="8" marL="4114800" marR="0" rtl="0" algn="l">
              <a:spcBef>
                <a:spcPts val="180"/>
              </a:spcBef>
              <a:spcAft>
                <a:spcPts val="0"/>
              </a:spcAft>
              <a:buClr>
                <a:schemeClr val="dk1"/>
              </a:buClr>
              <a:buSzPts val="900"/>
              <a:buFont typeface="Times New Roman"/>
              <a:buNone/>
              <a:defRPr b="0" i="0" sz="900" u="none" cap="none" strike="noStrike">
                <a:solidFill>
                  <a:schemeClr val="dk1"/>
                </a:solidFill>
                <a:latin typeface="Times New Roman"/>
                <a:ea typeface="Times New Roman"/>
                <a:cs typeface="Times New Roman"/>
                <a:sym typeface="Times New Roman"/>
              </a:defRPr>
            </a:lvl9pPr>
          </a:lstStyle>
          <a:p/>
        </p:txBody>
      </p:sp>
      <p:sp>
        <p:nvSpPr>
          <p:cNvPr id="49" name="Shape 49"/>
          <p:cNvSpPr txBox="1"/>
          <p:nvPr>
            <p:ph idx="10" type="dt"/>
          </p:nvPr>
        </p:nvSpPr>
        <p:spPr>
          <a:xfrm>
            <a:off x="685800" y="6248400"/>
            <a:ext cx="19050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50" name="Shape 50"/>
          <p:cNvSpPr txBox="1"/>
          <p:nvPr>
            <p:ph idx="11" type="ftr"/>
          </p:nvPr>
        </p:nvSpPr>
        <p:spPr>
          <a:xfrm>
            <a:off x="3124200" y="6248400"/>
            <a:ext cx="28956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51" name="Shape 51"/>
          <p:cNvSpPr txBox="1"/>
          <p:nvPr>
            <p:ph idx="12" type="sldNum"/>
          </p:nvPr>
        </p:nvSpPr>
        <p:spPr>
          <a:xfrm>
            <a:off x="6553200" y="6248400"/>
            <a:ext cx="1905000" cy="457200"/>
          </a:xfrm>
          <a:prstGeom prst="rect">
            <a:avLst/>
          </a:prstGeom>
          <a:noFill/>
          <a:ln>
            <a:noFill/>
          </a:ln>
        </p:spPr>
        <p:txBody>
          <a:bodyPr anchorCtr="0" anchor="t" bIns="45700" lIns="91425" spcFirstLastPara="1" rIns="91425" wrap="square" tIns="45700">
            <a:noAutofit/>
          </a:bodyPr>
          <a:lstStyle>
            <a:lvl1pPr indent="0" lvl="0"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1pPr>
            <a:lvl2pPr indent="0" lvl="1"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2pPr>
            <a:lvl3pPr indent="0" lvl="2"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3pPr>
            <a:lvl4pPr indent="0" lvl="3"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4pPr>
            <a:lvl5pPr indent="0" lvl="4"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5pPr>
            <a:lvl6pPr indent="0" lvl="5"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6pPr>
            <a:lvl7pPr indent="0" lvl="6"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7pPr>
            <a:lvl8pPr indent="0" lvl="7"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8pPr>
            <a:lvl9pPr indent="0" lvl="8"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9pPr>
          </a:lstStyle>
          <a:p>
            <a:pPr indent="0" lvl="0" mar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Content with Caption" type="objTx">
  <p:cSld name="OBJECT_WITH_CAPTION_TEXT">
    <p:spTree>
      <p:nvGrpSpPr>
        <p:cNvPr id="52" name="Shape 52"/>
        <p:cNvGrpSpPr/>
        <p:nvPr/>
      </p:nvGrpSpPr>
      <p:grpSpPr>
        <a:xfrm>
          <a:off x="0" y="0"/>
          <a:ext cx="0" cy="0"/>
          <a:chOff x="0" y="0"/>
          <a:chExt cx="0" cy="0"/>
        </a:xfrm>
      </p:grpSpPr>
      <p:sp>
        <p:nvSpPr>
          <p:cNvPr id="53" name="Shape 53"/>
          <p:cNvSpPr txBox="1"/>
          <p:nvPr>
            <p:ph type="title"/>
          </p:nvPr>
        </p:nvSpPr>
        <p:spPr>
          <a:xfrm>
            <a:off x="457200" y="273050"/>
            <a:ext cx="3008313" cy="1162050"/>
          </a:xfrm>
          <a:prstGeom prst="rect">
            <a:avLst/>
          </a:prstGeom>
          <a:noFill/>
          <a:ln>
            <a:noFill/>
          </a:ln>
        </p:spPr>
        <p:txBody>
          <a:bodyPr anchorCtr="0" anchor="b" bIns="91425" lIns="91425" spcFirstLastPara="1" rIns="91425" wrap="square" tIns="91425"/>
          <a:lstStyle>
            <a:lvl1pPr indent="0" lvl="0" marL="0" marR="0" rtl="0" algn="l">
              <a:spcBef>
                <a:spcPts val="0"/>
              </a:spcBef>
              <a:spcAft>
                <a:spcPts val="0"/>
              </a:spcAft>
              <a:buSzPts val="1400"/>
              <a:buNone/>
              <a:defRPr b="1" i="0" sz="2000" u="none" cap="none" strike="noStrike">
                <a:solidFill>
                  <a:schemeClr val="dk2"/>
                </a:solidFill>
                <a:latin typeface="Times New Roman"/>
                <a:ea typeface="Times New Roman"/>
                <a:cs typeface="Times New Roman"/>
                <a:sym typeface="Times New Roman"/>
              </a:defRPr>
            </a:lvl1pPr>
            <a:lvl2pPr indent="0" lvl="1"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2pPr>
            <a:lvl3pPr indent="0" lvl="2"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3pPr>
            <a:lvl4pPr indent="0" lvl="3"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4pPr>
            <a:lvl5pPr indent="0" lvl="4"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5pPr>
            <a:lvl6pPr indent="0" lvl="5" marL="4572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6pPr>
            <a:lvl7pPr indent="0" lvl="6" marL="9144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7pPr>
            <a:lvl8pPr indent="0" lvl="7" marL="13716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8pPr>
            <a:lvl9pPr indent="0" lvl="8" marL="18288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9pPr>
          </a:lstStyle>
          <a:p/>
        </p:txBody>
      </p:sp>
      <p:sp>
        <p:nvSpPr>
          <p:cNvPr id="54" name="Shape 54"/>
          <p:cNvSpPr txBox="1"/>
          <p:nvPr>
            <p:ph idx="1" type="body"/>
          </p:nvPr>
        </p:nvSpPr>
        <p:spPr>
          <a:xfrm>
            <a:off x="3575050" y="273050"/>
            <a:ext cx="5111750" cy="5853113"/>
          </a:xfrm>
          <a:prstGeom prst="rect">
            <a:avLst/>
          </a:prstGeom>
          <a:noFill/>
          <a:ln>
            <a:noFill/>
          </a:ln>
        </p:spPr>
        <p:txBody>
          <a:bodyPr anchorCtr="0" anchor="t" bIns="91425" lIns="91425" spcFirstLastPara="1" rIns="91425" wrap="square" tIns="91425"/>
          <a:lstStyle>
            <a:lvl1pPr indent="-431800" lvl="0" marL="457200" marR="0" rtl="0" algn="l">
              <a:spcBef>
                <a:spcPts val="640"/>
              </a:spcBef>
              <a:spcAft>
                <a:spcPts val="0"/>
              </a:spcAft>
              <a:buClr>
                <a:schemeClr val="dk1"/>
              </a:buClr>
              <a:buSzPts val="3200"/>
              <a:buFont typeface="Times New Roman"/>
              <a:buChar char="•"/>
              <a:defRPr b="0" i="0" sz="3200" u="none" cap="none" strike="noStrike">
                <a:solidFill>
                  <a:schemeClr val="dk1"/>
                </a:solidFill>
                <a:latin typeface="Times New Roman"/>
                <a:ea typeface="Times New Roman"/>
                <a:cs typeface="Times New Roman"/>
                <a:sym typeface="Times New Roman"/>
              </a:defRPr>
            </a:lvl1pPr>
            <a:lvl2pPr indent="-406400" lvl="1" marL="914400" marR="0" rtl="0" algn="l">
              <a:spcBef>
                <a:spcPts val="560"/>
              </a:spcBef>
              <a:spcAft>
                <a:spcPts val="0"/>
              </a:spcAft>
              <a:buClr>
                <a:schemeClr val="dk1"/>
              </a:buClr>
              <a:buSzPts val="2800"/>
              <a:buFont typeface="Times New Roman"/>
              <a:buChar char="–"/>
              <a:defRPr b="0" i="0" sz="2800" u="none" cap="none" strike="noStrike">
                <a:solidFill>
                  <a:schemeClr val="dk1"/>
                </a:solidFill>
                <a:latin typeface="Times New Roman"/>
                <a:ea typeface="Times New Roman"/>
                <a:cs typeface="Times New Roman"/>
                <a:sym typeface="Times New Roman"/>
              </a:defRPr>
            </a:lvl2pPr>
            <a:lvl3pPr indent="-381000" lvl="2" marL="1371600" marR="0" rtl="0" algn="l">
              <a:spcBef>
                <a:spcPts val="480"/>
              </a:spcBef>
              <a:spcAft>
                <a:spcPts val="0"/>
              </a:spcAft>
              <a:buClr>
                <a:schemeClr val="dk1"/>
              </a:buClr>
              <a:buSzPts val="2400"/>
              <a:buFont typeface="Times New Roman"/>
              <a:buChar char="•"/>
              <a:defRPr b="0" i="0" sz="2400" u="none" cap="none" strike="noStrike">
                <a:solidFill>
                  <a:schemeClr val="dk1"/>
                </a:solidFill>
                <a:latin typeface="Times New Roman"/>
                <a:ea typeface="Times New Roman"/>
                <a:cs typeface="Times New Roman"/>
                <a:sym typeface="Times New Roman"/>
              </a:defRPr>
            </a:lvl3pPr>
            <a:lvl4pPr indent="-355600" lvl="3" marL="18288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4pPr>
            <a:lvl5pPr indent="-355600" lvl="4" marL="22860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5pPr>
            <a:lvl6pPr indent="-355600" lvl="5" marL="27432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6pPr>
            <a:lvl7pPr indent="-355600" lvl="6" marL="32004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7pPr>
            <a:lvl8pPr indent="-355600" lvl="7" marL="36576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8pPr>
            <a:lvl9pPr indent="-355600" lvl="8" marL="41148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9pPr>
          </a:lstStyle>
          <a:p/>
        </p:txBody>
      </p:sp>
      <p:sp>
        <p:nvSpPr>
          <p:cNvPr id="55" name="Shape 55"/>
          <p:cNvSpPr txBox="1"/>
          <p:nvPr>
            <p:ph idx="2" type="body"/>
          </p:nvPr>
        </p:nvSpPr>
        <p:spPr>
          <a:xfrm>
            <a:off x="457200" y="1435100"/>
            <a:ext cx="3008313" cy="4691063"/>
          </a:xfrm>
          <a:prstGeom prst="rect">
            <a:avLst/>
          </a:prstGeom>
          <a:noFill/>
          <a:ln>
            <a:noFill/>
          </a:ln>
        </p:spPr>
        <p:txBody>
          <a:bodyPr anchorCtr="0" anchor="t" bIns="91425" lIns="91425" spcFirstLastPara="1" rIns="91425" wrap="square" tIns="91425"/>
          <a:lstStyle>
            <a:lvl1pPr indent="-228600" lvl="0" marL="457200" marR="0" rtl="0" algn="l">
              <a:spcBef>
                <a:spcPts val="28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1pPr>
            <a:lvl2pPr indent="-228600" lvl="1" marL="914400" marR="0" rtl="0" algn="l">
              <a:spcBef>
                <a:spcPts val="240"/>
              </a:spcBef>
              <a:spcAft>
                <a:spcPts val="0"/>
              </a:spcAft>
              <a:buClr>
                <a:schemeClr val="dk1"/>
              </a:buClr>
              <a:buSzPts val="1200"/>
              <a:buFont typeface="Times New Roman"/>
              <a:buNone/>
              <a:defRPr b="0" i="0" sz="1200" u="none" cap="none" strike="noStrike">
                <a:solidFill>
                  <a:schemeClr val="dk1"/>
                </a:solidFill>
                <a:latin typeface="Times New Roman"/>
                <a:ea typeface="Times New Roman"/>
                <a:cs typeface="Times New Roman"/>
                <a:sym typeface="Times New Roman"/>
              </a:defRPr>
            </a:lvl2pPr>
            <a:lvl3pPr indent="-228600" lvl="2" marL="1371600" marR="0" rtl="0" algn="l">
              <a:spcBef>
                <a:spcPts val="200"/>
              </a:spcBef>
              <a:spcAft>
                <a:spcPts val="0"/>
              </a:spcAft>
              <a:buClr>
                <a:schemeClr val="dk1"/>
              </a:buClr>
              <a:buSzPts val="1000"/>
              <a:buFont typeface="Times New Roman"/>
              <a:buNone/>
              <a:defRPr b="0" i="0" sz="1000" u="none" cap="none" strike="noStrike">
                <a:solidFill>
                  <a:schemeClr val="dk1"/>
                </a:solidFill>
                <a:latin typeface="Times New Roman"/>
                <a:ea typeface="Times New Roman"/>
                <a:cs typeface="Times New Roman"/>
                <a:sym typeface="Times New Roman"/>
              </a:defRPr>
            </a:lvl3pPr>
            <a:lvl4pPr indent="-228600" lvl="3" marL="1828800" marR="0" rtl="0" algn="l">
              <a:spcBef>
                <a:spcPts val="180"/>
              </a:spcBef>
              <a:spcAft>
                <a:spcPts val="0"/>
              </a:spcAft>
              <a:buClr>
                <a:schemeClr val="dk1"/>
              </a:buClr>
              <a:buSzPts val="900"/>
              <a:buFont typeface="Times New Roman"/>
              <a:buNone/>
              <a:defRPr b="0" i="0" sz="900" u="none" cap="none" strike="noStrike">
                <a:solidFill>
                  <a:schemeClr val="dk1"/>
                </a:solidFill>
                <a:latin typeface="Times New Roman"/>
                <a:ea typeface="Times New Roman"/>
                <a:cs typeface="Times New Roman"/>
                <a:sym typeface="Times New Roman"/>
              </a:defRPr>
            </a:lvl4pPr>
            <a:lvl5pPr indent="-228600" lvl="4" marL="2286000" marR="0" rtl="0" algn="l">
              <a:spcBef>
                <a:spcPts val="180"/>
              </a:spcBef>
              <a:spcAft>
                <a:spcPts val="0"/>
              </a:spcAft>
              <a:buClr>
                <a:schemeClr val="dk1"/>
              </a:buClr>
              <a:buSzPts val="900"/>
              <a:buFont typeface="Times New Roman"/>
              <a:buNone/>
              <a:defRPr b="0" i="0" sz="900" u="none" cap="none" strike="noStrike">
                <a:solidFill>
                  <a:schemeClr val="dk1"/>
                </a:solidFill>
                <a:latin typeface="Times New Roman"/>
                <a:ea typeface="Times New Roman"/>
                <a:cs typeface="Times New Roman"/>
                <a:sym typeface="Times New Roman"/>
              </a:defRPr>
            </a:lvl5pPr>
            <a:lvl6pPr indent="-228600" lvl="5" marL="2743200" marR="0" rtl="0" algn="l">
              <a:spcBef>
                <a:spcPts val="180"/>
              </a:spcBef>
              <a:spcAft>
                <a:spcPts val="0"/>
              </a:spcAft>
              <a:buClr>
                <a:schemeClr val="dk1"/>
              </a:buClr>
              <a:buSzPts val="900"/>
              <a:buFont typeface="Times New Roman"/>
              <a:buNone/>
              <a:defRPr b="0" i="0" sz="900" u="none" cap="none" strike="noStrike">
                <a:solidFill>
                  <a:schemeClr val="dk1"/>
                </a:solidFill>
                <a:latin typeface="Times New Roman"/>
                <a:ea typeface="Times New Roman"/>
                <a:cs typeface="Times New Roman"/>
                <a:sym typeface="Times New Roman"/>
              </a:defRPr>
            </a:lvl6pPr>
            <a:lvl7pPr indent="-228600" lvl="6" marL="3200400" marR="0" rtl="0" algn="l">
              <a:spcBef>
                <a:spcPts val="180"/>
              </a:spcBef>
              <a:spcAft>
                <a:spcPts val="0"/>
              </a:spcAft>
              <a:buClr>
                <a:schemeClr val="dk1"/>
              </a:buClr>
              <a:buSzPts val="900"/>
              <a:buFont typeface="Times New Roman"/>
              <a:buNone/>
              <a:defRPr b="0" i="0" sz="900" u="none" cap="none" strike="noStrike">
                <a:solidFill>
                  <a:schemeClr val="dk1"/>
                </a:solidFill>
                <a:latin typeface="Times New Roman"/>
                <a:ea typeface="Times New Roman"/>
                <a:cs typeface="Times New Roman"/>
                <a:sym typeface="Times New Roman"/>
              </a:defRPr>
            </a:lvl7pPr>
            <a:lvl8pPr indent="-228600" lvl="7" marL="3657600" marR="0" rtl="0" algn="l">
              <a:spcBef>
                <a:spcPts val="180"/>
              </a:spcBef>
              <a:spcAft>
                <a:spcPts val="0"/>
              </a:spcAft>
              <a:buClr>
                <a:schemeClr val="dk1"/>
              </a:buClr>
              <a:buSzPts val="900"/>
              <a:buFont typeface="Times New Roman"/>
              <a:buNone/>
              <a:defRPr b="0" i="0" sz="900" u="none" cap="none" strike="noStrike">
                <a:solidFill>
                  <a:schemeClr val="dk1"/>
                </a:solidFill>
                <a:latin typeface="Times New Roman"/>
                <a:ea typeface="Times New Roman"/>
                <a:cs typeface="Times New Roman"/>
                <a:sym typeface="Times New Roman"/>
              </a:defRPr>
            </a:lvl8pPr>
            <a:lvl9pPr indent="-228600" lvl="8" marL="4114800" marR="0" rtl="0" algn="l">
              <a:spcBef>
                <a:spcPts val="180"/>
              </a:spcBef>
              <a:spcAft>
                <a:spcPts val="0"/>
              </a:spcAft>
              <a:buClr>
                <a:schemeClr val="dk1"/>
              </a:buClr>
              <a:buSzPts val="900"/>
              <a:buFont typeface="Times New Roman"/>
              <a:buNone/>
              <a:defRPr b="0" i="0" sz="900" u="none" cap="none" strike="noStrike">
                <a:solidFill>
                  <a:schemeClr val="dk1"/>
                </a:solidFill>
                <a:latin typeface="Times New Roman"/>
                <a:ea typeface="Times New Roman"/>
                <a:cs typeface="Times New Roman"/>
                <a:sym typeface="Times New Roman"/>
              </a:defRPr>
            </a:lvl9pPr>
          </a:lstStyle>
          <a:p/>
        </p:txBody>
      </p:sp>
      <p:sp>
        <p:nvSpPr>
          <p:cNvPr id="56" name="Shape 56"/>
          <p:cNvSpPr txBox="1"/>
          <p:nvPr>
            <p:ph idx="10" type="dt"/>
          </p:nvPr>
        </p:nvSpPr>
        <p:spPr>
          <a:xfrm>
            <a:off x="685800" y="6248400"/>
            <a:ext cx="19050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57" name="Shape 57"/>
          <p:cNvSpPr txBox="1"/>
          <p:nvPr>
            <p:ph idx="11" type="ftr"/>
          </p:nvPr>
        </p:nvSpPr>
        <p:spPr>
          <a:xfrm>
            <a:off x="3124200" y="6248400"/>
            <a:ext cx="28956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58" name="Shape 58"/>
          <p:cNvSpPr txBox="1"/>
          <p:nvPr>
            <p:ph idx="12" type="sldNum"/>
          </p:nvPr>
        </p:nvSpPr>
        <p:spPr>
          <a:xfrm>
            <a:off x="6553200" y="6248400"/>
            <a:ext cx="1905000" cy="457200"/>
          </a:xfrm>
          <a:prstGeom prst="rect">
            <a:avLst/>
          </a:prstGeom>
          <a:noFill/>
          <a:ln>
            <a:noFill/>
          </a:ln>
        </p:spPr>
        <p:txBody>
          <a:bodyPr anchorCtr="0" anchor="t" bIns="45700" lIns="91425" spcFirstLastPara="1" rIns="91425" wrap="square" tIns="45700">
            <a:noAutofit/>
          </a:bodyPr>
          <a:lstStyle>
            <a:lvl1pPr indent="0" lvl="0"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1pPr>
            <a:lvl2pPr indent="0" lvl="1"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2pPr>
            <a:lvl3pPr indent="0" lvl="2"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3pPr>
            <a:lvl4pPr indent="0" lvl="3"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4pPr>
            <a:lvl5pPr indent="0" lvl="4"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5pPr>
            <a:lvl6pPr indent="0" lvl="5"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6pPr>
            <a:lvl7pPr indent="0" lvl="6"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7pPr>
            <a:lvl8pPr indent="0" lvl="7"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8pPr>
            <a:lvl9pPr indent="0" lvl="8"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9pPr>
          </a:lstStyle>
          <a:p>
            <a:pPr indent="0" lvl="0" mar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lank" type="blank">
  <p:cSld name="BLANK">
    <p:spTree>
      <p:nvGrpSpPr>
        <p:cNvPr id="59" name="Shape 59"/>
        <p:cNvGrpSpPr/>
        <p:nvPr/>
      </p:nvGrpSpPr>
      <p:grpSpPr>
        <a:xfrm>
          <a:off x="0" y="0"/>
          <a:ext cx="0" cy="0"/>
          <a:chOff x="0" y="0"/>
          <a:chExt cx="0" cy="0"/>
        </a:xfrm>
      </p:grpSpPr>
      <p:sp>
        <p:nvSpPr>
          <p:cNvPr id="60" name="Shape 60"/>
          <p:cNvSpPr txBox="1"/>
          <p:nvPr>
            <p:ph idx="10" type="dt"/>
          </p:nvPr>
        </p:nvSpPr>
        <p:spPr>
          <a:xfrm>
            <a:off x="685800" y="6248400"/>
            <a:ext cx="19050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61" name="Shape 61"/>
          <p:cNvSpPr txBox="1"/>
          <p:nvPr>
            <p:ph idx="11" type="ftr"/>
          </p:nvPr>
        </p:nvSpPr>
        <p:spPr>
          <a:xfrm>
            <a:off x="3124200" y="6248400"/>
            <a:ext cx="28956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62" name="Shape 62"/>
          <p:cNvSpPr txBox="1"/>
          <p:nvPr>
            <p:ph idx="12" type="sldNum"/>
          </p:nvPr>
        </p:nvSpPr>
        <p:spPr>
          <a:xfrm>
            <a:off x="6553200" y="6248400"/>
            <a:ext cx="1905000" cy="457200"/>
          </a:xfrm>
          <a:prstGeom prst="rect">
            <a:avLst/>
          </a:prstGeom>
          <a:noFill/>
          <a:ln>
            <a:noFill/>
          </a:ln>
        </p:spPr>
        <p:txBody>
          <a:bodyPr anchorCtr="0" anchor="t" bIns="45700" lIns="91425" spcFirstLastPara="1" rIns="91425" wrap="square" tIns="45700">
            <a:noAutofit/>
          </a:bodyPr>
          <a:lstStyle>
            <a:lvl1pPr indent="0" lvl="0"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1pPr>
            <a:lvl2pPr indent="0" lvl="1"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2pPr>
            <a:lvl3pPr indent="0" lvl="2"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3pPr>
            <a:lvl4pPr indent="0" lvl="3"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4pPr>
            <a:lvl5pPr indent="0" lvl="4"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5pPr>
            <a:lvl6pPr indent="0" lvl="5"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6pPr>
            <a:lvl7pPr indent="0" lvl="6"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7pPr>
            <a:lvl8pPr indent="0" lvl="7"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8pPr>
            <a:lvl9pPr indent="0" lvl="8"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9pPr>
          </a:lstStyle>
          <a:p>
            <a:pPr indent="0" lvl="0" mar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Comparison" type="twoTxTwoObj">
  <p:cSld name="TWO_OBJECTS_WITH_TEXT">
    <p:spTree>
      <p:nvGrpSpPr>
        <p:cNvPr id="63" name="Shape 63"/>
        <p:cNvGrpSpPr/>
        <p:nvPr/>
      </p:nvGrpSpPr>
      <p:grpSpPr>
        <a:xfrm>
          <a:off x="0" y="0"/>
          <a:ext cx="0" cy="0"/>
          <a:chOff x="0" y="0"/>
          <a:chExt cx="0" cy="0"/>
        </a:xfrm>
      </p:grpSpPr>
      <p:sp>
        <p:nvSpPr>
          <p:cNvPr id="64" name="Shape 64"/>
          <p:cNvSpPr txBox="1"/>
          <p:nvPr>
            <p:ph type="title"/>
          </p:nvPr>
        </p:nvSpPr>
        <p:spPr>
          <a:xfrm>
            <a:off x="457200" y="274638"/>
            <a:ext cx="8229600" cy="1143000"/>
          </a:xfrm>
          <a:prstGeom prst="rect">
            <a:avLst/>
          </a:prstGeom>
          <a:noFill/>
          <a:ln>
            <a:noFill/>
          </a:ln>
        </p:spPr>
        <p:txBody>
          <a:bodyPr anchorCtr="0" anchor="ctr" bIns="91425" lIns="91425" spcFirstLastPara="1" rIns="91425" wrap="square" tIns="91425"/>
          <a:lstStyle>
            <a:lvl1pPr indent="0" lvl="0"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1pPr>
            <a:lvl2pPr indent="0" lvl="1"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2pPr>
            <a:lvl3pPr indent="0" lvl="2"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3pPr>
            <a:lvl4pPr indent="0" lvl="3"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4pPr>
            <a:lvl5pPr indent="0" lvl="4"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5pPr>
            <a:lvl6pPr indent="0" lvl="5" marL="4572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6pPr>
            <a:lvl7pPr indent="0" lvl="6" marL="9144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7pPr>
            <a:lvl8pPr indent="0" lvl="7" marL="13716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8pPr>
            <a:lvl9pPr indent="0" lvl="8" marL="18288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9pPr>
          </a:lstStyle>
          <a:p/>
        </p:txBody>
      </p:sp>
      <p:sp>
        <p:nvSpPr>
          <p:cNvPr id="65" name="Shape 65"/>
          <p:cNvSpPr txBox="1"/>
          <p:nvPr>
            <p:ph idx="1" type="body"/>
          </p:nvPr>
        </p:nvSpPr>
        <p:spPr>
          <a:xfrm>
            <a:off x="457200" y="1535113"/>
            <a:ext cx="4040188" cy="639762"/>
          </a:xfrm>
          <a:prstGeom prst="rect">
            <a:avLst/>
          </a:prstGeom>
          <a:noFill/>
          <a:ln>
            <a:noFill/>
          </a:ln>
        </p:spPr>
        <p:txBody>
          <a:bodyPr anchorCtr="0" anchor="b" bIns="91425" lIns="91425" spcFirstLastPara="1" rIns="91425" wrap="square" tIns="91425"/>
          <a:lstStyle>
            <a:lvl1pPr indent="-228600" lvl="0" marL="457200" marR="0" rtl="0" algn="l">
              <a:spcBef>
                <a:spcPts val="480"/>
              </a:spcBef>
              <a:spcAft>
                <a:spcPts val="0"/>
              </a:spcAft>
              <a:buClr>
                <a:schemeClr val="dk1"/>
              </a:buClr>
              <a:buSzPts val="2400"/>
              <a:buFont typeface="Times New Roman"/>
              <a:buNone/>
              <a:defRPr b="1" i="0" sz="2400" u="none" cap="none" strike="noStrike">
                <a:solidFill>
                  <a:schemeClr val="dk1"/>
                </a:solidFill>
                <a:latin typeface="Times New Roman"/>
                <a:ea typeface="Times New Roman"/>
                <a:cs typeface="Times New Roman"/>
                <a:sym typeface="Times New Roman"/>
              </a:defRPr>
            </a:lvl1pPr>
            <a:lvl2pPr indent="-228600" lvl="1" marL="914400" marR="0" rtl="0" algn="l">
              <a:spcBef>
                <a:spcPts val="400"/>
              </a:spcBef>
              <a:spcAft>
                <a:spcPts val="0"/>
              </a:spcAft>
              <a:buClr>
                <a:schemeClr val="dk1"/>
              </a:buClr>
              <a:buSzPts val="2000"/>
              <a:buFont typeface="Times New Roman"/>
              <a:buNone/>
              <a:defRPr b="1" i="0" sz="2000" u="none" cap="none" strike="noStrike">
                <a:solidFill>
                  <a:schemeClr val="dk1"/>
                </a:solidFill>
                <a:latin typeface="Times New Roman"/>
                <a:ea typeface="Times New Roman"/>
                <a:cs typeface="Times New Roman"/>
                <a:sym typeface="Times New Roman"/>
              </a:defRPr>
            </a:lvl2pPr>
            <a:lvl3pPr indent="-228600" lvl="2" marL="1371600" marR="0" rtl="0" algn="l">
              <a:spcBef>
                <a:spcPts val="360"/>
              </a:spcBef>
              <a:spcAft>
                <a:spcPts val="0"/>
              </a:spcAft>
              <a:buClr>
                <a:schemeClr val="dk1"/>
              </a:buClr>
              <a:buSzPts val="1800"/>
              <a:buFont typeface="Times New Roman"/>
              <a:buNone/>
              <a:defRPr b="1" i="0" sz="1800" u="none" cap="none" strike="noStrike">
                <a:solidFill>
                  <a:schemeClr val="dk1"/>
                </a:solidFill>
                <a:latin typeface="Times New Roman"/>
                <a:ea typeface="Times New Roman"/>
                <a:cs typeface="Times New Roman"/>
                <a:sym typeface="Times New Roman"/>
              </a:defRPr>
            </a:lvl3pPr>
            <a:lvl4pPr indent="-228600" lvl="3" marL="1828800" marR="0" rtl="0" algn="l">
              <a:spcBef>
                <a:spcPts val="320"/>
              </a:spcBef>
              <a:spcAft>
                <a:spcPts val="0"/>
              </a:spcAft>
              <a:buClr>
                <a:schemeClr val="dk1"/>
              </a:buClr>
              <a:buSzPts val="1600"/>
              <a:buFont typeface="Times New Roman"/>
              <a:buNone/>
              <a:defRPr b="1" i="0" sz="1600" u="none" cap="none" strike="noStrike">
                <a:solidFill>
                  <a:schemeClr val="dk1"/>
                </a:solidFill>
                <a:latin typeface="Times New Roman"/>
                <a:ea typeface="Times New Roman"/>
                <a:cs typeface="Times New Roman"/>
                <a:sym typeface="Times New Roman"/>
              </a:defRPr>
            </a:lvl4pPr>
            <a:lvl5pPr indent="-228600" lvl="4" marL="2286000" marR="0" rtl="0" algn="l">
              <a:spcBef>
                <a:spcPts val="320"/>
              </a:spcBef>
              <a:spcAft>
                <a:spcPts val="0"/>
              </a:spcAft>
              <a:buClr>
                <a:schemeClr val="dk1"/>
              </a:buClr>
              <a:buSzPts val="1600"/>
              <a:buFont typeface="Times New Roman"/>
              <a:buNone/>
              <a:defRPr b="1" i="0" sz="1600" u="none" cap="none" strike="noStrike">
                <a:solidFill>
                  <a:schemeClr val="dk1"/>
                </a:solidFill>
                <a:latin typeface="Times New Roman"/>
                <a:ea typeface="Times New Roman"/>
                <a:cs typeface="Times New Roman"/>
                <a:sym typeface="Times New Roman"/>
              </a:defRPr>
            </a:lvl5pPr>
            <a:lvl6pPr indent="-228600" lvl="5" marL="2743200" marR="0" rtl="0" algn="l">
              <a:spcBef>
                <a:spcPts val="320"/>
              </a:spcBef>
              <a:spcAft>
                <a:spcPts val="0"/>
              </a:spcAft>
              <a:buClr>
                <a:schemeClr val="dk1"/>
              </a:buClr>
              <a:buSzPts val="1600"/>
              <a:buFont typeface="Times New Roman"/>
              <a:buNone/>
              <a:defRPr b="1" i="0" sz="1600" u="none" cap="none" strike="noStrike">
                <a:solidFill>
                  <a:schemeClr val="dk1"/>
                </a:solidFill>
                <a:latin typeface="Times New Roman"/>
                <a:ea typeface="Times New Roman"/>
                <a:cs typeface="Times New Roman"/>
                <a:sym typeface="Times New Roman"/>
              </a:defRPr>
            </a:lvl6pPr>
            <a:lvl7pPr indent="-228600" lvl="6" marL="3200400" marR="0" rtl="0" algn="l">
              <a:spcBef>
                <a:spcPts val="320"/>
              </a:spcBef>
              <a:spcAft>
                <a:spcPts val="0"/>
              </a:spcAft>
              <a:buClr>
                <a:schemeClr val="dk1"/>
              </a:buClr>
              <a:buSzPts val="1600"/>
              <a:buFont typeface="Times New Roman"/>
              <a:buNone/>
              <a:defRPr b="1" i="0" sz="1600" u="none" cap="none" strike="noStrike">
                <a:solidFill>
                  <a:schemeClr val="dk1"/>
                </a:solidFill>
                <a:latin typeface="Times New Roman"/>
                <a:ea typeface="Times New Roman"/>
                <a:cs typeface="Times New Roman"/>
                <a:sym typeface="Times New Roman"/>
              </a:defRPr>
            </a:lvl7pPr>
            <a:lvl8pPr indent="-228600" lvl="7" marL="3657600" marR="0" rtl="0" algn="l">
              <a:spcBef>
                <a:spcPts val="320"/>
              </a:spcBef>
              <a:spcAft>
                <a:spcPts val="0"/>
              </a:spcAft>
              <a:buClr>
                <a:schemeClr val="dk1"/>
              </a:buClr>
              <a:buSzPts val="1600"/>
              <a:buFont typeface="Times New Roman"/>
              <a:buNone/>
              <a:defRPr b="1" i="0" sz="1600" u="none" cap="none" strike="noStrike">
                <a:solidFill>
                  <a:schemeClr val="dk1"/>
                </a:solidFill>
                <a:latin typeface="Times New Roman"/>
                <a:ea typeface="Times New Roman"/>
                <a:cs typeface="Times New Roman"/>
                <a:sym typeface="Times New Roman"/>
              </a:defRPr>
            </a:lvl8pPr>
            <a:lvl9pPr indent="-228600" lvl="8" marL="4114800" marR="0" rtl="0" algn="l">
              <a:spcBef>
                <a:spcPts val="320"/>
              </a:spcBef>
              <a:spcAft>
                <a:spcPts val="0"/>
              </a:spcAft>
              <a:buClr>
                <a:schemeClr val="dk1"/>
              </a:buClr>
              <a:buSzPts val="1600"/>
              <a:buFont typeface="Times New Roman"/>
              <a:buNone/>
              <a:defRPr b="1" i="0" sz="1600" u="none" cap="none" strike="noStrike">
                <a:solidFill>
                  <a:schemeClr val="dk1"/>
                </a:solidFill>
                <a:latin typeface="Times New Roman"/>
                <a:ea typeface="Times New Roman"/>
                <a:cs typeface="Times New Roman"/>
                <a:sym typeface="Times New Roman"/>
              </a:defRPr>
            </a:lvl9pPr>
          </a:lstStyle>
          <a:p/>
        </p:txBody>
      </p:sp>
      <p:sp>
        <p:nvSpPr>
          <p:cNvPr id="66" name="Shape 66"/>
          <p:cNvSpPr txBox="1"/>
          <p:nvPr>
            <p:ph idx="2" type="body"/>
          </p:nvPr>
        </p:nvSpPr>
        <p:spPr>
          <a:xfrm>
            <a:off x="457200" y="2174875"/>
            <a:ext cx="4040188" cy="3951288"/>
          </a:xfrm>
          <a:prstGeom prst="rect">
            <a:avLst/>
          </a:prstGeom>
          <a:noFill/>
          <a:ln>
            <a:noFill/>
          </a:ln>
        </p:spPr>
        <p:txBody>
          <a:bodyPr anchorCtr="0" anchor="t" bIns="91425" lIns="91425" spcFirstLastPara="1" rIns="91425" wrap="square" tIns="91425"/>
          <a:lstStyle>
            <a:lvl1pPr indent="-381000" lvl="0" marL="457200" marR="0" rtl="0" algn="l">
              <a:spcBef>
                <a:spcPts val="480"/>
              </a:spcBef>
              <a:spcAft>
                <a:spcPts val="0"/>
              </a:spcAft>
              <a:buClr>
                <a:schemeClr val="dk1"/>
              </a:buClr>
              <a:buSzPts val="2400"/>
              <a:buFont typeface="Times New Roman"/>
              <a:buChar char="•"/>
              <a:defRPr b="0" i="0" sz="2400" u="none" cap="none" strike="noStrike">
                <a:solidFill>
                  <a:schemeClr val="dk1"/>
                </a:solidFill>
                <a:latin typeface="Times New Roman"/>
                <a:ea typeface="Times New Roman"/>
                <a:cs typeface="Times New Roman"/>
                <a:sym typeface="Times New Roman"/>
              </a:defRPr>
            </a:lvl1pPr>
            <a:lvl2pPr indent="-355600" lvl="1" marL="9144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2pPr>
            <a:lvl3pPr indent="-342900" lvl="2" marL="1371600" marR="0" rtl="0" algn="l">
              <a:spcBef>
                <a:spcPts val="360"/>
              </a:spcBef>
              <a:spcAft>
                <a:spcPts val="0"/>
              </a:spcAft>
              <a:buClr>
                <a:schemeClr val="dk1"/>
              </a:buClr>
              <a:buSzPts val="1800"/>
              <a:buFont typeface="Times New Roman"/>
              <a:buChar char="•"/>
              <a:defRPr b="0" i="0" sz="1800" u="none" cap="none" strike="noStrike">
                <a:solidFill>
                  <a:schemeClr val="dk1"/>
                </a:solidFill>
                <a:latin typeface="Times New Roman"/>
                <a:ea typeface="Times New Roman"/>
                <a:cs typeface="Times New Roman"/>
                <a:sym typeface="Times New Roman"/>
              </a:defRPr>
            </a:lvl3pPr>
            <a:lvl4pPr indent="-330200" lvl="3" marL="1828800" marR="0" rtl="0" algn="l">
              <a:spcBef>
                <a:spcPts val="320"/>
              </a:spcBef>
              <a:spcAft>
                <a:spcPts val="0"/>
              </a:spcAft>
              <a:buClr>
                <a:schemeClr val="dk1"/>
              </a:buClr>
              <a:buSzPts val="1600"/>
              <a:buFont typeface="Times New Roman"/>
              <a:buChar char="–"/>
              <a:defRPr b="0" i="0" sz="1600" u="none" cap="none" strike="noStrike">
                <a:solidFill>
                  <a:schemeClr val="dk1"/>
                </a:solidFill>
                <a:latin typeface="Times New Roman"/>
                <a:ea typeface="Times New Roman"/>
                <a:cs typeface="Times New Roman"/>
                <a:sym typeface="Times New Roman"/>
              </a:defRPr>
            </a:lvl4pPr>
            <a:lvl5pPr indent="-330200" lvl="4" marL="2286000" marR="0" rtl="0" algn="l">
              <a:spcBef>
                <a:spcPts val="320"/>
              </a:spcBef>
              <a:spcAft>
                <a:spcPts val="0"/>
              </a:spcAft>
              <a:buClr>
                <a:schemeClr val="dk1"/>
              </a:buClr>
              <a:buSzPts val="1600"/>
              <a:buFont typeface="Times New Roman"/>
              <a:buChar char="»"/>
              <a:defRPr b="0" i="0" sz="1600" u="none" cap="none" strike="noStrike">
                <a:solidFill>
                  <a:schemeClr val="dk1"/>
                </a:solidFill>
                <a:latin typeface="Times New Roman"/>
                <a:ea typeface="Times New Roman"/>
                <a:cs typeface="Times New Roman"/>
                <a:sym typeface="Times New Roman"/>
              </a:defRPr>
            </a:lvl5pPr>
            <a:lvl6pPr indent="-330200" lvl="5" marL="2743200" marR="0" rtl="0" algn="l">
              <a:spcBef>
                <a:spcPts val="320"/>
              </a:spcBef>
              <a:spcAft>
                <a:spcPts val="0"/>
              </a:spcAft>
              <a:buClr>
                <a:schemeClr val="dk1"/>
              </a:buClr>
              <a:buSzPts val="1600"/>
              <a:buFont typeface="Times New Roman"/>
              <a:buChar char="»"/>
              <a:defRPr b="0" i="0" sz="1600" u="none" cap="none" strike="noStrike">
                <a:solidFill>
                  <a:schemeClr val="dk1"/>
                </a:solidFill>
                <a:latin typeface="Times New Roman"/>
                <a:ea typeface="Times New Roman"/>
                <a:cs typeface="Times New Roman"/>
                <a:sym typeface="Times New Roman"/>
              </a:defRPr>
            </a:lvl6pPr>
            <a:lvl7pPr indent="-330200" lvl="6" marL="3200400" marR="0" rtl="0" algn="l">
              <a:spcBef>
                <a:spcPts val="320"/>
              </a:spcBef>
              <a:spcAft>
                <a:spcPts val="0"/>
              </a:spcAft>
              <a:buClr>
                <a:schemeClr val="dk1"/>
              </a:buClr>
              <a:buSzPts val="1600"/>
              <a:buFont typeface="Times New Roman"/>
              <a:buChar char="»"/>
              <a:defRPr b="0" i="0" sz="1600" u="none" cap="none" strike="noStrike">
                <a:solidFill>
                  <a:schemeClr val="dk1"/>
                </a:solidFill>
                <a:latin typeface="Times New Roman"/>
                <a:ea typeface="Times New Roman"/>
                <a:cs typeface="Times New Roman"/>
                <a:sym typeface="Times New Roman"/>
              </a:defRPr>
            </a:lvl7pPr>
            <a:lvl8pPr indent="-330200" lvl="7" marL="3657600" marR="0" rtl="0" algn="l">
              <a:spcBef>
                <a:spcPts val="320"/>
              </a:spcBef>
              <a:spcAft>
                <a:spcPts val="0"/>
              </a:spcAft>
              <a:buClr>
                <a:schemeClr val="dk1"/>
              </a:buClr>
              <a:buSzPts val="1600"/>
              <a:buFont typeface="Times New Roman"/>
              <a:buChar char="»"/>
              <a:defRPr b="0" i="0" sz="1600" u="none" cap="none" strike="noStrike">
                <a:solidFill>
                  <a:schemeClr val="dk1"/>
                </a:solidFill>
                <a:latin typeface="Times New Roman"/>
                <a:ea typeface="Times New Roman"/>
                <a:cs typeface="Times New Roman"/>
                <a:sym typeface="Times New Roman"/>
              </a:defRPr>
            </a:lvl8pPr>
            <a:lvl9pPr indent="-330200" lvl="8" marL="4114800" marR="0" rtl="0" algn="l">
              <a:spcBef>
                <a:spcPts val="320"/>
              </a:spcBef>
              <a:spcAft>
                <a:spcPts val="0"/>
              </a:spcAft>
              <a:buClr>
                <a:schemeClr val="dk1"/>
              </a:buClr>
              <a:buSzPts val="1600"/>
              <a:buFont typeface="Times New Roman"/>
              <a:buChar char="»"/>
              <a:defRPr b="0" i="0" sz="1600" u="none" cap="none" strike="noStrike">
                <a:solidFill>
                  <a:schemeClr val="dk1"/>
                </a:solidFill>
                <a:latin typeface="Times New Roman"/>
                <a:ea typeface="Times New Roman"/>
                <a:cs typeface="Times New Roman"/>
                <a:sym typeface="Times New Roman"/>
              </a:defRPr>
            </a:lvl9pPr>
          </a:lstStyle>
          <a:p/>
        </p:txBody>
      </p:sp>
      <p:sp>
        <p:nvSpPr>
          <p:cNvPr id="67" name="Shape 67"/>
          <p:cNvSpPr txBox="1"/>
          <p:nvPr>
            <p:ph idx="3" type="body"/>
          </p:nvPr>
        </p:nvSpPr>
        <p:spPr>
          <a:xfrm>
            <a:off x="4645025" y="1535113"/>
            <a:ext cx="4041775" cy="639762"/>
          </a:xfrm>
          <a:prstGeom prst="rect">
            <a:avLst/>
          </a:prstGeom>
          <a:noFill/>
          <a:ln>
            <a:noFill/>
          </a:ln>
        </p:spPr>
        <p:txBody>
          <a:bodyPr anchorCtr="0" anchor="b" bIns="91425" lIns="91425" spcFirstLastPara="1" rIns="91425" wrap="square" tIns="91425"/>
          <a:lstStyle>
            <a:lvl1pPr indent="-228600" lvl="0" marL="457200" marR="0" rtl="0" algn="l">
              <a:spcBef>
                <a:spcPts val="480"/>
              </a:spcBef>
              <a:spcAft>
                <a:spcPts val="0"/>
              </a:spcAft>
              <a:buClr>
                <a:schemeClr val="dk1"/>
              </a:buClr>
              <a:buSzPts val="2400"/>
              <a:buFont typeface="Times New Roman"/>
              <a:buNone/>
              <a:defRPr b="1" i="0" sz="2400" u="none" cap="none" strike="noStrike">
                <a:solidFill>
                  <a:schemeClr val="dk1"/>
                </a:solidFill>
                <a:latin typeface="Times New Roman"/>
                <a:ea typeface="Times New Roman"/>
                <a:cs typeface="Times New Roman"/>
                <a:sym typeface="Times New Roman"/>
              </a:defRPr>
            </a:lvl1pPr>
            <a:lvl2pPr indent="-228600" lvl="1" marL="914400" marR="0" rtl="0" algn="l">
              <a:spcBef>
                <a:spcPts val="400"/>
              </a:spcBef>
              <a:spcAft>
                <a:spcPts val="0"/>
              </a:spcAft>
              <a:buClr>
                <a:schemeClr val="dk1"/>
              </a:buClr>
              <a:buSzPts val="2000"/>
              <a:buFont typeface="Times New Roman"/>
              <a:buNone/>
              <a:defRPr b="1" i="0" sz="2000" u="none" cap="none" strike="noStrike">
                <a:solidFill>
                  <a:schemeClr val="dk1"/>
                </a:solidFill>
                <a:latin typeface="Times New Roman"/>
                <a:ea typeface="Times New Roman"/>
                <a:cs typeface="Times New Roman"/>
                <a:sym typeface="Times New Roman"/>
              </a:defRPr>
            </a:lvl2pPr>
            <a:lvl3pPr indent="-228600" lvl="2" marL="1371600" marR="0" rtl="0" algn="l">
              <a:spcBef>
                <a:spcPts val="360"/>
              </a:spcBef>
              <a:spcAft>
                <a:spcPts val="0"/>
              </a:spcAft>
              <a:buClr>
                <a:schemeClr val="dk1"/>
              </a:buClr>
              <a:buSzPts val="1800"/>
              <a:buFont typeface="Times New Roman"/>
              <a:buNone/>
              <a:defRPr b="1" i="0" sz="1800" u="none" cap="none" strike="noStrike">
                <a:solidFill>
                  <a:schemeClr val="dk1"/>
                </a:solidFill>
                <a:latin typeface="Times New Roman"/>
                <a:ea typeface="Times New Roman"/>
                <a:cs typeface="Times New Roman"/>
                <a:sym typeface="Times New Roman"/>
              </a:defRPr>
            </a:lvl3pPr>
            <a:lvl4pPr indent="-228600" lvl="3" marL="1828800" marR="0" rtl="0" algn="l">
              <a:spcBef>
                <a:spcPts val="320"/>
              </a:spcBef>
              <a:spcAft>
                <a:spcPts val="0"/>
              </a:spcAft>
              <a:buClr>
                <a:schemeClr val="dk1"/>
              </a:buClr>
              <a:buSzPts val="1600"/>
              <a:buFont typeface="Times New Roman"/>
              <a:buNone/>
              <a:defRPr b="1" i="0" sz="1600" u="none" cap="none" strike="noStrike">
                <a:solidFill>
                  <a:schemeClr val="dk1"/>
                </a:solidFill>
                <a:latin typeface="Times New Roman"/>
                <a:ea typeface="Times New Roman"/>
                <a:cs typeface="Times New Roman"/>
                <a:sym typeface="Times New Roman"/>
              </a:defRPr>
            </a:lvl4pPr>
            <a:lvl5pPr indent="-228600" lvl="4" marL="2286000" marR="0" rtl="0" algn="l">
              <a:spcBef>
                <a:spcPts val="320"/>
              </a:spcBef>
              <a:spcAft>
                <a:spcPts val="0"/>
              </a:spcAft>
              <a:buClr>
                <a:schemeClr val="dk1"/>
              </a:buClr>
              <a:buSzPts val="1600"/>
              <a:buFont typeface="Times New Roman"/>
              <a:buNone/>
              <a:defRPr b="1" i="0" sz="1600" u="none" cap="none" strike="noStrike">
                <a:solidFill>
                  <a:schemeClr val="dk1"/>
                </a:solidFill>
                <a:latin typeface="Times New Roman"/>
                <a:ea typeface="Times New Roman"/>
                <a:cs typeface="Times New Roman"/>
                <a:sym typeface="Times New Roman"/>
              </a:defRPr>
            </a:lvl5pPr>
            <a:lvl6pPr indent="-228600" lvl="5" marL="2743200" marR="0" rtl="0" algn="l">
              <a:spcBef>
                <a:spcPts val="320"/>
              </a:spcBef>
              <a:spcAft>
                <a:spcPts val="0"/>
              </a:spcAft>
              <a:buClr>
                <a:schemeClr val="dk1"/>
              </a:buClr>
              <a:buSzPts val="1600"/>
              <a:buFont typeface="Times New Roman"/>
              <a:buNone/>
              <a:defRPr b="1" i="0" sz="1600" u="none" cap="none" strike="noStrike">
                <a:solidFill>
                  <a:schemeClr val="dk1"/>
                </a:solidFill>
                <a:latin typeface="Times New Roman"/>
                <a:ea typeface="Times New Roman"/>
                <a:cs typeface="Times New Roman"/>
                <a:sym typeface="Times New Roman"/>
              </a:defRPr>
            </a:lvl6pPr>
            <a:lvl7pPr indent="-228600" lvl="6" marL="3200400" marR="0" rtl="0" algn="l">
              <a:spcBef>
                <a:spcPts val="320"/>
              </a:spcBef>
              <a:spcAft>
                <a:spcPts val="0"/>
              </a:spcAft>
              <a:buClr>
                <a:schemeClr val="dk1"/>
              </a:buClr>
              <a:buSzPts val="1600"/>
              <a:buFont typeface="Times New Roman"/>
              <a:buNone/>
              <a:defRPr b="1" i="0" sz="1600" u="none" cap="none" strike="noStrike">
                <a:solidFill>
                  <a:schemeClr val="dk1"/>
                </a:solidFill>
                <a:latin typeface="Times New Roman"/>
                <a:ea typeface="Times New Roman"/>
                <a:cs typeface="Times New Roman"/>
                <a:sym typeface="Times New Roman"/>
              </a:defRPr>
            </a:lvl7pPr>
            <a:lvl8pPr indent="-228600" lvl="7" marL="3657600" marR="0" rtl="0" algn="l">
              <a:spcBef>
                <a:spcPts val="320"/>
              </a:spcBef>
              <a:spcAft>
                <a:spcPts val="0"/>
              </a:spcAft>
              <a:buClr>
                <a:schemeClr val="dk1"/>
              </a:buClr>
              <a:buSzPts val="1600"/>
              <a:buFont typeface="Times New Roman"/>
              <a:buNone/>
              <a:defRPr b="1" i="0" sz="1600" u="none" cap="none" strike="noStrike">
                <a:solidFill>
                  <a:schemeClr val="dk1"/>
                </a:solidFill>
                <a:latin typeface="Times New Roman"/>
                <a:ea typeface="Times New Roman"/>
                <a:cs typeface="Times New Roman"/>
                <a:sym typeface="Times New Roman"/>
              </a:defRPr>
            </a:lvl8pPr>
            <a:lvl9pPr indent="-228600" lvl="8" marL="4114800" marR="0" rtl="0" algn="l">
              <a:spcBef>
                <a:spcPts val="320"/>
              </a:spcBef>
              <a:spcAft>
                <a:spcPts val="0"/>
              </a:spcAft>
              <a:buClr>
                <a:schemeClr val="dk1"/>
              </a:buClr>
              <a:buSzPts val="1600"/>
              <a:buFont typeface="Times New Roman"/>
              <a:buNone/>
              <a:defRPr b="1" i="0" sz="1600" u="none" cap="none" strike="noStrike">
                <a:solidFill>
                  <a:schemeClr val="dk1"/>
                </a:solidFill>
                <a:latin typeface="Times New Roman"/>
                <a:ea typeface="Times New Roman"/>
                <a:cs typeface="Times New Roman"/>
                <a:sym typeface="Times New Roman"/>
              </a:defRPr>
            </a:lvl9pPr>
          </a:lstStyle>
          <a:p/>
        </p:txBody>
      </p:sp>
      <p:sp>
        <p:nvSpPr>
          <p:cNvPr id="68" name="Shape 68"/>
          <p:cNvSpPr txBox="1"/>
          <p:nvPr>
            <p:ph idx="4" type="body"/>
          </p:nvPr>
        </p:nvSpPr>
        <p:spPr>
          <a:xfrm>
            <a:off x="4645025" y="2174875"/>
            <a:ext cx="4041775" cy="3951288"/>
          </a:xfrm>
          <a:prstGeom prst="rect">
            <a:avLst/>
          </a:prstGeom>
          <a:noFill/>
          <a:ln>
            <a:noFill/>
          </a:ln>
        </p:spPr>
        <p:txBody>
          <a:bodyPr anchorCtr="0" anchor="t" bIns="91425" lIns="91425" spcFirstLastPara="1" rIns="91425" wrap="square" tIns="91425"/>
          <a:lstStyle>
            <a:lvl1pPr indent="-381000" lvl="0" marL="457200" marR="0" rtl="0" algn="l">
              <a:spcBef>
                <a:spcPts val="480"/>
              </a:spcBef>
              <a:spcAft>
                <a:spcPts val="0"/>
              </a:spcAft>
              <a:buClr>
                <a:schemeClr val="dk1"/>
              </a:buClr>
              <a:buSzPts val="2400"/>
              <a:buFont typeface="Times New Roman"/>
              <a:buChar char="•"/>
              <a:defRPr b="0" i="0" sz="2400" u="none" cap="none" strike="noStrike">
                <a:solidFill>
                  <a:schemeClr val="dk1"/>
                </a:solidFill>
                <a:latin typeface="Times New Roman"/>
                <a:ea typeface="Times New Roman"/>
                <a:cs typeface="Times New Roman"/>
                <a:sym typeface="Times New Roman"/>
              </a:defRPr>
            </a:lvl1pPr>
            <a:lvl2pPr indent="-355600" lvl="1" marL="9144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2pPr>
            <a:lvl3pPr indent="-342900" lvl="2" marL="1371600" marR="0" rtl="0" algn="l">
              <a:spcBef>
                <a:spcPts val="360"/>
              </a:spcBef>
              <a:spcAft>
                <a:spcPts val="0"/>
              </a:spcAft>
              <a:buClr>
                <a:schemeClr val="dk1"/>
              </a:buClr>
              <a:buSzPts val="1800"/>
              <a:buFont typeface="Times New Roman"/>
              <a:buChar char="•"/>
              <a:defRPr b="0" i="0" sz="1800" u="none" cap="none" strike="noStrike">
                <a:solidFill>
                  <a:schemeClr val="dk1"/>
                </a:solidFill>
                <a:latin typeface="Times New Roman"/>
                <a:ea typeface="Times New Roman"/>
                <a:cs typeface="Times New Roman"/>
                <a:sym typeface="Times New Roman"/>
              </a:defRPr>
            </a:lvl3pPr>
            <a:lvl4pPr indent="-330200" lvl="3" marL="1828800" marR="0" rtl="0" algn="l">
              <a:spcBef>
                <a:spcPts val="320"/>
              </a:spcBef>
              <a:spcAft>
                <a:spcPts val="0"/>
              </a:spcAft>
              <a:buClr>
                <a:schemeClr val="dk1"/>
              </a:buClr>
              <a:buSzPts val="1600"/>
              <a:buFont typeface="Times New Roman"/>
              <a:buChar char="–"/>
              <a:defRPr b="0" i="0" sz="1600" u="none" cap="none" strike="noStrike">
                <a:solidFill>
                  <a:schemeClr val="dk1"/>
                </a:solidFill>
                <a:latin typeface="Times New Roman"/>
                <a:ea typeface="Times New Roman"/>
                <a:cs typeface="Times New Roman"/>
                <a:sym typeface="Times New Roman"/>
              </a:defRPr>
            </a:lvl4pPr>
            <a:lvl5pPr indent="-330200" lvl="4" marL="2286000" marR="0" rtl="0" algn="l">
              <a:spcBef>
                <a:spcPts val="320"/>
              </a:spcBef>
              <a:spcAft>
                <a:spcPts val="0"/>
              </a:spcAft>
              <a:buClr>
                <a:schemeClr val="dk1"/>
              </a:buClr>
              <a:buSzPts val="1600"/>
              <a:buFont typeface="Times New Roman"/>
              <a:buChar char="»"/>
              <a:defRPr b="0" i="0" sz="1600" u="none" cap="none" strike="noStrike">
                <a:solidFill>
                  <a:schemeClr val="dk1"/>
                </a:solidFill>
                <a:latin typeface="Times New Roman"/>
                <a:ea typeface="Times New Roman"/>
                <a:cs typeface="Times New Roman"/>
                <a:sym typeface="Times New Roman"/>
              </a:defRPr>
            </a:lvl5pPr>
            <a:lvl6pPr indent="-330200" lvl="5" marL="2743200" marR="0" rtl="0" algn="l">
              <a:spcBef>
                <a:spcPts val="320"/>
              </a:spcBef>
              <a:spcAft>
                <a:spcPts val="0"/>
              </a:spcAft>
              <a:buClr>
                <a:schemeClr val="dk1"/>
              </a:buClr>
              <a:buSzPts val="1600"/>
              <a:buFont typeface="Times New Roman"/>
              <a:buChar char="»"/>
              <a:defRPr b="0" i="0" sz="1600" u="none" cap="none" strike="noStrike">
                <a:solidFill>
                  <a:schemeClr val="dk1"/>
                </a:solidFill>
                <a:latin typeface="Times New Roman"/>
                <a:ea typeface="Times New Roman"/>
                <a:cs typeface="Times New Roman"/>
                <a:sym typeface="Times New Roman"/>
              </a:defRPr>
            </a:lvl6pPr>
            <a:lvl7pPr indent="-330200" lvl="6" marL="3200400" marR="0" rtl="0" algn="l">
              <a:spcBef>
                <a:spcPts val="320"/>
              </a:spcBef>
              <a:spcAft>
                <a:spcPts val="0"/>
              </a:spcAft>
              <a:buClr>
                <a:schemeClr val="dk1"/>
              </a:buClr>
              <a:buSzPts val="1600"/>
              <a:buFont typeface="Times New Roman"/>
              <a:buChar char="»"/>
              <a:defRPr b="0" i="0" sz="1600" u="none" cap="none" strike="noStrike">
                <a:solidFill>
                  <a:schemeClr val="dk1"/>
                </a:solidFill>
                <a:latin typeface="Times New Roman"/>
                <a:ea typeface="Times New Roman"/>
                <a:cs typeface="Times New Roman"/>
                <a:sym typeface="Times New Roman"/>
              </a:defRPr>
            </a:lvl7pPr>
            <a:lvl8pPr indent="-330200" lvl="7" marL="3657600" marR="0" rtl="0" algn="l">
              <a:spcBef>
                <a:spcPts val="320"/>
              </a:spcBef>
              <a:spcAft>
                <a:spcPts val="0"/>
              </a:spcAft>
              <a:buClr>
                <a:schemeClr val="dk1"/>
              </a:buClr>
              <a:buSzPts val="1600"/>
              <a:buFont typeface="Times New Roman"/>
              <a:buChar char="»"/>
              <a:defRPr b="0" i="0" sz="1600" u="none" cap="none" strike="noStrike">
                <a:solidFill>
                  <a:schemeClr val="dk1"/>
                </a:solidFill>
                <a:latin typeface="Times New Roman"/>
                <a:ea typeface="Times New Roman"/>
                <a:cs typeface="Times New Roman"/>
                <a:sym typeface="Times New Roman"/>
              </a:defRPr>
            </a:lvl8pPr>
            <a:lvl9pPr indent="-330200" lvl="8" marL="4114800" marR="0" rtl="0" algn="l">
              <a:spcBef>
                <a:spcPts val="320"/>
              </a:spcBef>
              <a:spcAft>
                <a:spcPts val="0"/>
              </a:spcAft>
              <a:buClr>
                <a:schemeClr val="dk1"/>
              </a:buClr>
              <a:buSzPts val="1600"/>
              <a:buFont typeface="Times New Roman"/>
              <a:buChar char="»"/>
              <a:defRPr b="0" i="0" sz="1600" u="none" cap="none" strike="noStrike">
                <a:solidFill>
                  <a:schemeClr val="dk1"/>
                </a:solidFill>
                <a:latin typeface="Times New Roman"/>
                <a:ea typeface="Times New Roman"/>
                <a:cs typeface="Times New Roman"/>
                <a:sym typeface="Times New Roman"/>
              </a:defRPr>
            </a:lvl9pPr>
          </a:lstStyle>
          <a:p/>
        </p:txBody>
      </p:sp>
      <p:sp>
        <p:nvSpPr>
          <p:cNvPr id="69" name="Shape 69"/>
          <p:cNvSpPr txBox="1"/>
          <p:nvPr>
            <p:ph idx="10" type="dt"/>
          </p:nvPr>
        </p:nvSpPr>
        <p:spPr>
          <a:xfrm>
            <a:off x="685800" y="6248400"/>
            <a:ext cx="19050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70" name="Shape 70"/>
          <p:cNvSpPr txBox="1"/>
          <p:nvPr>
            <p:ph idx="11" type="ftr"/>
          </p:nvPr>
        </p:nvSpPr>
        <p:spPr>
          <a:xfrm>
            <a:off x="3124200" y="6248400"/>
            <a:ext cx="28956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71" name="Shape 71"/>
          <p:cNvSpPr txBox="1"/>
          <p:nvPr>
            <p:ph idx="12" type="sldNum"/>
          </p:nvPr>
        </p:nvSpPr>
        <p:spPr>
          <a:xfrm>
            <a:off x="6553200" y="6248400"/>
            <a:ext cx="1905000" cy="457200"/>
          </a:xfrm>
          <a:prstGeom prst="rect">
            <a:avLst/>
          </a:prstGeom>
          <a:noFill/>
          <a:ln>
            <a:noFill/>
          </a:ln>
        </p:spPr>
        <p:txBody>
          <a:bodyPr anchorCtr="0" anchor="t" bIns="45700" lIns="91425" spcFirstLastPara="1" rIns="91425" wrap="square" tIns="45700">
            <a:noAutofit/>
          </a:bodyPr>
          <a:lstStyle>
            <a:lvl1pPr indent="0" lvl="0"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1pPr>
            <a:lvl2pPr indent="0" lvl="1"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2pPr>
            <a:lvl3pPr indent="0" lvl="2"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3pPr>
            <a:lvl4pPr indent="0" lvl="3"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4pPr>
            <a:lvl5pPr indent="0" lvl="4"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5pPr>
            <a:lvl6pPr indent="0" lvl="5"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6pPr>
            <a:lvl7pPr indent="0" lvl="6"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7pPr>
            <a:lvl8pPr indent="0" lvl="7"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8pPr>
            <a:lvl9pPr indent="0" lvl="8"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9pPr>
          </a:lstStyle>
          <a:p>
            <a:pPr indent="0" lvl="0" mar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wo Content" type="twoObj">
  <p:cSld name="TWO_OBJECTS">
    <p:spTree>
      <p:nvGrpSpPr>
        <p:cNvPr id="72" name="Shape 72"/>
        <p:cNvGrpSpPr/>
        <p:nvPr/>
      </p:nvGrpSpPr>
      <p:grpSpPr>
        <a:xfrm>
          <a:off x="0" y="0"/>
          <a:ext cx="0" cy="0"/>
          <a:chOff x="0" y="0"/>
          <a:chExt cx="0" cy="0"/>
        </a:xfrm>
      </p:grpSpPr>
      <p:sp>
        <p:nvSpPr>
          <p:cNvPr id="73" name="Shape 73"/>
          <p:cNvSpPr txBox="1"/>
          <p:nvPr>
            <p:ph type="title"/>
          </p:nvPr>
        </p:nvSpPr>
        <p:spPr>
          <a:xfrm>
            <a:off x="685800" y="609600"/>
            <a:ext cx="7772400" cy="1143000"/>
          </a:xfrm>
          <a:prstGeom prst="rect">
            <a:avLst/>
          </a:prstGeom>
          <a:noFill/>
          <a:ln>
            <a:noFill/>
          </a:ln>
        </p:spPr>
        <p:txBody>
          <a:bodyPr anchorCtr="0" anchor="ctr" bIns="91425" lIns="91425" spcFirstLastPara="1" rIns="91425" wrap="square" tIns="91425"/>
          <a:lstStyle>
            <a:lvl1pPr indent="0" lvl="0"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1pPr>
            <a:lvl2pPr indent="0" lvl="1"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2pPr>
            <a:lvl3pPr indent="0" lvl="2"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3pPr>
            <a:lvl4pPr indent="0" lvl="3"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4pPr>
            <a:lvl5pPr indent="0" lvl="4"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5pPr>
            <a:lvl6pPr indent="0" lvl="5" marL="4572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6pPr>
            <a:lvl7pPr indent="0" lvl="6" marL="9144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7pPr>
            <a:lvl8pPr indent="0" lvl="7" marL="13716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8pPr>
            <a:lvl9pPr indent="0" lvl="8" marL="18288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9pPr>
          </a:lstStyle>
          <a:p/>
        </p:txBody>
      </p:sp>
      <p:sp>
        <p:nvSpPr>
          <p:cNvPr id="74" name="Shape 74"/>
          <p:cNvSpPr txBox="1"/>
          <p:nvPr>
            <p:ph idx="1" type="body"/>
          </p:nvPr>
        </p:nvSpPr>
        <p:spPr>
          <a:xfrm>
            <a:off x="685800" y="1981200"/>
            <a:ext cx="3810000" cy="4114800"/>
          </a:xfrm>
          <a:prstGeom prst="rect">
            <a:avLst/>
          </a:prstGeom>
          <a:noFill/>
          <a:ln>
            <a:noFill/>
          </a:ln>
        </p:spPr>
        <p:txBody>
          <a:bodyPr anchorCtr="0" anchor="t" bIns="91425" lIns="91425" spcFirstLastPara="1" rIns="91425" wrap="square" tIns="91425"/>
          <a:lstStyle>
            <a:lvl1pPr indent="-406400" lvl="0" marL="457200" marR="0" rtl="0" algn="l">
              <a:spcBef>
                <a:spcPts val="560"/>
              </a:spcBef>
              <a:spcAft>
                <a:spcPts val="0"/>
              </a:spcAft>
              <a:buClr>
                <a:schemeClr val="dk1"/>
              </a:buClr>
              <a:buSzPts val="2800"/>
              <a:buFont typeface="Times New Roman"/>
              <a:buChar char="•"/>
              <a:defRPr b="0" i="0" sz="2800" u="none" cap="none" strike="noStrike">
                <a:solidFill>
                  <a:schemeClr val="dk1"/>
                </a:solidFill>
                <a:latin typeface="Times New Roman"/>
                <a:ea typeface="Times New Roman"/>
                <a:cs typeface="Times New Roman"/>
                <a:sym typeface="Times New Roman"/>
              </a:defRPr>
            </a:lvl1pPr>
            <a:lvl2pPr indent="-381000" lvl="1" marL="914400" marR="0" rtl="0" algn="l">
              <a:spcBef>
                <a:spcPts val="480"/>
              </a:spcBef>
              <a:spcAft>
                <a:spcPts val="0"/>
              </a:spcAft>
              <a:buClr>
                <a:schemeClr val="dk1"/>
              </a:buClr>
              <a:buSzPts val="2400"/>
              <a:buFont typeface="Times New Roman"/>
              <a:buChar char="–"/>
              <a:defRPr b="0" i="0" sz="2400" u="none" cap="none" strike="noStrike">
                <a:solidFill>
                  <a:schemeClr val="dk1"/>
                </a:solidFill>
                <a:latin typeface="Times New Roman"/>
                <a:ea typeface="Times New Roman"/>
                <a:cs typeface="Times New Roman"/>
                <a:sym typeface="Times New Roman"/>
              </a:defRPr>
            </a:lvl2pPr>
            <a:lvl3pPr indent="-355600" lvl="2" marL="13716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3pPr>
            <a:lvl4pPr indent="-342900" lvl="3" marL="1828800" marR="0" rtl="0" algn="l">
              <a:spcBef>
                <a:spcPts val="360"/>
              </a:spcBef>
              <a:spcAft>
                <a:spcPts val="0"/>
              </a:spcAft>
              <a:buClr>
                <a:schemeClr val="dk1"/>
              </a:buClr>
              <a:buSzPts val="1800"/>
              <a:buFont typeface="Times New Roman"/>
              <a:buChar char="–"/>
              <a:defRPr b="0" i="0" sz="1800" u="none" cap="none" strike="noStrike">
                <a:solidFill>
                  <a:schemeClr val="dk1"/>
                </a:solidFill>
                <a:latin typeface="Times New Roman"/>
                <a:ea typeface="Times New Roman"/>
                <a:cs typeface="Times New Roman"/>
                <a:sym typeface="Times New Roman"/>
              </a:defRPr>
            </a:lvl4pPr>
            <a:lvl5pPr indent="-342900" lvl="4" marL="2286000" marR="0" rtl="0" algn="l">
              <a:spcBef>
                <a:spcPts val="360"/>
              </a:spcBef>
              <a:spcAft>
                <a:spcPts val="0"/>
              </a:spcAft>
              <a:buClr>
                <a:schemeClr val="dk1"/>
              </a:buClr>
              <a:buSzPts val="1800"/>
              <a:buFont typeface="Times New Roman"/>
              <a:buChar char="»"/>
              <a:defRPr b="0" i="0" sz="1800" u="none" cap="none" strike="noStrike">
                <a:solidFill>
                  <a:schemeClr val="dk1"/>
                </a:solidFill>
                <a:latin typeface="Times New Roman"/>
                <a:ea typeface="Times New Roman"/>
                <a:cs typeface="Times New Roman"/>
                <a:sym typeface="Times New Roman"/>
              </a:defRPr>
            </a:lvl5pPr>
            <a:lvl6pPr indent="-342900" lvl="5" marL="2743200" marR="0" rtl="0" algn="l">
              <a:spcBef>
                <a:spcPts val="360"/>
              </a:spcBef>
              <a:spcAft>
                <a:spcPts val="0"/>
              </a:spcAft>
              <a:buClr>
                <a:schemeClr val="dk1"/>
              </a:buClr>
              <a:buSzPts val="1800"/>
              <a:buFont typeface="Times New Roman"/>
              <a:buChar char="»"/>
              <a:defRPr b="0" i="0" sz="1800" u="none" cap="none" strike="noStrike">
                <a:solidFill>
                  <a:schemeClr val="dk1"/>
                </a:solidFill>
                <a:latin typeface="Times New Roman"/>
                <a:ea typeface="Times New Roman"/>
                <a:cs typeface="Times New Roman"/>
                <a:sym typeface="Times New Roman"/>
              </a:defRPr>
            </a:lvl6pPr>
            <a:lvl7pPr indent="-342900" lvl="6" marL="3200400" marR="0" rtl="0" algn="l">
              <a:spcBef>
                <a:spcPts val="360"/>
              </a:spcBef>
              <a:spcAft>
                <a:spcPts val="0"/>
              </a:spcAft>
              <a:buClr>
                <a:schemeClr val="dk1"/>
              </a:buClr>
              <a:buSzPts val="1800"/>
              <a:buFont typeface="Times New Roman"/>
              <a:buChar char="»"/>
              <a:defRPr b="0" i="0" sz="1800" u="none" cap="none" strike="noStrike">
                <a:solidFill>
                  <a:schemeClr val="dk1"/>
                </a:solidFill>
                <a:latin typeface="Times New Roman"/>
                <a:ea typeface="Times New Roman"/>
                <a:cs typeface="Times New Roman"/>
                <a:sym typeface="Times New Roman"/>
              </a:defRPr>
            </a:lvl7pPr>
            <a:lvl8pPr indent="-342900" lvl="7" marL="3657600" marR="0" rtl="0" algn="l">
              <a:spcBef>
                <a:spcPts val="360"/>
              </a:spcBef>
              <a:spcAft>
                <a:spcPts val="0"/>
              </a:spcAft>
              <a:buClr>
                <a:schemeClr val="dk1"/>
              </a:buClr>
              <a:buSzPts val="1800"/>
              <a:buFont typeface="Times New Roman"/>
              <a:buChar char="»"/>
              <a:defRPr b="0" i="0" sz="1800" u="none" cap="none" strike="noStrike">
                <a:solidFill>
                  <a:schemeClr val="dk1"/>
                </a:solidFill>
                <a:latin typeface="Times New Roman"/>
                <a:ea typeface="Times New Roman"/>
                <a:cs typeface="Times New Roman"/>
                <a:sym typeface="Times New Roman"/>
              </a:defRPr>
            </a:lvl8pPr>
            <a:lvl9pPr indent="-342900" lvl="8" marL="4114800" marR="0" rtl="0" algn="l">
              <a:spcBef>
                <a:spcPts val="360"/>
              </a:spcBef>
              <a:spcAft>
                <a:spcPts val="0"/>
              </a:spcAft>
              <a:buClr>
                <a:schemeClr val="dk1"/>
              </a:buClr>
              <a:buSzPts val="1800"/>
              <a:buFont typeface="Times New Roman"/>
              <a:buChar char="»"/>
              <a:defRPr b="0" i="0" sz="1800" u="none" cap="none" strike="noStrike">
                <a:solidFill>
                  <a:schemeClr val="dk1"/>
                </a:solidFill>
                <a:latin typeface="Times New Roman"/>
                <a:ea typeface="Times New Roman"/>
                <a:cs typeface="Times New Roman"/>
                <a:sym typeface="Times New Roman"/>
              </a:defRPr>
            </a:lvl9pPr>
          </a:lstStyle>
          <a:p/>
        </p:txBody>
      </p:sp>
      <p:sp>
        <p:nvSpPr>
          <p:cNvPr id="75" name="Shape 75"/>
          <p:cNvSpPr txBox="1"/>
          <p:nvPr>
            <p:ph idx="2" type="body"/>
          </p:nvPr>
        </p:nvSpPr>
        <p:spPr>
          <a:xfrm>
            <a:off x="4648200" y="1981200"/>
            <a:ext cx="3810000" cy="4114800"/>
          </a:xfrm>
          <a:prstGeom prst="rect">
            <a:avLst/>
          </a:prstGeom>
          <a:noFill/>
          <a:ln>
            <a:noFill/>
          </a:ln>
        </p:spPr>
        <p:txBody>
          <a:bodyPr anchorCtr="0" anchor="t" bIns="91425" lIns="91425" spcFirstLastPara="1" rIns="91425" wrap="square" tIns="91425"/>
          <a:lstStyle>
            <a:lvl1pPr indent="-406400" lvl="0" marL="457200" marR="0" rtl="0" algn="l">
              <a:spcBef>
                <a:spcPts val="560"/>
              </a:spcBef>
              <a:spcAft>
                <a:spcPts val="0"/>
              </a:spcAft>
              <a:buClr>
                <a:schemeClr val="dk1"/>
              </a:buClr>
              <a:buSzPts val="2800"/>
              <a:buFont typeface="Times New Roman"/>
              <a:buChar char="•"/>
              <a:defRPr b="0" i="0" sz="2800" u="none" cap="none" strike="noStrike">
                <a:solidFill>
                  <a:schemeClr val="dk1"/>
                </a:solidFill>
                <a:latin typeface="Times New Roman"/>
                <a:ea typeface="Times New Roman"/>
                <a:cs typeface="Times New Roman"/>
                <a:sym typeface="Times New Roman"/>
              </a:defRPr>
            </a:lvl1pPr>
            <a:lvl2pPr indent="-381000" lvl="1" marL="914400" marR="0" rtl="0" algn="l">
              <a:spcBef>
                <a:spcPts val="480"/>
              </a:spcBef>
              <a:spcAft>
                <a:spcPts val="0"/>
              </a:spcAft>
              <a:buClr>
                <a:schemeClr val="dk1"/>
              </a:buClr>
              <a:buSzPts val="2400"/>
              <a:buFont typeface="Times New Roman"/>
              <a:buChar char="–"/>
              <a:defRPr b="0" i="0" sz="2400" u="none" cap="none" strike="noStrike">
                <a:solidFill>
                  <a:schemeClr val="dk1"/>
                </a:solidFill>
                <a:latin typeface="Times New Roman"/>
                <a:ea typeface="Times New Roman"/>
                <a:cs typeface="Times New Roman"/>
                <a:sym typeface="Times New Roman"/>
              </a:defRPr>
            </a:lvl2pPr>
            <a:lvl3pPr indent="-355600" lvl="2" marL="13716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3pPr>
            <a:lvl4pPr indent="-342900" lvl="3" marL="1828800" marR="0" rtl="0" algn="l">
              <a:spcBef>
                <a:spcPts val="360"/>
              </a:spcBef>
              <a:spcAft>
                <a:spcPts val="0"/>
              </a:spcAft>
              <a:buClr>
                <a:schemeClr val="dk1"/>
              </a:buClr>
              <a:buSzPts val="1800"/>
              <a:buFont typeface="Times New Roman"/>
              <a:buChar char="–"/>
              <a:defRPr b="0" i="0" sz="1800" u="none" cap="none" strike="noStrike">
                <a:solidFill>
                  <a:schemeClr val="dk1"/>
                </a:solidFill>
                <a:latin typeface="Times New Roman"/>
                <a:ea typeface="Times New Roman"/>
                <a:cs typeface="Times New Roman"/>
                <a:sym typeface="Times New Roman"/>
              </a:defRPr>
            </a:lvl4pPr>
            <a:lvl5pPr indent="-342900" lvl="4" marL="2286000" marR="0" rtl="0" algn="l">
              <a:spcBef>
                <a:spcPts val="360"/>
              </a:spcBef>
              <a:spcAft>
                <a:spcPts val="0"/>
              </a:spcAft>
              <a:buClr>
                <a:schemeClr val="dk1"/>
              </a:buClr>
              <a:buSzPts val="1800"/>
              <a:buFont typeface="Times New Roman"/>
              <a:buChar char="»"/>
              <a:defRPr b="0" i="0" sz="1800" u="none" cap="none" strike="noStrike">
                <a:solidFill>
                  <a:schemeClr val="dk1"/>
                </a:solidFill>
                <a:latin typeface="Times New Roman"/>
                <a:ea typeface="Times New Roman"/>
                <a:cs typeface="Times New Roman"/>
                <a:sym typeface="Times New Roman"/>
              </a:defRPr>
            </a:lvl5pPr>
            <a:lvl6pPr indent="-342900" lvl="5" marL="2743200" marR="0" rtl="0" algn="l">
              <a:spcBef>
                <a:spcPts val="360"/>
              </a:spcBef>
              <a:spcAft>
                <a:spcPts val="0"/>
              </a:spcAft>
              <a:buClr>
                <a:schemeClr val="dk1"/>
              </a:buClr>
              <a:buSzPts val="1800"/>
              <a:buFont typeface="Times New Roman"/>
              <a:buChar char="»"/>
              <a:defRPr b="0" i="0" sz="1800" u="none" cap="none" strike="noStrike">
                <a:solidFill>
                  <a:schemeClr val="dk1"/>
                </a:solidFill>
                <a:latin typeface="Times New Roman"/>
                <a:ea typeface="Times New Roman"/>
                <a:cs typeface="Times New Roman"/>
                <a:sym typeface="Times New Roman"/>
              </a:defRPr>
            </a:lvl6pPr>
            <a:lvl7pPr indent="-342900" lvl="6" marL="3200400" marR="0" rtl="0" algn="l">
              <a:spcBef>
                <a:spcPts val="360"/>
              </a:spcBef>
              <a:spcAft>
                <a:spcPts val="0"/>
              </a:spcAft>
              <a:buClr>
                <a:schemeClr val="dk1"/>
              </a:buClr>
              <a:buSzPts val="1800"/>
              <a:buFont typeface="Times New Roman"/>
              <a:buChar char="»"/>
              <a:defRPr b="0" i="0" sz="1800" u="none" cap="none" strike="noStrike">
                <a:solidFill>
                  <a:schemeClr val="dk1"/>
                </a:solidFill>
                <a:latin typeface="Times New Roman"/>
                <a:ea typeface="Times New Roman"/>
                <a:cs typeface="Times New Roman"/>
                <a:sym typeface="Times New Roman"/>
              </a:defRPr>
            </a:lvl7pPr>
            <a:lvl8pPr indent="-342900" lvl="7" marL="3657600" marR="0" rtl="0" algn="l">
              <a:spcBef>
                <a:spcPts val="360"/>
              </a:spcBef>
              <a:spcAft>
                <a:spcPts val="0"/>
              </a:spcAft>
              <a:buClr>
                <a:schemeClr val="dk1"/>
              </a:buClr>
              <a:buSzPts val="1800"/>
              <a:buFont typeface="Times New Roman"/>
              <a:buChar char="»"/>
              <a:defRPr b="0" i="0" sz="1800" u="none" cap="none" strike="noStrike">
                <a:solidFill>
                  <a:schemeClr val="dk1"/>
                </a:solidFill>
                <a:latin typeface="Times New Roman"/>
                <a:ea typeface="Times New Roman"/>
                <a:cs typeface="Times New Roman"/>
                <a:sym typeface="Times New Roman"/>
              </a:defRPr>
            </a:lvl8pPr>
            <a:lvl9pPr indent="-342900" lvl="8" marL="4114800" marR="0" rtl="0" algn="l">
              <a:spcBef>
                <a:spcPts val="360"/>
              </a:spcBef>
              <a:spcAft>
                <a:spcPts val="0"/>
              </a:spcAft>
              <a:buClr>
                <a:schemeClr val="dk1"/>
              </a:buClr>
              <a:buSzPts val="1800"/>
              <a:buFont typeface="Times New Roman"/>
              <a:buChar char="»"/>
              <a:defRPr b="0" i="0" sz="1800" u="none" cap="none" strike="noStrike">
                <a:solidFill>
                  <a:schemeClr val="dk1"/>
                </a:solidFill>
                <a:latin typeface="Times New Roman"/>
                <a:ea typeface="Times New Roman"/>
                <a:cs typeface="Times New Roman"/>
                <a:sym typeface="Times New Roman"/>
              </a:defRPr>
            </a:lvl9pPr>
          </a:lstStyle>
          <a:p/>
        </p:txBody>
      </p:sp>
      <p:sp>
        <p:nvSpPr>
          <p:cNvPr id="76" name="Shape 76"/>
          <p:cNvSpPr txBox="1"/>
          <p:nvPr>
            <p:ph idx="10" type="dt"/>
          </p:nvPr>
        </p:nvSpPr>
        <p:spPr>
          <a:xfrm>
            <a:off x="685800" y="6248400"/>
            <a:ext cx="19050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77" name="Shape 77"/>
          <p:cNvSpPr txBox="1"/>
          <p:nvPr>
            <p:ph idx="11" type="ftr"/>
          </p:nvPr>
        </p:nvSpPr>
        <p:spPr>
          <a:xfrm>
            <a:off x="3124200" y="6248400"/>
            <a:ext cx="28956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78" name="Shape 78"/>
          <p:cNvSpPr txBox="1"/>
          <p:nvPr>
            <p:ph idx="12" type="sldNum"/>
          </p:nvPr>
        </p:nvSpPr>
        <p:spPr>
          <a:xfrm>
            <a:off x="6553200" y="6248400"/>
            <a:ext cx="1905000" cy="457200"/>
          </a:xfrm>
          <a:prstGeom prst="rect">
            <a:avLst/>
          </a:prstGeom>
          <a:noFill/>
          <a:ln>
            <a:noFill/>
          </a:ln>
        </p:spPr>
        <p:txBody>
          <a:bodyPr anchorCtr="0" anchor="t" bIns="45700" lIns="91425" spcFirstLastPara="1" rIns="91425" wrap="square" tIns="45700">
            <a:noAutofit/>
          </a:bodyPr>
          <a:lstStyle>
            <a:lvl1pPr indent="0" lvl="0"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1pPr>
            <a:lvl2pPr indent="0" lvl="1"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2pPr>
            <a:lvl3pPr indent="0" lvl="2"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3pPr>
            <a:lvl4pPr indent="0" lvl="3"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4pPr>
            <a:lvl5pPr indent="0" lvl="4"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5pPr>
            <a:lvl6pPr indent="0" lvl="5"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6pPr>
            <a:lvl7pPr indent="0" lvl="6"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7pPr>
            <a:lvl8pPr indent="0" lvl="7"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8pPr>
            <a:lvl9pPr indent="0" lvl="8"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9pPr>
          </a:lstStyle>
          <a:p>
            <a:pPr indent="0" lvl="0" mar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Header" type="secHead">
  <p:cSld name="SECTION_HEADER">
    <p:spTree>
      <p:nvGrpSpPr>
        <p:cNvPr id="79" name="Shape 79"/>
        <p:cNvGrpSpPr/>
        <p:nvPr/>
      </p:nvGrpSpPr>
      <p:grpSpPr>
        <a:xfrm>
          <a:off x="0" y="0"/>
          <a:ext cx="0" cy="0"/>
          <a:chOff x="0" y="0"/>
          <a:chExt cx="0" cy="0"/>
        </a:xfrm>
      </p:grpSpPr>
      <p:sp>
        <p:nvSpPr>
          <p:cNvPr id="80" name="Shape 80"/>
          <p:cNvSpPr txBox="1"/>
          <p:nvPr>
            <p:ph type="title"/>
          </p:nvPr>
        </p:nvSpPr>
        <p:spPr>
          <a:xfrm>
            <a:off x="722313" y="4406900"/>
            <a:ext cx="7772400" cy="1362075"/>
          </a:xfrm>
          <a:prstGeom prst="rect">
            <a:avLst/>
          </a:prstGeom>
          <a:noFill/>
          <a:ln>
            <a:noFill/>
          </a:ln>
        </p:spPr>
        <p:txBody>
          <a:bodyPr anchorCtr="0" anchor="t" bIns="91425" lIns="91425" spcFirstLastPara="1" rIns="91425" wrap="square" tIns="91425"/>
          <a:lstStyle>
            <a:lvl1pPr indent="0" lvl="0" marL="0" marR="0" rtl="0" algn="l">
              <a:spcBef>
                <a:spcPts val="0"/>
              </a:spcBef>
              <a:spcAft>
                <a:spcPts val="0"/>
              </a:spcAft>
              <a:buSzPts val="1400"/>
              <a:buNone/>
              <a:defRPr b="1" i="0" sz="4000" u="none" cap="none" strike="noStrike">
                <a:solidFill>
                  <a:schemeClr val="dk2"/>
                </a:solidFill>
                <a:latin typeface="Times New Roman"/>
                <a:ea typeface="Times New Roman"/>
                <a:cs typeface="Times New Roman"/>
                <a:sym typeface="Times New Roman"/>
              </a:defRPr>
            </a:lvl1pPr>
            <a:lvl2pPr indent="0" lvl="1"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2pPr>
            <a:lvl3pPr indent="0" lvl="2"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3pPr>
            <a:lvl4pPr indent="0" lvl="3"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4pPr>
            <a:lvl5pPr indent="0" lvl="4"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5pPr>
            <a:lvl6pPr indent="0" lvl="5" marL="4572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6pPr>
            <a:lvl7pPr indent="0" lvl="6" marL="9144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7pPr>
            <a:lvl8pPr indent="0" lvl="7" marL="13716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8pPr>
            <a:lvl9pPr indent="0" lvl="8" marL="18288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9pPr>
          </a:lstStyle>
          <a:p/>
        </p:txBody>
      </p:sp>
      <p:sp>
        <p:nvSpPr>
          <p:cNvPr id="81" name="Shape 81"/>
          <p:cNvSpPr txBox="1"/>
          <p:nvPr>
            <p:ph idx="1" type="body"/>
          </p:nvPr>
        </p:nvSpPr>
        <p:spPr>
          <a:xfrm>
            <a:off x="722313" y="2906713"/>
            <a:ext cx="7772400" cy="1500187"/>
          </a:xfrm>
          <a:prstGeom prst="rect">
            <a:avLst/>
          </a:prstGeom>
          <a:noFill/>
          <a:ln>
            <a:noFill/>
          </a:ln>
        </p:spPr>
        <p:txBody>
          <a:bodyPr anchorCtr="0" anchor="b" bIns="91425" lIns="91425" spcFirstLastPara="1" rIns="91425" wrap="square" tIns="91425"/>
          <a:lstStyle>
            <a:lvl1pPr indent="-228600" lvl="0" marL="457200" marR="0" rtl="0" algn="l">
              <a:spcBef>
                <a:spcPts val="400"/>
              </a:spcBef>
              <a:spcAft>
                <a:spcPts val="0"/>
              </a:spcAft>
              <a:buClr>
                <a:schemeClr val="dk1"/>
              </a:buClr>
              <a:buSzPts val="2000"/>
              <a:buFont typeface="Times New Roman"/>
              <a:buNone/>
              <a:defRPr b="0" i="0" sz="2000" u="none" cap="none" strike="noStrike">
                <a:solidFill>
                  <a:schemeClr val="dk1"/>
                </a:solidFill>
                <a:latin typeface="Times New Roman"/>
                <a:ea typeface="Times New Roman"/>
                <a:cs typeface="Times New Roman"/>
                <a:sym typeface="Times New Roman"/>
              </a:defRPr>
            </a:lvl1pPr>
            <a:lvl2pPr indent="-228600" lvl="1" marL="914400" marR="0" rtl="0" algn="l">
              <a:spcBef>
                <a:spcPts val="360"/>
              </a:spcBef>
              <a:spcAft>
                <a:spcPts val="0"/>
              </a:spcAft>
              <a:buClr>
                <a:schemeClr val="dk1"/>
              </a:buClr>
              <a:buSzPts val="1800"/>
              <a:buFont typeface="Times New Roman"/>
              <a:buNone/>
              <a:defRPr b="0" i="0" sz="1800" u="none" cap="none" strike="noStrike">
                <a:solidFill>
                  <a:schemeClr val="dk1"/>
                </a:solidFill>
                <a:latin typeface="Times New Roman"/>
                <a:ea typeface="Times New Roman"/>
                <a:cs typeface="Times New Roman"/>
                <a:sym typeface="Times New Roman"/>
              </a:defRPr>
            </a:lvl2pPr>
            <a:lvl3pPr indent="-228600" lvl="2" marL="1371600" marR="0" rtl="0" algn="l">
              <a:spcBef>
                <a:spcPts val="320"/>
              </a:spcBef>
              <a:spcAft>
                <a:spcPts val="0"/>
              </a:spcAft>
              <a:buClr>
                <a:schemeClr val="dk1"/>
              </a:buClr>
              <a:buSzPts val="1600"/>
              <a:buFont typeface="Times New Roman"/>
              <a:buNone/>
              <a:defRPr b="0" i="0" sz="1600" u="none" cap="none" strike="noStrike">
                <a:solidFill>
                  <a:schemeClr val="dk1"/>
                </a:solidFill>
                <a:latin typeface="Times New Roman"/>
                <a:ea typeface="Times New Roman"/>
                <a:cs typeface="Times New Roman"/>
                <a:sym typeface="Times New Roman"/>
              </a:defRPr>
            </a:lvl3pPr>
            <a:lvl4pPr indent="-228600" lvl="3" marL="1828800" marR="0" rtl="0" algn="l">
              <a:spcBef>
                <a:spcPts val="28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4pPr>
            <a:lvl5pPr indent="-228600" lvl="4" marL="2286000" marR="0" rtl="0" algn="l">
              <a:spcBef>
                <a:spcPts val="28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5pPr>
            <a:lvl6pPr indent="-228600" lvl="5" marL="2743200" marR="0" rtl="0" algn="l">
              <a:spcBef>
                <a:spcPts val="28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6pPr>
            <a:lvl7pPr indent="-228600" lvl="6" marL="3200400" marR="0" rtl="0" algn="l">
              <a:spcBef>
                <a:spcPts val="28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7pPr>
            <a:lvl8pPr indent="-228600" lvl="7" marL="3657600" marR="0" rtl="0" algn="l">
              <a:spcBef>
                <a:spcPts val="28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8pPr>
            <a:lvl9pPr indent="-228600" lvl="8" marL="4114800" marR="0" rtl="0" algn="l">
              <a:spcBef>
                <a:spcPts val="28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9pPr>
          </a:lstStyle>
          <a:p/>
        </p:txBody>
      </p:sp>
      <p:sp>
        <p:nvSpPr>
          <p:cNvPr id="82" name="Shape 82"/>
          <p:cNvSpPr txBox="1"/>
          <p:nvPr>
            <p:ph idx="10" type="dt"/>
          </p:nvPr>
        </p:nvSpPr>
        <p:spPr>
          <a:xfrm>
            <a:off x="685800" y="6248400"/>
            <a:ext cx="19050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83" name="Shape 83"/>
          <p:cNvSpPr txBox="1"/>
          <p:nvPr>
            <p:ph idx="11" type="ftr"/>
          </p:nvPr>
        </p:nvSpPr>
        <p:spPr>
          <a:xfrm>
            <a:off x="3124200" y="6248400"/>
            <a:ext cx="28956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84" name="Shape 84"/>
          <p:cNvSpPr txBox="1"/>
          <p:nvPr>
            <p:ph idx="12" type="sldNum"/>
          </p:nvPr>
        </p:nvSpPr>
        <p:spPr>
          <a:xfrm>
            <a:off x="6553200" y="6248400"/>
            <a:ext cx="1905000" cy="457200"/>
          </a:xfrm>
          <a:prstGeom prst="rect">
            <a:avLst/>
          </a:prstGeom>
          <a:noFill/>
          <a:ln>
            <a:noFill/>
          </a:ln>
        </p:spPr>
        <p:txBody>
          <a:bodyPr anchorCtr="0" anchor="t" bIns="45700" lIns="91425" spcFirstLastPara="1" rIns="91425" wrap="square" tIns="45700">
            <a:noAutofit/>
          </a:bodyPr>
          <a:lstStyle>
            <a:lvl1pPr indent="0" lvl="0"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1pPr>
            <a:lvl2pPr indent="0" lvl="1"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2pPr>
            <a:lvl3pPr indent="0" lvl="2"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3pPr>
            <a:lvl4pPr indent="0" lvl="3"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4pPr>
            <a:lvl5pPr indent="0" lvl="4"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5pPr>
            <a:lvl6pPr indent="0" lvl="5"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6pPr>
            <a:lvl7pPr indent="0" lvl="6"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7pPr>
            <a:lvl8pPr indent="0" lvl="7"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8pPr>
            <a:lvl9pPr indent="0" lvl="8"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9pPr>
          </a:lstStyle>
          <a:p>
            <a:pPr indent="0" lvl="0" mar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Slide" type="title">
  <p:cSld name="TITLE">
    <p:spTree>
      <p:nvGrpSpPr>
        <p:cNvPr id="85" name="Shape 85"/>
        <p:cNvGrpSpPr/>
        <p:nvPr/>
      </p:nvGrpSpPr>
      <p:grpSpPr>
        <a:xfrm>
          <a:off x="0" y="0"/>
          <a:ext cx="0" cy="0"/>
          <a:chOff x="0" y="0"/>
          <a:chExt cx="0" cy="0"/>
        </a:xfrm>
      </p:grpSpPr>
      <p:sp>
        <p:nvSpPr>
          <p:cNvPr id="86" name="Shape 86"/>
          <p:cNvSpPr txBox="1"/>
          <p:nvPr>
            <p:ph type="ctrTitle"/>
          </p:nvPr>
        </p:nvSpPr>
        <p:spPr>
          <a:xfrm>
            <a:off x="685800" y="2130425"/>
            <a:ext cx="7772400" cy="1470025"/>
          </a:xfrm>
          <a:prstGeom prst="rect">
            <a:avLst/>
          </a:prstGeom>
          <a:noFill/>
          <a:ln>
            <a:noFill/>
          </a:ln>
        </p:spPr>
        <p:txBody>
          <a:bodyPr anchorCtr="0" anchor="ctr" bIns="91425" lIns="91425" spcFirstLastPara="1" rIns="91425" wrap="square" tIns="91425"/>
          <a:lstStyle>
            <a:lvl1pPr indent="0" lvl="0"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1pPr>
            <a:lvl2pPr indent="0" lvl="1"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2pPr>
            <a:lvl3pPr indent="0" lvl="2"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3pPr>
            <a:lvl4pPr indent="0" lvl="3"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4pPr>
            <a:lvl5pPr indent="0" lvl="4"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5pPr>
            <a:lvl6pPr indent="0" lvl="5" marL="4572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6pPr>
            <a:lvl7pPr indent="0" lvl="6" marL="9144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7pPr>
            <a:lvl8pPr indent="0" lvl="7" marL="13716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8pPr>
            <a:lvl9pPr indent="0" lvl="8" marL="18288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9pPr>
          </a:lstStyle>
          <a:p/>
        </p:txBody>
      </p:sp>
      <p:sp>
        <p:nvSpPr>
          <p:cNvPr id="87" name="Shape 87"/>
          <p:cNvSpPr txBox="1"/>
          <p:nvPr>
            <p:ph idx="1" type="subTitle"/>
          </p:nvPr>
        </p:nvSpPr>
        <p:spPr>
          <a:xfrm>
            <a:off x="1371600" y="3886200"/>
            <a:ext cx="6400800" cy="1752600"/>
          </a:xfrm>
          <a:prstGeom prst="rect">
            <a:avLst/>
          </a:prstGeom>
          <a:noFill/>
          <a:ln>
            <a:noFill/>
          </a:ln>
        </p:spPr>
        <p:txBody>
          <a:bodyPr anchorCtr="0" anchor="t" bIns="91425" lIns="91425" spcFirstLastPara="1" rIns="91425" wrap="square" tIns="91425"/>
          <a:lstStyle>
            <a:lvl1pPr indent="0" lvl="0" marL="0" marR="0" rtl="0" algn="ctr">
              <a:spcBef>
                <a:spcPts val="640"/>
              </a:spcBef>
              <a:spcAft>
                <a:spcPts val="0"/>
              </a:spcAft>
              <a:buClr>
                <a:schemeClr val="dk1"/>
              </a:buClr>
              <a:buSzPts val="3200"/>
              <a:buFont typeface="Times New Roman"/>
              <a:buNone/>
              <a:defRPr b="0" i="0" sz="3200" u="none" cap="none" strike="noStrike">
                <a:solidFill>
                  <a:schemeClr val="dk1"/>
                </a:solidFill>
                <a:latin typeface="Times New Roman"/>
                <a:ea typeface="Times New Roman"/>
                <a:cs typeface="Times New Roman"/>
                <a:sym typeface="Times New Roman"/>
              </a:defRPr>
            </a:lvl1pPr>
            <a:lvl2pPr indent="0" lvl="1" marL="457200" marR="0" rtl="0" algn="ctr">
              <a:spcBef>
                <a:spcPts val="560"/>
              </a:spcBef>
              <a:spcAft>
                <a:spcPts val="0"/>
              </a:spcAft>
              <a:buClr>
                <a:schemeClr val="dk1"/>
              </a:buClr>
              <a:buSzPts val="2800"/>
              <a:buFont typeface="Times New Roman"/>
              <a:buNone/>
              <a:defRPr b="0" i="0" sz="2800" u="none" cap="none" strike="noStrike">
                <a:solidFill>
                  <a:schemeClr val="dk1"/>
                </a:solidFill>
                <a:latin typeface="Times New Roman"/>
                <a:ea typeface="Times New Roman"/>
                <a:cs typeface="Times New Roman"/>
                <a:sym typeface="Times New Roman"/>
              </a:defRPr>
            </a:lvl2pPr>
            <a:lvl3pPr indent="0" lvl="2" marL="914400" marR="0" rtl="0" algn="ctr">
              <a:spcBef>
                <a:spcPts val="480"/>
              </a:spcBef>
              <a:spcAft>
                <a:spcPts val="0"/>
              </a:spcAft>
              <a:buClr>
                <a:schemeClr val="dk1"/>
              </a:buClr>
              <a:buSzPts val="2400"/>
              <a:buFont typeface="Times New Roman"/>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ctr">
              <a:spcBef>
                <a:spcPts val="400"/>
              </a:spcBef>
              <a:spcAft>
                <a:spcPts val="0"/>
              </a:spcAft>
              <a:buClr>
                <a:schemeClr val="dk1"/>
              </a:buClr>
              <a:buSzPts val="2000"/>
              <a:buFont typeface="Times New Roman"/>
              <a:buNone/>
              <a:defRPr b="0" i="0" sz="2000" u="none" cap="none" strike="noStrike">
                <a:solidFill>
                  <a:schemeClr val="dk1"/>
                </a:solidFill>
                <a:latin typeface="Times New Roman"/>
                <a:ea typeface="Times New Roman"/>
                <a:cs typeface="Times New Roman"/>
                <a:sym typeface="Times New Roman"/>
              </a:defRPr>
            </a:lvl4pPr>
            <a:lvl5pPr indent="0" lvl="4" marL="1828800" marR="0" rtl="0" algn="ctr">
              <a:spcBef>
                <a:spcPts val="400"/>
              </a:spcBef>
              <a:spcAft>
                <a:spcPts val="0"/>
              </a:spcAft>
              <a:buClr>
                <a:schemeClr val="dk1"/>
              </a:buClr>
              <a:buSzPts val="2000"/>
              <a:buFont typeface="Times New Roman"/>
              <a:buNone/>
              <a:defRPr b="0" i="0" sz="2000" u="none" cap="none" strike="noStrike">
                <a:solidFill>
                  <a:schemeClr val="dk1"/>
                </a:solidFill>
                <a:latin typeface="Times New Roman"/>
                <a:ea typeface="Times New Roman"/>
                <a:cs typeface="Times New Roman"/>
                <a:sym typeface="Times New Roman"/>
              </a:defRPr>
            </a:lvl5pPr>
            <a:lvl6pPr indent="0" lvl="5" marL="2286000" marR="0" rtl="0" algn="ctr">
              <a:spcBef>
                <a:spcPts val="400"/>
              </a:spcBef>
              <a:spcAft>
                <a:spcPts val="0"/>
              </a:spcAft>
              <a:buClr>
                <a:schemeClr val="dk1"/>
              </a:buClr>
              <a:buSzPts val="2000"/>
              <a:buFont typeface="Times New Roman"/>
              <a:buNone/>
              <a:defRPr b="0" i="0" sz="2000" u="none" cap="none" strike="noStrike">
                <a:solidFill>
                  <a:schemeClr val="dk1"/>
                </a:solidFill>
                <a:latin typeface="Times New Roman"/>
                <a:ea typeface="Times New Roman"/>
                <a:cs typeface="Times New Roman"/>
                <a:sym typeface="Times New Roman"/>
              </a:defRPr>
            </a:lvl6pPr>
            <a:lvl7pPr indent="0" lvl="6" marL="2743200" marR="0" rtl="0" algn="ctr">
              <a:spcBef>
                <a:spcPts val="400"/>
              </a:spcBef>
              <a:spcAft>
                <a:spcPts val="0"/>
              </a:spcAft>
              <a:buClr>
                <a:schemeClr val="dk1"/>
              </a:buClr>
              <a:buSzPts val="2000"/>
              <a:buFont typeface="Times New Roman"/>
              <a:buNone/>
              <a:defRPr b="0" i="0" sz="2000" u="none" cap="none" strike="noStrike">
                <a:solidFill>
                  <a:schemeClr val="dk1"/>
                </a:solidFill>
                <a:latin typeface="Times New Roman"/>
                <a:ea typeface="Times New Roman"/>
                <a:cs typeface="Times New Roman"/>
                <a:sym typeface="Times New Roman"/>
              </a:defRPr>
            </a:lvl7pPr>
            <a:lvl8pPr indent="0" lvl="7" marL="3200400" marR="0" rtl="0" algn="ctr">
              <a:spcBef>
                <a:spcPts val="400"/>
              </a:spcBef>
              <a:spcAft>
                <a:spcPts val="0"/>
              </a:spcAft>
              <a:buClr>
                <a:schemeClr val="dk1"/>
              </a:buClr>
              <a:buSzPts val="2000"/>
              <a:buFont typeface="Times New Roman"/>
              <a:buNone/>
              <a:defRPr b="0" i="0" sz="2000" u="none" cap="none" strike="noStrike">
                <a:solidFill>
                  <a:schemeClr val="dk1"/>
                </a:solidFill>
                <a:latin typeface="Times New Roman"/>
                <a:ea typeface="Times New Roman"/>
                <a:cs typeface="Times New Roman"/>
                <a:sym typeface="Times New Roman"/>
              </a:defRPr>
            </a:lvl8pPr>
            <a:lvl9pPr indent="0" lvl="8" marL="3657600" marR="0" rtl="0" algn="ctr">
              <a:spcBef>
                <a:spcPts val="400"/>
              </a:spcBef>
              <a:spcAft>
                <a:spcPts val="0"/>
              </a:spcAft>
              <a:buClr>
                <a:schemeClr val="dk1"/>
              </a:buClr>
              <a:buSzPts val="2000"/>
              <a:buFont typeface="Times New Roman"/>
              <a:buNone/>
              <a:defRPr b="0" i="0" sz="2000" u="none" cap="none" strike="noStrike">
                <a:solidFill>
                  <a:schemeClr val="dk1"/>
                </a:solidFill>
                <a:latin typeface="Times New Roman"/>
                <a:ea typeface="Times New Roman"/>
                <a:cs typeface="Times New Roman"/>
                <a:sym typeface="Times New Roman"/>
              </a:defRPr>
            </a:lvl9pPr>
          </a:lstStyle>
          <a:p/>
        </p:txBody>
      </p:sp>
      <p:sp>
        <p:nvSpPr>
          <p:cNvPr id="88" name="Shape 88"/>
          <p:cNvSpPr txBox="1"/>
          <p:nvPr>
            <p:ph idx="10" type="dt"/>
          </p:nvPr>
        </p:nvSpPr>
        <p:spPr>
          <a:xfrm>
            <a:off x="685800" y="6248400"/>
            <a:ext cx="19050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89" name="Shape 89"/>
          <p:cNvSpPr txBox="1"/>
          <p:nvPr>
            <p:ph idx="11" type="ftr"/>
          </p:nvPr>
        </p:nvSpPr>
        <p:spPr>
          <a:xfrm>
            <a:off x="3124200" y="6248400"/>
            <a:ext cx="28956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90" name="Shape 90"/>
          <p:cNvSpPr txBox="1"/>
          <p:nvPr>
            <p:ph idx="12" type="sldNum"/>
          </p:nvPr>
        </p:nvSpPr>
        <p:spPr>
          <a:xfrm>
            <a:off x="6553200" y="6248400"/>
            <a:ext cx="1905000" cy="457200"/>
          </a:xfrm>
          <a:prstGeom prst="rect">
            <a:avLst/>
          </a:prstGeom>
          <a:noFill/>
          <a:ln>
            <a:noFill/>
          </a:ln>
        </p:spPr>
        <p:txBody>
          <a:bodyPr anchorCtr="0" anchor="t" bIns="45700" lIns="91425" spcFirstLastPara="1" rIns="91425" wrap="square" tIns="45700">
            <a:noAutofit/>
          </a:bodyPr>
          <a:lstStyle>
            <a:lvl1pPr indent="0" lvl="0"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1pPr>
            <a:lvl2pPr indent="0" lvl="1"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2pPr>
            <a:lvl3pPr indent="0" lvl="2"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3pPr>
            <a:lvl4pPr indent="0" lvl="3"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4pPr>
            <a:lvl5pPr indent="0" lvl="4"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5pPr>
            <a:lvl6pPr indent="0" lvl="5"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6pPr>
            <a:lvl7pPr indent="0" lvl="6"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7pPr>
            <a:lvl8pPr indent="0" lvl="7"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8pPr>
            <a:lvl9pPr indent="0" lvl="8"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9pPr>
          </a:lstStyle>
          <a:p>
            <a:pPr indent="0" lvl="0" marL="0">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theme" Target="../theme/theme1.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chemeClr val="lt1"/>
        </a:solidFill>
      </p:bgPr>
    </p:bg>
    <p:spTree>
      <p:nvGrpSpPr>
        <p:cNvPr id="9" name="Shape 9"/>
        <p:cNvGrpSpPr/>
        <p:nvPr/>
      </p:nvGrpSpPr>
      <p:grpSpPr>
        <a:xfrm>
          <a:off x="0" y="0"/>
          <a:ext cx="0" cy="0"/>
          <a:chOff x="0" y="0"/>
          <a:chExt cx="0" cy="0"/>
        </a:xfrm>
      </p:grpSpPr>
      <p:sp>
        <p:nvSpPr>
          <p:cNvPr id="10" name="Shape 10"/>
          <p:cNvSpPr txBox="1"/>
          <p:nvPr>
            <p:ph type="title"/>
          </p:nvPr>
        </p:nvSpPr>
        <p:spPr>
          <a:xfrm>
            <a:off x="685800" y="609600"/>
            <a:ext cx="7772400" cy="1143000"/>
          </a:xfrm>
          <a:prstGeom prst="rect">
            <a:avLst/>
          </a:prstGeom>
          <a:noFill/>
          <a:ln>
            <a:noFill/>
          </a:ln>
        </p:spPr>
        <p:txBody>
          <a:bodyPr anchorCtr="0" anchor="ctr" bIns="91425" lIns="91425" spcFirstLastPara="1" rIns="91425" wrap="square" tIns="91425"/>
          <a:lstStyle>
            <a:lvl1pPr indent="0" lvl="0"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1pPr>
            <a:lvl2pPr indent="0" lvl="1"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2pPr>
            <a:lvl3pPr indent="0" lvl="2"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3pPr>
            <a:lvl4pPr indent="0" lvl="3"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4pPr>
            <a:lvl5pPr indent="0" lvl="4"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5pPr>
            <a:lvl6pPr indent="0" lvl="5" marL="4572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6pPr>
            <a:lvl7pPr indent="0" lvl="6" marL="9144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7pPr>
            <a:lvl8pPr indent="0" lvl="7" marL="13716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8pPr>
            <a:lvl9pPr indent="0" lvl="8" marL="18288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9pPr>
          </a:lstStyle>
          <a:p/>
        </p:txBody>
      </p:sp>
      <p:sp>
        <p:nvSpPr>
          <p:cNvPr id="11" name="Shape 11"/>
          <p:cNvSpPr txBox="1"/>
          <p:nvPr>
            <p:ph idx="1" type="body"/>
          </p:nvPr>
        </p:nvSpPr>
        <p:spPr>
          <a:xfrm>
            <a:off x="685800" y="1981200"/>
            <a:ext cx="7772400" cy="4114800"/>
          </a:xfrm>
          <a:prstGeom prst="rect">
            <a:avLst/>
          </a:prstGeom>
          <a:noFill/>
          <a:ln>
            <a:noFill/>
          </a:ln>
        </p:spPr>
        <p:txBody>
          <a:bodyPr anchorCtr="0" anchor="t" bIns="91425" lIns="91425" spcFirstLastPara="1" rIns="91425" wrap="square" tIns="91425"/>
          <a:lstStyle>
            <a:lvl1pPr indent="-431800" lvl="0" marL="457200" marR="0" rtl="0" algn="l">
              <a:spcBef>
                <a:spcPts val="640"/>
              </a:spcBef>
              <a:spcAft>
                <a:spcPts val="0"/>
              </a:spcAft>
              <a:buClr>
                <a:schemeClr val="dk1"/>
              </a:buClr>
              <a:buSzPts val="3200"/>
              <a:buFont typeface="Times New Roman"/>
              <a:buChar char="•"/>
              <a:defRPr b="0" i="0" sz="3200" u="none" cap="none" strike="noStrike">
                <a:solidFill>
                  <a:schemeClr val="dk1"/>
                </a:solidFill>
                <a:latin typeface="Times New Roman"/>
                <a:ea typeface="Times New Roman"/>
                <a:cs typeface="Times New Roman"/>
                <a:sym typeface="Times New Roman"/>
              </a:defRPr>
            </a:lvl1pPr>
            <a:lvl2pPr indent="-406400" lvl="1" marL="914400" marR="0" rtl="0" algn="l">
              <a:spcBef>
                <a:spcPts val="560"/>
              </a:spcBef>
              <a:spcAft>
                <a:spcPts val="0"/>
              </a:spcAft>
              <a:buClr>
                <a:schemeClr val="dk1"/>
              </a:buClr>
              <a:buSzPts val="2800"/>
              <a:buFont typeface="Times New Roman"/>
              <a:buChar char="–"/>
              <a:defRPr b="0" i="0" sz="2800" u="none" cap="none" strike="noStrike">
                <a:solidFill>
                  <a:schemeClr val="dk1"/>
                </a:solidFill>
                <a:latin typeface="Times New Roman"/>
                <a:ea typeface="Times New Roman"/>
                <a:cs typeface="Times New Roman"/>
                <a:sym typeface="Times New Roman"/>
              </a:defRPr>
            </a:lvl2pPr>
            <a:lvl3pPr indent="-381000" lvl="2" marL="1371600" marR="0" rtl="0" algn="l">
              <a:spcBef>
                <a:spcPts val="480"/>
              </a:spcBef>
              <a:spcAft>
                <a:spcPts val="0"/>
              </a:spcAft>
              <a:buClr>
                <a:schemeClr val="dk1"/>
              </a:buClr>
              <a:buSzPts val="2400"/>
              <a:buFont typeface="Times New Roman"/>
              <a:buChar char="•"/>
              <a:defRPr b="0" i="0" sz="2400" u="none" cap="none" strike="noStrike">
                <a:solidFill>
                  <a:schemeClr val="dk1"/>
                </a:solidFill>
                <a:latin typeface="Times New Roman"/>
                <a:ea typeface="Times New Roman"/>
                <a:cs typeface="Times New Roman"/>
                <a:sym typeface="Times New Roman"/>
              </a:defRPr>
            </a:lvl3pPr>
            <a:lvl4pPr indent="-355600" lvl="3" marL="18288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4pPr>
            <a:lvl5pPr indent="-355600" lvl="4" marL="22860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5pPr>
            <a:lvl6pPr indent="-355600" lvl="5" marL="27432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6pPr>
            <a:lvl7pPr indent="-355600" lvl="6" marL="32004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7pPr>
            <a:lvl8pPr indent="-355600" lvl="7" marL="36576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8pPr>
            <a:lvl9pPr indent="-355600" lvl="8" marL="41148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9pPr>
          </a:lstStyle>
          <a:p/>
        </p:txBody>
      </p:sp>
      <p:sp>
        <p:nvSpPr>
          <p:cNvPr id="12" name="Shape 12"/>
          <p:cNvSpPr txBox="1"/>
          <p:nvPr>
            <p:ph idx="10" type="dt"/>
          </p:nvPr>
        </p:nvSpPr>
        <p:spPr>
          <a:xfrm>
            <a:off x="685800" y="6248400"/>
            <a:ext cx="19050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13" name="Shape 13"/>
          <p:cNvSpPr txBox="1"/>
          <p:nvPr>
            <p:ph idx="11" type="ftr"/>
          </p:nvPr>
        </p:nvSpPr>
        <p:spPr>
          <a:xfrm>
            <a:off x="3124200" y="6248400"/>
            <a:ext cx="28956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14" name="Shape 14"/>
          <p:cNvSpPr txBox="1"/>
          <p:nvPr>
            <p:ph idx="12" type="sldNum"/>
          </p:nvPr>
        </p:nvSpPr>
        <p:spPr>
          <a:xfrm>
            <a:off x="6553200" y="6248400"/>
            <a:ext cx="1905000" cy="457200"/>
          </a:xfrm>
          <a:prstGeom prst="rect">
            <a:avLst/>
          </a:prstGeom>
          <a:noFill/>
          <a:ln>
            <a:noFill/>
          </a:ln>
        </p:spPr>
        <p:txBody>
          <a:bodyPr anchorCtr="0" anchor="t" bIns="45700" lIns="91425" spcFirstLastPara="1" rIns="91425" wrap="square" tIns="45700">
            <a:noAutofit/>
          </a:bodyPr>
          <a:lstStyle>
            <a:lvl1pPr indent="0" lvl="0"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1pPr>
            <a:lvl2pPr indent="0" lvl="1"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2pPr>
            <a:lvl3pPr indent="0" lvl="2"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3pPr>
            <a:lvl4pPr indent="0" lvl="3"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4pPr>
            <a:lvl5pPr indent="0" lvl="4"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5pPr>
            <a:lvl6pPr indent="0" lvl="5"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6pPr>
            <a:lvl7pPr indent="0" lvl="6"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7pPr>
            <a:lvl8pPr indent="0" lvl="7"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8pPr>
            <a:lvl9pPr indent="0" lvl="8"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9pPr>
          </a:lstStyle>
          <a:p>
            <a:pPr indent="0" lvl="0" marL="0">
              <a:spcBef>
                <a:spcPts val="0"/>
              </a:spcBef>
              <a:spcAft>
                <a:spcPts val="0"/>
              </a:spcAft>
              <a:buNone/>
            </a:pPr>
            <a:fld id="{00000000-1234-1234-1234-123412341234}" type="slidenum">
              <a:rPr lang="en-US"/>
              <a:t>‹#›</a:t>
            </a:fld>
            <a:endParaRPr>
              <a:solidFill>
                <a:srgbClr val="000000"/>
              </a:solidFill>
              <a:latin typeface="Arial"/>
              <a:ea typeface="Arial"/>
              <a:cs typeface="Arial"/>
              <a:sym typeface="Arial"/>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 Id="rId3" Type="http://schemas.openxmlformats.org/officeDocument/2006/relationships/image" Target="../media/image7.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 Id="rId3" Type="http://schemas.openxmlformats.org/officeDocument/2006/relationships/image" Target="../media/image1.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 Id="rId3" Type="http://schemas.openxmlformats.org/officeDocument/2006/relationships/image" Target="../media/image1.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 Id="rId3" Type="http://schemas.openxmlformats.org/officeDocument/2006/relationships/image" Target="../media/image9.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9.xml"/><Relationship Id="rId3" Type="http://schemas.openxmlformats.org/officeDocument/2006/relationships/image" Target="../media/image14.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0.xml"/><Relationship Id="rId3" Type="http://schemas.openxmlformats.org/officeDocument/2006/relationships/image" Target="../media/image13.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3.xml"/><Relationship Id="rId3" Type="http://schemas.openxmlformats.org/officeDocument/2006/relationships/image" Target="../media/image6.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4.xml"/><Relationship Id="rId3" Type="http://schemas.openxmlformats.org/officeDocument/2006/relationships/image" Target="../media/image3.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5.xml"/><Relationship Id="rId3" Type="http://schemas.openxmlformats.org/officeDocument/2006/relationships/image" Target="../media/image3.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6.xml"/><Relationship Id="rId3" Type="http://schemas.openxmlformats.org/officeDocument/2006/relationships/image" Target="../media/image12.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 Id="rId3" Type="http://schemas.openxmlformats.org/officeDocument/2006/relationships/image" Target="../media/image11.png"/><Relationship Id="rId4" Type="http://schemas.openxmlformats.org/officeDocument/2006/relationships/image" Target="../media/image8.png"/><Relationship Id="rId5" Type="http://schemas.openxmlformats.org/officeDocument/2006/relationships/image" Target="../media/image15.png"/><Relationship Id="rId6" Type="http://schemas.openxmlformats.org/officeDocument/2006/relationships/image" Target="../media/image4.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 Id="rId3" Type="http://schemas.openxmlformats.org/officeDocument/2006/relationships/image" Target="../media/image8.png"/><Relationship Id="rId4" Type="http://schemas.openxmlformats.org/officeDocument/2006/relationships/image" Target="../media/image10.png"/><Relationship Id="rId5" Type="http://schemas.openxmlformats.org/officeDocument/2006/relationships/image" Target="../media/image2.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2.xml"/><Relationship Id="rId3" Type="http://schemas.openxmlformats.org/officeDocument/2006/relationships/image" Target="../media/image16.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3.xml"/><Relationship Id="rId3" Type="http://schemas.openxmlformats.org/officeDocument/2006/relationships/image" Target="../media/image16.png"/><Relationship Id="rId4" Type="http://schemas.openxmlformats.org/officeDocument/2006/relationships/image" Target="../media/image5.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4.xml"/><Relationship Id="rId3" Type="http://schemas.openxmlformats.org/officeDocument/2006/relationships/image" Target="../media/image16.png"/><Relationship Id="rId4" Type="http://schemas.openxmlformats.org/officeDocument/2006/relationships/image" Target="../media/image19.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 Id="rId3" Type="http://schemas.openxmlformats.org/officeDocument/2006/relationships/image" Target="../media/image17.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 Id="rId3" Type="http://schemas.openxmlformats.org/officeDocument/2006/relationships/image" Target="../media/image20.png"/><Relationship Id="rId4" Type="http://schemas.openxmlformats.org/officeDocument/2006/relationships/image" Target="../media/image8.png"/><Relationship Id="rId5" Type="http://schemas.openxmlformats.org/officeDocument/2006/relationships/image" Target="../media/image18.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94" name="Shape 94"/>
        <p:cNvGrpSpPr/>
        <p:nvPr/>
      </p:nvGrpSpPr>
      <p:grpSpPr>
        <a:xfrm>
          <a:off x="0" y="0"/>
          <a:ext cx="0" cy="0"/>
          <a:chOff x="0" y="0"/>
          <a:chExt cx="0" cy="0"/>
        </a:xfrm>
      </p:grpSpPr>
      <p:sp>
        <p:nvSpPr>
          <p:cNvPr id="95" name="Shape 95"/>
          <p:cNvSpPr txBox="1"/>
          <p:nvPr>
            <p:ph type="title"/>
          </p:nvPr>
        </p:nvSpPr>
        <p:spPr>
          <a:xfrm>
            <a:off x="762000" y="2209800"/>
            <a:ext cx="7848600" cy="12192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4800"/>
              <a:buFont typeface="Times New Roman"/>
              <a:buNone/>
            </a:pPr>
            <a:r>
              <a:rPr b="0" i="0" lang="en-US" sz="4800" u="none" cap="none" strike="noStrike">
                <a:solidFill>
                  <a:schemeClr val="dk2"/>
                </a:solidFill>
                <a:latin typeface="Times New Roman"/>
                <a:ea typeface="Times New Roman"/>
                <a:cs typeface="Times New Roman"/>
                <a:sym typeface="Times New Roman"/>
              </a:rPr>
              <a:t>Les liquides et les solutions</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99" name="Shape 99"/>
        <p:cNvGrpSpPr/>
        <p:nvPr/>
      </p:nvGrpSpPr>
      <p:grpSpPr>
        <a:xfrm>
          <a:off x="0" y="0"/>
          <a:ext cx="0" cy="0"/>
          <a:chOff x="0" y="0"/>
          <a:chExt cx="0" cy="0"/>
        </a:xfrm>
      </p:grpSpPr>
      <p:sp>
        <p:nvSpPr>
          <p:cNvPr id="100" name="Shape 100"/>
          <p:cNvSpPr txBox="1"/>
          <p:nvPr>
            <p:ph type="title"/>
          </p:nvPr>
        </p:nvSpPr>
        <p:spPr>
          <a:xfrm>
            <a:off x="685800" y="22860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200"/>
              <a:buFont typeface="Times New Roman"/>
              <a:buNone/>
            </a:pPr>
            <a:r>
              <a:rPr b="0" i="0" lang="en-US" sz="3200" u="sng" cap="none" strike="noStrike">
                <a:solidFill>
                  <a:schemeClr val="dk2"/>
                </a:solidFill>
                <a:latin typeface="Times New Roman"/>
                <a:ea typeface="Times New Roman"/>
                <a:cs typeface="Times New Roman"/>
                <a:sym typeface="Times New Roman"/>
              </a:rPr>
              <a:t>La théorie cinétique des liquides et de solides</a:t>
            </a:r>
            <a:endParaRPr/>
          </a:p>
        </p:txBody>
      </p:sp>
      <p:sp>
        <p:nvSpPr>
          <p:cNvPr id="101" name="Shape 101"/>
          <p:cNvSpPr txBox="1"/>
          <p:nvPr>
            <p:ph idx="1" type="body"/>
          </p:nvPr>
        </p:nvSpPr>
        <p:spPr>
          <a:xfrm>
            <a:off x="685800" y="1447800"/>
            <a:ext cx="77724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un gaz:  ses molécules bougent très librement et il prend le volume et la forme de son contenant</a:t>
            </a:r>
            <a:endParaRPr/>
          </a:p>
          <a:p>
            <a:pPr indent="-228600" lvl="2" marL="11430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une basse masse volumique et une compressibilité élevée</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un liquide:  ses molécules glissent librement les unes contre les autres et il y a un volume défini, mais il prend la forme de sont contenant</a:t>
            </a:r>
            <a:endParaRPr/>
          </a:p>
          <a:p>
            <a:pPr indent="-228600" lvl="2" marL="11430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une masse volumique élevée et une très légère compressibilité</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un solide:  ses molécules vibrent dans une position fixe et il a un volume une forme définis</a:t>
            </a:r>
            <a:endParaRPr/>
          </a:p>
          <a:p>
            <a:pPr indent="-228600" lvl="2" marL="11430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une masse volumique élevée et une compressiblité pratiquement nulle</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05" name="Shape 105"/>
        <p:cNvGrpSpPr/>
        <p:nvPr/>
      </p:nvGrpSpPr>
      <p:grpSpPr>
        <a:xfrm>
          <a:off x="0" y="0"/>
          <a:ext cx="0" cy="0"/>
          <a:chOff x="0" y="0"/>
          <a:chExt cx="0" cy="0"/>
        </a:xfrm>
      </p:grpSpPr>
      <p:sp>
        <p:nvSpPr>
          <p:cNvPr id="106" name="Shape 106"/>
          <p:cNvSpPr txBox="1"/>
          <p:nvPr>
            <p:ph type="title"/>
          </p:nvPr>
        </p:nvSpPr>
        <p:spPr>
          <a:xfrm>
            <a:off x="685800" y="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 New Roman"/>
              <a:buNone/>
            </a:pPr>
            <a:r>
              <a:rPr b="0" i="0" lang="en-US" sz="3600" u="sng" cap="none" strike="noStrike">
                <a:solidFill>
                  <a:schemeClr val="dk2"/>
                </a:solidFill>
                <a:latin typeface="Times New Roman"/>
                <a:ea typeface="Times New Roman"/>
                <a:cs typeface="Times New Roman"/>
                <a:sym typeface="Times New Roman"/>
              </a:rPr>
              <a:t>La liaison hydrogène</a:t>
            </a:r>
            <a:endParaRPr/>
          </a:p>
        </p:txBody>
      </p:sp>
      <p:pic>
        <p:nvPicPr>
          <p:cNvPr id="107" name="Shape 107"/>
          <p:cNvPicPr preferRelativeResize="0"/>
          <p:nvPr>
            <p:ph idx="2" type="clipArt"/>
          </p:nvPr>
        </p:nvPicPr>
        <p:blipFill rotWithShape="1">
          <a:blip r:embed="rId3">
            <a:alphaModFix/>
          </a:blip>
          <a:srcRect b="0" l="0" r="0" t="0"/>
          <a:stretch/>
        </p:blipFill>
        <p:spPr>
          <a:xfrm>
            <a:off x="0" y="1828800"/>
            <a:ext cx="4419600" cy="3314700"/>
          </a:xfrm>
          <a:prstGeom prst="rect">
            <a:avLst/>
          </a:prstGeom>
          <a:noFill/>
          <a:ln>
            <a:noFill/>
          </a:ln>
        </p:spPr>
      </p:pic>
      <p:sp>
        <p:nvSpPr>
          <p:cNvPr id="108" name="Shape 108"/>
          <p:cNvSpPr txBox="1"/>
          <p:nvPr>
            <p:ph idx="1" type="body"/>
          </p:nvPr>
        </p:nvSpPr>
        <p:spPr>
          <a:xfrm>
            <a:off x="4572000" y="1219200"/>
            <a:ext cx="4572000" cy="47244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400"/>
              <a:buFont typeface="Times New Roman"/>
              <a:buChar char="•"/>
            </a:pPr>
            <a:r>
              <a:rPr b="0" i="0" lang="en-US" sz="2400" u="none" cap="none" strike="noStrike">
                <a:solidFill>
                  <a:schemeClr val="dk1"/>
                </a:solidFill>
                <a:latin typeface="Times New Roman"/>
                <a:ea typeface="Times New Roman"/>
                <a:cs typeface="Times New Roman"/>
                <a:sym typeface="Times New Roman"/>
              </a:rPr>
              <a:t>la liaison hydrogène est un type d’interaction dipôle-dipôle entre un atome H participant déjà à une liaison polaire (N-H, O-H, ou F-H) et un atome O, N, ou F électronégatif 						                                               												A—H</a:t>
            </a:r>
            <a:r>
              <a:rPr b="1" baseline="30000" i="0" lang="en-US" sz="2400" u="none" cap="none" strike="noStrike">
                <a:solidFill>
                  <a:schemeClr val="dk1"/>
                </a:solidFill>
                <a:latin typeface="Times New Roman"/>
                <a:ea typeface="Times New Roman"/>
                <a:cs typeface="Times New Roman"/>
                <a:sym typeface="Times New Roman"/>
              </a:rPr>
              <a:t>……</a:t>
            </a:r>
            <a:r>
              <a:rPr b="0" i="0" lang="en-US" sz="2400" u="none" cap="none" strike="noStrike">
                <a:solidFill>
                  <a:schemeClr val="dk1"/>
                </a:solidFill>
                <a:latin typeface="Times New Roman"/>
                <a:ea typeface="Times New Roman"/>
                <a:cs typeface="Times New Roman"/>
                <a:sym typeface="Times New Roman"/>
              </a:rPr>
              <a:t>B    ou    A—H</a:t>
            </a:r>
            <a:r>
              <a:rPr b="1" baseline="30000" i="0" lang="en-US" sz="2400" u="none" cap="none" strike="noStrike">
                <a:solidFill>
                  <a:schemeClr val="dk1"/>
                </a:solidFill>
                <a:latin typeface="Times New Roman"/>
                <a:ea typeface="Times New Roman"/>
                <a:cs typeface="Times New Roman"/>
                <a:sym typeface="Times New Roman"/>
              </a:rPr>
              <a:t>……</a:t>
            </a:r>
            <a:r>
              <a:rPr b="0" i="0" lang="en-US" sz="2400" u="none" cap="none" strike="noStrike">
                <a:solidFill>
                  <a:schemeClr val="dk1"/>
                </a:solidFill>
                <a:latin typeface="Times New Roman"/>
                <a:ea typeface="Times New Roman"/>
                <a:cs typeface="Times New Roman"/>
                <a:sym typeface="Times New Roman"/>
              </a:rPr>
              <a:t>A</a:t>
            </a:r>
            <a:endParaRPr/>
          </a:p>
          <a:p>
            <a:pPr indent="-190500" lvl="0" marL="342900" marR="0" rtl="0" algn="l">
              <a:lnSpc>
                <a:spcPct val="100000"/>
              </a:lnSpc>
              <a:spcBef>
                <a:spcPts val="480"/>
              </a:spcBef>
              <a:spcAft>
                <a:spcPts val="0"/>
              </a:spcAft>
              <a:buClr>
                <a:schemeClr val="dk1"/>
              </a:buClr>
              <a:buSzPts val="2400"/>
              <a:buFont typeface="Times New Roman"/>
              <a:buNone/>
            </a:pPr>
            <a:r>
              <a:t/>
            </a:r>
            <a:endParaRPr b="0" i="0" sz="24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80"/>
              </a:spcBef>
              <a:spcAft>
                <a:spcPts val="0"/>
              </a:spcAft>
              <a:buClr>
                <a:schemeClr val="dk1"/>
              </a:buClr>
              <a:buSzPts val="2400"/>
              <a:buFont typeface="Times New Roman"/>
              <a:buChar char="•"/>
            </a:pPr>
            <a:r>
              <a:rPr b="0" i="0" lang="en-US" sz="2400" u="none" cap="none" strike="noStrike">
                <a:solidFill>
                  <a:schemeClr val="dk1"/>
                </a:solidFill>
                <a:latin typeface="Times New Roman"/>
                <a:ea typeface="Times New Roman"/>
                <a:cs typeface="Times New Roman"/>
                <a:sym typeface="Times New Roman"/>
              </a:rPr>
              <a:t>la liaison hydrogène a une énergie qui peut être aussi grande que 40 kJ/mol (≈10% d’une liaison covalent)</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12" name="Shape 112"/>
        <p:cNvGrpSpPr/>
        <p:nvPr/>
      </p:nvGrpSpPr>
      <p:grpSpPr>
        <a:xfrm>
          <a:off x="0" y="0"/>
          <a:ext cx="0" cy="0"/>
          <a:chOff x="0" y="0"/>
          <a:chExt cx="0" cy="0"/>
        </a:xfrm>
      </p:grpSpPr>
      <p:sp>
        <p:nvSpPr>
          <p:cNvPr id="113" name="Shape 113"/>
          <p:cNvSpPr txBox="1"/>
          <p:nvPr>
            <p:ph type="title"/>
          </p:nvPr>
        </p:nvSpPr>
        <p:spPr>
          <a:xfrm>
            <a:off x="685800" y="15240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 New Roman"/>
              <a:buNone/>
            </a:pPr>
            <a:r>
              <a:rPr b="0" i="0" lang="en-US" sz="3600" u="sng" cap="none" strike="noStrike">
                <a:solidFill>
                  <a:schemeClr val="dk2"/>
                </a:solidFill>
                <a:latin typeface="Times New Roman"/>
                <a:ea typeface="Times New Roman"/>
                <a:cs typeface="Times New Roman"/>
                <a:sym typeface="Times New Roman"/>
              </a:rPr>
              <a:t>La liaison hydrogène</a:t>
            </a:r>
            <a:endParaRPr/>
          </a:p>
        </p:txBody>
      </p:sp>
      <p:pic>
        <p:nvPicPr>
          <p:cNvPr id="114" name="Shape 114"/>
          <p:cNvPicPr preferRelativeResize="0"/>
          <p:nvPr>
            <p:ph idx="2" type="clipArt"/>
          </p:nvPr>
        </p:nvPicPr>
        <p:blipFill rotWithShape="1">
          <a:blip r:embed="rId3">
            <a:alphaModFix/>
          </a:blip>
          <a:srcRect b="0" l="0" r="0" t="0"/>
          <a:stretch/>
        </p:blipFill>
        <p:spPr>
          <a:xfrm>
            <a:off x="0" y="1752600"/>
            <a:ext cx="4038600" cy="3028950"/>
          </a:xfrm>
          <a:prstGeom prst="rect">
            <a:avLst/>
          </a:prstGeom>
          <a:noFill/>
          <a:ln>
            <a:noFill/>
          </a:ln>
        </p:spPr>
      </p:pic>
      <p:sp>
        <p:nvSpPr>
          <p:cNvPr id="115" name="Shape 115"/>
          <p:cNvSpPr txBox="1"/>
          <p:nvPr>
            <p:ph idx="1" type="body"/>
          </p:nvPr>
        </p:nvSpPr>
        <p:spPr>
          <a:xfrm>
            <a:off x="4114800" y="1219200"/>
            <a:ext cx="5029200" cy="47244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les liaisons hydrogène constituent une force importante dans le maintien de la structure et dans les propriétés de nombreux composés</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l’importance des liaisons hydrogène se voit dans les points d’ébullition des hydrures des groupes 5A, 6A, et 7A</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dans chaque groupe, le composé le plus léger a le plus haut point d’ébullition car les liaisons hydrogène doivent être cassées avant que les molécules puissent rentrer dans la phase gazeuse (après ceci, le point d’ébullition augmente avec la masse)</a:t>
            </a: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19" name="Shape 119"/>
        <p:cNvGrpSpPr/>
        <p:nvPr/>
      </p:nvGrpSpPr>
      <p:grpSpPr>
        <a:xfrm>
          <a:off x="0" y="0"/>
          <a:ext cx="0" cy="0"/>
          <a:chOff x="0" y="0"/>
          <a:chExt cx="0" cy="0"/>
        </a:xfrm>
      </p:grpSpPr>
      <p:sp>
        <p:nvSpPr>
          <p:cNvPr id="120" name="Shape 120"/>
          <p:cNvSpPr txBox="1"/>
          <p:nvPr>
            <p:ph type="title"/>
          </p:nvPr>
        </p:nvSpPr>
        <p:spPr>
          <a:xfrm>
            <a:off x="685800" y="15240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 New Roman"/>
              <a:buNone/>
            </a:pPr>
            <a:r>
              <a:rPr b="0" i="0" lang="en-US" sz="3600" u="sng" cap="none" strike="noStrike">
                <a:solidFill>
                  <a:schemeClr val="dk2"/>
                </a:solidFill>
                <a:latin typeface="Times New Roman"/>
                <a:ea typeface="Times New Roman"/>
                <a:cs typeface="Times New Roman"/>
                <a:sym typeface="Times New Roman"/>
              </a:rPr>
              <a:t>La liaison hydrogène</a:t>
            </a:r>
            <a:endParaRPr/>
          </a:p>
        </p:txBody>
      </p:sp>
      <p:pic>
        <p:nvPicPr>
          <p:cNvPr id="121" name="Shape 121"/>
          <p:cNvPicPr preferRelativeResize="0"/>
          <p:nvPr>
            <p:ph idx="2" type="clipArt"/>
          </p:nvPr>
        </p:nvPicPr>
        <p:blipFill rotWithShape="1">
          <a:blip r:embed="rId3">
            <a:alphaModFix/>
          </a:blip>
          <a:srcRect b="0" l="0" r="0" t="0"/>
          <a:stretch/>
        </p:blipFill>
        <p:spPr>
          <a:xfrm>
            <a:off x="0" y="2057400"/>
            <a:ext cx="3810000" cy="3086100"/>
          </a:xfrm>
          <a:prstGeom prst="rect">
            <a:avLst/>
          </a:prstGeom>
          <a:noFill/>
          <a:ln>
            <a:noFill/>
          </a:ln>
        </p:spPr>
      </p:pic>
      <p:sp>
        <p:nvSpPr>
          <p:cNvPr id="122" name="Shape 122"/>
          <p:cNvSpPr txBox="1"/>
          <p:nvPr>
            <p:ph idx="1" type="body"/>
          </p:nvPr>
        </p:nvSpPr>
        <p:spPr>
          <a:xfrm>
            <a:off x="3581400" y="1219200"/>
            <a:ext cx="5562600" cy="47244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la force des liaisons hydrogène augmente lorsque l’électronégativité de l’élément attaché à H augmente, donc HF a les plus fortes liaisons hydrogène</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cependant, H</a:t>
            </a:r>
            <a:r>
              <a:rPr b="0" baseline="-25000" i="0" lang="en-US" sz="2000" u="none" cap="none" strike="noStrike">
                <a:solidFill>
                  <a:schemeClr val="dk1"/>
                </a:solidFill>
                <a:latin typeface="Times New Roman"/>
                <a:ea typeface="Times New Roman"/>
                <a:cs typeface="Times New Roman"/>
                <a:sym typeface="Times New Roman"/>
              </a:rPr>
              <a:t>2</a:t>
            </a:r>
            <a:r>
              <a:rPr b="0" i="0" lang="en-US" sz="2000" u="none" cap="none" strike="noStrike">
                <a:solidFill>
                  <a:schemeClr val="dk1"/>
                </a:solidFill>
                <a:latin typeface="Times New Roman"/>
                <a:ea typeface="Times New Roman"/>
                <a:cs typeface="Times New Roman"/>
                <a:sym typeface="Times New Roman"/>
              </a:rPr>
              <a:t>O a le plus haut point d’ébullition car les liaisons hydrogène stabilise ce composé le plus</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H</a:t>
            </a:r>
            <a:r>
              <a:rPr b="0" baseline="-25000" i="0" lang="en-US" sz="2000" u="none" cap="none" strike="noStrike">
                <a:solidFill>
                  <a:schemeClr val="dk1"/>
                </a:solidFill>
                <a:latin typeface="Times New Roman"/>
                <a:ea typeface="Times New Roman"/>
                <a:cs typeface="Times New Roman"/>
                <a:sym typeface="Times New Roman"/>
              </a:rPr>
              <a:t>2</a:t>
            </a:r>
            <a:r>
              <a:rPr b="0" i="0" lang="en-US" sz="2000" u="none" cap="none" strike="noStrike">
                <a:solidFill>
                  <a:schemeClr val="dk1"/>
                </a:solidFill>
                <a:latin typeface="Times New Roman"/>
                <a:ea typeface="Times New Roman"/>
                <a:cs typeface="Times New Roman"/>
                <a:sym typeface="Times New Roman"/>
              </a:rPr>
              <a:t>O est “unique” car il a deux doublets libres sur le O et deux H et chaque molécule peut donc participer dans quatre liaisons hydrogène</a:t>
            </a:r>
            <a:endParaRPr/>
          </a:p>
          <a:p>
            <a:pPr indent="-228600" lvl="2" marL="11430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NH</a:t>
            </a:r>
            <a:r>
              <a:rPr b="0" baseline="-25000" i="0" lang="en-US" sz="2000" u="none" cap="none" strike="noStrike">
                <a:solidFill>
                  <a:schemeClr val="dk1"/>
                </a:solidFill>
                <a:latin typeface="Times New Roman"/>
                <a:ea typeface="Times New Roman"/>
                <a:cs typeface="Times New Roman"/>
                <a:sym typeface="Times New Roman"/>
              </a:rPr>
              <a:t>3</a:t>
            </a:r>
            <a:r>
              <a:rPr b="0" i="0" lang="en-US" sz="2000" u="none" cap="none" strike="noStrike">
                <a:solidFill>
                  <a:schemeClr val="dk1"/>
                </a:solidFill>
                <a:latin typeface="Times New Roman"/>
                <a:ea typeface="Times New Roman"/>
                <a:cs typeface="Times New Roman"/>
                <a:sym typeface="Times New Roman"/>
              </a:rPr>
              <a:t> (un seul doublet libre sur N) et HF (un seul hydrogène) peuvent juste participer dans deux liaisons hydrogène</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26" name="Shape 126"/>
        <p:cNvGrpSpPr/>
        <p:nvPr/>
      </p:nvGrpSpPr>
      <p:grpSpPr>
        <a:xfrm>
          <a:off x="0" y="0"/>
          <a:ext cx="0" cy="0"/>
          <a:chOff x="0" y="0"/>
          <a:chExt cx="0" cy="0"/>
        </a:xfrm>
      </p:grpSpPr>
      <p:sp>
        <p:nvSpPr>
          <p:cNvPr id="127" name="Shape 127"/>
          <p:cNvSpPr txBox="1"/>
          <p:nvPr>
            <p:ph type="title"/>
          </p:nvPr>
        </p:nvSpPr>
        <p:spPr>
          <a:xfrm>
            <a:off x="685800" y="30480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 New Roman"/>
              <a:buNone/>
            </a:pPr>
            <a:r>
              <a:rPr b="0" i="0" lang="en-US" sz="3600" u="sng" cap="none" strike="noStrike">
                <a:solidFill>
                  <a:schemeClr val="dk2"/>
                </a:solidFill>
                <a:latin typeface="Times New Roman"/>
                <a:ea typeface="Times New Roman"/>
                <a:cs typeface="Times New Roman"/>
                <a:sym typeface="Times New Roman"/>
              </a:rPr>
              <a:t>La structure et les propriétés de l’eau</a:t>
            </a:r>
            <a:endParaRPr/>
          </a:p>
        </p:txBody>
      </p:sp>
      <p:sp>
        <p:nvSpPr>
          <p:cNvPr id="128" name="Shape 128"/>
          <p:cNvSpPr txBox="1"/>
          <p:nvPr>
            <p:ph idx="1" type="body"/>
          </p:nvPr>
        </p:nvSpPr>
        <p:spPr>
          <a:xfrm>
            <a:off x="685800" y="1600200"/>
            <a:ext cx="77724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400"/>
              <a:buFont typeface="Times New Roman"/>
              <a:buChar char="•"/>
            </a:pPr>
            <a:r>
              <a:rPr b="0" i="0" lang="en-US" sz="2400" u="none" cap="none" strike="noStrike">
                <a:solidFill>
                  <a:schemeClr val="dk1"/>
                </a:solidFill>
                <a:latin typeface="Times New Roman"/>
                <a:ea typeface="Times New Roman"/>
                <a:cs typeface="Times New Roman"/>
                <a:sym typeface="Times New Roman"/>
              </a:rPr>
              <a:t>l’eau a une haute capacité calorifique car, pour augmenter l’énergie cinétique des molécules, on doit casser plusieurs liaisons hydrogène</a:t>
            </a:r>
            <a:endParaRPr/>
          </a:p>
          <a:p>
            <a:pPr indent="-190500" lvl="0" marL="342900" marR="0" rtl="0" algn="l">
              <a:lnSpc>
                <a:spcPct val="100000"/>
              </a:lnSpc>
              <a:spcBef>
                <a:spcPts val="480"/>
              </a:spcBef>
              <a:spcAft>
                <a:spcPts val="0"/>
              </a:spcAft>
              <a:buClr>
                <a:schemeClr val="dk1"/>
              </a:buClr>
              <a:buSzPts val="2400"/>
              <a:buFont typeface="Times New Roman"/>
              <a:buNone/>
            </a:pPr>
            <a:r>
              <a:t/>
            </a:r>
            <a:endParaRPr b="0" i="0" sz="24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80"/>
              </a:spcBef>
              <a:spcAft>
                <a:spcPts val="0"/>
              </a:spcAft>
              <a:buClr>
                <a:schemeClr val="dk1"/>
              </a:buClr>
              <a:buSzPts val="2400"/>
              <a:buFont typeface="Times New Roman"/>
              <a:buChar char="•"/>
            </a:pPr>
            <a:r>
              <a:rPr b="0" i="0" lang="en-US" sz="2400" u="none" cap="none" strike="noStrike">
                <a:solidFill>
                  <a:schemeClr val="dk1"/>
                </a:solidFill>
                <a:latin typeface="Times New Roman"/>
                <a:ea typeface="Times New Roman"/>
                <a:cs typeface="Times New Roman"/>
                <a:sym typeface="Times New Roman"/>
              </a:rPr>
              <a:t>la haute capacité calorifique de l’eau est importante</a:t>
            </a:r>
            <a:endParaRPr/>
          </a:p>
          <a:p>
            <a:pPr indent="-190500" lvl="0" marL="342900" marR="0" rtl="0" algn="l">
              <a:lnSpc>
                <a:spcPct val="100000"/>
              </a:lnSpc>
              <a:spcBef>
                <a:spcPts val="480"/>
              </a:spcBef>
              <a:spcAft>
                <a:spcPts val="0"/>
              </a:spcAft>
              <a:buClr>
                <a:schemeClr val="dk1"/>
              </a:buClr>
              <a:buSzPts val="2400"/>
              <a:buFont typeface="Times New Roman"/>
              <a:buNone/>
            </a:pPr>
            <a:r>
              <a:t/>
            </a:r>
            <a:endParaRPr b="0" i="0" sz="2400" u="none" cap="none" strike="noStrike">
              <a:solidFill>
                <a:schemeClr val="dk1"/>
              </a:solidFill>
              <a:latin typeface="Times New Roman"/>
              <a:ea typeface="Times New Roman"/>
              <a:cs typeface="Times New Roman"/>
              <a:sym typeface="Times New Roman"/>
            </a:endParaRPr>
          </a:p>
          <a:p>
            <a:pPr indent="-228600" lvl="2" marL="1143000" marR="0" rtl="0" algn="l">
              <a:lnSpc>
                <a:spcPct val="100000"/>
              </a:lnSpc>
              <a:spcBef>
                <a:spcPts val="480"/>
              </a:spcBef>
              <a:spcAft>
                <a:spcPts val="0"/>
              </a:spcAft>
              <a:buClr>
                <a:schemeClr val="dk1"/>
              </a:buClr>
              <a:buSzPts val="2400"/>
              <a:buFont typeface="Times New Roman"/>
              <a:buChar char="•"/>
            </a:pPr>
            <a:r>
              <a:rPr b="0" i="0" lang="en-US" sz="2400" u="none" cap="none" strike="noStrike">
                <a:solidFill>
                  <a:schemeClr val="dk1"/>
                </a:solidFill>
                <a:latin typeface="Times New Roman"/>
                <a:ea typeface="Times New Roman"/>
                <a:cs typeface="Times New Roman"/>
                <a:sym typeface="Times New Roman"/>
              </a:rPr>
              <a:t>le fait que l’eau absorbe beaucoup de chaleur quand elle se réchauffe et libère beaucoup de chaleur quand elle se refroidie explique pourquoi les lacs et les océans peut rendre le climat des terres adjacents modéré</a:t>
            </a:r>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32" name="Shape 132"/>
        <p:cNvGrpSpPr/>
        <p:nvPr/>
      </p:nvGrpSpPr>
      <p:grpSpPr>
        <a:xfrm>
          <a:off x="0" y="0"/>
          <a:ext cx="0" cy="0"/>
          <a:chOff x="0" y="0"/>
          <a:chExt cx="0" cy="0"/>
        </a:xfrm>
      </p:grpSpPr>
      <p:sp>
        <p:nvSpPr>
          <p:cNvPr id="133" name="Shape 133"/>
          <p:cNvSpPr txBox="1"/>
          <p:nvPr>
            <p:ph type="title"/>
          </p:nvPr>
        </p:nvSpPr>
        <p:spPr>
          <a:xfrm>
            <a:off x="685800" y="30480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 New Roman"/>
              <a:buNone/>
            </a:pPr>
            <a:r>
              <a:rPr b="0" i="0" lang="en-US" sz="3600" u="sng" cap="none" strike="noStrike">
                <a:solidFill>
                  <a:schemeClr val="dk2"/>
                </a:solidFill>
                <a:latin typeface="Times New Roman"/>
                <a:ea typeface="Times New Roman"/>
                <a:cs typeface="Times New Roman"/>
                <a:sym typeface="Times New Roman"/>
              </a:rPr>
              <a:t>La structure est les propriétés de l’eau</a:t>
            </a:r>
            <a:endParaRPr/>
          </a:p>
        </p:txBody>
      </p:sp>
      <p:pic>
        <p:nvPicPr>
          <p:cNvPr id="134" name="Shape 134"/>
          <p:cNvPicPr preferRelativeResize="0"/>
          <p:nvPr>
            <p:ph idx="2" type="clipArt"/>
          </p:nvPr>
        </p:nvPicPr>
        <p:blipFill rotWithShape="1">
          <a:blip r:embed="rId3">
            <a:alphaModFix/>
          </a:blip>
          <a:srcRect b="0" l="0" r="0" t="0"/>
          <a:stretch/>
        </p:blipFill>
        <p:spPr>
          <a:xfrm>
            <a:off x="0" y="1905000"/>
            <a:ext cx="4724400" cy="3543300"/>
          </a:xfrm>
          <a:prstGeom prst="rect">
            <a:avLst/>
          </a:prstGeom>
          <a:noFill/>
          <a:ln>
            <a:noFill/>
          </a:ln>
        </p:spPr>
      </p:pic>
      <p:sp>
        <p:nvSpPr>
          <p:cNvPr id="135" name="Shape 135"/>
          <p:cNvSpPr txBox="1"/>
          <p:nvPr>
            <p:ph idx="1" type="body"/>
          </p:nvPr>
        </p:nvSpPr>
        <p:spPr>
          <a:xfrm>
            <a:off x="5029200" y="1600200"/>
            <a:ext cx="38100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H</a:t>
            </a:r>
            <a:r>
              <a:rPr b="0" baseline="-25000" i="0" lang="en-US" sz="2000" u="none" cap="none" strike="noStrike">
                <a:solidFill>
                  <a:schemeClr val="dk1"/>
                </a:solidFill>
                <a:latin typeface="Times New Roman"/>
                <a:ea typeface="Times New Roman"/>
                <a:cs typeface="Times New Roman"/>
                <a:sym typeface="Times New Roman"/>
              </a:rPr>
              <a:t>2</a:t>
            </a:r>
            <a:r>
              <a:rPr b="0" i="0" lang="en-US" sz="2000" u="none" cap="none" strike="noStrike">
                <a:solidFill>
                  <a:schemeClr val="dk1"/>
                </a:solidFill>
                <a:latin typeface="Times New Roman"/>
                <a:ea typeface="Times New Roman"/>
                <a:cs typeface="Times New Roman"/>
                <a:sym typeface="Times New Roman"/>
              </a:rPr>
              <a:t>O est une des très rares substances où le liquide est plus dense que le solide</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dans la glace, les molécules H</a:t>
            </a:r>
            <a:r>
              <a:rPr b="0" baseline="-25000" i="0" lang="en-US" sz="2000" u="none" cap="none" strike="noStrike">
                <a:solidFill>
                  <a:schemeClr val="dk1"/>
                </a:solidFill>
                <a:latin typeface="Times New Roman"/>
                <a:ea typeface="Times New Roman"/>
                <a:cs typeface="Times New Roman"/>
                <a:sym typeface="Times New Roman"/>
              </a:rPr>
              <a:t>2</a:t>
            </a:r>
            <a:r>
              <a:rPr b="0" i="0" lang="en-US" sz="2000" u="none" cap="none" strike="noStrike">
                <a:solidFill>
                  <a:schemeClr val="dk1"/>
                </a:solidFill>
                <a:latin typeface="Times New Roman"/>
                <a:ea typeface="Times New Roman"/>
                <a:cs typeface="Times New Roman"/>
                <a:sym typeface="Times New Roman"/>
              </a:rPr>
              <a:t>O forme un réseau tridimensionnel unique car chaque molécule peut participer dans quatre liaisons hydrogène</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le réseau tridimensionnel introduit des petites cavités</a:t>
            </a:r>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39" name="Shape 139"/>
        <p:cNvGrpSpPr/>
        <p:nvPr/>
      </p:nvGrpSpPr>
      <p:grpSpPr>
        <a:xfrm>
          <a:off x="0" y="0"/>
          <a:ext cx="0" cy="0"/>
          <a:chOff x="0" y="0"/>
          <a:chExt cx="0" cy="0"/>
        </a:xfrm>
      </p:grpSpPr>
      <p:sp>
        <p:nvSpPr>
          <p:cNvPr id="140" name="Shape 140"/>
          <p:cNvSpPr txBox="1"/>
          <p:nvPr>
            <p:ph type="title"/>
          </p:nvPr>
        </p:nvSpPr>
        <p:spPr>
          <a:xfrm>
            <a:off x="685800" y="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 New Roman"/>
              <a:buNone/>
            </a:pPr>
            <a:r>
              <a:rPr b="0" i="0" lang="en-US" sz="3600" u="sng" cap="none" strike="noStrike">
                <a:solidFill>
                  <a:schemeClr val="dk2"/>
                </a:solidFill>
                <a:latin typeface="Times New Roman"/>
                <a:ea typeface="Times New Roman"/>
                <a:cs typeface="Times New Roman"/>
                <a:sym typeface="Times New Roman"/>
              </a:rPr>
              <a:t>Les changements de phase</a:t>
            </a:r>
            <a:endParaRPr/>
          </a:p>
        </p:txBody>
      </p:sp>
      <p:sp>
        <p:nvSpPr>
          <p:cNvPr id="141" name="Shape 141"/>
          <p:cNvSpPr txBox="1"/>
          <p:nvPr>
            <p:ph idx="1" type="body"/>
          </p:nvPr>
        </p:nvSpPr>
        <p:spPr>
          <a:xfrm>
            <a:off x="685800" y="1143000"/>
            <a:ext cx="77724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une phase est une partie homogène d’un système en contact avec d’autres parties du même système, séparée de celles-ci par une frontière bien définie</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eg.; la glace qui flotte sur l’eau est un système à deux phase, la phase solide (la glace) et la phase liquide (l’eau)</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un changement de phase est le passage d’une phase à une autre</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un changement de phase implique (habituellement) un transfert de chaleur et un changement dans le désordre des molécules (eg.; la fusion de la glace est un processus endothermique qui augmente le désordre dans les molécules de H</a:t>
            </a:r>
            <a:r>
              <a:rPr b="0" baseline="-25000" i="0" lang="en-US" sz="2000" u="none" cap="none" strike="noStrike">
                <a:solidFill>
                  <a:schemeClr val="dk1"/>
                </a:solidFill>
                <a:latin typeface="Times New Roman"/>
                <a:ea typeface="Times New Roman"/>
                <a:cs typeface="Times New Roman"/>
                <a:sym typeface="Times New Roman"/>
              </a:rPr>
              <a:t>2</a:t>
            </a:r>
            <a:r>
              <a:rPr b="0" i="0" lang="en-US" sz="2000" u="none" cap="none" strike="noStrike">
                <a:solidFill>
                  <a:schemeClr val="dk1"/>
                </a:solidFill>
                <a:latin typeface="Times New Roman"/>
                <a:ea typeface="Times New Roman"/>
                <a:cs typeface="Times New Roman"/>
                <a:sym typeface="Times New Roman"/>
              </a:rPr>
              <a:t>O)</a:t>
            </a:r>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45" name="Shape 145"/>
        <p:cNvGrpSpPr/>
        <p:nvPr/>
      </p:nvGrpSpPr>
      <p:grpSpPr>
        <a:xfrm>
          <a:off x="0" y="0"/>
          <a:ext cx="0" cy="0"/>
          <a:chOff x="0" y="0"/>
          <a:chExt cx="0" cy="0"/>
        </a:xfrm>
      </p:grpSpPr>
      <p:sp>
        <p:nvSpPr>
          <p:cNvPr id="146" name="Shape 146"/>
          <p:cNvSpPr txBox="1"/>
          <p:nvPr>
            <p:ph type="title"/>
          </p:nvPr>
        </p:nvSpPr>
        <p:spPr>
          <a:xfrm>
            <a:off x="685800" y="22860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 New Roman"/>
              <a:buNone/>
            </a:pPr>
            <a:r>
              <a:rPr b="0" i="0" lang="en-US" sz="3600" u="sng" cap="none" strike="noStrike">
                <a:solidFill>
                  <a:schemeClr val="dk2"/>
                </a:solidFill>
                <a:latin typeface="Times New Roman"/>
                <a:ea typeface="Times New Roman"/>
                <a:cs typeface="Times New Roman"/>
                <a:sym typeface="Times New Roman"/>
              </a:rPr>
              <a:t>L’équilibre liquide-vapeur</a:t>
            </a:r>
            <a:endParaRPr/>
          </a:p>
        </p:txBody>
      </p:sp>
      <p:pic>
        <p:nvPicPr>
          <p:cNvPr id="147" name="Shape 147"/>
          <p:cNvPicPr preferRelativeResize="0"/>
          <p:nvPr>
            <p:ph idx="2" type="clipArt"/>
          </p:nvPr>
        </p:nvPicPr>
        <p:blipFill rotWithShape="1">
          <a:blip r:embed="rId3">
            <a:alphaModFix/>
          </a:blip>
          <a:srcRect b="0" l="0" r="0" t="0"/>
          <a:stretch/>
        </p:blipFill>
        <p:spPr>
          <a:xfrm>
            <a:off x="0" y="2133600"/>
            <a:ext cx="4343400" cy="3257550"/>
          </a:xfrm>
          <a:prstGeom prst="rect">
            <a:avLst/>
          </a:prstGeom>
          <a:noFill/>
          <a:ln>
            <a:noFill/>
          </a:ln>
        </p:spPr>
      </p:pic>
      <p:sp>
        <p:nvSpPr>
          <p:cNvPr id="148" name="Shape 148"/>
          <p:cNvSpPr txBox="1"/>
          <p:nvPr>
            <p:ph idx="1" type="body"/>
          </p:nvPr>
        </p:nvSpPr>
        <p:spPr>
          <a:xfrm>
            <a:off x="4419600" y="1524000"/>
            <a:ext cx="47244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à toute température (i.e., même plus basse que la température d’ébullition), il y a un certain nombre de molécules dans un liquide qui possèdent assez d’énergie cinétique pour s’échapper de la surface</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ce processus s’appelle évaporation ou vaporisation</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la pression qu’exercent ces molécules qui ont rentré dans la phase gazeuse s’appelle la pression de vapeur</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52" name="Shape 152"/>
        <p:cNvGrpSpPr/>
        <p:nvPr/>
      </p:nvGrpSpPr>
      <p:grpSpPr>
        <a:xfrm>
          <a:off x="0" y="0"/>
          <a:ext cx="0" cy="0"/>
          <a:chOff x="0" y="0"/>
          <a:chExt cx="0" cy="0"/>
        </a:xfrm>
      </p:grpSpPr>
      <p:sp>
        <p:nvSpPr>
          <p:cNvPr id="153" name="Shape 153"/>
          <p:cNvSpPr txBox="1"/>
          <p:nvPr>
            <p:ph type="title"/>
          </p:nvPr>
        </p:nvSpPr>
        <p:spPr>
          <a:xfrm>
            <a:off x="685800" y="15240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 New Roman"/>
              <a:buNone/>
            </a:pPr>
            <a:r>
              <a:rPr b="0" i="0" lang="en-US" sz="3600" u="sng" cap="none" strike="noStrike">
                <a:solidFill>
                  <a:schemeClr val="dk2"/>
                </a:solidFill>
                <a:latin typeface="Times New Roman"/>
                <a:ea typeface="Times New Roman"/>
                <a:cs typeface="Times New Roman"/>
                <a:sym typeface="Times New Roman"/>
              </a:rPr>
              <a:t>L’équilibre liquide-vapeur</a:t>
            </a:r>
            <a:endParaRPr/>
          </a:p>
        </p:txBody>
      </p:sp>
      <p:pic>
        <p:nvPicPr>
          <p:cNvPr id="154" name="Shape 154"/>
          <p:cNvPicPr preferRelativeResize="0"/>
          <p:nvPr>
            <p:ph idx="2" type="clipArt"/>
          </p:nvPr>
        </p:nvPicPr>
        <p:blipFill rotWithShape="1">
          <a:blip r:embed="rId3">
            <a:alphaModFix/>
          </a:blip>
          <a:srcRect b="0" l="0" r="0" t="0"/>
          <a:stretch/>
        </p:blipFill>
        <p:spPr>
          <a:xfrm>
            <a:off x="0" y="2057400"/>
            <a:ext cx="4267200" cy="3200400"/>
          </a:xfrm>
          <a:prstGeom prst="rect">
            <a:avLst/>
          </a:prstGeom>
          <a:noFill/>
          <a:ln>
            <a:noFill/>
          </a:ln>
        </p:spPr>
      </p:pic>
      <p:sp>
        <p:nvSpPr>
          <p:cNvPr id="155" name="Shape 155"/>
          <p:cNvSpPr txBox="1"/>
          <p:nvPr>
            <p:ph idx="1" type="body"/>
          </p:nvPr>
        </p:nvSpPr>
        <p:spPr>
          <a:xfrm>
            <a:off x="4419600" y="1295400"/>
            <a:ext cx="47244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lorsqu’on a un équilibre entre les phases liquide et gazeux, la pression de vapeur mesurée est la pression de vapeur à l’équilibre</a:t>
            </a:r>
            <a:endParaRPr/>
          </a:p>
          <a:p>
            <a:pPr indent="-228600" lvl="2" marL="11430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ou tout court:  la pression de vapeur</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la pression de vapeur à l’équilibre est la pression de vapeur maximale qu’exerce la vapeur d’un liquide à une température constante</a:t>
            </a:r>
            <a:endParaRPr/>
          </a:p>
          <a:p>
            <a:pPr indent="-228600" lvl="2" marL="11430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la pression de vapeur à l’équilibre augmente avec la température</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59" name="Shape 159"/>
        <p:cNvGrpSpPr/>
        <p:nvPr/>
      </p:nvGrpSpPr>
      <p:grpSpPr>
        <a:xfrm>
          <a:off x="0" y="0"/>
          <a:ext cx="0" cy="0"/>
          <a:chOff x="0" y="0"/>
          <a:chExt cx="0" cy="0"/>
        </a:xfrm>
      </p:grpSpPr>
      <p:sp>
        <p:nvSpPr>
          <p:cNvPr id="160" name="Shape 160"/>
          <p:cNvSpPr txBox="1"/>
          <p:nvPr>
            <p:ph type="title"/>
          </p:nvPr>
        </p:nvSpPr>
        <p:spPr>
          <a:xfrm>
            <a:off x="685800" y="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200"/>
              <a:buFont typeface="Times New Roman"/>
              <a:buNone/>
            </a:pPr>
            <a:r>
              <a:rPr b="0" i="0" lang="en-US" sz="3200" u="sng" cap="none" strike="noStrike">
                <a:solidFill>
                  <a:schemeClr val="dk2"/>
                </a:solidFill>
                <a:latin typeface="Times New Roman"/>
                <a:ea typeface="Times New Roman"/>
                <a:cs typeface="Times New Roman"/>
                <a:sym typeface="Times New Roman"/>
              </a:rPr>
              <a:t>La température critique et la pression critique</a:t>
            </a:r>
            <a:endParaRPr/>
          </a:p>
        </p:txBody>
      </p:sp>
      <p:sp>
        <p:nvSpPr>
          <p:cNvPr id="161" name="Shape 161"/>
          <p:cNvSpPr txBox="1"/>
          <p:nvPr>
            <p:ph idx="1" type="body"/>
          </p:nvPr>
        </p:nvSpPr>
        <p:spPr>
          <a:xfrm>
            <a:off x="304800" y="1143000"/>
            <a:ext cx="85344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on peut liquéfier un gaz en baissant la température (l’énergie cinétique baisse à tel point que les molécules ne peuvent pas s’échapper un de l’autre) ou en augmentant la pression (les molécules s’approchent et les attractions mutuelles deviennent efficaces)</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cependant, il est parfois impossible de liquéfier un gaz</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la température critique (T</a:t>
            </a:r>
            <a:r>
              <a:rPr b="0" baseline="-25000" i="0" lang="en-US" sz="2000" u="none" cap="none" strike="noStrike">
                <a:solidFill>
                  <a:schemeClr val="dk1"/>
                </a:solidFill>
                <a:latin typeface="Times New Roman"/>
                <a:ea typeface="Times New Roman"/>
                <a:cs typeface="Times New Roman"/>
                <a:sym typeface="Times New Roman"/>
              </a:rPr>
              <a:t>c</a:t>
            </a:r>
            <a:r>
              <a:rPr b="0" i="0" lang="en-US" sz="2000" u="none" cap="none" strike="noStrike">
                <a:solidFill>
                  <a:schemeClr val="dk1"/>
                </a:solidFill>
                <a:latin typeface="Times New Roman"/>
                <a:ea typeface="Times New Roman"/>
                <a:cs typeface="Times New Roman"/>
                <a:sym typeface="Times New Roman"/>
              </a:rPr>
              <a:t>) est la température au-dessus de laquelle un gaz ne peut pas être liquéfié, quelle que soit la valeur de la pression appliquée</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la pression critique (P</a:t>
            </a:r>
            <a:r>
              <a:rPr b="0" baseline="-25000" i="0" lang="en-US" sz="2000" u="none" cap="none" strike="noStrike">
                <a:solidFill>
                  <a:schemeClr val="dk1"/>
                </a:solidFill>
                <a:latin typeface="Times New Roman"/>
                <a:ea typeface="Times New Roman"/>
                <a:cs typeface="Times New Roman"/>
                <a:sym typeface="Times New Roman"/>
              </a:rPr>
              <a:t>c</a:t>
            </a:r>
            <a:r>
              <a:rPr b="0" i="0" lang="en-US" sz="2000" u="none" cap="none" strike="noStrike">
                <a:solidFill>
                  <a:schemeClr val="dk1"/>
                </a:solidFill>
                <a:latin typeface="Times New Roman"/>
                <a:ea typeface="Times New Roman"/>
                <a:cs typeface="Times New Roman"/>
                <a:sym typeface="Times New Roman"/>
              </a:rPr>
              <a:t>) est la pression minimale qu’il faut appliquer pour liquéfier un gaz à sa température critique</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au-dessus de la température critique, les molécules ont toujours assez d’énergie cinétique pour échapper les forces intermoléculaires</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65" name="Shape 165"/>
        <p:cNvGrpSpPr/>
        <p:nvPr/>
      </p:nvGrpSpPr>
      <p:grpSpPr>
        <a:xfrm>
          <a:off x="0" y="0"/>
          <a:ext cx="0" cy="0"/>
          <a:chOff x="0" y="0"/>
          <a:chExt cx="0" cy="0"/>
        </a:xfrm>
      </p:grpSpPr>
      <p:sp>
        <p:nvSpPr>
          <p:cNvPr id="166" name="Shape 166"/>
          <p:cNvSpPr txBox="1"/>
          <p:nvPr>
            <p:ph type="title"/>
          </p:nvPr>
        </p:nvSpPr>
        <p:spPr>
          <a:xfrm>
            <a:off x="685800" y="22860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4000"/>
              <a:buFont typeface="Times New Roman"/>
              <a:buNone/>
            </a:pPr>
            <a:r>
              <a:rPr b="0" i="0" lang="en-US" sz="4000" u="sng" cap="none" strike="noStrike">
                <a:solidFill>
                  <a:schemeClr val="dk2"/>
                </a:solidFill>
                <a:latin typeface="Times New Roman"/>
                <a:ea typeface="Times New Roman"/>
                <a:cs typeface="Times New Roman"/>
                <a:sym typeface="Times New Roman"/>
              </a:rPr>
              <a:t>L’équilibre liquide-solide</a:t>
            </a:r>
            <a:endParaRPr/>
          </a:p>
        </p:txBody>
      </p:sp>
      <p:sp>
        <p:nvSpPr>
          <p:cNvPr id="167" name="Shape 167"/>
          <p:cNvSpPr txBox="1"/>
          <p:nvPr>
            <p:ph idx="1" type="body"/>
          </p:nvPr>
        </p:nvSpPr>
        <p:spPr>
          <a:xfrm>
            <a:off x="152400" y="1295400"/>
            <a:ext cx="87630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le passage de liquide à solide est la congélation</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le passage de solide à liquide est la fusion</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le point de fusion d’un solide est la température à laquelle les phases solide et liquide coexistent en équilibre (l’équilibre est dynamique)</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la chaleur molaire de fusion (ΔH</a:t>
            </a:r>
            <a:r>
              <a:rPr b="0" baseline="-25000" i="0" lang="en-US" sz="2000" u="none" cap="none" strike="noStrike">
                <a:solidFill>
                  <a:schemeClr val="dk1"/>
                </a:solidFill>
                <a:latin typeface="Times New Roman"/>
                <a:ea typeface="Times New Roman"/>
                <a:cs typeface="Times New Roman"/>
                <a:sym typeface="Times New Roman"/>
              </a:rPr>
              <a:t>fus</a:t>
            </a:r>
            <a:r>
              <a:rPr b="0" i="0" lang="en-US" sz="2000" u="none" cap="none" strike="noStrike">
                <a:solidFill>
                  <a:schemeClr val="dk1"/>
                </a:solidFill>
                <a:latin typeface="Times New Roman"/>
                <a:ea typeface="Times New Roman"/>
                <a:cs typeface="Times New Roman"/>
                <a:sym typeface="Times New Roman"/>
              </a:rPr>
              <a:t>) est l’énergie requise pour fondre une mole d’un solide</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ΔH</a:t>
            </a:r>
            <a:r>
              <a:rPr b="0" baseline="-25000" i="0" lang="en-US" sz="2000" u="none" cap="none" strike="noStrike">
                <a:solidFill>
                  <a:schemeClr val="dk1"/>
                </a:solidFill>
                <a:latin typeface="Times New Roman"/>
                <a:ea typeface="Times New Roman"/>
                <a:cs typeface="Times New Roman"/>
                <a:sym typeface="Times New Roman"/>
              </a:rPr>
              <a:t>fus</a:t>
            </a:r>
            <a:r>
              <a:rPr b="0" i="0" lang="en-US" sz="2000" u="none" cap="none" strike="noStrike">
                <a:solidFill>
                  <a:schemeClr val="dk1"/>
                </a:solidFill>
                <a:latin typeface="Times New Roman"/>
                <a:ea typeface="Times New Roman"/>
                <a:cs typeface="Times New Roman"/>
                <a:sym typeface="Times New Roman"/>
              </a:rPr>
              <a:t> est typiquement beaucoup plus petite que ΔH</a:t>
            </a:r>
            <a:r>
              <a:rPr b="0" baseline="-25000" i="0" lang="en-US" sz="2000" u="none" cap="none" strike="noStrike">
                <a:solidFill>
                  <a:schemeClr val="dk1"/>
                </a:solidFill>
                <a:latin typeface="Times New Roman"/>
                <a:ea typeface="Times New Roman"/>
                <a:cs typeface="Times New Roman"/>
                <a:sym typeface="Times New Roman"/>
              </a:rPr>
              <a:t>vap</a:t>
            </a:r>
            <a:r>
              <a:rPr b="0" i="0" lang="en-US" sz="2000" u="none" cap="none" strike="noStrike">
                <a:solidFill>
                  <a:schemeClr val="dk1"/>
                </a:solidFill>
                <a:latin typeface="Times New Roman"/>
                <a:ea typeface="Times New Roman"/>
                <a:cs typeface="Times New Roman"/>
                <a:sym typeface="Times New Roman"/>
              </a:rPr>
              <a:t> car, en allant de solide à liquide, les molécules restent près un de l’autre et on retient les attractions intermoléculaires</a:t>
            </a:r>
            <a:endParaRPr/>
          </a:p>
          <a:p>
            <a:pPr indent="-228600" lvl="2" marL="11430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on perd toutes les attractions intermoléculaires en allant de liquide à gaz</a:t>
            </a:r>
            <a:endParaRPr/>
          </a:p>
          <a:p>
            <a:pPr indent="-215900" lvl="0" marL="342900" marR="0" rtl="0" algn="l">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71" name="Shape 171"/>
        <p:cNvGrpSpPr/>
        <p:nvPr/>
      </p:nvGrpSpPr>
      <p:grpSpPr>
        <a:xfrm>
          <a:off x="0" y="0"/>
          <a:ext cx="0" cy="0"/>
          <a:chOff x="0" y="0"/>
          <a:chExt cx="0" cy="0"/>
        </a:xfrm>
      </p:grpSpPr>
      <p:sp>
        <p:nvSpPr>
          <p:cNvPr id="172" name="Shape 172"/>
          <p:cNvSpPr txBox="1"/>
          <p:nvPr>
            <p:ph type="title"/>
          </p:nvPr>
        </p:nvSpPr>
        <p:spPr>
          <a:xfrm>
            <a:off x="685800" y="15240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 New Roman"/>
              <a:buNone/>
            </a:pPr>
            <a:r>
              <a:rPr b="0" i="0" lang="en-US" sz="3600" u="sng" cap="none" strike="noStrike">
                <a:solidFill>
                  <a:schemeClr val="dk2"/>
                </a:solidFill>
                <a:latin typeface="Times New Roman"/>
                <a:ea typeface="Times New Roman"/>
                <a:cs typeface="Times New Roman"/>
                <a:sym typeface="Times New Roman"/>
              </a:rPr>
              <a:t>L’équilibre solide-vapeur</a:t>
            </a:r>
            <a:endParaRPr/>
          </a:p>
        </p:txBody>
      </p:sp>
      <p:pic>
        <p:nvPicPr>
          <p:cNvPr id="173" name="Shape 173"/>
          <p:cNvPicPr preferRelativeResize="0"/>
          <p:nvPr>
            <p:ph idx="2" type="clipArt"/>
          </p:nvPr>
        </p:nvPicPr>
        <p:blipFill rotWithShape="1">
          <a:blip r:embed="rId3">
            <a:alphaModFix/>
          </a:blip>
          <a:srcRect b="0" l="0" r="0" t="0"/>
          <a:stretch/>
        </p:blipFill>
        <p:spPr>
          <a:xfrm>
            <a:off x="0" y="2057400"/>
            <a:ext cx="4267200" cy="3200400"/>
          </a:xfrm>
          <a:prstGeom prst="rect">
            <a:avLst/>
          </a:prstGeom>
          <a:noFill/>
          <a:ln>
            <a:noFill/>
          </a:ln>
        </p:spPr>
      </p:pic>
      <p:sp>
        <p:nvSpPr>
          <p:cNvPr id="174" name="Shape 174"/>
          <p:cNvSpPr txBox="1"/>
          <p:nvPr>
            <p:ph idx="1" type="body"/>
          </p:nvPr>
        </p:nvSpPr>
        <p:spPr>
          <a:xfrm>
            <a:off x="4419600" y="1447800"/>
            <a:ext cx="47244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le passage direct de la phase solide à la phase gazeuse s’appelle la sublimation</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le passage direct de la phase gazeuse à la phase solide s’appelle la déposition</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la chaleur molaire de sublimation (ΔH</a:t>
            </a:r>
            <a:r>
              <a:rPr b="0" baseline="-25000" i="0" lang="en-US" sz="2000" u="none" cap="none" strike="noStrike">
                <a:solidFill>
                  <a:schemeClr val="dk1"/>
                </a:solidFill>
                <a:latin typeface="Times New Roman"/>
                <a:ea typeface="Times New Roman"/>
                <a:cs typeface="Times New Roman"/>
                <a:sym typeface="Times New Roman"/>
              </a:rPr>
              <a:t>sub</a:t>
            </a:r>
            <a:r>
              <a:rPr b="0" i="0" lang="en-US" sz="2000" u="none" cap="none" strike="noStrike">
                <a:solidFill>
                  <a:schemeClr val="dk1"/>
                </a:solidFill>
                <a:latin typeface="Times New Roman"/>
                <a:ea typeface="Times New Roman"/>
                <a:cs typeface="Times New Roman"/>
                <a:sym typeface="Times New Roman"/>
              </a:rPr>
              <a:t>) est l’énergie nécessaire pour sublimer une mole de solide</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d’après la loi de Hess:							 ΔH</a:t>
            </a:r>
            <a:r>
              <a:rPr b="0" baseline="-25000" i="0" lang="en-US" sz="2000" u="none" cap="none" strike="noStrike">
                <a:solidFill>
                  <a:schemeClr val="dk1"/>
                </a:solidFill>
                <a:latin typeface="Times New Roman"/>
                <a:ea typeface="Times New Roman"/>
                <a:cs typeface="Times New Roman"/>
                <a:sym typeface="Times New Roman"/>
              </a:rPr>
              <a:t>sub</a:t>
            </a:r>
            <a:r>
              <a:rPr b="0" i="0" lang="en-US" sz="2000" u="none" cap="none" strike="noStrike">
                <a:solidFill>
                  <a:schemeClr val="dk1"/>
                </a:solidFill>
                <a:latin typeface="Times New Roman"/>
                <a:ea typeface="Times New Roman"/>
                <a:cs typeface="Times New Roman"/>
                <a:sym typeface="Times New Roman"/>
              </a:rPr>
              <a:t> = ΔH</a:t>
            </a:r>
            <a:r>
              <a:rPr b="0" baseline="-25000" i="0" lang="en-US" sz="2000" u="none" cap="none" strike="noStrike">
                <a:solidFill>
                  <a:schemeClr val="dk1"/>
                </a:solidFill>
                <a:latin typeface="Times New Roman"/>
                <a:ea typeface="Times New Roman"/>
                <a:cs typeface="Times New Roman"/>
                <a:sym typeface="Times New Roman"/>
              </a:rPr>
              <a:t>fus</a:t>
            </a:r>
            <a:r>
              <a:rPr b="0" i="0" lang="en-US" sz="2000" u="none" cap="none" strike="noStrike">
                <a:solidFill>
                  <a:schemeClr val="dk1"/>
                </a:solidFill>
                <a:latin typeface="Times New Roman"/>
                <a:ea typeface="Times New Roman"/>
                <a:cs typeface="Times New Roman"/>
                <a:sym typeface="Times New Roman"/>
              </a:rPr>
              <a:t> + ΔH</a:t>
            </a:r>
            <a:r>
              <a:rPr b="0" baseline="-25000" i="0" lang="en-US" sz="2000" u="none" cap="none" strike="noStrike">
                <a:solidFill>
                  <a:schemeClr val="dk1"/>
                </a:solidFill>
                <a:latin typeface="Times New Roman"/>
                <a:ea typeface="Times New Roman"/>
                <a:cs typeface="Times New Roman"/>
                <a:sym typeface="Times New Roman"/>
              </a:rPr>
              <a:t>vap</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78" name="Shape 178"/>
        <p:cNvGrpSpPr/>
        <p:nvPr/>
      </p:nvGrpSpPr>
      <p:grpSpPr>
        <a:xfrm>
          <a:off x="0" y="0"/>
          <a:ext cx="0" cy="0"/>
          <a:chOff x="0" y="0"/>
          <a:chExt cx="0" cy="0"/>
        </a:xfrm>
      </p:grpSpPr>
      <p:sp>
        <p:nvSpPr>
          <p:cNvPr id="179" name="Shape 179"/>
          <p:cNvSpPr txBox="1"/>
          <p:nvPr>
            <p:ph type="title"/>
          </p:nvPr>
        </p:nvSpPr>
        <p:spPr>
          <a:xfrm>
            <a:off x="685800" y="30480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 New Roman"/>
              <a:buNone/>
            </a:pPr>
            <a:r>
              <a:rPr b="0" i="0" lang="en-US" sz="3600" u="sng" cap="none" strike="noStrike">
                <a:solidFill>
                  <a:schemeClr val="dk2"/>
                </a:solidFill>
                <a:latin typeface="Times New Roman"/>
                <a:ea typeface="Times New Roman"/>
                <a:cs typeface="Times New Roman"/>
                <a:sym typeface="Times New Roman"/>
              </a:rPr>
              <a:t>Les diagrammes de phase</a:t>
            </a:r>
            <a:endParaRPr/>
          </a:p>
        </p:txBody>
      </p:sp>
      <p:pic>
        <p:nvPicPr>
          <p:cNvPr id="180" name="Shape 180"/>
          <p:cNvPicPr preferRelativeResize="0"/>
          <p:nvPr>
            <p:ph idx="2" type="clipArt"/>
          </p:nvPr>
        </p:nvPicPr>
        <p:blipFill rotWithShape="1">
          <a:blip r:embed="rId3">
            <a:alphaModFix/>
          </a:blip>
          <a:srcRect b="0" l="0" r="0" t="0"/>
          <a:stretch/>
        </p:blipFill>
        <p:spPr>
          <a:xfrm>
            <a:off x="0" y="2209800"/>
            <a:ext cx="3810000" cy="2857500"/>
          </a:xfrm>
          <a:prstGeom prst="rect">
            <a:avLst/>
          </a:prstGeom>
          <a:noFill/>
          <a:ln>
            <a:noFill/>
          </a:ln>
        </p:spPr>
      </p:pic>
      <p:sp>
        <p:nvSpPr>
          <p:cNvPr id="181" name="Shape 181"/>
          <p:cNvSpPr txBox="1"/>
          <p:nvPr>
            <p:ph idx="1" type="body"/>
          </p:nvPr>
        </p:nvSpPr>
        <p:spPr>
          <a:xfrm>
            <a:off x="4191000" y="1447800"/>
            <a:ext cx="48006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un diagramme de phase décrit les conditions de température et de pression dans lesquelles une substance se retrouve à l’état solide, liquide, ou gazeux</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chacune des trois surfaces est appelée une domaine (il y a une domaine par phase)</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la courbe délimitant deux domaines indiquent les conditions dans lesquelles les  deux phases peuvent coexister en équilibre</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85" name="Shape 185"/>
        <p:cNvGrpSpPr/>
        <p:nvPr/>
      </p:nvGrpSpPr>
      <p:grpSpPr>
        <a:xfrm>
          <a:off x="0" y="0"/>
          <a:ext cx="0" cy="0"/>
          <a:chOff x="0" y="0"/>
          <a:chExt cx="0" cy="0"/>
        </a:xfrm>
      </p:grpSpPr>
      <p:sp>
        <p:nvSpPr>
          <p:cNvPr id="186" name="Shape 186"/>
          <p:cNvSpPr txBox="1"/>
          <p:nvPr>
            <p:ph type="title"/>
          </p:nvPr>
        </p:nvSpPr>
        <p:spPr>
          <a:xfrm>
            <a:off x="685800" y="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 New Roman"/>
              <a:buNone/>
            </a:pPr>
            <a:r>
              <a:rPr b="0" i="0" lang="en-US" sz="3600" u="sng" cap="none" strike="noStrike">
                <a:solidFill>
                  <a:schemeClr val="dk2"/>
                </a:solidFill>
                <a:latin typeface="Times New Roman"/>
                <a:ea typeface="Times New Roman"/>
                <a:cs typeface="Times New Roman"/>
                <a:sym typeface="Times New Roman"/>
              </a:rPr>
              <a:t>Les diagrammes de phase</a:t>
            </a:r>
            <a:endParaRPr/>
          </a:p>
        </p:txBody>
      </p:sp>
      <p:pic>
        <p:nvPicPr>
          <p:cNvPr id="187" name="Shape 187"/>
          <p:cNvPicPr preferRelativeResize="0"/>
          <p:nvPr>
            <p:ph idx="2" type="clipArt"/>
          </p:nvPr>
        </p:nvPicPr>
        <p:blipFill rotWithShape="1">
          <a:blip r:embed="rId3">
            <a:alphaModFix/>
          </a:blip>
          <a:srcRect b="0" l="0" r="0" t="0"/>
          <a:stretch/>
        </p:blipFill>
        <p:spPr>
          <a:xfrm>
            <a:off x="0" y="2133600"/>
            <a:ext cx="4114800" cy="3086100"/>
          </a:xfrm>
          <a:prstGeom prst="rect">
            <a:avLst/>
          </a:prstGeom>
          <a:noFill/>
          <a:ln>
            <a:noFill/>
          </a:ln>
        </p:spPr>
      </p:pic>
      <p:sp>
        <p:nvSpPr>
          <p:cNvPr id="188" name="Shape 188"/>
          <p:cNvSpPr txBox="1"/>
          <p:nvPr>
            <p:ph idx="1" type="body"/>
          </p:nvPr>
        </p:nvSpPr>
        <p:spPr>
          <a:xfrm>
            <a:off x="4343400" y="1143000"/>
            <a:ext cx="48006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la courbe entre liquide et vapeur est la même que celle pour la pression de vapeur en fonction de la température</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la courbe qui délimite la glace de l’eau liquide a une pente négative car il est plus difficile de produire la glace à haute pression à cause de sa plus basse densité (la pente est presque toujours positive avec les autres substances)</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le point triple est la seule température et pression ou solide, liquide, et gaz coexistent en équilibre (pour l’eau, c’est 0.01</a:t>
            </a:r>
            <a:r>
              <a:rPr b="0" baseline="30000" i="0" lang="en-US" sz="2000" u="none" cap="none" strike="noStrike">
                <a:solidFill>
                  <a:schemeClr val="dk1"/>
                </a:solidFill>
                <a:latin typeface="Times New Roman"/>
                <a:ea typeface="Times New Roman"/>
                <a:cs typeface="Times New Roman"/>
                <a:sym typeface="Times New Roman"/>
              </a:rPr>
              <a:t>o</a:t>
            </a:r>
            <a:r>
              <a:rPr b="0" i="0" lang="en-US" sz="2000" u="none" cap="none" strike="noStrike">
                <a:solidFill>
                  <a:schemeClr val="dk1"/>
                </a:solidFill>
                <a:latin typeface="Times New Roman"/>
                <a:ea typeface="Times New Roman"/>
                <a:cs typeface="Times New Roman"/>
                <a:sym typeface="Times New Roman"/>
              </a:rPr>
              <a:t>C et 0.006 atm)</a:t>
            </a:r>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92" name="Shape 192"/>
        <p:cNvGrpSpPr/>
        <p:nvPr/>
      </p:nvGrpSpPr>
      <p:grpSpPr>
        <a:xfrm>
          <a:off x="0" y="0"/>
          <a:ext cx="0" cy="0"/>
          <a:chOff x="0" y="0"/>
          <a:chExt cx="0" cy="0"/>
        </a:xfrm>
      </p:grpSpPr>
      <p:sp>
        <p:nvSpPr>
          <p:cNvPr id="193" name="Shape 193"/>
          <p:cNvSpPr txBox="1"/>
          <p:nvPr>
            <p:ph type="title"/>
          </p:nvPr>
        </p:nvSpPr>
        <p:spPr>
          <a:xfrm>
            <a:off x="685800" y="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 New Roman"/>
              <a:buNone/>
            </a:pPr>
            <a:r>
              <a:rPr b="0" i="0" lang="en-US" sz="3600" u="sng" cap="none" strike="noStrike">
                <a:solidFill>
                  <a:schemeClr val="dk2"/>
                </a:solidFill>
                <a:latin typeface="Times New Roman"/>
                <a:ea typeface="Times New Roman"/>
                <a:cs typeface="Times New Roman"/>
                <a:sym typeface="Times New Roman"/>
              </a:rPr>
              <a:t>Les diagrammes de phase</a:t>
            </a:r>
            <a:endParaRPr/>
          </a:p>
        </p:txBody>
      </p:sp>
      <p:pic>
        <p:nvPicPr>
          <p:cNvPr id="194" name="Shape 194"/>
          <p:cNvPicPr preferRelativeResize="0"/>
          <p:nvPr>
            <p:ph idx="2" type="clipArt"/>
          </p:nvPr>
        </p:nvPicPr>
        <p:blipFill rotWithShape="1">
          <a:blip r:embed="rId3">
            <a:alphaModFix/>
          </a:blip>
          <a:srcRect b="0" l="0" r="0" t="0"/>
          <a:stretch/>
        </p:blipFill>
        <p:spPr>
          <a:xfrm>
            <a:off x="0" y="1981200"/>
            <a:ext cx="3810000" cy="2857500"/>
          </a:xfrm>
          <a:prstGeom prst="rect">
            <a:avLst/>
          </a:prstGeom>
          <a:noFill/>
          <a:ln>
            <a:noFill/>
          </a:ln>
        </p:spPr>
      </p:pic>
      <p:sp>
        <p:nvSpPr>
          <p:cNvPr id="195" name="Shape 195"/>
          <p:cNvSpPr txBox="1"/>
          <p:nvPr>
            <p:ph idx="1" type="body"/>
          </p:nvPr>
        </p:nvSpPr>
        <p:spPr>
          <a:xfrm>
            <a:off x="3886200" y="1143000"/>
            <a:ext cx="52578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400"/>
              <a:buFont typeface="Times New Roman"/>
              <a:buChar char="•"/>
            </a:pPr>
            <a:r>
              <a:rPr b="0" i="0" lang="en-US" sz="2400" u="none" cap="none" strike="noStrike">
                <a:solidFill>
                  <a:schemeClr val="dk1"/>
                </a:solidFill>
                <a:latin typeface="Times New Roman"/>
                <a:ea typeface="Times New Roman"/>
                <a:cs typeface="Times New Roman"/>
                <a:sym typeface="Times New Roman"/>
              </a:rPr>
              <a:t>le diagramme de phase du CO</a:t>
            </a:r>
            <a:r>
              <a:rPr b="0" baseline="-25000" i="0" lang="en-US" sz="2400" u="none" cap="none" strike="noStrike">
                <a:solidFill>
                  <a:schemeClr val="dk1"/>
                </a:solidFill>
                <a:latin typeface="Times New Roman"/>
                <a:ea typeface="Times New Roman"/>
                <a:cs typeface="Times New Roman"/>
                <a:sym typeface="Times New Roman"/>
              </a:rPr>
              <a:t>2</a:t>
            </a:r>
            <a:r>
              <a:rPr b="0" i="0" lang="en-US" sz="2400" u="none" cap="none" strike="noStrike">
                <a:solidFill>
                  <a:schemeClr val="dk1"/>
                </a:solidFill>
                <a:latin typeface="Times New Roman"/>
                <a:ea typeface="Times New Roman"/>
                <a:cs typeface="Times New Roman"/>
                <a:sym typeface="Times New Roman"/>
              </a:rPr>
              <a:t> nous indique pourquoi on n’a pas le CO</a:t>
            </a:r>
            <a:r>
              <a:rPr b="0" baseline="-25000" i="0" lang="en-US" sz="2400" u="none" cap="none" strike="noStrike">
                <a:solidFill>
                  <a:schemeClr val="dk1"/>
                </a:solidFill>
                <a:latin typeface="Times New Roman"/>
                <a:ea typeface="Times New Roman"/>
                <a:cs typeface="Times New Roman"/>
                <a:sym typeface="Times New Roman"/>
              </a:rPr>
              <a:t>2</a:t>
            </a:r>
            <a:r>
              <a:rPr b="0" i="0" lang="en-US" sz="2400" u="none" cap="none" strike="noStrike">
                <a:solidFill>
                  <a:schemeClr val="dk1"/>
                </a:solidFill>
                <a:latin typeface="Times New Roman"/>
                <a:ea typeface="Times New Roman"/>
                <a:cs typeface="Times New Roman"/>
                <a:sym typeface="Times New Roman"/>
              </a:rPr>
              <a:t>(l) sous des pressions normales</a:t>
            </a:r>
            <a:endParaRPr/>
          </a:p>
          <a:p>
            <a:pPr indent="-190500" lvl="0" marL="342900" marR="0" rtl="0" algn="l">
              <a:lnSpc>
                <a:spcPct val="100000"/>
              </a:lnSpc>
              <a:spcBef>
                <a:spcPts val="480"/>
              </a:spcBef>
              <a:spcAft>
                <a:spcPts val="0"/>
              </a:spcAft>
              <a:buClr>
                <a:schemeClr val="dk1"/>
              </a:buClr>
              <a:buSzPts val="2400"/>
              <a:buFont typeface="Times New Roman"/>
              <a:buNone/>
            </a:pPr>
            <a:r>
              <a:t/>
            </a:r>
            <a:endParaRPr b="0" i="0" sz="24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80"/>
              </a:spcBef>
              <a:spcAft>
                <a:spcPts val="0"/>
              </a:spcAft>
              <a:buClr>
                <a:schemeClr val="dk1"/>
              </a:buClr>
              <a:buSzPts val="2400"/>
              <a:buFont typeface="Times New Roman"/>
              <a:buChar char="•"/>
            </a:pPr>
            <a:r>
              <a:rPr b="0" i="0" lang="en-US" sz="2400" u="none" cap="none" strike="noStrike">
                <a:solidFill>
                  <a:schemeClr val="dk1"/>
                </a:solidFill>
                <a:latin typeface="Times New Roman"/>
                <a:ea typeface="Times New Roman"/>
                <a:cs typeface="Times New Roman"/>
                <a:sym typeface="Times New Roman"/>
              </a:rPr>
              <a:t>le CO</a:t>
            </a:r>
            <a:r>
              <a:rPr b="0" baseline="-25000" i="0" lang="en-US" sz="2400" u="none" cap="none" strike="noStrike">
                <a:solidFill>
                  <a:schemeClr val="dk1"/>
                </a:solidFill>
                <a:latin typeface="Times New Roman"/>
                <a:ea typeface="Times New Roman"/>
                <a:cs typeface="Times New Roman"/>
                <a:sym typeface="Times New Roman"/>
              </a:rPr>
              <a:t>2</a:t>
            </a:r>
            <a:r>
              <a:rPr b="0" i="0" lang="en-US" sz="2400" u="none" cap="none" strike="noStrike">
                <a:solidFill>
                  <a:schemeClr val="dk1"/>
                </a:solidFill>
                <a:latin typeface="Times New Roman"/>
                <a:ea typeface="Times New Roman"/>
                <a:cs typeface="Times New Roman"/>
                <a:sym typeface="Times New Roman"/>
              </a:rPr>
              <a:t>(l) peut seulement exister à des pressions plus élevées que 5.2 atm</a:t>
            </a:r>
            <a:endParaRPr/>
          </a:p>
          <a:p>
            <a:pPr indent="-190500" lvl="0" marL="342900" marR="0" rtl="0" algn="l">
              <a:lnSpc>
                <a:spcPct val="100000"/>
              </a:lnSpc>
              <a:spcBef>
                <a:spcPts val="480"/>
              </a:spcBef>
              <a:spcAft>
                <a:spcPts val="0"/>
              </a:spcAft>
              <a:buClr>
                <a:schemeClr val="dk1"/>
              </a:buClr>
              <a:buSzPts val="2400"/>
              <a:buFont typeface="Times New Roman"/>
              <a:buNone/>
            </a:pPr>
            <a:r>
              <a:t/>
            </a:r>
            <a:endParaRPr b="0" i="0" sz="24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80"/>
              </a:spcBef>
              <a:spcAft>
                <a:spcPts val="0"/>
              </a:spcAft>
              <a:buClr>
                <a:schemeClr val="dk1"/>
              </a:buClr>
              <a:buSzPts val="2400"/>
              <a:buFont typeface="Times New Roman"/>
              <a:buChar char="•"/>
            </a:pPr>
            <a:r>
              <a:rPr b="0" i="0" lang="en-US" sz="2400" u="none" cap="none" strike="noStrike">
                <a:solidFill>
                  <a:schemeClr val="dk1"/>
                </a:solidFill>
                <a:latin typeface="Times New Roman"/>
                <a:ea typeface="Times New Roman"/>
                <a:cs typeface="Times New Roman"/>
                <a:sym typeface="Times New Roman"/>
              </a:rPr>
              <a:t>ceci explique pourquoi la glace sèche (i.e., CO</a:t>
            </a:r>
            <a:r>
              <a:rPr b="0" baseline="-25000" i="0" lang="en-US" sz="2400" u="none" cap="none" strike="noStrike">
                <a:solidFill>
                  <a:schemeClr val="dk1"/>
                </a:solidFill>
                <a:latin typeface="Times New Roman"/>
                <a:ea typeface="Times New Roman"/>
                <a:cs typeface="Times New Roman"/>
                <a:sym typeface="Times New Roman"/>
              </a:rPr>
              <a:t>2</a:t>
            </a:r>
            <a:r>
              <a:rPr b="0" i="0" lang="en-US" sz="2400" u="none" cap="none" strike="noStrike">
                <a:solidFill>
                  <a:schemeClr val="dk1"/>
                </a:solidFill>
                <a:latin typeface="Times New Roman"/>
                <a:ea typeface="Times New Roman"/>
                <a:cs typeface="Times New Roman"/>
                <a:sym typeface="Times New Roman"/>
              </a:rPr>
              <a:t>(s)) va directement de solide à gaz lorsqu’on le réchauffe à pression normale</a:t>
            </a:r>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99" name="Shape 199"/>
        <p:cNvGrpSpPr/>
        <p:nvPr/>
      </p:nvGrpSpPr>
      <p:grpSpPr>
        <a:xfrm>
          <a:off x="0" y="0"/>
          <a:ext cx="0" cy="0"/>
          <a:chOff x="0" y="0"/>
          <a:chExt cx="0" cy="0"/>
        </a:xfrm>
      </p:grpSpPr>
      <p:sp>
        <p:nvSpPr>
          <p:cNvPr id="200" name="Shape 200"/>
          <p:cNvSpPr txBox="1"/>
          <p:nvPr>
            <p:ph type="title"/>
          </p:nvPr>
        </p:nvSpPr>
        <p:spPr>
          <a:xfrm>
            <a:off x="685800" y="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 New Roman"/>
              <a:buNone/>
            </a:pPr>
            <a:r>
              <a:rPr b="0" i="0" lang="en-US" sz="3600" u="sng" cap="none" strike="noStrike">
                <a:solidFill>
                  <a:schemeClr val="dk2"/>
                </a:solidFill>
                <a:latin typeface="Times New Roman"/>
                <a:ea typeface="Times New Roman"/>
                <a:cs typeface="Times New Roman"/>
                <a:sym typeface="Times New Roman"/>
              </a:rPr>
              <a:t>Les unités de concentration</a:t>
            </a:r>
            <a:endParaRPr/>
          </a:p>
        </p:txBody>
      </p:sp>
      <p:sp>
        <p:nvSpPr>
          <p:cNvPr id="201" name="Shape 201"/>
          <p:cNvSpPr txBox="1"/>
          <p:nvPr>
            <p:ph idx="1" type="body"/>
          </p:nvPr>
        </p:nvSpPr>
        <p:spPr>
          <a:xfrm>
            <a:off x="609600" y="1143000"/>
            <a:ext cx="77724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400"/>
              <a:buFont typeface="Times New Roman"/>
              <a:buChar char="•"/>
            </a:pPr>
            <a:r>
              <a:rPr b="0" i="0" lang="en-US" sz="2400" u="none" cap="none" strike="noStrike">
                <a:solidFill>
                  <a:schemeClr val="dk1"/>
                </a:solidFill>
                <a:latin typeface="Times New Roman"/>
                <a:ea typeface="Times New Roman"/>
                <a:cs typeface="Times New Roman"/>
                <a:sym typeface="Times New Roman"/>
              </a:rPr>
              <a:t>le pourcentage massique:</a:t>
            </a:r>
            <a:endParaRPr/>
          </a:p>
          <a:p>
            <a:pPr indent="-190500" lvl="0" marL="342900" marR="0" rtl="0" algn="l">
              <a:lnSpc>
                <a:spcPct val="100000"/>
              </a:lnSpc>
              <a:spcBef>
                <a:spcPts val="480"/>
              </a:spcBef>
              <a:spcAft>
                <a:spcPts val="0"/>
              </a:spcAft>
              <a:buClr>
                <a:schemeClr val="dk1"/>
              </a:buClr>
              <a:buSzPts val="2400"/>
              <a:buFont typeface="Times New Roman"/>
              <a:buNone/>
            </a:pPr>
            <a:r>
              <a:t/>
            </a:r>
            <a:endParaRPr b="0" i="0" sz="2400" u="none" cap="none" strike="noStrike">
              <a:solidFill>
                <a:schemeClr val="dk1"/>
              </a:solidFill>
              <a:latin typeface="Times New Roman"/>
              <a:ea typeface="Times New Roman"/>
              <a:cs typeface="Times New Roman"/>
              <a:sym typeface="Times New Roman"/>
            </a:endParaRPr>
          </a:p>
          <a:p>
            <a:pPr indent="-190500" lvl="0" marL="342900" marR="0" rtl="0" algn="l">
              <a:lnSpc>
                <a:spcPct val="100000"/>
              </a:lnSpc>
              <a:spcBef>
                <a:spcPts val="480"/>
              </a:spcBef>
              <a:spcAft>
                <a:spcPts val="0"/>
              </a:spcAft>
              <a:buClr>
                <a:schemeClr val="dk1"/>
              </a:buClr>
              <a:buSzPts val="2400"/>
              <a:buFont typeface="Times New Roman"/>
              <a:buNone/>
            </a:pPr>
            <a:r>
              <a:t/>
            </a:r>
            <a:endParaRPr b="0" i="0" sz="2400" u="none" cap="none" strike="noStrike">
              <a:solidFill>
                <a:schemeClr val="dk1"/>
              </a:solidFill>
              <a:latin typeface="Times New Roman"/>
              <a:ea typeface="Times New Roman"/>
              <a:cs typeface="Times New Roman"/>
              <a:sym typeface="Times New Roman"/>
            </a:endParaRPr>
          </a:p>
          <a:p>
            <a:pPr indent="-190500" lvl="0" marL="342900" marR="0" rtl="0" algn="l">
              <a:lnSpc>
                <a:spcPct val="100000"/>
              </a:lnSpc>
              <a:spcBef>
                <a:spcPts val="480"/>
              </a:spcBef>
              <a:spcAft>
                <a:spcPts val="0"/>
              </a:spcAft>
              <a:buClr>
                <a:schemeClr val="dk1"/>
              </a:buClr>
              <a:buSzPts val="2400"/>
              <a:buFont typeface="Times New Roman"/>
              <a:buNone/>
            </a:pPr>
            <a:r>
              <a:t/>
            </a:r>
            <a:endParaRPr b="0" i="0" sz="24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80"/>
              </a:spcBef>
              <a:spcAft>
                <a:spcPts val="0"/>
              </a:spcAft>
              <a:buClr>
                <a:schemeClr val="dk1"/>
              </a:buClr>
              <a:buSzPts val="2400"/>
              <a:buFont typeface="Times New Roman"/>
              <a:buChar char="•"/>
            </a:pPr>
            <a:r>
              <a:rPr b="0" i="0" lang="en-US" sz="2400" u="none" cap="none" strike="noStrike">
                <a:solidFill>
                  <a:schemeClr val="dk1"/>
                </a:solidFill>
                <a:latin typeface="Times New Roman"/>
                <a:ea typeface="Times New Roman"/>
                <a:cs typeface="Times New Roman"/>
                <a:sym typeface="Times New Roman"/>
              </a:rPr>
              <a:t>la molarité (M, mol/L):</a:t>
            </a:r>
            <a:endParaRPr/>
          </a:p>
          <a:p>
            <a:pPr indent="-190500" lvl="0" marL="342900" marR="0" rtl="0" algn="l">
              <a:lnSpc>
                <a:spcPct val="100000"/>
              </a:lnSpc>
              <a:spcBef>
                <a:spcPts val="480"/>
              </a:spcBef>
              <a:spcAft>
                <a:spcPts val="0"/>
              </a:spcAft>
              <a:buClr>
                <a:schemeClr val="dk1"/>
              </a:buClr>
              <a:buSzPts val="2400"/>
              <a:buFont typeface="Times New Roman"/>
              <a:buNone/>
            </a:pPr>
            <a:r>
              <a:t/>
            </a:r>
            <a:endParaRPr b="0" i="0" sz="2400" u="none" cap="none" strike="noStrike">
              <a:solidFill>
                <a:schemeClr val="dk1"/>
              </a:solidFill>
              <a:latin typeface="Times New Roman"/>
              <a:ea typeface="Times New Roman"/>
              <a:cs typeface="Times New Roman"/>
              <a:sym typeface="Times New Roman"/>
            </a:endParaRPr>
          </a:p>
          <a:p>
            <a:pPr indent="-190500" lvl="0" marL="342900" marR="0" rtl="0" algn="l">
              <a:lnSpc>
                <a:spcPct val="100000"/>
              </a:lnSpc>
              <a:spcBef>
                <a:spcPts val="480"/>
              </a:spcBef>
              <a:spcAft>
                <a:spcPts val="0"/>
              </a:spcAft>
              <a:buClr>
                <a:schemeClr val="dk1"/>
              </a:buClr>
              <a:buSzPts val="2400"/>
              <a:buFont typeface="Times New Roman"/>
              <a:buNone/>
            </a:pPr>
            <a:r>
              <a:t/>
            </a:r>
            <a:endParaRPr b="0" i="0" sz="2400" u="none" cap="none" strike="noStrike">
              <a:solidFill>
                <a:schemeClr val="dk1"/>
              </a:solidFill>
              <a:latin typeface="Times New Roman"/>
              <a:ea typeface="Times New Roman"/>
              <a:cs typeface="Times New Roman"/>
              <a:sym typeface="Times New Roman"/>
            </a:endParaRPr>
          </a:p>
          <a:p>
            <a:pPr indent="-190500" lvl="0" marL="342900" marR="0" rtl="0" algn="l">
              <a:lnSpc>
                <a:spcPct val="100000"/>
              </a:lnSpc>
              <a:spcBef>
                <a:spcPts val="480"/>
              </a:spcBef>
              <a:spcAft>
                <a:spcPts val="0"/>
              </a:spcAft>
              <a:buClr>
                <a:schemeClr val="dk1"/>
              </a:buClr>
              <a:buSzPts val="2400"/>
              <a:buFont typeface="Times New Roman"/>
              <a:buNone/>
            </a:pPr>
            <a:r>
              <a:t/>
            </a:r>
            <a:endParaRPr b="0" i="0" sz="24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80"/>
              </a:spcBef>
              <a:spcAft>
                <a:spcPts val="0"/>
              </a:spcAft>
              <a:buClr>
                <a:schemeClr val="dk1"/>
              </a:buClr>
              <a:buSzPts val="2400"/>
              <a:buFont typeface="Times New Roman"/>
              <a:buChar char="•"/>
            </a:pPr>
            <a:r>
              <a:rPr b="0" i="0" lang="en-US" sz="2400" u="none" cap="none" strike="noStrike">
                <a:solidFill>
                  <a:schemeClr val="dk1"/>
                </a:solidFill>
                <a:latin typeface="Times New Roman"/>
                <a:ea typeface="Times New Roman"/>
                <a:cs typeface="Times New Roman"/>
                <a:sym typeface="Times New Roman"/>
              </a:rPr>
              <a:t>la molalité (m, mol/kg):</a:t>
            </a:r>
            <a:endParaRPr/>
          </a:p>
        </p:txBody>
      </p:sp>
      <p:pic>
        <p:nvPicPr>
          <p:cNvPr id="202" name="Shape 202"/>
          <p:cNvPicPr preferRelativeResize="0"/>
          <p:nvPr/>
        </p:nvPicPr>
        <p:blipFill rotWithShape="1">
          <a:blip r:embed="rId3">
            <a:alphaModFix/>
          </a:blip>
          <a:srcRect b="0" l="0" r="0" t="0"/>
          <a:stretch/>
        </p:blipFill>
        <p:spPr>
          <a:xfrm>
            <a:off x="3276600" y="1676400"/>
            <a:ext cx="3124200" cy="765175"/>
          </a:xfrm>
          <a:prstGeom prst="rect">
            <a:avLst/>
          </a:prstGeom>
          <a:noFill/>
          <a:ln>
            <a:noFill/>
          </a:ln>
        </p:spPr>
      </p:pic>
      <p:pic>
        <p:nvPicPr>
          <p:cNvPr id="203" name="Shape 203"/>
          <p:cNvPicPr preferRelativeResize="0"/>
          <p:nvPr/>
        </p:nvPicPr>
        <p:blipFill rotWithShape="1">
          <a:blip r:embed="rId4">
            <a:alphaModFix/>
          </a:blip>
          <a:srcRect b="0" l="0" r="0" t="0"/>
          <a:stretch/>
        </p:blipFill>
        <p:spPr>
          <a:xfrm>
            <a:off x="4514850" y="3321050"/>
            <a:ext cx="112712" cy="214312"/>
          </a:xfrm>
          <a:prstGeom prst="rect">
            <a:avLst/>
          </a:prstGeom>
          <a:noFill/>
          <a:ln>
            <a:noFill/>
          </a:ln>
        </p:spPr>
      </p:pic>
      <p:pic>
        <p:nvPicPr>
          <p:cNvPr id="204" name="Shape 204"/>
          <p:cNvPicPr preferRelativeResize="0"/>
          <p:nvPr/>
        </p:nvPicPr>
        <p:blipFill rotWithShape="1">
          <a:blip r:embed="rId5">
            <a:alphaModFix/>
          </a:blip>
          <a:srcRect b="0" l="0" r="0" t="0"/>
          <a:stretch/>
        </p:blipFill>
        <p:spPr>
          <a:xfrm>
            <a:off x="3352800" y="3429000"/>
            <a:ext cx="2971800" cy="852487"/>
          </a:xfrm>
          <a:prstGeom prst="rect">
            <a:avLst/>
          </a:prstGeom>
          <a:noFill/>
          <a:ln>
            <a:noFill/>
          </a:ln>
        </p:spPr>
      </p:pic>
      <p:pic>
        <p:nvPicPr>
          <p:cNvPr id="205" name="Shape 205"/>
          <p:cNvPicPr preferRelativeResize="0"/>
          <p:nvPr/>
        </p:nvPicPr>
        <p:blipFill rotWithShape="1">
          <a:blip r:embed="rId6">
            <a:alphaModFix/>
          </a:blip>
          <a:srcRect b="0" l="0" r="0" t="0"/>
          <a:stretch/>
        </p:blipFill>
        <p:spPr>
          <a:xfrm>
            <a:off x="3352800" y="5181600"/>
            <a:ext cx="2895600" cy="788987"/>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09" name="Shape 209"/>
        <p:cNvGrpSpPr/>
        <p:nvPr/>
      </p:nvGrpSpPr>
      <p:grpSpPr>
        <a:xfrm>
          <a:off x="0" y="0"/>
          <a:ext cx="0" cy="0"/>
          <a:chOff x="0" y="0"/>
          <a:chExt cx="0" cy="0"/>
        </a:xfrm>
      </p:grpSpPr>
      <p:sp>
        <p:nvSpPr>
          <p:cNvPr id="210" name="Shape 210"/>
          <p:cNvSpPr txBox="1"/>
          <p:nvPr>
            <p:ph type="title"/>
          </p:nvPr>
        </p:nvSpPr>
        <p:spPr>
          <a:xfrm>
            <a:off x="684212" y="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 New Roman"/>
              <a:buNone/>
            </a:pPr>
            <a:r>
              <a:rPr b="0" i="0" lang="en-US" sz="3600" u="sng" cap="none" strike="noStrike">
                <a:solidFill>
                  <a:schemeClr val="dk2"/>
                </a:solidFill>
                <a:latin typeface="Times New Roman"/>
                <a:ea typeface="Times New Roman"/>
                <a:cs typeface="Times New Roman"/>
                <a:sym typeface="Times New Roman"/>
              </a:rPr>
              <a:t>Les unités de concentration</a:t>
            </a:r>
            <a:endParaRPr/>
          </a:p>
        </p:txBody>
      </p:sp>
      <p:sp>
        <p:nvSpPr>
          <p:cNvPr id="211" name="Shape 211"/>
          <p:cNvSpPr txBox="1"/>
          <p:nvPr>
            <p:ph idx="1" type="body"/>
          </p:nvPr>
        </p:nvSpPr>
        <p:spPr>
          <a:xfrm>
            <a:off x="250825" y="908050"/>
            <a:ext cx="8713787" cy="1296987"/>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Exemple:  Calculez la molarité, fraction molaire, et pourcentage massique d’une solution 1.74 m en saccharose (C</a:t>
            </a:r>
            <a:r>
              <a:rPr b="0" baseline="-25000" i="0" lang="en-US" sz="2000" u="none" cap="none" strike="noStrike">
                <a:solidFill>
                  <a:schemeClr val="dk1"/>
                </a:solidFill>
                <a:latin typeface="Times New Roman"/>
                <a:ea typeface="Times New Roman"/>
                <a:cs typeface="Times New Roman"/>
                <a:sym typeface="Times New Roman"/>
              </a:rPr>
              <a:t>12</a:t>
            </a:r>
            <a:r>
              <a:rPr b="0" i="0" lang="en-US" sz="2000" u="none" cap="none" strike="noStrike">
                <a:solidFill>
                  <a:schemeClr val="dk1"/>
                </a:solidFill>
                <a:latin typeface="Times New Roman"/>
                <a:ea typeface="Times New Roman"/>
                <a:cs typeface="Times New Roman"/>
                <a:sym typeface="Times New Roman"/>
              </a:rPr>
              <a:t>H</a:t>
            </a:r>
            <a:r>
              <a:rPr b="0" baseline="-25000" i="0" lang="en-US" sz="2000" u="none" cap="none" strike="noStrike">
                <a:solidFill>
                  <a:schemeClr val="dk1"/>
                </a:solidFill>
                <a:latin typeface="Times New Roman"/>
                <a:ea typeface="Times New Roman"/>
                <a:cs typeface="Times New Roman"/>
                <a:sym typeface="Times New Roman"/>
              </a:rPr>
              <a:t>22</a:t>
            </a:r>
            <a:r>
              <a:rPr b="0" i="0" lang="en-US" sz="2000" u="none" cap="none" strike="noStrike">
                <a:solidFill>
                  <a:schemeClr val="dk1"/>
                </a:solidFill>
                <a:latin typeface="Times New Roman"/>
                <a:ea typeface="Times New Roman"/>
                <a:cs typeface="Times New Roman"/>
                <a:sym typeface="Times New Roman"/>
              </a:rPr>
              <a:t>O</a:t>
            </a:r>
            <a:r>
              <a:rPr b="0" baseline="-25000" i="0" lang="en-US" sz="2000" u="none" cap="none" strike="noStrike">
                <a:solidFill>
                  <a:schemeClr val="dk1"/>
                </a:solidFill>
                <a:latin typeface="Times New Roman"/>
                <a:ea typeface="Times New Roman"/>
                <a:cs typeface="Times New Roman"/>
                <a:sym typeface="Times New Roman"/>
              </a:rPr>
              <a:t>11</a:t>
            </a:r>
            <a:r>
              <a:rPr b="0" i="0" lang="en-US" sz="2000" u="none" cap="none" strike="noStrike">
                <a:solidFill>
                  <a:schemeClr val="dk1"/>
                </a:solidFill>
                <a:latin typeface="Times New Roman"/>
                <a:ea typeface="Times New Roman"/>
                <a:cs typeface="Times New Roman"/>
                <a:sym typeface="Times New Roman"/>
              </a:rPr>
              <a:t>, MM = 342.30 g/mol) , dont la masse volumique est de 1.12 g/mL.</a:t>
            </a:r>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15" name="Shape 215"/>
        <p:cNvGrpSpPr/>
        <p:nvPr/>
      </p:nvGrpSpPr>
      <p:grpSpPr>
        <a:xfrm>
          <a:off x="0" y="0"/>
          <a:ext cx="0" cy="0"/>
          <a:chOff x="0" y="0"/>
          <a:chExt cx="0" cy="0"/>
        </a:xfrm>
      </p:grpSpPr>
      <p:sp>
        <p:nvSpPr>
          <p:cNvPr id="216" name="Shape 216"/>
          <p:cNvSpPr txBox="1"/>
          <p:nvPr>
            <p:ph type="title"/>
          </p:nvPr>
        </p:nvSpPr>
        <p:spPr>
          <a:xfrm>
            <a:off x="684212" y="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 New Roman"/>
              <a:buNone/>
            </a:pPr>
            <a:r>
              <a:rPr b="0" i="0" lang="en-US" sz="3600" u="sng" cap="none" strike="noStrike">
                <a:solidFill>
                  <a:schemeClr val="dk2"/>
                </a:solidFill>
                <a:latin typeface="Times New Roman"/>
                <a:ea typeface="Times New Roman"/>
                <a:cs typeface="Times New Roman"/>
                <a:sym typeface="Times New Roman"/>
              </a:rPr>
              <a:t>Les unités de concentration</a:t>
            </a:r>
            <a:endParaRPr/>
          </a:p>
        </p:txBody>
      </p:sp>
      <p:sp>
        <p:nvSpPr>
          <p:cNvPr id="217" name="Shape 217"/>
          <p:cNvSpPr txBox="1"/>
          <p:nvPr>
            <p:ph idx="1" type="body"/>
          </p:nvPr>
        </p:nvSpPr>
        <p:spPr>
          <a:xfrm>
            <a:off x="0" y="981075"/>
            <a:ext cx="9144000" cy="935037"/>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Exemple:  Calculez la molarité, molalité, et fraction molaire d’une solution aqueuse de NaCl (MM = 58.44 g/mol) à 44.6%.  La masse volumique est 1.17 g/mL.</a:t>
            </a:r>
            <a:endParaRPr/>
          </a:p>
          <a:p>
            <a:pPr indent="-215900" lvl="0" marL="342900" marR="0" rtl="0" algn="l">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21" name="Shape 221"/>
        <p:cNvGrpSpPr/>
        <p:nvPr/>
      </p:nvGrpSpPr>
      <p:grpSpPr>
        <a:xfrm>
          <a:off x="0" y="0"/>
          <a:ext cx="0" cy="0"/>
          <a:chOff x="0" y="0"/>
          <a:chExt cx="0" cy="0"/>
        </a:xfrm>
      </p:grpSpPr>
      <p:sp>
        <p:nvSpPr>
          <p:cNvPr id="222" name="Shape 222"/>
          <p:cNvSpPr txBox="1"/>
          <p:nvPr>
            <p:ph type="title"/>
          </p:nvPr>
        </p:nvSpPr>
        <p:spPr>
          <a:xfrm>
            <a:off x="685800" y="15240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 New Roman"/>
              <a:buNone/>
            </a:pPr>
            <a:r>
              <a:rPr b="0" i="0" lang="en-US" sz="3600" u="sng" cap="none" strike="noStrike">
                <a:solidFill>
                  <a:schemeClr val="dk2"/>
                </a:solidFill>
                <a:latin typeface="Times New Roman"/>
                <a:ea typeface="Times New Roman"/>
                <a:cs typeface="Times New Roman"/>
                <a:sym typeface="Times New Roman"/>
              </a:rPr>
              <a:t>Les propriétés colligatives</a:t>
            </a:r>
            <a:endParaRPr/>
          </a:p>
        </p:txBody>
      </p:sp>
      <p:sp>
        <p:nvSpPr>
          <p:cNvPr id="223" name="Shape 223"/>
          <p:cNvSpPr txBox="1"/>
          <p:nvPr>
            <p:ph idx="1" type="body"/>
          </p:nvPr>
        </p:nvSpPr>
        <p:spPr>
          <a:xfrm>
            <a:off x="685800" y="1371600"/>
            <a:ext cx="77724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une propriété colligative est la propriété d’une solution qui dépend du nombre de particules de soluté présentes, et non pas de leur nature</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228600" lvl="2" marL="11430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la diminution de la pression de vapeur</a:t>
            </a:r>
            <a:endParaRPr/>
          </a:p>
          <a:p>
            <a:pPr indent="-228600" lvl="2" marL="11430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l’élévation du point d’ébullition</a:t>
            </a:r>
            <a:endParaRPr/>
          </a:p>
          <a:p>
            <a:pPr indent="-228600" lvl="2" marL="11430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l’abaissement du point de congélation</a:t>
            </a:r>
            <a:endParaRPr/>
          </a:p>
          <a:p>
            <a:pPr indent="-228600" lvl="2" marL="11430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la pression osmotique</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si un électrolyte se dissocie en </a:t>
            </a:r>
            <a:r>
              <a:rPr b="0" i="1" lang="en-US" sz="2000" u="none" cap="none" strike="noStrike">
                <a:solidFill>
                  <a:schemeClr val="dk1"/>
                </a:solidFill>
                <a:latin typeface="Times New Roman"/>
                <a:ea typeface="Times New Roman"/>
                <a:cs typeface="Times New Roman"/>
                <a:sym typeface="Times New Roman"/>
              </a:rPr>
              <a:t>i</a:t>
            </a:r>
            <a:r>
              <a:rPr b="0" i="0" lang="en-US" sz="2000" u="none" cap="none" strike="noStrike">
                <a:solidFill>
                  <a:schemeClr val="dk1"/>
                </a:solidFill>
                <a:latin typeface="Times New Roman"/>
                <a:ea typeface="Times New Roman"/>
                <a:cs typeface="Times New Roman"/>
                <a:sym typeface="Times New Roman"/>
              </a:rPr>
              <a:t> particules, son effet sera </a:t>
            </a:r>
            <a:r>
              <a:rPr b="0" i="1" lang="en-US" sz="2000" u="none" cap="none" strike="noStrike">
                <a:solidFill>
                  <a:schemeClr val="dk1"/>
                </a:solidFill>
                <a:latin typeface="Times New Roman"/>
                <a:ea typeface="Times New Roman"/>
                <a:cs typeface="Times New Roman"/>
                <a:sym typeface="Times New Roman"/>
              </a:rPr>
              <a:t>i</a:t>
            </a:r>
            <a:r>
              <a:rPr b="0" i="0" lang="en-US" sz="2000" u="none" cap="none" strike="noStrike">
                <a:solidFill>
                  <a:schemeClr val="dk1"/>
                </a:solidFill>
                <a:latin typeface="Times New Roman"/>
                <a:ea typeface="Times New Roman"/>
                <a:cs typeface="Times New Roman"/>
                <a:sym typeface="Times New Roman"/>
              </a:rPr>
              <a:t> fois plus important que celui d’un non-électrolyte de même concentration</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N.B.  les formules qui suivent sont plus précises si la concentration du soluté n’est pas très élevée, i.e., &lt; 0.2 M</a:t>
            </a:r>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27" name="Shape 227"/>
        <p:cNvGrpSpPr/>
        <p:nvPr/>
      </p:nvGrpSpPr>
      <p:grpSpPr>
        <a:xfrm>
          <a:off x="0" y="0"/>
          <a:ext cx="0" cy="0"/>
          <a:chOff x="0" y="0"/>
          <a:chExt cx="0" cy="0"/>
        </a:xfrm>
      </p:grpSpPr>
      <p:sp>
        <p:nvSpPr>
          <p:cNvPr id="228" name="Shape 228"/>
          <p:cNvSpPr txBox="1"/>
          <p:nvPr>
            <p:ph type="title"/>
          </p:nvPr>
        </p:nvSpPr>
        <p:spPr>
          <a:xfrm>
            <a:off x="685800" y="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 New Roman"/>
              <a:buNone/>
            </a:pPr>
            <a:r>
              <a:rPr b="0" i="0" lang="en-US" sz="3600" u="sng" cap="none" strike="noStrike">
                <a:solidFill>
                  <a:schemeClr val="dk2"/>
                </a:solidFill>
                <a:latin typeface="Times New Roman"/>
                <a:ea typeface="Times New Roman"/>
                <a:cs typeface="Times New Roman"/>
                <a:sym typeface="Times New Roman"/>
              </a:rPr>
              <a:t>La diminution de la pression de vapeur</a:t>
            </a:r>
            <a:endParaRPr/>
          </a:p>
        </p:txBody>
      </p:sp>
      <p:sp>
        <p:nvSpPr>
          <p:cNvPr id="229" name="Shape 229"/>
          <p:cNvSpPr txBox="1"/>
          <p:nvPr>
            <p:ph idx="1" type="body"/>
          </p:nvPr>
        </p:nvSpPr>
        <p:spPr>
          <a:xfrm>
            <a:off x="685800" y="1143000"/>
            <a:ext cx="77724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la loi de Raoult dit que la pression de vapeur partielle exercée par la vapeur du solvant au-dessus de la solution, P</a:t>
            </a:r>
            <a:r>
              <a:rPr b="0" baseline="-25000" i="0" lang="en-US" sz="2000" u="none" cap="none" strike="noStrike">
                <a:solidFill>
                  <a:schemeClr val="dk1"/>
                </a:solidFill>
                <a:latin typeface="Times New Roman"/>
                <a:ea typeface="Times New Roman"/>
                <a:cs typeface="Times New Roman"/>
                <a:sym typeface="Times New Roman"/>
              </a:rPr>
              <a:t>solvant</a:t>
            </a:r>
            <a:r>
              <a:rPr b="0" i="0" lang="en-US" sz="2000" u="none" cap="none" strike="noStrike">
                <a:solidFill>
                  <a:schemeClr val="dk1"/>
                </a:solidFill>
                <a:latin typeface="Times New Roman"/>
                <a:ea typeface="Times New Roman"/>
                <a:cs typeface="Times New Roman"/>
                <a:sym typeface="Times New Roman"/>
              </a:rPr>
              <a:t>, est donnée par la pression de vapeur du solvant pur, P</a:t>
            </a:r>
            <a:r>
              <a:rPr b="0" baseline="30000" i="0" lang="en-US" sz="2000" u="none" cap="none" strike="noStrike">
                <a:solidFill>
                  <a:schemeClr val="dk1"/>
                </a:solidFill>
                <a:latin typeface="Times New Roman"/>
                <a:ea typeface="Times New Roman"/>
                <a:cs typeface="Times New Roman"/>
                <a:sym typeface="Times New Roman"/>
              </a:rPr>
              <a:t>o</a:t>
            </a:r>
            <a:r>
              <a:rPr b="0" baseline="-25000" i="0" lang="en-US" sz="2000" u="none" cap="none" strike="noStrike">
                <a:solidFill>
                  <a:schemeClr val="dk1"/>
                </a:solidFill>
                <a:latin typeface="Times New Roman"/>
                <a:ea typeface="Times New Roman"/>
                <a:cs typeface="Times New Roman"/>
                <a:sym typeface="Times New Roman"/>
              </a:rPr>
              <a:t>solvant</a:t>
            </a:r>
            <a:r>
              <a:rPr b="0" i="0" lang="en-US" sz="2000" u="none" cap="none" strike="noStrike">
                <a:solidFill>
                  <a:schemeClr val="dk1"/>
                </a:solidFill>
                <a:latin typeface="Times New Roman"/>
                <a:ea typeface="Times New Roman"/>
                <a:cs typeface="Times New Roman"/>
                <a:sym typeface="Times New Roman"/>
              </a:rPr>
              <a:t>, multipliée par la fraction molaire du solvant dans la solution, X</a:t>
            </a:r>
            <a:r>
              <a:rPr b="0" baseline="-25000" i="0" lang="en-US" sz="2000" u="none" cap="none" strike="noStrike">
                <a:solidFill>
                  <a:schemeClr val="dk1"/>
                </a:solidFill>
                <a:latin typeface="Times New Roman"/>
                <a:ea typeface="Times New Roman"/>
                <a:cs typeface="Times New Roman"/>
                <a:sym typeface="Times New Roman"/>
              </a:rPr>
              <a:t>solvant</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X</a:t>
            </a:r>
            <a:r>
              <a:rPr b="0" baseline="-25000" i="0" lang="en-US" sz="2000" u="none" cap="none" strike="noStrike">
                <a:solidFill>
                  <a:schemeClr val="dk1"/>
                </a:solidFill>
                <a:latin typeface="Times New Roman"/>
                <a:ea typeface="Times New Roman"/>
                <a:cs typeface="Times New Roman"/>
                <a:sym typeface="Times New Roman"/>
              </a:rPr>
              <a:t>solvant</a:t>
            </a:r>
            <a:r>
              <a:rPr b="0" i="0" lang="en-US" sz="2000" u="none" cap="none" strike="noStrike">
                <a:solidFill>
                  <a:schemeClr val="dk1"/>
                </a:solidFill>
                <a:latin typeface="Times New Roman"/>
                <a:ea typeface="Times New Roman"/>
                <a:cs typeface="Times New Roman"/>
                <a:sym typeface="Times New Roman"/>
              </a:rPr>
              <a:t> = 1 - X</a:t>
            </a:r>
            <a:r>
              <a:rPr b="0" baseline="-25000" i="0" lang="en-US" sz="2000" u="none" cap="none" strike="noStrike">
                <a:solidFill>
                  <a:schemeClr val="dk1"/>
                </a:solidFill>
                <a:latin typeface="Times New Roman"/>
                <a:ea typeface="Times New Roman"/>
                <a:cs typeface="Times New Roman"/>
                <a:sym typeface="Times New Roman"/>
              </a:rPr>
              <a:t>soluté</a:t>
            </a:r>
            <a:r>
              <a:rPr b="0" i="0" lang="en-US" sz="2000" u="none" cap="none" strike="noStrike">
                <a:solidFill>
                  <a:schemeClr val="dk1"/>
                </a:solidFill>
                <a:latin typeface="Times New Roman"/>
                <a:ea typeface="Times New Roman"/>
                <a:cs typeface="Times New Roman"/>
                <a:sym typeface="Times New Roman"/>
              </a:rPr>
              <a:t> où X</a:t>
            </a:r>
            <a:r>
              <a:rPr b="0" baseline="-25000" i="0" lang="en-US" sz="2000" u="none" cap="none" strike="noStrike">
                <a:solidFill>
                  <a:schemeClr val="dk1"/>
                </a:solidFill>
                <a:latin typeface="Times New Roman"/>
                <a:ea typeface="Times New Roman"/>
                <a:cs typeface="Times New Roman"/>
                <a:sym typeface="Times New Roman"/>
              </a:rPr>
              <a:t>soluté</a:t>
            </a:r>
            <a:r>
              <a:rPr b="0" i="0" lang="en-US" sz="2000" u="none" cap="none" strike="noStrike">
                <a:solidFill>
                  <a:schemeClr val="dk1"/>
                </a:solidFill>
                <a:latin typeface="Times New Roman"/>
                <a:ea typeface="Times New Roman"/>
                <a:cs typeface="Times New Roman"/>
                <a:sym typeface="Times New Roman"/>
              </a:rPr>
              <a:t> est la fraction molaire du soluté (ou la somme des fractions molaires, s’il y a plusieurs solutés)</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la diminution dans la pression de vapeur, ΔP, est donnée par</a:t>
            </a:r>
            <a:endParaRPr/>
          </a:p>
        </p:txBody>
      </p:sp>
      <p:pic>
        <p:nvPicPr>
          <p:cNvPr id="230" name="Shape 230"/>
          <p:cNvPicPr preferRelativeResize="0"/>
          <p:nvPr/>
        </p:nvPicPr>
        <p:blipFill rotWithShape="1">
          <a:blip r:embed="rId3">
            <a:alphaModFix/>
          </a:blip>
          <a:srcRect b="0" l="0" r="0" t="0"/>
          <a:stretch/>
        </p:blipFill>
        <p:spPr>
          <a:xfrm>
            <a:off x="4514850" y="3321050"/>
            <a:ext cx="112712" cy="214312"/>
          </a:xfrm>
          <a:prstGeom prst="rect">
            <a:avLst/>
          </a:prstGeom>
          <a:noFill/>
          <a:ln>
            <a:noFill/>
          </a:ln>
        </p:spPr>
      </p:pic>
      <p:pic>
        <p:nvPicPr>
          <p:cNvPr id="231" name="Shape 231"/>
          <p:cNvPicPr preferRelativeResize="0"/>
          <p:nvPr/>
        </p:nvPicPr>
        <p:blipFill rotWithShape="1">
          <a:blip r:embed="rId4">
            <a:alphaModFix/>
          </a:blip>
          <a:srcRect b="0" l="0" r="0" t="0"/>
          <a:stretch/>
        </p:blipFill>
        <p:spPr>
          <a:xfrm>
            <a:off x="3276600" y="2514600"/>
            <a:ext cx="2430462" cy="436562"/>
          </a:xfrm>
          <a:prstGeom prst="rect">
            <a:avLst/>
          </a:prstGeom>
          <a:noFill/>
          <a:ln>
            <a:noFill/>
          </a:ln>
        </p:spPr>
      </p:pic>
      <p:pic>
        <p:nvPicPr>
          <p:cNvPr id="232" name="Shape 232"/>
          <p:cNvPicPr preferRelativeResize="0"/>
          <p:nvPr/>
        </p:nvPicPr>
        <p:blipFill rotWithShape="1">
          <a:blip r:embed="rId5">
            <a:alphaModFix/>
          </a:blip>
          <a:srcRect b="0" l="0" r="0" t="0"/>
          <a:stretch/>
        </p:blipFill>
        <p:spPr>
          <a:xfrm>
            <a:off x="3048000" y="4648200"/>
            <a:ext cx="3352800" cy="1270000"/>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36" name="Shape 236"/>
        <p:cNvGrpSpPr/>
        <p:nvPr/>
      </p:nvGrpSpPr>
      <p:grpSpPr>
        <a:xfrm>
          <a:off x="0" y="0"/>
          <a:ext cx="0" cy="0"/>
          <a:chOff x="0" y="0"/>
          <a:chExt cx="0" cy="0"/>
        </a:xfrm>
      </p:grpSpPr>
      <p:sp>
        <p:nvSpPr>
          <p:cNvPr id="237" name="Shape 237"/>
          <p:cNvSpPr txBox="1"/>
          <p:nvPr>
            <p:ph type="title"/>
          </p:nvPr>
        </p:nvSpPr>
        <p:spPr>
          <a:xfrm>
            <a:off x="685800" y="15240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 New Roman"/>
              <a:buNone/>
            </a:pPr>
            <a:r>
              <a:rPr b="0" i="0" lang="en-US" sz="3600" u="sng" cap="none" strike="noStrike">
                <a:solidFill>
                  <a:schemeClr val="dk2"/>
                </a:solidFill>
                <a:latin typeface="Times New Roman"/>
                <a:ea typeface="Times New Roman"/>
                <a:cs typeface="Times New Roman"/>
                <a:sym typeface="Times New Roman"/>
              </a:rPr>
              <a:t>L’élévation du point d’ébullition</a:t>
            </a:r>
            <a:endParaRPr/>
          </a:p>
        </p:txBody>
      </p:sp>
      <p:pic>
        <p:nvPicPr>
          <p:cNvPr id="238" name="Shape 238"/>
          <p:cNvPicPr preferRelativeResize="0"/>
          <p:nvPr>
            <p:ph idx="2" type="clipArt"/>
          </p:nvPr>
        </p:nvPicPr>
        <p:blipFill rotWithShape="1">
          <a:blip r:embed="rId3">
            <a:alphaModFix/>
          </a:blip>
          <a:srcRect b="0" l="0" r="0" t="0"/>
          <a:stretch/>
        </p:blipFill>
        <p:spPr>
          <a:xfrm>
            <a:off x="0" y="1905000"/>
            <a:ext cx="4114800" cy="3086100"/>
          </a:xfrm>
          <a:prstGeom prst="rect">
            <a:avLst/>
          </a:prstGeom>
          <a:noFill/>
          <a:ln>
            <a:noFill/>
          </a:ln>
        </p:spPr>
      </p:pic>
      <p:sp>
        <p:nvSpPr>
          <p:cNvPr id="239" name="Shape 239"/>
          <p:cNvSpPr txBox="1"/>
          <p:nvPr>
            <p:ph idx="1" type="body"/>
          </p:nvPr>
        </p:nvSpPr>
        <p:spPr>
          <a:xfrm>
            <a:off x="4191000" y="1371600"/>
            <a:ext cx="48006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on a vu que l’ajout d’un soluté non-volatile réduit la pression de vapeur de la solution en stabilisant le liquide par rapport à la vapeur</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pour qu’un liquide bout, la pression de vapeur doit être égale à la pression atmosphérique</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on doit donc aller à une plus haute température pour que le liquide commence à bouillir</a:t>
            </a:r>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43" name="Shape 243"/>
        <p:cNvGrpSpPr/>
        <p:nvPr/>
      </p:nvGrpSpPr>
      <p:grpSpPr>
        <a:xfrm>
          <a:off x="0" y="0"/>
          <a:ext cx="0" cy="0"/>
          <a:chOff x="0" y="0"/>
          <a:chExt cx="0" cy="0"/>
        </a:xfrm>
      </p:grpSpPr>
      <p:sp>
        <p:nvSpPr>
          <p:cNvPr id="244" name="Shape 244"/>
          <p:cNvSpPr txBox="1"/>
          <p:nvPr>
            <p:ph type="title"/>
          </p:nvPr>
        </p:nvSpPr>
        <p:spPr>
          <a:xfrm>
            <a:off x="685800" y="22860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 New Roman"/>
              <a:buNone/>
            </a:pPr>
            <a:r>
              <a:rPr b="0" i="0" lang="en-US" sz="3600" u="sng" cap="none" strike="noStrike">
                <a:solidFill>
                  <a:schemeClr val="dk2"/>
                </a:solidFill>
                <a:latin typeface="Times New Roman"/>
                <a:ea typeface="Times New Roman"/>
                <a:cs typeface="Times New Roman"/>
                <a:sym typeface="Times New Roman"/>
              </a:rPr>
              <a:t>L’élévation du point d’ébullition</a:t>
            </a:r>
            <a:endParaRPr/>
          </a:p>
        </p:txBody>
      </p:sp>
      <p:pic>
        <p:nvPicPr>
          <p:cNvPr id="245" name="Shape 245"/>
          <p:cNvPicPr preferRelativeResize="0"/>
          <p:nvPr>
            <p:ph idx="2" type="clipArt"/>
          </p:nvPr>
        </p:nvPicPr>
        <p:blipFill rotWithShape="1">
          <a:blip r:embed="rId3">
            <a:alphaModFix/>
          </a:blip>
          <a:srcRect b="0" l="0" r="0" t="0"/>
          <a:stretch/>
        </p:blipFill>
        <p:spPr>
          <a:xfrm>
            <a:off x="0" y="2133600"/>
            <a:ext cx="4191000" cy="3143250"/>
          </a:xfrm>
          <a:prstGeom prst="rect">
            <a:avLst/>
          </a:prstGeom>
          <a:noFill/>
          <a:ln>
            <a:noFill/>
          </a:ln>
        </p:spPr>
      </p:pic>
      <p:sp>
        <p:nvSpPr>
          <p:cNvPr id="246" name="Shape 246"/>
          <p:cNvSpPr txBox="1"/>
          <p:nvPr>
            <p:ph idx="1" type="body"/>
          </p:nvPr>
        </p:nvSpPr>
        <p:spPr>
          <a:xfrm>
            <a:off x="4343400" y="1447800"/>
            <a:ext cx="48006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l’élévation du point d’ébullition, ΔT</a:t>
            </a:r>
            <a:r>
              <a:rPr b="0" baseline="-25000" i="0" lang="en-US" sz="2000" u="none" cap="none" strike="noStrike">
                <a:solidFill>
                  <a:schemeClr val="dk1"/>
                </a:solidFill>
                <a:latin typeface="Times New Roman"/>
                <a:ea typeface="Times New Roman"/>
                <a:cs typeface="Times New Roman"/>
                <a:sym typeface="Times New Roman"/>
              </a:rPr>
              <a:t>éb</a:t>
            </a:r>
            <a:r>
              <a:rPr b="0" i="0" lang="en-US" sz="2000" u="none" cap="none" strike="noStrike">
                <a:solidFill>
                  <a:schemeClr val="dk1"/>
                </a:solidFill>
                <a:latin typeface="Times New Roman"/>
                <a:ea typeface="Times New Roman"/>
                <a:cs typeface="Times New Roman"/>
                <a:sym typeface="Times New Roman"/>
              </a:rPr>
              <a:t>, est directement proportionnelle à la molalité de la solution</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K</a:t>
            </a:r>
            <a:r>
              <a:rPr b="0" baseline="-25000" i="0" lang="en-US" sz="2000" u="none" cap="none" strike="noStrike">
                <a:solidFill>
                  <a:schemeClr val="dk1"/>
                </a:solidFill>
                <a:latin typeface="Times New Roman"/>
                <a:ea typeface="Times New Roman"/>
                <a:cs typeface="Times New Roman"/>
                <a:sym typeface="Times New Roman"/>
              </a:rPr>
              <a:t>éb</a:t>
            </a:r>
            <a:r>
              <a:rPr b="0" i="0" lang="en-US" sz="2000" u="none" cap="none" strike="noStrike">
                <a:solidFill>
                  <a:schemeClr val="dk1"/>
                </a:solidFill>
                <a:latin typeface="Times New Roman"/>
                <a:ea typeface="Times New Roman"/>
                <a:cs typeface="Times New Roman"/>
                <a:sym typeface="Times New Roman"/>
              </a:rPr>
              <a:t> est la constante ébullioscopique molale (unités K/m ou </a:t>
            </a:r>
            <a:r>
              <a:rPr b="0" baseline="30000" i="0" lang="en-US" sz="2000" u="none" cap="none" strike="noStrike">
                <a:solidFill>
                  <a:schemeClr val="dk1"/>
                </a:solidFill>
                <a:latin typeface="Times New Roman"/>
                <a:ea typeface="Times New Roman"/>
                <a:cs typeface="Times New Roman"/>
                <a:sym typeface="Times New Roman"/>
              </a:rPr>
              <a:t>o</a:t>
            </a:r>
            <a:r>
              <a:rPr b="0" i="0" lang="en-US" sz="2000" u="none" cap="none" strike="noStrike">
                <a:solidFill>
                  <a:schemeClr val="dk1"/>
                </a:solidFill>
                <a:latin typeface="Times New Roman"/>
                <a:ea typeface="Times New Roman"/>
                <a:cs typeface="Times New Roman"/>
                <a:sym typeface="Times New Roman"/>
              </a:rPr>
              <a:t>C/m)</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on utilise molalité, plutôt que molarité, car la molarité change avec la température et on essaie de décrire des variations de température</a:t>
            </a:r>
            <a:endParaRPr/>
          </a:p>
        </p:txBody>
      </p:sp>
      <p:pic>
        <p:nvPicPr>
          <p:cNvPr id="247" name="Shape 247"/>
          <p:cNvPicPr preferRelativeResize="0"/>
          <p:nvPr/>
        </p:nvPicPr>
        <p:blipFill rotWithShape="1">
          <a:blip r:embed="rId4">
            <a:alphaModFix/>
          </a:blip>
          <a:srcRect b="0" l="0" r="0" t="0"/>
          <a:stretch/>
        </p:blipFill>
        <p:spPr>
          <a:xfrm>
            <a:off x="6477000" y="2438400"/>
            <a:ext cx="1447800" cy="788987"/>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51" name="Shape 251"/>
        <p:cNvGrpSpPr/>
        <p:nvPr/>
      </p:nvGrpSpPr>
      <p:grpSpPr>
        <a:xfrm>
          <a:off x="0" y="0"/>
          <a:ext cx="0" cy="0"/>
          <a:chOff x="0" y="0"/>
          <a:chExt cx="0" cy="0"/>
        </a:xfrm>
      </p:grpSpPr>
      <p:sp>
        <p:nvSpPr>
          <p:cNvPr id="252" name="Shape 252"/>
          <p:cNvSpPr txBox="1"/>
          <p:nvPr>
            <p:ph type="title"/>
          </p:nvPr>
        </p:nvSpPr>
        <p:spPr>
          <a:xfrm>
            <a:off x="762000" y="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 New Roman"/>
              <a:buNone/>
            </a:pPr>
            <a:r>
              <a:rPr b="0" i="0" lang="en-US" sz="3600" u="sng" cap="none" strike="noStrike">
                <a:solidFill>
                  <a:schemeClr val="dk2"/>
                </a:solidFill>
                <a:latin typeface="Times New Roman"/>
                <a:ea typeface="Times New Roman"/>
                <a:cs typeface="Times New Roman"/>
                <a:sym typeface="Times New Roman"/>
              </a:rPr>
              <a:t>L’abaissement du point de congélation</a:t>
            </a:r>
            <a:endParaRPr/>
          </a:p>
        </p:txBody>
      </p:sp>
      <p:pic>
        <p:nvPicPr>
          <p:cNvPr id="253" name="Shape 253"/>
          <p:cNvPicPr preferRelativeResize="0"/>
          <p:nvPr>
            <p:ph idx="2" type="clipArt"/>
          </p:nvPr>
        </p:nvPicPr>
        <p:blipFill rotWithShape="1">
          <a:blip r:embed="rId3">
            <a:alphaModFix/>
          </a:blip>
          <a:srcRect b="0" l="0" r="0" t="0"/>
          <a:stretch/>
        </p:blipFill>
        <p:spPr>
          <a:xfrm>
            <a:off x="0" y="2133600"/>
            <a:ext cx="3657600" cy="2743200"/>
          </a:xfrm>
          <a:prstGeom prst="rect">
            <a:avLst/>
          </a:prstGeom>
          <a:noFill/>
          <a:ln>
            <a:noFill/>
          </a:ln>
        </p:spPr>
      </p:pic>
      <p:sp>
        <p:nvSpPr>
          <p:cNvPr id="254" name="Shape 254"/>
          <p:cNvSpPr txBox="1"/>
          <p:nvPr>
            <p:ph idx="1" type="body"/>
          </p:nvPr>
        </p:nvSpPr>
        <p:spPr>
          <a:xfrm>
            <a:off x="3810000" y="1219200"/>
            <a:ext cx="53340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tout comme l’ajout de soluté stabilise le liquide par rapport à la vapeur, l’ajout stabilise aussi la solution par rapport au solide</a:t>
            </a:r>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le point de congélation d’un solvant dans une solution est plus bas que celui du solvant pur</a:t>
            </a:r>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l’abaissement du point de congélation, ΔT</a:t>
            </a:r>
            <a:r>
              <a:rPr b="0" baseline="-25000" i="0" lang="en-US" sz="2000" u="none" cap="none" strike="noStrike">
                <a:solidFill>
                  <a:schemeClr val="dk1"/>
                </a:solidFill>
                <a:latin typeface="Times New Roman"/>
                <a:ea typeface="Times New Roman"/>
                <a:cs typeface="Times New Roman"/>
                <a:sym typeface="Times New Roman"/>
              </a:rPr>
              <a:t>cong</a:t>
            </a:r>
            <a:r>
              <a:rPr b="0" i="0" lang="en-US" sz="2000" u="none" cap="none" strike="noStrike">
                <a:solidFill>
                  <a:schemeClr val="dk1"/>
                </a:solidFill>
                <a:latin typeface="Times New Roman"/>
                <a:ea typeface="Times New Roman"/>
                <a:cs typeface="Times New Roman"/>
                <a:sym typeface="Times New Roman"/>
              </a:rPr>
              <a:t>, est directement proportionnel à la molalité de la solution</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K</a:t>
            </a:r>
            <a:r>
              <a:rPr b="0" baseline="-25000" i="0" lang="en-US" sz="2000" u="none" cap="none" strike="noStrike">
                <a:solidFill>
                  <a:schemeClr val="dk1"/>
                </a:solidFill>
                <a:latin typeface="Times New Roman"/>
                <a:ea typeface="Times New Roman"/>
                <a:cs typeface="Times New Roman"/>
                <a:sym typeface="Times New Roman"/>
              </a:rPr>
              <a:t>cong</a:t>
            </a:r>
            <a:r>
              <a:rPr b="0" i="0" lang="en-US" sz="2000" u="none" cap="none" strike="noStrike">
                <a:solidFill>
                  <a:schemeClr val="dk1"/>
                </a:solidFill>
                <a:latin typeface="Times New Roman"/>
                <a:ea typeface="Times New Roman"/>
                <a:cs typeface="Times New Roman"/>
                <a:sym typeface="Times New Roman"/>
              </a:rPr>
              <a:t> est la constante cryoscopique molale (unités K/m ou </a:t>
            </a:r>
            <a:r>
              <a:rPr b="0" baseline="30000" i="0" lang="en-US" sz="2000" u="none" cap="none" strike="noStrike">
                <a:solidFill>
                  <a:schemeClr val="dk1"/>
                </a:solidFill>
                <a:latin typeface="Times New Roman"/>
                <a:ea typeface="Times New Roman"/>
                <a:cs typeface="Times New Roman"/>
                <a:sym typeface="Times New Roman"/>
              </a:rPr>
              <a:t>o</a:t>
            </a:r>
            <a:r>
              <a:rPr b="0" i="0" lang="en-US" sz="2000" u="none" cap="none" strike="noStrike">
                <a:solidFill>
                  <a:schemeClr val="dk1"/>
                </a:solidFill>
                <a:latin typeface="Times New Roman"/>
                <a:ea typeface="Times New Roman"/>
                <a:cs typeface="Times New Roman"/>
                <a:sym typeface="Times New Roman"/>
              </a:rPr>
              <a:t>C/m)</a:t>
            </a:r>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cette relation s’applique aux solutés volatiles et non-volatiles</a:t>
            </a:r>
            <a:endParaRPr/>
          </a:p>
        </p:txBody>
      </p:sp>
      <p:pic>
        <p:nvPicPr>
          <p:cNvPr id="255" name="Shape 255"/>
          <p:cNvPicPr preferRelativeResize="0"/>
          <p:nvPr/>
        </p:nvPicPr>
        <p:blipFill rotWithShape="1">
          <a:blip r:embed="rId4">
            <a:alphaModFix/>
          </a:blip>
          <a:srcRect b="0" l="0" r="0" t="0"/>
          <a:stretch/>
        </p:blipFill>
        <p:spPr>
          <a:xfrm>
            <a:off x="5715000" y="3657600"/>
            <a:ext cx="1776412" cy="828675"/>
          </a:xfrm>
          <a:prstGeom prst="rect">
            <a:avLst/>
          </a:prstGeom>
          <a:noFill/>
          <a:ln>
            <a:noFill/>
          </a:ln>
        </p:spPr>
      </p:pic>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59" name="Shape 259"/>
        <p:cNvGrpSpPr/>
        <p:nvPr/>
      </p:nvGrpSpPr>
      <p:grpSpPr>
        <a:xfrm>
          <a:off x="0" y="0"/>
          <a:ext cx="0" cy="0"/>
          <a:chOff x="0" y="0"/>
          <a:chExt cx="0" cy="0"/>
        </a:xfrm>
      </p:grpSpPr>
      <p:sp>
        <p:nvSpPr>
          <p:cNvPr id="260" name="Shape 260"/>
          <p:cNvSpPr txBox="1"/>
          <p:nvPr>
            <p:ph type="title"/>
          </p:nvPr>
        </p:nvSpPr>
        <p:spPr>
          <a:xfrm>
            <a:off x="685800" y="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 New Roman"/>
              <a:buNone/>
            </a:pPr>
            <a:r>
              <a:rPr b="0" i="0" lang="en-US" sz="3600" u="sng" cap="none" strike="noStrike">
                <a:solidFill>
                  <a:schemeClr val="dk2"/>
                </a:solidFill>
                <a:latin typeface="Times New Roman"/>
                <a:ea typeface="Times New Roman"/>
                <a:cs typeface="Times New Roman"/>
                <a:sym typeface="Times New Roman"/>
              </a:rPr>
              <a:t>L’abaissement du point de congélation</a:t>
            </a:r>
            <a:endParaRPr/>
          </a:p>
        </p:txBody>
      </p:sp>
      <p:sp>
        <p:nvSpPr>
          <p:cNvPr id="261" name="Shape 261"/>
          <p:cNvSpPr txBox="1"/>
          <p:nvPr>
            <p:ph idx="1" type="body"/>
          </p:nvPr>
        </p:nvSpPr>
        <p:spPr>
          <a:xfrm>
            <a:off x="685800" y="1219200"/>
            <a:ext cx="77724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Exemple:  Calculez les points d’ébullition et de congélation d’une solution formée de 478 g d’éthylène glycol [CH</a:t>
            </a:r>
            <a:r>
              <a:rPr b="0" baseline="-25000" i="0" lang="en-US" sz="2000" u="none" cap="none" strike="noStrike">
                <a:solidFill>
                  <a:schemeClr val="dk1"/>
                </a:solidFill>
                <a:latin typeface="Times New Roman"/>
                <a:ea typeface="Times New Roman"/>
                <a:cs typeface="Times New Roman"/>
                <a:sym typeface="Times New Roman"/>
              </a:rPr>
              <a:t>2</a:t>
            </a:r>
            <a:r>
              <a:rPr b="0" i="0" lang="en-US" sz="2000" u="none" cap="none" strike="noStrike">
                <a:solidFill>
                  <a:schemeClr val="dk1"/>
                </a:solidFill>
                <a:latin typeface="Times New Roman"/>
                <a:ea typeface="Times New Roman"/>
                <a:cs typeface="Times New Roman"/>
                <a:sym typeface="Times New Roman"/>
              </a:rPr>
              <a:t>(OH)CH</a:t>
            </a:r>
            <a:r>
              <a:rPr b="0" baseline="-25000" i="0" lang="en-US" sz="2000" u="none" cap="none" strike="noStrike">
                <a:solidFill>
                  <a:schemeClr val="dk1"/>
                </a:solidFill>
                <a:latin typeface="Times New Roman"/>
                <a:ea typeface="Times New Roman"/>
                <a:cs typeface="Times New Roman"/>
                <a:sym typeface="Times New Roman"/>
              </a:rPr>
              <a:t>2</a:t>
            </a:r>
            <a:r>
              <a:rPr b="0" i="0" lang="en-US" sz="2000" u="none" cap="none" strike="noStrike">
                <a:solidFill>
                  <a:schemeClr val="dk1"/>
                </a:solidFill>
                <a:latin typeface="Times New Roman"/>
                <a:ea typeface="Times New Roman"/>
                <a:cs typeface="Times New Roman"/>
                <a:sym typeface="Times New Roman"/>
              </a:rPr>
              <a:t>(OH)] dans 3202 g d’eau.  Les constantes ébullioscopique et cryoscopique molales de l’eau sont 0.52 K/m et 1.86 K/m, respectivement.</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Solution:  On a (478 g)/(62.07 g/mol) = 7.70 mol  d’éthylène glycol.</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Le point d’ébullition est 101.3</a:t>
            </a:r>
            <a:r>
              <a:rPr b="0" baseline="30000" i="0" lang="en-US" sz="2000" u="none" cap="none" strike="noStrike">
                <a:solidFill>
                  <a:schemeClr val="dk1"/>
                </a:solidFill>
                <a:latin typeface="Times New Roman"/>
                <a:ea typeface="Times New Roman"/>
                <a:cs typeface="Times New Roman"/>
                <a:sym typeface="Times New Roman"/>
              </a:rPr>
              <a:t>o</a:t>
            </a:r>
            <a:r>
              <a:rPr b="0" i="0" lang="en-US" sz="2000" u="none" cap="none" strike="noStrike">
                <a:solidFill>
                  <a:schemeClr val="dk1"/>
                </a:solidFill>
                <a:latin typeface="Times New Roman"/>
                <a:ea typeface="Times New Roman"/>
                <a:cs typeface="Times New Roman"/>
                <a:sym typeface="Times New Roman"/>
              </a:rPr>
              <a:t>C et le point de congélation est -4.47</a:t>
            </a:r>
            <a:r>
              <a:rPr b="0" baseline="30000" i="0" lang="en-US" sz="2000" u="none" cap="none" strike="noStrike">
                <a:solidFill>
                  <a:schemeClr val="dk1"/>
                </a:solidFill>
                <a:latin typeface="Times New Roman"/>
                <a:ea typeface="Times New Roman"/>
                <a:cs typeface="Times New Roman"/>
                <a:sym typeface="Times New Roman"/>
              </a:rPr>
              <a:t>o</a:t>
            </a:r>
            <a:r>
              <a:rPr b="0" i="0" lang="en-US" sz="2000" u="none" cap="none" strike="noStrike">
                <a:solidFill>
                  <a:schemeClr val="dk1"/>
                </a:solidFill>
                <a:latin typeface="Times New Roman"/>
                <a:ea typeface="Times New Roman"/>
                <a:cs typeface="Times New Roman"/>
                <a:sym typeface="Times New Roman"/>
              </a:rPr>
              <a:t>C.</a:t>
            </a:r>
            <a:endParaRPr/>
          </a:p>
        </p:txBody>
      </p:sp>
      <p:pic>
        <p:nvPicPr>
          <p:cNvPr id="262" name="Shape 262"/>
          <p:cNvPicPr preferRelativeResize="0"/>
          <p:nvPr/>
        </p:nvPicPr>
        <p:blipFill rotWithShape="1">
          <a:blip r:embed="rId3">
            <a:alphaModFix/>
          </a:blip>
          <a:srcRect b="0" l="0" r="0" t="0"/>
          <a:stretch/>
        </p:blipFill>
        <p:spPr>
          <a:xfrm>
            <a:off x="2514600" y="3352800"/>
            <a:ext cx="4267200" cy="1724025"/>
          </a:xfrm>
          <a:prstGeom prst="rect">
            <a:avLst/>
          </a:prstGeom>
          <a:noFill/>
          <a:ln>
            <a:noFill/>
          </a:ln>
        </p:spPr>
      </p:pic>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66" name="Shape 266"/>
        <p:cNvGrpSpPr/>
        <p:nvPr/>
      </p:nvGrpSpPr>
      <p:grpSpPr>
        <a:xfrm>
          <a:off x="0" y="0"/>
          <a:ext cx="0" cy="0"/>
          <a:chOff x="0" y="0"/>
          <a:chExt cx="0" cy="0"/>
        </a:xfrm>
      </p:grpSpPr>
      <p:sp>
        <p:nvSpPr>
          <p:cNvPr id="267" name="Shape 267"/>
          <p:cNvSpPr txBox="1"/>
          <p:nvPr>
            <p:ph type="title"/>
          </p:nvPr>
        </p:nvSpPr>
        <p:spPr>
          <a:xfrm>
            <a:off x="685800" y="30480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2400"/>
              <a:buFont typeface="Times New Roman"/>
              <a:buNone/>
            </a:pPr>
            <a:r>
              <a:rPr b="0" i="0" lang="en-US" sz="2400" u="sng" cap="none" strike="noStrike">
                <a:solidFill>
                  <a:schemeClr val="dk2"/>
                </a:solidFill>
                <a:latin typeface="Times New Roman"/>
                <a:ea typeface="Times New Roman"/>
                <a:cs typeface="Times New Roman"/>
                <a:sym typeface="Times New Roman"/>
              </a:rPr>
              <a:t>Les propriétés colligatives des solutions d’électrolytes</a:t>
            </a:r>
            <a:endParaRPr/>
          </a:p>
        </p:txBody>
      </p:sp>
      <p:sp>
        <p:nvSpPr>
          <p:cNvPr id="268" name="Shape 268"/>
          <p:cNvSpPr txBox="1"/>
          <p:nvPr>
            <p:ph idx="1" type="body"/>
          </p:nvPr>
        </p:nvSpPr>
        <p:spPr>
          <a:xfrm>
            <a:off x="685800" y="1524000"/>
            <a:ext cx="79248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pour les propriétés colligatives, c’est le nombre de particules de soluté en solution qui est important</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donc pour quatre solutions:  0.1 M glucose, 0.1 M NaCl,   0.1 M CaCl</a:t>
            </a:r>
            <a:r>
              <a:rPr b="0" baseline="-25000" i="0" lang="en-US" sz="2000" u="none" cap="none" strike="noStrike">
                <a:solidFill>
                  <a:schemeClr val="dk1"/>
                </a:solidFill>
                <a:latin typeface="Times New Roman"/>
                <a:ea typeface="Times New Roman"/>
                <a:cs typeface="Times New Roman"/>
                <a:sym typeface="Times New Roman"/>
              </a:rPr>
              <a:t>2</a:t>
            </a:r>
            <a:r>
              <a:rPr b="0" i="0" lang="en-US" sz="2000" u="none" cap="none" strike="noStrike">
                <a:solidFill>
                  <a:schemeClr val="dk1"/>
                </a:solidFill>
                <a:latin typeface="Times New Roman"/>
                <a:ea typeface="Times New Roman"/>
                <a:cs typeface="Times New Roman"/>
                <a:sym typeface="Times New Roman"/>
              </a:rPr>
              <a:t>, et 0.1 M FeCl</a:t>
            </a:r>
            <a:r>
              <a:rPr b="0" baseline="-25000" i="0" lang="en-US" sz="2000" u="none" cap="none" strike="noStrike">
                <a:solidFill>
                  <a:schemeClr val="dk1"/>
                </a:solidFill>
                <a:latin typeface="Times New Roman"/>
                <a:ea typeface="Times New Roman"/>
                <a:cs typeface="Times New Roman"/>
                <a:sym typeface="Times New Roman"/>
              </a:rPr>
              <a:t>3</a:t>
            </a:r>
            <a:r>
              <a:rPr b="0" i="0" lang="en-US" sz="2000" u="none" cap="none" strike="noStrike">
                <a:solidFill>
                  <a:schemeClr val="dk1"/>
                </a:solidFill>
                <a:latin typeface="Times New Roman"/>
                <a:ea typeface="Times New Roman"/>
                <a:cs typeface="Times New Roman"/>
                <a:sym typeface="Times New Roman"/>
              </a:rPr>
              <a:t>:</a:t>
            </a:r>
            <a:endParaRPr/>
          </a:p>
          <a:p>
            <a:pPr indent="-158750" lvl="1" marL="74295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285750" lvl="1" marL="74295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les effets du soluté sur ΔT</a:t>
            </a:r>
            <a:r>
              <a:rPr b="0" baseline="-25000" i="0" lang="en-US" sz="2000" u="none" cap="none" strike="noStrike">
                <a:solidFill>
                  <a:schemeClr val="dk1"/>
                </a:solidFill>
                <a:latin typeface="Times New Roman"/>
                <a:ea typeface="Times New Roman"/>
                <a:cs typeface="Times New Roman"/>
                <a:sym typeface="Times New Roman"/>
              </a:rPr>
              <a:t>éb</a:t>
            </a:r>
            <a:r>
              <a:rPr b="0" i="0" lang="en-US" sz="2000" u="none" cap="none" strike="noStrike">
                <a:solidFill>
                  <a:schemeClr val="dk1"/>
                </a:solidFill>
                <a:latin typeface="Times New Roman"/>
                <a:ea typeface="Times New Roman"/>
                <a:cs typeface="Times New Roman"/>
                <a:sym typeface="Times New Roman"/>
              </a:rPr>
              <a:t>, ΔT</a:t>
            </a:r>
            <a:r>
              <a:rPr b="0" baseline="-25000" i="0" lang="en-US" sz="2000" u="none" cap="none" strike="noStrike">
                <a:solidFill>
                  <a:schemeClr val="dk1"/>
                </a:solidFill>
                <a:latin typeface="Times New Roman"/>
                <a:ea typeface="Times New Roman"/>
                <a:cs typeface="Times New Roman"/>
                <a:sym typeface="Times New Roman"/>
              </a:rPr>
              <a:t>cong</a:t>
            </a:r>
            <a:r>
              <a:rPr b="0" i="0" lang="en-US" sz="2000" u="none" cap="none" strike="noStrike">
                <a:solidFill>
                  <a:schemeClr val="dk1"/>
                </a:solidFill>
                <a:latin typeface="Times New Roman"/>
                <a:ea typeface="Times New Roman"/>
                <a:cs typeface="Times New Roman"/>
                <a:sym typeface="Times New Roman"/>
              </a:rPr>
              <a:t>, et π seront</a:t>
            </a:r>
            <a:endParaRPr/>
          </a:p>
          <a:p>
            <a:pPr indent="-158750" lvl="1" marL="74295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228600" lvl="2" marL="11430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2 fois plus important pour NaCl que pour glucose</a:t>
            </a:r>
            <a:endParaRPr/>
          </a:p>
          <a:p>
            <a:pPr indent="-228600" lvl="2" marL="11430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3 fois plus important pour CaCl</a:t>
            </a:r>
            <a:r>
              <a:rPr b="0" baseline="-25000" i="0" lang="en-US" sz="2000" u="none" cap="none" strike="noStrike">
                <a:solidFill>
                  <a:schemeClr val="dk1"/>
                </a:solidFill>
                <a:latin typeface="Times New Roman"/>
                <a:ea typeface="Times New Roman"/>
                <a:cs typeface="Times New Roman"/>
                <a:sym typeface="Times New Roman"/>
              </a:rPr>
              <a:t>2</a:t>
            </a:r>
            <a:r>
              <a:rPr b="0" i="0" lang="en-US" sz="2000" u="none" cap="none" strike="noStrike">
                <a:solidFill>
                  <a:schemeClr val="dk1"/>
                </a:solidFill>
                <a:latin typeface="Times New Roman"/>
                <a:ea typeface="Times New Roman"/>
                <a:cs typeface="Times New Roman"/>
                <a:sym typeface="Times New Roman"/>
              </a:rPr>
              <a:t> que pour glucose</a:t>
            </a:r>
            <a:endParaRPr/>
          </a:p>
          <a:p>
            <a:pPr indent="-228600" lvl="2" marL="11430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4 fois plus important pour FeCl</a:t>
            </a:r>
            <a:r>
              <a:rPr b="0" baseline="-25000" i="0" lang="en-US" sz="2000" u="none" cap="none" strike="noStrike">
                <a:solidFill>
                  <a:schemeClr val="dk1"/>
                </a:solidFill>
                <a:latin typeface="Times New Roman"/>
                <a:ea typeface="Times New Roman"/>
                <a:cs typeface="Times New Roman"/>
                <a:sym typeface="Times New Roman"/>
              </a:rPr>
              <a:t>3</a:t>
            </a:r>
            <a:r>
              <a:rPr b="0" i="0" lang="en-US" sz="2000" u="none" cap="none" strike="noStrike">
                <a:solidFill>
                  <a:schemeClr val="dk1"/>
                </a:solidFill>
                <a:latin typeface="Times New Roman"/>
                <a:ea typeface="Times New Roman"/>
                <a:cs typeface="Times New Roman"/>
                <a:sym typeface="Times New Roman"/>
              </a:rPr>
              <a:t> que pour glucose</a:t>
            </a:r>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72" name="Shape 272"/>
        <p:cNvGrpSpPr/>
        <p:nvPr/>
      </p:nvGrpSpPr>
      <p:grpSpPr>
        <a:xfrm>
          <a:off x="0" y="0"/>
          <a:ext cx="0" cy="0"/>
          <a:chOff x="0" y="0"/>
          <a:chExt cx="0" cy="0"/>
        </a:xfrm>
      </p:grpSpPr>
      <p:sp>
        <p:nvSpPr>
          <p:cNvPr id="273" name="Shape 273"/>
          <p:cNvSpPr txBox="1"/>
          <p:nvPr>
            <p:ph type="title"/>
          </p:nvPr>
        </p:nvSpPr>
        <p:spPr>
          <a:xfrm>
            <a:off x="685800" y="30480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2400"/>
              <a:buFont typeface="Times New Roman"/>
              <a:buNone/>
            </a:pPr>
            <a:r>
              <a:rPr b="0" i="0" lang="en-US" sz="2400" u="sng" cap="none" strike="noStrike">
                <a:solidFill>
                  <a:schemeClr val="dk2"/>
                </a:solidFill>
                <a:latin typeface="Times New Roman"/>
                <a:ea typeface="Times New Roman"/>
                <a:cs typeface="Times New Roman"/>
                <a:sym typeface="Times New Roman"/>
              </a:rPr>
              <a:t>Les propriétés colligatives des solutions d’électrolytes</a:t>
            </a:r>
            <a:endParaRPr/>
          </a:p>
        </p:txBody>
      </p:sp>
      <p:sp>
        <p:nvSpPr>
          <p:cNvPr id="274" name="Shape 274"/>
          <p:cNvSpPr txBox="1"/>
          <p:nvPr>
            <p:ph idx="1" type="body"/>
          </p:nvPr>
        </p:nvSpPr>
        <p:spPr>
          <a:xfrm>
            <a:off x="685800" y="1524000"/>
            <a:ext cx="79248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on introduit le facteur de van’t Hoff, </a:t>
            </a:r>
            <a:r>
              <a:rPr b="0" i="1" lang="en-US" sz="2000" u="none" cap="none" strike="noStrike">
                <a:solidFill>
                  <a:schemeClr val="dk1"/>
                </a:solidFill>
                <a:latin typeface="Times New Roman"/>
                <a:ea typeface="Times New Roman"/>
                <a:cs typeface="Times New Roman"/>
                <a:sym typeface="Times New Roman"/>
              </a:rPr>
              <a:t>i</a:t>
            </a:r>
            <a:r>
              <a:rPr b="0" i="0" lang="en-US" sz="2000" u="none" cap="none" strike="noStrike">
                <a:solidFill>
                  <a:schemeClr val="dk1"/>
                </a:solidFill>
                <a:latin typeface="Times New Roman"/>
                <a:ea typeface="Times New Roman"/>
                <a:cs typeface="Times New Roman"/>
                <a:sym typeface="Times New Roman"/>
              </a:rPr>
              <a:t>, </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le facteur de van’t Hoff serait égal à 1, 2, 3, et 4 pour le glucose, NaCl, CaCl</a:t>
            </a:r>
            <a:r>
              <a:rPr b="0" baseline="-25000" i="0" lang="en-US" sz="2000" u="none" cap="none" strike="noStrike">
                <a:solidFill>
                  <a:schemeClr val="dk1"/>
                </a:solidFill>
                <a:latin typeface="Times New Roman"/>
                <a:ea typeface="Times New Roman"/>
                <a:cs typeface="Times New Roman"/>
                <a:sym typeface="Times New Roman"/>
              </a:rPr>
              <a:t>2</a:t>
            </a:r>
            <a:r>
              <a:rPr b="0" i="0" lang="en-US" sz="2000" u="none" cap="none" strike="noStrike">
                <a:solidFill>
                  <a:schemeClr val="dk1"/>
                </a:solidFill>
                <a:latin typeface="Times New Roman"/>
                <a:ea typeface="Times New Roman"/>
                <a:cs typeface="Times New Roman"/>
                <a:sym typeface="Times New Roman"/>
              </a:rPr>
              <a:t>, et FeCl</a:t>
            </a:r>
            <a:r>
              <a:rPr b="0" baseline="-25000" i="0" lang="en-US" sz="2000" u="none" cap="none" strike="noStrike">
                <a:solidFill>
                  <a:schemeClr val="dk1"/>
                </a:solidFill>
                <a:latin typeface="Times New Roman"/>
                <a:ea typeface="Times New Roman"/>
                <a:cs typeface="Times New Roman"/>
                <a:sym typeface="Times New Roman"/>
              </a:rPr>
              <a:t>3</a:t>
            </a:r>
            <a:r>
              <a:rPr b="0" i="0" lang="en-US" sz="2000" u="none" cap="none" strike="noStrike">
                <a:solidFill>
                  <a:schemeClr val="dk1"/>
                </a:solidFill>
                <a:latin typeface="Times New Roman"/>
                <a:ea typeface="Times New Roman"/>
                <a:cs typeface="Times New Roman"/>
                <a:sym typeface="Times New Roman"/>
              </a:rPr>
              <a:t>, respectivement</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nos formules deviennent</a:t>
            </a:r>
            <a:endParaRPr/>
          </a:p>
        </p:txBody>
      </p:sp>
      <p:pic>
        <p:nvPicPr>
          <p:cNvPr id="275" name="Shape 275"/>
          <p:cNvPicPr preferRelativeResize="0"/>
          <p:nvPr/>
        </p:nvPicPr>
        <p:blipFill rotWithShape="1">
          <a:blip r:embed="rId3">
            <a:alphaModFix/>
          </a:blip>
          <a:srcRect b="0" l="0" r="0" t="0"/>
          <a:stretch/>
        </p:blipFill>
        <p:spPr>
          <a:xfrm>
            <a:off x="1403350" y="2060575"/>
            <a:ext cx="6827837" cy="673100"/>
          </a:xfrm>
          <a:prstGeom prst="rect">
            <a:avLst/>
          </a:prstGeom>
          <a:noFill/>
          <a:ln>
            <a:noFill/>
          </a:ln>
        </p:spPr>
      </p:pic>
      <p:pic>
        <p:nvPicPr>
          <p:cNvPr id="276" name="Shape 276"/>
          <p:cNvPicPr preferRelativeResize="0"/>
          <p:nvPr/>
        </p:nvPicPr>
        <p:blipFill rotWithShape="1">
          <a:blip r:embed="rId4">
            <a:alphaModFix/>
          </a:blip>
          <a:srcRect b="0" l="0" r="0" t="0"/>
          <a:stretch/>
        </p:blipFill>
        <p:spPr>
          <a:xfrm>
            <a:off x="4514850" y="3321050"/>
            <a:ext cx="112712" cy="214312"/>
          </a:xfrm>
          <a:prstGeom prst="rect">
            <a:avLst/>
          </a:prstGeom>
          <a:noFill/>
          <a:ln>
            <a:noFill/>
          </a:ln>
        </p:spPr>
      </p:pic>
      <p:pic>
        <p:nvPicPr>
          <p:cNvPr id="277" name="Shape 277"/>
          <p:cNvPicPr preferRelativeResize="0"/>
          <p:nvPr/>
        </p:nvPicPr>
        <p:blipFill rotWithShape="1">
          <a:blip r:embed="rId5">
            <a:alphaModFix/>
          </a:blip>
          <a:srcRect b="0" l="0" r="0" t="0"/>
          <a:stretch/>
        </p:blipFill>
        <p:spPr>
          <a:xfrm>
            <a:off x="4375150" y="4665662"/>
            <a:ext cx="1841500" cy="762000"/>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Blank Presentation">
  <a:themeElements>
    <a:clrScheme name="Blank Presentatio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Custom Theme">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