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6" d="100"/>
          <a:sy n="76" d="100"/>
        </p:scale>
        <p:origin x="-42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#11 </a:t>
            </a:r>
            <a:r>
              <a:rPr lang="en-US" smtClean="0"/>
              <a:t>– Dec.3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685800"/>
            <a:ext cx="8229600" cy="6096000"/>
          </a:xfrm>
        </p:spPr>
        <p:txBody>
          <a:bodyPr>
            <a:noAutofit/>
          </a:bodyPr>
          <a:lstStyle/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C's three memory types are known as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automatic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static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and _____</a:t>
            </a:r>
          </a:p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Aside from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malloc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what other C function is used to initially allocate this type of memory? 					</a:t>
            </a:r>
          </a:p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</a:t>
            </a:r>
            <a:r>
              <a:rPr lang="en-US" sz="20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realloc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returns </a:t>
            </a:r>
            <a:r>
              <a:rPr lang="en-US" sz="20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if it has to move data from one location to another because expansion space is not initially available</a:t>
            </a:r>
          </a:p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Like the two memory allocation functions referred to in question 2 above,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alloca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allocates memory from the heap.</a:t>
            </a:r>
          </a:p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is the name of the C function used to liberate the memory reserved by the functions referred to in questions 2 and 3 above?</a:t>
            </a:r>
          </a:p>
          <a:p>
            <a:pPr marL="457200" indent="-457200" algn="l">
              <a:spcBef>
                <a:spcPts val="2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argument(s) does the function in question 5 take?</a:t>
            </a:r>
          </a:p>
          <a:p>
            <a:pPr marL="457200" indent="-457200" algn="l">
              <a:spcBef>
                <a:spcPts val="480"/>
              </a:spcBef>
              <a:buAutoNum type="arabicPeriod"/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</a:p>
          <a:p>
            <a:pPr lvl="1" algn="l">
              <a:spcBef>
                <a:spcPts val="480"/>
              </a:spcBef>
            </a:pPr>
            <a:endParaRPr lang="en-US" sz="16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 algn="l">
              <a:spcBef>
                <a:spcPts val="480"/>
              </a:spcBef>
            </a:pPr>
            <a:endParaRPr lang="en-US" sz="16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 algn="l">
              <a:spcBef>
                <a:spcPts val="480"/>
              </a:spcBef>
            </a:pPr>
            <a:endParaRPr lang="en-US" sz="16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 algn="l">
              <a:spcBef>
                <a:spcPts val="480"/>
              </a:spcBef>
            </a:pPr>
            <a:endParaRPr lang="en-US" sz="11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914400" lvl="1" indent="-457200" algn="l">
              <a:spcBef>
                <a:spcPts val="0"/>
              </a:spcBef>
              <a:buFont typeface="+mj-lt"/>
              <a:buAutoNum type="alphaLcParenR"/>
            </a:pP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default type would be returned by </a:t>
            </a:r>
            <a:r>
              <a:rPr lang="en-US" sz="19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malloc</a:t>
            </a:r>
            <a:r>
              <a:rPr lang="en-US" sz="19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prior to casting?</a:t>
            </a:r>
          </a:p>
          <a:p>
            <a:pPr marL="914400" lvl="1" indent="-457200" algn="l">
              <a:spcBef>
                <a:spcPts val="0"/>
              </a:spcBef>
              <a:buFont typeface="+mj-lt"/>
              <a:buAutoNum type="alphaLcParenR"/>
            </a:pP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The code outputs "</a:t>
            </a:r>
            <a:r>
              <a:rPr lang="en-US" sz="19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Array not declared</a:t>
            </a: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" if </a:t>
            </a:r>
            <a:r>
              <a:rPr lang="en-US" sz="19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malloc</a:t>
            </a:r>
            <a:r>
              <a:rPr lang="en-US" sz="19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fails</a:t>
            </a:r>
          </a:p>
          <a:p>
            <a:pPr marL="914400" lvl="1" indent="-457200" algn="l">
              <a:spcBef>
                <a:spcPts val="0"/>
              </a:spcBef>
              <a:buFont typeface="+mj-lt"/>
              <a:buAutoNum type="alphaLcParenR"/>
            </a:pP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If successful, space is allocated for 32 integers</a:t>
            </a:r>
          </a:p>
          <a:p>
            <a:pPr marL="914400" lvl="1" indent="-457200" algn="l">
              <a:spcBef>
                <a:spcPts val="0"/>
              </a:spcBef>
              <a:buFont typeface="+mj-lt"/>
              <a:buAutoNum type="alphaLcParenR"/>
            </a:pPr>
            <a:r>
              <a:rPr lang="en-US" sz="19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This space should be automatically freed up by the OS upon exit</a:t>
            </a:r>
          </a:p>
          <a:p>
            <a:pPr marL="457200" indent="-457200" algn="l">
              <a:spcBef>
                <a:spcPts val="0"/>
              </a:spcBef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0"/>
              </a:spcBef>
              <a:buAutoNum type="arabicPeriod"/>
            </a:pPr>
            <a:endParaRPr lang="en-US" sz="20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0"/>
              </a:spcBef>
              <a:buAutoNum type="arabicPeriod"/>
            </a:pPr>
            <a:endParaRPr lang="en-US" sz="20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indent="-457200" algn="l">
              <a:spcBef>
                <a:spcPts val="0"/>
              </a:spcBef>
              <a:buAutoNum type="arabicPeriod"/>
            </a:pPr>
            <a:endParaRPr lang="en-US" sz="22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352800" y="4099978"/>
            <a:ext cx="5486400" cy="132343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int main(void){</a:t>
            </a:r>
          </a:p>
          <a:p>
            <a:r>
              <a:rPr lang="en-US" sz="16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int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* </a:t>
            </a:r>
            <a:r>
              <a:rPr lang="en-US" sz="1600" b="1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myAr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r>
              <a:rPr lang="en-US" sz="16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printf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("Array %</a:t>
            </a:r>
            <a:r>
              <a:rPr lang="en-US" sz="1600" b="1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sdeclared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\n", </a:t>
            </a:r>
            <a:endParaRPr lang="en-US" sz="1600" b="1" dirty="0" smtClean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16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((</a:t>
            </a:r>
            <a:r>
              <a:rPr lang="en-US" sz="1600" b="1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myAr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(int *)</a:t>
            </a:r>
            <a:r>
              <a:rPr lang="en-US" sz="1600" b="1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malloc</a:t>
            </a:r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(32))?"":"not </a:t>
            </a:r>
            <a:r>
              <a:rPr lang="en-US" sz="16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"));</a:t>
            </a:r>
            <a:endParaRPr lang="en-US" sz="1600" b="1" dirty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1600" b="1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930440" y="4010528"/>
            <a:ext cx="24985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 the code at right, assume appropriate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#include</a:t>
            </a:r>
            <a:r>
              <a:rPr lang="en-US" dirty="0" smtClean="0">
                <a:cs typeface="Courier New" panose="02070309020205020404" pitchFamily="49" charset="0"/>
              </a:rPr>
              <a:t> </a:t>
            </a:r>
            <a:r>
              <a:rPr lang="en-US" dirty="0" smtClean="0"/>
              <a:t>statements have been made at the top of the program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7812504" y="69746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dynamic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352800" y="1383268"/>
            <a:ext cx="1295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alloc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03532" y="2005264"/>
            <a:ext cx="6477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00800" y="2667000"/>
            <a:ext cx="2438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</a:t>
            </a:r>
            <a:r>
              <a:rPr lang="en-US" sz="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(from the stack)</a:t>
            </a:r>
            <a:endParaRPr lang="en-US" sz="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60532" y="3312696"/>
            <a:ext cx="101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ree()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858000" y="3593068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 smtClean="0">
                <a:cs typeface="Courier New" panose="02070309020205020404" pitchFamily="49" charset="0"/>
              </a:rPr>
              <a:t>a pointer to allocated memory</a:t>
            </a:r>
            <a:endParaRPr lang="en-US" sz="1600" dirty="0"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203532" y="5471547"/>
            <a:ext cx="10166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oid *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8685801" y="5751096"/>
            <a:ext cx="422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endParaRPr lang="en-US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58000" y="6068292"/>
            <a:ext cx="2249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F </a:t>
            </a:r>
            <a:r>
              <a:rPr lang="en-US" sz="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(returns space for 8 </a:t>
            </a:r>
            <a:r>
              <a:rPr lang="en-US" sz="800" b="1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ints</a:t>
            </a:r>
            <a:r>
              <a:rPr lang="en-US" sz="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 </a:t>
            </a:r>
            <a:endParaRPr lang="en-US" sz="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12504" y="6564868"/>
            <a:ext cx="13314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sz="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(it </a:t>
            </a:r>
            <a:r>
              <a:rPr lang="en-US" sz="800" b="1" i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should</a:t>
            </a:r>
            <a:r>
              <a:rPr lang="en-US" sz="8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be)</a:t>
            </a:r>
            <a:endParaRPr lang="en-US" sz="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2954</TotalTime>
  <Words>116</Words>
  <Application>Microsoft Office PowerPoint</Application>
  <PresentationFormat>On-screen Show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#11 – Dec.3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93</cp:revision>
  <dcterms:created xsi:type="dcterms:W3CDTF">2014-01-13T14:41:22Z</dcterms:created>
  <dcterms:modified xsi:type="dcterms:W3CDTF">2014-12-06T13:49:20Z</dcterms:modified>
</cp:coreProperties>
</file>