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theme/themeOverride1.xml" ContentType="application/vnd.openxmlformats-officedocument.themeOverride+xml"/>
  <Override PartName="/ppt/theme/themeOverride2.xml" ContentType="application/vnd.openxmlformats-officedocument.themeOverride+xml"/>
  <Override PartName="/ppt/theme/themeOverride3.xml" ContentType="application/vnd.openxmlformats-officedocument.themeOverride+xml"/>
  <Override PartName="/ppt/theme/themeOverride4.xml" ContentType="application/vnd.openxmlformats-officedocument.themeOverride+xml"/>
  <Override PartName="/ppt/theme/themeOverride5.xml" ContentType="application/vnd.openxmlformats-officedocument.themeOverride+xml"/>
  <Override PartName="/ppt/notesSlides/notesSlide1.xml" ContentType="application/vnd.openxmlformats-officedocument.presentationml.notesSlide+xml"/>
  <Override PartName="/ppt/theme/themeOverride6.xml" ContentType="application/vnd.openxmlformats-officedocument.themeOverride+xml"/>
  <Override PartName="/ppt/theme/themeOverride7.xml" ContentType="application/vnd.openxmlformats-officedocument.themeOverride+xml"/>
  <Override PartName="/ppt/theme/themeOverride8.xml" ContentType="application/vnd.openxmlformats-officedocument.themeOverride+xml"/>
  <Override PartName="/ppt/theme/themeOverride9.xml" ContentType="application/vnd.openxmlformats-officedocument.themeOverride+xml"/>
  <Override PartName="/ppt/theme/themeOverride10.xml" ContentType="application/vnd.openxmlformats-officedocument.themeOverride+xml"/>
  <Override PartName="/ppt/theme/themeOverride11.xml" ContentType="application/vnd.openxmlformats-officedocument.themeOverr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2" r:id="rId1"/>
  </p:sldMasterIdLst>
  <p:notesMasterIdLst>
    <p:notesMasterId r:id="rId26"/>
  </p:notesMasterIdLst>
  <p:sldIdLst>
    <p:sldId id="256" r:id="rId2"/>
    <p:sldId id="330" r:id="rId3"/>
    <p:sldId id="482" r:id="rId4"/>
    <p:sldId id="484" r:id="rId5"/>
    <p:sldId id="509" r:id="rId6"/>
    <p:sldId id="485" r:id="rId7"/>
    <p:sldId id="522" r:id="rId8"/>
    <p:sldId id="531" r:id="rId9"/>
    <p:sldId id="439" r:id="rId10"/>
    <p:sldId id="376" r:id="rId11"/>
    <p:sldId id="378" r:id="rId12"/>
    <p:sldId id="379" r:id="rId13"/>
    <p:sldId id="380" r:id="rId14"/>
    <p:sldId id="467" r:id="rId15"/>
    <p:sldId id="476" r:id="rId16"/>
    <p:sldId id="461" r:id="rId17"/>
    <p:sldId id="533" r:id="rId18"/>
    <p:sldId id="469" r:id="rId19"/>
    <p:sldId id="499" r:id="rId20"/>
    <p:sldId id="500" r:id="rId21"/>
    <p:sldId id="501" r:id="rId22"/>
    <p:sldId id="502" r:id="rId23"/>
    <p:sldId id="486" r:id="rId24"/>
    <p:sldId id="510" r:id="rId25"/>
  </p:sldIdLst>
  <p:sldSz cx="9144000" cy="6858000" type="screen4x3"/>
  <p:notesSz cx="6858000" cy="9144000"/>
  <p:defaultTextStyle>
    <a:defPPr>
      <a:defRPr lang="en-CA"/>
    </a:defPPr>
    <a:lvl1pPr algn="l" rtl="0" fontAlgn="base">
      <a:spcBef>
        <a:spcPct val="0"/>
      </a:spcBef>
      <a:spcAft>
        <a:spcPct val="0"/>
      </a:spcAft>
      <a:defRPr b="1" kern="1200">
        <a:solidFill>
          <a:schemeClr val="tx1"/>
        </a:solidFill>
        <a:latin typeface="Arial" charset="0"/>
        <a:ea typeface="+mn-ea"/>
        <a:cs typeface="+mn-cs"/>
      </a:defRPr>
    </a:lvl1pPr>
    <a:lvl2pPr marL="457200" algn="l" rtl="0" fontAlgn="base">
      <a:spcBef>
        <a:spcPct val="0"/>
      </a:spcBef>
      <a:spcAft>
        <a:spcPct val="0"/>
      </a:spcAft>
      <a:defRPr b="1" kern="1200">
        <a:solidFill>
          <a:schemeClr val="tx1"/>
        </a:solidFill>
        <a:latin typeface="Arial" charset="0"/>
        <a:ea typeface="+mn-ea"/>
        <a:cs typeface="+mn-cs"/>
      </a:defRPr>
    </a:lvl2pPr>
    <a:lvl3pPr marL="914400" algn="l" rtl="0" fontAlgn="base">
      <a:spcBef>
        <a:spcPct val="0"/>
      </a:spcBef>
      <a:spcAft>
        <a:spcPct val="0"/>
      </a:spcAft>
      <a:defRPr b="1" kern="1200">
        <a:solidFill>
          <a:schemeClr val="tx1"/>
        </a:solidFill>
        <a:latin typeface="Arial" charset="0"/>
        <a:ea typeface="+mn-ea"/>
        <a:cs typeface="+mn-cs"/>
      </a:defRPr>
    </a:lvl3pPr>
    <a:lvl4pPr marL="1371600" algn="l" rtl="0" fontAlgn="base">
      <a:spcBef>
        <a:spcPct val="0"/>
      </a:spcBef>
      <a:spcAft>
        <a:spcPct val="0"/>
      </a:spcAft>
      <a:defRPr b="1" kern="1200">
        <a:solidFill>
          <a:schemeClr val="tx1"/>
        </a:solidFill>
        <a:latin typeface="Arial" charset="0"/>
        <a:ea typeface="+mn-ea"/>
        <a:cs typeface="+mn-cs"/>
      </a:defRPr>
    </a:lvl4pPr>
    <a:lvl5pPr marL="1828800" algn="l" rtl="0" fontAlgn="base">
      <a:spcBef>
        <a:spcPct val="0"/>
      </a:spcBef>
      <a:spcAft>
        <a:spcPct val="0"/>
      </a:spcAft>
      <a:defRPr b="1" kern="1200">
        <a:solidFill>
          <a:schemeClr val="tx1"/>
        </a:solidFill>
        <a:latin typeface="Arial" charset="0"/>
        <a:ea typeface="+mn-ea"/>
        <a:cs typeface="+mn-cs"/>
      </a:defRPr>
    </a:lvl5pPr>
    <a:lvl6pPr marL="2286000" algn="l" defTabSz="914400" rtl="0" eaLnBrk="1" latinLnBrk="0" hangingPunct="1">
      <a:defRPr b="1" kern="1200">
        <a:solidFill>
          <a:schemeClr val="tx1"/>
        </a:solidFill>
        <a:latin typeface="Arial" charset="0"/>
        <a:ea typeface="+mn-ea"/>
        <a:cs typeface="+mn-cs"/>
      </a:defRPr>
    </a:lvl6pPr>
    <a:lvl7pPr marL="2743200" algn="l" defTabSz="914400" rtl="0" eaLnBrk="1" latinLnBrk="0" hangingPunct="1">
      <a:defRPr b="1" kern="1200">
        <a:solidFill>
          <a:schemeClr val="tx1"/>
        </a:solidFill>
        <a:latin typeface="Arial" charset="0"/>
        <a:ea typeface="+mn-ea"/>
        <a:cs typeface="+mn-cs"/>
      </a:defRPr>
    </a:lvl7pPr>
    <a:lvl8pPr marL="3200400" algn="l" defTabSz="914400" rtl="0" eaLnBrk="1" latinLnBrk="0" hangingPunct="1">
      <a:defRPr b="1" kern="1200">
        <a:solidFill>
          <a:schemeClr val="tx1"/>
        </a:solidFill>
        <a:latin typeface="Arial" charset="0"/>
        <a:ea typeface="+mn-ea"/>
        <a:cs typeface="+mn-cs"/>
      </a:defRPr>
    </a:lvl8pPr>
    <a:lvl9pPr marL="3657600" algn="l" defTabSz="914400" rtl="0" eaLnBrk="1" latinLnBrk="0" hangingPunct="1">
      <a:defRPr b="1" kern="1200">
        <a:solidFill>
          <a:schemeClr val="tx1"/>
        </a:solidFill>
        <a:latin typeface="Arial"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SorterView">
  <p:normalViewPr>
    <p:restoredLeft sz="15620"/>
    <p:restoredTop sz="94660"/>
  </p:normalViewPr>
  <p:slideViewPr>
    <p:cSldViewPr>
      <p:cViewPr varScale="1">
        <p:scale>
          <a:sx n="97" d="100"/>
          <a:sy n="97" d="100"/>
        </p:scale>
        <p:origin x="-300" y="-96"/>
      </p:cViewPr>
      <p:guideLst>
        <p:guide orient="horz" pos="2160"/>
        <p:guide pos="2880"/>
      </p:guideLst>
    </p:cSldViewPr>
  </p:slideViewPr>
  <p:notesTextViewPr>
    <p:cViewPr>
      <p:scale>
        <a:sx n="100" d="100"/>
        <a:sy n="100" d="100"/>
      </p:scale>
      <p:origin x="0" y="0"/>
    </p:cViewPr>
  </p:notesTextViewPr>
  <p:sorterViewPr>
    <p:cViewPr varScale="1">
      <p:scale>
        <a:sx n="1" d="1"/>
        <a:sy n="1" d="1"/>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0114" name="Rectangle 2"/>
          <p:cNvSpPr>
            <a:spLocks noGrp="1" noChangeArrowheads="1"/>
          </p:cNvSpPr>
          <p:nvPr>
            <p:ph type="hdr" sz="quarte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200" b="0" smtClean="0">
                <a:latin typeface="Arial" pitchFamily="34" charset="0"/>
              </a:defRPr>
            </a:lvl1pPr>
          </a:lstStyle>
          <a:p>
            <a:pPr>
              <a:defRPr/>
            </a:pPr>
            <a:endParaRPr lang="en-CA"/>
          </a:p>
        </p:txBody>
      </p:sp>
      <p:sp>
        <p:nvSpPr>
          <p:cNvPr id="90115" name="Rectangle 3"/>
          <p:cNvSpPr>
            <a:spLocks noGrp="1" noChangeArrowheads="1"/>
          </p:cNvSpPr>
          <p:nvPr>
            <p:ph type="dt" idx="1"/>
          </p:nvPr>
        </p:nvSpPr>
        <p:spPr bwMode="auto">
          <a:xfrm>
            <a:off x="3884613"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200" b="0" smtClean="0">
                <a:latin typeface="Arial" pitchFamily="34" charset="0"/>
              </a:defRPr>
            </a:lvl1pPr>
          </a:lstStyle>
          <a:p>
            <a:pPr>
              <a:defRPr/>
            </a:pPr>
            <a:endParaRPr lang="en-CA"/>
          </a:p>
        </p:txBody>
      </p:sp>
      <p:sp>
        <p:nvSpPr>
          <p:cNvPr id="108548"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90117" name="Rectangle 5"/>
          <p:cNvSpPr>
            <a:spLocks noGrp="1" noChangeArrowheads="1"/>
          </p:cNvSpPr>
          <p:nvPr>
            <p:ph type="body" sz="quarter" idx="3"/>
          </p:nvPr>
        </p:nvSpPr>
        <p:spPr bwMode="auto">
          <a:xfrm>
            <a:off x="685800" y="4343400"/>
            <a:ext cx="54864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CA" noProof="0" smtClean="0"/>
              <a:t>Click to edit Master text styles</a:t>
            </a:r>
          </a:p>
          <a:p>
            <a:pPr lvl="1"/>
            <a:r>
              <a:rPr lang="en-CA" noProof="0" smtClean="0"/>
              <a:t>Second level</a:t>
            </a:r>
          </a:p>
          <a:p>
            <a:pPr lvl="2"/>
            <a:r>
              <a:rPr lang="en-CA" noProof="0" smtClean="0"/>
              <a:t>Third level</a:t>
            </a:r>
          </a:p>
          <a:p>
            <a:pPr lvl="3"/>
            <a:r>
              <a:rPr lang="en-CA" noProof="0" smtClean="0"/>
              <a:t>Fourth level</a:t>
            </a:r>
          </a:p>
          <a:p>
            <a:pPr lvl="4"/>
            <a:r>
              <a:rPr lang="en-CA" noProof="0" smtClean="0"/>
              <a:t>Fifth level</a:t>
            </a:r>
          </a:p>
        </p:txBody>
      </p:sp>
      <p:sp>
        <p:nvSpPr>
          <p:cNvPr id="90118" name="Rectangle 6"/>
          <p:cNvSpPr>
            <a:spLocks noGrp="1" noChangeArrowheads="1"/>
          </p:cNvSpPr>
          <p:nvPr>
            <p:ph type="ftr" sz="quarter" idx="4"/>
          </p:nvPr>
        </p:nvSpPr>
        <p:spPr bwMode="auto">
          <a:xfrm>
            <a:off x="0"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defRPr sz="1200" b="0" smtClean="0">
                <a:latin typeface="Arial" pitchFamily="34" charset="0"/>
              </a:defRPr>
            </a:lvl1pPr>
          </a:lstStyle>
          <a:p>
            <a:pPr>
              <a:defRPr/>
            </a:pPr>
            <a:endParaRPr lang="en-CA"/>
          </a:p>
        </p:txBody>
      </p:sp>
      <p:sp>
        <p:nvSpPr>
          <p:cNvPr id="90119" name="Rectangle 7"/>
          <p:cNvSpPr>
            <a:spLocks noGrp="1" noChangeArrowheads="1"/>
          </p:cNvSpPr>
          <p:nvPr>
            <p:ph type="sldNum" sz="quarter" idx="5"/>
          </p:nvPr>
        </p:nvSpPr>
        <p:spPr bwMode="auto">
          <a:xfrm>
            <a:off x="3884613"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a:defRPr sz="1200" b="0" smtClean="0">
                <a:latin typeface="Arial" pitchFamily="34" charset="0"/>
              </a:defRPr>
            </a:lvl1pPr>
          </a:lstStyle>
          <a:p>
            <a:pPr>
              <a:defRPr/>
            </a:pPr>
            <a:fld id="{E25DCCBA-8C9B-422E-98C8-9611878351C0}" type="slidenum">
              <a:rPr lang="en-CA"/>
              <a:pPr>
                <a:defRPr/>
              </a:pPr>
              <a:t>‹#›</a:t>
            </a:fld>
            <a:endParaRPr lang="en-CA"/>
          </a:p>
        </p:txBody>
      </p:sp>
    </p:spTree>
    <p:extLst>
      <p:ext uri="{BB962C8B-B14F-4D97-AF65-F5344CB8AC3E}">
        <p14:creationId xmlns:p14="http://schemas.microsoft.com/office/powerpoint/2010/main" val="2574054101"/>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pitchFamily="34" charset="0"/>
        <a:ea typeface="+mn-ea"/>
        <a:cs typeface="+mn-cs"/>
      </a:defRPr>
    </a:lvl1pPr>
    <a:lvl2pPr marL="457200" algn="l" rtl="0" eaLnBrk="0" fontAlgn="base" hangingPunct="0">
      <a:spcBef>
        <a:spcPct val="30000"/>
      </a:spcBef>
      <a:spcAft>
        <a:spcPct val="0"/>
      </a:spcAft>
      <a:defRPr sz="1200" kern="1200">
        <a:solidFill>
          <a:schemeClr val="tx1"/>
        </a:solidFill>
        <a:latin typeface="Arial" pitchFamily="34" charset="0"/>
        <a:ea typeface="+mn-ea"/>
        <a:cs typeface="+mn-cs"/>
      </a:defRPr>
    </a:lvl2pPr>
    <a:lvl3pPr marL="914400" algn="l" rtl="0" eaLnBrk="0" fontAlgn="base" hangingPunct="0">
      <a:spcBef>
        <a:spcPct val="30000"/>
      </a:spcBef>
      <a:spcAft>
        <a:spcPct val="0"/>
      </a:spcAft>
      <a:defRPr sz="1200" kern="1200">
        <a:solidFill>
          <a:schemeClr val="tx1"/>
        </a:solidFill>
        <a:latin typeface="Arial" pitchFamily="34" charset="0"/>
        <a:ea typeface="+mn-ea"/>
        <a:cs typeface="+mn-cs"/>
      </a:defRPr>
    </a:lvl3pPr>
    <a:lvl4pPr marL="1371600" algn="l" rtl="0" eaLnBrk="0" fontAlgn="base" hangingPunct="0">
      <a:spcBef>
        <a:spcPct val="30000"/>
      </a:spcBef>
      <a:spcAft>
        <a:spcPct val="0"/>
      </a:spcAft>
      <a:defRPr sz="1200" kern="1200">
        <a:solidFill>
          <a:schemeClr val="tx1"/>
        </a:solidFill>
        <a:latin typeface="Arial" pitchFamily="34" charset="0"/>
        <a:ea typeface="+mn-ea"/>
        <a:cs typeface="+mn-cs"/>
      </a:defRPr>
    </a:lvl4pPr>
    <a:lvl5pPr marL="1828800" algn="l" rtl="0" eaLnBrk="0" fontAlgn="base" hangingPunct="0">
      <a:spcBef>
        <a:spcPct val="30000"/>
      </a:spcBef>
      <a:spcAft>
        <a:spcPct val="0"/>
      </a:spcAft>
      <a:defRPr sz="1200" kern="1200">
        <a:solidFill>
          <a:schemeClr val="tx1"/>
        </a:solidFill>
        <a:latin typeface="Arial"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CA" sz="1200" dirty="0" smtClean="0"/>
              <a:t>"Suffrage" means the right to vote and that is what women wanted - hence its inclusion in Fawcett's title. </a:t>
            </a:r>
          </a:p>
          <a:p>
            <a:endParaRPr lang="en-CA" dirty="0"/>
          </a:p>
        </p:txBody>
      </p:sp>
      <p:sp>
        <p:nvSpPr>
          <p:cNvPr id="4" name="Slide Number Placeholder 3"/>
          <p:cNvSpPr>
            <a:spLocks noGrp="1"/>
          </p:cNvSpPr>
          <p:nvPr>
            <p:ph type="sldNum" sz="quarter" idx="10"/>
          </p:nvPr>
        </p:nvSpPr>
        <p:spPr/>
        <p:txBody>
          <a:bodyPr/>
          <a:lstStyle/>
          <a:p>
            <a:pPr>
              <a:defRPr/>
            </a:pPr>
            <a:fld id="{E25DCCBA-8C9B-422E-98C8-9611878351C0}" type="slidenum">
              <a:rPr lang="en-CA" smtClean="0"/>
              <a:pPr>
                <a:defRPr/>
              </a:pPr>
              <a:t>11</a:t>
            </a:fld>
            <a:endParaRPr lang="en-CA"/>
          </a:p>
        </p:txBody>
      </p:sp>
    </p:spTree>
    <p:extLst>
      <p:ext uri="{BB962C8B-B14F-4D97-AF65-F5344CB8AC3E}">
        <p14:creationId xmlns:p14="http://schemas.microsoft.com/office/powerpoint/2010/main" val="352275468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0594" name="Rectangle 7"/>
          <p:cNvSpPr>
            <a:spLocks noGrp="1" noChangeArrowheads="1"/>
          </p:cNvSpPr>
          <p:nvPr>
            <p:ph type="sldNum" sz="quarter" idx="5"/>
          </p:nvPr>
        </p:nvSpPr>
        <p:spPr>
          <a:noFill/>
        </p:spPr>
        <p:txBody>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fld id="{35C8F915-589A-443E-9FD9-9645E86614D7}" type="slidenum">
              <a:rPr lang="en-CA" b="0"/>
              <a:pPr eaLnBrk="1" hangingPunct="1"/>
              <a:t>24</a:t>
            </a:fld>
            <a:endParaRPr lang="en-CA" b="0"/>
          </a:p>
        </p:txBody>
      </p:sp>
      <p:sp>
        <p:nvSpPr>
          <p:cNvPr id="110595" name="Rectangle 7"/>
          <p:cNvSpPr txBox="1">
            <a:spLocks noGrp="1" noChangeArrowheads="1"/>
          </p:cNvSpPr>
          <p:nvPr/>
        </p:nvSpPr>
        <p:spPr bwMode="auto">
          <a:xfrm>
            <a:off x="3886200" y="8686800"/>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algn="r" eaLnBrk="1" hangingPunct="1"/>
            <a:fld id="{D2EF9A4B-9634-48D9-A59F-7C28D5CEA92D}" type="slidenum">
              <a:rPr lang="en-US" sz="1200" b="0">
                <a:latin typeface="Times New Roman" pitchFamily="18" charset="0"/>
              </a:rPr>
              <a:pPr algn="r" eaLnBrk="1" hangingPunct="1"/>
              <a:t>24</a:t>
            </a:fld>
            <a:endParaRPr lang="en-US" sz="1200" b="0">
              <a:latin typeface="Times New Roman" pitchFamily="18" charset="0"/>
            </a:endParaRPr>
          </a:p>
        </p:txBody>
      </p:sp>
      <p:sp>
        <p:nvSpPr>
          <p:cNvPr id="110596" name="Rectangle 2"/>
          <p:cNvSpPr>
            <a:spLocks noGrp="1" noRot="1" noChangeAspect="1" noChangeArrowheads="1" noTextEdit="1"/>
          </p:cNvSpPr>
          <p:nvPr>
            <p:ph type="sldImg"/>
          </p:nvPr>
        </p:nvSpPr>
        <p:spPr>
          <a:xfrm>
            <a:off x="1144588" y="687388"/>
            <a:ext cx="4568825" cy="3425825"/>
          </a:xfrm>
          <a:ln w="12700" cap="flat"/>
        </p:spPr>
      </p:sp>
      <p:sp>
        <p:nvSpPr>
          <p:cNvPr id="110597" name="Rectangle 3"/>
          <p:cNvSpPr>
            <a:spLocks noGrp="1" noChangeArrowheads="1"/>
          </p:cNvSpPr>
          <p:nvPr>
            <p:ph type="body" idx="1"/>
          </p:nvPr>
        </p:nvSpPr>
        <p:spPr>
          <a:xfrm>
            <a:off x="914400" y="4343400"/>
            <a:ext cx="5029200" cy="4114800"/>
          </a:xfrm>
          <a:noFill/>
        </p:spPr>
        <p:txBody>
          <a:bodyPr lIns="92075" tIns="46038" rIns="92075" bIns="46038"/>
          <a:lstStyle/>
          <a:p>
            <a:pPr eaLnBrk="1" hangingPunct="1"/>
            <a:endParaRPr lang="en-US" altLang="en-US" smtClean="0">
              <a:latin typeface="Arial"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41986" name="Group 2"/>
          <p:cNvGrpSpPr>
            <a:grpSpLocks/>
          </p:cNvGrpSpPr>
          <p:nvPr/>
        </p:nvGrpSpPr>
        <p:grpSpPr bwMode="auto">
          <a:xfrm>
            <a:off x="0" y="3902075"/>
            <a:ext cx="3400425" cy="2949575"/>
            <a:chOff x="0" y="2458"/>
            <a:chExt cx="2142" cy="1858"/>
          </a:xfrm>
        </p:grpSpPr>
        <p:sp>
          <p:nvSpPr>
            <p:cNvPr id="41987" name="Freeform 3"/>
            <p:cNvSpPr>
              <a:spLocks/>
            </p:cNvSpPr>
            <p:nvPr/>
          </p:nvSpPr>
          <p:spPr bwMode="ltGray">
            <a:xfrm>
              <a:off x="0" y="2508"/>
              <a:ext cx="2142" cy="1804"/>
            </a:xfrm>
            <a:custGeom>
              <a:avLst/>
              <a:gdLst>
                <a:gd name="T0" fmla="*/ 329 w 2135"/>
                <a:gd name="T1" fmla="*/ 66 h 1804"/>
                <a:gd name="T2" fmla="*/ 161 w 2135"/>
                <a:gd name="T3" fmla="*/ 30 h 1804"/>
                <a:gd name="T4" fmla="*/ 0 w 2135"/>
                <a:gd name="T5" fmla="*/ 0 h 1804"/>
                <a:gd name="T6" fmla="*/ 0 w 2135"/>
                <a:gd name="T7" fmla="*/ 12 h 1804"/>
                <a:gd name="T8" fmla="*/ 161 w 2135"/>
                <a:gd name="T9" fmla="*/ 42 h 1804"/>
                <a:gd name="T10" fmla="*/ 323 w 2135"/>
                <a:gd name="T11" fmla="*/ 78 h 1804"/>
                <a:gd name="T12" fmla="*/ 556 w 2135"/>
                <a:gd name="T13" fmla="*/ 150 h 1804"/>
                <a:gd name="T14" fmla="*/ 777 w 2135"/>
                <a:gd name="T15" fmla="*/ 245 h 1804"/>
                <a:gd name="T16" fmla="*/ 993 w 2135"/>
                <a:gd name="T17" fmla="*/ 365 h 1804"/>
                <a:gd name="T18" fmla="*/ 1196 w 2135"/>
                <a:gd name="T19" fmla="*/ 503 h 1804"/>
                <a:gd name="T20" fmla="*/ 1381 w 2135"/>
                <a:gd name="T21" fmla="*/ 653 h 1804"/>
                <a:gd name="T22" fmla="*/ 1555 w 2135"/>
                <a:gd name="T23" fmla="*/ 827 h 1804"/>
                <a:gd name="T24" fmla="*/ 1710 w 2135"/>
                <a:gd name="T25" fmla="*/ 1019 h 1804"/>
                <a:gd name="T26" fmla="*/ 1854 w 2135"/>
                <a:gd name="T27" fmla="*/ 1229 h 1804"/>
                <a:gd name="T28" fmla="*/ 1937 w 2135"/>
                <a:gd name="T29" fmla="*/ 1366 h 1804"/>
                <a:gd name="T30" fmla="*/ 2009 w 2135"/>
                <a:gd name="T31" fmla="*/ 1510 h 1804"/>
                <a:gd name="T32" fmla="*/ 2069 w 2135"/>
                <a:gd name="T33" fmla="*/ 1654 h 1804"/>
                <a:gd name="T34" fmla="*/ 2123 w 2135"/>
                <a:gd name="T35" fmla="*/ 1804 h 1804"/>
                <a:gd name="T36" fmla="*/ 2135 w 2135"/>
                <a:gd name="T37" fmla="*/ 1804 h 1804"/>
                <a:gd name="T38" fmla="*/ 2081 w 2135"/>
                <a:gd name="T39" fmla="*/ 1654 h 1804"/>
                <a:gd name="T40" fmla="*/ 2021 w 2135"/>
                <a:gd name="T41" fmla="*/ 1510 h 1804"/>
                <a:gd name="T42" fmla="*/ 1949 w 2135"/>
                <a:gd name="T43" fmla="*/ 1366 h 1804"/>
                <a:gd name="T44" fmla="*/ 1866 w 2135"/>
                <a:gd name="T45" fmla="*/ 1223 h 1804"/>
                <a:gd name="T46" fmla="*/ 1722 w 2135"/>
                <a:gd name="T47" fmla="*/ 1013 h 1804"/>
                <a:gd name="T48" fmla="*/ 1561 w 2135"/>
                <a:gd name="T49" fmla="*/ 821 h 1804"/>
                <a:gd name="T50" fmla="*/ 1387 w 2135"/>
                <a:gd name="T51" fmla="*/ 647 h 1804"/>
                <a:gd name="T52" fmla="*/ 1202 w 2135"/>
                <a:gd name="T53" fmla="*/ 491 h 1804"/>
                <a:gd name="T54" fmla="*/ 999 w 2135"/>
                <a:gd name="T55" fmla="*/ 353 h 1804"/>
                <a:gd name="T56" fmla="*/ 783 w 2135"/>
                <a:gd name="T57" fmla="*/ 239 h 1804"/>
                <a:gd name="T58" fmla="*/ 562 w 2135"/>
                <a:gd name="T59" fmla="*/ 138 h 1804"/>
                <a:gd name="T60" fmla="*/ 329 w 2135"/>
                <a:gd name="T61" fmla="*/ 66 h 1804"/>
                <a:gd name="T62" fmla="*/ 329 w 2135"/>
                <a:gd name="T63" fmla="*/ 66 h 18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135" h="1804">
                  <a:moveTo>
                    <a:pt x="329" y="66"/>
                  </a:moveTo>
                  <a:lnTo>
                    <a:pt x="161" y="30"/>
                  </a:lnTo>
                  <a:lnTo>
                    <a:pt x="0" y="0"/>
                  </a:lnTo>
                  <a:lnTo>
                    <a:pt x="0" y="12"/>
                  </a:lnTo>
                  <a:lnTo>
                    <a:pt x="161" y="42"/>
                  </a:lnTo>
                  <a:lnTo>
                    <a:pt x="323" y="78"/>
                  </a:lnTo>
                  <a:lnTo>
                    <a:pt x="556" y="150"/>
                  </a:lnTo>
                  <a:lnTo>
                    <a:pt x="777" y="245"/>
                  </a:lnTo>
                  <a:lnTo>
                    <a:pt x="993" y="365"/>
                  </a:lnTo>
                  <a:lnTo>
                    <a:pt x="1196" y="503"/>
                  </a:lnTo>
                  <a:lnTo>
                    <a:pt x="1381" y="653"/>
                  </a:lnTo>
                  <a:lnTo>
                    <a:pt x="1555" y="827"/>
                  </a:lnTo>
                  <a:lnTo>
                    <a:pt x="1710" y="1019"/>
                  </a:lnTo>
                  <a:lnTo>
                    <a:pt x="1854" y="1229"/>
                  </a:lnTo>
                  <a:lnTo>
                    <a:pt x="1937" y="1366"/>
                  </a:lnTo>
                  <a:lnTo>
                    <a:pt x="2009" y="1510"/>
                  </a:lnTo>
                  <a:lnTo>
                    <a:pt x="2069" y="1654"/>
                  </a:lnTo>
                  <a:lnTo>
                    <a:pt x="2123" y="1804"/>
                  </a:lnTo>
                  <a:lnTo>
                    <a:pt x="2135" y="1804"/>
                  </a:lnTo>
                  <a:lnTo>
                    <a:pt x="2081" y="1654"/>
                  </a:lnTo>
                  <a:lnTo>
                    <a:pt x="2021" y="1510"/>
                  </a:lnTo>
                  <a:lnTo>
                    <a:pt x="1949" y="1366"/>
                  </a:lnTo>
                  <a:lnTo>
                    <a:pt x="1866" y="1223"/>
                  </a:lnTo>
                  <a:lnTo>
                    <a:pt x="1722" y="1013"/>
                  </a:lnTo>
                  <a:lnTo>
                    <a:pt x="1561" y="821"/>
                  </a:lnTo>
                  <a:lnTo>
                    <a:pt x="1387" y="647"/>
                  </a:lnTo>
                  <a:lnTo>
                    <a:pt x="1202" y="491"/>
                  </a:lnTo>
                  <a:lnTo>
                    <a:pt x="999" y="353"/>
                  </a:lnTo>
                  <a:lnTo>
                    <a:pt x="783" y="239"/>
                  </a:lnTo>
                  <a:lnTo>
                    <a:pt x="562" y="138"/>
                  </a:lnTo>
                  <a:lnTo>
                    <a:pt x="329" y="66"/>
                  </a:lnTo>
                  <a:lnTo>
                    <a:pt x="329" y="66"/>
                  </a:lnTo>
                  <a:close/>
                </a:path>
              </a:pathLst>
            </a:custGeom>
            <a:gradFill rotWithShape="0">
              <a:gsLst>
                <a:gs pos="0">
                  <a:schemeClr val="bg1"/>
                </a:gs>
                <a:gs pos="50000">
                  <a:schemeClr val="bg2"/>
                </a:gs>
                <a:gs pos="100000">
                  <a:schemeClr val="bg1"/>
                </a:gs>
              </a:gsLst>
              <a:lin ang="27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CA"/>
            </a:p>
          </p:txBody>
        </p:sp>
        <p:sp>
          <p:nvSpPr>
            <p:cNvPr id="41988" name="Freeform 4"/>
            <p:cNvSpPr>
              <a:spLocks/>
            </p:cNvSpPr>
            <p:nvPr/>
          </p:nvSpPr>
          <p:spPr bwMode="hidden">
            <a:xfrm>
              <a:off x="0" y="2458"/>
              <a:ext cx="1854" cy="1858"/>
            </a:xfrm>
            <a:custGeom>
              <a:avLst/>
              <a:gdLst>
                <a:gd name="T0" fmla="*/ 1854 w 1854"/>
                <a:gd name="T1" fmla="*/ 1858 h 1858"/>
                <a:gd name="T2" fmla="*/ 0 w 1854"/>
                <a:gd name="T3" fmla="*/ 1858 h 1858"/>
                <a:gd name="T4" fmla="*/ 0 w 1854"/>
                <a:gd name="T5" fmla="*/ 0 h 1858"/>
                <a:gd name="T6" fmla="*/ 1854 w 1854"/>
                <a:gd name="T7" fmla="*/ 1858 h 1858"/>
                <a:gd name="T8" fmla="*/ 1854 w 1854"/>
                <a:gd name="T9" fmla="*/ 1858 h 1858"/>
              </a:gdLst>
              <a:ahLst/>
              <a:cxnLst>
                <a:cxn ang="0">
                  <a:pos x="T0" y="T1"/>
                </a:cxn>
                <a:cxn ang="0">
                  <a:pos x="T2" y="T3"/>
                </a:cxn>
                <a:cxn ang="0">
                  <a:pos x="T4" y="T5"/>
                </a:cxn>
                <a:cxn ang="0">
                  <a:pos x="T6" y="T7"/>
                </a:cxn>
                <a:cxn ang="0">
                  <a:pos x="T8" y="T9"/>
                </a:cxn>
              </a:cxnLst>
              <a:rect l="0" t="0" r="r" b="b"/>
              <a:pathLst>
                <a:path w="1854" h="1858">
                  <a:moveTo>
                    <a:pt x="1854" y="1858"/>
                  </a:moveTo>
                  <a:lnTo>
                    <a:pt x="0" y="1858"/>
                  </a:lnTo>
                  <a:lnTo>
                    <a:pt x="0" y="0"/>
                  </a:lnTo>
                  <a:lnTo>
                    <a:pt x="1854" y="1858"/>
                  </a:lnTo>
                  <a:lnTo>
                    <a:pt x="1854" y="1858"/>
                  </a:lnTo>
                  <a:close/>
                </a:path>
              </a:pathLst>
            </a:custGeom>
            <a:gradFill rotWithShape="0">
              <a:gsLst>
                <a:gs pos="0">
                  <a:schemeClr val="bg2"/>
                </a:gs>
                <a:gs pos="50000">
                  <a:schemeClr val="bg1"/>
                </a:gs>
                <a:gs pos="100000">
                  <a:schemeClr val="bg2"/>
                </a:gs>
              </a:gsLst>
              <a:lin ang="189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CA"/>
            </a:p>
          </p:txBody>
        </p:sp>
        <p:sp>
          <p:nvSpPr>
            <p:cNvPr id="41989" name="Freeform 5"/>
            <p:cNvSpPr>
              <a:spLocks/>
            </p:cNvSpPr>
            <p:nvPr/>
          </p:nvSpPr>
          <p:spPr bwMode="ltGray">
            <a:xfrm>
              <a:off x="0" y="2735"/>
              <a:ext cx="1745" cy="1577"/>
            </a:xfrm>
            <a:custGeom>
              <a:avLst/>
              <a:gdLst>
                <a:gd name="T0" fmla="*/ 1640 w 1745"/>
                <a:gd name="T1" fmla="*/ 1377 h 1577"/>
                <a:gd name="T2" fmla="*/ 1692 w 1745"/>
                <a:gd name="T3" fmla="*/ 1479 h 1577"/>
                <a:gd name="T4" fmla="*/ 1732 w 1745"/>
                <a:gd name="T5" fmla="*/ 1577 h 1577"/>
                <a:gd name="T6" fmla="*/ 1745 w 1745"/>
                <a:gd name="T7" fmla="*/ 1577 h 1577"/>
                <a:gd name="T8" fmla="*/ 1703 w 1745"/>
                <a:gd name="T9" fmla="*/ 1469 h 1577"/>
                <a:gd name="T10" fmla="*/ 1649 w 1745"/>
                <a:gd name="T11" fmla="*/ 1367 h 1577"/>
                <a:gd name="T12" fmla="*/ 1535 w 1745"/>
                <a:gd name="T13" fmla="*/ 1157 h 1577"/>
                <a:gd name="T14" fmla="*/ 1395 w 1745"/>
                <a:gd name="T15" fmla="*/ 951 h 1577"/>
                <a:gd name="T16" fmla="*/ 1236 w 1745"/>
                <a:gd name="T17" fmla="*/ 756 h 1577"/>
                <a:gd name="T18" fmla="*/ 1061 w 1745"/>
                <a:gd name="T19" fmla="*/ 582 h 1577"/>
                <a:gd name="T20" fmla="*/ 876 w 1745"/>
                <a:gd name="T21" fmla="*/ 426 h 1577"/>
                <a:gd name="T22" fmla="*/ 672 w 1745"/>
                <a:gd name="T23" fmla="*/ 294 h 1577"/>
                <a:gd name="T24" fmla="*/ 455 w 1745"/>
                <a:gd name="T25" fmla="*/ 174 h 1577"/>
                <a:gd name="T26" fmla="*/ 234 w 1745"/>
                <a:gd name="T27" fmla="*/ 78 h 1577"/>
                <a:gd name="T28" fmla="*/ 0 w 1745"/>
                <a:gd name="T29" fmla="*/ 0 h 1577"/>
                <a:gd name="T30" fmla="*/ 0 w 1745"/>
                <a:gd name="T31" fmla="*/ 12 h 1577"/>
                <a:gd name="T32" fmla="*/ 222 w 1745"/>
                <a:gd name="T33" fmla="*/ 89 h 1577"/>
                <a:gd name="T34" fmla="*/ 446 w 1745"/>
                <a:gd name="T35" fmla="*/ 185 h 1577"/>
                <a:gd name="T36" fmla="*/ 662 w 1745"/>
                <a:gd name="T37" fmla="*/ 305 h 1577"/>
                <a:gd name="T38" fmla="*/ 866 w 1745"/>
                <a:gd name="T39" fmla="*/ 437 h 1577"/>
                <a:gd name="T40" fmla="*/ 1052 w 1745"/>
                <a:gd name="T41" fmla="*/ 593 h 1577"/>
                <a:gd name="T42" fmla="*/ 1226 w 1745"/>
                <a:gd name="T43" fmla="*/ 767 h 1577"/>
                <a:gd name="T44" fmla="*/ 1385 w 1745"/>
                <a:gd name="T45" fmla="*/ 960 h 1577"/>
                <a:gd name="T46" fmla="*/ 1526 w 1745"/>
                <a:gd name="T47" fmla="*/ 1167 h 1577"/>
                <a:gd name="T48" fmla="*/ 1640 w 1745"/>
                <a:gd name="T49" fmla="*/ 1377 h 15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745" h="1577">
                  <a:moveTo>
                    <a:pt x="1640" y="1377"/>
                  </a:moveTo>
                  <a:lnTo>
                    <a:pt x="1692" y="1479"/>
                  </a:lnTo>
                  <a:lnTo>
                    <a:pt x="1732" y="1577"/>
                  </a:lnTo>
                  <a:lnTo>
                    <a:pt x="1745" y="1577"/>
                  </a:lnTo>
                  <a:lnTo>
                    <a:pt x="1703" y="1469"/>
                  </a:lnTo>
                  <a:lnTo>
                    <a:pt x="1649" y="1367"/>
                  </a:lnTo>
                  <a:lnTo>
                    <a:pt x="1535" y="1157"/>
                  </a:lnTo>
                  <a:lnTo>
                    <a:pt x="1395" y="951"/>
                  </a:lnTo>
                  <a:lnTo>
                    <a:pt x="1236" y="756"/>
                  </a:lnTo>
                  <a:lnTo>
                    <a:pt x="1061" y="582"/>
                  </a:lnTo>
                  <a:lnTo>
                    <a:pt x="876" y="426"/>
                  </a:lnTo>
                  <a:lnTo>
                    <a:pt x="672" y="294"/>
                  </a:lnTo>
                  <a:lnTo>
                    <a:pt x="455" y="174"/>
                  </a:lnTo>
                  <a:lnTo>
                    <a:pt x="234" y="78"/>
                  </a:lnTo>
                  <a:lnTo>
                    <a:pt x="0" y="0"/>
                  </a:lnTo>
                  <a:lnTo>
                    <a:pt x="0" y="12"/>
                  </a:lnTo>
                  <a:lnTo>
                    <a:pt x="222" y="89"/>
                  </a:lnTo>
                  <a:lnTo>
                    <a:pt x="446" y="185"/>
                  </a:lnTo>
                  <a:lnTo>
                    <a:pt x="662" y="305"/>
                  </a:lnTo>
                  <a:lnTo>
                    <a:pt x="866" y="437"/>
                  </a:lnTo>
                  <a:lnTo>
                    <a:pt x="1052" y="593"/>
                  </a:lnTo>
                  <a:lnTo>
                    <a:pt x="1226" y="767"/>
                  </a:lnTo>
                  <a:lnTo>
                    <a:pt x="1385" y="960"/>
                  </a:lnTo>
                  <a:lnTo>
                    <a:pt x="1526" y="1167"/>
                  </a:lnTo>
                  <a:lnTo>
                    <a:pt x="1640" y="1377"/>
                  </a:lnTo>
                  <a:close/>
                </a:path>
              </a:pathLst>
            </a:custGeom>
            <a:gradFill rotWithShape="0">
              <a:gsLst>
                <a:gs pos="0">
                  <a:schemeClr val="bg1"/>
                </a:gs>
                <a:gs pos="50000">
                  <a:schemeClr val="bg2"/>
                </a:gs>
                <a:gs pos="100000">
                  <a:schemeClr val="bg1"/>
                </a:gs>
              </a:gsLst>
              <a:lin ang="27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CA"/>
            </a:p>
          </p:txBody>
        </p:sp>
        <p:sp>
          <p:nvSpPr>
            <p:cNvPr id="41990" name="Freeform 6"/>
            <p:cNvSpPr>
              <a:spLocks/>
            </p:cNvSpPr>
            <p:nvPr/>
          </p:nvSpPr>
          <p:spPr bwMode="ltGray">
            <a:xfrm>
              <a:off x="0" y="2544"/>
              <a:ext cx="1745" cy="1768"/>
            </a:xfrm>
            <a:custGeom>
              <a:avLst/>
              <a:gdLst>
                <a:gd name="T0" fmla="*/ 0 w 1745"/>
                <a:gd name="T1" fmla="*/ 0 h 1768"/>
                <a:gd name="T2" fmla="*/ 0 w 1745"/>
                <a:gd name="T3" fmla="*/ 12 h 1768"/>
                <a:gd name="T4" fmla="*/ 210 w 1745"/>
                <a:gd name="T5" fmla="*/ 88 h 1768"/>
                <a:gd name="T6" fmla="*/ 426 w 1745"/>
                <a:gd name="T7" fmla="*/ 190 h 1768"/>
                <a:gd name="T8" fmla="*/ 630 w 1745"/>
                <a:gd name="T9" fmla="*/ 304 h 1768"/>
                <a:gd name="T10" fmla="*/ 818 w 1745"/>
                <a:gd name="T11" fmla="*/ 442 h 1768"/>
                <a:gd name="T12" fmla="*/ 998 w 1745"/>
                <a:gd name="T13" fmla="*/ 592 h 1768"/>
                <a:gd name="T14" fmla="*/ 1164 w 1745"/>
                <a:gd name="T15" fmla="*/ 766 h 1768"/>
                <a:gd name="T16" fmla="*/ 1310 w 1745"/>
                <a:gd name="T17" fmla="*/ 942 h 1768"/>
                <a:gd name="T18" fmla="*/ 1454 w 1745"/>
                <a:gd name="T19" fmla="*/ 1146 h 1768"/>
                <a:gd name="T20" fmla="*/ 1536 w 1745"/>
                <a:gd name="T21" fmla="*/ 1298 h 1768"/>
                <a:gd name="T22" fmla="*/ 1614 w 1745"/>
                <a:gd name="T23" fmla="*/ 1456 h 1768"/>
                <a:gd name="T24" fmla="*/ 1682 w 1745"/>
                <a:gd name="T25" fmla="*/ 1616 h 1768"/>
                <a:gd name="T26" fmla="*/ 1733 w 1745"/>
                <a:gd name="T27" fmla="*/ 1768 h 1768"/>
                <a:gd name="T28" fmla="*/ 1745 w 1745"/>
                <a:gd name="T29" fmla="*/ 1768 h 1768"/>
                <a:gd name="T30" fmla="*/ 1691 w 1745"/>
                <a:gd name="T31" fmla="*/ 1606 h 1768"/>
                <a:gd name="T32" fmla="*/ 1623 w 1745"/>
                <a:gd name="T33" fmla="*/ 1445 h 1768"/>
                <a:gd name="T34" fmla="*/ 1547 w 1745"/>
                <a:gd name="T35" fmla="*/ 1288 h 1768"/>
                <a:gd name="T36" fmla="*/ 1463 w 1745"/>
                <a:gd name="T37" fmla="*/ 1136 h 1768"/>
                <a:gd name="T38" fmla="*/ 1320 w 1745"/>
                <a:gd name="T39" fmla="*/ 932 h 1768"/>
                <a:gd name="T40" fmla="*/ 1173 w 1745"/>
                <a:gd name="T41" fmla="*/ 755 h 1768"/>
                <a:gd name="T42" fmla="*/ 1008 w 1745"/>
                <a:gd name="T43" fmla="*/ 581 h 1768"/>
                <a:gd name="T44" fmla="*/ 827 w 1745"/>
                <a:gd name="T45" fmla="*/ 431 h 1768"/>
                <a:gd name="T46" fmla="*/ 642 w 1745"/>
                <a:gd name="T47" fmla="*/ 293 h 1768"/>
                <a:gd name="T48" fmla="*/ 437 w 1745"/>
                <a:gd name="T49" fmla="*/ 179 h 1768"/>
                <a:gd name="T50" fmla="*/ 222 w 1745"/>
                <a:gd name="T51" fmla="*/ 78 h 1768"/>
                <a:gd name="T52" fmla="*/ 0 w 1745"/>
                <a:gd name="T53" fmla="*/ 0 h 1768"/>
                <a:gd name="T54" fmla="*/ 0 w 1745"/>
                <a:gd name="T55" fmla="*/ 0 h 17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745" h="1768">
                  <a:moveTo>
                    <a:pt x="0" y="0"/>
                  </a:moveTo>
                  <a:lnTo>
                    <a:pt x="0" y="12"/>
                  </a:lnTo>
                  <a:lnTo>
                    <a:pt x="210" y="88"/>
                  </a:lnTo>
                  <a:lnTo>
                    <a:pt x="426" y="190"/>
                  </a:lnTo>
                  <a:lnTo>
                    <a:pt x="630" y="304"/>
                  </a:lnTo>
                  <a:lnTo>
                    <a:pt x="818" y="442"/>
                  </a:lnTo>
                  <a:lnTo>
                    <a:pt x="998" y="592"/>
                  </a:lnTo>
                  <a:lnTo>
                    <a:pt x="1164" y="766"/>
                  </a:lnTo>
                  <a:lnTo>
                    <a:pt x="1310" y="942"/>
                  </a:lnTo>
                  <a:lnTo>
                    <a:pt x="1454" y="1146"/>
                  </a:lnTo>
                  <a:lnTo>
                    <a:pt x="1536" y="1298"/>
                  </a:lnTo>
                  <a:lnTo>
                    <a:pt x="1614" y="1456"/>
                  </a:lnTo>
                  <a:lnTo>
                    <a:pt x="1682" y="1616"/>
                  </a:lnTo>
                  <a:lnTo>
                    <a:pt x="1733" y="1768"/>
                  </a:lnTo>
                  <a:lnTo>
                    <a:pt x="1745" y="1768"/>
                  </a:lnTo>
                  <a:lnTo>
                    <a:pt x="1691" y="1606"/>
                  </a:lnTo>
                  <a:lnTo>
                    <a:pt x="1623" y="1445"/>
                  </a:lnTo>
                  <a:lnTo>
                    <a:pt x="1547" y="1288"/>
                  </a:lnTo>
                  <a:lnTo>
                    <a:pt x="1463" y="1136"/>
                  </a:lnTo>
                  <a:lnTo>
                    <a:pt x="1320" y="932"/>
                  </a:lnTo>
                  <a:lnTo>
                    <a:pt x="1173" y="755"/>
                  </a:lnTo>
                  <a:lnTo>
                    <a:pt x="1008" y="581"/>
                  </a:lnTo>
                  <a:lnTo>
                    <a:pt x="827" y="431"/>
                  </a:lnTo>
                  <a:lnTo>
                    <a:pt x="642" y="293"/>
                  </a:lnTo>
                  <a:lnTo>
                    <a:pt x="437" y="179"/>
                  </a:lnTo>
                  <a:lnTo>
                    <a:pt x="222" y="78"/>
                  </a:lnTo>
                  <a:lnTo>
                    <a:pt x="0" y="0"/>
                  </a:lnTo>
                  <a:lnTo>
                    <a:pt x="0" y="0"/>
                  </a:lnTo>
                  <a:close/>
                </a:path>
              </a:pathLst>
            </a:custGeom>
            <a:gradFill rotWithShape="0">
              <a:gsLst>
                <a:gs pos="0">
                  <a:schemeClr val="bg1"/>
                </a:gs>
                <a:gs pos="50000">
                  <a:schemeClr val="bg2"/>
                </a:gs>
                <a:gs pos="100000">
                  <a:schemeClr val="bg1"/>
                </a:gs>
              </a:gsLst>
              <a:lin ang="27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CA"/>
            </a:p>
          </p:txBody>
        </p:sp>
        <p:sp>
          <p:nvSpPr>
            <p:cNvPr id="41991" name="Oval 7"/>
            <p:cNvSpPr>
              <a:spLocks noChangeArrowheads="1"/>
            </p:cNvSpPr>
            <p:nvPr/>
          </p:nvSpPr>
          <p:spPr bwMode="ltGray">
            <a:xfrm>
              <a:off x="209" y="2784"/>
              <a:ext cx="86" cy="86"/>
            </a:xfrm>
            <a:prstGeom prst="ellipse">
              <a:avLst/>
            </a:prstGeom>
            <a:gradFill rotWithShape="0">
              <a:gsLst>
                <a:gs pos="0">
                  <a:schemeClr val="bg2"/>
                </a:gs>
                <a:gs pos="100000">
                  <a:schemeClr val="bg1"/>
                </a:gs>
              </a:gsLst>
              <a:lin ang="189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CA"/>
            </a:p>
          </p:txBody>
        </p:sp>
        <p:sp>
          <p:nvSpPr>
            <p:cNvPr id="41992" name="Oval 8"/>
            <p:cNvSpPr>
              <a:spLocks noChangeArrowheads="1"/>
            </p:cNvSpPr>
            <p:nvPr/>
          </p:nvSpPr>
          <p:spPr bwMode="ltGray">
            <a:xfrm>
              <a:off x="1536" y="3884"/>
              <a:ext cx="92" cy="92"/>
            </a:xfrm>
            <a:prstGeom prst="ellipse">
              <a:avLst/>
            </a:prstGeom>
            <a:gradFill rotWithShape="0">
              <a:gsLst>
                <a:gs pos="0">
                  <a:schemeClr val="bg2"/>
                </a:gs>
                <a:gs pos="100000">
                  <a:schemeClr val="bg1"/>
                </a:gs>
              </a:gsLst>
              <a:lin ang="27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CA"/>
            </a:p>
          </p:txBody>
        </p:sp>
        <p:sp>
          <p:nvSpPr>
            <p:cNvPr id="41993" name="Oval 9"/>
            <p:cNvSpPr>
              <a:spLocks noChangeArrowheads="1"/>
            </p:cNvSpPr>
            <p:nvPr/>
          </p:nvSpPr>
          <p:spPr bwMode="ltGray">
            <a:xfrm>
              <a:off x="791" y="2723"/>
              <a:ext cx="121" cy="121"/>
            </a:xfrm>
            <a:prstGeom prst="ellipse">
              <a:avLst/>
            </a:prstGeom>
            <a:gradFill rotWithShape="0">
              <a:gsLst>
                <a:gs pos="0">
                  <a:schemeClr val="bg2"/>
                </a:gs>
                <a:gs pos="100000">
                  <a:schemeClr val="bg1"/>
                </a:gs>
              </a:gsLst>
              <a:lin ang="189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CA"/>
            </a:p>
          </p:txBody>
        </p:sp>
      </p:grpSp>
      <p:sp>
        <p:nvSpPr>
          <p:cNvPr id="41994" name="Rectangle 10"/>
          <p:cNvSpPr>
            <a:spLocks noGrp="1" noChangeArrowheads="1"/>
          </p:cNvSpPr>
          <p:nvPr>
            <p:ph type="ctrTitle" sz="quarter"/>
          </p:nvPr>
        </p:nvSpPr>
        <p:spPr>
          <a:xfrm>
            <a:off x="685800" y="1873250"/>
            <a:ext cx="7772400" cy="1555750"/>
          </a:xfrm>
        </p:spPr>
        <p:txBody>
          <a:bodyPr/>
          <a:lstStyle>
            <a:lvl1pPr>
              <a:defRPr sz="4000"/>
            </a:lvl1pPr>
          </a:lstStyle>
          <a:p>
            <a:pPr lvl="0"/>
            <a:r>
              <a:rPr lang="en-CA" noProof="0" smtClean="0"/>
              <a:t>Click to edit Master title style</a:t>
            </a:r>
          </a:p>
        </p:txBody>
      </p:sp>
      <p:sp>
        <p:nvSpPr>
          <p:cNvPr id="41995" name="Rectangle 11"/>
          <p:cNvSpPr>
            <a:spLocks noGrp="1" noChangeArrowheads="1"/>
          </p:cNvSpPr>
          <p:nvPr>
            <p:ph type="subTitle" sz="quarter" idx="1"/>
          </p:nvPr>
        </p:nvSpPr>
        <p:spPr>
          <a:xfrm>
            <a:off x="1371600" y="3886200"/>
            <a:ext cx="6400800" cy="1752600"/>
          </a:xfrm>
        </p:spPr>
        <p:txBody>
          <a:bodyPr/>
          <a:lstStyle>
            <a:lvl1pPr marL="0" indent="0" algn="ctr">
              <a:buFont typeface="Wingdings" pitchFamily="1" charset="2"/>
              <a:buNone/>
              <a:defRPr/>
            </a:lvl1pPr>
          </a:lstStyle>
          <a:p>
            <a:pPr lvl="0"/>
            <a:r>
              <a:rPr lang="en-CA" noProof="0" smtClean="0"/>
              <a:t>Click to edit Master subtitle style</a:t>
            </a:r>
          </a:p>
        </p:txBody>
      </p:sp>
      <p:sp>
        <p:nvSpPr>
          <p:cNvPr id="41996" name="Rectangle 12"/>
          <p:cNvSpPr>
            <a:spLocks noGrp="1" noChangeArrowheads="1"/>
          </p:cNvSpPr>
          <p:nvPr>
            <p:ph type="dt" sz="quarter" idx="2"/>
          </p:nvPr>
        </p:nvSpPr>
        <p:spPr>
          <a:xfrm>
            <a:off x="457200" y="6248400"/>
            <a:ext cx="2133600" cy="457200"/>
          </a:xfrm>
        </p:spPr>
        <p:txBody>
          <a:bodyPr/>
          <a:lstStyle>
            <a:lvl1pPr>
              <a:defRPr sz="1000"/>
            </a:lvl1pPr>
          </a:lstStyle>
          <a:p>
            <a:pPr>
              <a:defRPr/>
            </a:pPr>
            <a:endParaRPr lang="en-CA" dirty="0"/>
          </a:p>
        </p:txBody>
      </p:sp>
      <p:sp>
        <p:nvSpPr>
          <p:cNvPr id="41997" name="Rectangle 13"/>
          <p:cNvSpPr>
            <a:spLocks noGrp="1" noChangeArrowheads="1"/>
          </p:cNvSpPr>
          <p:nvPr>
            <p:ph type="ftr" sz="quarter" idx="3"/>
          </p:nvPr>
        </p:nvSpPr>
        <p:spPr>
          <a:xfrm>
            <a:off x="3124200" y="6248400"/>
            <a:ext cx="2895600" cy="457200"/>
          </a:xfrm>
        </p:spPr>
        <p:txBody>
          <a:bodyPr/>
          <a:lstStyle>
            <a:lvl1pPr>
              <a:defRPr sz="1000"/>
            </a:lvl1pPr>
          </a:lstStyle>
          <a:p>
            <a:pPr>
              <a:defRPr/>
            </a:pPr>
            <a:r>
              <a:rPr lang="en-CA" smtClean="0"/>
              <a:t>Dr. Liam Kilmurray</a:t>
            </a:r>
            <a:endParaRPr lang="en-CA"/>
          </a:p>
        </p:txBody>
      </p:sp>
      <p:sp>
        <p:nvSpPr>
          <p:cNvPr id="41998" name="Rectangle 14"/>
          <p:cNvSpPr>
            <a:spLocks noGrp="1" noChangeArrowheads="1"/>
          </p:cNvSpPr>
          <p:nvPr>
            <p:ph type="sldNum" sz="quarter" idx="4"/>
          </p:nvPr>
        </p:nvSpPr>
        <p:spPr/>
        <p:txBody>
          <a:bodyPr/>
          <a:lstStyle>
            <a:lvl1pPr>
              <a:defRPr/>
            </a:lvl1pPr>
          </a:lstStyle>
          <a:p>
            <a:fld id="{DA901BC4-8BEE-41C9-A64F-440949959E71}" type="slidenum">
              <a:rPr lang="en-CA"/>
              <a:pPr/>
              <a:t>‹#›</a:t>
            </a:fld>
            <a:endParaRPr lang="en-CA"/>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10"/>
          </p:nvPr>
        </p:nvSpPr>
        <p:spPr/>
        <p:txBody>
          <a:bodyPr/>
          <a:lstStyle>
            <a:lvl1pPr>
              <a:defRPr/>
            </a:lvl1pPr>
          </a:lstStyle>
          <a:p>
            <a:pPr>
              <a:defRPr/>
            </a:pPr>
            <a:endParaRPr lang="en-CA" dirty="0"/>
          </a:p>
        </p:txBody>
      </p:sp>
      <p:sp>
        <p:nvSpPr>
          <p:cNvPr id="5" name="Footer Placeholder 4"/>
          <p:cNvSpPr>
            <a:spLocks noGrp="1"/>
          </p:cNvSpPr>
          <p:nvPr>
            <p:ph type="ftr" sz="quarter" idx="11"/>
          </p:nvPr>
        </p:nvSpPr>
        <p:spPr/>
        <p:txBody>
          <a:bodyPr/>
          <a:lstStyle>
            <a:lvl1pPr>
              <a:defRPr/>
            </a:lvl1pPr>
          </a:lstStyle>
          <a:p>
            <a:pPr>
              <a:defRPr/>
            </a:pPr>
            <a:r>
              <a:rPr lang="en-CA" smtClean="0"/>
              <a:t>Dr. Liam Kilmurray</a:t>
            </a:r>
            <a:endParaRPr lang="en-CA"/>
          </a:p>
        </p:txBody>
      </p:sp>
      <p:sp>
        <p:nvSpPr>
          <p:cNvPr id="6" name="Slide Number Placeholder 5"/>
          <p:cNvSpPr>
            <a:spLocks noGrp="1"/>
          </p:cNvSpPr>
          <p:nvPr>
            <p:ph type="sldNum" sz="quarter" idx="12"/>
          </p:nvPr>
        </p:nvSpPr>
        <p:spPr/>
        <p:txBody>
          <a:bodyPr/>
          <a:lstStyle>
            <a:lvl1pPr>
              <a:defRPr/>
            </a:lvl1pPr>
          </a:lstStyle>
          <a:p>
            <a:fld id="{E3784C7B-AEB4-40BE-8768-5040F6388BE8}" type="slidenum">
              <a:rPr lang="en-CA"/>
              <a:pPr/>
              <a:t>‹#›</a:t>
            </a:fld>
            <a:endParaRPr lang="en-CA"/>
          </a:p>
        </p:txBody>
      </p:sp>
    </p:spTree>
    <p:extLst>
      <p:ext uri="{BB962C8B-B14F-4D97-AF65-F5344CB8AC3E}">
        <p14:creationId xmlns:p14="http://schemas.microsoft.com/office/powerpoint/2010/main" val="141943652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CA"/>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endParaRPr lang="en-CA" dirty="0"/>
          </a:p>
        </p:txBody>
      </p:sp>
      <p:sp>
        <p:nvSpPr>
          <p:cNvPr id="5" name="Footer Placeholder 4"/>
          <p:cNvSpPr>
            <a:spLocks noGrp="1"/>
          </p:cNvSpPr>
          <p:nvPr>
            <p:ph type="ftr" sz="quarter" idx="11"/>
          </p:nvPr>
        </p:nvSpPr>
        <p:spPr/>
        <p:txBody>
          <a:bodyPr/>
          <a:lstStyle>
            <a:lvl1pPr>
              <a:defRPr/>
            </a:lvl1pPr>
          </a:lstStyle>
          <a:p>
            <a:pPr>
              <a:defRPr/>
            </a:pPr>
            <a:r>
              <a:rPr lang="en-CA" smtClean="0"/>
              <a:t>Dr. Liam Kilmurray</a:t>
            </a:r>
            <a:endParaRPr lang="en-CA"/>
          </a:p>
        </p:txBody>
      </p:sp>
      <p:sp>
        <p:nvSpPr>
          <p:cNvPr id="6" name="Slide Number Placeholder 5"/>
          <p:cNvSpPr>
            <a:spLocks noGrp="1"/>
          </p:cNvSpPr>
          <p:nvPr>
            <p:ph type="sldNum" sz="quarter" idx="12"/>
          </p:nvPr>
        </p:nvSpPr>
        <p:spPr/>
        <p:txBody>
          <a:bodyPr/>
          <a:lstStyle>
            <a:lvl1pPr>
              <a:defRPr/>
            </a:lvl1pPr>
          </a:lstStyle>
          <a:p>
            <a:fld id="{A724D0FC-D422-44CF-BCC6-B2EE81B3A34F}" type="slidenum">
              <a:rPr lang="en-CA"/>
              <a:pPr/>
              <a:t>‹#›</a:t>
            </a:fld>
            <a:endParaRPr lang="en-CA"/>
          </a:p>
        </p:txBody>
      </p:sp>
    </p:spTree>
    <p:extLst>
      <p:ext uri="{BB962C8B-B14F-4D97-AF65-F5344CB8AC3E}">
        <p14:creationId xmlns:p14="http://schemas.microsoft.com/office/powerpoint/2010/main" val="97455058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Content Placeholder 2"/>
          <p:cNvSpPr>
            <a:spLocks noGrp="1"/>
          </p:cNvSpPr>
          <p:nvPr>
            <p:ph sz="half" idx="1"/>
          </p:nvPr>
        </p:nvSpPr>
        <p:spPr>
          <a:xfrm>
            <a:off x="457200" y="1412875"/>
            <a:ext cx="4038600" cy="471805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Content Placeholder 3"/>
          <p:cNvSpPr>
            <a:spLocks noGrp="1"/>
          </p:cNvSpPr>
          <p:nvPr>
            <p:ph sz="half" idx="2"/>
          </p:nvPr>
        </p:nvSpPr>
        <p:spPr>
          <a:xfrm>
            <a:off x="4648200" y="1412875"/>
            <a:ext cx="4038600" cy="471805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5" name="Date Placeholder 4"/>
          <p:cNvSpPr>
            <a:spLocks noGrp="1"/>
          </p:cNvSpPr>
          <p:nvPr>
            <p:ph type="dt" sz="half" idx="10"/>
          </p:nvPr>
        </p:nvSpPr>
        <p:spPr/>
        <p:txBody>
          <a:bodyPr/>
          <a:lstStyle>
            <a:lvl1pPr>
              <a:defRPr/>
            </a:lvl1pPr>
          </a:lstStyle>
          <a:p>
            <a:pPr>
              <a:defRPr/>
            </a:pPr>
            <a:endParaRPr lang="en-CA" dirty="0"/>
          </a:p>
        </p:txBody>
      </p:sp>
      <p:sp>
        <p:nvSpPr>
          <p:cNvPr id="6" name="Footer Placeholder 5"/>
          <p:cNvSpPr>
            <a:spLocks noGrp="1"/>
          </p:cNvSpPr>
          <p:nvPr>
            <p:ph type="ftr" sz="quarter" idx="11"/>
          </p:nvPr>
        </p:nvSpPr>
        <p:spPr/>
        <p:txBody>
          <a:bodyPr/>
          <a:lstStyle>
            <a:lvl1pPr>
              <a:defRPr/>
            </a:lvl1pPr>
          </a:lstStyle>
          <a:p>
            <a:pPr>
              <a:defRPr/>
            </a:pPr>
            <a:r>
              <a:rPr lang="en-CA" smtClean="0"/>
              <a:t>Dr. Liam Kilmurray</a:t>
            </a:r>
            <a:endParaRPr lang="en-CA"/>
          </a:p>
        </p:txBody>
      </p:sp>
      <p:sp>
        <p:nvSpPr>
          <p:cNvPr id="7" name="Slide Number Placeholder 6"/>
          <p:cNvSpPr>
            <a:spLocks noGrp="1"/>
          </p:cNvSpPr>
          <p:nvPr>
            <p:ph type="sldNum" sz="quarter" idx="12"/>
          </p:nvPr>
        </p:nvSpPr>
        <p:spPr/>
        <p:txBody>
          <a:bodyPr/>
          <a:lstStyle>
            <a:lvl1pPr>
              <a:defRPr/>
            </a:lvl1pPr>
          </a:lstStyle>
          <a:p>
            <a:fld id="{B24D13A1-8770-44F9-AF4A-F14920AABA1C}" type="slidenum">
              <a:rPr lang="en-CA"/>
              <a:pPr/>
              <a:t>‹#›</a:t>
            </a:fld>
            <a:endParaRPr lang="en-CA"/>
          </a:p>
        </p:txBody>
      </p:sp>
    </p:spTree>
    <p:extLst>
      <p:ext uri="{BB962C8B-B14F-4D97-AF65-F5344CB8AC3E}">
        <p14:creationId xmlns:p14="http://schemas.microsoft.com/office/powerpoint/2010/main" val="308255659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CA"/>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7" name="Date Placeholder 6"/>
          <p:cNvSpPr>
            <a:spLocks noGrp="1"/>
          </p:cNvSpPr>
          <p:nvPr>
            <p:ph type="dt" sz="half" idx="10"/>
          </p:nvPr>
        </p:nvSpPr>
        <p:spPr/>
        <p:txBody>
          <a:bodyPr/>
          <a:lstStyle>
            <a:lvl1pPr>
              <a:defRPr/>
            </a:lvl1pPr>
          </a:lstStyle>
          <a:p>
            <a:pPr>
              <a:defRPr/>
            </a:pPr>
            <a:endParaRPr lang="en-CA" dirty="0"/>
          </a:p>
        </p:txBody>
      </p:sp>
      <p:sp>
        <p:nvSpPr>
          <p:cNvPr id="8" name="Footer Placeholder 7"/>
          <p:cNvSpPr>
            <a:spLocks noGrp="1"/>
          </p:cNvSpPr>
          <p:nvPr>
            <p:ph type="ftr" sz="quarter" idx="11"/>
          </p:nvPr>
        </p:nvSpPr>
        <p:spPr/>
        <p:txBody>
          <a:bodyPr/>
          <a:lstStyle>
            <a:lvl1pPr>
              <a:defRPr/>
            </a:lvl1pPr>
          </a:lstStyle>
          <a:p>
            <a:pPr>
              <a:defRPr/>
            </a:pPr>
            <a:r>
              <a:rPr lang="en-CA" smtClean="0"/>
              <a:t>Dr. Liam Kilmurray</a:t>
            </a:r>
            <a:endParaRPr lang="en-CA"/>
          </a:p>
        </p:txBody>
      </p:sp>
      <p:sp>
        <p:nvSpPr>
          <p:cNvPr id="9" name="Slide Number Placeholder 8"/>
          <p:cNvSpPr>
            <a:spLocks noGrp="1"/>
          </p:cNvSpPr>
          <p:nvPr>
            <p:ph type="sldNum" sz="quarter" idx="12"/>
          </p:nvPr>
        </p:nvSpPr>
        <p:spPr/>
        <p:txBody>
          <a:bodyPr/>
          <a:lstStyle>
            <a:lvl1pPr>
              <a:defRPr/>
            </a:lvl1pPr>
          </a:lstStyle>
          <a:p>
            <a:fld id="{49D55648-A5BE-4D4D-BBF1-FF817C99A4D8}" type="slidenum">
              <a:rPr lang="en-CA"/>
              <a:pPr/>
              <a:t>‹#›</a:t>
            </a:fld>
            <a:endParaRPr lang="en-CA"/>
          </a:p>
        </p:txBody>
      </p:sp>
    </p:spTree>
    <p:extLst>
      <p:ext uri="{BB962C8B-B14F-4D97-AF65-F5344CB8AC3E}">
        <p14:creationId xmlns:p14="http://schemas.microsoft.com/office/powerpoint/2010/main" val="229430966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Date Placeholder 2"/>
          <p:cNvSpPr>
            <a:spLocks noGrp="1"/>
          </p:cNvSpPr>
          <p:nvPr>
            <p:ph type="dt" sz="half" idx="10"/>
          </p:nvPr>
        </p:nvSpPr>
        <p:spPr/>
        <p:txBody>
          <a:bodyPr/>
          <a:lstStyle>
            <a:lvl1pPr>
              <a:defRPr/>
            </a:lvl1pPr>
          </a:lstStyle>
          <a:p>
            <a:pPr>
              <a:defRPr/>
            </a:pPr>
            <a:endParaRPr lang="en-CA" dirty="0"/>
          </a:p>
        </p:txBody>
      </p:sp>
      <p:sp>
        <p:nvSpPr>
          <p:cNvPr id="4" name="Footer Placeholder 3"/>
          <p:cNvSpPr>
            <a:spLocks noGrp="1"/>
          </p:cNvSpPr>
          <p:nvPr>
            <p:ph type="ftr" sz="quarter" idx="11"/>
          </p:nvPr>
        </p:nvSpPr>
        <p:spPr/>
        <p:txBody>
          <a:bodyPr/>
          <a:lstStyle>
            <a:lvl1pPr>
              <a:defRPr/>
            </a:lvl1pPr>
          </a:lstStyle>
          <a:p>
            <a:pPr>
              <a:defRPr/>
            </a:pPr>
            <a:r>
              <a:rPr lang="en-CA" smtClean="0"/>
              <a:t>Dr. Liam Kilmurray</a:t>
            </a:r>
            <a:endParaRPr lang="en-CA"/>
          </a:p>
        </p:txBody>
      </p:sp>
      <p:sp>
        <p:nvSpPr>
          <p:cNvPr id="5" name="Slide Number Placeholder 4"/>
          <p:cNvSpPr>
            <a:spLocks noGrp="1"/>
          </p:cNvSpPr>
          <p:nvPr>
            <p:ph type="sldNum" sz="quarter" idx="12"/>
          </p:nvPr>
        </p:nvSpPr>
        <p:spPr/>
        <p:txBody>
          <a:bodyPr/>
          <a:lstStyle>
            <a:lvl1pPr>
              <a:defRPr/>
            </a:lvl1pPr>
          </a:lstStyle>
          <a:p>
            <a:fld id="{C91D3AB8-0E34-446D-807A-92AA07B2D132}" type="slidenum">
              <a:rPr lang="en-CA"/>
              <a:pPr/>
              <a:t>‹#›</a:t>
            </a:fld>
            <a:endParaRPr lang="en-CA"/>
          </a:p>
        </p:txBody>
      </p:sp>
    </p:spTree>
    <p:extLst>
      <p:ext uri="{BB962C8B-B14F-4D97-AF65-F5344CB8AC3E}">
        <p14:creationId xmlns:p14="http://schemas.microsoft.com/office/powerpoint/2010/main" val="203067361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pPr>
              <a:defRPr/>
            </a:pPr>
            <a:endParaRPr lang="en-CA" dirty="0"/>
          </a:p>
        </p:txBody>
      </p:sp>
      <p:sp>
        <p:nvSpPr>
          <p:cNvPr id="3" name="Footer Placeholder 2"/>
          <p:cNvSpPr>
            <a:spLocks noGrp="1"/>
          </p:cNvSpPr>
          <p:nvPr>
            <p:ph type="ftr" sz="quarter" idx="11"/>
          </p:nvPr>
        </p:nvSpPr>
        <p:spPr/>
        <p:txBody>
          <a:bodyPr/>
          <a:lstStyle>
            <a:lvl1pPr>
              <a:defRPr/>
            </a:lvl1pPr>
          </a:lstStyle>
          <a:p>
            <a:pPr>
              <a:defRPr/>
            </a:pPr>
            <a:r>
              <a:rPr lang="en-CA" smtClean="0"/>
              <a:t>Dr. Liam Kilmurray</a:t>
            </a:r>
            <a:endParaRPr lang="en-CA"/>
          </a:p>
        </p:txBody>
      </p:sp>
      <p:sp>
        <p:nvSpPr>
          <p:cNvPr id="4" name="Slide Number Placeholder 3"/>
          <p:cNvSpPr>
            <a:spLocks noGrp="1"/>
          </p:cNvSpPr>
          <p:nvPr>
            <p:ph type="sldNum" sz="quarter" idx="12"/>
          </p:nvPr>
        </p:nvSpPr>
        <p:spPr/>
        <p:txBody>
          <a:bodyPr/>
          <a:lstStyle>
            <a:lvl1pPr>
              <a:defRPr/>
            </a:lvl1pPr>
          </a:lstStyle>
          <a:p>
            <a:fld id="{FF806D2D-516F-434B-BA7F-68ED25DCC7A9}" type="slidenum">
              <a:rPr lang="en-CA"/>
              <a:pPr/>
              <a:t>‹#›</a:t>
            </a:fld>
            <a:endParaRPr lang="en-CA"/>
          </a:p>
        </p:txBody>
      </p:sp>
    </p:spTree>
    <p:extLst>
      <p:ext uri="{BB962C8B-B14F-4D97-AF65-F5344CB8AC3E}">
        <p14:creationId xmlns:p14="http://schemas.microsoft.com/office/powerpoint/2010/main" val="40607176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CA"/>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pPr>
              <a:defRPr/>
            </a:pPr>
            <a:endParaRPr lang="en-CA" dirty="0"/>
          </a:p>
        </p:txBody>
      </p:sp>
      <p:sp>
        <p:nvSpPr>
          <p:cNvPr id="6" name="Footer Placeholder 5"/>
          <p:cNvSpPr>
            <a:spLocks noGrp="1"/>
          </p:cNvSpPr>
          <p:nvPr>
            <p:ph type="ftr" sz="quarter" idx="11"/>
          </p:nvPr>
        </p:nvSpPr>
        <p:spPr/>
        <p:txBody>
          <a:bodyPr/>
          <a:lstStyle>
            <a:lvl1pPr>
              <a:defRPr/>
            </a:lvl1pPr>
          </a:lstStyle>
          <a:p>
            <a:pPr>
              <a:defRPr/>
            </a:pPr>
            <a:r>
              <a:rPr lang="en-CA" smtClean="0"/>
              <a:t>Dr. Liam Kilmurray</a:t>
            </a:r>
            <a:endParaRPr lang="en-CA"/>
          </a:p>
        </p:txBody>
      </p:sp>
      <p:sp>
        <p:nvSpPr>
          <p:cNvPr id="7" name="Slide Number Placeholder 6"/>
          <p:cNvSpPr>
            <a:spLocks noGrp="1"/>
          </p:cNvSpPr>
          <p:nvPr>
            <p:ph type="sldNum" sz="quarter" idx="12"/>
          </p:nvPr>
        </p:nvSpPr>
        <p:spPr/>
        <p:txBody>
          <a:bodyPr/>
          <a:lstStyle>
            <a:lvl1pPr>
              <a:defRPr/>
            </a:lvl1pPr>
          </a:lstStyle>
          <a:p>
            <a:fld id="{C176C55D-A297-4076-A51C-7558FE69674F}" type="slidenum">
              <a:rPr lang="en-CA"/>
              <a:pPr/>
              <a:t>‹#›</a:t>
            </a:fld>
            <a:endParaRPr lang="en-CA"/>
          </a:p>
        </p:txBody>
      </p:sp>
    </p:spTree>
    <p:extLst>
      <p:ext uri="{BB962C8B-B14F-4D97-AF65-F5344CB8AC3E}">
        <p14:creationId xmlns:p14="http://schemas.microsoft.com/office/powerpoint/2010/main" val="230261722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CA"/>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CA"/>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pPr>
              <a:defRPr/>
            </a:pPr>
            <a:endParaRPr lang="en-CA" dirty="0"/>
          </a:p>
        </p:txBody>
      </p:sp>
      <p:sp>
        <p:nvSpPr>
          <p:cNvPr id="6" name="Footer Placeholder 5"/>
          <p:cNvSpPr>
            <a:spLocks noGrp="1"/>
          </p:cNvSpPr>
          <p:nvPr>
            <p:ph type="ftr" sz="quarter" idx="11"/>
          </p:nvPr>
        </p:nvSpPr>
        <p:spPr/>
        <p:txBody>
          <a:bodyPr/>
          <a:lstStyle>
            <a:lvl1pPr>
              <a:defRPr/>
            </a:lvl1pPr>
          </a:lstStyle>
          <a:p>
            <a:pPr>
              <a:defRPr/>
            </a:pPr>
            <a:r>
              <a:rPr lang="en-CA" smtClean="0"/>
              <a:t>Dr. Liam Kilmurray</a:t>
            </a:r>
            <a:endParaRPr lang="en-CA"/>
          </a:p>
        </p:txBody>
      </p:sp>
      <p:sp>
        <p:nvSpPr>
          <p:cNvPr id="7" name="Slide Number Placeholder 6"/>
          <p:cNvSpPr>
            <a:spLocks noGrp="1"/>
          </p:cNvSpPr>
          <p:nvPr>
            <p:ph type="sldNum" sz="quarter" idx="12"/>
          </p:nvPr>
        </p:nvSpPr>
        <p:spPr/>
        <p:txBody>
          <a:bodyPr/>
          <a:lstStyle>
            <a:lvl1pPr>
              <a:defRPr/>
            </a:lvl1pPr>
          </a:lstStyle>
          <a:p>
            <a:fld id="{38DCEF1D-A24F-4E53-8E65-9807AFA255EE}" type="slidenum">
              <a:rPr lang="en-CA"/>
              <a:pPr/>
              <a:t>‹#›</a:t>
            </a:fld>
            <a:endParaRPr lang="en-CA"/>
          </a:p>
        </p:txBody>
      </p:sp>
    </p:spTree>
    <p:extLst>
      <p:ext uri="{BB962C8B-B14F-4D97-AF65-F5344CB8AC3E}">
        <p14:creationId xmlns:p14="http://schemas.microsoft.com/office/powerpoint/2010/main" val="25156559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10"/>
          </p:nvPr>
        </p:nvSpPr>
        <p:spPr/>
        <p:txBody>
          <a:bodyPr/>
          <a:lstStyle>
            <a:lvl1pPr>
              <a:defRPr/>
            </a:lvl1pPr>
          </a:lstStyle>
          <a:p>
            <a:pPr>
              <a:defRPr/>
            </a:pPr>
            <a:endParaRPr lang="en-CA" dirty="0"/>
          </a:p>
        </p:txBody>
      </p:sp>
      <p:sp>
        <p:nvSpPr>
          <p:cNvPr id="5" name="Footer Placeholder 4"/>
          <p:cNvSpPr>
            <a:spLocks noGrp="1"/>
          </p:cNvSpPr>
          <p:nvPr>
            <p:ph type="ftr" sz="quarter" idx="11"/>
          </p:nvPr>
        </p:nvSpPr>
        <p:spPr/>
        <p:txBody>
          <a:bodyPr/>
          <a:lstStyle>
            <a:lvl1pPr>
              <a:defRPr/>
            </a:lvl1pPr>
          </a:lstStyle>
          <a:p>
            <a:pPr>
              <a:defRPr/>
            </a:pPr>
            <a:r>
              <a:rPr lang="en-CA" smtClean="0"/>
              <a:t>Dr. Liam Kilmurray</a:t>
            </a:r>
            <a:endParaRPr lang="en-CA"/>
          </a:p>
        </p:txBody>
      </p:sp>
      <p:sp>
        <p:nvSpPr>
          <p:cNvPr id="6" name="Slide Number Placeholder 5"/>
          <p:cNvSpPr>
            <a:spLocks noGrp="1"/>
          </p:cNvSpPr>
          <p:nvPr>
            <p:ph type="sldNum" sz="quarter" idx="12"/>
          </p:nvPr>
        </p:nvSpPr>
        <p:spPr/>
        <p:txBody>
          <a:bodyPr/>
          <a:lstStyle>
            <a:lvl1pPr>
              <a:defRPr/>
            </a:lvl1pPr>
          </a:lstStyle>
          <a:p>
            <a:fld id="{5371D2AE-50F2-44EE-AF34-6602C41F066B}" type="slidenum">
              <a:rPr lang="en-CA"/>
              <a:pPr/>
              <a:t>‹#›</a:t>
            </a:fld>
            <a:endParaRPr lang="en-CA"/>
          </a:p>
        </p:txBody>
      </p:sp>
    </p:spTree>
    <p:extLst>
      <p:ext uri="{BB962C8B-B14F-4D97-AF65-F5344CB8AC3E}">
        <p14:creationId xmlns:p14="http://schemas.microsoft.com/office/powerpoint/2010/main" val="140561691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7813"/>
            <a:ext cx="2057400" cy="5853112"/>
          </a:xfrm>
        </p:spPr>
        <p:txBody>
          <a:bodyPr vert="eaVert"/>
          <a:lstStyle/>
          <a:p>
            <a:r>
              <a:rPr lang="en-US" smtClean="0"/>
              <a:t>Click to edit Master title style</a:t>
            </a:r>
            <a:endParaRPr lang="en-CA"/>
          </a:p>
        </p:txBody>
      </p:sp>
      <p:sp>
        <p:nvSpPr>
          <p:cNvPr id="3" name="Vertical Text Placeholder 2"/>
          <p:cNvSpPr>
            <a:spLocks noGrp="1"/>
          </p:cNvSpPr>
          <p:nvPr>
            <p:ph type="body" orient="vert" idx="1"/>
          </p:nvPr>
        </p:nvSpPr>
        <p:spPr>
          <a:xfrm>
            <a:off x="457200" y="277813"/>
            <a:ext cx="6019800" cy="5853112"/>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10"/>
          </p:nvPr>
        </p:nvSpPr>
        <p:spPr/>
        <p:txBody>
          <a:bodyPr/>
          <a:lstStyle>
            <a:lvl1pPr>
              <a:defRPr/>
            </a:lvl1pPr>
          </a:lstStyle>
          <a:p>
            <a:pPr>
              <a:defRPr/>
            </a:pPr>
            <a:endParaRPr lang="en-CA" dirty="0"/>
          </a:p>
        </p:txBody>
      </p:sp>
      <p:sp>
        <p:nvSpPr>
          <p:cNvPr id="5" name="Footer Placeholder 4"/>
          <p:cNvSpPr>
            <a:spLocks noGrp="1"/>
          </p:cNvSpPr>
          <p:nvPr>
            <p:ph type="ftr" sz="quarter" idx="11"/>
          </p:nvPr>
        </p:nvSpPr>
        <p:spPr/>
        <p:txBody>
          <a:bodyPr/>
          <a:lstStyle>
            <a:lvl1pPr>
              <a:defRPr/>
            </a:lvl1pPr>
          </a:lstStyle>
          <a:p>
            <a:pPr>
              <a:defRPr/>
            </a:pPr>
            <a:r>
              <a:rPr lang="en-CA" smtClean="0"/>
              <a:t>Dr. Liam Kilmurray</a:t>
            </a:r>
            <a:endParaRPr lang="en-CA"/>
          </a:p>
        </p:txBody>
      </p:sp>
      <p:sp>
        <p:nvSpPr>
          <p:cNvPr id="6" name="Slide Number Placeholder 5"/>
          <p:cNvSpPr>
            <a:spLocks noGrp="1"/>
          </p:cNvSpPr>
          <p:nvPr>
            <p:ph type="sldNum" sz="quarter" idx="12"/>
          </p:nvPr>
        </p:nvSpPr>
        <p:spPr/>
        <p:txBody>
          <a:bodyPr/>
          <a:lstStyle>
            <a:lvl1pPr>
              <a:defRPr/>
            </a:lvl1pPr>
          </a:lstStyle>
          <a:p>
            <a:fld id="{D73B2E89-CF97-4D0B-BFA9-A6D439FBD40A}" type="slidenum">
              <a:rPr lang="en-CA"/>
              <a:pPr/>
              <a:t>‹#›</a:t>
            </a:fld>
            <a:endParaRPr lang="en-CA"/>
          </a:p>
        </p:txBody>
      </p:sp>
    </p:spTree>
    <p:extLst>
      <p:ext uri="{BB962C8B-B14F-4D97-AF65-F5344CB8AC3E}">
        <p14:creationId xmlns:p14="http://schemas.microsoft.com/office/powerpoint/2010/main" val="47248930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clipArtAndTx" preserve="1">
  <p:cSld name="Title, Clip Art and Text">
    <p:spTree>
      <p:nvGrpSpPr>
        <p:cNvPr id="1" name=""/>
        <p:cNvGrpSpPr/>
        <p:nvPr/>
      </p:nvGrpSpPr>
      <p:grpSpPr>
        <a:xfrm>
          <a:off x="0" y="0"/>
          <a:ext cx="0" cy="0"/>
          <a:chOff x="0" y="0"/>
          <a:chExt cx="0" cy="0"/>
        </a:xfrm>
      </p:grpSpPr>
      <p:sp>
        <p:nvSpPr>
          <p:cNvPr id="2" name="Title 1"/>
          <p:cNvSpPr>
            <a:spLocks noGrp="1"/>
          </p:cNvSpPr>
          <p:nvPr>
            <p:ph type="title"/>
          </p:nvPr>
        </p:nvSpPr>
        <p:spPr>
          <a:xfrm>
            <a:off x="457200" y="277813"/>
            <a:ext cx="8229600" cy="847725"/>
          </a:xfrm>
        </p:spPr>
        <p:txBody>
          <a:bodyPr/>
          <a:lstStyle/>
          <a:p>
            <a:r>
              <a:rPr lang="en-US" smtClean="0"/>
              <a:t>Click to edit Master title style</a:t>
            </a:r>
            <a:endParaRPr lang="en-CA"/>
          </a:p>
        </p:txBody>
      </p:sp>
      <p:sp>
        <p:nvSpPr>
          <p:cNvPr id="3" name="ClipArt Placeholder 2"/>
          <p:cNvSpPr>
            <a:spLocks noGrp="1"/>
          </p:cNvSpPr>
          <p:nvPr>
            <p:ph type="clipArt" sz="half" idx="1"/>
          </p:nvPr>
        </p:nvSpPr>
        <p:spPr>
          <a:xfrm>
            <a:off x="457200" y="1412875"/>
            <a:ext cx="4038600" cy="4718050"/>
          </a:xfrm>
        </p:spPr>
        <p:txBody>
          <a:bodyPr/>
          <a:lstStyle/>
          <a:p>
            <a:endParaRPr lang="en-CA"/>
          </a:p>
        </p:txBody>
      </p:sp>
      <p:sp>
        <p:nvSpPr>
          <p:cNvPr id="4" name="Text Placeholder 3"/>
          <p:cNvSpPr>
            <a:spLocks noGrp="1"/>
          </p:cNvSpPr>
          <p:nvPr>
            <p:ph type="body" sz="half" idx="2"/>
          </p:nvPr>
        </p:nvSpPr>
        <p:spPr>
          <a:xfrm>
            <a:off x="4648200" y="1412875"/>
            <a:ext cx="4038600" cy="471805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5" name="Date Placeholder 4"/>
          <p:cNvSpPr>
            <a:spLocks noGrp="1"/>
          </p:cNvSpPr>
          <p:nvPr>
            <p:ph type="dt" sz="half" idx="10"/>
          </p:nvPr>
        </p:nvSpPr>
        <p:spPr>
          <a:xfrm>
            <a:off x="179388" y="6400800"/>
            <a:ext cx="2133600" cy="457200"/>
          </a:xfrm>
        </p:spPr>
        <p:txBody>
          <a:bodyPr/>
          <a:lstStyle>
            <a:lvl1pPr>
              <a:defRPr/>
            </a:lvl1pPr>
          </a:lstStyle>
          <a:p>
            <a:pPr>
              <a:defRPr/>
            </a:pPr>
            <a:endParaRPr lang="en-CA" dirty="0"/>
          </a:p>
        </p:txBody>
      </p:sp>
      <p:sp>
        <p:nvSpPr>
          <p:cNvPr id="6" name="Footer Placeholder 5"/>
          <p:cNvSpPr>
            <a:spLocks noGrp="1"/>
          </p:cNvSpPr>
          <p:nvPr>
            <p:ph type="ftr" sz="quarter" idx="11"/>
          </p:nvPr>
        </p:nvSpPr>
        <p:spPr>
          <a:xfrm>
            <a:off x="6732588" y="6400800"/>
            <a:ext cx="2895600" cy="457200"/>
          </a:xfrm>
        </p:spPr>
        <p:txBody>
          <a:bodyPr/>
          <a:lstStyle>
            <a:lvl1pPr>
              <a:defRPr/>
            </a:lvl1pPr>
          </a:lstStyle>
          <a:p>
            <a:pPr>
              <a:defRPr/>
            </a:pPr>
            <a:r>
              <a:rPr lang="en-CA" smtClean="0"/>
              <a:t>Dr. Liam Kilmurray</a:t>
            </a:r>
            <a:endParaRPr lang="en-CA"/>
          </a:p>
        </p:txBody>
      </p:sp>
      <p:sp>
        <p:nvSpPr>
          <p:cNvPr id="7" name="Slide Number Placeholder 6"/>
          <p:cNvSpPr>
            <a:spLocks noGrp="1"/>
          </p:cNvSpPr>
          <p:nvPr>
            <p:ph type="sldNum" sz="quarter" idx="12"/>
          </p:nvPr>
        </p:nvSpPr>
        <p:spPr>
          <a:xfrm>
            <a:off x="6553200" y="6248400"/>
            <a:ext cx="2133600" cy="457200"/>
          </a:xfrm>
        </p:spPr>
        <p:txBody>
          <a:bodyPr/>
          <a:lstStyle>
            <a:lvl1pPr>
              <a:defRPr/>
            </a:lvl1pPr>
          </a:lstStyle>
          <a:p>
            <a:fld id="{364A26D8-9776-4A4A-99C5-FC7AA8A60298}" type="slidenum">
              <a:rPr lang="en-CA"/>
              <a:pPr/>
              <a:t>‹#›</a:t>
            </a:fld>
            <a:endParaRPr lang="en-CA"/>
          </a:p>
        </p:txBody>
      </p:sp>
    </p:spTree>
    <p:extLst>
      <p:ext uri="{BB962C8B-B14F-4D97-AF65-F5344CB8AC3E}">
        <p14:creationId xmlns:p14="http://schemas.microsoft.com/office/powerpoint/2010/main" val="251300691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xAndClipArt" preserve="1">
  <p:cSld name="Title, Text and Clip Art">
    <p:spTree>
      <p:nvGrpSpPr>
        <p:cNvPr id="1" name=""/>
        <p:cNvGrpSpPr/>
        <p:nvPr/>
      </p:nvGrpSpPr>
      <p:grpSpPr>
        <a:xfrm>
          <a:off x="0" y="0"/>
          <a:ext cx="0" cy="0"/>
          <a:chOff x="0" y="0"/>
          <a:chExt cx="0" cy="0"/>
        </a:xfrm>
      </p:grpSpPr>
      <p:sp>
        <p:nvSpPr>
          <p:cNvPr id="2" name="Title 1"/>
          <p:cNvSpPr>
            <a:spLocks noGrp="1"/>
          </p:cNvSpPr>
          <p:nvPr>
            <p:ph type="title"/>
          </p:nvPr>
        </p:nvSpPr>
        <p:spPr>
          <a:xfrm>
            <a:off x="457200" y="277813"/>
            <a:ext cx="8229600" cy="847725"/>
          </a:xfrm>
        </p:spPr>
        <p:txBody>
          <a:bodyPr/>
          <a:lstStyle/>
          <a:p>
            <a:r>
              <a:rPr lang="en-US" smtClean="0"/>
              <a:t>Click to edit Master title style</a:t>
            </a:r>
            <a:endParaRPr lang="en-CA"/>
          </a:p>
        </p:txBody>
      </p:sp>
      <p:sp>
        <p:nvSpPr>
          <p:cNvPr id="3" name="Text Placeholder 2"/>
          <p:cNvSpPr>
            <a:spLocks noGrp="1"/>
          </p:cNvSpPr>
          <p:nvPr>
            <p:ph type="body" sz="half" idx="1"/>
          </p:nvPr>
        </p:nvSpPr>
        <p:spPr>
          <a:xfrm>
            <a:off x="457200" y="1412875"/>
            <a:ext cx="4038600" cy="471805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ClipArt Placeholder 3"/>
          <p:cNvSpPr>
            <a:spLocks noGrp="1"/>
          </p:cNvSpPr>
          <p:nvPr>
            <p:ph type="clipArt" sz="half" idx="2"/>
          </p:nvPr>
        </p:nvSpPr>
        <p:spPr>
          <a:xfrm>
            <a:off x="4648200" y="1412875"/>
            <a:ext cx="4038600" cy="4718050"/>
          </a:xfrm>
        </p:spPr>
        <p:txBody>
          <a:bodyPr/>
          <a:lstStyle/>
          <a:p>
            <a:endParaRPr lang="en-CA"/>
          </a:p>
        </p:txBody>
      </p:sp>
      <p:sp>
        <p:nvSpPr>
          <p:cNvPr id="5" name="Date Placeholder 4"/>
          <p:cNvSpPr>
            <a:spLocks noGrp="1"/>
          </p:cNvSpPr>
          <p:nvPr>
            <p:ph type="dt" sz="half" idx="10"/>
          </p:nvPr>
        </p:nvSpPr>
        <p:spPr>
          <a:xfrm>
            <a:off x="179388" y="6400800"/>
            <a:ext cx="2133600" cy="457200"/>
          </a:xfrm>
        </p:spPr>
        <p:txBody>
          <a:bodyPr/>
          <a:lstStyle>
            <a:lvl1pPr>
              <a:defRPr/>
            </a:lvl1pPr>
          </a:lstStyle>
          <a:p>
            <a:pPr>
              <a:defRPr/>
            </a:pPr>
            <a:endParaRPr lang="en-CA" dirty="0"/>
          </a:p>
        </p:txBody>
      </p:sp>
      <p:sp>
        <p:nvSpPr>
          <p:cNvPr id="6" name="Footer Placeholder 5"/>
          <p:cNvSpPr>
            <a:spLocks noGrp="1"/>
          </p:cNvSpPr>
          <p:nvPr>
            <p:ph type="ftr" sz="quarter" idx="11"/>
          </p:nvPr>
        </p:nvSpPr>
        <p:spPr>
          <a:xfrm>
            <a:off x="6732588" y="6400800"/>
            <a:ext cx="2895600" cy="457200"/>
          </a:xfrm>
        </p:spPr>
        <p:txBody>
          <a:bodyPr/>
          <a:lstStyle>
            <a:lvl1pPr>
              <a:defRPr/>
            </a:lvl1pPr>
          </a:lstStyle>
          <a:p>
            <a:pPr>
              <a:defRPr/>
            </a:pPr>
            <a:r>
              <a:rPr lang="en-CA" smtClean="0"/>
              <a:t>Dr. Liam Kilmurray</a:t>
            </a:r>
            <a:endParaRPr lang="en-CA"/>
          </a:p>
        </p:txBody>
      </p:sp>
      <p:sp>
        <p:nvSpPr>
          <p:cNvPr id="7" name="Slide Number Placeholder 6"/>
          <p:cNvSpPr>
            <a:spLocks noGrp="1"/>
          </p:cNvSpPr>
          <p:nvPr>
            <p:ph type="sldNum" sz="quarter" idx="12"/>
          </p:nvPr>
        </p:nvSpPr>
        <p:spPr>
          <a:xfrm>
            <a:off x="6553200" y="6248400"/>
            <a:ext cx="2133600" cy="457200"/>
          </a:xfrm>
        </p:spPr>
        <p:txBody>
          <a:bodyPr/>
          <a:lstStyle>
            <a:lvl1pPr>
              <a:defRPr/>
            </a:lvl1pPr>
          </a:lstStyle>
          <a:p>
            <a:fld id="{A969BDF0-55FA-4A8D-95D4-97DCAD30BFFE}" type="slidenum">
              <a:rPr lang="en-CA"/>
              <a:pPr/>
              <a:t>‹#›</a:t>
            </a:fld>
            <a:endParaRPr lang="en-CA"/>
          </a:p>
        </p:txBody>
      </p:sp>
    </p:spTree>
    <p:extLst>
      <p:ext uri="{BB962C8B-B14F-4D97-AF65-F5344CB8AC3E}">
        <p14:creationId xmlns:p14="http://schemas.microsoft.com/office/powerpoint/2010/main" val="264988562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40962" name="Group 2"/>
          <p:cNvGrpSpPr>
            <a:grpSpLocks/>
          </p:cNvGrpSpPr>
          <p:nvPr/>
        </p:nvGrpSpPr>
        <p:grpSpPr bwMode="auto">
          <a:xfrm>
            <a:off x="0" y="3902075"/>
            <a:ext cx="3400425" cy="2949575"/>
            <a:chOff x="0" y="2458"/>
            <a:chExt cx="2142" cy="1858"/>
          </a:xfrm>
        </p:grpSpPr>
        <p:sp>
          <p:nvSpPr>
            <p:cNvPr id="40963" name="Freeform 3"/>
            <p:cNvSpPr>
              <a:spLocks/>
            </p:cNvSpPr>
            <p:nvPr/>
          </p:nvSpPr>
          <p:spPr bwMode="ltGray">
            <a:xfrm>
              <a:off x="0" y="2508"/>
              <a:ext cx="2142" cy="1804"/>
            </a:xfrm>
            <a:custGeom>
              <a:avLst/>
              <a:gdLst>
                <a:gd name="T0" fmla="*/ 329 w 2135"/>
                <a:gd name="T1" fmla="*/ 66 h 1804"/>
                <a:gd name="T2" fmla="*/ 161 w 2135"/>
                <a:gd name="T3" fmla="*/ 30 h 1804"/>
                <a:gd name="T4" fmla="*/ 0 w 2135"/>
                <a:gd name="T5" fmla="*/ 0 h 1804"/>
                <a:gd name="T6" fmla="*/ 0 w 2135"/>
                <a:gd name="T7" fmla="*/ 12 h 1804"/>
                <a:gd name="T8" fmla="*/ 161 w 2135"/>
                <a:gd name="T9" fmla="*/ 42 h 1804"/>
                <a:gd name="T10" fmla="*/ 323 w 2135"/>
                <a:gd name="T11" fmla="*/ 78 h 1804"/>
                <a:gd name="T12" fmla="*/ 556 w 2135"/>
                <a:gd name="T13" fmla="*/ 150 h 1804"/>
                <a:gd name="T14" fmla="*/ 777 w 2135"/>
                <a:gd name="T15" fmla="*/ 245 h 1804"/>
                <a:gd name="T16" fmla="*/ 993 w 2135"/>
                <a:gd name="T17" fmla="*/ 365 h 1804"/>
                <a:gd name="T18" fmla="*/ 1196 w 2135"/>
                <a:gd name="T19" fmla="*/ 503 h 1804"/>
                <a:gd name="T20" fmla="*/ 1381 w 2135"/>
                <a:gd name="T21" fmla="*/ 653 h 1804"/>
                <a:gd name="T22" fmla="*/ 1555 w 2135"/>
                <a:gd name="T23" fmla="*/ 827 h 1804"/>
                <a:gd name="T24" fmla="*/ 1710 w 2135"/>
                <a:gd name="T25" fmla="*/ 1019 h 1804"/>
                <a:gd name="T26" fmla="*/ 1854 w 2135"/>
                <a:gd name="T27" fmla="*/ 1229 h 1804"/>
                <a:gd name="T28" fmla="*/ 1937 w 2135"/>
                <a:gd name="T29" fmla="*/ 1366 h 1804"/>
                <a:gd name="T30" fmla="*/ 2009 w 2135"/>
                <a:gd name="T31" fmla="*/ 1510 h 1804"/>
                <a:gd name="T32" fmla="*/ 2069 w 2135"/>
                <a:gd name="T33" fmla="*/ 1654 h 1804"/>
                <a:gd name="T34" fmla="*/ 2123 w 2135"/>
                <a:gd name="T35" fmla="*/ 1804 h 1804"/>
                <a:gd name="T36" fmla="*/ 2135 w 2135"/>
                <a:gd name="T37" fmla="*/ 1804 h 1804"/>
                <a:gd name="T38" fmla="*/ 2081 w 2135"/>
                <a:gd name="T39" fmla="*/ 1654 h 1804"/>
                <a:gd name="T40" fmla="*/ 2021 w 2135"/>
                <a:gd name="T41" fmla="*/ 1510 h 1804"/>
                <a:gd name="T42" fmla="*/ 1949 w 2135"/>
                <a:gd name="T43" fmla="*/ 1366 h 1804"/>
                <a:gd name="T44" fmla="*/ 1866 w 2135"/>
                <a:gd name="T45" fmla="*/ 1223 h 1804"/>
                <a:gd name="T46" fmla="*/ 1722 w 2135"/>
                <a:gd name="T47" fmla="*/ 1013 h 1804"/>
                <a:gd name="T48" fmla="*/ 1561 w 2135"/>
                <a:gd name="T49" fmla="*/ 821 h 1804"/>
                <a:gd name="T50" fmla="*/ 1387 w 2135"/>
                <a:gd name="T51" fmla="*/ 647 h 1804"/>
                <a:gd name="T52" fmla="*/ 1202 w 2135"/>
                <a:gd name="T53" fmla="*/ 491 h 1804"/>
                <a:gd name="T54" fmla="*/ 999 w 2135"/>
                <a:gd name="T55" fmla="*/ 353 h 1804"/>
                <a:gd name="T56" fmla="*/ 783 w 2135"/>
                <a:gd name="T57" fmla="*/ 239 h 1804"/>
                <a:gd name="T58" fmla="*/ 562 w 2135"/>
                <a:gd name="T59" fmla="*/ 138 h 1804"/>
                <a:gd name="T60" fmla="*/ 329 w 2135"/>
                <a:gd name="T61" fmla="*/ 66 h 1804"/>
                <a:gd name="T62" fmla="*/ 329 w 2135"/>
                <a:gd name="T63" fmla="*/ 66 h 18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135" h="1804">
                  <a:moveTo>
                    <a:pt x="329" y="66"/>
                  </a:moveTo>
                  <a:lnTo>
                    <a:pt x="161" y="30"/>
                  </a:lnTo>
                  <a:lnTo>
                    <a:pt x="0" y="0"/>
                  </a:lnTo>
                  <a:lnTo>
                    <a:pt x="0" y="12"/>
                  </a:lnTo>
                  <a:lnTo>
                    <a:pt x="161" y="42"/>
                  </a:lnTo>
                  <a:lnTo>
                    <a:pt x="323" y="78"/>
                  </a:lnTo>
                  <a:lnTo>
                    <a:pt x="556" y="150"/>
                  </a:lnTo>
                  <a:lnTo>
                    <a:pt x="777" y="245"/>
                  </a:lnTo>
                  <a:lnTo>
                    <a:pt x="993" y="365"/>
                  </a:lnTo>
                  <a:lnTo>
                    <a:pt x="1196" y="503"/>
                  </a:lnTo>
                  <a:lnTo>
                    <a:pt x="1381" y="653"/>
                  </a:lnTo>
                  <a:lnTo>
                    <a:pt x="1555" y="827"/>
                  </a:lnTo>
                  <a:lnTo>
                    <a:pt x="1710" y="1019"/>
                  </a:lnTo>
                  <a:lnTo>
                    <a:pt x="1854" y="1229"/>
                  </a:lnTo>
                  <a:lnTo>
                    <a:pt x="1937" y="1366"/>
                  </a:lnTo>
                  <a:lnTo>
                    <a:pt x="2009" y="1510"/>
                  </a:lnTo>
                  <a:lnTo>
                    <a:pt x="2069" y="1654"/>
                  </a:lnTo>
                  <a:lnTo>
                    <a:pt x="2123" y="1804"/>
                  </a:lnTo>
                  <a:lnTo>
                    <a:pt x="2135" y="1804"/>
                  </a:lnTo>
                  <a:lnTo>
                    <a:pt x="2081" y="1654"/>
                  </a:lnTo>
                  <a:lnTo>
                    <a:pt x="2021" y="1510"/>
                  </a:lnTo>
                  <a:lnTo>
                    <a:pt x="1949" y="1366"/>
                  </a:lnTo>
                  <a:lnTo>
                    <a:pt x="1866" y="1223"/>
                  </a:lnTo>
                  <a:lnTo>
                    <a:pt x="1722" y="1013"/>
                  </a:lnTo>
                  <a:lnTo>
                    <a:pt x="1561" y="821"/>
                  </a:lnTo>
                  <a:lnTo>
                    <a:pt x="1387" y="647"/>
                  </a:lnTo>
                  <a:lnTo>
                    <a:pt x="1202" y="491"/>
                  </a:lnTo>
                  <a:lnTo>
                    <a:pt x="999" y="353"/>
                  </a:lnTo>
                  <a:lnTo>
                    <a:pt x="783" y="239"/>
                  </a:lnTo>
                  <a:lnTo>
                    <a:pt x="562" y="138"/>
                  </a:lnTo>
                  <a:lnTo>
                    <a:pt x="329" y="66"/>
                  </a:lnTo>
                  <a:lnTo>
                    <a:pt x="329" y="66"/>
                  </a:lnTo>
                  <a:close/>
                </a:path>
              </a:pathLst>
            </a:custGeom>
            <a:gradFill rotWithShape="0">
              <a:gsLst>
                <a:gs pos="0">
                  <a:schemeClr val="bg1"/>
                </a:gs>
                <a:gs pos="50000">
                  <a:schemeClr val="bg2"/>
                </a:gs>
                <a:gs pos="100000">
                  <a:schemeClr val="bg1"/>
                </a:gs>
              </a:gsLst>
              <a:lin ang="27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CA"/>
            </a:p>
          </p:txBody>
        </p:sp>
        <p:sp>
          <p:nvSpPr>
            <p:cNvPr id="40964" name="Freeform 4"/>
            <p:cNvSpPr>
              <a:spLocks/>
            </p:cNvSpPr>
            <p:nvPr/>
          </p:nvSpPr>
          <p:spPr bwMode="hidden">
            <a:xfrm>
              <a:off x="0" y="2458"/>
              <a:ext cx="1854" cy="1858"/>
            </a:xfrm>
            <a:custGeom>
              <a:avLst/>
              <a:gdLst>
                <a:gd name="T0" fmla="*/ 1854 w 1854"/>
                <a:gd name="T1" fmla="*/ 1858 h 1858"/>
                <a:gd name="T2" fmla="*/ 0 w 1854"/>
                <a:gd name="T3" fmla="*/ 1858 h 1858"/>
                <a:gd name="T4" fmla="*/ 0 w 1854"/>
                <a:gd name="T5" fmla="*/ 0 h 1858"/>
                <a:gd name="T6" fmla="*/ 1854 w 1854"/>
                <a:gd name="T7" fmla="*/ 1858 h 1858"/>
                <a:gd name="T8" fmla="*/ 1854 w 1854"/>
                <a:gd name="T9" fmla="*/ 1858 h 1858"/>
              </a:gdLst>
              <a:ahLst/>
              <a:cxnLst>
                <a:cxn ang="0">
                  <a:pos x="T0" y="T1"/>
                </a:cxn>
                <a:cxn ang="0">
                  <a:pos x="T2" y="T3"/>
                </a:cxn>
                <a:cxn ang="0">
                  <a:pos x="T4" y="T5"/>
                </a:cxn>
                <a:cxn ang="0">
                  <a:pos x="T6" y="T7"/>
                </a:cxn>
                <a:cxn ang="0">
                  <a:pos x="T8" y="T9"/>
                </a:cxn>
              </a:cxnLst>
              <a:rect l="0" t="0" r="r" b="b"/>
              <a:pathLst>
                <a:path w="1854" h="1858">
                  <a:moveTo>
                    <a:pt x="1854" y="1858"/>
                  </a:moveTo>
                  <a:lnTo>
                    <a:pt x="0" y="1858"/>
                  </a:lnTo>
                  <a:lnTo>
                    <a:pt x="0" y="0"/>
                  </a:lnTo>
                  <a:lnTo>
                    <a:pt x="1854" y="1858"/>
                  </a:lnTo>
                  <a:lnTo>
                    <a:pt x="1854" y="1858"/>
                  </a:lnTo>
                  <a:close/>
                </a:path>
              </a:pathLst>
            </a:custGeom>
            <a:gradFill rotWithShape="0">
              <a:gsLst>
                <a:gs pos="0">
                  <a:schemeClr val="bg2"/>
                </a:gs>
                <a:gs pos="50000">
                  <a:schemeClr val="bg1"/>
                </a:gs>
                <a:gs pos="100000">
                  <a:schemeClr val="bg2"/>
                </a:gs>
              </a:gsLst>
              <a:lin ang="189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CA"/>
            </a:p>
          </p:txBody>
        </p:sp>
        <p:sp>
          <p:nvSpPr>
            <p:cNvPr id="40965" name="Freeform 5"/>
            <p:cNvSpPr>
              <a:spLocks/>
            </p:cNvSpPr>
            <p:nvPr/>
          </p:nvSpPr>
          <p:spPr bwMode="ltGray">
            <a:xfrm>
              <a:off x="0" y="2735"/>
              <a:ext cx="1745" cy="1577"/>
            </a:xfrm>
            <a:custGeom>
              <a:avLst/>
              <a:gdLst>
                <a:gd name="T0" fmla="*/ 1640 w 1745"/>
                <a:gd name="T1" fmla="*/ 1377 h 1577"/>
                <a:gd name="T2" fmla="*/ 1692 w 1745"/>
                <a:gd name="T3" fmla="*/ 1479 h 1577"/>
                <a:gd name="T4" fmla="*/ 1732 w 1745"/>
                <a:gd name="T5" fmla="*/ 1577 h 1577"/>
                <a:gd name="T6" fmla="*/ 1745 w 1745"/>
                <a:gd name="T7" fmla="*/ 1577 h 1577"/>
                <a:gd name="T8" fmla="*/ 1703 w 1745"/>
                <a:gd name="T9" fmla="*/ 1469 h 1577"/>
                <a:gd name="T10" fmla="*/ 1649 w 1745"/>
                <a:gd name="T11" fmla="*/ 1367 h 1577"/>
                <a:gd name="T12" fmla="*/ 1535 w 1745"/>
                <a:gd name="T13" fmla="*/ 1157 h 1577"/>
                <a:gd name="T14" fmla="*/ 1395 w 1745"/>
                <a:gd name="T15" fmla="*/ 951 h 1577"/>
                <a:gd name="T16" fmla="*/ 1236 w 1745"/>
                <a:gd name="T17" fmla="*/ 756 h 1577"/>
                <a:gd name="T18" fmla="*/ 1061 w 1745"/>
                <a:gd name="T19" fmla="*/ 582 h 1577"/>
                <a:gd name="T20" fmla="*/ 876 w 1745"/>
                <a:gd name="T21" fmla="*/ 426 h 1577"/>
                <a:gd name="T22" fmla="*/ 672 w 1745"/>
                <a:gd name="T23" fmla="*/ 294 h 1577"/>
                <a:gd name="T24" fmla="*/ 455 w 1745"/>
                <a:gd name="T25" fmla="*/ 174 h 1577"/>
                <a:gd name="T26" fmla="*/ 234 w 1745"/>
                <a:gd name="T27" fmla="*/ 78 h 1577"/>
                <a:gd name="T28" fmla="*/ 0 w 1745"/>
                <a:gd name="T29" fmla="*/ 0 h 1577"/>
                <a:gd name="T30" fmla="*/ 0 w 1745"/>
                <a:gd name="T31" fmla="*/ 12 h 1577"/>
                <a:gd name="T32" fmla="*/ 222 w 1745"/>
                <a:gd name="T33" fmla="*/ 89 h 1577"/>
                <a:gd name="T34" fmla="*/ 446 w 1745"/>
                <a:gd name="T35" fmla="*/ 185 h 1577"/>
                <a:gd name="T36" fmla="*/ 662 w 1745"/>
                <a:gd name="T37" fmla="*/ 305 h 1577"/>
                <a:gd name="T38" fmla="*/ 866 w 1745"/>
                <a:gd name="T39" fmla="*/ 437 h 1577"/>
                <a:gd name="T40" fmla="*/ 1052 w 1745"/>
                <a:gd name="T41" fmla="*/ 593 h 1577"/>
                <a:gd name="T42" fmla="*/ 1226 w 1745"/>
                <a:gd name="T43" fmla="*/ 767 h 1577"/>
                <a:gd name="T44" fmla="*/ 1385 w 1745"/>
                <a:gd name="T45" fmla="*/ 960 h 1577"/>
                <a:gd name="T46" fmla="*/ 1526 w 1745"/>
                <a:gd name="T47" fmla="*/ 1167 h 1577"/>
                <a:gd name="T48" fmla="*/ 1640 w 1745"/>
                <a:gd name="T49" fmla="*/ 1377 h 15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745" h="1577">
                  <a:moveTo>
                    <a:pt x="1640" y="1377"/>
                  </a:moveTo>
                  <a:lnTo>
                    <a:pt x="1692" y="1479"/>
                  </a:lnTo>
                  <a:lnTo>
                    <a:pt x="1732" y="1577"/>
                  </a:lnTo>
                  <a:lnTo>
                    <a:pt x="1745" y="1577"/>
                  </a:lnTo>
                  <a:lnTo>
                    <a:pt x="1703" y="1469"/>
                  </a:lnTo>
                  <a:lnTo>
                    <a:pt x="1649" y="1367"/>
                  </a:lnTo>
                  <a:lnTo>
                    <a:pt x="1535" y="1157"/>
                  </a:lnTo>
                  <a:lnTo>
                    <a:pt x="1395" y="951"/>
                  </a:lnTo>
                  <a:lnTo>
                    <a:pt x="1236" y="756"/>
                  </a:lnTo>
                  <a:lnTo>
                    <a:pt x="1061" y="582"/>
                  </a:lnTo>
                  <a:lnTo>
                    <a:pt x="876" y="426"/>
                  </a:lnTo>
                  <a:lnTo>
                    <a:pt x="672" y="294"/>
                  </a:lnTo>
                  <a:lnTo>
                    <a:pt x="455" y="174"/>
                  </a:lnTo>
                  <a:lnTo>
                    <a:pt x="234" y="78"/>
                  </a:lnTo>
                  <a:lnTo>
                    <a:pt x="0" y="0"/>
                  </a:lnTo>
                  <a:lnTo>
                    <a:pt x="0" y="12"/>
                  </a:lnTo>
                  <a:lnTo>
                    <a:pt x="222" y="89"/>
                  </a:lnTo>
                  <a:lnTo>
                    <a:pt x="446" y="185"/>
                  </a:lnTo>
                  <a:lnTo>
                    <a:pt x="662" y="305"/>
                  </a:lnTo>
                  <a:lnTo>
                    <a:pt x="866" y="437"/>
                  </a:lnTo>
                  <a:lnTo>
                    <a:pt x="1052" y="593"/>
                  </a:lnTo>
                  <a:lnTo>
                    <a:pt x="1226" y="767"/>
                  </a:lnTo>
                  <a:lnTo>
                    <a:pt x="1385" y="960"/>
                  </a:lnTo>
                  <a:lnTo>
                    <a:pt x="1526" y="1167"/>
                  </a:lnTo>
                  <a:lnTo>
                    <a:pt x="1640" y="1377"/>
                  </a:lnTo>
                  <a:close/>
                </a:path>
              </a:pathLst>
            </a:custGeom>
            <a:gradFill rotWithShape="0">
              <a:gsLst>
                <a:gs pos="0">
                  <a:schemeClr val="bg1"/>
                </a:gs>
                <a:gs pos="50000">
                  <a:schemeClr val="bg2"/>
                </a:gs>
                <a:gs pos="100000">
                  <a:schemeClr val="bg1"/>
                </a:gs>
              </a:gsLst>
              <a:lin ang="27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CA"/>
            </a:p>
          </p:txBody>
        </p:sp>
        <p:sp>
          <p:nvSpPr>
            <p:cNvPr id="40966" name="Freeform 6"/>
            <p:cNvSpPr>
              <a:spLocks/>
            </p:cNvSpPr>
            <p:nvPr/>
          </p:nvSpPr>
          <p:spPr bwMode="ltGray">
            <a:xfrm>
              <a:off x="0" y="2544"/>
              <a:ext cx="1745" cy="1768"/>
            </a:xfrm>
            <a:custGeom>
              <a:avLst/>
              <a:gdLst>
                <a:gd name="T0" fmla="*/ 0 w 1745"/>
                <a:gd name="T1" fmla="*/ 0 h 1768"/>
                <a:gd name="T2" fmla="*/ 0 w 1745"/>
                <a:gd name="T3" fmla="*/ 12 h 1768"/>
                <a:gd name="T4" fmla="*/ 210 w 1745"/>
                <a:gd name="T5" fmla="*/ 88 h 1768"/>
                <a:gd name="T6" fmla="*/ 426 w 1745"/>
                <a:gd name="T7" fmla="*/ 190 h 1768"/>
                <a:gd name="T8" fmla="*/ 630 w 1745"/>
                <a:gd name="T9" fmla="*/ 304 h 1768"/>
                <a:gd name="T10" fmla="*/ 818 w 1745"/>
                <a:gd name="T11" fmla="*/ 442 h 1768"/>
                <a:gd name="T12" fmla="*/ 998 w 1745"/>
                <a:gd name="T13" fmla="*/ 592 h 1768"/>
                <a:gd name="T14" fmla="*/ 1164 w 1745"/>
                <a:gd name="T15" fmla="*/ 766 h 1768"/>
                <a:gd name="T16" fmla="*/ 1310 w 1745"/>
                <a:gd name="T17" fmla="*/ 942 h 1768"/>
                <a:gd name="T18" fmla="*/ 1454 w 1745"/>
                <a:gd name="T19" fmla="*/ 1146 h 1768"/>
                <a:gd name="T20" fmla="*/ 1536 w 1745"/>
                <a:gd name="T21" fmla="*/ 1298 h 1768"/>
                <a:gd name="T22" fmla="*/ 1614 w 1745"/>
                <a:gd name="T23" fmla="*/ 1456 h 1768"/>
                <a:gd name="T24" fmla="*/ 1682 w 1745"/>
                <a:gd name="T25" fmla="*/ 1616 h 1768"/>
                <a:gd name="T26" fmla="*/ 1733 w 1745"/>
                <a:gd name="T27" fmla="*/ 1768 h 1768"/>
                <a:gd name="T28" fmla="*/ 1745 w 1745"/>
                <a:gd name="T29" fmla="*/ 1768 h 1768"/>
                <a:gd name="T30" fmla="*/ 1691 w 1745"/>
                <a:gd name="T31" fmla="*/ 1606 h 1768"/>
                <a:gd name="T32" fmla="*/ 1623 w 1745"/>
                <a:gd name="T33" fmla="*/ 1445 h 1768"/>
                <a:gd name="T34" fmla="*/ 1547 w 1745"/>
                <a:gd name="T35" fmla="*/ 1288 h 1768"/>
                <a:gd name="T36" fmla="*/ 1463 w 1745"/>
                <a:gd name="T37" fmla="*/ 1136 h 1768"/>
                <a:gd name="T38" fmla="*/ 1320 w 1745"/>
                <a:gd name="T39" fmla="*/ 932 h 1768"/>
                <a:gd name="T40" fmla="*/ 1173 w 1745"/>
                <a:gd name="T41" fmla="*/ 755 h 1768"/>
                <a:gd name="T42" fmla="*/ 1008 w 1745"/>
                <a:gd name="T43" fmla="*/ 581 h 1768"/>
                <a:gd name="T44" fmla="*/ 827 w 1745"/>
                <a:gd name="T45" fmla="*/ 431 h 1768"/>
                <a:gd name="T46" fmla="*/ 642 w 1745"/>
                <a:gd name="T47" fmla="*/ 293 h 1768"/>
                <a:gd name="T48" fmla="*/ 437 w 1745"/>
                <a:gd name="T49" fmla="*/ 179 h 1768"/>
                <a:gd name="T50" fmla="*/ 222 w 1745"/>
                <a:gd name="T51" fmla="*/ 78 h 1768"/>
                <a:gd name="T52" fmla="*/ 0 w 1745"/>
                <a:gd name="T53" fmla="*/ 0 h 1768"/>
                <a:gd name="T54" fmla="*/ 0 w 1745"/>
                <a:gd name="T55" fmla="*/ 0 h 17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745" h="1768">
                  <a:moveTo>
                    <a:pt x="0" y="0"/>
                  </a:moveTo>
                  <a:lnTo>
                    <a:pt x="0" y="12"/>
                  </a:lnTo>
                  <a:lnTo>
                    <a:pt x="210" y="88"/>
                  </a:lnTo>
                  <a:lnTo>
                    <a:pt x="426" y="190"/>
                  </a:lnTo>
                  <a:lnTo>
                    <a:pt x="630" y="304"/>
                  </a:lnTo>
                  <a:lnTo>
                    <a:pt x="818" y="442"/>
                  </a:lnTo>
                  <a:lnTo>
                    <a:pt x="998" y="592"/>
                  </a:lnTo>
                  <a:lnTo>
                    <a:pt x="1164" y="766"/>
                  </a:lnTo>
                  <a:lnTo>
                    <a:pt x="1310" y="942"/>
                  </a:lnTo>
                  <a:lnTo>
                    <a:pt x="1454" y="1146"/>
                  </a:lnTo>
                  <a:lnTo>
                    <a:pt x="1536" y="1298"/>
                  </a:lnTo>
                  <a:lnTo>
                    <a:pt x="1614" y="1456"/>
                  </a:lnTo>
                  <a:lnTo>
                    <a:pt x="1682" y="1616"/>
                  </a:lnTo>
                  <a:lnTo>
                    <a:pt x="1733" y="1768"/>
                  </a:lnTo>
                  <a:lnTo>
                    <a:pt x="1745" y="1768"/>
                  </a:lnTo>
                  <a:lnTo>
                    <a:pt x="1691" y="1606"/>
                  </a:lnTo>
                  <a:lnTo>
                    <a:pt x="1623" y="1445"/>
                  </a:lnTo>
                  <a:lnTo>
                    <a:pt x="1547" y="1288"/>
                  </a:lnTo>
                  <a:lnTo>
                    <a:pt x="1463" y="1136"/>
                  </a:lnTo>
                  <a:lnTo>
                    <a:pt x="1320" y="932"/>
                  </a:lnTo>
                  <a:lnTo>
                    <a:pt x="1173" y="755"/>
                  </a:lnTo>
                  <a:lnTo>
                    <a:pt x="1008" y="581"/>
                  </a:lnTo>
                  <a:lnTo>
                    <a:pt x="827" y="431"/>
                  </a:lnTo>
                  <a:lnTo>
                    <a:pt x="642" y="293"/>
                  </a:lnTo>
                  <a:lnTo>
                    <a:pt x="437" y="179"/>
                  </a:lnTo>
                  <a:lnTo>
                    <a:pt x="222" y="78"/>
                  </a:lnTo>
                  <a:lnTo>
                    <a:pt x="0" y="0"/>
                  </a:lnTo>
                  <a:lnTo>
                    <a:pt x="0" y="0"/>
                  </a:lnTo>
                  <a:close/>
                </a:path>
              </a:pathLst>
            </a:custGeom>
            <a:gradFill rotWithShape="0">
              <a:gsLst>
                <a:gs pos="0">
                  <a:schemeClr val="bg1"/>
                </a:gs>
                <a:gs pos="50000">
                  <a:schemeClr val="bg2"/>
                </a:gs>
                <a:gs pos="100000">
                  <a:schemeClr val="bg1"/>
                </a:gs>
              </a:gsLst>
              <a:lin ang="27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CA"/>
            </a:p>
          </p:txBody>
        </p:sp>
        <p:sp>
          <p:nvSpPr>
            <p:cNvPr id="40967" name="Oval 7"/>
            <p:cNvSpPr>
              <a:spLocks noChangeArrowheads="1"/>
            </p:cNvSpPr>
            <p:nvPr/>
          </p:nvSpPr>
          <p:spPr bwMode="ltGray">
            <a:xfrm>
              <a:off x="209" y="2784"/>
              <a:ext cx="86" cy="86"/>
            </a:xfrm>
            <a:prstGeom prst="ellipse">
              <a:avLst/>
            </a:prstGeom>
            <a:gradFill rotWithShape="0">
              <a:gsLst>
                <a:gs pos="0">
                  <a:schemeClr val="bg2"/>
                </a:gs>
                <a:gs pos="100000">
                  <a:schemeClr val="bg1"/>
                </a:gs>
              </a:gsLst>
              <a:lin ang="189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CA"/>
            </a:p>
          </p:txBody>
        </p:sp>
        <p:sp>
          <p:nvSpPr>
            <p:cNvPr id="40968" name="Oval 8"/>
            <p:cNvSpPr>
              <a:spLocks noChangeArrowheads="1"/>
            </p:cNvSpPr>
            <p:nvPr/>
          </p:nvSpPr>
          <p:spPr bwMode="ltGray">
            <a:xfrm>
              <a:off x="1536" y="3884"/>
              <a:ext cx="92" cy="92"/>
            </a:xfrm>
            <a:prstGeom prst="ellipse">
              <a:avLst/>
            </a:prstGeom>
            <a:gradFill rotWithShape="0">
              <a:gsLst>
                <a:gs pos="0">
                  <a:schemeClr val="bg2"/>
                </a:gs>
                <a:gs pos="100000">
                  <a:schemeClr val="bg1"/>
                </a:gs>
              </a:gsLst>
              <a:lin ang="27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CA"/>
            </a:p>
          </p:txBody>
        </p:sp>
        <p:sp>
          <p:nvSpPr>
            <p:cNvPr id="40969" name="Oval 9"/>
            <p:cNvSpPr>
              <a:spLocks noChangeArrowheads="1"/>
            </p:cNvSpPr>
            <p:nvPr/>
          </p:nvSpPr>
          <p:spPr bwMode="ltGray">
            <a:xfrm>
              <a:off x="791" y="2723"/>
              <a:ext cx="121" cy="121"/>
            </a:xfrm>
            <a:prstGeom prst="ellipse">
              <a:avLst/>
            </a:prstGeom>
            <a:gradFill rotWithShape="0">
              <a:gsLst>
                <a:gs pos="0">
                  <a:schemeClr val="bg2"/>
                </a:gs>
                <a:gs pos="100000">
                  <a:schemeClr val="bg1"/>
                </a:gs>
              </a:gsLst>
              <a:lin ang="189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CA"/>
            </a:p>
          </p:txBody>
        </p:sp>
      </p:grpSp>
      <p:sp>
        <p:nvSpPr>
          <p:cNvPr id="40970" name="Rectangle 10"/>
          <p:cNvSpPr>
            <a:spLocks noGrp="1" noChangeArrowheads="1"/>
          </p:cNvSpPr>
          <p:nvPr>
            <p:ph type="title"/>
          </p:nvPr>
        </p:nvSpPr>
        <p:spPr bwMode="auto">
          <a:xfrm>
            <a:off x="457200" y="277813"/>
            <a:ext cx="8229600" cy="847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1" compatLnSpc="1">
            <a:prstTxWarp prst="textNoShape">
              <a:avLst/>
            </a:prstTxWarp>
          </a:bodyPr>
          <a:lstStyle/>
          <a:p>
            <a:pPr lvl="0"/>
            <a:r>
              <a:rPr lang="en-CA" smtClean="0"/>
              <a:t>Click to edit Master title style</a:t>
            </a:r>
          </a:p>
        </p:txBody>
      </p:sp>
      <p:sp>
        <p:nvSpPr>
          <p:cNvPr id="40971" name="Rectangle 11"/>
          <p:cNvSpPr>
            <a:spLocks noGrp="1" noChangeArrowheads="1"/>
          </p:cNvSpPr>
          <p:nvPr>
            <p:ph type="body" idx="1"/>
          </p:nvPr>
        </p:nvSpPr>
        <p:spPr bwMode="auto">
          <a:xfrm>
            <a:off x="457200" y="1412875"/>
            <a:ext cx="8229600" cy="47180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p>
        </p:txBody>
      </p:sp>
      <p:sp>
        <p:nvSpPr>
          <p:cNvPr id="40972" name="Rectangle 12"/>
          <p:cNvSpPr>
            <a:spLocks noGrp="1" noChangeArrowheads="1"/>
          </p:cNvSpPr>
          <p:nvPr>
            <p:ph type="dt" sz="half" idx="2"/>
          </p:nvPr>
        </p:nvSpPr>
        <p:spPr bwMode="auto">
          <a:xfrm>
            <a:off x="179388" y="6400800"/>
            <a:ext cx="2133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200">
                <a:effectLst>
                  <a:outerShdw blurRad="38100" dist="38100" dir="2700000" algn="tl">
                    <a:srgbClr val="010199"/>
                  </a:outerShdw>
                </a:effectLst>
              </a:defRPr>
            </a:lvl1pPr>
          </a:lstStyle>
          <a:p>
            <a:pPr>
              <a:defRPr/>
            </a:pPr>
            <a:endParaRPr lang="en-CA" dirty="0"/>
          </a:p>
        </p:txBody>
      </p:sp>
      <p:sp>
        <p:nvSpPr>
          <p:cNvPr id="40973" name="Rectangle 13"/>
          <p:cNvSpPr>
            <a:spLocks noGrp="1" noChangeArrowheads="1"/>
          </p:cNvSpPr>
          <p:nvPr>
            <p:ph type="ftr" sz="quarter" idx="3"/>
          </p:nvPr>
        </p:nvSpPr>
        <p:spPr bwMode="auto">
          <a:xfrm>
            <a:off x="6732588" y="64008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200">
                <a:effectLst>
                  <a:outerShdw blurRad="38100" dist="38100" dir="2700000" algn="tl">
                    <a:srgbClr val="010199"/>
                  </a:outerShdw>
                </a:effectLst>
              </a:defRPr>
            </a:lvl1pPr>
          </a:lstStyle>
          <a:p>
            <a:pPr>
              <a:defRPr/>
            </a:pPr>
            <a:r>
              <a:rPr lang="en-CA" smtClean="0"/>
              <a:t>Dr. Liam Kilmurray</a:t>
            </a:r>
            <a:endParaRPr lang="en-CA"/>
          </a:p>
        </p:txBody>
      </p:sp>
      <p:sp>
        <p:nvSpPr>
          <p:cNvPr id="40974" name="Rectangle 14"/>
          <p:cNvSpPr>
            <a:spLocks noGrp="1" noChangeArrowheads="1"/>
          </p:cNvSpPr>
          <p:nvPr>
            <p:ph type="sldNum" sz="quarter" idx="4"/>
          </p:nvPr>
        </p:nvSpPr>
        <p:spPr bwMode="auto">
          <a:xfrm>
            <a:off x="6553200" y="6248400"/>
            <a:ext cx="2133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000">
                <a:effectLst>
                  <a:outerShdw blurRad="38100" dist="38100" dir="2700000" algn="tl">
                    <a:srgbClr val="010199"/>
                  </a:outerShdw>
                </a:effectLst>
              </a:defRPr>
            </a:lvl1pPr>
          </a:lstStyle>
          <a:p>
            <a:fld id="{41142AB5-736D-4B7B-A0BB-088CBA3876DD}" type="slidenum">
              <a:rPr lang="en-CA"/>
              <a:pPr/>
              <a:t>‹#›</a:t>
            </a:fld>
            <a:endParaRPr lang="en-CA"/>
          </a:p>
        </p:txBody>
      </p:sp>
    </p:spTree>
  </p:cSld>
  <p:clrMap bg1="dk2" tx1="lt1" bg2="dk1" tx2="lt2" accent1="accent1" accent2="accent2" accent3="accent3" accent4="accent4" accent5="accent5" accent6="accent6" hlink="hlink" folHlink="folHlink"/>
  <p:sldLayoutIdLst>
    <p:sldLayoutId id="2147483663" r:id="rId1"/>
    <p:sldLayoutId id="2147483664" r:id="rId2"/>
    <p:sldLayoutId id="2147483665" r:id="rId3"/>
    <p:sldLayoutId id="2147483666" r:id="rId4"/>
    <p:sldLayoutId id="2147483667" r:id="rId5"/>
    <p:sldLayoutId id="2147483668" r:id="rId6"/>
    <p:sldLayoutId id="2147483669" r:id="rId7"/>
    <p:sldLayoutId id="2147483670" r:id="rId8"/>
    <p:sldLayoutId id="2147483671" r:id="rId9"/>
    <p:sldLayoutId id="2147483672" r:id="rId10"/>
    <p:sldLayoutId id="2147483673" r:id="rId11"/>
    <p:sldLayoutId id="2147483674" r:id="rId12"/>
    <p:sldLayoutId id="2147483675" r:id="rId13"/>
  </p:sldLayoutIdLst>
  <p:hf sldNum="0" hdr="0"/>
  <p:txStyles>
    <p:titleStyle>
      <a:lvl1pPr algn="ctr" rtl="0" fontAlgn="base">
        <a:spcBef>
          <a:spcPct val="0"/>
        </a:spcBef>
        <a:spcAft>
          <a:spcPct val="0"/>
        </a:spcAft>
        <a:defRPr sz="3600">
          <a:solidFill>
            <a:schemeClr val="tx1"/>
          </a:solidFill>
          <a:effectLst>
            <a:outerShdw blurRad="38100" dist="38100" dir="2700000" algn="tl">
              <a:srgbClr val="010199"/>
            </a:outerShdw>
          </a:effectLst>
          <a:latin typeface="+mj-lt"/>
          <a:ea typeface="+mj-ea"/>
          <a:cs typeface="+mj-cs"/>
        </a:defRPr>
      </a:lvl1pPr>
      <a:lvl2pPr algn="ctr" rtl="0" fontAlgn="base">
        <a:spcBef>
          <a:spcPct val="0"/>
        </a:spcBef>
        <a:spcAft>
          <a:spcPct val="0"/>
        </a:spcAft>
        <a:defRPr sz="3600">
          <a:solidFill>
            <a:schemeClr val="tx1"/>
          </a:solidFill>
          <a:effectLst>
            <a:outerShdw blurRad="38100" dist="38100" dir="2700000" algn="tl">
              <a:srgbClr val="010199"/>
            </a:outerShdw>
          </a:effectLst>
          <a:latin typeface="Bookman Old Style" pitchFamily="18" charset="0"/>
        </a:defRPr>
      </a:lvl2pPr>
      <a:lvl3pPr algn="ctr" rtl="0" fontAlgn="base">
        <a:spcBef>
          <a:spcPct val="0"/>
        </a:spcBef>
        <a:spcAft>
          <a:spcPct val="0"/>
        </a:spcAft>
        <a:defRPr sz="3600">
          <a:solidFill>
            <a:schemeClr val="tx1"/>
          </a:solidFill>
          <a:effectLst>
            <a:outerShdw blurRad="38100" dist="38100" dir="2700000" algn="tl">
              <a:srgbClr val="010199"/>
            </a:outerShdw>
          </a:effectLst>
          <a:latin typeface="Bookman Old Style" pitchFamily="18" charset="0"/>
        </a:defRPr>
      </a:lvl3pPr>
      <a:lvl4pPr algn="ctr" rtl="0" fontAlgn="base">
        <a:spcBef>
          <a:spcPct val="0"/>
        </a:spcBef>
        <a:spcAft>
          <a:spcPct val="0"/>
        </a:spcAft>
        <a:defRPr sz="3600">
          <a:solidFill>
            <a:schemeClr val="tx1"/>
          </a:solidFill>
          <a:effectLst>
            <a:outerShdw blurRad="38100" dist="38100" dir="2700000" algn="tl">
              <a:srgbClr val="010199"/>
            </a:outerShdw>
          </a:effectLst>
          <a:latin typeface="Bookman Old Style" pitchFamily="18" charset="0"/>
        </a:defRPr>
      </a:lvl4pPr>
      <a:lvl5pPr algn="ctr" rtl="0" fontAlgn="base">
        <a:spcBef>
          <a:spcPct val="0"/>
        </a:spcBef>
        <a:spcAft>
          <a:spcPct val="0"/>
        </a:spcAft>
        <a:defRPr sz="3600">
          <a:solidFill>
            <a:schemeClr val="tx1"/>
          </a:solidFill>
          <a:effectLst>
            <a:outerShdw blurRad="38100" dist="38100" dir="2700000" algn="tl">
              <a:srgbClr val="010199"/>
            </a:outerShdw>
          </a:effectLst>
          <a:latin typeface="Bookman Old Style" pitchFamily="18" charset="0"/>
        </a:defRPr>
      </a:lvl5pPr>
      <a:lvl6pPr marL="457200" algn="ctr" rtl="0" fontAlgn="base">
        <a:spcBef>
          <a:spcPct val="0"/>
        </a:spcBef>
        <a:spcAft>
          <a:spcPct val="0"/>
        </a:spcAft>
        <a:defRPr sz="3600">
          <a:solidFill>
            <a:schemeClr val="tx1"/>
          </a:solidFill>
          <a:effectLst>
            <a:outerShdw blurRad="38100" dist="38100" dir="2700000" algn="tl">
              <a:srgbClr val="010199"/>
            </a:outerShdw>
          </a:effectLst>
          <a:latin typeface="Bookman Old Style" pitchFamily="18" charset="0"/>
        </a:defRPr>
      </a:lvl6pPr>
      <a:lvl7pPr marL="914400" algn="ctr" rtl="0" fontAlgn="base">
        <a:spcBef>
          <a:spcPct val="0"/>
        </a:spcBef>
        <a:spcAft>
          <a:spcPct val="0"/>
        </a:spcAft>
        <a:defRPr sz="3600">
          <a:solidFill>
            <a:schemeClr val="tx1"/>
          </a:solidFill>
          <a:effectLst>
            <a:outerShdw blurRad="38100" dist="38100" dir="2700000" algn="tl">
              <a:srgbClr val="010199"/>
            </a:outerShdw>
          </a:effectLst>
          <a:latin typeface="Bookman Old Style" pitchFamily="18" charset="0"/>
        </a:defRPr>
      </a:lvl7pPr>
      <a:lvl8pPr marL="1371600" algn="ctr" rtl="0" fontAlgn="base">
        <a:spcBef>
          <a:spcPct val="0"/>
        </a:spcBef>
        <a:spcAft>
          <a:spcPct val="0"/>
        </a:spcAft>
        <a:defRPr sz="3600">
          <a:solidFill>
            <a:schemeClr val="tx1"/>
          </a:solidFill>
          <a:effectLst>
            <a:outerShdw blurRad="38100" dist="38100" dir="2700000" algn="tl">
              <a:srgbClr val="010199"/>
            </a:outerShdw>
          </a:effectLst>
          <a:latin typeface="Bookman Old Style" pitchFamily="18" charset="0"/>
        </a:defRPr>
      </a:lvl8pPr>
      <a:lvl9pPr marL="1828800" algn="ctr" rtl="0" fontAlgn="base">
        <a:spcBef>
          <a:spcPct val="0"/>
        </a:spcBef>
        <a:spcAft>
          <a:spcPct val="0"/>
        </a:spcAft>
        <a:defRPr sz="3600">
          <a:solidFill>
            <a:schemeClr val="tx1"/>
          </a:solidFill>
          <a:effectLst>
            <a:outerShdw blurRad="38100" dist="38100" dir="2700000" algn="tl">
              <a:srgbClr val="010199"/>
            </a:outerShdw>
          </a:effectLst>
          <a:latin typeface="Bookman Old Style" pitchFamily="18" charset="0"/>
        </a:defRPr>
      </a:lvl9pPr>
    </p:titleStyle>
    <p:bodyStyle>
      <a:lvl1pPr marL="342900" indent="-342900" algn="l" rtl="0" fontAlgn="base">
        <a:spcBef>
          <a:spcPct val="20000"/>
        </a:spcBef>
        <a:spcAft>
          <a:spcPct val="0"/>
        </a:spcAft>
        <a:buClr>
          <a:schemeClr val="hlink"/>
        </a:buClr>
        <a:buSzPct val="75000"/>
        <a:buFont typeface="Wingdings" pitchFamily="1" charset="2"/>
        <a:buChar char="l"/>
        <a:defRPr sz="3200">
          <a:solidFill>
            <a:schemeClr val="tx1"/>
          </a:solidFill>
          <a:effectLst>
            <a:outerShdw blurRad="38100" dist="38100" dir="2700000" algn="tl">
              <a:srgbClr val="010199"/>
            </a:outerShdw>
          </a:effectLst>
          <a:latin typeface="+mn-lt"/>
          <a:ea typeface="+mn-ea"/>
          <a:cs typeface="+mn-cs"/>
        </a:defRPr>
      </a:lvl1pPr>
      <a:lvl2pPr marL="742950" indent="-285750" algn="l" rtl="0" fontAlgn="base">
        <a:spcBef>
          <a:spcPct val="20000"/>
        </a:spcBef>
        <a:spcAft>
          <a:spcPct val="0"/>
        </a:spcAft>
        <a:buClr>
          <a:schemeClr val="tx2"/>
        </a:buClr>
        <a:buSzPct val="75000"/>
        <a:buFont typeface="Wingdings" pitchFamily="1" charset="2"/>
        <a:buChar char="l"/>
        <a:defRPr sz="2800">
          <a:solidFill>
            <a:schemeClr val="tx1"/>
          </a:solidFill>
          <a:effectLst>
            <a:outerShdw blurRad="38100" dist="38100" dir="2700000" algn="tl">
              <a:srgbClr val="010199"/>
            </a:outerShdw>
          </a:effectLst>
          <a:latin typeface="+mn-lt"/>
        </a:defRPr>
      </a:lvl2pPr>
      <a:lvl3pPr marL="1143000" indent="-228600" algn="l" rtl="0" fontAlgn="base">
        <a:spcBef>
          <a:spcPct val="20000"/>
        </a:spcBef>
        <a:spcAft>
          <a:spcPct val="0"/>
        </a:spcAft>
        <a:buClr>
          <a:schemeClr val="accent2"/>
        </a:buClr>
        <a:buSzPct val="75000"/>
        <a:buFont typeface="Wingdings" pitchFamily="1" charset="2"/>
        <a:buChar char="l"/>
        <a:defRPr sz="2400">
          <a:solidFill>
            <a:schemeClr val="tx1"/>
          </a:solidFill>
          <a:effectLst>
            <a:outerShdw blurRad="38100" dist="38100" dir="2700000" algn="tl">
              <a:srgbClr val="010199"/>
            </a:outerShdw>
          </a:effectLst>
          <a:latin typeface="+mn-lt"/>
        </a:defRPr>
      </a:lvl3pPr>
      <a:lvl4pPr marL="1600200" indent="-228600" algn="l" rtl="0" fontAlgn="base">
        <a:spcBef>
          <a:spcPct val="20000"/>
        </a:spcBef>
        <a:spcAft>
          <a:spcPct val="0"/>
        </a:spcAft>
        <a:buClr>
          <a:schemeClr val="folHlink"/>
        </a:buClr>
        <a:buSzPct val="75000"/>
        <a:buFont typeface="Wingdings" pitchFamily="1" charset="2"/>
        <a:buChar char="l"/>
        <a:defRPr sz="2000">
          <a:solidFill>
            <a:schemeClr val="tx1"/>
          </a:solidFill>
          <a:effectLst>
            <a:outerShdw blurRad="38100" dist="38100" dir="2700000" algn="tl">
              <a:srgbClr val="010199"/>
            </a:outerShdw>
          </a:effectLst>
          <a:latin typeface="+mn-lt"/>
        </a:defRPr>
      </a:lvl4pPr>
      <a:lvl5pPr marL="2057400" indent="-228600" algn="l" rtl="0" fontAlgn="base">
        <a:spcBef>
          <a:spcPct val="20000"/>
        </a:spcBef>
        <a:spcAft>
          <a:spcPct val="0"/>
        </a:spcAft>
        <a:buClr>
          <a:schemeClr val="tx1"/>
        </a:buClr>
        <a:buSzPct val="75000"/>
        <a:buFont typeface="Wingdings" pitchFamily="1" charset="2"/>
        <a:buChar char="l"/>
        <a:defRPr sz="2000">
          <a:solidFill>
            <a:schemeClr val="tx1"/>
          </a:solidFill>
          <a:effectLst>
            <a:outerShdw blurRad="38100" dist="38100" dir="2700000" algn="tl">
              <a:srgbClr val="010199"/>
            </a:outerShdw>
          </a:effectLst>
          <a:latin typeface="+mn-lt"/>
        </a:defRPr>
      </a:lvl5pPr>
      <a:lvl6pPr marL="2514600" indent="-228600" algn="l" rtl="0" fontAlgn="base">
        <a:spcBef>
          <a:spcPct val="20000"/>
        </a:spcBef>
        <a:spcAft>
          <a:spcPct val="0"/>
        </a:spcAft>
        <a:buClr>
          <a:schemeClr val="tx1"/>
        </a:buClr>
        <a:buSzPct val="75000"/>
        <a:buFont typeface="Wingdings" pitchFamily="1" charset="2"/>
        <a:buChar char="l"/>
        <a:defRPr sz="2000">
          <a:solidFill>
            <a:schemeClr val="tx1"/>
          </a:solidFill>
          <a:effectLst>
            <a:outerShdw blurRad="38100" dist="38100" dir="2700000" algn="tl">
              <a:srgbClr val="010199"/>
            </a:outerShdw>
          </a:effectLst>
          <a:latin typeface="+mn-lt"/>
        </a:defRPr>
      </a:lvl6pPr>
      <a:lvl7pPr marL="2971800" indent="-228600" algn="l" rtl="0" fontAlgn="base">
        <a:spcBef>
          <a:spcPct val="20000"/>
        </a:spcBef>
        <a:spcAft>
          <a:spcPct val="0"/>
        </a:spcAft>
        <a:buClr>
          <a:schemeClr val="tx1"/>
        </a:buClr>
        <a:buSzPct val="75000"/>
        <a:buFont typeface="Wingdings" pitchFamily="1" charset="2"/>
        <a:buChar char="l"/>
        <a:defRPr sz="2000">
          <a:solidFill>
            <a:schemeClr val="tx1"/>
          </a:solidFill>
          <a:effectLst>
            <a:outerShdw blurRad="38100" dist="38100" dir="2700000" algn="tl">
              <a:srgbClr val="010199"/>
            </a:outerShdw>
          </a:effectLst>
          <a:latin typeface="+mn-lt"/>
        </a:defRPr>
      </a:lvl7pPr>
      <a:lvl8pPr marL="3429000" indent="-228600" algn="l" rtl="0" fontAlgn="base">
        <a:spcBef>
          <a:spcPct val="20000"/>
        </a:spcBef>
        <a:spcAft>
          <a:spcPct val="0"/>
        </a:spcAft>
        <a:buClr>
          <a:schemeClr val="tx1"/>
        </a:buClr>
        <a:buSzPct val="75000"/>
        <a:buFont typeface="Wingdings" pitchFamily="1" charset="2"/>
        <a:buChar char="l"/>
        <a:defRPr sz="2000">
          <a:solidFill>
            <a:schemeClr val="tx1"/>
          </a:solidFill>
          <a:effectLst>
            <a:outerShdw blurRad="38100" dist="38100" dir="2700000" algn="tl">
              <a:srgbClr val="010199"/>
            </a:outerShdw>
          </a:effectLst>
          <a:latin typeface="+mn-lt"/>
        </a:defRPr>
      </a:lvl8pPr>
      <a:lvl9pPr marL="3886200" indent="-228600" algn="l" rtl="0" fontAlgn="base">
        <a:spcBef>
          <a:spcPct val="20000"/>
        </a:spcBef>
        <a:spcAft>
          <a:spcPct val="0"/>
        </a:spcAft>
        <a:buClr>
          <a:schemeClr val="tx1"/>
        </a:buClr>
        <a:buSzPct val="75000"/>
        <a:buFont typeface="Wingdings" pitchFamily="1" charset="2"/>
        <a:buChar char="l"/>
        <a:defRPr sz="2000">
          <a:solidFill>
            <a:schemeClr val="tx1"/>
          </a:solidFill>
          <a:effectLst>
            <a:outerShdw blurRad="38100" dist="38100" dir="2700000" algn="tl">
              <a:srgbClr val="010199"/>
            </a:outerShdw>
          </a:effectLst>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1.xml"/><Relationship Id="rId1" Type="http://schemas.openxmlformats.org/officeDocument/2006/relationships/themeOverride" Target="../theme/themeOverride1.xml"/><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3.xml"/></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slideLayout" Target="../slideLayouts/slideLayout13.xml"/><Relationship Id="rId1" Type="http://schemas.openxmlformats.org/officeDocument/2006/relationships/themeOverride" Target="../theme/themeOverride4.xml"/></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2.xml"/><Relationship Id="rId1" Type="http://schemas.openxmlformats.org/officeDocument/2006/relationships/themeOverride" Target="../theme/themeOverride5.xml"/><Relationship Id="rId4" Type="http://schemas.openxmlformats.org/officeDocument/2006/relationships/image" Target="../media/image9.jpeg"/></Relationships>
</file>

<file path=ppt/slides/_rels/slide12.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slideLayout" Target="../slideLayouts/slideLayout12.xml"/><Relationship Id="rId1" Type="http://schemas.openxmlformats.org/officeDocument/2006/relationships/themeOverride" Target="../theme/themeOverride6.xml"/></Relationships>
</file>

<file path=ppt/slides/_rels/slide13.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slideLayout" Target="../slideLayouts/slideLayout13.xml"/><Relationship Id="rId1" Type="http://schemas.openxmlformats.org/officeDocument/2006/relationships/themeOverride" Target="../theme/themeOverride7.xml"/></Relationships>
</file>

<file path=ppt/slides/_rels/slide14.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slideLayout" Target="../slideLayouts/slideLayout13.xml"/><Relationship Id="rId1" Type="http://schemas.openxmlformats.org/officeDocument/2006/relationships/themeOverride" Target="../theme/themeOverride8.xml"/></Relationships>
</file>

<file path=ppt/slides/_rels/slide15.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slideLayout" Target="../slideLayouts/slideLayout13.xml"/><Relationship Id="rId1" Type="http://schemas.openxmlformats.org/officeDocument/2006/relationships/themeOverride" Target="../theme/themeOverride9.xml"/></Relationships>
</file>

<file path=ppt/slides/_rels/slide16.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slideLayout" Target="../slideLayouts/slideLayout13.xml"/><Relationship Id="rId1" Type="http://schemas.openxmlformats.org/officeDocument/2006/relationships/themeOverride" Target="../theme/themeOverride10.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slideLayout" Target="../slideLayouts/slideLayout12.xml"/><Relationship Id="rId1" Type="http://schemas.openxmlformats.org/officeDocument/2006/relationships/themeOverride" Target="../theme/themeOverride11.xml"/></Relationships>
</file>

<file path=ppt/slides/_rels/slide19.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2.xml"/><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52" name="Rectangle 2"/>
          <p:cNvSpPr>
            <a:spLocks noGrp="1" noChangeArrowheads="1"/>
          </p:cNvSpPr>
          <p:nvPr>
            <p:ph type="ctrTitle" sz="quarter"/>
          </p:nvPr>
        </p:nvSpPr>
        <p:spPr>
          <a:xfrm>
            <a:off x="381000" y="304801"/>
            <a:ext cx="5715000" cy="914400"/>
          </a:xfrm>
        </p:spPr>
        <p:txBody>
          <a:bodyPr/>
          <a:lstStyle/>
          <a:p>
            <a:pPr eaLnBrk="1" hangingPunct="1"/>
            <a:r>
              <a:rPr lang="en-CA" sz="2800" dirty="0" err="1"/>
              <a:t>Lect</a:t>
            </a:r>
            <a:r>
              <a:rPr lang="en-CA" sz="2800" dirty="0"/>
              <a:t> 8: Feminism &amp; the struggle for equality</a:t>
            </a:r>
            <a:endParaRPr lang="en-CA" sz="2800" dirty="0" smtClean="0"/>
          </a:p>
        </p:txBody>
      </p:sp>
      <p:sp>
        <p:nvSpPr>
          <p:cNvPr id="2053" name="Rectangle 3"/>
          <p:cNvSpPr>
            <a:spLocks noGrp="1" noChangeArrowheads="1"/>
          </p:cNvSpPr>
          <p:nvPr>
            <p:ph type="subTitle" sz="quarter" idx="1"/>
          </p:nvPr>
        </p:nvSpPr>
        <p:spPr>
          <a:xfrm>
            <a:off x="-152400" y="1600200"/>
            <a:ext cx="6400800" cy="1752600"/>
          </a:xfrm>
        </p:spPr>
        <p:txBody>
          <a:bodyPr/>
          <a:lstStyle/>
          <a:p>
            <a:pPr eaLnBrk="1" hangingPunct="1"/>
            <a:r>
              <a:rPr lang="en-CA" dirty="0" smtClean="0"/>
              <a:t>Lecture 8</a:t>
            </a:r>
          </a:p>
        </p:txBody>
      </p:sp>
      <p:sp>
        <p:nvSpPr>
          <p:cNvPr id="2050" name="Date Placeholder 3"/>
          <p:cNvSpPr>
            <a:spLocks noGrp="1"/>
          </p:cNvSpPr>
          <p:nvPr>
            <p:ph type="dt" sz="quarter" idx="2"/>
          </p:nvPr>
        </p:nvSpPr>
        <p:spPr>
          <a:noFill/>
        </p:spPr>
        <p:txBody>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endParaRPr lang="en-CA" b="0" dirty="0">
              <a:solidFill>
                <a:schemeClr val="bg1"/>
              </a:solidFill>
            </a:endParaRPr>
          </a:p>
        </p:txBody>
      </p:sp>
      <p:sp>
        <p:nvSpPr>
          <p:cNvPr id="2051" name="Footer Placeholder 4"/>
          <p:cNvSpPr>
            <a:spLocks noGrp="1"/>
          </p:cNvSpPr>
          <p:nvPr>
            <p:ph type="ftr" sz="quarter" idx="3"/>
          </p:nvPr>
        </p:nvSpPr>
        <p:spPr>
          <a:noFill/>
        </p:spPr>
        <p:txBody>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r>
              <a:rPr lang="en-CA" b="0" dirty="0">
                <a:solidFill>
                  <a:schemeClr val="bg1"/>
                </a:solidFill>
              </a:rPr>
              <a:t>Dr. Liam </a:t>
            </a:r>
            <a:r>
              <a:rPr lang="en-CA" b="0" dirty="0" err="1">
                <a:solidFill>
                  <a:schemeClr val="bg1"/>
                </a:solidFill>
              </a:rPr>
              <a:t>Kilmurray</a:t>
            </a:r>
            <a:endParaRPr lang="en-CA" b="0">
              <a:solidFill>
                <a:schemeClr val="bg1"/>
              </a:solidFill>
            </a:endParaRPr>
          </a:p>
        </p:txBody>
      </p:sp>
      <p:pic>
        <p:nvPicPr>
          <p:cNvPr id="2054"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477000" y="838200"/>
            <a:ext cx="2108200" cy="34780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5" name="Picture 5" descr="http://www.yblbookkeeping.com/Communities/YourBottomLine/Assets/HtmlTextBoxUserImages/business-woman-on-laptop.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33401" y="2390775"/>
            <a:ext cx="2319634" cy="1800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extBox 1"/>
          <p:cNvSpPr txBox="1"/>
          <p:nvPr/>
        </p:nvSpPr>
        <p:spPr>
          <a:xfrm>
            <a:off x="914400" y="4572000"/>
            <a:ext cx="7315200" cy="1477328"/>
          </a:xfrm>
          <a:prstGeom prst="rect">
            <a:avLst/>
          </a:prstGeom>
          <a:solidFill>
            <a:schemeClr val="accent3"/>
          </a:solidFill>
          <a:ln w="28575">
            <a:solidFill>
              <a:srgbClr val="C00000"/>
            </a:solidFill>
          </a:ln>
          <a:scene3d>
            <a:camera prst="orthographicFront"/>
            <a:lightRig rig="threePt" dir="t"/>
          </a:scene3d>
          <a:sp3d>
            <a:bevelT prst="relaxedInset"/>
          </a:sp3d>
        </p:spPr>
        <p:txBody>
          <a:bodyPr wrap="square" rtlCol="0">
            <a:spAutoFit/>
          </a:bodyPr>
          <a:lstStyle/>
          <a:p>
            <a:r>
              <a:rPr lang="en-CA" dirty="0" smtClean="0">
                <a:solidFill>
                  <a:schemeClr val="bg2">
                    <a:lumMod val="60000"/>
                    <a:lumOff val="40000"/>
                  </a:schemeClr>
                </a:solidFill>
              </a:rPr>
              <a:t>“Women lacked access many educational &amp; occupational opportunities, they had difficulty obtaining birth control information, much less safe &amp; legal abortions; problems such as rape and wife-battering were not widely acknowledged, and a great deal of sexism existed in everyday life”</a:t>
            </a:r>
            <a:endParaRPr lang="en-CA" dirty="0">
              <a:solidFill>
                <a:schemeClr val="bg2">
                  <a:lumMod val="60000"/>
                  <a:lumOff val="40000"/>
                </a:schemeClr>
              </a:solidFill>
            </a:endParaRPr>
          </a:p>
        </p:txBody>
      </p:sp>
    </p:spTree>
  </p:cSld>
  <p:clrMapOvr>
    <a:overrideClrMapping bg1="dk2" tx1="lt1" bg2="dk1" tx2="lt2" accent1="accent1" accent2="accent2" accent3="accent3" accent4="accent4" accent5="accent5" accent6="accent6" hlink="hlink" folHlink="folHlink"/>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100" name="Rectangle 2"/>
          <p:cNvSpPr>
            <a:spLocks noGrp="1" noChangeArrowheads="1"/>
          </p:cNvSpPr>
          <p:nvPr>
            <p:ph type="title"/>
          </p:nvPr>
        </p:nvSpPr>
        <p:spPr>
          <a:xfrm>
            <a:off x="609600" y="228600"/>
            <a:ext cx="7772400" cy="609600"/>
          </a:xfrm>
        </p:spPr>
        <p:txBody>
          <a:bodyPr/>
          <a:lstStyle/>
          <a:p>
            <a:pPr eaLnBrk="1" hangingPunct="1"/>
            <a:r>
              <a:rPr lang="en-US" sz="2800" smtClean="0"/>
              <a:t>References</a:t>
            </a:r>
            <a:endParaRPr lang="en-US" sz="3200" smtClean="0"/>
          </a:p>
        </p:txBody>
      </p:sp>
      <p:sp>
        <p:nvSpPr>
          <p:cNvPr id="4101" name="Rectangle 3"/>
          <p:cNvSpPr>
            <a:spLocks noGrp="1" noChangeArrowheads="1"/>
          </p:cNvSpPr>
          <p:nvPr>
            <p:ph idx="1"/>
          </p:nvPr>
        </p:nvSpPr>
        <p:spPr>
          <a:xfrm>
            <a:off x="609600" y="990600"/>
            <a:ext cx="8534400" cy="4114800"/>
          </a:xfrm>
        </p:spPr>
        <p:txBody>
          <a:bodyPr/>
          <a:lstStyle/>
          <a:p>
            <a:pPr eaLnBrk="1" hangingPunct="1"/>
            <a:r>
              <a:rPr lang="en-US" sz="2800" smtClean="0"/>
              <a:t>Christine Delphy &amp; Diana Leonard, </a:t>
            </a:r>
          </a:p>
          <a:p>
            <a:pPr eaLnBrk="1" hangingPunct="1">
              <a:buFontTx/>
              <a:buNone/>
            </a:pPr>
            <a:r>
              <a:rPr lang="en-US" sz="2800" smtClean="0"/>
              <a:t>	‘</a:t>
            </a:r>
            <a:r>
              <a:rPr lang="en-US" sz="2800" u="sng" smtClean="0"/>
              <a:t>Familiar Exploitation’</a:t>
            </a:r>
            <a:r>
              <a:rPr lang="en-US" sz="2800" smtClean="0"/>
              <a:t> (1992).</a:t>
            </a:r>
          </a:p>
          <a:p>
            <a:pPr eaLnBrk="1" hangingPunct="1"/>
            <a:r>
              <a:rPr lang="en-US" sz="2800" smtClean="0"/>
              <a:t>Mary O’Brien. </a:t>
            </a:r>
            <a:r>
              <a:rPr lang="en-US" sz="2800" u="sng" smtClean="0"/>
              <a:t>The Politics of Reproduction</a:t>
            </a:r>
            <a:r>
              <a:rPr lang="en-US" sz="2800" smtClean="0"/>
              <a:t> (1981)</a:t>
            </a:r>
          </a:p>
          <a:p>
            <a:pPr eaLnBrk="1" hangingPunct="1">
              <a:spcBef>
                <a:spcPts val="500"/>
              </a:spcBef>
              <a:spcAft>
                <a:spcPts val="500"/>
              </a:spcAft>
            </a:pPr>
            <a:r>
              <a:rPr lang="en-US" sz="2800" smtClean="0"/>
              <a:t>Ehrenreich, Barbara. ‘</a:t>
            </a:r>
            <a:r>
              <a:rPr lang="en-US" sz="2800" u="sng" smtClean="0"/>
              <a:t>Nickled and Dimed’</a:t>
            </a:r>
            <a:r>
              <a:rPr lang="en-US" sz="2800" smtClean="0"/>
              <a:t> (2001)</a:t>
            </a:r>
          </a:p>
          <a:p>
            <a:pPr eaLnBrk="1" hangingPunct="1">
              <a:spcBef>
                <a:spcPts val="500"/>
              </a:spcBef>
              <a:spcAft>
                <a:spcPts val="500"/>
              </a:spcAft>
            </a:pPr>
            <a:r>
              <a:rPr lang="en-US" sz="2800" smtClean="0"/>
              <a:t>Mitchell, Juliet. </a:t>
            </a:r>
            <a:r>
              <a:rPr lang="en-US" sz="2800" u="sng" smtClean="0"/>
              <a:t>Women's Estate</a:t>
            </a:r>
            <a:r>
              <a:rPr lang="en-US" sz="2800" smtClean="0"/>
              <a:t> (1971)</a:t>
            </a:r>
          </a:p>
          <a:p>
            <a:pPr eaLnBrk="1" hangingPunct="1">
              <a:spcBef>
                <a:spcPts val="500"/>
              </a:spcBef>
              <a:spcAft>
                <a:spcPts val="500"/>
              </a:spcAft>
            </a:pPr>
            <a:endParaRPr lang="en-US" sz="2800" b="1" smtClean="0"/>
          </a:p>
          <a:p>
            <a:pPr eaLnBrk="1" hangingPunct="1">
              <a:spcBef>
                <a:spcPts val="500"/>
              </a:spcBef>
              <a:spcAft>
                <a:spcPts val="500"/>
              </a:spcAft>
            </a:pPr>
            <a:r>
              <a:rPr lang="en-US" sz="2800" b="1" smtClean="0"/>
              <a:t>Feminist Journeys/Voies Feministes 2010.</a:t>
            </a:r>
          </a:p>
          <a:p>
            <a:pPr eaLnBrk="1" hangingPunct="1">
              <a:spcBef>
                <a:spcPts val="500"/>
              </a:spcBef>
              <a:spcAft>
                <a:spcPts val="500"/>
              </a:spcAft>
            </a:pPr>
            <a:r>
              <a:rPr lang="en-US" sz="2800" b="1" smtClean="0"/>
              <a:t>Ed. Marguerite Anderson</a:t>
            </a:r>
          </a:p>
          <a:p>
            <a:pPr eaLnBrk="1" hangingPunct="1">
              <a:spcBef>
                <a:spcPts val="500"/>
              </a:spcBef>
              <a:spcAft>
                <a:spcPts val="500"/>
              </a:spcAft>
            </a:pPr>
            <a:r>
              <a:rPr lang="en-US" sz="2800" b="1" smtClean="0"/>
              <a:t>Feminist History Society, Ottawa</a:t>
            </a:r>
          </a:p>
          <a:p>
            <a:pPr eaLnBrk="1" hangingPunct="1">
              <a:spcBef>
                <a:spcPts val="500"/>
              </a:spcBef>
              <a:spcAft>
                <a:spcPts val="500"/>
              </a:spcAft>
            </a:pPr>
            <a:r>
              <a:rPr lang="en-US" sz="2800" b="1" smtClean="0"/>
              <a:t>www.feministhistories.ca</a:t>
            </a:r>
          </a:p>
          <a:p>
            <a:pPr eaLnBrk="1" hangingPunct="1">
              <a:spcBef>
                <a:spcPts val="500"/>
              </a:spcBef>
              <a:spcAft>
                <a:spcPts val="500"/>
              </a:spcAft>
            </a:pPr>
            <a:endParaRPr lang="en-US" smtClean="0"/>
          </a:p>
          <a:p>
            <a:pPr eaLnBrk="1" hangingPunct="1">
              <a:buFontTx/>
              <a:buNone/>
            </a:pPr>
            <a:endParaRPr lang="en-US" smtClean="0"/>
          </a:p>
          <a:p>
            <a:pPr eaLnBrk="1" hangingPunct="1">
              <a:buFontTx/>
              <a:buNone/>
            </a:pPr>
            <a:endParaRPr lang="en-US" smtClean="0"/>
          </a:p>
        </p:txBody>
      </p:sp>
      <p:sp>
        <p:nvSpPr>
          <p:cNvPr id="4098" name="Date Placeholder 3"/>
          <p:cNvSpPr>
            <a:spLocks noGrp="1"/>
          </p:cNvSpPr>
          <p:nvPr>
            <p:ph type="dt" sz="half" idx="10"/>
          </p:nvPr>
        </p:nvSpPr>
        <p:spPr>
          <a:noFill/>
        </p:spPr>
        <p:txBody>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endParaRPr lang="en-CA" b="0" dirty="0">
              <a:solidFill>
                <a:schemeClr val="bg1"/>
              </a:solidFill>
            </a:endParaRPr>
          </a:p>
        </p:txBody>
      </p:sp>
      <p:sp>
        <p:nvSpPr>
          <p:cNvPr id="4099" name="Footer Placeholder 4"/>
          <p:cNvSpPr>
            <a:spLocks noGrp="1"/>
          </p:cNvSpPr>
          <p:nvPr>
            <p:ph type="ftr" sz="quarter" idx="11"/>
          </p:nvPr>
        </p:nvSpPr>
        <p:spPr>
          <a:noFill/>
        </p:spPr>
        <p:txBody>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r>
              <a:rPr lang="en-CA" b="0">
                <a:solidFill>
                  <a:schemeClr val="bg1"/>
                </a:solidFill>
              </a:rPr>
              <a:t>Dr. Liam Kilmurray</a:t>
            </a:r>
          </a:p>
        </p:txBody>
      </p:sp>
    </p:spTree>
  </p:cSld>
  <p:clrMapOvr>
    <a:overrideClrMapping bg1="dk2" tx1="lt1" bg2="dk1" tx2="lt2" accent1="accent1" accent2="accent2" accent3="accent3" accent4="accent4" accent5="accent5" accent6="accent6" hlink="hlink" folHlink="folHlink"/>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40" name="Rectangle 2"/>
          <p:cNvSpPr>
            <a:spLocks noGrp="1" noChangeArrowheads="1"/>
          </p:cNvSpPr>
          <p:nvPr>
            <p:ph type="title"/>
          </p:nvPr>
        </p:nvSpPr>
        <p:spPr>
          <a:xfrm>
            <a:off x="250825" y="333375"/>
            <a:ext cx="7772400" cy="658813"/>
          </a:xfrm>
        </p:spPr>
        <p:txBody>
          <a:bodyPr/>
          <a:lstStyle/>
          <a:p>
            <a:pPr eaLnBrk="1" hangingPunct="1"/>
            <a:r>
              <a:rPr lang="en-CA" sz="4000" smtClean="0"/>
              <a:t>Definitions: Gender</a:t>
            </a:r>
          </a:p>
        </p:txBody>
      </p:sp>
      <p:sp>
        <p:nvSpPr>
          <p:cNvPr id="14341" name="Rectangle 3"/>
          <p:cNvSpPr>
            <a:spLocks noGrp="1" noChangeArrowheads="1"/>
          </p:cNvSpPr>
          <p:nvPr>
            <p:ph type="body" sz="half" idx="1"/>
          </p:nvPr>
        </p:nvSpPr>
        <p:spPr>
          <a:xfrm>
            <a:off x="611188" y="1631950"/>
            <a:ext cx="3810000" cy="4392613"/>
          </a:xfrm>
        </p:spPr>
        <p:txBody>
          <a:bodyPr/>
          <a:lstStyle/>
          <a:p>
            <a:pPr eaLnBrk="1" hangingPunct="1"/>
            <a:r>
              <a:rPr lang="en-US" sz="2800" smtClean="0"/>
              <a:t>Cultural construction of sexual difference</a:t>
            </a:r>
          </a:p>
          <a:p>
            <a:pPr eaLnBrk="1" hangingPunct="1">
              <a:buFontTx/>
              <a:buNone/>
            </a:pPr>
            <a:endParaRPr lang="en-US" sz="2800" smtClean="0"/>
          </a:p>
          <a:p>
            <a:pPr eaLnBrk="1" hangingPunct="1"/>
            <a:r>
              <a:rPr lang="en-US" sz="2800" smtClean="0"/>
              <a:t>The way the sexes are perceived, evaluated, and expected to behave</a:t>
            </a:r>
            <a:endParaRPr lang="en-CA" sz="2800" smtClean="0"/>
          </a:p>
        </p:txBody>
      </p:sp>
      <p:pic>
        <p:nvPicPr>
          <p:cNvPr id="14342" name="Picture 4" descr="femi"/>
          <p:cNvPicPr>
            <a:picLocks noGrp="1" noChangeAspect="1" noChangeArrowheads="1"/>
          </p:cNvPicPr>
          <p:nvPr>
            <p:ph type="clipArt" sz="half" idx="2"/>
          </p:nvPr>
        </p:nvPicPr>
        <p:blipFill>
          <a:blip r:embed="rId2">
            <a:extLst>
              <a:ext uri="{28A0092B-C50C-407E-A947-70E740481C1C}">
                <a14:useLocalDpi xmlns:a14="http://schemas.microsoft.com/office/drawing/2010/main" val="0"/>
              </a:ext>
            </a:extLst>
          </a:blip>
          <a:srcRect/>
          <a:stretch>
            <a:fillRect/>
          </a:stretch>
        </p:blipFill>
        <p:spPr>
          <a:xfrm>
            <a:off x="5364163" y="1709738"/>
            <a:ext cx="3132137" cy="365125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14338" name="Date Placeholder 4"/>
          <p:cNvSpPr>
            <a:spLocks noGrp="1"/>
          </p:cNvSpPr>
          <p:nvPr>
            <p:ph type="dt" sz="half" idx="10"/>
          </p:nvPr>
        </p:nvSpPr>
        <p:spPr>
          <a:noFill/>
        </p:spPr>
        <p:txBody>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endParaRPr lang="en-CA" b="0" dirty="0">
              <a:solidFill>
                <a:schemeClr val="bg1"/>
              </a:solidFill>
            </a:endParaRPr>
          </a:p>
        </p:txBody>
      </p:sp>
      <p:sp>
        <p:nvSpPr>
          <p:cNvPr id="14339" name="Footer Placeholder 5"/>
          <p:cNvSpPr>
            <a:spLocks noGrp="1"/>
          </p:cNvSpPr>
          <p:nvPr>
            <p:ph type="ftr" sz="quarter" idx="11"/>
          </p:nvPr>
        </p:nvSpPr>
        <p:spPr>
          <a:noFill/>
        </p:spPr>
        <p:txBody>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r>
              <a:rPr lang="en-CA" b="0">
                <a:solidFill>
                  <a:schemeClr val="bg1"/>
                </a:solidFill>
              </a:rPr>
              <a:t>Dr. Liam Kilmurray</a:t>
            </a:r>
          </a:p>
        </p:txBody>
      </p:sp>
    </p:spTree>
    <p:extLst>
      <p:ext uri="{BB962C8B-B14F-4D97-AF65-F5344CB8AC3E}">
        <p14:creationId xmlns:p14="http://schemas.microsoft.com/office/powerpoint/2010/main" val="2840286755"/>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2" name="Rectangle 2"/>
          <p:cNvSpPr>
            <a:spLocks noGrp="1" noChangeArrowheads="1"/>
          </p:cNvSpPr>
          <p:nvPr>
            <p:ph type="title"/>
          </p:nvPr>
        </p:nvSpPr>
        <p:spPr>
          <a:xfrm>
            <a:off x="5715000" y="304800"/>
            <a:ext cx="3200400" cy="715962"/>
          </a:xfrm>
        </p:spPr>
        <p:txBody>
          <a:bodyPr/>
          <a:lstStyle/>
          <a:p>
            <a:pPr eaLnBrk="1" hangingPunct="1"/>
            <a:r>
              <a:rPr lang="en-CA" sz="4000" dirty="0" smtClean="0"/>
              <a:t>Feminism </a:t>
            </a:r>
            <a:endParaRPr lang="en-CA" dirty="0" smtClean="0"/>
          </a:p>
        </p:txBody>
      </p:sp>
      <p:sp>
        <p:nvSpPr>
          <p:cNvPr id="12293" name="Rectangle 3"/>
          <p:cNvSpPr>
            <a:spLocks noGrp="1" noChangeArrowheads="1"/>
          </p:cNvSpPr>
          <p:nvPr>
            <p:ph idx="1"/>
          </p:nvPr>
        </p:nvSpPr>
        <p:spPr>
          <a:xfrm>
            <a:off x="76200" y="381000"/>
            <a:ext cx="5562600" cy="4830763"/>
          </a:xfrm>
        </p:spPr>
        <p:txBody>
          <a:bodyPr/>
          <a:lstStyle/>
          <a:p>
            <a:pPr eaLnBrk="1" hangingPunct="1"/>
            <a:r>
              <a:rPr lang="en-CA" sz="2800" dirty="0" smtClean="0"/>
              <a:t>A doctrine that advocates equal rights for women </a:t>
            </a:r>
          </a:p>
          <a:p>
            <a:pPr eaLnBrk="1" hangingPunct="1"/>
            <a:endParaRPr lang="en-CA" sz="2800" dirty="0" smtClean="0"/>
          </a:p>
          <a:p>
            <a:pPr eaLnBrk="1" hangingPunct="1"/>
            <a:r>
              <a:rPr lang="en-CA" sz="2800" dirty="0" smtClean="0"/>
              <a:t>The term feminism can be used to describe a political, cultural or economic movement aimed at establishing equal rights and legal protection for women. Feminism involves political, cultural and sociological theories, as well as philosophies concerned with issues of gender difference. </a:t>
            </a:r>
          </a:p>
        </p:txBody>
      </p:sp>
      <p:sp>
        <p:nvSpPr>
          <p:cNvPr id="12290" name="Date Placeholder 3"/>
          <p:cNvSpPr>
            <a:spLocks noGrp="1"/>
          </p:cNvSpPr>
          <p:nvPr>
            <p:ph type="dt" sz="half" idx="10"/>
          </p:nvPr>
        </p:nvSpPr>
        <p:spPr>
          <a:noFill/>
        </p:spPr>
        <p:txBody>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endParaRPr lang="en-CA" b="0" dirty="0">
              <a:solidFill>
                <a:schemeClr val="bg1"/>
              </a:solidFill>
            </a:endParaRPr>
          </a:p>
        </p:txBody>
      </p:sp>
      <p:sp>
        <p:nvSpPr>
          <p:cNvPr id="12291" name="Footer Placeholder 4"/>
          <p:cNvSpPr>
            <a:spLocks noGrp="1"/>
          </p:cNvSpPr>
          <p:nvPr>
            <p:ph type="ftr" sz="quarter" idx="11"/>
          </p:nvPr>
        </p:nvSpPr>
        <p:spPr>
          <a:noFill/>
        </p:spPr>
        <p:txBody>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r>
              <a:rPr lang="en-CA" b="0">
                <a:solidFill>
                  <a:schemeClr val="bg1"/>
                </a:solidFill>
              </a:rPr>
              <a:t>Dr. Liam Kilmurray</a:t>
            </a:r>
          </a:p>
        </p:txBody>
      </p:sp>
      <p:pic>
        <p:nvPicPr>
          <p:cNvPr id="6"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934200" y="2514600"/>
            <a:ext cx="1902611" cy="2586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68630651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9" name="Rectangle 3"/>
          <p:cNvSpPr>
            <a:spLocks noGrp="1" noChangeArrowheads="1"/>
          </p:cNvSpPr>
          <p:nvPr>
            <p:ph type="title"/>
          </p:nvPr>
        </p:nvSpPr>
        <p:spPr/>
        <p:txBody>
          <a:bodyPr/>
          <a:lstStyle/>
          <a:p>
            <a:pPr eaLnBrk="1" hangingPunct="1"/>
            <a:r>
              <a:rPr lang="en-US" smtClean="0"/>
              <a:t>Patriarchy</a:t>
            </a:r>
            <a:endParaRPr lang="en-CA" smtClean="0"/>
          </a:p>
        </p:txBody>
      </p:sp>
      <p:sp>
        <p:nvSpPr>
          <p:cNvPr id="16390" name="Rectangle 4"/>
          <p:cNvSpPr>
            <a:spLocks noGrp="1" noChangeArrowheads="1"/>
          </p:cNvSpPr>
          <p:nvPr>
            <p:ph type="body" sz="half" idx="1"/>
          </p:nvPr>
        </p:nvSpPr>
        <p:spPr>
          <a:xfrm>
            <a:off x="468313" y="1325563"/>
            <a:ext cx="3417887" cy="4770437"/>
          </a:xfrm>
          <a:solidFill>
            <a:schemeClr val="bg1"/>
          </a:solidFill>
          <a:ln w="28575">
            <a:solidFill>
              <a:srgbClr val="FF0000"/>
            </a:solidFill>
            <a:miter lim="800000"/>
            <a:headEnd/>
            <a:tailEnd/>
          </a:ln>
        </p:spPr>
        <p:txBody>
          <a:bodyPr/>
          <a:lstStyle/>
          <a:p>
            <a:pPr eaLnBrk="1" hangingPunct="1">
              <a:spcBef>
                <a:spcPts val="500"/>
              </a:spcBef>
              <a:spcAft>
                <a:spcPts val="500"/>
              </a:spcAft>
            </a:pPr>
            <a:r>
              <a:rPr lang="en-US" sz="2400" b="1" smtClean="0">
                <a:solidFill>
                  <a:schemeClr val="tx2"/>
                </a:solidFill>
              </a:rPr>
              <a:t>Social organization marked by the supremacy of the father in the clan or family, the legal dependence of wives and children, and the reckoning of descent and inheritance in the male line</a:t>
            </a:r>
          </a:p>
          <a:p>
            <a:pPr eaLnBrk="1" hangingPunct="1"/>
            <a:endParaRPr lang="en-CA" sz="2400" smtClean="0">
              <a:solidFill>
                <a:schemeClr val="tx2"/>
              </a:solidFill>
            </a:endParaRPr>
          </a:p>
        </p:txBody>
      </p:sp>
      <p:pic>
        <p:nvPicPr>
          <p:cNvPr id="16391" name="Picture 5"/>
          <p:cNvPicPr>
            <a:picLocks noGrp="1" noChangeAspect="1" noChangeArrowheads="1"/>
          </p:cNvPicPr>
          <p:nvPr>
            <p:ph type="clipArt" sz="half" idx="2"/>
          </p:nvPr>
        </p:nvPicPr>
        <p:blipFill>
          <a:blip r:embed="rId2">
            <a:extLst>
              <a:ext uri="{28A0092B-C50C-407E-A947-70E740481C1C}">
                <a14:useLocalDpi xmlns:a14="http://schemas.microsoft.com/office/drawing/2010/main" val="0"/>
              </a:ext>
            </a:extLst>
          </a:blip>
          <a:srcRect/>
          <a:stretch>
            <a:fillRect/>
          </a:stretch>
        </p:blipFill>
        <p:spPr>
          <a:xfrm>
            <a:off x="4427538" y="1484313"/>
            <a:ext cx="3800475" cy="4114800"/>
          </a:xfrm>
          <a:noFill/>
        </p:spPr>
      </p:pic>
      <p:sp>
        <p:nvSpPr>
          <p:cNvPr id="16386" name="Date Placeholder 4"/>
          <p:cNvSpPr>
            <a:spLocks noGrp="1"/>
          </p:cNvSpPr>
          <p:nvPr>
            <p:ph type="dt" sz="half" idx="10"/>
          </p:nvPr>
        </p:nvSpPr>
        <p:spPr>
          <a:noFill/>
        </p:spPr>
        <p:txBody>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endParaRPr lang="en-CA" b="0" dirty="0">
              <a:solidFill>
                <a:schemeClr val="bg1"/>
              </a:solidFill>
            </a:endParaRPr>
          </a:p>
        </p:txBody>
      </p:sp>
      <p:sp>
        <p:nvSpPr>
          <p:cNvPr id="16387" name="Footer Placeholder 5"/>
          <p:cNvSpPr>
            <a:spLocks noGrp="1"/>
          </p:cNvSpPr>
          <p:nvPr>
            <p:ph type="ftr" sz="quarter" idx="11"/>
          </p:nvPr>
        </p:nvSpPr>
        <p:spPr>
          <a:noFill/>
        </p:spPr>
        <p:txBody>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r>
              <a:rPr lang="en-CA" b="0">
                <a:solidFill>
                  <a:schemeClr val="bg1"/>
                </a:solidFill>
              </a:rPr>
              <a:t>Dr. Liam Kilmurray</a:t>
            </a:r>
          </a:p>
        </p:txBody>
      </p:sp>
      <p:sp>
        <p:nvSpPr>
          <p:cNvPr id="16388" name="Text Box 2"/>
          <p:cNvSpPr txBox="1">
            <a:spLocks noChangeArrowheads="1"/>
          </p:cNvSpPr>
          <p:nvPr/>
        </p:nvSpPr>
        <p:spPr bwMode="auto">
          <a:xfrm>
            <a:off x="-3349625" y="836613"/>
            <a:ext cx="7812088" cy="69738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algn="ctr">
              <a:spcBef>
                <a:spcPct val="50000"/>
              </a:spcBef>
            </a:pPr>
            <a:endParaRPr lang="en-US" sz="2400">
              <a:latin typeface="Times New Roman" pitchFamily="18" charset="0"/>
            </a:endParaRPr>
          </a:p>
          <a:p>
            <a:pPr>
              <a:spcBef>
                <a:spcPts val="500"/>
              </a:spcBef>
              <a:spcAft>
                <a:spcPts val="500"/>
              </a:spcAft>
              <a:buFontTx/>
              <a:buChar char="•"/>
            </a:pPr>
            <a:endParaRPr lang="en-US" sz="2400" b="0">
              <a:latin typeface="Times New Roman" pitchFamily="18" charset="0"/>
            </a:endParaRPr>
          </a:p>
          <a:p>
            <a:pPr algn="ctr">
              <a:spcBef>
                <a:spcPct val="50000"/>
              </a:spcBef>
            </a:pPr>
            <a:endParaRPr lang="en-US" sz="2400" b="0">
              <a:latin typeface="Times New Roman" pitchFamily="18" charset="0"/>
            </a:endParaRPr>
          </a:p>
          <a:p>
            <a:pPr>
              <a:spcBef>
                <a:spcPct val="50000"/>
              </a:spcBef>
            </a:pPr>
            <a:endParaRPr lang="en-US" sz="2400" b="0">
              <a:latin typeface="Times New Roman" pitchFamily="18" charset="0"/>
            </a:endParaRPr>
          </a:p>
          <a:p>
            <a:pPr>
              <a:spcBef>
                <a:spcPct val="50000"/>
              </a:spcBef>
            </a:pPr>
            <a:endParaRPr lang="en-US" sz="2400" b="0">
              <a:latin typeface="Times New Roman" pitchFamily="18" charset="0"/>
            </a:endParaRPr>
          </a:p>
          <a:p>
            <a:pPr>
              <a:spcBef>
                <a:spcPct val="50000"/>
              </a:spcBef>
            </a:pPr>
            <a:endParaRPr lang="en-US" sz="2400" b="0">
              <a:latin typeface="Times New Roman" pitchFamily="18" charset="0"/>
            </a:endParaRPr>
          </a:p>
          <a:p>
            <a:pPr>
              <a:spcBef>
                <a:spcPct val="50000"/>
              </a:spcBef>
            </a:pPr>
            <a:endParaRPr lang="en-US" sz="2400" b="0">
              <a:latin typeface="Times New Roman" pitchFamily="18" charset="0"/>
            </a:endParaRPr>
          </a:p>
          <a:p>
            <a:pPr>
              <a:spcBef>
                <a:spcPct val="50000"/>
              </a:spcBef>
            </a:pPr>
            <a:endParaRPr lang="en-US" sz="2400" b="0">
              <a:latin typeface="Times New Roman" pitchFamily="18" charset="0"/>
            </a:endParaRPr>
          </a:p>
          <a:p>
            <a:pPr>
              <a:spcBef>
                <a:spcPct val="50000"/>
              </a:spcBef>
            </a:pPr>
            <a:endParaRPr lang="en-US" sz="2400" b="0">
              <a:latin typeface="Times New Roman" pitchFamily="18" charset="0"/>
            </a:endParaRPr>
          </a:p>
          <a:p>
            <a:pPr>
              <a:spcBef>
                <a:spcPct val="50000"/>
              </a:spcBef>
            </a:pPr>
            <a:endParaRPr lang="en-US" sz="2400" b="0">
              <a:latin typeface="Times New Roman" pitchFamily="18" charset="0"/>
            </a:endParaRPr>
          </a:p>
          <a:p>
            <a:pPr>
              <a:spcBef>
                <a:spcPct val="50000"/>
              </a:spcBef>
            </a:pPr>
            <a:endParaRPr lang="en-US" sz="2400" b="0">
              <a:latin typeface="Times New Roman" pitchFamily="18" charset="0"/>
            </a:endParaRPr>
          </a:p>
          <a:p>
            <a:pPr>
              <a:spcBef>
                <a:spcPct val="50000"/>
              </a:spcBef>
            </a:pPr>
            <a:endParaRPr lang="en-US" sz="2400" b="0">
              <a:latin typeface="Times New Roman" pitchFamily="18" charset="0"/>
            </a:endParaRPr>
          </a:p>
          <a:p>
            <a:pPr>
              <a:spcBef>
                <a:spcPct val="50000"/>
              </a:spcBef>
            </a:pPr>
            <a:endParaRPr lang="en-US" sz="2400" b="0">
              <a:latin typeface="Times New Roman" pitchFamily="18" charset="0"/>
            </a:endParaRPr>
          </a:p>
        </p:txBody>
      </p:sp>
    </p:spTree>
    <p:extLst>
      <p:ext uri="{BB962C8B-B14F-4D97-AF65-F5344CB8AC3E}">
        <p14:creationId xmlns:p14="http://schemas.microsoft.com/office/powerpoint/2010/main" val="1925295610"/>
      </p:ext>
    </p:extLst>
  </p:cSld>
  <p:clrMapOvr>
    <a:masterClrMapping/>
  </p:clrMapOvr>
  <p:transition spd="slow">
    <p:wheel spokes="1"/>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6" name="Rectangle 2"/>
          <p:cNvSpPr>
            <a:spLocks noGrp="1" noChangeArrowheads="1"/>
          </p:cNvSpPr>
          <p:nvPr>
            <p:ph type="title"/>
          </p:nvPr>
        </p:nvSpPr>
        <p:spPr/>
        <p:txBody>
          <a:bodyPr/>
          <a:lstStyle/>
          <a:p>
            <a:pPr eaLnBrk="1" hangingPunct="1"/>
            <a:r>
              <a:rPr lang="en-CA" smtClean="0"/>
              <a:t>Gender studies</a:t>
            </a:r>
          </a:p>
        </p:txBody>
      </p:sp>
      <p:sp>
        <p:nvSpPr>
          <p:cNvPr id="13317" name="Rectangle 3"/>
          <p:cNvSpPr>
            <a:spLocks noGrp="1" noChangeArrowheads="1"/>
          </p:cNvSpPr>
          <p:nvPr>
            <p:ph type="body" sz="half" idx="1"/>
          </p:nvPr>
        </p:nvSpPr>
        <p:spPr>
          <a:xfrm>
            <a:off x="457200" y="1295400"/>
            <a:ext cx="4033838" cy="4830763"/>
          </a:xfrm>
        </p:spPr>
        <p:txBody>
          <a:bodyPr/>
          <a:lstStyle/>
          <a:p>
            <a:pPr eaLnBrk="1" hangingPunct="1"/>
            <a:r>
              <a:rPr lang="en-CA" smtClean="0"/>
              <a:t>Gender studies more inclusive than feminism</a:t>
            </a:r>
          </a:p>
          <a:p>
            <a:pPr eaLnBrk="1" hangingPunct="1"/>
            <a:r>
              <a:rPr lang="en-CA" smtClean="0"/>
              <a:t>Men</a:t>
            </a:r>
          </a:p>
          <a:p>
            <a:pPr eaLnBrk="1" hangingPunct="1"/>
            <a:r>
              <a:rPr lang="en-CA" smtClean="0"/>
              <a:t>Trans-gendered</a:t>
            </a:r>
          </a:p>
          <a:p>
            <a:pPr eaLnBrk="1" hangingPunct="1"/>
            <a:r>
              <a:rPr lang="en-CA" smtClean="0"/>
              <a:t>Homosexual</a:t>
            </a:r>
          </a:p>
        </p:txBody>
      </p:sp>
      <p:pic>
        <p:nvPicPr>
          <p:cNvPr id="13318" name="Picture 4"/>
          <p:cNvPicPr>
            <a:picLocks noGrp="1" noChangeAspect="1" noChangeArrowheads="1"/>
          </p:cNvPicPr>
          <p:nvPr>
            <p:ph type="clipArt" sz="half" idx="2"/>
          </p:nvPr>
        </p:nvPicPr>
        <p:blipFill>
          <a:blip r:embed="rId2">
            <a:extLst>
              <a:ext uri="{28A0092B-C50C-407E-A947-70E740481C1C}">
                <a14:useLocalDpi xmlns:a14="http://schemas.microsoft.com/office/drawing/2010/main" val="0"/>
              </a:ext>
            </a:extLst>
          </a:blip>
          <a:stretch>
            <a:fillRect/>
          </a:stretch>
        </p:blipFill>
        <p:spPr>
          <a:xfrm>
            <a:off x="5148452" y="1509396"/>
            <a:ext cx="3038095" cy="452500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13314" name="Date Placeholder 4"/>
          <p:cNvSpPr>
            <a:spLocks noGrp="1"/>
          </p:cNvSpPr>
          <p:nvPr>
            <p:ph type="dt" sz="half" idx="10"/>
          </p:nvPr>
        </p:nvSpPr>
        <p:spPr>
          <a:noFill/>
        </p:spPr>
        <p:txBody>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endParaRPr lang="en-CA" b="0" dirty="0">
              <a:solidFill>
                <a:schemeClr val="bg1"/>
              </a:solidFill>
            </a:endParaRPr>
          </a:p>
        </p:txBody>
      </p:sp>
      <p:sp>
        <p:nvSpPr>
          <p:cNvPr id="13315" name="Footer Placeholder 5"/>
          <p:cNvSpPr>
            <a:spLocks noGrp="1"/>
          </p:cNvSpPr>
          <p:nvPr>
            <p:ph type="ftr" sz="quarter" idx="11"/>
          </p:nvPr>
        </p:nvSpPr>
        <p:spPr>
          <a:noFill/>
        </p:spPr>
        <p:txBody>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r>
              <a:rPr lang="en-CA" b="0">
                <a:solidFill>
                  <a:schemeClr val="bg1"/>
                </a:solidFill>
              </a:rPr>
              <a:t>Dr. Liam Kilmurray</a:t>
            </a:r>
          </a:p>
        </p:txBody>
      </p:sp>
    </p:spTree>
    <p:extLst>
      <p:ext uri="{BB962C8B-B14F-4D97-AF65-F5344CB8AC3E}">
        <p14:creationId xmlns:p14="http://schemas.microsoft.com/office/powerpoint/2010/main" val="4145240316"/>
      </p:ext>
    </p:extLst>
  </p:cSld>
  <p:clrMapOvr>
    <a:masterClrMapping/>
  </p:clrMapOvr>
  <p:transition spd="slow">
    <p:circle/>
  </p:transition>
</p:sld>
</file>

<file path=ppt/slides/slide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25954" name="Rectangle 2"/>
          <p:cNvSpPr>
            <a:spLocks noGrp="1" noChangeArrowheads="1"/>
          </p:cNvSpPr>
          <p:nvPr>
            <p:ph type="title"/>
          </p:nvPr>
        </p:nvSpPr>
        <p:spPr>
          <a:xfrm>
            <a:off x="457200" y="228600"/>
            <a:ext cx="6381750" cy="654050"/>
          </a:xfrm>
        </p:spPr>
        <p:txBody>
          <a:bodyPr/>
          <a:lstStyle/>
          <a:p>
            <a:pPr eaLnBrk="1" hangingPunct="1"/>
            <a:r>
              <a:rPr lang="en-CA" sz="4000" smtClean="0"/>
              <a:t>Third Genders</a:t>
            </a:r>
          </a:p>
        </p:txBody>
      </p:sp>
      <p:sp>
        <p:nvSpPr>
          <p:cNvPr id="15365" name="Rectangle 3"/>
          <p:cNvSpPr>
            <a:spLocks noGrp="1" noChangeArrowheads="1"/>
          </p:cNvSpPr>
          <p:nvPr>
            <p:ph type="body" sz="half" idx="1"/>
          </p:nvPr>
        </p:nvSpPr>
        <p:spPr>
          <a:xfrm>
            <a:off x="457200" y="1295400"/>
            <a:ext cx="4033838" cy="4830763"/>
          </a:xfrm>
        </p:spPr>
        <p:txBody>
          <a:bodyPr/>
          <a:lstStyle/>
          <a:p>
            <a:pPr eaLnBrk="1" hangingPunct="1"/>
            <a:r>
              <a:rPr lang="en-CA" smtClean="0"/>
              <a:t>Berdache (pejorative)</a:t>
            </a:r>
          </a:p>
          <a:p>
            <a:pPr eaLnBrk="1" hangingPunct="1"/>
            <a:r>
              <a:rPr lang="en-CA" smtClean="0"/>
              <a:t>Two Spirits</a:t>
            </a:r>
          </a:p>
          <a:p>
            <a:pPr eaLnBrk="1" hangingPunct="1"/>
            <a:r>
              <a:rPr lang="en-CA" smtClean="0"/>
              <a:t>Winkte</a:t>
            </a:r>
          </a:p>
          <a:p>
            <a:pPr eaLnBrk="1" hangingPunct="1"/>
            <a:r>
              <a:rPr lang="en-CA" smtClean="0"/>
              <a:t>We’wha</a:t>
            </a:r>
          </a:p>
        </p:txBody>
      </p:sp>
      <p:pic>
        <p:nvPicPr>
          <p:cNvPr id="15366" name="Picture 4"/>
          <p:cNvPicPr>
            <a:picLocks noGrp="1" noChangeAspect="1" noChangeArrowheads="1"/>
          </p:cNvPicPr>
          <p:nvPr>
            <p:ph type="clipArt" sz="half" idx="2"/>
          </p:nvPr>
        </p:nvPicPr>
        <p:blipFill>
          <a:blip r:embed="rId2">
            <a:extLst>
              <a:ext uri="{28A0092B-C50C-407E-A947-70E740481C1C}">
                <a14:useLocalDpi xmlns:a14="http://schemas.microsoft.com/office/drawing/2010/main" val="0"/>
              </a:ext>
            </a:extLst>
          </a:blip>
          <a:srcRect/>
          <a:stretch>
            <a:fillRect/>
          </a:stretch>
        </p:blipFill>
        <p:spPr>
          <a:xfrm>
            <a:off x="5334000" y="1143000"/>
            <a:ext cx="3192462" cy="4970463"/>
          </a:xfrm>
          <a:prstGeom prst="rect">
            <a:avLst/>
          </a:prstGeom>
          <a:solidFill>
            <a:srgbClr val="FFFFFF">
              <a:shade val="85000"/>
            </a:srgbClr>
          </a:solidFill>
          <a:ln w="190500" cap="rnd">
            <a:solidFill>
              <a:srgbClr val="FFFFFF"/>
            </a:solidFill>
          </a:ln>
          <a:effectLst>
            <a:outerShdw blurRad="50000" algn="tl" rotWithShape="0">
              <a:srgbClr val="000000">
                <a:alpha val="41000"/>
              </a:srgbClr>
            </a:outerShdw>
          </a:effectLst>
          <a:scene3d>
            <a:camera prst="orthographicFront"/>
            <a:lightRig rig="twoPt" dir="t">
              <a:rot lat="0" lon="0" rev="7800000"/>
            </a:lightRig>
          </a:scene3d>
          <a:sp3d contourW="6350">
            <a:bevelT w="50800" h="16510"/>
            <a:contourClr>
              <a:srgbClr val="C0C0C0"/>
            </a:contourClr>
          </a:sp3d>
        </p:spPr>
      </p:pic>
      <p:sp>
        <p:nvSpPr>
          <p:cNvPr id="15362" name="Date Placeholder 4"/>
          <p:cNvSpPr>
            <a:spLocks noGrp="1"/>
          </p:cNvSpPr>
          <p:nvPr>
            <p:ph type="dt" sz="half" idx="10"/>
          </p:nvPr>
        </p:nvSpPr>
        <p:spPr>
          <a:noFill/>
        </p:spPr>
        <p:txBody>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endParaRPr lang="en-CA" b="0" dirty="0">
              <a:solidFill>
                <a:schemeClr val="bg1"/>
              </a:solidFill>
            </a:endParaRPr>
          </a:p>
        </p:txBody>
      </p:sp>
      <p:sp>
        <p:nvSpPr>
          <p:cNvPr id="15363" name="Footer Placeholder 5"/>
          <p:cNvSpPr>
            <a:spLocks noGrp="1"/>
          </p:cNvSpPr>
          <p:nvPr>
            <p:ph type="ftr" sz="quarter" idx="11"/>
          </p:nvPr>
        </p:nvSpPr>
        <p:spPr>
          <a:noFill/>
        </p:spPr>
        <p:txBody>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r>
              <a:rPr lang="en-CA" b="0">
                <a:solidFill>
                  <a:schemeClr val="bg1"/>
                </a:solidFill>
              </a:rPr>
              <a:t>Dr. Liam Kilmurray</a:t>
            </a:r>
          </a:p>
        </p:txBody>
      </p:sp>
    </p:spTree>
    <p:extLst>
      <p:ext uri="{BB962C8B-B14F-4D97-AF65-F5344CB8AC3E}">
        <p14:creationId xmlns:p14="http://schemas.microsoft.com/office/powerpoint/2010/main" val="420792413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6" presetClass="emph" presetSubtype="0" fill="hold" grpId="0" nodeType="withEffect">
                                  <p:stCondLst>
                                    <p:cond delay="0"/>
                                  </p:stCondLst>
                                  <p:childTnLst>
                                    <p:animEffect transition="out" filter="fade">
                                      <p:cBhvr>
                                        <p:cTn id="6" dur="500"/>
                                        <p:tgtEl>
                                          <p:spTgt spid="125954"/>
                                        </p:tgtEl>
                                      </p:cBhvr>
                                    </p:animEffect>
                                    <p:animScale>
                                      <p:cBhvr>
                                        <p:cTn id="7" dur="250" autoRev="1" fill="hold"/>
                                        <p:tgtEl>
                                          <p:spTgt spid="125954"/>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5954"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2" name="Rectangle 2"/>
          <p:cNvSpPr>
            <a:spLocks noGrp="1" noChangeArrowheads="1"/>
          </p:cNvSpPr>
          <p:nvPr>
            <p:ph type="title"/>
          </p:nvPr>
        </p:nvSpPr>
        <p:spPr>
          <a:xfrm>
            <a:off x="4572000" y="274638"/>
            <a:ext cx="4114800" cy="715962"/>
          </a:xfrm>
        </p:spPr>
        <p:txBody>
          <a:bodyPr/>
          <a:lstStyle/>
          <a:p>
            <a:pPr eaLnBrk="1" hangingPunct="1"/>
            <a:r>
              <a:rPr lang="en-CA" sz="3600" smtClean="0"/>
              <a:t>Women’s Work</a:t>
            </a:r>
          </a:p>
        </p:txBody>
      </p:sp>
      <p:sp>
        <p:nvSpPr>
          <p:cNvPr id="27653" name="Rectangle 3"/>
          <p:cNvSpPr>
            <a:spLocks noGrp="1" noChangeArrowheads="1"/>
          </p:cNvSpPr>
          <p:nvPr>
            <p:ph type="body" sz="half" idx="1"/>
          </p:nvPr>
        </p:nvSpPr>
        <p:spPr>
          <a:xfrm>
            <a:off x="381000" y="609600"/>
            <a:ext cx="3810000" cy="4114800"/>
          </a:xfrm>
        </p:spPr>
        <p:txBody>
          <a:bodyPr/>
          <a:lstStyle/>
          <a:p>
            <a:pPr eaLnBrk="1" hangingPunct="1"/>
            <a:r>
              <a:rPr lang="en-CA" sz="2800" smtClean="0"/>
              <a:t>Amongst the Iroquois women ‘tended’ the fields, cooked the food, were responsible for manufacturing of clothing and the maintenance of the longhouse</a:t>
            </a:r>
          </a:p>
          <a:p>
            <a:pPr eaLnBrk="1" hangingPunct="1"/>
            <a:r>
              <a:rPr lang="en-CA" sz="2800" smtClean="0"/>
              <a:t>Iroquois women also held a ‘veto’ over the selection of chiefs</a:t>
            </a:r>
          </a:p>
        </p:txBody>
      </p:sp>
      <p:pic>
        <p:nvPicPr>
          <p:cNvPr id="27654" name="Picture 4"/>
          <p:cNvPicPr>
            <a:picLocks noGrp="1" noChangeAspect="1" noChangeArrowheads="1"/>
          </p:cNvPicPr>
          <p:nvPr>
            <p:ph type="clipArt" sz="half" idx="2"/>
          </p:nvPr>
        </p:nvPicPr>
        <p:blipFill>
          <a:blip r:embed="rId2">
            <a:extLst>
              <a:ext uri="{28A0092B-C50C-407E-A947-70E740481C1C}">
                <a14:useLocalDpi xmlns:a14="http://schemas.microsoft.com/office/drawing/2010/main" val="0"/>
              </a:ext>
            </a:extLst>
          </a:blip>
          <a:stretch>
            <a:fillRect/>
          </a:stretch>
        </p:blipFill>
        <p:spPr>
          <a:xfrm>
            <a:off x="4648200" y="1815516"/>
            <a:ext cx="4038600" cy="3912768"/>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27650" name="Date Placeholder 4"/>
          <p:cNvSpPr>
            <a:spLocks noGrp="1"/>
          </p:cNvSpPr>
          <p:nvPr>
            <p:ph type="dt" sz="half" idx="10"/>
          </p:nvPr>
        </p:nvSpPr>
        <p:spPr>
          <a:noFill/>
        </p:spPr>
        <p:txBody>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endParaRPr lang="en-CA" b="0" dirty="0">
              <a:solidFill>
                <a:schemeClr val="bg1"/>
              </a:solidFill>
            </a:endParaRPr>
          </a:p>
        </p:txBody>
      </p:sp>
      <p:sp>
        <p:nvSpPr>
          <p:cNvPr id="27651" name="Footer Placeholder 5"/>
          <p:cNvSpPr>
            <a:spLocks noGrp="1"/>
          </p:cNvSpPr>
          <p:nvPr>
            <p:ph type="ftr" sz="quarter" idx="11"/>
          </p:nvPr>
        </p:nvSpPr>
        <p:spPr>
          <a:noFill/>
        </p:spPr>
        <p:txBody>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r>
              <a:rPr lang="en-CA" b="0">
                <a:solidFill>
                  <a:schemeClr val="bg1"/>
                </a:solidFill>
              </a:rPr>
              <a:t>Dr. Liam Kilmurray</a:t>
            </a:r>
          </a:p>
        </p:txBody>
      </p:sp>
    </p:spTree>
    <p:extLst>
      <p:ext uri="{BB962C8B-B14F-4D97-AF65-F5344CB8AC3E}">
        <p14:creationId xmlns:p14="http://schemas.microsoft.com/office/powerpoint/2010/main" val="3707064235"/>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8229600" cy="639762"/>
          </a:xfrm>
        </p:spPr>
        <p:txBody>
          <a:bodyPr/>
          <a:lstStyle/>
          <a:p>
            <a:r>
              <a:rPr lang="en-CA" dirty="0" smtClean="0"/>
              <a:t>Developments</a:t>
            </a:r>
            <a:endParaRPr lang="en-CA" dirty="0"/>
          </a:p>
        </p:txBody>
      </p:sp>
      <p:sp>
        <p:nvSpPr>
          <p:cNvPr id="3" name="Content Placeholder 2"/>
          <p:cNvSpPr>
            <a:spLocks noGrp="1"/>
          </p:cNvSpPr>
          <p:nvPr>
            <p:ph idx="1"/>
          </p:nvPr>
        </p:nvSpPr>
        <p:spPr>
          <a:xfrm>
            <a:off x="228600" y="914400"/>
            <a:ext cx="8839200" cy="5135563"/>
          </a:xfrm>
        </p:spPr>
        <p:txBody>
          <a:bodyPr/>
          <a:lstStyle/>
          <a:p>
            <a:r>
              <a:rPr lang="en-CA" sz="2800" b="1" u="sng" dirty="0" smtClean="0"/>
              <a:t>First wave</a:t>
            </a:r>
            <a:r>
              <a:rPr lang="en-CA" sz="2800" dirty="0" smtClean="0"/>
              <a:t>: Suffragettes, legal inequalities</a:t>
            </a:r>
          </a:p>
          <a:p>
            <a:r>
              <a:rPr lang="en-CA" sz="2800" b="1" u="sng" dirty="0"/>
              <a:t>Second Wave</a:t>
            </a:r>
            <a:r>
              <a:rPr lang="en-CA" sz="2800" dirty="0" smtClean="0"/>
              <a:t>: </a:t>
            </a:r>
            <a:r>
              <a:rPr lang="en-CA" sz="2800" dirty="0"/>
              <a:t>refers to a period of feminist activity which began during the early 1960s and lasted through the early 1990s</a:t>
            </a:r>
            <a:r>
              <a:rPr lang="en-CA" sz="2800" dirty="0" smtClean="0"/>
              <a:t>. Concentration on continuing legal inequalities, but also focus on </a:t>
            </a:r>
            <a:r>
              <a:rPr lang="en-CA" sz="2800" dirty="0"/>
              <a:t>sexuality, family, the workplace, </a:t>
            </a:r>
            <a:r>
              <a:rPr lang="en-CA" sz="2800" dirty="0" smtClean="0"/>
              <a:t>and </a:t>
            </a:r>
            <a:r>
              <a:rPr lang="en-CA" sz="2800" dirty="0"/>
              <a:t>reproductive </a:t>
            </a:r>
            <a:r>
              <a:rPr lang="en-CA" sz="2800" dirty="0" smtClean="0"/>
              <a:t>rights</a:t>
            </a:r>
          </a:p>
          <a:p>
            <a:r>
              <a:rPr lang="en-CA" sz="2800" b="1" u="sng" dirty="0"/>
              <a:t>Third Wave</a:t>
            </a:r>
            <a:r>
              <a:rPr lang="en-CA" sz="2800" dirty="0" smtClean="0"/>
              <a:t>: 1980s – today, less dogmatic, more oriented to self-help, bodies etc. </a:t>
            </a:r>
          </a:p>
          <a:p>
            <a:r>
              <a:rPr lang="en-CA" sz="2800" dirty="0" smtClean="0"/>
              <a:t>Arose in response to perceived 2</a:t>
            </a:r>
            <a:r>
              <a:rPr lang="en-CA" sz="2800" baseline="30000" dirty="0" smtClean="0"/>
              <a:t>nd</a:t>
            </a:r>
            <a:r>
              <a:rPr lang="en-CA" sz="2800" dirty="0" smtClean="0"/>
              <a:t> wave failures Less structured, more diversified, addresses women in developing world, race, class etc.</a:t>
            </a:r>
            <a:endParaRPr lang="en-CA" sz="2800" dirty="0"/>
          </a:p>
          <a:p>
            <a:endParaRPr lang="en-CA" dirty="0"/>
          </a:p>
        </p:txBody>
      </p:sp>
      <p:sp>
        <p:nvSpPr>
          <p:cNvPr id="4" name="Date Placeholder 3"/>
          <p:cNvSpPr>
            <a:spLocks noGrp="1"/>
          </p:cNvSpPr>
          <p:nvPr>
            <p:ph type="dt" sz="half" idx="10"/>
          </p:nvPr>
        </p:nvSpPr>
        <p:spPr/>
        <p:txBody>
          <a:bodyPr/>
          <a:lstStyle/>
          <a:p>
            <a:pPr>
              <a:defRPr/>
            </a:pPr>
            <a:endParaRPr lang="en-CA" dirty="0"/>
          </a:p>
        </p:txBody>
      </p:sp>
      <p:sp>
        <p:nvSpPr>
          <p:cNvPr id="5" name="Footer Placeholder 4"/>
          <p:cNvSpPr>
            <a:spLocks noGrp="1"/>
          </p:cNvSpPr>
          <p:nvPr>
            <p:ph type="ftr" sz="quarter" idx="11"/>
          </p:nvPr>
        </p:nvSpPr>
        <p:spPr/>
        <p:txBody>
          <a:bodyPr/>
          <a:lstStyle/>
          <a:p>
            <a:pPr>
              <a:defRPr/>
            </a:pPr>
            <a:r>
              <a:rPr lang="en-CA" smtClean="0"/>
              <a:t>Dr. Liam Kilmurray</a:t>
            </a:r>
            <a:endParaRPr lang="en-CA"/>
          </a:p>
        </p:txBody>
      </p:sp>
    </p:spTree>
    <p:extLst>
      <p:ext uri="{BB962C8B-B14F-4D97-AF65-F5344CB8AC3E}">
        <p14:creationId xmlns:p14="http://schemas.microsoft.com/office/powerpoint/2010/main" val="3489168034"/>
      </p:ext>
    </p:extLst>
  </p:cSld>
  <p:clrMapOvr>
    <a:overrideClrMapping bg1="dk2" tx1="lt1" bg2="dk1" tx2="lt2" accent1="accent1" accent2="accent2" accent3="accent3" accent4="accent4" accent5="accent5" accent6="accent6" hlink="hlink" folHlink="folHlink"/>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197" name="Rectangle 3"/>
          <p:cNvSpPr>
            <a:spLocks noGrp="1" noChangeArrowheads="1"/>
          </p:cNvSpPr>
          <p:nvPr>
            <p:ph type="title"/>
          </p:nvPr>
        </p:nvSpPr>
        <p:spPr>
          <a:xfrm>
            <a:off x="684213" y="260350"/>
            <a:ext cx="7772400" cy="720725"/>
          </a:xfrm>
        </p:spPr>
        <p:txBody>
          <a:bodyPr/>
          <a:lstStyle/>
          <a:p>
            <a:pPr eaLnBrk="1" hangingPunct="1"/>
            <a:r>
              <a:rPr lang="en-US" sz="3600" smtClean="0"/>
              <a:t>Dr. Rosa Luxemburg 1871-1919</a:t>
            </a:r>
            <a:endParaRPr lang="en-CA" sz="3600" smtClean="0"/>
          </a:p>
        </p:txBody>
      </p:sp>
      <p:sp>
        <p:nvSpPr>
          <p:cNvPr id="8198" name="Rectangle 4"/>
          <p:cNvSpPr>
            <a:spLocks noGrp="1" noChangeArrowheads="1"/>
          </p:cNvSpPr>
          <p:nvPr>
            <p:ph type="body" sz="half" idx="1"/>
          </p:nvPr>
        </p:nvSpPr>
        <p:spPr>
          <a:xfrm>
            <a:off x="457200" y="1219200"/>
            <a:ext cx="3810000" cy="4683125"/>
          </a:xfrm>
        </p:spPr>
        <p:txBody>
          <a:bodyPr/>
          <a:lstStyle/>
          <a:p>
            <a:pPr eaLnBrk="1" hangingPunct="1">
              <a:lnSpc>
                <a:spcPct val="90000"/>
              </a:lnSpc>
            </a:pPr>
            <a:r>
              <a:rPr lang="en-CA" sz="2000" dirty="0" smtClean="0"/>
              <a:t>Born 1871 Polish town of </a:t>
            </a:r>
            <a:r>
              <a:rPr lang="en-CA" sz="2000" dirty="0" err="1" smtClean="0"/>
              <a:t>Zamosc</a:t>
            </a:r>
            <a:r>
              <a:rPr lang="en-CA" sz="2000" dirty="0" smtClean="0"/>
              <a:t> </a:t>
            </a:r>
          </a:p>
          <a:p>
            <a:pPr eaLnBrk="1" hangingPunct="1">
              <a:lnSpc>
                <a:spcPct val="90000"/>
              </a:lnSpc>
            </a:pPr>
            <a:r>
              <a:rPr lang="en-CA" sz="2000" dirty="0" smtClean="0"/>
              <a:t>‘Bloody Rosa’</a:t>
            </a:r>
          </a:p>
          <a:p>
            <a:pPr eaLnBrk="1" hangingPunct="1">
              <a:lnSpc>
                <a:spcPct val="90000"/>
              </a:lnSpc>
            </a:pPr>
            <a:r>
              <a:rPr lang="en-CA" sz="2000" dirty="0" smtClean="0"/>
              <a:t>Spoke Russian German polish</a:t>
            </a:r>
          </a:p>
          <a:p>
            <a:pPr eaLnBrk="1" hangingPunct="1">
              <a:lnSpc>
                <a:spcPct val="90000"/>
              </a:lnSpc>
            </a:pPr>
            <a:r>
              <a:rPr lang="en-CA" sz="2000" dirty="0" smtClean="0"/>
              <a:t>Univ. of Zurich</a:t>
            </a:r>
          </a:p>
          <a:p>
            <a:pPr eaLnBrk="1" hangingPunct="1">
              <a:lnSpc>
                <a:spcPct val="90000"/>
              </a:lnSpc>
            </a:pPr>
            <a:r>
              <a:rPr lang="en-CA" sz="2000" dirty="0" smtClean="0"/>
              <a:t>History, political science, social science</a:t>
            </a:r>
          </a:p>
          <a:p>
            <a:pPr eaLnBrk="1" hangingPunct="1">
              <a:lnSpc>
                <a:spcPct val="90000"/>
              </a:lnSpc>
            </a:pPr>
            <a:r>
              <a:rPr lang="en-CA" sz="2000" dirty="0" smtClean="0"/>
              <a:t>Refused to assume the stereotypical roles women usually fill</a:t>
            </a:r>
          </a:p>
          <a:p>
            <a:pPr eaLnBrk="1" hangingPunct="1"/>
            <a:r>
              <a:rPr lang="en-US" sz="2000" dirty="0" smtClean="0"/>
              <a:t>1900 - Reform or Revolution</a:t>
            </a:r>
          </a:p>
          <a:p>
            <a:pPr eaLnBrk="1" hangingPunct="1"/>
            <a:r>
              <a:rPr lang="en-US" sz="2000" dirty="0" smtClean="0"/>
              <a:t>1906 - The Mass Strike</a:t>
            </a:r>
          </a:p>
          <a:p>
            <a:pPr eaLnBrk="1" hangingPunct="1"/>
            <a:r>
              <a:rPr lang="en-US" sz="2000" dirty="0" smtClean="0"/>
              <a:t>1912 - Women’s Suffrage &amp; Class Struggle</a:t>
            </a:r>
          </a:p>
          <a:p>
            <a:pPr eaLnBrk="1" hangingPunct="1"/>
            <a:r>
              <a:rPr lang="en-US" sz="2000" dirty="0" smtClean="0"/>
              <a:t>Executed by German ‘nationalists’</a:t>
            </a:r>
            <a:endParaRPr lang="en-CA" sz="2000" dirty="0" smtClean="0"/>
          </a:p>
        </p:txBody>
      </p:sp>
      <p:pic>
        <p:nvPicPr>
          <p:cNvPr id="8199" name="Picture 5"/>
          <p:cNvPicPr>
            <a:picLocks noGrp="1" noChangeAspect="1" noChangeArrowheads="1"/>
          </p:cNvPicPr>
          <p:nvPr>
            <p:ph type="clipArt" sz="half" idx="2"/>
          </p:nvPr>
        </p:nvPicPr>
        <p:blipFill>
          <a:blip r:embed="rId3">
            <a:extLst>
              <a:ext uri="{28A0092B-C50C-407E-A947-70E740481C1C}">
                <a14:useLocalDpi xmlns:a14="http://schemas.microsoft.com/office/drawing/2010/main" val="0"/>
              </a:ext>
            </a:extLst>
          </a:blip>
          <a:stretch>
            <a:fillRect/>
          </a:stretch>
        </p:blipFill>
        <p:spPr>
          <a:xfrm>
            <a:off x="5357976" y="1595709"/>
            <a:ext cx="2619048" cy="4352381"/>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
        <p:nvSpPr>
          <p:cNvPr id="8194" name="Date Placeholder 4"/>
          <p:cNvSpPr>
            <a:spLocks noGrp="1"/>
          </p:cNvSpPr>
          <p:nvPr>
            <p:ph type="dt" sz="half" idx="10"/>
          </p:nvPr>
        </p:nvSpPr>
        <p:spPr>
          <a:noFill/>
        </p:spPr>
        <p:txBody>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endParaRPr lang="en-CA" b="0" dirty="0">
              <a:solidFill>
                <a:schemeClr val="bg1"/>
              </a:solidFill>
            </a:endParaRPr>
          </a:p>
        </p:txBody>
      </p:sp>
      <p:sp>
        <p:nvSpPr>
          <p:cNvPr id="8195" name="Footer Placeholder 5"/>
          <p:cNvSpPr>
            <a:spLocks noGrp="1"/>
          </p:cNvSpPr>
          <p:nvPr>
            <p:ph type="ftr" sz="quarter" idx="11"/>
          </p:nvPr>
        </p:nvSpPr>
        <p:spPr>
          <a:noFill/>
        </p:spPr>
        <p:txBody>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r>
              <a:rPr lang="en-CA" b="0">
                <a:solidFill>
                  <a:schemeClr val="bg1"/>
                </a:solidFill>
              </a:rPr>
              <a:t>Dr. Liam Kilmurray</a:t>
            </a:r>
          </a:p>
        </p:txBody>
      </p:sp>
      <p:sp>
        <p:nvSpPr>
          <p:cNvPr id="8196" name="Text Box 2"/>
          <p:cNvSpPr txBox="1">
            <a:spLocks noChangeArrowheads="1"/>
          </p:cNvSpPr>
          <p:nvPr/>
        </p:nvSpPr>
        <p:spPr bwMode="auto">
          <a:xfrm>
            <a:off x="1752600" y="152400"/>
            <a:ext cx="6172200" cy="10048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a:spcBef>
                <a:spcPct val="50000"/>
              </a:spcBef>
            </a:pPr>
            <a:endParaRPr lang="en-US" sz="2400" b="0">
              <a:latin typeface="Times New Roman" pitchFamily="18" charset="0"/>
            </a:endParaRPr>
          </a:p>
          <a:p>
            <a:pPr>
              <a:spcBef>
                <a:spcPct val="50000"/>
              </a:spcBef>
            </a:pPr>
            <a:endParaRPr lang="en-US" sz="2400" b="0">
              <a:latin typeface="Times New Roman" pitchFamily="18" charset="0"/>
            </a:endParaRPr>
          </a:p>
        </p:txBody>
      </p:sp>
    </p:spTree>
  </p:cSld>
  <p:clrMapOvr>
    <a:overrideClrMapping bg1="dk2" tx1="lt1" bg2="dk1"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800">
        <p14:flythrough/>
      </p:transition>
    </mc:Choice>
    <mc:Fallback xmlns="">
      <p:transition spd="slow">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220" name="Rectangle 2"/>
          <p:cNvSpPr>
            <a:spLocks noGrp="1" noChangeArrowheads="1"/>
          </p:cNvSpPr>
          <p:nvPr>
            <p:ph type="title"/>
          </p:nvPr>
        </p:nvSpPr>
        <p:spPr>
          <a:xfrm>
            <a:off x="5181600" y="304800"/>
            <a:ext cx="3810000" cy="715962"/>
          </a:xfrm>
        </p:spPr>
        <p:txBody>
          <a:bodyPr/>
          <a:lstStyle/>
          <a:p>
            <a:pPr eaLnBrk="1" hangingPunct="1"/>
            <a:r>
              <a:rPr lang="en-CA" sz="4000" dirty="0" smtClean="0"/>
              <a:t>Suffragettes</a:t>
            </a:r>
            <a:endParaRPr lang="en-CA" dirty="0" smtClean="0"/>
          </a:p>
        </p:txBody>
      </p:sp>
      <p:sp>
        <p:nvSpPr>
          <p:cNvPr id="9221" name="Rectangle 3"/>
          <p:cNvSpPr>
            <a:spLocks noGrp="1" noChangeArrowheads="1"/>
          </p:cNvSpPr>
          <p:nvPr>
            <p:ph idx="1"/>
          </p:nvPr>
        </p:nvSpPr>
        <p:spPr>
          <a:xfrm>
            <a:off x="228600" y="945709"/>
            <a:ext cx="4495800" cy="5211763"/>
          </a:xfrm>
        </p:spPr>
        <p:txBody>
          <a:bodyPr/>
          <a:lstStyle/>
          <a:p>
            <a:pPr eaLnBrk="1" hangingPunct="1"/>
            <a:r>
              <a:rPr lang="en-CA" sz="2800" dirty="0" smtClean="0"/>
              <a:t>The move for women to have the vote had really started in 1897 when Millicent Fawcett founded the </a:t>
            </a:r>
            <a:r>
              <a:rPr lang="en-CA" sz="2800" b="1" dirty="0" smtClean="0"/>
              <a:t>National Union of Women's Suffrage</a:t>
            </a:r>
            <a:r>
              <a:rPr lang="en-CA" sz="2800" dirty="0" smtClean="0"/>
              <a:t>. </a:t>
            </a:r>
          </a:p>
        </p:txBody>
      </p:sp>
      <p:sp>
        <p:nvSpPr>
          <p:cNvPr id="9218" name="Date Placeholder 3"/>
          <p:cNvSpPr>
            <a:spLocks noGrp="1"/>
          </p:cNvSpPr>
          <p:nvPr>
            <p:ph type="dt" sz="half" idx="10"/>
          </p:nvPr>
        </p:nvSpPr>
        <p:spPr>
          <a:noFill/>
        </p:spPr>
        <p:txBody>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endParaRPr lang="en-CA" b="0" dirty="0">
              <a:solidFill>
                <a:schemeClr val="bg1"/>
              </a:solidFill>
            </a:endParaRPr>
          </a:p>
        </p:txBody>
      </p:sp>
      <p:sp>
        <p:nvSpPr>
          <p:cNvPr id="9219" name="Footer Placeholder 4"/>
          <p:cNvSpPr>
            <a:spLocks noGrp="1"/>
          </p:cNvSpPr>
          <p:nvPr>
            <p:ph type="ftr" sz="quarter" idx="11"/>
          </p:nvPr>
        </p:nvSpPr>
        <p:spPr>
          <a:noFill/>
        </p:spPr>
        <p:txBody>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r>
              <a:rPr lang="en-CA" b="0">
                <a:solidFill>
                  <a:schemeClr val="bg1"/>
                </a:solidFill>
              </a:rPr>
              <a:t>Dr. Liam Kilmurray</a:t>
            </a:r>
          </a:p>
        </p:txBody>
      </p:sp>
      <p:pic>
        <p:nvPicPr>
          <p:cNvPr id="6146" name="Picture 2" descr="http://upload.wikimedia.org/wikipedia/en/5/5b/Suffragette-force-fed.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334000" y="1652146"/>
            <a:ext cx="3276600" cy="4505326"/>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a:extLst>
            <a:ext uri="{909E8E84-426E-40DD-AFC4-6F175D3DCCD1}">
              <a14:hiddenFill xmlns:a14="http://schemas.microsoft.com/office/drawing/2010/main">
                <a:solidFill>
                  <a:srgbClr val="FFFFFF"/>
                </a:solidFill>
              </a14:hiddenFill>
            </a:ext>
          </a:extLst>
        </p:spPr>
      </p:pic>
    </p:spTree>
  </p:cSld>
  <p:clrMapOvr>
    <a:overrideClrMapping bg1="dk2" tx1="lt1" bg2="dk1" tx2="lt2" accent1="accent1" accent2="accent2" accent3="accent3" accent4="accent4" accent5="accent5" accent6="accent6" hlink="hlink" folHlink="folHlink"/>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44" name="Rectangle 2"/>
          <p:cNvSpPr>
            <a:spLocks noGrp="1" noChangeArrowheads="1"/>
          </p:cNvSpPr>
          <p:nvPr>
            <p:ph type="title"/>
          </p:nvPr>
        </p:nvSpPr>
        <p:spPr>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47625">
                <a:solidFill>
                  <a:schemeClr val="tx1"/>
                </a:solidFill>
                <a:miter lim="800000"/>
                <a:headEnd/>
                <a:tailEnd/>
              </a14:hiddenLine>
            </a:ext>
          </a:extLst>
        </p:spPr>
        <p:txBody>
          <a:bodyPr/>
          <a:lstStyle/>
          <a:p>
            <a:pPr eaLnBrk="1" hangingPunct="1"/>
            <a:r>
              <a:rPr lang="en-CA" smtClean="0"/>
              <a:t>Suffragettes</a:t>
            </a:r>
          </a:p>
        </p:txBody>
      </p:sp>
      <p:pic>
        <p:nvPicPr>
          <p:cNvPr id="10246" name="Picture 4" descr="WpankhurstEP"/>
          <p:cNvPicPr>
            <a:picLocks noGrp="1" noChangeAspect="1" noChangeArrowheads="1"/>
          </p:cNvPicPr>
          <p:nvPr>
            <p:ph type="clipArt" sz="half" idx="1"/>
          </p:nvPr>
        </p:nvPicPr>
        <p:blipFill>
          <a:blip r:embed="rId3">
            <a:extLst>
              <a:ext uri="{28A0092B-C50C-407E-A947-70E740481C1C}">
                <a14:useLocalDpi xmlns:a14="http://schemas.microsoft.com/office/drawing/2010/main" val="0"/>
              </a:ext>
            </a:extLst>
          </a:blip>
          <a:srcRect/>
          <a:stretch>
            <a:fillRect/>
          </a:stretch>
        </p:blipFill>
        <p:spPr>
          <a:xfrm>
            <a:off x="762000" y="1258892"/>
            <a:ext cx="3124200" cy="4048408"/>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sp>
        <p:nvSpPr>
          <p:cNvPr id="10245" name="Rectangle 3"/>
          <p:cNvSpPr>
            <a:spLocks noGrp="1" noChangeArrowheads="1"/>
          </p:cNvSpPr>
          <p:nvPr>
            <p:ph type="body" sz="half" idx="2"/>
          </p:nvPr>
        </p:nvSpPr>
        <p:spPr>
          <a:xfrm>
            <a:off x="4654550" y="1295400"/>
            <a:ext cx="4032250" cy="4830763"/>
          </a:xfrm>
        </p:spPr>
        <p:txBody>
          <a:bodyPr/>
          <a:lstStyle/>
          <a:p>
            <a:pPr eaLnBrk="1" hangingPunct="1"/>
            <a:r>
              <a:rPr lang="en-CA" sz="2800" b="1" smtClean="0"/>
              <a:t>1903</a:t>
            </a:r>
            <a:r>
              <a:rPr lang="en-CA" sz="2800" smtClean="0"/>
              <a:t> the </a:t>
            </a:r>
            <a:r>
              <a:rPr lang="en-CA" sz="2800" b="1" smtClean="0"/>
              <a:t>Women's Social and Political Union</a:t>
            </a:r>
            <a:r>
              <a:rPr lang="en-CA" sz="2800" smtClean="0"/>
              <a:t> was founded by Emmeline Pankhurst and her daughters Christabel and Sylvia. </a:t>
            </a:r>
          </a:p>
        </p:txBody>
      </p:sp>
      <p:sp>
        <p:nvSpPr>
          <p:cNvPr id="10242" name="Date Placeholder 4"/>
          <p:cNvSpPr>
            <a:spLocks noGrp="1"/>
          </p:cNvSpPr>
          <p:nvPr>
            <p:ph type="dt" sz="half" idx="10"/>
          </p:nvPr>
        </p:nvSpPr>
        <p:spPr>
          <a:noFill/>
        </p:spPr>
        <p:txBody>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endParaRPr lang="en-CA" b="0" dirty="0">
              <a:solidFill>
                <a:schemeClr val="bg1"/>
              </a:solidFill>
            </a:endParaRPr>
          </a:p>
        </p:txBody>
      </p:sp>
      <p:sp>
        <p:nvSpPr>
          <p:cNvPr id="10243" name="Footer Placeholder 5"/>
          <p:cNvSpPr>
            <a:spLocks noGrp="1"/>
          </p:cNvSpPr>
          <p:nvPr>
            <p:ph type="ftr" sz="quarter" idx="11"/>
          </p:nvPr>
        </p:nvSpPr>
        <p:spPr>
          <a:noFill/>
        </p:spPr>
        <p:txBody>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r>
              <a:rPr lang="en-CA" b="0">
                <a:solidFill>
                  <a:schemeClr val="bg1"/>
                </a:solidFill>
              </a:rPr>
              <a:t>Dr. Liam Kilmurray</a:t>
            </a:r>
          </a:p>
        </p:txBody>
      </p:sp>
    </p:spTree>
  </p:cSld>
  <p:clrMapOvr>
    <a:overrideClrMapping bg1="dk2" tx1="lt1" bg2="dk1"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1500">
        <p:cover dir="d"/>
      </p:transition>
    </mc:Choice>
    <mc:Fallback xmlns="">
      <p:transition spd="slow">
        <p:cover dir="d"/>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268" name="Rectangle 2"/>
          <p:cNvSpPr>
            <a:spLocks noGrp="1" noChangeArrowheads="1"/>
          </p:cNvSpPr>
          <p:nvPr>
            <p:ph type="title"/>
          </p:nvPr>
        </p:nvSpPr>
        <p:spPr>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47625">
                <a:solidFill>
                  <a:schemeClr val="tx1"/>
                </a:solidFill>
                <a:miter lim="800000"/>
                <a:headEnd/>
                <a:tailEnd/>
              </a14:hiddenLine>
            </a:ext>
          </a:extLst>
        </p:spPr>
        <p:txBody>
          <a:bodyPr/>
          <a:lstStyle/>
          <a:p>
            <a:pPr eaLnBrk="1" hangingPunct="1"/>
            <a:r>
              <a:rPr lang="en-CA" smtClean="0"/>
              <a:t>Suffragettes</a:t>
            </a:r>
          </a:p>
        </p:txBody>
      </p:sp>
      <p:sp>
        <p:nvSpPr>
          <p:cNvPr id="11269" name="Rectangle 3"/>
          <p:cNvSpPr>
            <a:spLocks noGrp="1" noChangeArrowheads="1"/>
          </p:cNvSpPr>
          <p:nvPr>
            <p:ph type="body" sz="half" idx="1"/>
          </p:nvPr>
        </p:nvSpPr>
        <p:spPr>
          <a:xfrm>
            <a:off x="457200" y="1295400"/>
            <a:ext cx="4032250" cy="4830763"/>
          </a:xfrm>
        </p:spPr>
        <p:txBody>
          <a:bodyPr/>
          <a:lstStyle/>
          <a:p>
            <a:pPr eaLnBrk="1" hangingPunct="1">
              <a:lnSpc>
                <a:spcPct val="80000"/>
              </a:lnSpc>
            </a:pPr>
            <a:r>
              <a:rPr lang="en-CA" sz="2400" smtClean="0"/>
              <a:t>Christabel Pankhurst and Annie Kenney interrupted a political meeting in Manchester to ask two Liberal politicians (Winston Churchill and Sir Edward Grey) if they believed women should have the right to vote. Neither man replied. As a result, the two women got out a banner which had on it "Votes for Women“. </a:t>
            </a:r>
          </a:p>
        </p:txBody>
      </p:sp>
      <p:pic>
        <p:nvPicPr>
          <p:cNvPr id="11270" name="Picture 4" descr="jmurray_votes_for_women"/>
          <p:cNvPicPr>
            <a:picLocks noGrp="1" noChangeAspect="1" noChangeArrowheads="1"/>
          </p:cNvPicPr>
          <p:nvPr>
            <p:ph type="clipArt" sz="half" idx="2"/>
          </p:nvPr>
        </p:nvPicPr>
        <p:blipFill>
          <a:blip r:embed="rId3">
            <a:extLst>
              <a:ext uri="{28A0092B-C50C-407E-A947-70E740481C1C}">
                <a14:useLocalDpi xmlns:a14="http://schemas.microsoft.com/office/drawing/2010/main" val="0"/>
              </a:ext>
            </a:extLst>
          </a:blip>
          <a:stretch>
            <a:fillRect/>
          </a:stretch>
        </p:blipFill>
        <p:spPr>
          <a:xfrm>
            <a:off x="5334000" y="1981200"/>
            <a:ext cx="2946400" cy="3791324"/>
          </a:xfrm>
          <a:prstGeom prst="roundRect">
            <a:avLst>
              <a:gd name="adj" fmla="val 4167"/>
            </a:avLst>
          </a:prstGeom>
          <a:solidFill>
            <a:srgbClr val="FFFFFF"/>
          </a:solidFill>
          <a:ln w="76200" cap="sq">
            <a:solidFill>
              <a:srgbClr val="EAEAEA"/>
            </a:solidFill>
            <a:miter lim="800000"/>
          </a:ln>
          <a:effectLst>
            <a:reflection blurRad="12700" stA="33000" endPos="28000" dist="5000" dir="5400000" sy="-100000" algn="bl" rotWithShape="0"/>
          </a:effectLst>
          <a:scene3d>
            <a:camera prst="orthographicFront"/>
            <a:lightRig rig="threePt" dir="t">
              <a:rot lat="0" lon="0" rev="2700000"/>
            </a:lightRig>
          </a:scene3d>
          <a:sp3d contourW="6350">
            <a:bevelT h="38100"/>
            <a:contourClr>
              <a:srgbClr val="C0C0C0"/>
            </a:contourClr>
          </a:sp3d>
        </p:spPr>
      </p:pic>
      <p:sp>
        <p:nvSpPr>
          <p:cNvPr id="11266" name="Date Placeholder 4"/>
          <p:cNvSpPr>
            <a:spLocks noGrp="1"/>
          </p:cNvSpPr>
          <p:nvPr>
            <p:ph type="dt" sz="half" idx="10"/>
          </p:nvPr>
        </p:nvSpPr>
        <p:spPr>
          <a:noFill/>
        </p:spPr>
        <p:txBody>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endParaRPr lang="en-CA" b="0" dirty="0">
              <a:solidFill>
                <a:schemeClr val="bg1"/>
              </a:solidFill>
            </a:endParaRPr>
          </a:p>
        </p:txBody>
      </p:sp>
      <p:sp>
        <p:nvSpPr>
          <p:cNvPr id="11267" name="Footer Placeholder 5"/>
          <p:cNvSpPr>
            <a:spLocks noGrp="1"/>
          </p:cNvSpPr>
          <p:nvPr>
            <p:ph type="ftr" sz="quarter" idx="11"/>
          </p:nvPr>
        </p:nvSpPr>
        <p:spPr>
          <a:noFill/>
        </p:spPr>
        <p:txBody>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r>
              <a:rPr lang="en-CA" b="0">
                <a:solidFill>
                  <a:schemeClr val="bg1"/>
                </a:solidFill>
              </a:rPr>
              <a:t>Dr. Liam Kilmurray</a:t>
            </a:r>
          </a:p>
        </p:txBody>
      </p:sp>
    </p:spTree>
  </p:cSld>
  <p:clrMapOvr>
    <a:overrideClrMapping bg1="dk2" tx1="lt1" bg2="dk1" tx2="lt2" accent1="accent1" accent2="accent2" accent3="accent3" accent4="accent4" accent5="accent5" accent6="accent6" hlink="hlink" folHlink="folHlink"/>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a:t>Hunger strikes</a:t>
            </a:r>
          </a:p>
        </p:txBody>
      </p:sp>
      <p:sp>
        <p:nvSpPr>
          <p:cNvPr id="3" name="Text Placeholder 2"/>
          <p:cNvSpPr>
            <a:spLocks noGrp="1"/>
          </p:cNvSpPr>
          <p:nvPr>
            <p:ph type="body" sz="half" idx="1"/>
          </p:nvPr>
        </p:nvSpPr>
        <p:spPr/>
        <p:txBody>
          <a:bodyPr/>
          <a:lstStyle/>
          <a:p>
            <a:r>
              <a:rPr lang="en-CA" sz="1600" dirty="0">
                <a:effectLst/>
              </a:rPr>
              <a:t>Marion Dunlop was the first in 1909. She was released, as the authorities did not want her to become a martyr. </a:t>
            </a:r>
            <a:endParaRPr lang="en-CA" sz="1600" dirty="0" smtClean="0">
              <a:effectLst/>
            </a:endParaRPr>
          </a:p>
          <a:p>
            <a:endParaRPr lang="en-CA" sz="1600" dirty="0">
              <a:effectLst/>
            </a:endParaRPr>
          </a:p>
          <a:p>
            <a:r>
              <a:rPr lang="en-CA" sz="1600" dirty="0" smtClean="0">
                <a:effectLst/>
              </a:rPr>
              <a:t>Other </a:t>
            </a:r>
            <a:r>
              <a:rPr lang="en-CA" sz="1600" dirty="0">
                <a:effectLst/>
              </a:rPr>
              <a:t>suffragettes in prison also undertook hunger strikes. The prison authorities subjected them to force-feeding, which the suffragettes categorized as a form of torture. </a:t>
            </a:r>
            <a:endParaRPr lang="en-CA" sz="1600" dirty="0" smtClean="0">
              <a:effectLst/>
            </a:endParaRPr>
          </a:p>
          <a:p>
            <a:endParaRPr lang="en-CA" sz="1600" dirty="0" smtClean="0">
              <a:effectLst/>
            </a:endParaRPr>
          </a:p>
          <a:p>
            <a:r>
              <a:rPr lang="en-CA" sz="1600" dirty="0" smtClean="0">
                <a:effectLst/>
              </a:rPr>
              <a:t>Mary </a:t>
            </a:r>
            <a:r>
              <a:rPr lang="en-CA" sz="1600" dirty="0">
                <a:effectLst/>
              </a:rPr>
              <a:t>Clarke, Jean </a:t>
            </a:r>
            <a:r>
              <a:rPr lang="en-CA" sz="1600" dirty="0" err="1">
                <a:effectLst/>
              </a:rPr>
              <a:t>Hewart</a:t>
            </a:r>
            <a:r>
              <a:rPr lang="en-CA" sz="1600" dirty="0">
                <a:effectLst/>
              </a:rPr>
              <a:t>, Katherine Fry and several others died as a result of force-feeding</a:t>
            </a:r>
            <a:r>
              <a:rPr lang="en-CA" sz="1600" dirty="0" smtClean="0">
                <a:effectLst/>
              </a:rPr>
              <a:t>.</a:t>
            </a:r>
            <a:endParaRPr lang="en-CA" sz="1600" dirty="0"/>
          </a:p>
        </p:txBody>
      </p:sp>
      <p:pic>
        <p:nvPicPr>
          <p:cNvPr id="10242" name="Picture 2" descr="http://upload.wikimedia.org/wikipedia/commons/7/7b/Djuna_Barnes_Clipping.jpg"/>
          <p:cNvPicPr>
            <a:picLocks noGrp="1" noChangeAspect="1" noChangeArrowheads="1"/>
          </p:cNvPicPr>
          <p:nvPr>
            <p:ph type="clipArt" sz="half" idx="2"/>
          </p:nvPr>
        </p:nvPicPr>
        <p:blipFill>
          <a:blip r:embed="rId3">
            <a:extLst>
              <a:ext uri="{28A0092B-C50C-407E-A947-70E740481C1C}">
                <a14:useLocalDpi xmlns:a14="http://schemas.microsoft.com/office/drawing/2010/main" val="0"/>
              </a:ext>
            </a:extLst>
          </a:blip>
          <a:stretch>
            <a:fillRect/>
          </a:stretch>
        </p:blipFill>
        <p:spPr bwMode="auto">
          <a:xfrm>
            <a:off x="4648200" y="2339013"/>
            <a:ext cx="4038600" cy="2865774"/>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
        <p:nvSpPr>
          <p:cNvPr id="6" name="Footer Placeholder 5"/>
          <p:cNvSpPr>
            <a:spLocks noGrp="1"/>
          </p:cNvSpPr>
          <p:nvPr>
            <p:ph type="ftr" sz="quarter" idx="11"/>
          </p:nvPr>
        </p:nvSpPr>
        <p:spPr/>
        <p:txBody>
          <a:bodyPr/>
          <a:lstStyle/>
          <a:p>
            <a:r>
              <a:rPr lang="en-CA" smtClean="0"/>
              <a:t>Dr.L.Kilmurray</a:t>
            </a:r>
            <a:endParaRPr lang="en-CA"/>
          </a:p>
        </p:txBody>
      </p:sp>
    </p:spTree>
    <p:extLst>
      <p:ext uri="{BB962C8B-B14F-4D97-AF65-F5344CB8AC3E}">
        <p14:creationId xmlns:p14="http://schemas.microsoft.com/office/powerpoint/2010/main" val="198508096"/>
      </p:ext>
    </p:extLst>
  </p:cSld>
  <p:clrMapOvr>
    <a:overrideClrMapping bg1="dk2" tx1="lt1" bg2="dk1"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 name="Text Placeholder 2"/>
          <p:cNvSpPr>
            <a:spLocks noGrp="1"/>
          </p:cNvSpPr>
          <p:nvPr>
            <p:ph type="body" sz="half" idx="1"/>
          </p:nvPr>
        </p:nvSpPr>
        <p:spPr/>
        <p:txBody>
          <a:bodyPr/>
          <a:lstStyle/>
          <a:p>
            <a:r>
              <a:rPr lang="en-CA" dirty="0"/>
              <a:t>In the West an image of matrimonial harmony and submissive womanhood becomes almost a national obsession</a:t>
            </a:r>
          </a:p>
          <a:p>
            <a:endParaRPr lang="en-CA" dirty="0"/>
          </a:p>
        </p:txBody>
      </p:sp>
      <p:pic>
        <p:nvPicPr>
          <p:cNvPr id="1026" name="Picture 2" descr="http://2.bp.blogspot.com/-IQTbsFBhIwo/UIQmiOGqOrI/AAAAAAAAAQc/f0NG9sWjQe0/s1600/article-0-026FBCE600000578-69_468x371.jpg"/>
          <p:cNvPicPr>
            <a:picLocks noGrp="1" noChangeAspect="1" noChangeArrowheads="1"/>
          </p:cNvPicPr>
          <p:nvPr>
            <p:ph type="clipArt" sz="half" idx="2"/>
          </p:nvPr>
        </p:nvPicPr>
        <p:blipFill>
          <a:blip r:embed="rId3">
            <a:extLst>
              <a:ext uri="{28A0092B-C50C-407E-A947-70E740481C1C}">
                <a14:useLocalDpi xmlns:a14="http://schemas.microsoft.com/office/drawing/2010/main" val="0"/>
              </a:ext>
            </a:extLst>
          </a:blip>
          <a:stretch>
            <a:fillRect/>
          </a:stretch>
        </p:blipFill>
        <p:spPr bwMode="auto">
          <a:xfrm>
            <a:off x="4648200" y="2171130"/>
            <a:ext cx="4038600" cy="3201540"/>
          </a:xfrm>
          <a:prstGeom prst="rect">
            <a:avLst/>
          </a:prstGeom>
          <a:noFill/>
          <a:extLst>
            <a:ext uri="{909E8E84-426E-40DD-AFC4-6F175D3DCCD1}">
              <a14:hiddenFill xmlns:a14="http://schemas.microsoft.com/office/drawing/2010/main">
                <a:solidFill>
                  <a:srgbClr val="FFFFFF"/>
                </a:solidFill>
              </a14:hiddenFill>
            </a:ext>
          </a:extLst>
        </p:spPr>
      </p:pic>
      <p:sp>
        <p:nvSpPr>
          <p:cNvPr id="5" name="Date Placeholder 4"/>
          <p:cNvSpPr>
            <a:spLocks noGrp="1"/>
          </p:cNvSpPr>
          <p:nvPr>
            <p:ph type="dt" sz="half" idx="10"/>
          </p:nvPr>
        </p:nvSpPr>
        <p:spPr/>
        <p:txBody>
          <a:bodyPr/>
          <a:lstStyle/>
          <a:p>
            <a:pPr>
              <a:defRPr/>
            </a:pPr>
            <a:endParaRPr lang="en-CA" dirty="0"/>
          </a:p>
        </p:txBody>
      </p:sp>
      <p:sp>
        <p:nvSpPr>
          <p:cNvPr id="6" name="Footer Placeholder 5"/>
          <p:cNvSpPr>
            <a:spLocks noGrp="1"/>
          </p:cNvSpPr>
          <p:nvPr>
            <p:ph type="ftr" sz="quarter" idx="11"/>
          </p:nvPr>
        </p:nvSpPr>
        <p:spPr/>
        <p:txBody>
          <a:bodyPr/>
          <a:lstStyle/>
          <a:p>
            <a:pPr>
              <a:defRPr/>
            </a:pPr>
            <a:r>
              <a:rPr lang="en-CA" smtClean="0"/>
              <a:t>Dr. Liam Kilmurray</a:t>
            </a:r>
            <a:endParaRPr lang="en-CA"/>
          </a:p>
        </p:txBody>
      </p:sp>
    </p:spTree>
    <p:extLst>
      <p:ext uri="{BB962C8B-B14F-4D97-AF65-F5344CB8AC3E}">
        <p14:creationId xmlns:p14="http://schemas.microsoft.com/office/powerpoint/2010/main" val="3444963502"/>
      </p:ext>
    </p:extLst>
  </p:cSld>
  <p:clrMapOvr>
    <a:overrideClrMapping bg1="dk2" tx1="lt1" bg2="dk1" tx2="lt2" accent1="accent1" accent2="accent2" accent3="accent3" accent4="accent4" accent5="accent5" accent6="accent6" hlink="hlink" folHlink="folHlink"/>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3796" name="Rectangle 2"/>
          <p:cNvSpPr>
            <a:spLocks noGrp="1" noChangeArrowheads="1"/>
          </p:cNvSpPr>
          <p:nvPr>
            <p:ph type="body" sz="half" idx="1"/>
          </p:nvPr>
        </p:nvSpPr>
        <p:spPr>
          <a:xfrm>
            <a:off x="381000" y="762000"/>
            <a:ext cx="3810000" cy="5257800"/>
          </a:xfrm>
        </p:spPr>
        <p:txBody>
          <a:bodyPr/>
          <a:lstStyle/>
          <a:p>
            <a:pPr eaLnBrk="1" hangingPunct="1"/>
            <a:r>
              <a:rPr lang="en-CA" sz="2400" dirty="0" smtClean="0"/>
              <a:t>“The “true “ woman and the “true” family are images of peace and plenty: in actuality they may be both sites of violence and despair”.</a:t>
            </a:r>
          </a:p>
          <a:p>
            <a:pPr eaLnBrk="1" hangingPunct="1"/>
            <a:endParaRPr lang="en-US" sz="2000" u="sng" dirty="0" smtClean="0"/>
          </a:p>
          <a:p>
            <a:pPr eaLnBrk="1" hangingPunct="1"/>
            <a:r>
              <a:rPr lang="en-US" sz="2400" dirty="0" smtClean="0"/>
              <a:t>However, the latter half of 20</a:t>
            </a:r>
            <a:r>
              <a:rPr lang="en-US" sz="2400" baseline="30000" dirty="0" smtClean="0"/>
              <a:t>th</a:t>
            </a:r>
            <a:r>
              <a:rPr lang="en-US" sz="2400" dirty="0" smtClean="0"/>
              <a:t> century witnesses many positive developments, incremental changes</a:t>
            </a:r>
            <a:endParaRPr lang="en-CA" sz="2400" dirty="0" smtClean="0"/>
          </a:p>
        </p:txBody>
      </p:sp>
      <p:pic>
        <p:nvPicPr>
          <p:cNvPr id="33797" name="Picture 5" descr="22595734"/>
          <p:cNvPicPr>
            <a:picLocks noGrp="1" noChangeAspect="1" noChangeArrowheads="1"/>
          </p:cNvPicPr>
          <p:nvPr>
            <p:ph type="clipArt" sz="half" idx="2"/>
          </p:nvPr>
        </p:nvPicPr>
        <p:blipFill>
          <a:blip r:embed="rId3">
            <a:extLst>
              <a:ext uri="{28A0092B-C50C-407E-A947-70E740481C1C}">
                <a14:useLocalDpi xmlns:a14="http://schemas.microsoft.com/office/drawing/2010/main" val="0"/>
              </a:ext>
            </a:extLst>
          </a:blip>
          <a:srcRect/>
          <a:stretch>
            <a:fillRect/>
          </a:stretch>
        </p:blipFill>
        <p:spPr>
          <a:xfrm>
            <a:off x="4876800" y="1066800"/>
            <a:ext cx="3233738" cy="4002088"/>
          </a:xfrm>
          <a:prstGeom prst="rect">
            <a:avLst/>
          </a:prstGeom>
          <a:solidFill>
            <a:srgbClr val="FFFFFF">
              <a:shade val="85000"/>
            </a:srgbClr>
          </a:solidFill>
          <a:ln w="190500" cap="rnd">
            <a:solidFill>
              <a:srgbClr val="FFFFFF"/>
            </a:solidFill>
          </a:ln>
          <a:effectLst>
            <a:outerShdw blurRad="50000" algn="tl" rotWithShape="0">
              <a:srgbClr val="000000">
                <a:alpha val="41000"/>
              </a:srgbClr>
            </a:outerShdw>
          </a:effectLst>
          <a:scene3d>
            <a:camera prst="orthographicFront"/>
            <a:lightRig rig="twoPt" dir="t">
              <a:rot lat="0" lon="0" rev="7800000"/>
            </a:lightRig>
          </a:scene3d>
          <a:sp3d contourW="6350">
            <a:bevelT w="50800" h="16510"/>
            <a:contourClr>
              <a:srgbClr val="C0C0C0"/>
            </a:contourClr>
          </a:sp3d>
        </p:spPr>
      </p:pic>
      <p:sp>
        <p:nvSpPr>
          <p:cNvPr id="33794" name="Date Placeholder 4"/>
          <p:cNvSpPr>
            <a:spLocks noGrp="1"/>
          </p:cNvSpPr>
          <p:nvPr>
            <p:ph type="dt" sz="half" idx="10"/>
          </p:nvPr>
        </p:nvSpPr>
        <p:spPr>
          <a:noFill/>
        </p:spPr>
        <p:txBody>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endParaRPr lang="en-CA" b="0" dirty="0">
              <a:solidFill>
                <a:schemeClr val="bg1"/>
              </a:solidFill>
            </a:endParaRPr>
          </a:p>
        </p:txBody>
      </p:sp>
      <p:sp>
        <p:nvSpPr>
          <p:cNvPr id="33795" name="Footer Placeholder 5"/>
          <p:cNvSpPr>
            <a:spLocks noGrp="1"/>
          </p:cNvSpPr>
          <p:nvPr>
            <p:ph type="ftr" sz="quarter" idx="11"/>
          </p:nvPr>
        </p:nvSpPr>
        <p:spPr>
          <a:noFill/>
        </p:spPr>
        <p:txBody>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r>
              <a:rPr lang="en-CA" b="0">
                <a:solidFill>
                  <a:schemeClr val="bg1"/>
                </a:solidFill>
              </a:rPr>
              <a:t>Dr. Liam Kilmurray</a:t>
            </a:r>
          </a:p>
        </p:txBody>
      </p:sp>
    </p:spTree>
    <p:extLst>
      <p:ext uri="{BB962C8B-B14F-4D97-AF65-F5344CB8AC3E}">
        <p14:creationId xmlns:p14="http://schemas.microsoft.com/office/powerpoint/2010/main" val="1328437962"/>
      </p:ext>
    </p:extLst>
  </p:cSld>
  <p:clrMapOvr>
    <a:overrideClrMapping bg1="dk2" tx1="lt1" bg2="dk1"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1250">
        <p14:glitter pattern="hexagon"/>
      </p:transition>
    </mc:Choice>
    <mc:Fallback xmlns="">
      <p:transition spd="slow">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Reading</a:t>
            </a:r>
            <a:endParaRPr lang="en-CA" dirty="0"/>
          </a:p>
        </p:txBody>
      </p:sp>
      <p:sp>
        <p:nvSpPr>
          <p:cNvPr id="5" name="Content Placeholder 4"/>
          <p:cNvSpPr>
            <a:spLocks noGrp="1"/>
          </p:cNvSpPr>
          <p:nvPr>
            <p:ph idx="1"/>
          </p:nvPr>
        </p:nvSpPr>
        <p:spPr/>
        <p:txBody>
          <a:bodyPr/>
          <a:lstStyle/>
          <a:p>
            <a:r>
              <a:rPr lang="en-CA" dirty="0" smtClean="0"/>
              <a:t>1970s &amp; 19080s</a:t>
            </a:r>
            <a:r>
              <a:rPr lang="en-CA" dirty="0"/>
              <a:t>: </a:t>
            </a:r>
            <a:r>
              <a:rPr lang="en-CA" dirty="0" smtClean="0"/>
              <a:t>grievances persist, relative depravation</a:t>
            </a:r>
          </a:p>
          <a:p>
            <a:r>
              <a:rPr lang="en-CA" dirty="0" smtClean="0"/>
              <a:t>New organizational vehicles:</a:t>
            </a:r>
          </a:p>
          <a:p>
            <a:r>
              <a:rPr lang="en-CA" dirty="0" smtClean="0"/>
              <a:t>The New Left (Marxist), Liberal Groups</a:t>
            </a:r>
          </a:p>
          <a:p>
            <a:endParaRPr lang="en-CA" dirty="0"/>
          </a:p>
          <a:p>
            <a:r>
              <a:rPr lang="en-CA" dirty="0" smtClean="0"/>
              <a:t>Political Opportunities</a:t>
            </a:r>
            <a:endParaRPr lang="en-CA" dirty="0"/>
          </a:p>
          <a:p>
            <a:pPr lvl="1"/>
            <a:r>
              <a:rPr lang="en-CA" dirty="0" smtClean="0"/>
              <a:t>Electoral realignments</a:t>
            </a:r>
          </a:p>
          <a:p>
            <a:pPr lvl="1"/>
            <a:r>
              <a:rPr lang="en-CA" dirty="0" smtClean="0"/>
              <a:t>Democrat Party loses many voters over Civil Rights </a:t>
            </a:r>
          </a:p>
          <a:p>
            <a:endParaRPr lang="en-CA" dirty="0"/>
          </a:p>
        </p:txBody>
      </p:sp>
      <p:sp>
        <p:nvSpPr>
          <p:cNvPr id="3" name="Date Placeholder 2"/>
          <p:cNvSpPr>
            <a:spLocks noGrp="1"/>
          </p:cNvSpPr>
          <p:nvPr>
            <p:ph type="dt" sz="half" idx="10"/>
          </p:nvPr>
        </p:nvSpPr>
        <p:spPr/>
        <p:txBody>
          <a:bodyPr/>
          <a:lstStyle/>
          <a:p>
            <a:pPr>
              <a:defRPr/>
            </a:pPr>
            <a:endParaRPr lang="en-CA" dirty="0"/>
          </a:p>
        </p:txBody>
      </p:sp>
      <p:sp>
        <p:nvSpPr>
          <p:cNvPr id="4" name="Footer Placeholder 3"/>
          <p:cNvSpPr>
            <a:spLocks noGrp="1"/>
          </p:cNvSpPr>
          <p:nvPr>
            <p:ph type="ftr" sz="quarter" idx="11"/>
          </p:nvPr>
        </p:nvSpPr>
        <p:spPr/>
        <p:txBody>
          <a:bodyPr/>
          <a:lstStyle/>
          <a:p>
            <a:pPr>
              <a:defRPr/>
            </a:pPr>
            <a:r>
              <a:rPr lang="en-CA" dirty="0" smtClean="0"/>
              <a:t>Dr. Liam </a:t>
            </a:r>
            <a:r>
              <a:rPr lang="en-CA" dirty="0" err="1" smtClean="0"/>
              <a:t>Kilmurray</a:t>
            </a:r>
            <a:endParaRPr lang="en-CA" dirty="0"/>
          </a:p>
        </p:txBody>
      </p:sp>
    </p:spTree>
    <p:extLst>
      <p:ext uri="{BB962C8B-B14F-4D97-AF65-F5344CB8AC3E}">
        <p14:creationId xmlns:p14="http://schemas.microsoft.com/office/powerpoint/2010/main" val="29672461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5844" name="Rectangle 2"/>
          <p:cNvSpPr>
            <a:spLocks noGrp="1" noChangeArrowheads="1"/>
          </p:cNvSpPr>
          <p:nvPr>
            <p:ph type="title"/>
          </p:nvPr>
        </p:nvSpPr>
        <p:spPr>
          <a:xfrm>
            <a:off x="457200" y="274638"/>
            <a:ext cx="5791200" cy="715962"/>
          </a:xfrm>
        </p:spPr>
        <p:txBody>
          <a:bodyPr/>
          <a:lstStyle/>
          <a:p>
            <a:pPr eaLnBrk="1" hangingPunct="1"/>
            <a:r>
              <a:rPr lang="en-CA" sz="4000" dirty="0" smtClean="0"/>
              <a:t>Future &amp; Feminism</a:t>
            </a:r>
          </a:p>
        </p:txBody>
      </p:sp>
      <p:pic>
        <p:nvPicPr>
          <p:cNvPr id="35846" name="Picture 4"/>
          <p:cNvPicPr>
            <a:picLocks noGrp="1" noChangeAspect="1" noChangeArrowheads="1"/>
          </p:cNvPicPr>
          <p:nvPr>
            <p:ph type="clipArt" sz="half" idx="1"/>
          </p:nvPr>
        </p:nvPicPr>
        <p:blipFill>
          <a:blip r:embed="rId3">
            <a:extLst>
              <a:ext uri="{28A0092B-C50C-407E-A947-70E740481C1C}">
                <a14:useLocalDpi xmlns:a14="http://schemas.microsoft.com/office/drawing/2010/main" val="0"/>
              </a:ext>
            </a:extLst>
          </a:blip>
          <a:srcRect/>
          <a:stretch>
            <a:fillRect/>
          </a:stretch>
        </p:blipFill>
        <p:spPr>
          <a:xfrm>
            <a:off x="455613" y="1474788"/>
            <a:ext cx="3736975" cy="4143375"/>
          </a:xfrm>
          <a:prstGeom prst="rect">
            <a:avLst/>
          </a:prstGeom>
          <a:ln>
            <a:noFill/>
          </a:ln>
          <a:effectLst>
            <a:softEdge rad="112500"/>
          </a:effectLst>
        </p:spPr>
      </p:pic>
      <p:sp>
        <p:nvSpPr>
          <p:cNvPr id="35845" name="Rectangle 3"/>
          <p:cNvSpPr>
            <a:spLocks noGrp="1" noChangeArrowheads="1"/>
          </p:cNvSpPr>
          <p:nvPr>
            <p:ph type="body" sz="half" idx="2"/>
          </p:nvPr>
        </p:nvSpPr>
        <p:spPr>
          <a:xfrm>
            <a:off x="5036862" y="1143000"/>
            <a:ext cx="3810000" cy="4392613"/>
          </a:xfrm>
        </p:spPr>
        <p:txBody>
          <a:bodyPr/>
          <a:lstStyle/>
          <a:p>
            <a:pPr eaLnBrk="1" hangingPunct="1"/>
            <a:r>
              <a:rPr lang="en-US" sz="2800" dirty="0" smtClean="0"/>
              <a:t>“Until there is a revolution in production the </a:t>
            </a:r>
            <a:r>
              <a:rPr lang="en-US" sz="2800" dirty="0" err="1" smtClean="0"/>
              <a:t>labour</a:t>
            </a:r>
            <a:r>
              <a:rPr lang="en-US" sz="2800" dirty="0" smtClean="0"/>
              <a:t> situation will prescribe women's situation within the world of men” (Juliet Mitchell)</a:t>
            </a:r>
          </a:p>
          <a:p>
            <a:pPr eaLnBrk="1" hangingPunct="1"/>
            <a:endParaRPr lang="en-CA" dirty="0" smtClean="0"/>
          </a:p>
        </p:txBody>
      </p:sp>
      <p:sp>
        <p:nvSpPr>
          <p:cNvPr id="7" name="Text Box 8"/>
          <p:cNvSpPr txBox="1">
            <a:spLocks noChangeArrowheads="1"/>
          </p:cNvSpPr>
          <p:nvPr/>
        </p:nvSpPr>
        <p:spPr bwMode="auto">
          <a:xfrm>
            <a:off x="1981200" y="5715000"/>
            <a:ext cx="5256213" cy="1035050"/>
          </a:xfrm>
          <a:prstGeom prst="rect">
            <a:avLst/>
          </a:prstGeom>
          <a:solidFill>
            <a:schemeClr val="bg1"/>
          </a:solidFill>
          <a:ln w="28575">
            <a:solidFill>
              <a:srgbClr val="FF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algn="ctr">
              <a:spcBef>
                <a:spcPct val="50000"/>
              </a:spcBef>
            </a:pPr>
            <a:r>
              <a:rPr lang="en-CA" sz="2000" dirty="0">
                <a:latin typeface="Times New Roman" pitchFamily="18" charset="0"/>
              </a:rPr>
              <a:t>“Probably it is only in the highly developed societies of the West that an authentic liberation of women can be envisioned today”</a:t>
            </a:r>
          </a:p>
        </p:txBody>
      </p:sp>
    </p:spTree>
    <p:extLst>
      <p:ext uri="{BB962C8B-B14F-4D97-AF65-F5344CB8AC3E}">
        <p14:creationId xmlns:p14="http://schemas.microsoft.com/office/powerpoint/2010/main" val="739519361"/>
      </p:ext>
    </p:extLst>
  </p:cSld>
  <p:clrMapOvr>
    <a:overrideClrMapping bg1="dk2" tx1="lt1" bg2="dk1" tx2="lt2" accent1="accent1" accent2="accent2" accent3="accent3" accent4="accent4" accent5="accent5" accent6="accent6" hlink="hlink" folHlink="folHlink"/>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ooter Placeholder 4"/>
          <p:cNvSpPr>
            <a:spLocks noGrp="1"/>
          </p:cNvSpPr>
          <p:nvPr>
            <p:ph type="ftr" sz="quarter" idx="11"/>
          </p:nvPr>
        </p:nvSpPr>
        <p:spPr/>
        <p:txBody>
          <a:bodyPr/>
          <a:lstStyle/>
          <a:p>
            <a:r>
              <a:rPr lang="en-US"/>
              <a:t>Dr. L.Kilmurray</a:t>
            </a:r>
            <a:endParaRPr lang="en-US">
              <a:solidFill>
                <a:schemeClr val="tx1"/>
              </a:solidFill>
            </a:endParaRPr>
          </a:p>
        </p:txBody>
      </p:sp>
      <p:sp>
        <p:nvSpPr>
          <p:cNvPr id="76802" name="Rectangle 2"/>
          <p:cNvSpPr>
            <a:spLocks noGrp="1" noChangeArrowheads="1"/>
          </p:cNvSpPr>
          <p:nvPr>
            <p:ph type="title"/>
          </p:nvPr>
        </p:nvSpPr>
        <p:spPr>
          <a:xfrm>
            <a:off x="-757395" y="228600"/>
            <a:ext cx="8229600" cy="847725"/>
          </a:xfrm>
        </p:spPr>
        <p:txBody>
          <a:bodyPr/>
          <a:lstStyle/>
          <a:p>
            <a:r>
              <a:rPr lang="en-CA" dirty="0"/>
              <a:t>Marxist Feminism</a:t>
            </a:r>
          </a:p>
        </p:txBody>
      </p:sp>
      <p:sp>
        <p:nvSpPr>
          <p:cNvPr id="76803" name="Rectangle 3"/>
          <p:cNvSpPr>
            <a:spLocks noGrp="1" noChangeArrowheads="1"/>
          </p:cNvSpPr>
          <p:nvPr>
            <p:ph type="body" idx="1"/>
          </p:nvPr>
        </p:nvSpPr>
        <p:spPr>
          <a:xfrm>
            <a:off x="152400" y="1430683"/>
            <a:ext cx="8229600" cy="4718050"/>
          </a:xfrm>
        </p:spPr>
        <p:txBody>
          <a:bodyPr/>
          <a:lstStyle/>
          <a:p>
            <a:r>
              <a:rPr lang="en-US" sz="2000" dirty="0"/>
              <a:t>“We should ask feminist questions but try to come up with some Marxist answers”</a:t>
            </a:r>
          </a:p>
          <a:p>
            <a:endParaRPr lang="en-US" sz="2000" dirty="0"/>
          </a:p>
          <a:p>
            <a:r>
              <a:rPr lang="en-US" sz="2000" dirty="0"/>
              <a:t>Asks why oppressed, and </a:t>
            </a:r>
            <a:r>
              <a:rPr lang="en-US" sz="2000" dirty="0" smtClean="0"/>
              <a:t>how </a:t>
            </a:r>
            <a:endParaRPr lang="en-US" sz="2000" dirty="0"/>
          </a:p>
          <a:p>
            <a:r>
              <a:rPr lang="en-US" sz="2000" dirty="0"/>
              <a:t>Two </a:t>
            </a:r>
            <a:r>
              <a:rPr lang="en-US" sz="2000" dirty="0" smtClean="0"/>
              <a:t>issues:</a:t>
            </a:r>
            <a:endParaRPr lang="en-US" sz="2000" dirty="0"/>
          </a:p>
          <a:p>
            <a:pPr lvl="1"/>
            <a:r>
              <a:rPr lang="en-US" sz="1600" dirty="0"/>
              <a:t>Exploitation within workforce</a:t>
            </a:r>
          </a:p>
          <a:p>
            <a:pPr lvl="1"/>
            <a:r>
              <a:rPr lang="en-US" sz="1600" dirty="0"/>
              <a:t>Exploitation within home</a:t>
            </a:r>
          </a:p>
          <a:p>
            <a:endParaRPr lang="en-US" sz="2000" dirty="0"/>
          </a:p>
          <a:p>
            <a:r>
              <a:rPr lang="en-US" sz="2000" dirty="0"/>
              <a:t>Alliance of Marxist analysis with ‘gender’ studies</a:t>
            </a:r>
          </a:p>
          <a:p>
            <a:r>
              <a:rPr lang="en-US" sz="2000" dirty="0"/>
              <a:t>Uneasy Fit</a:t>
            </a:r>
          </a:p>
          <a:p>
            <a:r>
              <a:rPr lang="en-US" sz="2000" dirty="0"/>
              <a:t>Productive literature &amp; Scholarship</a:t>
            </a:r>
            <a:endParaRPr lang="en-CA" sz="2000" dirty="0"/>
          </a:p>
        </p:txBody>
      </p:sp>
      <p:pic>
        <p:nvPicPr>
          <p:cNvPr id="6" name="Picture 4"/>
          <p:cNvPicPr>
            <a:picLocks noChangeAspect="1" noChangeArrowheads="1"/>
          </p:cNvPicPr>
          <p:nvPr/>
        </p:nvPicPr>
        <p:blipFill>
          <a:blip r:embed="rId2">
            <a:extLst>
              <a:ext uri="{28A0092B-C50C-407E-A947-70E740481C1C}">
                <a14:useLocalDpi xmlns:a14="http://schemas.microsoft.com/office/drawing/2010/main" val="0"/>
              </a:ext>
            </a:extLst>
          </a:blip>
          <a:srcRect b="3999"/>
          <a:stretch>
            <a:fillRect/>
          </a:stretch>
        </p:blipFill>
        <p:spPr bwMode="auto">
          <a:xfrm>
            <a:off x="6172200" y="2057400"/>
            <a:ext cx="2756076" cy="3968750"/>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914529380"/>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2" name="Rectangle 2"/>
          <p:cNvSpPr>
            <a:spLocks noGrp="1" noChangeArrowheads="1"/>
          </p:cNvSpPr>
          <p:nvPr>
            <p:ph type="title"/>
          </p:nvPr>
        </p:nvSpPr>
        <p:spPr>
          <a:xfrm>
            <a:off x="1828800" y="228600"/>
            <a:ext cx="5486400" cy="685800"/>
          </a:xfrm>
        </p:spPr>
        <p:txBody>
          <a:bodyPr/>
          <a:lstStyle/>
          <a:p>
            <a:pPr eaLnBrk="1" hangingPunct="1"/>
            <a:r>
              <a:rPr lang="en-US" sz="3200" smtClean="0"/>
              <a:t>Questions</a:t>
            </a:r>
            <a:endParaRPr lang="en-CA" sz="3200" smtClean="0"/>
          </a:p>
        </p:txBody>
      </p:sp>
      <p:sp>
        <p:nvSpPr>
          <p:cNvPr id="17413" name="Rectangle 3"/>
          <p:cNvSpPr>
            <a:spLocks noGrp="1" noChangeArrowheads="1"/>
          </p:cNvSpPr>
          <p:nvPr>
            <p:ph idx="1"/>
          </p:nvPr>
        </p:nvSpPr>
        <p:spPr>
          <a:xfrm>
            <a:off x="685800" y="1676400"/>
            <a:ext cx="7772400" cy="4538663"/>
          </a:xfrm>
        </p:spPr>
        <p:txBody>
          <a:bodyPr/>
          <a:lstStyle/>
          <a:p>
            <a:pPr eaLnBrk="1" hangingPunct="1"/>
            <a:r>
              <a:rPr lang="en-US" sz="2800" smtClean="0"/>
              <a:t>Should the analysis of women’s oppression </a:t>
            </a:r>
            <a:r>
              <a:rPr lang="en-US" sz="2800" u="sng" smtClean="0"/>
              <a:t>be part of the class or minority analyses </a:t>
            </a:r>
            <a:r>
              <a:rPr lang="en-US" sz="2800" smtClean="0"/>
              <a:t>or separate?</a:t>
            </a:r>
          </a:p>
          <a:p>
            <a:pPr eaLnBrk="1" hangingPunct="1"/>
            <a:r>
              <a:rPr lang="en-US" sz="2800" smtClean="0"/>
              <a:t>Must situate the argument in terms of the particular society (one size does not fit all).</a:t>
            </a:r>
          </a:p>
          <a:p>
            <a:pPr eaLnBrk="1" hangingPunct="1"/>
            <a:r>
              <a:rPr lang="en-US" sz="2800" smtClean="0"/>
              <a:t>The level of social formation is NB</a:t>
            </a:r>
          </a:p>
          <a:p>
            <a:pPr eaLnBrk="1" hangingPunct="1"/>
            <a:r>
              <a:rPr lang="en-US" sz="2800" smtClean="0"/>
              <a:t>Some women (in more traditional cultures) are either more empowered or more exploited</a:t>
            </a:r>
            <a:endParaRPr lang="en-CA" sz="2800" smtClean="0"/>
          </a:p>
        </p:txBody>
      </p:sp>
      <p:sp>
        <p:nvSpPr>
          <p:cNvPr id="17410" name="Date Placeholder 3"/>
          <p:cNvSpPr>
            <a:spLocks noGrp="1"/>
          </p:cNvSpPr>
          <p:nvPr>
            <p:ph type="dt" sz="half" idx="10"/>
          </p:nvPr>
        </p:nvSpPr>
        <p:spPr>
          <a:noFill/>
        </p:spPr>
        <p:txBody>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endParaRPr lang="en-CA" b="0" dirty="0">
              <a:solidFill>
                <a:schemeClr val="bg1"/>
              </a:solidFill>
            </a:endParaRPr>
          </a:p>
        </p:txBody>
      </p:sp>
      <p:sp>
        <p:nvSpPr>
          <p:cNvPr id="17411" name="Footer Placeholder 4"/>
          <p:cNvSpPr>
            <a:spLocks noGrp="1"/>
          </p:cNvSpPr>
          <p:nvPr>
            <p:ph type="ftr" sz="quarter" idx="11"/>
          </p:nvPr>
        </p:nvSpPr>
        <p:spPr>
          <a:noFill/>
        </p:spPr>
        <p:txBody>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r>
              <a:rPr lang="en-CA" b="0">
                <a:solidFill>
                  <a:schemeClr val="bg1"/>
                </a:solidFill>
              </a:rPr>
              <a:t>Dr. Liam Kilmurray</a:t>
            </a:r>
          </a:p>
        </p:txBody>
      </p:sp>
    </p:spTree>
    <p:extLst>
      <p:ext uri="{BB962C8B-B14F-4D97-AF65-F5344CB8AC3E}">
        <p14:creationId xmlns:p14="http://schemas.microsoft.com/office/powerpoint/2010/main" val="399016910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21" name="Picture 3" descr="working-mom_50"/>
          <p:cNvPicPr>
            <a:picLocks noGrp="1" noChangeAspect="1" noChangeArrowheads="1"/>
          </p:cNvPicPr>
          <p:nvPr>
            <p:ph type="clipArt" sz="half" idx="1"/>
          </p:nvPr>
        </p:nvPicPr>
        <p:blipFill>
          <a:blip r:embed="rId2">
            <a:extLst>
              <a:ext uri="{28A0092B-C50C-407E-A947-70E740481C1C}">
                <a14:useLocalDpi xmlns:a14="http://schemas.microsoft.com/office/drawing/2010/main" val="0"/>
              </a:ext>
            </a:extLst>
          </a:blip>
          <a:srcRect/>
          <a:stretch>
            <a:fillRect/>
          </a:stretch>
        </p:blipFill>
        <p:spPr>
          <a:xfrm>
            <a:off x="684213" y="1479550"/>
            <a:ext cx="2743200" cy="4011613"/>
          </a:xfrm>
        </p:spPr>
      </p:pic>
      <p:sp>
        <p:nvSpPr>
          <p:cNvPr id="34820" name="Rectangle 2"/>
          <p:cNvSpPr>
            <a:spLocks noGrp="1" noChangeArrowheads="1"/>
          </p:cNvSpPr>
          <p:nvPr>
            <p:ph type="body" sz="half" idx="2"/>
          </p:nvPr>
        </p:nvSpPr>
        <p:spPr>
          <a:xfrm>
            <a:off x="3886200" y="304800"/>
            <a:ext cx="4749800" cy="5761038"/>
          </a:xfrm>
        </p:spPr>
        <p:txBody>
          <a:bodyPr/>
          <a:lstStyle/>
          <a:p>
            <a:pPr eaLnBrk="1" hangingPunct="1"/>
            <a:r>
              <a:rPr lang="en-US" dirty="0" smtClean="0"/>
              <a:t>Domestic </a:t>
            </a:r>
            <a:r>
              <a:rPr lang="en-US" dirty="0" err="1" smtClean="0"/>
              <a:t>Labour</a:t>
            </a:r>
            <a:r>
              <a:rPr lang="en-US" dirty="0" smtClean="0"/>
              <a:t> Debate (</a:t>
            </a:r>
            <a:r>
              <a:rPr lang="en-US" b="1" dirty="0" smtClean="0"/>
              <a:t>Marxism</a:t>
            </a:r>
            <a:r>
              <a:rPr lang="en-US" dirty="0" smtClean="0"/>
              <a:t>)</a:t>
            </a:r>
          </a:p>
          <a:p>
            <a:pPr eaLnBrk="1" hangingPunct="1"/>
            <a:r>
              <a:rPr lang="en-US" sz="2800" dirty="0" smtClean="0"/>
              <a:t>Women are exploited by men in the home and by capitalists in society.</a:t>
            </a:r>
          </a:p>
          <a:p>
            <a:pPr eaLnBrk="1" hangingPunct="1"/>
            <a:r>
              <a:rPr lang="en-US" sz="2800" dirty="0" smtClean="0"/>
              <a:t>Women’s work does not, directly, produce surplus value, nor exchange value.</a:t>
            </a:r>
          </a:p>
          <a:p>
            <a:pPr eaLnBrk="1" hangingPunct="1"/>
            <a:r>
              <a:rPr lang="en-US" sz="2800" dirty="0" smtClean="0"/>
              <a:t>Men are an exploiting class, women an exploited class.</a:t>
            </a:r>
          </a:p>
        </p:txBody>
      </p:sp>
      <p:sp>
        <p:nvSpPr>
          <p:cNvPr id="34818" name="Date Placeholder 4"/>
          <p:cNvSpPr>
            <a:spLocks noGrp="1"/>
          </p:cNvSpPr>
          <p:nvPr>
            <p:ph type="dt" sz="half" idx="10"/>
          </p:nvPr>
        </p:nvSpPr>
        <p:spPr>
          <a:noFill/>
        </p:spPr>
        <p:txBody>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endParaRPr lang="en-CA" b="0" dirty="0">
              <a:solidFill>
                <a:schemeClr val="bg1"/>
              </a:solidFill>
            </a:endParaRPr>
          </a:p>
        </p:txBody>
      </p:sp>
      <p:sp>
        <p:nvSpPr>
          <p:cNvPr id="34819" name="Footer Placeholder 5"/>
          <p:cNvSpPr>
            <a:spLocks noGrp="1"/>
          </p:cNvSpPr>
          <p:nvPr>
            <p:ph type="ftr" sz="quarter" idx="11"/>
          </p:nvPr>
        </p:nvSpPr>
        <p:spPr>
          <a:noFill/>
        </p:spPr>
        <p:txBody>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r>
              <a:rPr lang="en-CA" b="0">
                <a:solidFill>
                  <a:schemeClr val="bg1"/>
                </a:solidFill>
              </a:rPr>
              <a:t>Dr. Liam Kilmurray</a:t>
            </a:r>
          </a:p>
        </p:txBody>
      </p:sp>
    </p:spTree>
    <p:extLst>
      <p:ext uri="{BB962C8B-B14F-4D97-AF65-F5344CB8AC3E}">
        <p14:creationId xmlns:p14="http://schemas.microsoft.com/office/powerpoint/2010/main" val="354740265"/>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ooter Placeholder 5"/>
          <p:cNvSpPr>
            <a:spLocks noGrp="1"/>
          </p:cNvSpPr>
          <p:nvPr>
            <p:ph type="ftr" sz="quarter" idx="11"/>
          </p:nvPr>
        </p:nvSpPr>
        <p:spPr/>
        <p:txBody>
          <a:bodyPr/>
          <a:lstStyle/>
          <a:p>
            <a:r>
              <a:rPr lang="en-US"/>
              <a:t>Dr. L.Kilmurray</a:t>
            </a:r>
            <a:endParaRPr lang="en-US">
              <a:solidFill>
                <a:schemeClr val="tx1"/>
              </a:solidFill>
            </a:endParaRPr>
          </a:p>
        </p:txBody>
      </p:sp>
      <p:sp>
        <p:nvSpPr>
          <p:cNvPr id="74754" name="Rectangle 2"/>
          <p:cNvSpPr>
            <a:spLocks noGrp="1" noChangeArrowheads="1"/>
          </p:cNvSpPr>
          <p:nvPr>
            <p:ph type="body" sz="half" idx="1"/>
          </p:nvPr>
        </p:nvSpPr>
        <p:spPr>
          <a:xfrm>
            <a:off x="381000" y="533400"/>
            <a:ext cx="3810000" cy="4538663"/>
          </a:xfrm>
        </p:spPr>
        <p:txBody>
          <a:bodyPr/>
          <a:lstStyle/>
          <a:p>
            <a:r>
              <a:rPr lang="en-US" dirty="0"/>
              <a:t>Alienation of the worker is compared to that of the </a:t>
            </a:r>
            <a:r>
              <a:rPr lang="en-US" u="sng" dirty="0"/>
              <a:t>stay at home mom</a:t>
            </a:r>
          </a:p>
          <a:p>
            <a:endParaRPr lang="en-US" u="sng" dirty="0"/>
          </a:p>
          <a:p>
            <a:r>
              <a:rPr lang="en-US" dirty="0" smtClean="0"/>
              <a:t>Unpaid </a:t>
            </a:r>
            <a:r>
              <a:rPr lang="en-US" dirty="0" err="1" smtClean="0"/>
              <a:t>labour</a:t>
            </a:r>
            <a:endParaRPr lang="en-US" dirty="0" smtClean="0"/>
          </a:p>
          <a:p>
            <a:r>
              <a:rPr lang="en-US" dirty="0" smtClean="0"/>
              <a:t>RRSPs &amp; Divorce</a:t>
            </a:r>
            <a:endParaRPr lang="en-CA" dirty="0"/>
          </a:p>
        </p:txBody>
      </p:sp>
      <p:pic>
        <p:nvPicPr>
          <p:cNvPr id="74755" name="Picture 3" descr="iwd-poster"/>
          <p:cNvPicPr>
            <a:picLocks noGrp="1" noChangeAspect="1" noChangeArrowheads="1"/>
          </p:cNvPicPr>
          <p:nvPr>
            <p:ph type="clipArt" sz="half" idx="2"/>
          </p:nvPr>
        </p:nvPicPr>
        <p:blipFill>
          <a:blip r:embed="rId2" cstate="print">
            <a:extLst>
              <a:ext uri="{28A0092B-C50C-407E-A947-70E740481C1C}">
                <a14:useLocalDpi xmlns:a14="http://schemas.microsoft.com/office/drawing/2010/main" val="0"/>
              </a:ext>
            </a:extLst>
          </a:blip>
          <a:srcRect/>
          <a:stretch>
            <a:fillRect/>
          </a:stretch>
        </p:blipFill>
        <p:spPr>
          <a:xfrm>
            <a:off x="4716463" y="2060575"/>
            <a:ext cx="3810000" cy="2684463"/>
          </a:xfrm>
        </p:spPr>
      </p:pic>
    </p:spTree>
    <p:extLst>
      <p:ext uri="{BB962C8B-B14F-4D97-AF65-F5344CB8AC3E}">
        <p14:creationId xmlns:p14="http://schemas.microsoft.com/office/powerpoint/2010/main" val="3015261023"/>
      </p:ext>
    </p:extLst>
  </p:cSld>
  <p:clrMapOvr>
    <a:masterClrMapping/>
  </p:clrMapOvr>
  <p:transition spd="slow">
    <p:dissolve/>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3</a:t>
            </a:r>
            <a:r>
              <a:rPr lang="en-CA" baseline="30000" dirty="0" smtClean="0"/>
              <a:t>rd</a:t>
            </a:r>
            <a:r>
              <a:rPr lang="en-CA" dirty="0" smtClean="0"/>
              <a:t> Wave: Newer Focus</a:t>
            </a:r>
            <a:endParaRPr lang="en-CA" dirty="0"/>
          </a:p>
        </p:txBody>
      </p:sp>
      <p:sp>
        <p:nvSpPr>
          <p:cNvPr id="3" name="Content Placeholder 2"/>
          <p:cNvSpPr>
            <a:spLocks noGrp="1"/>
          </p:cNvSpPr>
          <p:nvPr>
            <p:ph sz="half" idx="1"/>
          </p:nvPr>
        </p:nvSpPr>
        <p:spPr/>
        <p:txBody>
          <a:bodyPr/>
          <a:lstStyle/>
          <a:p>
            <a:r>
              <a:rPr lang="en-CA" dirty="0" smtClean="0"/>
              <a:t>Feminist studies focus on other aspects of stratification and discrimination</a:t>
            </a:r>
          </a:p>
          <a:p>
            <a:r>
              <a:rPr lang="en-CA" dirty="0" smtClean="0"/>
              <a:t>Black females</a:t>
            </a:r>
          </a:p>
          <a:p>
            <a:r>
              <a:rPr lang="en-CA" dirty="0" smtClean="0"/>
              <a:t>Lesbian females</a:t>
            </a:r>
          </a:p>
          <a:p>
            <a:r>
              <a:rPr lang="en-CA" dirty="0" smtClean="0"/>
              <a:t>Ethnic females</a:t>
            </a:r>
          </a:p>
          <a:p>
            <a:endParaRPr lang="en-CA" dirty="0" smtClean="0"/>
          </a:p>
        </p:txBody>
      </p:sp>
      <p:sp>
        <p:nvSpPr>
          <p:cNvPr id="4" name="Content Placeholder 3"/>
          <p:cNvSpPr>
            <a:spLocks noGrp="1"/>
          </p:cNvSpPr>
          <p:nvPr>
            <p:ph sz="half" idx="2"/>
          </p:nvPr>
        </p:nvSpPr>
        <p:spPr/>
        <p:txBody>
          <a:bodyPr/>
          <a:lstStyle/>
          <a:p>
            <a:r>
              <a:rPr lang="en-CA" dirty="0"/>
              <a:t>Examine the role of women in the developing </a:t>
            </a:r>
            <a:r>
              <a:rPr lang="en-CA" dirty="0" smtClean="0"/>
              <a:t>world</a:t>
            </a:r>
          </a:p>
          <a:p>
            <a:r>
              <a:rPr lang="en-CA" dirty="0" smtClean="0"/>
              <a:t>Analysis and publications regarding women and globalization</a:t>
            </a:r>
            <a:endParaRPr lang="en-CA" dirty="0"/>
          </a:p>
          <a:p>
            <a:endParaRPr lang="en-CA" dirty="0"/>
          </a:p>
        </p:txBody>
      </p:sp>
      <p:sp>
        <p:nvSpPr>
          <p:cNvPr id="5" name="Date Placeholder 4"/>
          <p:cNvSpPr>
            <a:spLocks noGrp="1"/>
          </p:cNvSpPr>
          <p:nvPr>
            <p:ph type="dt" sz="half" idx="10"/>
          </p:nvPr>
        </p:nvSpPr>
        <p:spPr/>
        <p:txBody>
          <a:bodyPr/>
          <a:lstStyle/>
          <a:p>
            <a:pPr>
              <a:defRPr/>
            </a:pPr>
            <a:endParaRPr lang="en-CA" dirty="0"/>
          </a:p>
        </p:txBody>
      </p:sp>
      <p:sp>
        <p:nvSpPr>
          <p:cNvPr id="6" name="Footer Placeholder 5"/>
          <p:cNvSpPr>
            <a:spLocks noGrp="1"/>
          </p:cNvSpPr>
          <p:nvPr>
            <p:ph type="ftr" sz="quarter" idx="11"/>
          </p:nvPr>
        </p:nvSpPr>
        <p:spPr/>
        <p:txBody>
          <a:bodyPr/>
          <a:lstStyle/>
          <a:p>
            <a:pPr>
              <a:defRPr/>
            </a:pPr>
            <a:r>
              <a:rPr lang="en-CA" smtClean="0"/>
              <a:t>Dr. Liam Kilmurray</a:t>
            </a:r>
            <a:endParaRPr lang="en-CA"/>
          </a:p>
        </p:txBody>
      </p:sp>
    </p:spTree>
    <p:extLst>
      <p:ext uri="{BB962C8B-B14F-4D97-AF65-F5344CB8AC3E}">
        <p14:creationId xmlns:p14="http://schemas.microsoft.com/office/powerpoint/2010/main" val="147966939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51" name="Rectangle 4"/>
          <p:cNvSpPr>
            <a:spLocks noGrp="1" noChangeArrowheads="1"/>
          </p:cNvSpPr>
          <p:nvPr>
            <p:ph type="title"/>
          </p:nvPr>
        </p:nvSpPr>
        <p:spPr>
          <a:xfrm>
            <a:off x="3124200" y="228600"/>
            <a:ext cx="5713413" cy="685800"/>
          </a:xfrm>
          <a:solidFill>
            <a:schemeClr val="accent1"/>
          </a:solidFill>
          <a:ln>
            <a:solidFill>
              <a:schemeClr val="tx1"/>
            </a:solidFill>
          </a:ln>
        </p:spPr>
        <p:txBody>
          <a:bodyPr/>
          <a:lstStyle/>
          <a:p>
            <a:pPr eaLnBrk="1" hangingPunct="1"/>
            <a:r>
              <a:rPr lang="en-US" altLang="en-US" sz="3200" dirty="0" smtClean="0"/>
              <a:t>Women and Development</a:t>
            </a:r>
          </a:p>
        </p:txBody>
      </p:sp>
      <p:sp>
        <p:nvSpPr>
          <p:cNvPr id="31749" name="Rectangle 3"/>
          <p:cNvSpPr>
            <a:spLocks noGrp="1" noChangeArrowheads="1"/>
          </p:cNvSpPr>
          <p:nvPr>
            <p:ph type="body" sz="half" idx="1"/>
          </p:nvPr>
        </p:nvSpPr>
        <p:spPr>
          <a:xfrm>
            <a:off x="304800" y="1066800"/>
            <a:ext cx="3810000" cy="4114800"/>
          </a:xfrm>
          <a:noFill/>
        </p:spPr>
        <p:txBody>
          <a:bodyPr lIns="92075" tIns="46038" rIns="92075" bIns="46038"/>
          <a:lstStyle/>
          <a:p>
            <a:pPr eaLnBrk="1" hangingPunct="1">
              <a:buSzPct val="69000"/>
            </a:pPr>
            <a:r>
              <a:rPr lang="en-US" altLang="en-US" sz="2400" smtClean="0"/>
              <a:t>Loss of political power and property rights among women, cross-culturally</a:t>
            </a:r>
          </a:p>
          <a:p>
            <a:pPr eaLnBrk="1" hangingPunct="1">
              <a:buSzPct val="69000"/>
            </a:pPr>
            <a:r>
              <a:rPr lang="en-US" altLang="en-US" sz="2400" smtClean="0"/>
              <a:t>Obstacles created through “male bias” in development projects</a:t>
            </a:r>
          </a:p>
          <a:p>
            <a:pPr eaLnBrk="1" hangingPunct="1">
              <a:buSzPct val="69000"/>
            </a:pPr>
            <a:r>
              <a:rPr lang="en-US" altLang="en-US" sz="2400" smtClean="0"/>
              <a:t>Women’s “domestication”</a:t>
            </a:r>
          </a:p>
          <a:p>
            <a:pPr eaLnBrk="1" hangingPunct="1">
              <a:buSzPct val="69000"/>
            </a:pPr>
            <a:r>
              <a:rPr lang="en-US" altLang="en-US" sz="2400" smtClean="0"/>
              <a:t>Women, independently, have formed organizations to improve their lives</a:t>
            </a:r>
          </a:p>
        </p:txBody>
      </p:sp>
      <p:pic>
        <p:nvPicPr>
          <p:cNvPr id="31750" name="Picture 8" descr="mother_and_child_starving_bw"/>
          <p:cNvPicPr>
            <a:picLocks noGrp="1" noChangeAspect="1" noChangeArrowheads="1"/>
          </p:cNvPicPr>
          <p:nvPr>
            <p:ph type="clipArt" sz="half" idx="2"/>
          </p:nvPr>
        </p:nvPicPr>
        <p:blipFill>
          <a:blip r:embed="rId3" cstate="print">
            <a:extLst>
              <a:ext uri="{28A0092B-C50C-407E-A947-70E740481C1C}">
                <a14:useLocalDpi xmlns:a14="http://schemas.microsoft.com/office/drawing/2010/main" val="0"/>
              </a:ext>
            </a:extLst>
          </a:blip>
          <a:stretch>
            <a:fillRect/>
          </a:stretch>
        </p:blipFill>
        <p:spPr>
          <a:xfrm>
            <a:off x="5109653" y="1412875"/>
            <a:ext cx="3115693" cy="471805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31746" name="Date Placeholder 4"/>
          <p:cNvSpPr>
            <a:spLocks noGrp="1"/>
          </p:cNvSpPr>
          <p:nvPr>
            <p:ph type="dt" sz="half" idx="10"/>
          </p:nvPr>
        </p:nvSpPr>
        <p:spPr>
          <a:noFill/>
        </p:spPr>
        <p:txBody>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endParaRPr lang="en-CA" b="0" dirty="0">
              <a:solidFill>
                <a:schemeClr val="bg1"/>
              </a:solidFill>
            </a:endParaRPr>
          </a:p>
        </p:txBody>
      </p:sp>
      <p:sp>
        <p:nvSpPr>
          <p:cNvPr id="31747" name="Footer Placeholder 5"/>
          <p:cNvSpPr>
            <a:spLocks noGrp="1"/>
          </p:cNvSpPr>
          <p:nvPr>
            <p:ph type="ftr" sz="quarter" idx="11"/>
          </p:nvPr>
        </p:nvSpPr>
        <p:spPr>
          <a:noFill/>
        </p:spPr>
        <p:txBody>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r>
              <a:rPr lang="en-CA" b="0">
                <a:solidFill>
                  <a:schemeClr val="bg1"/>
                </a:solidFill>
              </a:rPr>
              <a:t>Dr. Liam Kilmurray</a:t>
            </a:r>
          </a:p>
        </p:txBody>
      </p:sp>
      <p:sp>
        <p:nvSpPr>
          <p:cNvPr id="31748" name="Footer Placeholder 4"/>
          <p:cNvSpPr txBox="1">
            <a:spLocks noGrp="1"/>
          </p:cNvSpPr>
          <p:nvPr/>
        </p:nvSpPr>
        <p:spPr bwMode="auto">
          <a:xfrm>
            <a:off x="6732588" y="6237288"/>
            <a:ext cx="28956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algn="ctr" eaLnBrk="1" hangingPunct="1"/>
            <a:r>
              <a:rPr lang="en-US" sz="1400" b="0">
                <a:solidFill>
                  <a:schemeClr val="bg1"/>
                </a:solidFill>
                <a:latin typeface="Times New Roman" pitchFamily="18" charset="0"/>
              </a:rPr>
              <a:t>Dr. L.Kilmurray</a:t>
            </a:r>
          </a:p>
        </p:txBody>
      </p:sp>
    </p:spTree>
    <p:extLst>
      <p:ext uri="{BB962C8B-B14F-4D97-AF65-F5344CB8AC3E}">
        <p14:creationId xmlns:p14="http://schemas.microsoft.com/office/powerpoint/2010/main" val="3279654409"/>
      </p:ext>
    </p:extLst>
  </p:cSld>
  <p:clrMapOvr>
    <a:masterClrMapping/>
  </p:clrMapOvr>
  <p:transition/>
</p:sld>
</file>

<file path=ppt/theme/theme1.xml><?xml version="1.0" encoding="utf-8"?>
<a:theme xmlns:a="http://schemas.openxmlformats.org/drawingml/2006/main" name="Orbit">
  <a:themeElements>
    <a:clrScheme name="Orbit 1">
      <a:dk1>
        <a:srgbClr val="010199"/>
      </a:dk1>
      <a:lt1>
        <a:srgbClr val="FFFFFF"/>
      </a:lt1>
      <a:dk2>
        <a:srgbClr val="000000"/>
      </a:dk2>
      <a:lt2>
        <a:srgbClr val="B2B2B2"/>
      </a:lt2>
      <a:accent1>
        <a:srgbClr val="3399FF"/>
      </a:accent1>
      <a:accent2>
        <a:srgbClr val="666699"/>
      </a:accent2>
      <a:accent3>
        <a:srgbClr val="AAAAAA"/>
      </a:accent3>
      <a:accent4>
        <a:srgbClr val="DADADA"/>
      </a:accent4>
      <a:accent5>
        <a:srgbClr val="ADCAFF"/>
      </a:accent5>
      <a:accent6>
        <a:srgbClr val="5C5C8A"/>
      </a:accent6>
      <a:hlink>
        <a:srgbClr val="FFFFCC"/>
      </a:hlink>
      <a:folHlink>
        <a:srgbClr val="FFCC66"/>
      </a:folHlink>
    </a:clrScheme>
    <a:fontScheme name="Orbit">
      <a:majorFont>
        <a:latin typeface="Bookman Old Style"/>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Orbit 1">
        <a:dk1>
          <a:srgbClr val="010199"/>
        </a:dk1>
        <a:lt1>
          <a:srgbClr val="FFFFFF"/>
        </a:lt1>
        <a:dk2>
          <a:srgbClr val="000000"/>
        </a:dk2>
        <a:lt2>
          <a:srgbClr val="B2B2B2"/>
        </a:lt2>
        <a:accent1>
          <a:srgbClr val="3399FF"/>
        </a:accent1>
        <a:accent2>
          <a:srgbClr val="666699"/>
        </a:accent2>
        <a:accent3>
          <a:srgbClr val="AAAAAA"/>
        </a:accent3>
        <a:accent4>
          <a:srgbClr val="DADADA"/>
        </a:accent4>
        <a:accent5>
          <a:srgbClr val="ADCAFF"/>
        </a:accent5>
        <a:accent6>
          <a:srgbClr val="5C5C8A"/>
        </a:accent6>
        <a:hlink>
          <a:srgbClr val="FFFFCC"/>
        </a:hlink>
        <a:folHlink>
          <a:srgbClr val="FFCC66"/>
        </a:folHlink>
      </a:clrScheme>
      <a:clrMap bg1="dk2" tx1="lt1" bg2="dk1" tx2="lt2" accent1="accent1" accent2="accent2" accent3="accent3" accent4="accent4" accent5="accent5" accent6="accent6" hlink="hlink" folHlink="folHlink"/>
    </a:extraClrScheme>
    <a:extraClrScheme>
      <a:clrScheme name="Orbit 2">
        <a:dk1>
          <a:srgbClr val="008000"/>
        </a:dk1>
        <a:lt1>
          <a:srgbClr val="FFFFFF"/>
        </a:lt1>
        <a:dk2>
          <a:srgbClr val="003300"/>
        </a:dk2>
        <a:lt2>
          <a:srgbClr val="C0C0C0"/>
        </a:lt2>
        <a:accent1>
          <a:srgbClr val="99CC00"/>
        </a:accent1>
        <a:accent2>
          <a:srgbClr val="527C3A"/>
        </a:accent2>
        <a:accent3>
          <a:srgbClr val="AAADAA"/>
        </a:accent3>
        <a:accent4>
          <a:srgbClr val="DADADA"/>
        </a:accent4>
        <a:accent5>
          <a:srgbClr val="CAE2AA"/>
        </a:accent5>
        <a:accent6>
          <a:srgbClr val="497034"/>
        </a:accent6>
        <a:hlink>
          <a:srgbClr val="33CC33"/>
        </a:hlink>
        <a:folHlink>
          <a:srgbClr val="C1FF83"/>
        </a:folHlink>
      </a:clrScheme>
      <a:clrMap bg1="dk2" tx1="lt1" bg2="dk1" tx2="lt2" accent1="accent1" accent2="accent2" accent3="accent3" accent4="accent4" accent5="accent5" accent6="accent6" hlink="hlink" folHlink="folHlink"/>
    </a:extraClrScheme>
    <a:extraClrScheme>
      <a:clrScheme name="Orbit 3">
        <a:dk1>
          <a:srgbClr val="000066"/>
        </a:dk1>
        <a:lt1>
          <a:srgbClr val="FFFFFF"/>
        </a:lt1>
        <a:dk2>
          <a:srgbClr val="000099"/>
        </a:dk2>
        <a:lt2>
          <a:srgbClr val="9FBFFF"/>
        </a:lt2>
        <a:accent1>
          <a:srgbClr val="0099CC"/>
        </a:accent1>
        <a:accent2>
          <a:srgbClr val="00CC66"/>
        </a:accent2>
        <a:accent3>
          <a:srgbClr val="AAAACA"/>
        </a:accent3>
        <a:accent4>
          <a:srgbClr val="DADADA"/>
        </a:accent4>
        <a:accent5>
          <a:srgbClr val="AACAE2"/>
        </a:accent5>
        <a:accent6>
          <a:srgbClr val="00B95C"/>
        </a:accent6>
        <a:hlink>
          <a:srgbClr val="00FFFF"/>
        </a:hlink>
        <a:folHlink>
          <a:srgbClr val="CDE6FF"/>
        </a:folHlink>
      </a:clrScheme>
      <a:clrMap bg1="dk2" tx1="lt1" bg2="dk1" tx2="lt2" accent1="accent1" accent2="accent2" accent3="accent3" accent4="accent4" accent5="accent5" accent6="accent6" hlink="hlink" folHlink="folHlink"/>
    </a:extraClrScheme>
    <a:extraClrScheme>
      <a:clrScheme name="Orbit 4">
        <a:dk1>
          <a:srgbClr val="00ACA8"/>
        </a:dk1>
        <a:lt1>
          <a:srgbClr val="FFFFFF"/>
        </a:lt1>
        <a:dk2>
          <a:srgbClr val="006666"/>
        </a:dk2>
        <a:lt2>
          <a:srgbClr val="FFFF99"/>
        </a:lt2>
        <a:accent1>
          <a:srgbClr val="0099CC"/>
        </a:accent1>
        <a:accent2>
          <a:srgbClr val="6D6FC7"/>
        </a:accent2>
        <a:accent3>
          <a:srgbClr val="AAB8B8"/>
        </a:accent3>
        <a:accent4>
          <a:srgbClr val="DADADA"/>
        </a:accent4>
        <a:accent5>
          <a:srgbClr val="AACAE2"/>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Orbit 5">
        <a:dk1>
          <a:srgbClr val="BA0023"/>
        </a:dk1>
        <a:lt1>
          <a:srgbClr val="FFFFFF"/>
        </a:lt1>
        <a:dk2>
          <a:srgbClr val="800000"/>
        </a:dk2>
        <a:lt2>
          <a:srgbClr val="FFFF99"/>
        </a:lt2>
        <a:accent1>
          <a:srgbClr val="FF6600"/>
        </a:accent1>
        <a:accent2>
          <a:srgbClr val="C5543D"/>
        </a:accent2>
        <a:accent3>
          <a:srgbClr val="C0AAAA"/>
        </a:accent3>
        <a:accent4>
          <a:srgbClr val="DADADA"/>
        </a:accent4>
        <a:accent5>
          <a:srgbClr val="FFB8AA"/>
        </a:accent5>
        <a:accent6>
          <a:srgbClr val="B24B36"/>
        </a:accent6>
        <a:hlink>
          <a:srgbClr val="FFFF00"/>
        </a:hlink>
        <a:folHlink>
          <a:srgbClr val="FF9900"/>
        </a:folHlink>
      </a:clrScheme>
      <a:clrMap bg1="dk2" tx1="lt1" bg2="dk1" tx2="lt2" accent1="accent1" accent2="accent2" accent3="accent3" accent4="accent4" accent5="accent5" accent6="accent6" hlink="hlink" folHlink="folHlink"/>
    </a:extraClrScheme>
    <a:extraClrScheme>
      <a:clrScheme name="Orbit 6">
        <a:dk1>
          <a:srgbClr val="6D776E"/>
        </a:dk1>
        <a:lt1>
          <a:srgbClr val="FFFFFF"/>
        </a:lt1>
        <a:dk2>
          <a:srgbClr val="575863"/>
        </a:dk2>
        <a:lt2>
          <a:srgbClr val="DDDDDD"/>
        </a:lt2>
        <a:accent1>
          <a:srgbClr val="0099CC"/>
        </a:accent1>
        <a:accent2>
          <a:srgbClr val="939EA9"/>
        </a:accent2>
        <a:accent3>
          <a:srgbClr val="B4B4B7"/>
        </a:accent3>
        <a:accent4>
          <a:srgbClr val="DADADA"/>
        </a:accent4>
        <a:accent5>
          <a:srgbClr val="AACAE2"/>
        </a:accent5>
        <a:accent6>
          <a:srgbClr val="858F99"/>
        </a:accent6>
        <a:hlink>
          <a:srgbClr val="FFCC00"/>
        </a:hlink>
        <a:folHlink>
          <a:srgbClr val="BD8949"/>
        </a:folHlink>
      </a:clrScheme>
      <a:clrMap bg1="dk2" tx1="lt1" bg2="dk1" tx2="lt2" accent1="accent1" accent2="accent2" accent3="accent3" accent4="accent4" accent5="accent5" accent6="accent6" hlink="hlink" folHlink="folHlink"/>
    </a:extraClrScheme>
    <a:extraClrScheme>
      <a:clrScheme name="Orbit 7">
        <a:dk1>
          <a:srgbClr val="A28A84"/>
        </a:dk1>
        <a:lt1>
          <a:srgbClr val="FFFFFF"/>
        </a:lt1>
        <a:dk2>
          <a:srgbClr val="765E58"/>
        </a:dk2>
        <a:lt2>
          <a:srgbClr val="DDDDDD"/>
        </a:lt2>
        <a:accent1>
          <a:srgbClr val="CC6600"/>
        </a:accent1>
        <a:accent2>
          <a:srgbClr val="CC9900"/>
        </a:accent2>
        <a:accent3>
          <a:srgbClr val="BDB6B4"/>
        </a:accent3>
        <a:accent4>
          <a:srgbClr val="DADADA"/>
        </a:accent4>
        <a:accent5>
          <a:srgbClr val="E2B8AA"/>
        </a:accent5>
        <a:accent6>
          <a:srgbClr val="B98A00"/>
        </a:accent6>
        <a:hlink>
          <a:srgbClr val="FFCC00"/>
        </a:hlink>
        <a:folHlink>
          <a:srgbClr val="FFFFBD"/>
        </a:folHlink>
      </a:clrScheme>
      <a:clrMap bg1="dk2" tx1="lt1" bg2="dk1" tx2="lt2" accent1="accent1" accent2="accent2" accent3="accent3" accent4="accent4" accent5="accent5" accent6="accent6" hlink="hlink" folHlink="folHlink"/>
    </a:extraClrScheme>
    <a:extraClrScheme>
      <a:clrScheme name="Orbit 8">
        <a:dk1>
          <a:srgbClr val="000000"/>
        </a:dk1>
        <a:lt1>
          <a:srgbClr val="C5D9ED"/>
        </a:lt1>
        <a:dk2>
          <a:srgbClr val="000000"/>
        </a:dk2>
        <a:lt2>
          <a:srgbClr val="FFFFFF"/>
        </a:lt2>
        <a:accent1>
          <a:srgbClr val="F3F6FF"/>
        </a:accent1>
        <a:accent2>
          <a:srgbClr val="33CCCC"/>
        </a:accent2>
        <a:accent3>
          <a:srgbClr val="DFE9F4"/>
        </a:accent3>
        <a:accent4>
          <a:srgbClr val="000000"/>
        </a:accent4>
        <a:accent5>
          <a:srgbClr val="F8FAFF"/>
        </a:accent5>
        <a:accent6>
          <a:srgbClr val="2DB9B9"/>
        </a:accent6>
        <a:hlink>
          <a:srgbClr val="0000FF"/>
        </a:hlink>
        <a:folHlink>
          <a:srgbClr val="006699"/>
        </a:folHlink>
      </a:clrScheme>
      <a:clrMap bg1="lt1" tx1="dk1" bg2="lt2" tx2="dk2" accent1="accent1" accent2="accent2" accent3="accent3" accent4="accent4" accent5="accent5" accent6="accent6" hlink="hlink" folHlink="folHlink"/>
    </a:extraClrScheme>
    <a:extraClrScheme>
      <a:clrScheme name="Orbit 9">
        <a:dk1>
          <a:srgbClr val="FFFFFF"/>
        </a:dk1>
        <a:lt1>
          <a:srgbClr val="FFFFFF"/>
        </a:lt1>
        <a:dk2>
          <a:srgbClr val="AAAAC6"/>
        </a:dk2>
        <a:lt2>
          <a:srgbClr val="FFFFCC"/>
        </a:lt2>
        <a:accent1>
          <a:srgbClr val="66667E"/>
        </a:accent1>
        <a:accent2>
          <a:srgbClr val="629157"/>
        </a:accent2>
        <a:accent3>
          <a:srgbClr val="D2D2DF"/>
        </a:accent3>
        <a:accent4>
          <a:srgbClr val="DADADA"/>
        </a:accent4>
        <a:accent5>
          <a:srgbClr val="B8B8C0"/>
        </a:accent5>
        <a:accent6>
          <a:srgbClr val="58834E"/>
        </a:accent6>
        <a:hlink>
          <a:srgbClr val="6600CC"/>
        </a:hlink>
        <a:folHlink>
          <a:srgbClr val="3399FF"/>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Orbit 1">
    <a:dk1>
      <a:srgbClr val="010199"/>
    </a:dk1>
    <a:lt1>
      <a:srgbClr val="FFFFFF"/>
    </a:lt1>
    <a:dk2>
      <a:srgbClr val="000000"/>
    </a:dk2>
    <a:lt2>
      <a:srgbClr val="B2B2B2"/>
    </a:lt2>
    <a:accent1>
      <a:srgbClr val="3399FF"/>
    </a:accent1>
    <a:accent2>
      <a:srgbClr val="666699"/>
    </a:accent2>
    <a:accent3>
      <a:srgbClr val="AAAAAA"/>
    </a:accent3>
    <a:accent4>
      <a:srgbClr val="DADADA"/>
    </a:accent4>
    <a:accent5>
      <a:srgbClr val="ADCAFF"/>
    </a:accent5>
    <a:accent6>
      <a:srgbClr val="5C5C8A"/>
    </a:accent6>
    <a:hlink>
      <a:srgbClr val="FFFFCC"/>
    </a:hlink>
    <a:folHlink>
      <a:srgbClr val="FFCC66"/>
    </a:folHlink>
  </a:clrScheme>
</a:themeOverride>
</file>

<file path=ppt/theme/themeOverride2.xml><?xml version="1.0" encoding="utf-8"?>
<a:themeOverride xmlns:a="http://schemas.openxmlformats.org/drawingml/2006/main">
  <a:clrScheme name="Orbit 1">
    <a:dk1>
      <a:srgbClr val="010199"/>
    </a:dk1>
    <a:lt1>
      <a:srgbClr val="FFFFFF"/>
    </a:lt1>
    <a:dk2>
      <a:srgbClr val="000000"/>
    </a:dk2>
    <a:lt2>
      <a:srgbClr val="B2B2B2"/>
    </a:lt2>
    <a:accent1>
      <a:srgbClr val="3399FF"/>
    </a:accent1>
    <a:accent2>
      <a:srgbClr val="666699"/>
    </a:accent2>
    <a:accent3>
      <a:srgbClr val="AAAAAA"/>
    </a:accent3>
    <a:accent4>
      <a:srgbClr val="DADADA"/>
    </a:accent4>
    <a:accent5>
      <a:srgbClr val="ADCAFF"/>
    </a:accent5>
    <a:accent6>
      <a:srgbClr val="5C5C8A"/>
    </a:accent6>
    <a:hlink>
      <a:srgbClr val="FFFFCC"/>
    </a:hlink>
    <a:folHlink>
      <a:srgbClr val="FFCC66"/>
    </a:folHlink>
  </a:clrScheme>
</a:themeOverride>
</file>

<file path=ppt/theme/themeOverride3.xml><?xml version="1.0" encoding="utf-8"?>
<a:themeOverride xmlns:a="http://schemas.openxmlformats.org/drawingml/2006/main">
  <a:clrScheme name="Orbit 1">
    <a:dk1>
      <a:srgbClr val="010199"/>
    </a:dk1>
    <a:lt1>
      <a:srgbClr val="FFFFFF"/>
    </a:lt1>
    <a:dk2>
      <a:srgbClr val="000000"/>
    </a:dk2>
    <a:lt2>
      <a:srgbClr val="B2B2B2"/>
    </a:lt2>
    <a:accent1>
      <a:srgbClr val="3399FF"/>
    </a:accent1>
    <a:accent2>
      <a:srgbClr val="666699"/>
    </a:accent2>
    <a:accent3>
      <a:srgbClr val="AAAAAA"/>
    </a:accent3>
    <a:accent4>
      <a:srgbClr val="DADADA"/>
    </a:accent4>
    <a:accent5>
      <a:srgbClr val="ADCAFF"/>
    </a:accent5>
    <a:accent6>
      <a:srgbClr val="5C5C8A"/>
    </a:accent6>
    <a:hlink>
      <a:srgbClr val="FFFFCC"/>
    </a:hlink>
    <a:folHlink>
      <a:srgbClr val="FFCC66"/>
    </a:folHlink>
  </a:clrScheme>
</a:themeOverride>
</file>

<file path=ppt/theme/themeOverride4.xml><?xml version="1.0" encoding="utf-8"?>
<a:themeOverride xmlns:a="http://schemas.openxmlformats.org/drawingml/2006/main">
  <a:clrScheme name="Orbit 1">
    <a:dk1>
      <a:srgbClr val="010199"/>
    </a:dk1>
    <a:lt1>
      <a:srgbClr val="FFFFFF"/>
    </a:lt1>
    <a:dk2>
      <a:srgbClr val="000000"/>
    </a:dk2>
    <a:lt2>
      <a:srgbClr val="B2B2B2"/>
    </a:lt2>
    <a:accent1>
      <a:srgbClr val="3399FF"/>
    </a:accent1>
    <a:accent2>
      <a:srgbClr val="666699"/>
    </a:accent2>
    <a:accent3>
      <a:srgbClr val="AAAAAA"/>
    </a:accent3>
    <a:accent4>
      <a:srgbClr val="DADADA"/>
    </a:accent4>
    <a:accent5>
      <a:srgbClr val="ADCAFF"/>
    </a:accent5>
    <a:accent6>
      <a:srgbClr val="5C5C8A"/>
    </a:accent6>
    <a:hlink>
      <a:srgbClr val="FFFFCC"/>
    </a:hlink>
    <a:folHlink>
      <a:srgbClr val="FFCC66"/>
    </a:folHlink>
  </a:clrScheme>
</a:themeOverride>
</file>

<file path=ppt/theme/themeOverride5.xml><?xml version="1.0" encoding="utf-8"?>
<a:themeOverride xmlns:a="http://schemas.openxmlformats.org/drawingml/2006/main">
  <a:clrScheme name="Orbit 1">
    <a:dk1>
      <a:srgbClr val="010199"/>
    </a:dk1>
    <a:lt1>
      <a:srgbClr val="FFFFFF"/>
    </a:lt1>
    <a:dk2>
      <a:srgbClr val="000000"/>
    </a:dk2>
    <a:lt2>
      <a:srgbClr val="B2B2B2"/>
    </a:lt2>
    <a:accent1>
      <a:srgbClr val="3399FF"/>
    </a:accent1>
    <a:accent2>
      <a:srgbClr val="666699"/>
    </a:accent2>
    <a:accent3>
      <a:srgbClr val="AAAAAA"/>
    </a:accent3>
    <a:accent4>
      <a:srgbClr val="DADADA"/>
    </a:accent4>
    <a:accent5>
      <a:srgbClr val="ADCAFF"/>
    </a:accent5>
    <a:accent6>
      <a:srgbClr val="5C5C8A"/>
    </a:accent6>
    <a:hlink>
      <a:srgbClr val="FFFFCC"/>
    </a:hlink>
    <a:folHlink>
      <a:srgbClr val="FFCC66"/>
    </a:folHlink>
  </a:clrScheme>
</a:themeOverride>
</file>

<file path=ppt/theme/themeOverride6.xml><?xml version="1.0" encoding="utf-8"?>
<a:themeOverride xmlns:a="http://schemas.openxmlformats.org/drawingml/2006/main">
  <a:clrScheme name="Orbit 1">
    <a:dk1>
      <a:srgbClr val="010199"/>
    </a:dk1>
    <a:lt1>
      <a:srgbClr val="FFFFFF"/>
    </a:lt1>
    <a:dk2>
      <a:srgbClr val="000000"/>
    </a:dk2>
    <a:lt2>
      <a:srgbClr val="B2B2B2"/>
    </a:lt2>
    <a:accent1>
      <a:srgbClr val="3399FF"/>
    </a:accent1>
    <a:accent2>
      <a:srgbClr val="666699"/>
    </a:accent2>
    <a:accent3>
      <a:srgbClr val="AAAAAA"/>
    </a:accent3>
    <a:accent4>
      <a:srgbClr val="DADADA"/>
    </a:accent4>
    <a:accent5>
      <a:srgbClr val="ADCAFF"/>
    </a:accent5>
    <a:accent6>
      <a:srgbClr val="5C5C8A"/>
    </a:accent6>
    <a:hlink>
      <a:srgbClr val="FFFFCC"/>
    </a:hlink>
    <a:folHlink>
      <a:srgbClr val="FFCC66"/>
    </a:folHlink>
  </a:clrScheme>
</a:themeOverride>
</file>

<file path=ppt/theme/themeOverride7.xml><?xml version="1.0" encoding="utf-8"?>
<a:themeOverride xmlns:a="http://schemas.openxmlformats.org/drawingml/2006/main">
  <a:clrScheme name="Orbit 1">
    <a:dk1>
      <a:srgbClr val="010199"/>
    </a:dk1>
    <a:lt1>
      <a:srgbClr val="FFFFFF"/>
    </a:lt1>
    <a:dk2>
      <a:srgbClr val="000000"/>
    </a:dk2>
    <a:lt2>
      <a:srgbClr val="B2B2B2"/>
    </a:lt2>
    <a:accent1>
      <a:srgbClr val="3399FF"/>
    </a:accent1>
    <a:accent2>
      <a:srgbClr val="666699"/>
    </a:accent2>
    <a:accent3>
      <a:srgbClr val="AAAAAA"/>
    </a:accent3>
    <a:accent4>
      <a:srgbClr val="DADADA"/>
    </a:accent4>
    <a:accent5>
      <a:srgbClr val="ADCAFF"/>
    </a:accent5>
    <a:accent6>
      <a:srgbClr val="5C5C8A"/>
    </a:accent6>
    <a:hlink>
      <a:srgbClr val="FFFFCC"/>
    </a:hlink>
    <a:folHlink>
      <a:srgbClr val="FFCC66"/>
    </a:folHlink>
  </a:clrScheme>
</a:themeOverride>
</file>

<file path=ppt/theme/themeOverride8.xml><?xml version="1.0" encoding="utf-8"?>
<a:themeOverride xmlns:a="http://schemas.openxmlformats.org/drawingml/2006/main">
  <a:clrScheme name="Orbit 1">
    <a:dk1>
      <a:srgbClr val="010199"/>
    </a:dk1>
    <a:lt1>
      <a:srgbClr val="FFFFFF"/>
    </a:lt1>
    <a:dk2>
      <a:srgbClr val="000000"/>
    </a:dk2>
    <a:lt2>
      <a:srgbClr val="B2B2B2"/>
    </a:lt2>
    <a:accent1>
      <a:srgbClr val="3399FF"/>
    </a:accent1>
    <a:accent2>
      <a:srgbClr val="666699"/>
    </a:accent2>
    <a:accent3>
      <a:srgbClr val="AAAAAA"/>
    </a:accent3>
    <a:accent4>
      <a:srgbClr val="DADADA"/>
    </a:accent4>
    <a:accent5>
      <a:srgbClr val="ADCAFF"/>
    </a:accent5>
    <a:accent6>
      <a:srgbClr val="5C5C8A"/>
    </a:accent6>
    <a:hlink>
      <a:srgbClr val="FFFFCC"/>
    </a:hlink>
    <a:folHlink>
      <a:srgbClr val="FFCC66"/>
    </a:folHlink>
  </a:clrScheme>
</a:themeOverride>
</file>

<file path=ppt/theme/themeOverride9.xml><?xml version="1.0" encoding="utf-8"?>
<a:themeOverride xmlns:a="http://schemas.openxmlformats.org/drawingml/2006/main">
  <a:clrScheme name="Orbit 1">
    <a:dk1>
      <a:srgbClr val="010199"/>
    </a:dk1>
    <a:lt1>
      <a:srgbClr val="FFFFFF"/>
    </a:lt1>
    <a:dk2>
      <a:srgbClr val="000000"/>
    </a:dk2>
    <a:lt2>
      <a:srgbClr val="B2B2B2"/>
    </a:lt2>
    <a:accent1>
      <a:srgbClr val="3399FF"/>
    </a:accent1>
    <a:accent2>
      <a:srgbClr val="666699"/>
    </a:accent2>
    <a:accent3>
      <a:srgbClr val="AAAAAA"/>
    </a:accent3>
    <a:accent4>
      <a:srgbClr val="DADADA"/>
    </a:accent4>
    <a:accent5>
      <a:srgbClr val="ADCAFF"/>
    </a:accent5>
    <a:accent6>
      <a:srgbClr val="5C5C8A"/>
    </a:accent6>
    <a:hlink>
      <a:srgbClr val="FFFFCC"/>
    </a:hlink>
    <a:folHlink>
      <a:srgbClr val="FFCC66"/>
    </a:folHlink>
  </a:clrScheme>
</a:themeOverride>
</file>

<file path=ppt/theme/themeOverride10.xml><?xml version="1.0" encoding="utf-8"?>
<a:themeOverride xmlns:a="http://schemas.openxmlformats.org/drawingml/2006/main">
  <a:clrScheme name="Orbit 1">
    <a:dk1>
      <a:srgbClr val="010199"/>
    </a:dk1>
    <a:lt1>
      <a:srgbClr val="FFFFFF"/>
    </a:lt1>
    <a:dk2>
      <a:srgbClr val="000000"/>
    </a:dk2>
    <a:lt2>
      <a:srgbClr val="B2B2B2"/>
    </a:lt2>
    <a:accent1>
      <a:srgbClr val="3399FF"/>
    </a:accent1>
    <a:accent2>
      <a:srgbClr val="666699"/>
    </a:accent2>
    <a:accent3>
      <a:srgbClr val="AAAAAA"/>
    </a:accent3>
    <a:accent4>
      <a:srgbClr val="DADADA"/>
    </a:accent4>
    <a:accent5>
      <a:srgbClr val="ADCAFF"/>
    </a:accent5>
    <a:accent6>
      <a:srgbClr val="5C5C8A"/>
    </a:accent6>
    <a:hlink>
      <a:srgbClr val="FFFFCC"/>
    </a:hlink>
    <a:folHlink>
      <a:srgbClr val="FFCC66"/>
    </a:folHlink>
  </a:clrScheme>
</a:themeOverride>
</file>

<file path=ppt/theme/themeOverride11.xml><?xml version="1.0" encoding="utf-8"?>
<a:themeOverride xmlns:a="http://schemas.openxmlformats.org/drawingml/2006/main">
  <a:clrScheme name="Orbit 1">
    <a:dk1>
      <a:srgbClr val="010199"/>
    </a:dk1>
    <a:lt1>
      <a:srgbClr val="FFFFFF"/>
    </a:lt1>
    <a:dk2>
      <a:srgbClr val="000000"/>
    </a:dk2>
    <a:lt2>
      <a:srgbClr val="B2B2B2"/>
    </a:lt2>
    <a:accent1>
      <a:srgbClr val="3399FF"/>
    </a:accent1>
    <a:accent2>
      <a:srgbClr val="666699"/>
    </a:accent2>
    <a:accent3>
      <a:srgbClr val="AAAAAA"/>
    </a:accent3>
    <a:accent4>
      <a:srgbClr val="DADADA"/>
    </a:accent4>
    <a:accent5>
      <a:srgbClr val="ADCAFF"/>
    </a:accent5>
    <a:accent6>
      <a:srgbClr val="5C5C8A"/>
    </a:accent6>
    <a:hlink>
      <a:srgbClr val="FFFFCC"/>
    </a:hlink>
    <a:folHlink>
      <a:srgbClr val="FFCC66"/>
    </a:folHlink>
  </a:clrScheme>
</a:themeOverride>
</file>

<file path=docProps/app.xml><?xml version="1.0" encoding="utf-8"?>
<Properties xmlns="http://schemas.openxmlformats.org/officeDocument/2006/extended-properties" xmlns:vt="http://schemas.openxmlformats.org/officeDocument/2006/docPropsVTypes">
  <Template/>
  <TotalTime>1085</TotalTime>
  <Words>1080</Words>
  <Application>Microsoft Office PowerPoint</Application>
  <PresentationFormat>On-screen Show (4:3)</PresentationFormat>
  <Paragraphs>156</Paragraphs>
  <Slides>24</Slides>
  <Notes>2</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24</vt:i4>
      </vt:variant>
    </vt:vector>
  </HeadingPairs>
  <TitlesOfParts>
    <vt:vector size="29" baseType="lpstr">
      <vt:lpstr>Arial</vt:lpstr>
      <vt:lpstr>Bookman Old Style</vt:lpstr>
      <vt:lpstr>Times New Roman</vt:lpstr>
      <vt:lpstr>Wingdings</vt:lpstr>
      <vt:lpstr>Orbit</vt:lpstr>
      <vt:lpstr>Lect 8: Feminism &amp; the struggle for equality</vt:lpstr>
      <vt:lpstr>References</vt:lpstr>
      <vt:lpstr>Definitions: Gender</vt:lpstr>
      <vt:lpstr>Feminism </vt:lpstr>
      <vt:lpstr>Patriarchy</vt:lpstr>
      <vt:lpstr>Gender studies</vt:lpstr>
      <vt:lpstr>Third Genders</vt:lpstr>
      <vt:lpstr>Women’s Work</vt:lpstr>
      <vt:lpstr>Developments</vt:lpstr>
      <vt:lpstr>Dr. Rosa Luxemburg 1871-1919</vt:lpstr>
      <vt:lpstr>Suffragettes</vt:lpstr>
      <vt:lpstr>Suffragettes</vt:lpstr>
      <vt:lpstr>Suffragettes</vt:lpstr>
      <vt:lpstr>Hunger strikes</vt:lpstr>
      <vt:lpstr>PowerPoint Presentation</vt:lpstr>
      <vt:lpstr>PowerPoint Presentation</vt:lpstr>
      <vt:lpstr>Reading</vt:lpstr>
      <vt:lpstr>Future &amp; Feminism</vt:lpstr>
      <vt:lpstr>Marxist Feminism</vt:lpstr>
      <vt:lpstr>Questions</vt:lpstr>
      <vt:lpstr>PowerPoint Presentation</vt:lpstr>
      <vt:lpstr>PowerPoint Presentation</vt:lpstr>
      <vt:lpstr>3rd Wave: Newer Focus</vt:lpstr>
      <vt:lpstr>Women and Development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Liam Kilmurray</dc:creator>
  <cp:lastModifiedBy>tagnasher</cp:lastModifiedBy>
  <cp:revision>207</cp:revision>
  <cp:lastPrinted>1601-01-01T00:00:00Z</cp:lastPrinted>
  <dcterms:created xsi:type="dcterms:W3CDTF">1601-01-01T00:00:00Z</dcterms:created>
  <dcterms:modified xsi:type="dcterms:W3CDTF">2016-02-01T21:02:52Z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Version">
    <vt:i4>1</vt:i4>
  </property>
</Properties>
</file>