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33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6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8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7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8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4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0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56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5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4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03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5743A-2139-4CAF-A964-1F2A21E89CA2}" type="datetimeFigureOut">
              <a:rPr lang="en-US" smtClean="0"/>
              <a:t>10/9/2014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0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Quiz #4 – Oct.8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685800"/>
            <a:ext cx="8382000" cy="6096000"/>
          </a:xfrm>
        </p:spPr>
        <p:txBody>
          <a:bodyPr>
            <a:noAutofit/>
          </a:bodyPr>
          <a:lstStyle/>
          <a:p>
            <a:pPr marL="228600" indent="-2286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A function that calls on itself is said to be:</a:t>
            </a:r>
          </a:p>
          <a:p>
            <a:pPr algn="l">
              <a:spcBef>
                <a:spcPts val="0"/>
              </a:spcBef>
            </a:pPr>
            <a:r>
              <a:rPr lang="en-US" sz="18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     a. iterative        b. recursive       c. automatic        d. a data structure</a:t>
            </a:r>
            <a:r>
              <a:rPr lang="en-US" sz="1800" dirty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18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e. confusing</a:t>
            </a:r>
          </a:p>
          <a:p>
            <a:pPr marL="457200" indent="-457200" algn="l">
              <a:spcBef>
                <a:spcPts val="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Given the forward declaration: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unsigned int foo(int, float);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the corresponding function definition will have the form _____________________________________________________{…}</a:t>
            </a:r>
          </a:p>
          <a:p>
            <a:pPr algn="l">
              <a:spcBef>
                <a:spcPts val="0"/>
              </a:spcBef>
            </a:pP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   (you can supply arbitrary variable names)</a:t>
            </a:r>
          </a:p>
          <a:p>
            <a:pPr marL="457200" indent="-457200" algn="l">
              <a:spcBef>
                <a:spcPts val="0"/>
              </a:spcBef>
              <a:buFont typeface="+mj-lt"/>
              <a:buAutoNum type="arabicPeriod" startAt="3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Variable and function names are collectively referred to as _____________</a:t>
            </a:r>
          </a:p>
          <a:p>
            <a:pPr marL="457200" indent="-457200" algn="l">
              <a:spcBef>
                <a:spcPts val="0"/>
              </a:spcBef>
              <a:buFont typeface="+mj-lt"/>
              <a:buAutoNum type="arabicPeriod" startAt="3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Write the </a:t>
            </a:r>
            <a:r>
              <a:rPr lang="en-US" sz="2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typedef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statement that allows you to refer to an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unsigned long integer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as </a:t>
            </a:r>
            <a:r>
              <a:rPr lang="en-US" sz="2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myulongint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.</a:t>
            </a:r>
          </a:p>
          <a:p>
            <a:pPr algn="l">
              <a:spcBef>
                <a:spcPts val="0"/>
              </a:spcBef>
            </a:pPr>
            <a:endParaRPr lang="en-US" sz="2000" dirty="0" smtClean="0">
              <a:solidFill>
                <a:schemeClr val="tx1"/>
              </a:solidFill>
              <a:cs typeface="Courier New" panose="02070309020205020404" pitchFamily="49" charset="0"/>
            </a:endParaRPr>
          </a:p>
          <a:p>
            <a:pPr marL="457200" indent="-457200" algn="l">
              <a:spcBef>
                <a:spcPts val="0"/>
              </a:spcBef>
              <a:buFont typeface="+mj-lt"/>
              <a:buAutoNum type="arabicPeriod" startAt="3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True or False: If a variable is declared globally static inside a file (and at the top of the file, before any function declarations), then only the static functions in that file can change that variable.  </a:t>
            </a:r>
          </a:p>
          <a:p>
            <a:pPr marL="457200" indent="-457200" algn="l">
              <a:spcBef>
                <a:spcPts val="0"/>
              </a:spcBef>
              <a:buFont typeface="+mj-lt"/>
              <a:buAutoNum type="arabicPeriod" startAt="3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True or False: In a single-pass compiler, each function must be declared before its actual use; the definition can follow later.</a:t>
            </a:r>
          </a:p>
          <a:p>
            <a:pPr marL="457200" indent="-457200" algn="l">
              <a:spcBef>
                <a:spcPts val="0"/>
              </a:spcBef>
              <a:buFont typeface="+mj-lt"/>
              <a:buAutoNum type="arabicPeriod" startAt="3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True or False: Globally scoped variables are preset to 0 by default.</a:t>
            </a:r>
          </a:p>
          <a:p>
            <a:pPr marL="457200" indent="-457200" algn="l">
              <a:spcBef>
                <a:spcPts val="0"/>
              </a:spcBef>
              <a:buFont typeface="+mj-lt"/>
              <a:buAutoNum type="arabicPeriod" startAt="3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List three things that are affected by the setting of a storage class        </a:t>
            </a:r>
            <a:r>
              <a:rPr lang="en-US" sz="2000" b="1" dirty="0" smtClean="0">
                <a:solidFill>
                  <a:schemeClr val="tx1"/>
                </a:solidFill>
                <a:cs typeface="Courier New" panose="02070309020205020404" pitchFamily="49" charset="0"/>
              </a:rPr>
              <a:t>/3</a:t>
            </a:r>
          </a:p>
        </p:txBody>
      </p:sp>
      <p:sp>
        <p:nvSpPr>
          <p:cNvPr id="4" name="Oval 3"/>
          <p:cNvSpPr/>
          <p:nvPr/>
        </p:nvSpPr>
        <p:spPr>
          <a:xfrm>
            <a:off x="2486526" y="1038726"/>
            <a:ext cx="1066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828800" y="3416968"/>
            <a:ext cx="53741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ypedef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unsigned long </a:t>
            </a:r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myulongint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6934200" y="2526268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identifiers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086100" y="1916668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unsigned int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foo(int A, float B)</a:t>
            </a:r>
            <a:endParaRPr lang="en-US" dirty="0"/>
          </a:p>
        </p:txBody>
      </p:sp>
      <p:sp>
        <p:nvSpPr>
          <p:cNvPr id="8" name="Oval 7"/>
          <p:cNvSpPr/>
          <p:nvPr/>
        </p:nvSpPr>
        <p:spPr>
          <a:xfrm>
            <a:off x="1447800" y="3761872"/>
            <a:ext cx="1066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609596" y="4688304"/>
            <a:ext cx="1066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45696" y="5281864"/>
            <a:ext cx="1066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613612" y="5943600"/>
            <a:ext cx="41107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cs typeface="Courier New" panose="02070309020205020404" pitchFamily="49" charset="0"/>
              </a:rPr>
              <a:t>1. Scope or visibility – </a:t>
            </a:r>
            <a:r>
              <a:rPr lang="en-US" i="1" dirty="0" smtClean="0">
                <a:cs typeface="Courier New" panose="02070309020205020404" pitchFamily="49" charset="0"/>
              </a:rPr>
              <a:t>who</a:t>
            </a:r>
            <a:r>
              <a:rPr lang="en-US" dirty="0" smtClean="0">
                <a:cs typeface="Courier New" panose="02070309020205020404" pitchFamily="49" charset="0"/>
              </a:rPr>
              <a:t> gets to see it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953000" y="5955632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cs typeface="Courier New" panose="02070309020205020404" pitchFamily="49" charset="0"/>
              </a:rPr>
              <a:t>3. Lifetime – </a:t>
            </a:r>
            <a:r>
              <a:rPr lang="en-US" i="1" dirty="0" smtClean="0">
                <a:cs typeface="Courier New" panose="02070309020205020404" pitchFamily="49" charset="0"/>
              </a:rPr>
              <a:t>when</a:t>
            </a:r>
            <a:r>
              <a:rPr lang="en-US" dirty="0" smtClean="0">
                <a:cs typeface="Courier New" panose="02070309020205020404" pitchFamily="49" charset="0"/>
              </a:rPr>
              <a:t> its value exists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21632" y="6309285"/>
            <a:ext cx="472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cs typeface="Courier New" panose="02070309020205020404" pitchFamily="49" charset="0"/>
              </a:rPr>
              <a:t>2.  The initial value assigned – </a:t>
            </a:r>
            <a:r>
              <a:rPr lang="en-US" i="1" dirty="0" smtClean="0">
                <a:cs typeface="Courier New" panose="02070309020205020404" pitchFamily="49" charset="0"/>
              </a:rPr>
              <a:t>what</a:t>
            </a:r>
            <a:r>
              <a:rPr lang="en-US" dirty="0" smtClean="0">
                <a:cs typeface="Courier New" panose="02070309020205020404" pitchFamily="49" charset="0"/>
              </a:rPr>
              <a:t> it is set to</a:t>
            </a:r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4965032" y="6301628"/>
            <a:ext cx="3505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cs typeface="Courier New" panose="02070309020205020404" pitchFamily="49" charset="0"/>
              </a:rPr>
              <a:t>4.  The value's location– </a:t>
            </a:r>
            <a:r>
              <a:rPr lang="en-US" i="1" dirty="0" smtClean="0">
                <a:cs typeface="Courier New" panose="02070309020205020404" pitchFamily="49" charset="0"/>
              </a:rPr>
              <a:t>where</a:t>
            </a:r>
            <a:r>
              <a:rPr lang="en-US" dirty="0" smtClean="0">
                <a:cs typeface="Courier New" panose="02070309020205020404" pitchFamily="49" charset="0"/>
              </a:rPr>
              <a:t> it 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91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900</TotalTime>
  <Words>241</Words>
  <Application>Microsoft Office PowerPoint</Application>
  <PresentationFormat>On-screen Show (4:3)</PresentationFormat>
  <Paragraphs>19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Quiz #4 – Oct.8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#1 – Jan 14</dc:title>
  <dc:creator>Tech</dc:creator>
  <cp:lastModifiedBy>Tech</cp:lastModifiedBy>
  <cp:revision>42</cp:revision>
  <dcterms:created xsi:type="dcterms:W3CDTF">2014-01-13T14:41:22Z</dcterms:created>
  <dcterms:modified xsi:type="dcterms:W3CDTF">2014-10-09T18:45:51Z</dcterms:modified>
</cp:coreProperties>
</file>