
<file path=[Content_Types].xml><?xml version="1.0" encoding="utf-8"?>
<Types xmlns="http://schemas.openxmlformats.org/package/2006/content-types">
  <Default Extension="png" ContentType="image/png"/>
  <Default Extension="jpeg" ContentType="image/jpeg"/>
  <Default Extension="wmf" ContentType="image/x-w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13" r:id="rId2"/>
    <p:sldMasterId id="2147483723" r:id="rId3"/>
    <p:sldMasterId id="2147483734" r:id="rId4"/>
    <p:sldMasterId id="2147483745" r:id="rId5"/>
  </p:sldMasterIdLst>
  <p:notesMasterIdLst>
    <p:notesMasterId r:id="rId99"/>
  </p:notesMasterIdLst>
  <p:sldIdLst>
    <p:sldId id="256" r:id="rId6"/>
    <p:sldId id="257" r:id="rId7"/>
    <p:sldId id="258"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0" r:id="rId26"/>
    <p:sldId id="281" r:id="rId27"/>
    <p:sldId id="282" r:id="rId28"/>
    <p:sldId id="283" r:id="rId29"/>
    <p:sldId id="285" r:id="rId30"/>
    <p:sldId id="286" r:id="rId31"/>
    <p:sldId id="288" r:id="rId32"/>
    <p:sldId id="289" r:id="rId33"/>
    <p:sldId id="290" r:id="rId34"/>
    <p:sldId id="291" r:id="rId35"/>
    <p:sldId id="292" r:id="rId36"/>
    <p:sldId id="297" r:id="rId37"/>
    <p:sldId id="298" r:id="rId38"/>
    <p:sldId id="299" r:id="rId39"/>
    <p:sldId id="300" r:id="rId40"/>
    <p:sldId id="301" r:id="rId41"/>
    <p:sldId id="302" r:id="rId42"/>
    <p:sldId id="303" r:id="rId43"/>
    <p:sldId id="304" r:id="rId44"/>
    <p:sldId id="305" r:id="rId45"/>
    <p:sldId id="306" r:id="rId46"/>
    <p:sldId id="307" r:id="rId47"/>
    <p:sldId id="308" r:id="rId48"/>
    <p:sldId id="309" r:id="rId49"/>
    <p:sldId id="311" r:id="rId50"/>
    <p:sldId id="312" r:id="rId51"/>
    <p:sldId id="313" r:id="rId52"/>
    <p:sldId id="314" r:id="rId53"/>
    <p:sldId id="315" r:id="rId54"/>
    <p:sldId id="317" r:id="rId55"/>
    <p:sldId id="318" r:id="rId56"/>
    <p:sldId id="319" r:id="rId57"/>
    <p:sldId id="321" r:id="rId58"/>
    <p:sldId id="324" r:id="rId59"/>
    <p:sldId id="325" r:id="rId60"/>
    <p:sldId id="326" r:id="rId61"/>
    <p:sldId id="328" r:id="rId62"/>
    <p:sldId id="339" r:id="rId63"/>
    <p:sldId id="341" r:id="rId64"/>
    <p:sldId id="342" r:id="rId65"/>
    <p:sldId id="344" r:id="rId66"/>
    <p:sldId id="349" r:id="rId67"/>
    <p:sldId id="350" r:id="rId68"/>
    <p:sldId id="351" r:id="rId69"/>
    <p:sldId id="352" r:id="rId70"/>
    <p:sldId id="353" r:id="rId71"/>
    <p:sldId id="354" r:id="rId72"/>
    <p:sldId id="355" r:id="rId73"/>
    <p:sldId id="357" r:id="rId74"/>
    <p:sldId id="358" r:id="rId75"/>
    <p:sldId id="359" r:id="rId76"/>
    <p:sldId id="362" r:id="rId77"/>
    <p:sldId id="363" r:id="rId78"/>
    <p:sldId id="364" r:id="rId79"/>
    <p:sldId id="365" r:id="rId80"/>
    <p:sldId id="366" r:id="rId81"/>
    <p:sldId id="367" r:id="rId82"/>
    <p:sldId id="368" r:id="rId83"/>
    <p:sldId id="369" r:id="rId84"/>
    <p:sldId id="370" r:id="rId85"/>
    <p:sldId id="371" r:id="rId86"/>
    <p:sldId id="372" r:id="rId87"/>
    <p:sldId id="374" r:id="rId88"/>
    <p:sldId id="375" r:id="rId89"/>
    <p:sldId id="376" r:id="rId90"/>
    <p:sldId id="378" r:id="rId91"/>
    <p:sldId id="379" r:id="rId92"/>
    <p:sldId id="380" r:id="rId93"/>
    <p:sldId id="381" r:id="rId94"/>
    <p:sldId id="382" r:id="rId95"/>
    <p:sldId id="383" r:id="rId96"/>
    <p:sldId id="384" r:id="rId97"/>
    <p:sldId id="385" r:id="rId9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370" autoAdjust="0"/>
    <p:restoredTop sz="94660"/>
  </p:normalViewPr>
  <p:slideViewPr>
    <p:cSldViewPr snapToGrid="0">
      <p:cViewPr varScale="1">
        <p:scale>
          <a:sx n="83" d="100"/>
          <a:sy n="83" d="100"/>
        </p:scale>
        <p:origin x="72" y="4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102"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slide" Target="slides/slide90.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100"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notesMaster" Target="notesMasters/notesMaster1.xml"/><Relationship Id="rId10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F03F3A-DFE2-4FBF-81A8-343E197B0423}" type="doc">
      <dgm:prSet loTypeId="urn:microsoft.com/office/officeart/2005/8/layout/orgChart1" loCatId="hierarchy" qsTypeId="urn:microsoft.com/office/officeart/2005/8/quickstyle/simple1" qsCatId="simple" csTypeId="urn:microsoft.com/office/officeart/2005/8/colors/accent1_2" csCatId="accent1" phldr="1"/>
      <dgm:spPr/>
    </dgm:pt>
    <dgm:pt modelId="{CA54871B-5186-4AB9-A27A-2933D7DE43E4}">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Executive Committee Managing Partner</a:t>
          </a:r>
        </a:p>
      </dgm:t>
    </dgm:pt>
    <dgm:pt modelId="{91ECA46B-C20D-43A0-B775-132331579A61}" type="parTrans" cxnId="{196DFD67-09E6-4B7C-8FEC-319CDB1547B1}">
      <dgm:prSet/>
      <dgm:spPr/>
      <dgm:t>
        <a:bodyPr/>
        <a:lstStyle/>
        <a:p>
          <a:endParaRPr lang="en-US"/>
        </a:p>
      </dgm:t>
    </dgm:pt>
    <dgm:pt modelId="{5F46AA46-1595-4DEB-BAB8-9EB891534CA1}" type="sibTrans" cxnId="{196DFD67-09E6-4B7C-8FEC-319CDB1547B1}">
      <dgm:prSet/>
      <dgm:spPr/>
      <dgm:t>
        <a:bodyPr/>
        <a:lstStyle/>
        <a:p>
          <a:endParaRPr lang="en-US"/>
        </a:p>
      </dgm:t>
    </dgm:pt>
    <dgm:pt modelId="{899C67D4-10B6-4BED-A371-95E03F1F9ECE}">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Practice Offices Partners-in-Charge</a:t>
          </a:r>
        </a:p>
      </dgm:t>
    </dgm:pt>
    <dgm:pt modelId="{E243D645-394F-4D8B-BACB-7351F3F27A79}" type="parTrans" cxnId="{44EC4961-1EE9-4EBB-9DBA-CD5CB007B1D6}">
      <dgm:prSet/>
      <dgm:spPr/>
      <dgm:t>
        <a:bodyPr/>
        <a:lstStyle/>
        <a:p>
          <a:endParaRPr lang="en-US"/>
        </a:p>
      </dgm:t>
    </dgm:pt>
    <dgm:pt modelId="{1F388365-A57C-4300-8107-F483C2138AB1}" type="sibTrans" cxnId="{44EC4961-1EE9-4EBB-9DBA-CD5CB007B1D6}">
      <dgm:prSet/>
      <dgm:spPr/>
      <dgm:t>
        <a:bodyPr/>
        <a:lstStyle/>
        <a:p>
          <a:endParaRPr lang="en-US"/>
        </a:p>
      </dgm:t>
    </dgm:pt>
    <dgm:pt modelId="{BCFFB982-A3C6-4B5F-8727-1C2C943247F9}">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Taxation Department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charset="0"/>
            <a:cs typeface="Arial" charset="0"/>
          </a:endParaRPr>
        </a:p>
      </dgm:t>
    </dgm:pt>
    <dgm:pt modelId="{5B5617D4-2ABA-4B7A-8D61-49317FA036C6}" type="parTrans" cxnId="{452E7566-8F1C-48AF-9CE3-9269FC7205DB}">
      <dgm:prSet/>
      <dgm:spPr/>
      <dgm:t>
        <a:bodyPr/>
        <a:lstStyle/>
        <a:p>
          <a:endParaRPr lang="en-US"/>
        </a:p>
      </dgm:t>
    </dgm:pt>
    <dgm:pt modelId="{45714CBD-A6FF-420F-87D5-629CC0B39632}" type="sibTrans" cxnId="{452E7566-8F1C-48AF-9CE3-9269FC7205DB}">
      <dgm:prSet/>
      <dgm:spPr/>
      <dgm:t>
        <a:bodyPr/>
        <a:lstStyle/>
        <a:p>
          <a:endParaRPr lang="en-US"/>
        </a:p>
      </dgm:t>
    </dgm:pt>
    <dgm:pt modelId="{0E491BDC-5C99-4B08-A0AB-1B154FA81992}">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Accounting and Assurance Department</a:t>
          </a:r>
        </a:p>
      </dgm:t>
    </dgm:pt>
    <dgm:pt modelId="{E8385D1D-EAF9-4A61-A6BD-396AE9603738}" type="parTrans" cxnId="{6F7FE446-BA7D-4932-867F-CF7478433821}">
      <dgm:prSet/>
      <dgm:spPr/>
      <dgm:t>
        <a:bodyPr/>
        <a:lstStyle/>
        <a:p>
          <a:endParaRPr lang="en-US"/>
        </a:p>
      </dgm:t>
    </dgm:pt>
    <dgm:pt modelId="{7678AAB4-4C6D-4C7E-950B-C559717F3323}" type="sibTrans" cxnId="{6F7FE446-BA7D-4932-867F-CF7478433821}">
      <dgm:prSet/>
      <dgm:spPr/>
      <dgm:t>
        <a:bodyPr/>
        <a:lstStyle/>
        <a:p>
          <a:endParaRPr lang="en-US"/>
        </a:p>
      </dgm:t>
    </dgm:pt>
    <dgm:pt modelId="{A2F189F3-4D62-4584-98F5-666AF2BB2699}">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Partner</a:t>
          </a:r>
        </a:p>
      </dgm:t>
    </dgm:pt>
    <dgm:pt modelId="{5494843E-04DD-4C61-AA56-764DD2972086}" type="parTrans" cxnId="{8620D818-357C-4A19-B3A5-FADCE0CAB3F7}">
      <dgm:prSet/>
      <dgm:spPr/>
      <dgm:t>
        <a:bodyPr/>
        <a:lstStyle/>
        <a:p>
          <a:endParaRPr lang="en-US"/>
        </a:p>
      </dgm:t>
    </dgm:pt>
    <dgm:pt modelId="{DBED9064-F8AB-4112-9227-814117AC1399}" type="sibTrans" cxnId="{8620D818-357C-4A19-B3A5-FADCE0CAB3F7}">
      <dgm:prSet/>
      <dgm:spPr/>
      <dgm:t>
        <a:bodyPr/>
        <a:lstStyle/>
        <a:p>
          <a:endParaRPr lang="en-US"/>
        </a:p>
      </dgm:t>
    </dgm:pt>
    <dgm:pt modelId="{EF68CA79-7312-4FAC-9BBB-CC12FDC0400D}">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1E0F0C56-849C-4CA8-832A-6310279689CB}" type="parTrans" cxnId="{35E6F4FA-95C2-474A-ACAA-1B487BBC2A27}">
      <dgm:prSet/>
      <dgm:spPr/>
      <dgm:t>
        <a:bodyPr/>
        <a:lstStyle/>
        <a:p>
          <a:endParaRPr lang="en-US"/>
        </a:p>
      </dgm:t>
    </dgm:pt>
    <dgm:pt modelId="{2088AEB7-40A6-47A9-AA49-B53DCA6A0102}" type="sibTrans" cxnId="{35E6F4FA-95C2-474A-ACAA-1B487BBC2A27}">
      <dgm:prSet/>
      <dgm:spPr/>
      <dgm:t>
        <a:bodyPr/>
        <a:lstStyle/>
        <a:p>
          <a:endParaRPr lang="en-US"/>
        </a:p>
      </dgm:t>
    </dgm:pt>
    <dgm:pt modelId="{0E53CD25-7A3D-481B-B921-8367B963B219}">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3134016F-99A5-4D9A-B909-5DC7786058C9}" type="parTrans" cxnId="{E8D9059A-D998-4A9C-AB03-4906C1472120}">
      <dgm:prSet/>
      <dgm:spPr/>
      <dgm:t>
        <a:bodyPr/>
        <a:lstStyle/>
        <a:p>
          <a:endParaRPr lang="en-US"/>
        </a:p>
      </dgm:t>
    </dgm:pt>
    <dgm:pt modelId="{B729F7D6-CDC6-4627-BE37-0BAC7EBF705B}" type="sibTrans" cxnId="{E8D9059A-D998-4A9C-AB03-4906C1472120}">
      <dgm:prSet/>
      <dgm:spPr/>
      <dgm:t>
        <a:bodyPr/>
        <a:lstStyle/>
        <a:p>
          <a:endParaRPr lang="en-US"/>
        </a:p>
      </dgm:t>
    </dgm:pt>
    <dgm:pt modelId="{C96D7319-CA1E-4067-9C9B-EF0C61C4DD79}">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Senior (in-charge) Accountants</a:t>
          </a:r>
        </a:p>
      </dgm:t>
    </dgm:pt>
    <dgm:pt modelId="{036BF196-1021-41D2-9179-FDAF009BA098}" type="parTrans" cxnId="{423D812F-7C90-489F-9911-8CA5A94F19D7}">
      <dgm:prSet/>
      <dgm:spPr/>
      <dgm:t>
        <a:bodyPr/>
        <a:lstStyle/>
        <a:p>
          <a:endParaRPr lang="en-US"/>
        </a:p>
      </dgm:t>
    </dgm:pt>
    <dgm:pt modelId="{BC606A84-D7FC-44F4-889A-E404C867DECB}" type="sibTrans" cxnId="{423D812F-7C90-489F-9911-8CA5A94F19D7}">
      <dgm:prSet/>
      <dgm:spPr/>
      <dgm:t>
        <a:bodyPr/>
        <a:lstStyle/>
        <a:p>
          <a:endParaRPr lang="en-US"/>
        </a:p>
      </dgm:t>
    </dgm:pt>
    <dgm:pt modelId="{14FF3860-B8E8-4EDA-B8D1-EA0E206AD396}">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Staff Accountants</a:t>
          </a:r>
        </a:p>
      </dgm:t>
    </dgm:pt>
    <dgm:pt modelId="{2857F701-D634-451C-B26A-2552489807B0}" type="parTrans" cxnId="{35396EAA-D0AA-41FA-B5DC-3DD270C8AD32}">
      <dgm:prSet/>
      <dgm:spPr/>
      <dgm:t>
        <a:bodyPr/>
        <a:lstStyle/>
        <a:p>
          <a:endParaRPr lang="en-US"/>
        </a:p>
      </dgm:t>
    </dgm:pt>
    <dgm:pt modelId="{786489FD-3D8C-4048-A3B9-D7661A4BCD87}" type="sibTrans" cxnId="{35396EAA-D0AA-41FA-B5DC-3DD270C8AD32}">
      <dgm:prSet/>
      <dgm:spPr/>
      <dgm:t>
        <a:bodyPr/>
        <a:lstStyle/>
        <a:p>
          <a:endParaRPr lang="en-US"/>
        </a:p>
      </dgm:t>
    </dgm:pt>
    <dgm:pt modelId="{4C696958-DA1C-4318-B711-97D127B06929}">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08ED07A2-AD8E-41C6-9F52-5504AB288545}" type="parTrans" cxnId="{327F6C04-BCD1-4D55-9BF2-DAEFB946ECD7}">
      <dgm:prSet/>
      <dgm:spPr/>
      <dgm:t>
        <a:bodyPr/>
        <a:lstStyle/>
        <a:p>
          <a:endParaRPr lang="en-US"/>
        </a:p>
      </dgm:t>
    </dgm:pt>
    <dgm:pt modelId="{5BBD1B1B-7CFE-4B76-A81C-58E7415A50DF}" type="sibTrans" cxnId="{327F6C04-BCD1-4D55-9BF2-DAEFB946ECD7}">
      <dgm:prSet/>
      <dgm:spPr/>
      <dgm:t>
        <a:bodyPr/>
        <a:lstStyle/>
        <a:p>
          <a:endParaRPr lang="en-US"/>
        </a:p>
      </dgm:t>
    </dgm:pt>
    <dgm:pt modelId="{B4E4646D-5F22-4F37-8FF1-5F2C371CAE54}">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Partner</a:t>
          </a:r>
        </a:p>
      </dgm:t>
    </dgm:pt>
    <dgm:pt modelId="{6616BAA6-06A0-4E3D-AD0D-8F69774EB692}" type="parTrans" cxnId="{F6817A16-EEC9-42D0-947B-6224C4340281}">
      <dgm:prSet/>
      <dgm:spPr/>
      <dgm:t>
        <a:bodyPr/>
        <a:lstStyle/>
        <a:p>
          <a:endParaRPr lang="en-US"/>
        </a:p>
      </dgm:t>
    </dgm:pt>
    <dgm:pt modelId="{A34224A7-DD0E-4DBD-A41B-497EE5D98C68}" type="sibTrans" cxnId="{F6817A16-EEC9-42D0-947B-6224C4340281}">
      <dgm:prSet/>
      <dgm:spPr/>
      <dgm:t>
        <a:bodyPr/>
        <a:lstStyle/>
        <a:p>
          <a:endParaRPr lang="en-US"/>
        </a:p>
      </dgm:t>
    </dgm:pt>
    <dgm:pt modelId="{84B51587-9442-451E-9F35-88A0F8C370CB}">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49E1AEED-7273-4EB5-A966-BB34ADCA995F}" type="parTrans" cxnId="{1A551548-C8D7-4D34-88EF-005E5830F4C2}">
      <dgm:prSet/>
      <dgm:spPr/>
      <dgm:t>
        <a:bodyPr/>
        <a:lstStyle/>
        <a:p>
          <a:endParaRPr lang="en-US"/>
        </a:p>
      </dgm:t>
    </dgm:pt>
    <dgm:pt modelId="{DE2FB5E8-226D-4965-B8F0-668BA0409BC3}" type="sibTrans" cxnId="{1A551548-C8D7-4D34-88EF-005E5830F4C2}">
      <dgm:prSet/>
      <dgm:spPr/>
      <dgm:t>
        <a:bodyPr/>
        <a:lstStyle/>
        <a:p>
          <a:endParaRPr lang="en-US"/>
        </a:p>
      </dgm:t>
    </dgm:pt>
    <dgm:pt modelId="{AB4573AA-408F-46DB-AE2C-938584F26DA2}">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9F965522-F170-4610-83E5-BE56D0A54D77}" type="parTrans" cxnId="{7593BE7D-8E58-4FA9-B691-DD4F52EA29E3}">
      <dgm:prSet/>
      <dgm:spPr/>
      <dgm:t>
        <a:bodyPr/>
        <a:lstStyle/>
        <a:p>
          <a:endParaRPr lang="en-US"/>
        </a:p>
      </dgm:t>
    </dgm:pt>
    <dgm:pt modelId="{27905E5A-1CB8-4D9B-B3F8-D5F0E833FFA0}" type="sibTrans" cxnId="{7593BE7D-8E58-4FA9-B691-DD4F52EA29E3}">
      <dgm:prSet/>
      <dgm:spPr/>
      <dgm:t>
        <a:bodyPr/>
        <a:lstStyle/>
        <a:p>
          <a:endParaRPr lang="en-US"/>
        </a:p>
      </dgm:t>
    </dgm:pt>
    <dgm:pt modelId="{28886871-F402-4141-8299-42874AABA0A7}">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Senior (in-charge) Accountants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charset="0"/>
            <a:cs typeface="Arial" charset="0"/>
          </a:endParaRPr>
        </a:p>
      </dgm:t>
    </dgm:pt>
    <dgm:pt modelId="{0BFDFCFC-2F74-48D2-A25A-08F184F1373C}" type="parTrans" cxnId="{7C54F8F4-EB81-4066-BB30-5F5F4332BEC6}">
      <dgm:prSet/>
      <dgm:spPr/>
      <dgm:t>
        <a:bodyPr/>
        <a:lstStyle/>
        <a:p>
          <a:endParaRPr lang="en-US"/>
        </a:p>
      </dgm:t>
    </dgm:pt>
    <dgm:pt modelId="{D3C2591B-11E1-48B2-9367-09B387309677}" type="sibTrans" cxnId="{7C54F8F4-EB81-4066-BB30-5F5F4332BEC6}">
      <dgm:prSet/>
      <dgm:spPr/>
      <dgm:t>
        <a:bodyPr/>
        <a:lstStyle/>
        <a:p>
          <a:endParaRPr lang="en-US"/>
        </a:p>
      </dgm:t>
    </dgm:pt>
    <dgm:pt modelId="{3C6ADEAC-CBA0-4845-A554-A914F7912EA8}">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Staff Accountants</a:t>
          </a:r>
        </a:p>
      </dgm:t>
    </dgm:pt>
    <dgm:pt modelId="{449B216F-8F86-4B05-B331-B2D9978E71F1}" type="parTrans" cxnId="{E1F22732-13EB-4C2B-A43B-D7674B18B104}">
      <dgm:prSet/>
      <dgm:spPr/>
      <dgm:t>
        <a:bodyPr/>
        <a:lstStyle/>
        <a:p>
          <a:endParaRPr lang="en-US"/>
        </a:p>
      </dgm:t>
    </dgm:pt>
    <dgm:pt modelId="{9F2B72BC-D407-4952-9743-C96B3ACB714A}" type="sibTrans" cxnId="{E1F22732-13EB-4C2B-A43B-D7674B18B104}">
      <dgm:prSet/>
      <dgm:spPr/>
      <dgm:t>
        <a:bodyPr/>
        <a:lstStyle/>
        <a:p>
          <a:endParaRPr lang="en-US"/>
        </a:p>
      </dgm:t>
    </dgm:pt>
    <dgm:pt modelId="{1CDAF2E1-5D8F-4DB4-BA12-D1571CA38B3A}">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Manager</a:t>
          </a:r>
        </a:p>
      </dgm:t>
    </dgm:pt>
    <dgm:pt modelId="{92CC5344-1344-4188-A016-CA77056844A8}" type="parTrans" cxnId="{50A1FCEB-7AD5-4997-AF86-FB9EB6709EBC}">
      <dgm:prSet/>
      <dgm:spPr/>
      <dgm:t>
        <a:bodyPr/>
        <a:lstStyle/>
        <a:p>
          <a:endParaRPr lang="en-US"/>
        </a:p>
      </dgm:t>
    </dgm:pt>
    <dgm:pt modelId="{C588EADC-19A6-42E2-B14B-34C2F0D00506}" type="sibTrans" cxnId="{50A1FCEB-7AD5-4997-AF86-FB9EB6709EBC}">
      <dgm:prSet/>
      <dgm:spPr/>
      <dgm:t>
        <a:bodyPr/>
        <a:lstStyle/>
        <a:p>
          <a:endParaRPr lang="en-US"/>
        </a:p>
      </dgm:t>
    </dgm:pt>
    <dgm:pt modelId="{83B0A090-78DC-451F-9883-212208E7B87C}">
      <dgm:prSet/>
      <dgm:spPr>
        <a:solidFill>
          <a:schemeClr val="bg1">
            <a:lumMod val="85000"/>
          </a:schemeClr>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cs typeface="Arial" charset="0"/>
            </a:rPr>
            <a:t>Business Advisory Department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tx1"/>
            </a:solidFill>
            <a:effectLst/>
            <a:latin typeface="Arial" charset="0"/>
            <a:cs typeface="Arial" charset="0"/>
          </a:endParaRPr>
        </a:p>
      </dgm:t>
    </dgm:pt>
    <dgm:pt modelId="{6C2C7F93-699C-476E-84F5-D755A0504614}" type="parTrans" cxnId="{A227D15F-145B-4403-9F59-FA22573B2184}">
      <dgm:prSet/>
      <dgm:spPr/>
      <dgm:t>
        <a:bodyPr/>
        <a:lstStyle/>
        <a:p>
          <a:endParaRPr lang="en-US"/>
        </a:p>
      </dgm:t>
    </dgm:pt>
    <dgm:pt modelId="{D288F3C0-420F-4303-9C7C-8A05159845F1}" type="sibTrans" cxnId="{A227D15F-145B-4403-9F59-FA22573B2184}">
      <dgm:prSet/>
      <dgm:spPr/>
      <dgm:t>
        <a:bodyPr/>
        <a:lstStyle/>
        <a:p>
          <a:endParaRPr lang="en-US"/>
        </a:p>
      </dgm:t>
    </dgm:pt>
    <dgm:pt modelId="{EF6227BA-DDCC-4403-9DDF-E6C29EE5BCD3}" type="pres">
      <dgm:prSet presAssocID="{2AF03F3A-DFE2-4FBF-81A8-343E197B0423}" presName="hierChild1" presStyleCnt="0">
        <dgm:presLayoutVars>
          <dgm:orgChart val="1"/>
          <dgm:chPref val="1"/>
          <dgm:dir/>
          <dgm:animOne val="branch"/>
          <dgm:animLvl val="lvl"/>
          <dgm:resizeHandles/>
        </dgm:presLayoutVars>
      </dgm:prSet>
      <dgm:spPr/>
    </dgm:pt>
    <dgm:pt modelId="{889FD5DB-E02B-45E9-BBF2-755FFD4B21CD}" type="pres">
      <dgm:prSet presAssocID="{CA54871B-5186-4AB9-A27A-2933D7DE43E4}" presName="hierRoot1" presStyleCnt="0">
        <dgm:presLayoutVars>
          <dgm:hierBranch/>
        </dgm:presLayoutVars>
      </dgm:prSet>
      <dgm:spPr/>
    </dgm:pt>
    <dgm:pt modelId="{E1347215-F56F-4091-8BF8-0A5799D5B22D}" type="pres">
      <dgm:prSet presAssocID="{CA54871B-5186-4AB9-A27A-2933D7DE43E4}" presName="rootComposite1" presStyleCnt="0"/>
      <dgm:spPr/>
    </dgm:pt>
    <dgm:pt modelId="{5189606A-400F-4BB2-ADB4-E990B3048F9A}" type="pres">
      <dgm:prSet presAssocID="{CA54871B-5186-4AB9-A27A-2933D7DE43E4}" presName="rootText1" presStyleLbl="node0" presStyleIdx="0" presStyleCnt="1">
        <dgm:presLayoutVars>
          <dgm:chPref val="3"/>
        </dgm:presLayoutVars>
      </dgm:prSet>
      <dgm:spPr/>
      <dgm:t>
        <a:bodyPr/>
        <a:lstStyle/>
        <a:p>
          <a:endParaRPr lang="en-US"/>
        </a:p>
      </dgm:t>
    </dgm:pt>
    <dgm:pt modelId="{0BCAB241-54A0-4E92-803F-6E62DD52FE2A}" type="pres">
      <dgm:prSet presAssocID="{CA54871B-5186-4AB9-A27A-2933D7DE43E4}" presName="rootConnector1" presStyleLbl="node1" presStyleIdx="0" presStyleCnt="0"/>
      <dgm:spPr/>
      <dgm:t>
        <a:bodyPr/>
        <a:lstStyle/>
        <a:p>
          <a:endParaRPr lang="en-US"/>
        </a:p>
      </dgm:t>
    </dgm:pt>
    <dgm:pt modelId="{05DE70B5-0822-4D38-BB4A-71353D821F8F}" type="pres">
      <dgm:prSet presAssocID="{CA54871B-5186-4AB9-A27A-2933D7DE43E4}" presName="hierChild2" presStyleCnt="0"/>
      <dgm:spPr/>
    </dgm:pt>
    <dgm:pt modelId="{8B16D9A1-AA0C-4F1F-AB26-460C231587E7}" type="pres">
      <dgm:prSet presAssocID="{E243D645-394F-4D8B-BACB-7351F3F27A79}" presName="Name35" presStyleLbl="parChTrans1D2" presStyleIdx="0" presStyleCnt="1"/>
      <dgm:spPr/>
      <dgm:t>
        <a:bodyPr/>
        <a:lstStyle/>
        <a:p>
          <a:endParaRPr lang="en-US"/>
        </a:p>
      </dgm:t>
    </dgm:pt>
    <dgm:pt modelId="{3E9B9D2E-C207-4C9E-A92E-29E556AB8FD5}" type="pres">
      <dgm:prSet presAssocID="{899C67D4-10B6-4BED-A371-95E03F1F9ECE}" presName="hierRoot2" presStyleCnt="0">
        <dgm:presLayoutVars>
          <dgm:hierBranch/>
        </dgm:presLayoutVars>
      </dgm:prSet>
      <dgm:spPr/>
    </dgm:pt>
    <dgm:pt modelId="{6FD88DC0-5385-4026-BF56-1017DC9472EB}" type="pres">
      <dgm:prSet presAssocID="{899C67D4-10B6-4BED-A371-95E03F1F9ECE}" presName="rootComposite" presStyleCnt="0"/>
      <dgm:spPr/>
    </dgm:pt>
    <dgm:pt modelId="{DD4483C2-4645-4843-B822-0CEE79CCBE92}" type="pres">
      <dgm:prSet presAssocID="{899C67D4-10B6-4BED-A371-95E03F1F9ECE}" presName="rootText" presStyleLbl="node2" presStyleIdx="0" presStyleCnt="1">
        <dgm:presLayoutVars>
          <dgm:chPref val="3"/>
        </dgm:presLayoutVars>
      </dgm:prSet>
      <dgm:spPr/>
      <dgm:t>
        <a:bodyPr/>
        <a:lstStyle/>
        <a:p>
          <a:endParaRPr lang="en-US"/>
        </a:p>
      </dgm:t>
    </dgm:pt>
    <dgm:pt modelId="{6404AE71-1395-4D4C-8487-A1804CDC5BD3}" type="pres">
      <dgm:prSet presAssocID="{899C67D4-10B6-4BED-A371-95E03F1F9ECE}" presName="rootConnector" presStyleLbl="node2" presStyleIdx="0" presStyleCnt="1"/>
      <dgm:spPr/>
      <dgm:t>
        <a:bodyPr/>
        <a:lstStyle/>
        <a:p>
          <a:endParaRPr lang="en-US"/>
        </a:p>
      </dgm:t>
    </dgm:pt>
    <dgm:pt modelId="{BF94754E-2DD6-4516-8B60-58C381816E9E}" type="pres">
      <dgm:prSet presAssocID="{899C67D4-10B6-4BED-A371-95E03F1F9ECE}" presName="hierChild4" presStyleCnt="0"/>
      <dgm:spPr/>
    </dgm:pt>
    <dgm:pt modelId="{180978E1-9696-483B-A4F6-249A523A9998}" type="pres">
      <dgm:prSet presAssocID="{5B5617D4-2ABA-4B7A-8D61-49317FA036C6}" presName="Name35" presStyleLbl="parChTrans1D3" presStyleIdx="0" presStyleCnt="3"/>
      <dgm:spPr/>
      <dgm:t>
        <a:bodyPr/>
        <a:lstStyle/>
        <a:p>
          <a:endParaRPr lang="en-US"/>
        </a:p>
      </dgm:t>
    </dgm:pt>
    <dgm:pt modelId="{79B5F746-5358-4391-BEBE-42E3312A56FF}" type="pres">
      <dgm:prSet presAssocID="{BCFFB982-A3C6-4B5F-8727-1C2C943247F9}" presName="hierRoot2" presStyleCnt="0">
        <dgm:presLayoutVars>
          <dgm:hierBranch/>
        </dgm:presLayoutVars>
      </dgm:prSet>
      <dgm:spPr/>
    </dgm:pt>
    <dgm:pt modelId="{C65F4D64-88B7-4281-B780-7208B4C4879D}" type="pres">
      <dgm:prSet presAssocID="{BCFFB982-A3C6-4B5F-8727-1C2C943247F9}" presName="rootComposite" presStyleCnt="0"/>
      <dgm:spPr/>
    </dgm:pt>
    <dgm:pt modelId="{AB01A0EC-7993-4360-B044-712917FFA07A}" type="pres">
      <dgm:prSet presAssocID="{BCFFB982-A3C6-4B5F-8727-1C2C943247F9}" presName="rootText" presStyleLbl="node3" presStyleIdx="0" presStyleCnt="3">
        <dgm:presLayoutVars>
          <dgm:chPref val="3"/>
        </dgm:presLayoutVars>
      </dgm:prSet>
      <dgm:spPr/>
      <dgm:t>
        <a:bodyPr/>
        <a:lstStyle/>
        <a:p>
          <a:endParaRPr lang="en-US"/>
        </a:p>
      </dgm:t>
    </dgm:pt>
    <dgm:pt modelId="{6B2FB348-9A64-4FD7-8365-CA77FC43E57A}" type="pres">
      <dgm:prSet presAssocID="{BCFFB982-A3C6-4B5F-8727-1C2C943247F9}" presName="rootConnector" presStyleLbl="node3" presStyleIdx="0" presStyleCnt="3"/>
      <dgm:spPr/>
      <dgm:t>
        <a:bodyPr/>
        <a:lstStyle/>
        <a:p>
          <a:endParaRPr lang="en-US"/>
        </a:p>
      </dgm:t>
    </dgm:pt>
    <dgm:pt modelId="{EB52FE32-EC07-41A4-8E04-6673385933C4}" type="pres">
      <dgm:prSet presAssocID="{BCFFB982-A3C6-4B5F-8727-1C2C943247F9}" presName="hierChild4" presStyleCnt="0"/>
      <dgm:spPr/>
    </dgm:pt>
    <dgm:pt modelId="{C0CE18B9-B414-4ADB-9275-EBA0C9CD317B}" type="pres">
      <dgm:prSet presAssocID="{BCFFB982-A3C6-4B5F-8727-1C2C943247F9}" presName="hierChild5" presStyleCnt="0"/>
      <dgm:spPr/>
    </dgm:pt>
    <dgm:pt modelId="{C6F10379-C98A-4795-BD4B-D0DDD903CE30}" type="pres">
      <dgm:prSet presAssocID="{E8385D1D-EAF9-4A61-A6BD-396AE9603738}" presName="Name35" presStyleLbl="parChTrans1D3" presStyleIdx="1" presStyleCnt="3"/>
      <dgm:spPr/>
      <dgm:t>
        <a:bodyPr/>
        <a:lstStyle/>
        <a:p>
          <a:endParaRPr lang="en-US"/>
        </a:p>
      </dgm:t>
    </dgm:pt>
    <dgm:pt modelId="{B84CA523-D4ED-48D9-B1FE-AC4CF93C5B09}" type="pres">
      <dgm:prSet presAssocID="{0E491BDC-5C99-4B08-A0AB-1B154FA81992}" presName="hierRoot2" presStyleCnt="0">
        <dgm:presLayoutVars>
          <dgm:hierBranch/>
        </dgm:presLayoutVars>
      </dgm:prSet>
      <dgm:spPr/>
    </dgm:pt>
    <dgm:pt modelId="{1417486E-E201-4B28-8E17-C7BDDF522E22}" type="pres">
      <dgm:prSet presAssocID="{0E491BDC-5C99-4B08-A0AB-1B154FA81992}" presName="rootComposite" presStyleCnt="0"/>
      <dgm:spPr/>
    </dgm:pt>
    <dgm:pt modelId="{060F8CE3-8EB4-4A1C-BFBB-456CB1AD3974}" type="pres">
      <dgm:prSet presAssocID="{0E491BDC-5C99-4B08-A0AB-1B154FA81992}" presName="rootText" presStyleLbl="node3" presStyleIdx="1" presStyleCnt="3">
        <dgm:presLayoutVars>
          <dgm:chPref val="3"/>
        </dgm:presLayoutVars>
      </dgm:prSet>
      <dgm:spPr/>
      <dgm:t>
        <a:bodyPr/>
        <a:lstStyle/>
        <a:p>
          <a:endParaRPr lang="en-US"/>
        </a:p>
      </dgm:t>
    </dgm:pt>
    <dgm:pt modelId="{639D21AA-7B5D-470E-B585-CC9DAAABB640}" type="pres">
      <dgm:prSet presAssocID="{0E491BDC-5C99-4B08-A0AB-1B154FA81992}" presName="rootConnector" presStyleLbl="node3" presStyleIdx="1" presStyleCnt="3"/>
      <dgm:spPr/>
      <dgm:t>
        <a:bodyPr/>
        <a:lstStyle/>
        <a:p>
          <a:endParaRPr lang="en-US"/>
        </a:p>
      </dgm:t>
    </dgm:pt>
    <dgm:pt modelId="{8A215CA0-C137-4FD4-B56D-724BB313D623}" type="pres">
      <dgm:prSet presAssocID="{0E491BDC-5C99-4B08-A0AB-1B154FA81992}" presName="hierChild4" presStyleCnt="0"/>
      <dgm:spPr/>
    </dgm:pt>
    <dgm:pt modelId="{B31936BA-784E-43EA-88BE-4BF6A28DA330}" type="pres">
      <dgm:prSet presAssocID="{5494843E-04DD-4C61-AA56-764DD2972086}" presName="Name35" presStyleLbl="parChTrans1D4" presStyleIdx="0" presStyleCnt="12"/>
      <dgm:spPr/>
      <dgm:t>
        <a:bodyPr/>
        <a:lstStyle/>
        <a:p>
          <a:endParaRPr lang="en-US"/>
        </a:p>
      </dgm:t>
    </dgm:pt>
    <dgm:pt modelId="{4CF5033C-3611-477B-8E2C-0A6B9E524F56}" type="pres">
      <dgm:prSet presAssocID="{A2F189F3-4D62-4584-98F5-666AF2BB2699}" presName="hierRoot2" presStyleCnt="0">
        <dgm:presLayoutVars>
          <dgm:hierBranch/>
        </dgm:presLayoutVars>
      </dgm:prSet>
      <dgm:spPr/>
    </dgm:pt>
    <dgm:pt modelId="{F6CC8448-4B28-41A2-B09D-826F45F45D3D}" type="pres">
      <dgm:prSet presAssocID="{A2F189F3-4D62-4584-98F5-666AF2BB2699}" presName="rootComposite" presStyleCnt="0"/>
      <dgm:spPr/>
    </dgm:pt>
    <dgm:pt modelId="{5AA6C8E6-FCCC-4783-9A19-D19E195DFDB1}" type="pres">
      <dgm:prSet presAssocID="{A2F189F3-4D62-4584-98F5-666AF2BB2699}" presName="rootText" presStyleLbl="node4" presStyleIdx="0" presStyleCnt="12">
        <dgm:presLayoutVars>
          <dgm:chPref val="3"/>
        </dgm:presLayoutVars>
      </dgm:prSet>
      <dgm:spPr/>
      <dgm:t>
        <a:bodyPr/>
        <a:lstStyle/>
        <a:p>
          <a:endParaRPr lang="en-US"/>
        </a:p>
      </dgm:t>
    </dgm:pt>
    <dgm:pt modelId="{BD9EDB7F-BEA3-45AA-96BA-A207F1BD7CB5}" type="pres">
      <dgm:prSet presAssocID="{A2F189F3-4D62-4584-98F5-666AF2BB2699}" presName="rootConnector" presStyleLbl="node4" presStyleIdx="0" presStyleCnt="12"/>
      <dgm:spPr/>
      <dgm:t>
        <a:bodyPr/>
        <a:lstStyle/>
        <a:p>
          <a:endParaRPr lang="en-US"/>
        </a:p>
      </dgm:t>
    </dgm:pt>
    <dgm:pt modelId="{A30C24BC-7119-404A-A177-029072BC3659}" type="pres">
      <dgm:prSet presAssocID="{A2F189F3-4D62-4584-98F5-666AF2BB2699}" presName="hierChild4" presStyleCnt="0"/>
      <dgm:spPr/>
    </dgm:pt>
    <dgm:pt modelId="{5BDD049D-F019-44B0-AAA2-36B58BEB6839}" type="pres">
      <dgm:prSet presAssocID="{1E0F0C56-849C-4CA8-832A-6310279689CB}" presName="Name35" presStyleLbl="parChTrans1D4" presStyleIdx="1" presStyleCnt="12"/>
      <dgm:spPr/>
      <dgm:t>
        <a:bodyPr/>
        <a:lstStyle/>
        <a:p>
          <a:endParaRPr lang="en-US"/>
        </a:p>
      </dgm:t>
    </dgm:pt>
    <dgm:pt modelId="{93140A55-FAE9-4769-8466-A4E11F9FF790}" type="pres">
      <dgm:prSet presAssocID="{EF68CA79-7312-4FAC-9BBB-CC12FDC0400D}" presName="hierRoot2" presStyleCnt="0">
        <dgm:presLayoutVars>
          <dgm:hierBranch val="r"/>
        </dgm:presLayoutVars>
      </dgm:prSet>
      <dgm:spPr/>
    </dgm:pt>
    <dgm:pt modelId="{0E5EA1F4-E1FE-4173-BA4C-7EE34C573280}" type="pres">
      <dgm:prSet presAssocID="{EF68CA79-7312-4FAC-9BBB-CC12FDC0400D}" presName="rootComposite" presStyleCnt="0"/>
      <dgm:spPr/>
    </dgm:pt>
    <dgm:pt modelId="{21A5B138-F1C8-46B8-BAA0-8D9E431E9AD4}" type="pres">
      <dgm:prSet presAssocID="{EF68CA79-7312-4FAC-9BBB-CC12FDC0400D}" presName="rootText" presStyleLbl="node4" presStyleIdx="1" presStyleCnt="12">
        <dgm:presLayoutVars>
          <dgm:chPref val="3"/>
        </dgm:presLayoutVars>
      </dgm:prSet>
      <dgm:spPr/>
      <dgm:t>
        <a:bodyPr/>
        <a:lstStyle/>
        <a:p>
          <a:endParaRPr lang="en-US"/>
        </a:p>
      </dgm:t>
    </dgm:pt>
    <dgm:pt modelId="{8030854B-65E8-4B4E-AAA8-E962CD19C546}" type="pres">
      <dgm:prSet presAssocID="{EF68CA79-7312-4FAC-9BBB-CC12FDC0400D}" presName="rootConnector" presStyleLbl="node4" presStyleIdx="1" presStyleCnt="12"/>
      <dgm:spPr/>
      <dgm:t>
        <a:bodyPr/>
        <a:lstStyle/>
        <a:p>
          <a:endParaRPr lang="en-US"/>
        </a:p>
      </dgm:t>
    </dgm:pt>
    <dgm:pt modelId="{75672EC7-129D-416E-B433-022F45202CEB}" type="pres">
      <dgm:prSet presAssocID="{EF68CA79-7312-4FAC-9BBB-CC12FDC0400D}" presName="hierChild4" presStyleCnt="0"/>
      <dgm:spPr/>
    </dgm:pt>
    <dgm:pt modelId="{58CF8196-07D9-4A77-86A0-E4F9AF23421E}" type="pres">
      <dgm:prSet presAssocID="{EF68CA79-7312-4FAC-9BBB-CC12FDC0400D}" presName="hierChild5" presStyleCnt="0"/>
      <dgm:spPr/>
    </dgm:pt>
    <dgm:pt modelId="{591590B3-F076-4DD1-B60F-B1B329E6B469}" type="pres">
      <dgm:prSet presAssocID="{3134016F-99A5-4D9A-B909-5DC7786058C9}" presName="Name35" presStyleLbl="parChTrans1D4" presStyleIdx="2" presStyleCnt="12"/>
      <dgm:spPr/>
      <dgm:t>
        <a:bodyPr/>
        <a:lstStyle/>
        <a:p>
          <a:endParaRPr lang="en-US"/>
        </a:p>
      </dgm:t>
    </dgm:pt>
    <dgm:pt modelId="{52C0AF21-53A7-4D9F-AC22-FB02DDBD963E}" type="pres">
      <dgm:prSet presAssocID="{0E53CD25-7A3D-481B-B921-8367B963B219}" presName="hierRoot2" presStyleCnt="0">
        <dgm:presLayoutVars>
          <dgm:hierBranch/>
        </dgm:presLayoutVars>
      </dgm:prSet>
      <dgm:spPr/>
    </dgm:pt>
    <dgm:pt modelId="{1768BEEF-B740-4FB0-A2D0-0CEB7A926777}" type="pres">
      <dgm:prSet presAssocID="{0E53CD25-7A3D-481B-B921-8367B963B219}" presName="rootComposite" presStyleCnt="0"/>
      <dgm:spPr/>
    </dgm:pt>
    <dgm:pt modelId="{A04AD3E6-11CE-4D23-85ED-5A0583B9B4D8}" type="pres">
      <dgm:prSet presAssocID="{0E53CD25-7A3D-481B-B921-8367B963B219}" presName="rootText" presStyleLbl="node4" presStyleIdx="2" presStyleCnt="12">
        <dgm:presLayoutVars>
          <dgm:chPref val="3"/>
        </dgm:presLayoutVars>
      </dgm:prSet>
      <dgm:spPr/>
      <dgm:t>
        <a:bodyPr/>
        <a:lstStyle/>
        <a:p>
          <a:endParaRPr lang="en-US"/>
        </a:p>
      </dgm:t>
    </dgm:pt>
    <dgm:pt modelId="{4ED709CE-A9A3-4DCD-8D37-2C66754E0A68}" type="pres">
      <dgm:prSet presAssocID="{0E53CD25-7A3D-481B-B921-8367B963B219}" presName="rootConnector" presStyleLbl="node4" presStyleIdx="2" presStyleCnt="12"/>
      <dgm:spPr/>
      <dgm:t>
        <a:bodyPr/>
        <a:lstStyle/>
        <a:p>
          <a:endParaRPr lang="en-US"/>
        </a:p>
      </dgm:t>
    </dgm:pt>
    <dgm:pt modelId="{3A36D0B0-4917-4216-A3D7-0A05589AA878}" type="pres">
      <dgm:prSet presAssocID="{0E53CD25-7A3D-481B-B921-8367B963B219}" presName="hierChild4" presStyleCnt="0"/>
      <dgm:spPr/>
    </dgm:pt>
    <dgm:pt modelId="{8B593579-4C96-449A-94A0-169962680F0C}" type="pres">
      <dgm:prSet presAssocID="{036BF196-1021-41D2-9179-FDAF009BA098}" presName="Name35" presStyleLbl="parChTrans1D4" presStyleIdx="3" presStyleCnt="12"/>
      <dgm:spPr/>
      <dgm:t>
        <a:bodyPr/>
        <a:lstStyle/>
        <a:p>
          <a:endParaRPr lang="en-US"/>
        </a:p>
      </dgm:t>
    </dgm:pt>
    <dgm:pt modelId="{905A95E9-1B7E-43C4-AB3A-09EACA439F2C}" type="pres">
      <dgm:prSet presAssocID="{C96D7319-CA1E-4067-9C9B-EF0C61C4DD79}" presName="hierRoot2" presStyleCnt="0">
        <dgm:presLayoutVars>
          <dgm:hierBranch/>
        </dgm:presLayoutVars>
      </dgm:prSet>
      <dgm:spPr/>
    </dgm:pt>
    <dgm:pt modelId="{4A47187F-C3E7-497F-91C5-8E4BFCB6D35D}" type="pres">
      <dgm:prSet presAssocID="{C96D7319-CA1E-4067-9C9B-EF0C61C4DD79}" presName="rootComposite" presStyleCnt="0"/>
      <dgm:spPr/>
    </dgm:pt>
    <dgm:pt modelId="{6706A782-0F15-454F-8DD0-7511F4B0E0F0}" type="pres">
      <dgm:prSet presAssocID="{C96D7319-CA1E-4067-9C9B-EF0C61C4DD79}" presName="rootText" presStyleLbl="node4" presStyleIdx="3" presStyleCnt="12">
        <dgm:presLayoutVars>
          <dgm:chPref val="3"/>
        </dgm:presLayoutVars>
      </dgm:prSet>
      <dgm:spPr/>
      <dgm:t>
        <a:bodyPr/>
        <a:lstStyle/>
        <a:p>
          <a:endParaRPr lang="en-US"/>
        </a:p>
      </dgm:t>
    </dgm:pt>
    <dgm:pt modelId="{C6D7D26D-B31E-4763-811A-8046F43E604A}" type="pres">
      <dgm:prSet presAssocID="{C96D7319-CA1E-4067-9C9B-EF0C61C4DD79}" presName="rootConnector" presStyleLbl="node4" presStyleIdx="3" presStyleCnt="12"/>
      <dgm:spPr/>
      <dgm:t>
        <a:bodyPr/>
        <a:lstStyle/>
        <a:p>
          <a:endParaRPr lang="en-US"/>
        </a:p>
      </dgm:t>
    </dgm:pt>
    <dgm:pt modelId="{50C31B9E-45D6-49FB-B322-8CC91DD22011}" type="pres">
      <dgm:prSet presAssocID="{C96D7319-CA1E-4067-9C9B-EF0C61C4DD79}" presName="hierChild4" presStyleCnt="0"/>
      <dgm:spPr/>
    </dgm:pt>
    <dgm:pt modelId="{9AC0EF61-79DD-4C08-AFD5-D651514D4129}" type="pres">
      <dgm:prSet presAssocID="{2857F701-D634-451C-B26A-2552489807B0}" presName="Name35" presStyleLbl="parChTrans1D4" presStyleIdx="4" presStyleCnt="12"/>
      <dgm:spPr/>
      <dgm:t>
        <a:bodyPr/>
        <a:lstStyle/>
        <a:p>
          <a:endParaRPr lang="en-US"/>
        </a:p>
      </dgm:t>
    </dgm:pt>
    <dgm:pt modelId="{D2924FCD-1E21-47C2-8CE9-7C43E290CCC4}" type="pres">
      <dgm:prSet presAssocID="{14FF3860-B8E8-4EDA-B8D1-EA0E206AD396}" presName="hierRoot2" presStyleCnt="0">
        <dgm:presLayoutVars>
          <dgm:hierBranch val="r"/>
        </dgm:presLayoutVars>
      </dgm:prSet>
      <dgm:spPr/>
    </dgm:pt>
    <dgm:pt modelId="{11938A7F-269F-408D-AB4D-8214B2D19B77}" type="pres">
      <dgm:prSet presAssocID="{14FF3860-B8E8-4EDA-B8D1-EA0E206AD396}" presName="rootComposite" presStyleCnt="0"/>
      <dgm:spPr/>
    </dgm:pt>
    <dgm:pt modelId="{6E1E20DE-A417-4BC7-8D81-6A5B35193712}" type="pres">
      <dgm:prSet presAssocID="{14FF3860-B8E8-4EDA-B8D1-EA0E206AD396}" presName="rootText" presStyleLbl="node4" presStyleIdx="4" presStyleCnt="12">
        <dgm:presLayoutVars>
          <dgm:chPref val="3"/>
        </dgm:presLayoutVars>
      </dgm:prSet>
      <dgm:spPr/>
      <dgm:t>
        <a:bodyPr/>
        <a:lstStyle/>
        <a:p>
          <a:endParaRPr lang="en-US"/>
        </a:p>
      </dgm:t>
    </dgm:pt>
    <dgm:pt modelId="{6E415172-E0F6-4381-8C84-75A8DC9B6931}" type="pres">
      <dgm:prSet presAssocID="{14FF3860-B8E8-4EDA-B8D1-EA0E206AD396}" presName="rootConnector" presStyleLbl="node4" presStyleIdx="4" presStyleCnt="12"/>
      <dgm:spPr/>
      <dgm:t>
        <a:bodyPr/>
        <a:lstStyle/>
        <a:p>
          <a:endParaRPr lang="en-US"/>
        </a:p>
      </dgm:t>
    </dgm:pt>
    <dgm:pt modelId="{AA9A4D3B-05AE-4CF9-B2EF-AC01C18A6783}" type="pres">
      <dgm:prSet presAssocID="{14FF3860-B8E8-4EDA-B8D1-EA0E206AD396}" presName="hierChild4" presStyleCnt="0"/>
      <dgm:spPr/>
    </dgm:pt>
    <dgm:pt modelId="{53BB2039-D55A-46A9-8CCE-24004A2C246F}" type="pres">
      <dgm:prSet presAssocID="{14FF3860-B8E8-4EDA-B8D1-EA0E206AD396}" presName="hierChild5" presStyleCnt="0"/>
      <dgm:spPr/>
    </dgm:pt>
    <dgm:pt modelId="{97D2F3B8-809C-4D88-BDD0-CA13ADF08C79}" type="pres">
      <dgm:prSet presAssocID="{C96D7319-CA1E-4067-9C9B-EF0C61C4DD79}" presName="hierChild5" presStyleCnt="0"/>
      <dgm:spPr/>
    </dgm:pt>
    <dgm:pt modelId="{BB823A6B-9606-4F56-8F66-EDB30FEFAF69}" type="pres">
      <dgm:prSet presAssocID="{0E53CD25-7A3D-481B-B921-8367B963B219}" presName="hierChild5" presStyleCnt="0"/>
      <dgm:spPr/>
    </dgm:pt>
    <dgm:pt modelId="{D61711C8-89F1-4487-8D27-917A0AD067EC}" type="pres">
      <dgm:prSet presAssocID="{08ED07A2-AD8E-41C6-9F52-5504AB288545}" presName="Name35" presStyleLbl="parChTrans1D4" presStyleIdx="5" presStyleCnt="12"/>
      <dgm:spPr/>
      <dgm:t>
        <a:bodyPr/>
        <a:lstStyle/>
        <a:p>
          <a:endParaRPr lang="en-US"/>
        </a:p>
      </dgm:t>
    </dgm:pt>
    <dgm:pt modelId="{CCF9F544-E8B6-4139-A567-E4863D436B0B}" type="pres">
      <dgm:prSet presAssocID="{4C696958-DA1C-4318-B711-97D127B06929}" presName="hierRoot2" presStyleCnt="0">
        <dgm:presLayoutVars>
          <dgm:hierBranch val="r"/>
        </dgm:presLayoutVars>
      </dgm:prSet>
      <dgm:spPr/>
    </dgm:pt>
    <dgm:pt modelId="{CFE47872-4CCC-4C22-96D2-6CDAAEEE3ADB}" type="pres">
      <dgm:prSet presAssocID="{4C696958-DA1C-4318-B711-97D127B06929}" presName="rootComposite" presStyleCnt="0"/>
      <dgm:spPr/>
    </dgm:pt>
    <dgm:pt modelId="{E6247E33-D9EF-4D4F-B0BD-ECCD592E4502}" type="pres">
      <dgm:prSet presAssocID="{4C696958-DA1C-4318-B711-97D127B06929}" presName="rootText" presStyleLbl="node4" presStyleIdx="5" presStyleCnt="12">
        <dgm:presLayoutVars>
          <dgm:chPref val="3"/>
        </dgm:presLayoutVars>
      </dgm:prSet>
      <dgm:spPr/>
      <dgm:t>
        <a:bodyPr/>
        <a:lstStyle/>
        <a:p>
          <a:endParaRPr lang="en-US"/>
        </a:p>
      </dgm:t>
    </dgm:pt>
    <dgm:pt modelId="{6D506975-392D-401F-A2FC-A688766BE745}" type="pres">
      <dgm:prSet presAssocID="{4C696958-DA1C-4318-B711-97D127B06929}" presName="rootConnector" presStyleLbl="node4" presStyleIdx="5" presStyleCnt="12"/>
      <dgm:spPr/>
      <dgm:t>
        <a:bodyPr/>
        <a:lstStyle/>
        <a:p>
          <a:endParaRPr lang="en-US"/>
        </a:p>
      </dgm:t>
    </dgm:pt>
    <dgm:pt modelId="{8E4F4184-D7E0-4E4A-A186-1BB93D24D4BA}" type="pres">
      <dgm:prSet presAssocID="{4C696958-DA1C-4318-B711-97D127B06929}" presName="hierChild4" presStyleCnt="0"/>
      <dgm:spPr/>
    </dgm:pt>
    <dgm:pt modelId="{813C1010-F58E-4277-8201-486F65379C3A}" type="pres">
      <dgm:prSet presAssocID="{4C696958-DA1C-4318-B711-97D127B06929}" presName="hierChild5" presStyleCnt="0"/>
      <dgm:spPr/>
    </dgm:pt>
    <dgm:pt modelId="{A67E79AE-10AE-45A2-8353-8A80DE54705B}" type="pres">
      <dgm:prSet presAssocID="{A2F189F3-4D62-4584-98F5-666AF2BB2699}" presName="hierChild5" presStyleCnt="0"/>
      <dgm:spPr/>
    </dgm:pt>
    <dgm:pt modelId="{82FAC5E5-8D29-4AA1-B87E-992337C573F7}" type="pres">
      <dgm:prSet presAssocID="{6616BAA6-06A0-4E3D-AD0D-8F69774EB692}" presName="Name35" presStyleLbl="parChTrans1D4" presStyleIdx="6" presStyleCnt="12"/>
      <dgm:spPr/>
      <dgm:t>
        <a:bodyPr/>
        <a:lstStyle/>
        <a:p>
          <a:endParaRPr lang="en-US"/>
        </a:p>
      </dgm:t>
    </dgm:pt>
    <dgm:pt modelId="{17477BBD-1380-42D6-9D4E-B347B2E04EDA}" type="pres">
      <dgm:prSet presAssocID="{B4E4646D-5F22-4F37-8FF1-5F2C371CAE54}" presName="hierRoot2" presStyleCnt="0">
        <dgm:presLayoutVars>
          <dgm:hierBranch/>
        </dgm:presLayoutVars>
      </dgm:prSet>
      <dgm:spPr/>
    </dgm:pt>
    <dgm:pt modelId="{80BCE0F4-418B-4EF8-8AFA-852C0A862342}" type="pres">
      <dgm:prSet presAssocID="{B4E4646D-5F22-4F37-8FF1-5F2C371CAE54}" presName="rootComposite" presStyleCnt="0"/>
      <dgm:spPr/>
    </dgm:pt>
    <dgm:pt modelId="{93D8DD61-F75A-47FA-94EC-DBD09FC690C1}" type="pres">
      <dgm:prSet presAssocID="{B4E4646D-5F22-4F37-8FF1-5F2C371CAE54}" presName="rootText" presStyleLbl="node4" presStyleIdx="6" presStyleCnt="12">
        <dgm:presLayoutVars>
          <dgm:chPref val="3"/>
        </dgm:presLayoutVars>
      </dgm:prSet>
      <dgm:spPr/>
      <dgm:t>
        <a:bodyPr/>
        <a:lstStyle/>
        <a:p>
          <a:endParaRPr lang="en-US"/>
        </a:p>
      </dgm:t>
    </dgm:pt>
    <dgm:pt modelId="{9B1A6070-6607-421D-914C-F4C1DF8BDE3E}" type="pres">
      <dgm:prSet presAssocID="{B4E4646D-5F22-4F37-8FF1-5F2C371CAE54}" presName="rootConnector" presStyleLbl="node4" presStyleIdx="6" presStyleCnt="12"/>
      <dgm:spPr/>
      <dgm:t>
        <a:bodyPr/>
        <a:lstStyle/>
        <a:p>
          <a:endParaRPr lang="en-US"/>
        </a:p>
      </dgm:t>
    </dgm:pt>
    <dgm:pt modelId="{08F476B2-BFFA-4BD2-AA0F-90CC17FC83D2}" type="pres">
      <dgm:prSet presAssocID="{B4E4646D-5F22-4F37-8FF1-5F2C371CAE54}" presName="hierChild4" presStyleCnt="0"/>
      <dgm:spPr/>
    </dgm:pt>
    <dgm:pt modelId="{E39F7060-0195-45AB-9FC6-05D2550AE635}" type="pres">
      <dgm:prSet presAssocID="{49E1AEED-7273-4EB5-A966-BB34ADCA995F}" presName="Name35" presStyleLbl="parChTrans1D4" presStyleIdx="7" presStyleCnt="12"/>
      <dgm:spPr/>
      <dgm:t>
        <a:bodyPr/>
        <a:lstStyle/>
        <a:p>
          <a:endParaRPr lang="en-US"/>
        </a:p>
      </dgm:t>
    </dgm:pt>
    <dgm:pt modelId="{F86F3B47-A720-4948-A3AE-8271BE7BE29B}" type="pres">
      <dgm:prSet presAssocID="{84B51587-9442-451E-9F35-88A0F8C370CB}" presName="hierRoot2" presStyleCnt="0">
        <dgm:presLayoutVars>
          <dgm:hierBranch val="r"/>
        </dgm:presLayoutVars>
      </dgm:prSet>
      <dgm:spPr/>
    </dgm:pt>
    <dgm:pt modelId="{490B2FCB-A343-490A-9F15-CBFBB825E5E2}" type="pres">
      <dgm:prSet presAssocID="{84B51587-9442-451E-9F35-88A0F8C370CB}" presName="rootComposite" presStyleCnt="0"/>
      <dgm:spPr/>
    </dgm:pt>
    <dgm:pt modelId="{AA172827-C4A7-4913-8D6B-CC9CB1330DB7}" type="pres">
      <dgm:prSet presAssocID="{84B51587-9442-451E-9F35-88A0F8C370CB}" presName="rootText" presStyleLbl="node4" presStyleIdx="7" presStyleCnt="12">
        <dgm:presLayoutVars>
          <dgm:chPref val="3"/>
        </dgm:presLayoutVars>
      </dgm:prSet>
      <dgm:spPr/>
      <dgm:t>
        <a:bodyPr/>
        <a:lstStyle/>
        <a:p>
          <a:endParaRPr lang="en-US"/>
        </a:p>
      </dgm:t>
    </dgm:pt>
    <dgm:pt modelId="{942D072A-5D20-4A1F-8E6A-3779F316BB6D}" type="pres">
      <dgm:prSet presAssocID="{84B51587-9442-451E-9F35-88A0F8C370CB}" presName="rootConnector" presStyleLbl="node4" presStyleIdx="7" presStyleCnt="12"/>
      <dgm:spPr/>
      <dgm:t>
        <a:bodyPr/>
        <a:lstStyle/>
        <a:p>
          <a:endParaRPr lang="en-US"/>
        </a:p>
      </dgm:t>
    </dgm:pt>
    <dgm:pt modelId="{9F29574A-EFFA-48AC-921B-45AD39CE5E82}" type="pres">
      <dgm:prSet presAssocID="{84B51587-9442-451E-9F35-88A0F8C370CB}" presName="hierChild4" presStyleCnt="0"/>
      <dgm:spPr/>
    </dgm:pt>
    <dgm:pt modelId="{09BC3BC1-DD3A-4B96-A79E-40B90C17EF9F}" type="pres">
      <dgm:prSet presAssocID="{84B51587-9442-451E-9F35-88A0F8C370CB}" presName="hierChild5" presStyleCnt="0"/>
      <dgm:spPr/>
    </dgm:pt>
    <dgm:pt modelId="{CDC0454C-EAA6-49B5-8841-FC9977040E57}" type="pres">
      <dgm:prSet presAssocID="{9F965522-F170-4610-83E5-BE56D0A54D77}" presName="Name35" presStyleLbl="parChTrans1D4" presStyleIdx="8" presStyleCnt="12"/>
      <dgm:spPr/>
      <dgm:t>
        <a:bodyPr/>
        <a:lstStyle/>
        <a:p>
          <a:endParaRPr lang="en-US"/>
        </a:p>
      </dgm:t>
    </dgm:pt>
    <dgm:pt modelId="{F1ED0831-BBC3-44B2-ABAA-B51B1A6D7048}" type="pres">
      <dgm:prSet presAssocID="{AB4573AA-408F-46DB-AE2C-938584F26DA2}" presName="hierRoot2" presStyleCnt="0">
        <dgm:presLayoutVars>
          <dgm:hierBranch/>
        </dgm:presLayoutVars>
      </dgm:prSet>
      <dgm:spPr/>
    </dgm:pt>
    <dgm:pt modelId="{B5BE82AE-28DC-420D-98E7-39A7BF31096F}" type="pres">
      <dgm:prSet presAssocID="{AB4573AA-408F-46DB-AE2C-938584F26DA2}" presName="rootComposite" presStyleCnt="0"/>
      <dgm:spPr/>
    </dgm:pt>
    <dgm:pt modelId="{66D2100D-E99A-4645-87AF-2EBA7B9636A1}" type="pres">
      <dgm:prSet presAssocID="{AB4573AA-408F-46DB-AE2C-938584F26DA2}" presName="rootText" presStyleLbl="node4" presStyleIdx="8" presStyleCnt="12">
        <dgm:presLayoutVars>
          <dgm:chPref val="3"/>
        </dgm:presLayoutVars>
      </dgm:prSet>
      <dgm:spPr/>
      <dgm:t>
        <a:bodyPr/>
        <a:lstStyle/>
        <a:p>
          <a:endParaRPr lang="en-US"/>
        </a:p>
      </dgm:t>
    </dgm:pt>
    <dgm:pt modelId="{81FF27AF-5D29-4873-BE47-3E8981B599CD}" type="pres">
      <dgm:prSet presAssocID="{AB4573AA-408F-46DB-AE2C-938584F26DA2}" presName="rootConnector" presStyleLbl="node4" presStyleIdx="8" presStyleCnt="12"/>
      <dgm:spPr/>
      <dgm:t>
        <a:bodyPr/>
        <a:lstStyle/>
        <a:p>
          <a:endParaRPr lang="en-US"/>
        </a:p>
      </dgm:t>
    </dgm:pt>
    <dgm:pt modelId="{0121D73E-49B9-4D85-AF2F-512BFF4C6A31}" type="pres">
      <dgm:prSet presAssocID="{AB4573AA-408F-46DB-AE2C-938584F26DA2}" presName="hierChild4" presStyleCnt="0"/>
      <dgm:spPr/>
    </dgm:pt>
    <dgm:pt modelId="{58829C46-8B31-44FC-A765-118BFFC0094D}" type="pres">
      <dgm:prSet presAssocID="{0BFDFCFC-2F74-48D2-A25A-08F184F1373C}" presName="Name35" presStyleLbl="parChTrans1D4" presStyleIdx="9" presStyleCnt="12"/>
      <dgm:spPr/>
      <dgm:t>
        <a:bodyPr/>
        <a:lstStyle/>
        <a:p>
          <a:endParaRPr lang="en-US"/>
        </a:p>
      </dgm:t>
    </dgm:pt>
    <dgm:pt modelId="{79E2A1F2-9986-4689-9AF0-ED461C3B03EE}" type="pres">
      <dgm:prSet presAssocID="{28886871-F402-4141-8299-42874AABA0A7}" presName="hierRoot2" presStyleCnt="0">
        <dgm:presLayoutVars>
          <dgm:hierBranch/>
        </dgm:presLayoutVars>
      </dgm:prSet>
      <dgm:spPr/>
    </dgm:pt>
    <dgm:pt modelId="{5B3EBA33-EA61-41DC-9BB5-3FE48E244148}" type="pres">
      <dgm:prSet presAssocID="{28886871-F402-4141-8299-42874AABA0A7}" presName="rootComposite" presStyleCnt="0"/>
      <dgm:spPr/>
    </dgm:pt>
    <dgm:pt modelId="{DC5B687F-A91F-47BD-8993-44DE2EBF24E1}" type="pres">
      <dgm:prSet presAssocID="{28886871-F402-4141-8299-42874AABA0A7}" presName="rootText" presStyleLbl="node4" presStyleIdx="9" presStyleCnt="12">
        <dgm:presLayoutVars>
          <dgm:chPref val="3"/>
        </dgm:presLayoutVars>
      </dgm:prSet>
      <dgm:spPr/>
      <dgm:t>
        <a:bodyPr/>
        <a:lstStyle/>
        <a:p>
          <a:endParaRPr lang="en-US"/>
        </a:p>
      </dgm:t>
    </dgm:pt>
    <dgm:pt modelId="{DC8C0CCF-782F-47DD-9A91-29ADF3A785C3}" type="pres">
      <dgm:prSet presAssocID="{28886871-F402-4141-8299-42874AABA0A7}" presName="rootConnector" presStyleLbl="node4" presStyleIdx="9" presStyleCnt="12"/>
      <dgm:spPr/>
      <dgm:t>
        <a:bodyPr/>
        <a:lstStyle/>
        <a:p>
          <a:endParaRPr lang="en-US"/>
        </a:p>
      </dgm:t>
    </dgm:pt>
    <dgm:pt modelId="{59132532-63EC-43CA-8F0D-BFD17BBB2C15}" type="pres">
      <dgm:prSet presAssocID="{28886871-F402-4141-8299-42874AABA0A7}" presName="hierChild4" presStyleCnt="0"/>
      <dgm:spPr/>
    </dgm:pt>
    <dgm:pt modelId="{14F33866-5860-409E-8F24-E99379B03017}" type="pres">
      <dgm:prSet presAssocID="{449B216F-8F86-4B05-B331-B2D9978E71F1}" presName="Name35" presStyleLbl="parChTrans1D4" presStyleIdx="10" presStyleCnt="12"/>
      <dgm:spPr/>
      <dgm:t>
        <a:bodyPr/>
        <a:lstStyle/>
        <a:p>
          <a:endParaRPr lang="en-US"/>
        </a:p>
      </dgm:t>
    </dgm:pt>
    <dgm:pt modelId="{F440E4F9-9982-469D-8DA7-12EB4D9035DF}" type="pres">
      <dgm:prSet presAssocID="{3C6ADEAC-CBA0-4845-A554-A914F7912EA8}" presName="hierRoot2" presStyleCnt="0">
        <dgm:presLayoutVars>
          <dgm:hierBranch val="r"/>
        </dgm:presLayoutVars>
      </dgm:prSet>
      <dgm:spPr/>
    </dgm:pt>
    <dgm:pt modelId="{98092E35-565A-4747-9572-812D46445672}" type="pres">
      <dgm:prSet presAssocID="{3C6ADEAC-CBA0-4845-A554-A914F7912EA8}" presName="rootComposite" presStyleCnt="0"/>
      <dgm:spPr/>
    </dgm:pt>
    <dgm:pt modelId="{58B87F91-480E-4B7D-BA23-89EC99A50199}" type="pres">
      <dgm:prSet presAssocID="{3C6ADEAC-CBA0-4845-A554-A914F7912EA8}" presName="rootText" presStyleLbl="node4" presStyleIdx="10" presStyleCnt="12">
        <dgm:presLayoutVars>
          <dgm:chPref val="3"/>
        </dgm:presLayoutVars>
      </dgm:prSet>
      <dgm:spPr/>
      <dgm:t>
        <a:bodyPr/>
        <a:lstStyle/>
        <a:p>
          <a:endParaRPr lang="en-US"/>
        </a:p>
      </dgm:t>
    </dgm:pt>
    <dgm:pt modelId="{1A365982-800E-41D1-97F6-C2EC98F0DB96}" type="pres">
      <dgm:prSet presAssocID="{3C6ADEAC-CBA0-4845-A554-A914F7912EA8}" presName="rootConnector" presStyleLbl="node4" presStyleIdx="10" presStyleCnt="12"/>
      <dgm:spPr/>
      <dgm:t>
        <a:bodyPr/>
        <a:lstStyle/>
        <a:p>
          <a:endParaRPr lang="en-US"/>
        </a:p>
      </dgm:t>
    </dgm:pt>
    <dgm:pt modelId="{FA62388E-B303-4AEF-9118-9473AF897858}" type="pres">
      <dgm:prSet presAssocID="{3C6ADEAC-CBA0-4845-A554-A914F7912EA8}" presName="hierChild4" presStyleCnt="0"/>
      <dgm:spPr/>
    </dgm:pt>
    <dgm:pt modelId="{ABBEC2A1-26C3-41FE-A3B6-A8A8728AE14B}" type="pres">
      <dgm:prSet presAssocID="{3C6ADEAC-CBA0-4845-A554-A914F7912EA8}" presName="hierChild5" presStyleCnt="0"/>
      <dgm:spPr/>
    </dgm:pt>
    <dgm:pt modelId="{0184F883-6147-4C63-B866-B2BA732E0FFB}" type="pres">
      <dgm:prSet presAssocID="{28886871-F402-4141-8299-42874AABA0A7}" presName="hierChild5" presStyleCnt="0"/>
      <dgm:spPr/>
    </dgm:pt>
    <dgm:pt modelId="{6FE47EE0-C02F-4CB5-B408-A446F049843C}" type="pres">
      <dgm:prSet presAssocID="{AB4573AA-408F-46DB-AE2C-938584F26DA2}" presName="hierChild5" presStyleCnt="0"/>
      <dgm:spPr/>
    </dgm:pt>
    <dgm:pt modelId="{B781D9CF-8FD7-4FE5-A5E1-793EBB22E9D9}" type="pres">
      <dgm:prSet presAssocID="{92CC5344-1344-4188-A016-CA77056844A8}" presName="Name35" presStyleLbl="parChTrans1D4" presStyleIdx="11" presStyleCnt="12"/>
      <dgm:spPr/>
      <dgm:t>
        <a:bodyPr/>
        <a:lstStyle/>
        <a:p>
          <a:endParaRPr lang="en-US"/>
        </a:p>
      </dgm:t>
    </dgm:pt>
    <dgm:pt modelId="{B04974B2-8618-4992-977B-A8C88975A76F}" type="pres">
      <dgm:prSet presAssocID="{1CDAF2E1-5D8F-4DB4-BA12-D1571CA38B3A}" presName="hierRoot2" presStyleCnt="0">
        <dgm:presLayoutVars>
          <dgm:hierBranch val="r"/>
        </dgm:presLayoutVars>
      </dgm:prSet>
      <dgm:spPr/>
    </dgm:pt>
    <dgm:pt modelId="{2EB43A24-59B9-4B64-A2BD-15856C23A834}" type="pres">
      <dgm:prSet presAssocID="{1CDAF2E1-5D8F-4DB4-BA12-D1571CA38B3A}" presName="rootComposite" presStyleCnt="0"/>
      <dgm:spPr/>
    </dgm:pt>
    <dgm:pt modelId="{45647346-E28E-4601-8839-B1950FA456FE}" type="pres">
      <dgm:prSet presAssocID="{1CDAF2E1-5D8F-4DB4-BA12-D1571CA38B3A}" presName="rootText" presStyleLbl="node4" presStyleIdx="11" presStyleCnt="12">
        <dgm:presLayoutVars>
          <dgm:chPref val="3"/>
        </dgm:presLayoutVars>
      </dgm:prSet>
      <dgm:spPr/>
      <dgm:t>
        <a:bodyPr/>
        <a:lstStyle/>
        <a:p>
          <a:endParaRPr lang="en-US"/>
        </a:p>
      </dgm:t>
    </dgm:pt>
    <dgm:pt modelId="{A40F5A1C-31C3-489C-A087-A95CABCEF020}" type="pres">
      <dgm:prSet presAssocID="{1CDAF2E1-5D8F-4DB4-BA12-D1571CA38B3A}" presName="rootConnector" presStyleLbl="node4" presStyleIdx="11" presStyleCnt="12"/>
      <dgm:spPr/>
      <dgm:t>
        <a:bodyPr/>
        <a:lstStyle/>
        <a:p>
          <a:endParaRPr lang="en-US"/>
        </a:p>
      </dgm:t>
    </dgm:pt>
    <dgm:pt modelId="{4DB9ABF6-1E77-43C8-817B-8AB35F0F2AB2}" type="pres">
      <dgm:prSet presAssocID="{1CDAF2E1-5D8F-4DB4-BA12-D1571CA38B3A}" presName="hierChild4" presStyleCnt="0"/>
      <dgm:spPr/>
    </dgm:pt>
    <dgm:pt modelId="{2C1216DE-C943-4E9E-8077-2651683C98D2}" type="pres">
      <dgm:prSet presAssocID="{1CDAF2E1-5D8F-4DB4-BA12-D1571CA38B3A}" presName="hierChild5" presStyleCnt="0"/>
      <dgm:spPr/>
    </dgm:pt>
    <dgm:pt modelId="{5426AF6A-03A2-4C98-92D0-FB48BF30A741}" type="pres">
      <dgm:prSet presAssocID="{B4E4646D-5F22-4F37-8FF1-5F2C371CAE54}" presName="hierChild5" presStyleCnt="0"/>
      <dgm:spPr/>
    </dgm:pt>
    <dgm:pt modelId="{AA72158B-823A-4444-8F0C-0FACAAB86B25}" type="pres">
      <dgm:prSet presAssocID="{0E491BDC-5C99-4B08-A0AB-1B154FA81992}" presName="hierChild5" presStyleCnt="0"/>
      <dgm:spPr/>
    </dgm:pt>
    <dgm:pt modelId="{31A9BEB2-5A2E-4CFE-A5AA-B52F27453E55}" type="pres">
      <dgm:prSet presAssocID="{6C2C7F93-699C-476E-84F5-D755A0504614}" presName="Name35" presStyleLbl="parChTrans1D3" presStyleIdx="2" presStyleCnt="3"/>
      <dgm:spPr/>
      <dgm:t>
        <a:bodyPr/>
        <a:lstStyle/>
        <a:p>
          <a:endParaRPr lang="en-US"/>
        </a:p>
      </dgm:t>
    </dgm:pt>
    <dgm:pt modelId="{3ADEC8D2-7861-4E4C-8443-654C09EA00A2}" type="pres">
      <dgm:prSet presAssocID="{83B0A090-78DC-451F-9883-212208E7B87C}" presName="hierRoot2" presStyleCnt="0">
        <dgm:presLayoutVars>
          <dgm:hierBranch val="r"/>
        </dgm:presLayoutVars>
      </dgm:prSet>
      <dgm:spPr/>
    </dgm:pt>
    <dgm:pt modelId="{5C261F28-F72D-406F-A155-5B1454F091A8}" type="pres">
      <dgm:prSet presAssocID="{83B0A090-78DC-451F-9883-212208E7B87C}" presName="rootComposite" presStyleCnt="0"/>
      <dgm:spPr/>
    </dgm:pt>
    <dgm:pt modelId="{AC3E0E7C-D9D9-4FDC-AE83-C9392633C474}" type="pres">
      <dgm:prSet presAssocID="{83B0A090-78DC-451F-9883-212208E7B87C}" presName="rootText" presStyleLbl="node3" presStyleIdx="2" presStyleCnt="3">
        <dgm:presLayoutVars>
          <dgm:chPref val="3"/>
        </dgm:presLayoutVars>
      </dgm:prSet>
      <dgm:spPr/>
      <dgm:t>
        <a:bodyPr/>
        <a:lstStyle/>
        <a:p>
          <a:endParaRPr lang="en-US"/>
        </a:p>
      </dgm:t>
    </dgm:pt>
    <dgm:pt modelId="{EEDFAF4A-05E1-49C9-90ED-BF4C7CC8BE7C}" type="pres">
      <dgm:prSet presAssocID="{83B0A090-78DC-451F-9883-212208E7B87C}" presName="rootConnector" presStyleLbl="node3" presStyleIdx="2" presStyleCnt="3"/>
      <dgm:spPr/>
      <dgm:t>
        <a:bodyPr/>
        <a:lstStyle/>
        <a:p>
          <a:endParaRPr lang="en-US"/>
        </a:p>
      </dgm:t>
    </dgm:pt>
    <dgm:pt modelId="{FF3B84D0-7B65-4D82-ADE9-D172DE1880E8}" type="pres">
      <dgm:prSet presAssocID="{83B0A090-78DC-451F-9883-212208E7B87C}" presName="hierChild4" presStyleCnt="0"/>
      <dgm:spPr/>
    </dgm:pt>
    <dgm:pt modelId="{0A390C8C-252B-426E-B133-0078F2C2B9E4}" type="pres">
      <dgm:prSet presAssocID="{83B0A090-78DC-451F-9883-212208E7B87C}" presName="hierChild5" presStyleCnt="0"/>
      <dgm:spPr/>
    </dgm:pt>
    <dgm:pt modelId="{9589000D-B154-4AED-ACAC-00E348435D5C}" type="pres">
      <dgm:prSet presAssocID="{899C67D4-10B6-4BED-A371-95E03F1F9ECE}" presName="hierChild5" presStyleCnt="0"/>
      <dgm:spPr/>
    </dgm:pt>
    <dgm:pt modelId="{A0D45C3B-D86B-4A1F-B385-058B02CE6859}" type="pres">
      <dgm:prSet presAssocID="{CA54871B-5186-4AB9-A27A-2933D7DE43E4}" presName="hierChild3" presStyleCnt="0"/>
      <dgm:spPr/>
    </dgm:pt>
  </dgm:ptLst>
  <dgm:cxnLst>
    <dgm:cxn modelId="{196DFD67-09E6-4B7C-8FEC-319CDB1547B1}" srcId="{2AF03F3A-DFE2-4FBF-81A8-343E197B0423}" destId="{CA54871B-5186-4AB9-A27A-2933D7DE43E4}" srcOrd="0" destOrd="0" parTransId="{91ECA46B-C20D-43A0-B775-132331579A61}" sibTransId="{5F46AA46-1595-4DEB-BAB8-9EB891534CA1}"/>
    <dgm:cxn modelId="{BC11E029-74A6-4423-B146-31AFB5FD130C}" type="presOf" srcId="{EF68CA79-7312-4FAC-9BBB-CC12FDC0400D}" destId="{21A5B138-F1C8-46B8-BAA0-8D9E431E9AD4}" srcOrd="0" destOrd="0" presId="urn:microsoft.com/office/officeart/2005/8/layout/orgChart1"/>
    <dgm:cxn modelId="{6AD3A7A6-9B1E-4C7D-9660-2C5DFA7959B9}" type="presOf" srcId="{A2F189F3-4D62-4584-98F5-666AF2BB2699}" destId="{5AA6C8E6-FCCC-4783-9A19-D19E195DFDB1}" srcOrd="0" destOrd="0" presId="urn:microsoft.com/office/officeart/2005/8/layout/orgChart1"/>
    <dgm:cxn modelId="{1F887778-E6B8-4743-B4D2-E46AF1A41B0E}" type="presOf" srcId="{0E53CD25-7A3D-481B-B921-8367B963B219}" destId="{A04AD3E6-11CE-4D23-85ED-5A0583B9B4D8}" srcOrd="0" destOrd="0" presId="urn:microsoft.com/office/officeart/2005/8/layout/orgChart1"/>
    <dgm:cxn modelId="{917642CD-6365-4A53-807B-ED105A0ABCC9}" type="presOf" srcId="{49E1AEED-7273-4EB5-A966-BB34ADCA995F}" destId="{E39F7060-0195-45AB-9FC6-05D2550AE635}" srcOrd="0" destOrd="0" presId="urn:microsoft.com/office/officeart/2005/8/layout/orgChart1"/>
    <dgm:cxn modelId="{E1F22732-13EB-4C2B-A43B-D7674B18B104}" srcId="{28886871-F402-4141-8299-42874AABA0A7}" destId="{3C6ADEAC-CBA0-4845-A554-A914F7912EA8}" srcOrd="0" destOrd="0" parTransId="{449B216F-8F86-4B05-B331-B2D9978E71F1}" sibTransId="{9F2B72BC-D407-4952-9743-C96B3ACB714A}"/>
    <dgm:cxn modelId="{44EC4961-1EE9-4EBB-9DBA-CD5CB007B1D6}" srcId="{CA54871B-5186-4AB9-A27A-2933D7DE43E4}" destId="{899C67D4-10B6-4BED-A371-95E03F1F9ECE}" srcOrd="0" destOrd="0" parTransId="{E243D645-394F-4D8B-BACB-7351F3F27A79}" sibTransId="{1F388365-A57C-4300-8107-F483C2138AB1}"/>
    <dgm:cxn modelId="{24A363D8-2A56-4BDD-9E9D-C7BDD8B772F3}" type="presOf" srcId="{28886871-F402-4141-8299-42874AABA0A7}" destId="{DC8C0CCF-782F-47DD-9A91-29ADF3A785C3}" srcOrd="1" destOrd="0" presId="urn:microsoft.com/office/officeart/2005/8/layout/orgChart1"/>
    <dgm:cxn modelId="{B21EDA31-B40F-42AC-AC7E-420334316F6C}" type="presOf" srcId="{4C696958-DA1C-4318-B711-97D127B06929}" destId="{E6247E33-D9EF-4D4F-B0BD-ECCD592E4502}" srcOrd="0" destOrd="0" presId="urn:microsoft.com/office/officeart/2005/8/layout/orgChart1"/>
    <dgm:cxn modelId="{56A04729-8E1A-47FE-9F43-EFA4651D2BD0}" type="presOf" srcId="{CA54871B-5186-4AB9-A27A-2933D7DE43E4}" destId="{5189606A-400F-4BB2-ADB4-E990B3048F9A}" srcOrd="0" destOrd="0" presId="urn:microsoft.com/office/officeart/2005/8/layout/orgChart1"/>
    <dgm:cxn modelId="{EAF394CA-1FBE-4F51-A89B-D0A89AFA388F}" type="presOf" srcId="{036BF196-1021-41D2-9179-FDAF009BA098}" destId="{8B593579-4C96-449A-94A0-169962680F0C}" srcOrd="0" destOrd="0" presId="urn:microsoft.com/office/officeart/2005/8/layout/orgChart1"/>
    <dgm:cxn modelId="{6F7FE446-BA7D-4932-867F-CF7478433821}" srcId="{899C67D4-10B6-4BED-A371-95E03F1F9ECE}" destId="{0E491BDC-5C99-4B08-A0AB-1B154FA81992}" srcOrd="1" destOrd="0" parTransId="{E8385D1D-EAF9-4A61-A6BD-396AE9603738}" sibTransId="{7678AAB4-4C6D-4C7E-950B-C559717F3323}"/>
    <dgm:cxn modelId="{3EDAB711-42B3-47EA-B5BE-10FC8A290728}" type="presOf" srcId="{1E0F0C56-849C-4CA8-832A-6310279689CB}" destId="{5BDD049D-F019-44B0-AAA2-36B58BEB6839}" srcOrd="0" destOrd="0" presId="urn:microsoft.com/office/officeart/2005/8/layout/orgChart1"/>
    <dgm:cxn modelId="{4107494C-8851-4BD8-8A10-79A420565A00}" type="presOf" srcId="{A2F189F3-4D62-4584-98F5-666AF2BB2699}" destId="{BD9EDB7F-BEA3-45AA-96BA-A207F1BD7CB5}" srcOrd="1" destOrd="0" presId="urn:microsoft.com/office/officeart/2005/8/layout/orgChart1"/>
    <dgm:cxn modelId="{8F8925D1-0FEE-47DD-907A-982BC41BFE6B}" type="presOf" srcId="{92CC5344-1344-4188-A016-CA77056844A8}" destId="{B781D9CF-8FD7-4FE5-A5E1-793EBB22E9D9}" srcOrd="0" destOrd="0" presId="urn:microsoft.com/office/officeart/2005/8/layout/orgChart1"/>
    <dgm:cxn modelId="{423D812F-7C90-489F-9911-8CA5A94F19D7}" srcId="{0E53CD25-7A3D-481B-B921-8367B963B219}" destId="{C96D7319-CA1E-4067-9C9B-EF0C61C4DD79}" srcOrd="0" destOrd="0" parTransId="{036BF196-1021-41D2-9179-FDAF009BA098}" sibTransId="{BC606A84-D7FC-44F4-889A-E404C867DECB}"/>
    <dgm:cxn modelId="{9F7CF98C-3429-409D-AF25-7A9BB8D98F18}" type="presOf" srcId="{6616BAA6-06A0-4E3D-AD0D-8F69774EB692}" destId="{82FAC5E5-8D29-4AA1-B87E-992337C573F7}" srcOrd="0" destOrd="0" presId="urn:microsoft.com/office/officeart/2005/8/layout/orgChart1"/>
    <dgm:cxn modelId="{2CEE1DE6-5BBC-4165-84FC-05E8418BC47D}" type="presOf" srcId="{0E491BDC-5C99-4B08-A0AB-1B154FA81992}" destId="{639D21AA-7B5D-470E-B585-CC9DAAABB640}" srcOrd="1" destOrd="0" presId="urn:microsoft.com/office/officeart/2005/8/layout/orgChart1"/>
    <dgm:cxn modelId="{DDF00080-3719-4D97-8C9B-253357C7C8ED}" type="presOf" srcId="{CA54871B-5186-4AB9-A27A-2933D7DE43E4}" destId="{0BCAB241-54A0-4E92-803F-6E62DD52FE2A}" srcOrd="1" destOrd="0" presId="urn:microsoft.com/office/officeart/2005/8/layout/orgChart1"/>
    <dgm:cxn modelId="{4511A629-811D-4954-A8DD-B704063C28E0}" type="presOf" srcId="{1CDAF2E1-5D8F-4DB4-BA12-D1571CA38B3A}" destId="{A40F5A1C-31C3-489C-A087-A95CABCEF020}" srcOrd="1" destOrd="0" presId="urn:microsoft.com/office/officeart/2005/8/layout/orgChart1"/>
    <dgm:cxn modelId="{E7C50A80-92A1-427D-A2F7-19BAF1BC5102}" type="presOf" srcId="{3C6ADEAC-CBA0-4845-A554-A914F7912EA8}" destId="{1A365982-800E-41D1-97F6-C2EC98F0DB96}" srcOrd="1" destOrd="0" presId="urn:microsoft.com/office/officeart/2005/8/layout/orgChart1"/>
    <dgm:cxn modelId="{70DC491C-1657-48D5-B366-7BA974546174}" type="presOf" srcId="{9F965522-F170-4610-83E5-BE56D0A54D77}" destId="{CDC0454C-EAA6-49B5-8841-FC9977040E57}" srcOrd="0" destOrd="0" presId="urn:microsoft.com/office/officeart/2005/8/layout/orgChart1"/>
    <dgm:cxn modelId="{7593BE7D-8E58-4FA9-B691-DD4F52EA29E3}" srcId="{B4E4646D-5F22-4F37-8FF1-5F2C371CAE54}" destId="{AB4573AA-408F-46DB-AE2C-938584F26DA2}" srcOrd="1" destOrd="0" parTransId="{9F965522-F170-4610-83E5-BE56D0A54D77}" sibTransId="{27905E5A-1CB8-4D9B-B3F8-D5F0E833FFA0}"/>
    <dgm:cxn modelId="{91D855C4-8E12-4BCA-8C5F-1400EFF0BBB8}" type="presOf" srcId="{1CDAF2E1-5D8F-4DB4-BA12-D1571CA38B3A}" destId="{45647346-E28E-4601-8839-B1950FA456FE}" srcOrd="0" destOrd="0" presId="urn:microsoft.com/office/officeart/2005/8/layout/orgChart1"/>
    <dgm:cxn modelId="{8637750E-5613-460A-B682-574B02294328}" type="presOf" srcId="{449B216F-8F86-4B05-B331-B2D9978E71F1}" destId="{14F33866-5860-409E-8F24-E99379B03017}" srcOrd="0" destOrd="0" presId="urn:microsoft.com/office/officeart/2005/8/layout/orgChart1"/>
    <dgm:cxn modelId="{5E29FB9C-D9F8-42D2-88C3-51594261CA4B}" type="presOf" srcId="{6C2C7F93-699C-476E-84F5-D755A0504614}" destId="{31A9BEB2-5A2E-4CFE-A5AA-B52F27453E55}" srcOrd="0" destOrd="0" presId="urn:microsoft.com/office/officeart/2005/8/layout/orgChart1"/>
    <dgm:cxn modelId="{50369D45-0768-4BFB-888E-9B34B3674822}" type="presOf" srcId="{E243D645-394F-4D8B-BACB-7351F3F27A79}" destId="{8B16D9A1-AA0C-4F1F-AB26-460C231587E7}" srcOrd="0" destOrd="0" presId="urn:microsoft.com/office/officeart/2005/8/layout/orgChart1"/>
    <dgm:cxn modelId="{6780F1E0-69D2-4782-B8C3-FC43E86D9604}" type="presOf" srcId="{2AF03F3A-DFE2-4FBF-81A8-343E197B0423}" destId="{EF6227BA-DDCC-4403-9DDF-E6C29EE5BCD3}" srcOrd="0" destOrd="0" presId="urn:microsoft.com/office/officeart/2005/8/layout/orgChart1"/>
    <dgm:cxn modelId="{C87E18F4-142F-46A2-A7E6-7F2AEED5158F}" type="presOf" srcId="{B4E4646D-5F22-4F37-8FF1-5F2C371CAE54}" destId="{93D8DD61-F75A-47FA-94EC-DBD09FC690C1}" srcOrd="0" destOrd="0" presId="urn:microsoft.com/office/officeart/2005/8/layout/orgChart1"/>
    <dgm:cxn modelId="{35396EAA-D0AA-41FA-B5DC-3DD270C8AD32}" srcId="{C96D7319-CA1E-4067-9C9B-EF0C61C4DD79}" destId="{14FF3860-B8E8-4EDA-B8D1-EA0E206AD396}" srcOrd="0" destOrd="0" parTransId="{2857F701-D634-451C-B26A-2552489807B0}" sibTransId="{786489FD-3D8C-4048-A3B9-D7661A4BCD87}"/>
    <dgm:cxn modelId="{1A551548-C8D7-4D34-88EF-005E5830F4C2}" srcId="{B4E4646D-5F22-4F37-8FF1-5F2C371CAE54}" destId="{84B51587-9442-451E-9F35-88A0F8C370CB}" srcOrd="0" destOrd="0" parTransId="{49E1AEED-7273-4EB5-A966-BB34ADCA995F}" sibTransId="{DE2FB5E8-226D-4965-B8F0-668BA0409BC3}"/>
    <dgm:cxn modelId="{35E6F4FA-95C2-474A-ACAA-1B487BBC2A27}" srcId="{A2F189F3-4D62-4584-98F5-666AF2BB2699}" destId="{EF68CA79-7312-4FAC-9BBB-CC12FDC0400D}" srcOrd="0" destOrd="0" parTransId="{1E0F0C56-849C-4CA8-832A-6310279689CB}" sibTransId="{2088AEB7-40A6-47A9-AA49-B53DCA6A0102}"/>
    <dgm:cxn modelId="{50369737-BF67-4858-9FA9-308F47180B9D}" type="presOf" srcId="{B4E4646D-5F22-4F37-8FF1-5F2C371CAE54}" destId="{9B1A6070-6607-421D-914C-F4C1DF8BDE3E}" srcOrd="1" destOrd="0" presId="urn:microsoft.com/office/officeart/2005/8/layout/orgChart1"/>
    <dgm:cxn modelId="{E8D9059A-D998-4A9C-AB03-4906C1472120}" srcId="{A2F189F3-4D62-4584-98F5-666AF2BB2699}" destId="{0E53CD25-7A3D-481B-B921-8367B963B219}" srcOrd="1" destOrd="0" parTransId="{3134016F-99A5-4D9A-B909-5DC7786058C9}" sibTransId="{B729F7D6-CDC6-4627-BE37-0BAC7EBF705B}"/>
    <dgm:cxn modelId="{A227D15F-145B-4403-9F59-FA22573B2184}" srcId="{899C67D4-10B6-4BED-A371-95E03F1F9ECE}" destId="{83B0A090-78DC-451F-9883-212208E7B87C}" srcOrd="2" destOrd="0" parTransId="{6C2C7F93-699C-476E-84F5-D755A0504614}" sibTransId="{D288F3C0-420F-4303-9C7C-8A05159845F1}"/>
    <dgm:cxn modelId="{49B851C1-7D63-40E3-A375-BCD97993A3CC}" type="presOf" srcId="{3C6ADEAC-CBA0-4845-A554-A914F7912EA8}" destId="{58B87F91-480E-4B7D-BA23-89EC99A50199}" srcOrd="0" destOrd="0" presId="urn:microsoft.com/office/officeart/2005/8/layout/orgChart1"/>
    <dgm:cxn modelId="{9A8DC2AF-6906-44F0-80CE-1687BBA447BA}" type="presOf" srcId="{83B0A090-78DC-451F-9883-212208E7B87C}" destId="{AC3E0E7C-D9D9-4FDC-AE83-C9392633C474}" srcOrd="0" destOrd="0" presId="urn:microsoft.com/office/officeart/2005/8/layout/orgChart1"/>
    <dgm:cxn modelId="{225CB384-9115-4167-8810-504163CB6766}" type="presOf" srcId="{2857F701-D634-451C-B26A-2552489807B0}" destId="{9AC0EF61-79DD-4C08-AFD5-D651514D4129}" srcOrd="0" destOrd="0" presId="urn:microsoft.com/office/officeart/2005/8/layout/orgChart1"/>
    <dgm:cxn modelId="{D434DE60-D813-486C-856B-8BE665F3C3A6}" type="presOf" srcId="{28886871-F402-4141-8299-42874AABA0A7}" destId="{DC5B687F-A91F-47BD-8993-44DE2EBF24E1}" srcOrd="0" destOrd="0" presId="urn:microsoft.com/office/officeart/2005/8/layout/orgChart1"/>
    <dgm:cxn modelId="{61188326-AD54-4955-BF5D-2D13A2329A06}" type="presOf" srcId="{4C696958-DA1C-4318-B711-97D127B06929}" destId="{6D506975-392D-401F-A2FC-A688766BE745}" srcOrd="1" destOrd="0" presId="urn:microsoft.com/office/officeart/2005/8/layout/orgChart1"/>
    <dgm:cxn modelId="{6AC88963-3AEB-463C-826B-E65432B1F668}" type="presOf" srcId="{84B51587-9442-451E-9F35-88A0F8C370CB}" destId="{942D072A-5D20-4A1F-8E6A-3779F316BB6D}" srcOrd="1" destOrd="0" presId="urn:microsoft.com/office/officeart/2005/8/layout/orgChart1"/>
    <dgm:cxn modelId="{405A4F88-C096-4BB4-A564-2E32AB72171F}" type="presOf" srcId="{EF68CA79-7312-4FAC-9BBB-CC12FDC0400D}" destId="{8030854B-65E8-4B4E-AAA8-E962CD19C546}" srcOrd="1" destOrd="0" presId="urn:microsoft.com/office/officeart/2005/8/layout/orgChart1"/>
    <dgm:cxn modelId="{68CD62F7-CE9F-4340-88EE-B83AAB2C2182}" type="presOf" srcId="{BCFFB982-A3C6-4B5F-8727-1C2C943247F9}" destId="{6B2FB348-9A64-4FD7-8365-CA77FC43E57A}" srcOrd="1" destOrd="0" presId="urn:microsoft.com/office/officeart/2005/8/layout/orgChart1"/>
    <dgm:cxn modelId="{95DA8AC1-778A-4B14-A590-9400E6BAA069}" type="presOf" srcId="{AB4573AA-408F-46DB-AE2C-938584F26DA2}" destId="{81FF27AF-5D29-4873-BE47-3E8981B599CD}" srcOrd="1" destOrd="0" presId="urn:microsoft.com/office/officeart/2005/8/layout/orgChart1"/>
    <dgm:cxn modelId="{A2DA787B-8F0D-4970-81CA-79AB9028B939}" type="presOf" srcId="{C96D7319-CA1E-4067-9C9B-EF0C61C4DD79}" destId="{6706A782-0F15-454F-8DD0-7511F4B0E0F0}" srcOrd="0" destOrd="0" presId="urn:microsoft.com/office/officeart/2005/8/layout/orgChart1"/>
    <dgm:cxn modelId="{35EAF2DE-DBDD-4E7E-9017-042F50F6B208}" type="presOf" srcId="{E8385D1D-EAF9-4A61-A6BD-396AE9603738}" destId="{C6F10379-C98A-4795-BD4B-D0DDD903CE30}" srcOrd="0" destOrd="0" presId="urn:microsoft.com/office/officeart/2005/8/layout/orgChart1"/>
    <dgm:cxn modelId="{7A70635C-C59F-42A6-8454-8DC8C1C372D2}" type="presOf" srcId="{0E491BDC-5C99-4B08-A0AB-1B154FA81992}" destId="{060F8CE3-8EB4-4A1C-BFBB-456CB1AD3974}" srcOrd="0" destOrd="0" presId="urn:microsoft.com/office/officeart/2005/8/layout/orgChart1"/>
    <dgm:cxn modelId="{F6817A16-EEC9-42D0-947B-6224C4340281}" srcId="{0E491BDC-5C99-4B08-A0AB-1B154FA81992}" destId="{B4E4646D-5F22-4F37-8FF1-5F2C371CAE54}" srcOrd="1" destOrd="0" parTransId="{6616BAA6-06A0-4E3D-AD0D-8F69774EB692}" sibTransId="{A34224A7-DD0E-4DBD-A41B-497EE5D98C68}"/>
    <dgm:cxn modelId="{46734365-3388-4BCB-A4B6-B0B27A34BCAC}" type="presOf" srcId="{BCFFB982-A3C6-4B5F-8727-1C2C943247F9}" destId="{AB01A0EC-7993-4360-B044-712917FFA07A}" srcOrd="0" destOrd="0" presId="urn:microsoft.com/office/officeart/2005/8/layout/orgChart1"/>
    <dgm:cxn modelId="{386C7C50-C07C-44C5-A9D1-0B2DA4AF6F53}" type="presOf" srcId="{0BFDFCFC-2F74-48D2-A25A-08F184F1373C}" destId="{58829C46-8B31-44FC-A765-118BFFC0094D}" srcOrd="0" destOrd="0" presId="urn:microsoft.com/office/officeart/2005/8/layout/orgChart1"/>
    <dgm:cxn modelId="{C5B9010B-C9D8-4946-9EB5-82A30437DB72}" type="presOf" srcId="{08ED07A2-AD8E-41C6-9F52-5504AB288545}" destId="{D61711C8-89F1-4487-8D27-917A0AD067EC}" srcOrd="0" destOrd="0" presId="urn:microsoft.com/office/officeart/2005/8/layout/orgChart1"/>
    <dgm:cxn modelId="{999714DC-54B1-4074-A9A7-DD4425CF6C8F}" type="presOf" srcId="{C96D7319-CA1E-4067-9C9B-EF0C61C4DD79}" destId="{C6D7D26D-B31E-4763-811A-8046F43E604A}" srcOrd="1" destOrd="0" presId="urn:microsoft.com/office/officeart/2005/8/layout/orgChart1"/>
    <dgm:cxn modelId="{2487CD8F-063F-4289-94D1-53FC44E79F97}" type="presOf" srcId="{0E53CD25-7A3D-481B-B921-8367B963B219}" destId="{4ED709CE-A9A3-4DCD-8D37-2C66754E0A68}" srcOrd="1" destOrd="0" presId="urn:microsoft.com/office/officeart/2005/8/layout/orgChart1"/>
    <dgm:cxn modelId="{21CBC531-141B-45F4-9AC6-4C1406DC1D5E}" type="presOf" srcId="{5B5617D4-2ABA-4B7A-8D61-49317FA036C6}" destId="{180978E1-9696-483B-A4F6-249A523A9998}" srcOrd="0" destOrd="0" presId="urn:microsoft.com/office/officeart/2005/8/layout/orgChart1"/>
    <dgm:cxn modelId="{8620D818-357C-4A19-B3A5-FADCE0CAB3F7}" srcId="{0E491BDC-5C99-4B08-A0AB-1B154FA81992}" destId="{A2F189F3-4D62-4584-98F5-666AF2BB2699}" srcOrd="0" destOrd="0" parTransId="{5494843E-04DD-4C61-AA56-764DD2972086}" sibTransId="{DBED9064-F8AB-4112-9227-814117AC1399}"/>
    <dgm:cxn modelId="{50A1FCEB-7AD5-4997-AF86-FB9EB6709EBC}" srcId="{B4E4646D-5F22-4F37-8FF1-5F2C371CAE54}" destId="{1CDAF2E1-5D8F-4DB4-BA12-D1571CA38B3A}" srcOrd="2" destOrd="0" parTransId="{92CC5344-1344-4188-A016-CA77056844A8}" sibTransId="{C588EADC-19A6-42E2-B14B-34C2F0D00506}"/>
    <dgm:cxn modelId="{01681058-D045-41BC-9630-09E17553CF89}" type="presOf" srcId="{14FF3860-B8E8-4EDA-B8D1-EA0E206AD396}" destId="{6E1E20DE-A417-4BC7-8D81-6A5B35193712}" srcOrd="0" destOrd="0" presId="urn:microsoft.com/office/officeart/2005/8/layout/orgChart1"/>
    <dgm:cxn modelId="{FF378671-4C2C-42F0-9875-87C51CDF4245}" type="presOf" srcId="{AB4573AA-408F-46DB-AE2C-938584F26DA2}" destId="{66D2100D-E99A-4645-87AF-2EBA7B9636A1}" srcOrd="0" destOrd="0" presId="urn:microsoft.com/office/officeart/2005/8/layout/orgChart1"/>
    <dgm:cxn modelId="{327F6C04-BCD1-4D55-9BF2-DAEFB946ECD7}" srcId="{A2F189F3-4D62-4584-98F5-666AF2BB2699}" destId="{4C696958-DA1C-4318-B711-97D127B06929}" srcOrd="2" destOrd="0" parTransId="{08ED07A2-AD8E-41C6-9F52-5504AB288545}" sibTransId="{5BBD1B1B-7CFE-4B76-A81C-58E7415A50DF}"/>
    <dgm:cxn modelId="{04E68C46-D1B2-4BB1-9120-D7643547CE65}" type="presOf" srcId="{899C67D4-10B6-4BED-A371-95E03F1F9ECE}" destId="{DD4483C2-4645-4843-B822-0CEE79CCBE92}" srcOrd="0" destOrd="0" presId="urn:microsoft.com/office/officeart/2005/8/layout/orgChart1"/>
    <dgm:cxn modelId="{6BAF5553-DABE-4EF3-9EA3-1827E2F7C30E}" type="presOf" srcId="{14FF3860-B8E8-4EDA-B8D1-EA0E206AD396}" destId="{6E415172-E0F6-4381-8C84-75A8DC9B6931}" srcOrd="1" destOrd="0" presId="urn:microsoft.com/office/officeart/2005/8/layout/orgChart1"/>
    <dgm:cxn modelId="{FD4B16B6-692A-4011-9F41-23208DB56A32}" type="presOf" srcId="{83B0A090-78DC-451F-9883-212208E7B87C}" destId="{EEDFAF4A-05E1-49C9-90ED-BF4C7CC8BE7C}" srcOrd="1" destOrd="0" presId="urn:microsoft.com/office/officeart/2005/8/layout/orgChart1"/>
    <dgm:cxn modelId="{7C54F8F4-EB81-4066-BB30-5F5F4332BEC6}" srcId="{AB4573AA-408F-46DB-AE2C-938584F26DA2}" destId="{28886871-F402-4141-8299-42874AABA0A7}" srcOrd="0" destOrd="0" parTransId="{0BFDFCFC-2F74-48D2-A25A-08F184F1373C}" sibTransId="{D3C2591B-11E1-48B2-9367-09B387309677}"/>
    <dgm:cxn modelId="{62F42DAA-9D4D-4E8B-BEE5-27BC7D754841}" type="presOf" srcId="{3134016F-99A5-4D9A-B909-5DC7786058C9}" destId="{591590B3-F076-4DD1-B60F-B1B329E6B469}" srcOrd="0" destOrd="0" presId="urn:microsoft.com/office/officeart/2005/8/layout/orgChart1"/>
    <dgm:cxn modelId="{452E7566-8F1C-48AF-9CE3-9269FC7205DB}" srcId="{899C67D4-10B6-4BED-A371-95E03F1F9ECE}" destId="{BCFFB982-A3C6-4B5F-8727-1C2C943247F9}" srcOrd="0" destOrd="0" parTransId="{5B5617D4-2ABA-4B7A-8D61-49317FA036C6}" sibTransId="{45714CBD-A6FF-420F-87D5-629CC0B39632}"/>
    <dgm:cxn modelId="{2FE1DC64-B6D7-4C44-BD9A-3BAAE50D8DD8}" type="presOf" srcId="{5494843E-04DD-4C61-AA56-764DD2972086}" destId="{B31936BA-784E-43EA-88BE-4BF6A28DA330}" srcOrd="0" destOrd="0" presId="urn:microsoft.com/office/officeart/2005/8/layout/orgChart1"/>
    <dgm:cxn modelId="{56970E5A-7A24-4A2B-B5E2-4B0D8F791F83}" type="presOf" srcId="{84B51587-9442-451E-9F35-88A0F8C370CB}" destId="{AA172827-C4A7-4913-8D6B-CC9CB1330DB7}" srcOrd="0" destOrd="0" presId="urn:microsoft.com/office/officeart/2005/8/layout/orgChart1"/>
    <dgm:cxn modelId="{E2B922EF-7C87-4514-9196-330818F09263}" type="presOf" srcId="{899C67D4-10B6-4BED-A371-95E03F1F9ECE}" destId="{6404AE71-1395-4D4C-8487-A1804CDC5BD3}" srcOrd="1" destOrd="0" presId="urn:microsoft.com/office/officeart/2005/8/layout/orgChart1"/>
    <dgm:cxn modelId="{C5EF785B-A8DF-4333-A9B4-BCA997174BD6}" type="presParOf" srcId="{EF6227BA-DDCC-4403-9DDF-E6C29EE5BCD3}" destId="{889FD5DB-E02B-45E9-BBF2-755FFD4B21CD}" srcOrd="0" destOrd="0" presId="urn:microsoft.com/office/officeart/2005/8/layout/orgChart1"/>
    <dgm:cxn modelId="{95F8DCE8-D625-44AC-ADD3-BCB3D7F7C10B}" type="presParOf" srcId="{889FD5DB-E02B-45E9-BBF2-755FFD4B21CD}" destId="{E1347215-F56F-4091-8BF8-0A5799D5B22D}" srcOrd="0" destOrd="0" presId="urn:microsoft.com/office/officeart/2005/8/layout/orgChart1"/>
    <dgm:cxn modelId="{D0935FB4-4FEE-46C8-BC66-BD20759225AD}" type="presParOf" srcId="{E1347215-F56F-4091-8BF8-0A5799D5B22D}" destId="{5189606A-400F-4BB2-ADB4-E990B3048F9A}" srcOrd="0" destOrd="0" presId="urn:microsoft.com/office/officeart/2005/8/layout/orgChart1"/>
    <dgm:cxn modelId="{5B333FA4-BE86-42A8-98DC-958508D0FC09}" type="presParOf" srcId="{E1347215-F56F-4091-8BF8-0A5799D5B22D}" destId="{0BCAB241-54A0-4E92-803F-6E62DD52FE2A}" srcOrd="1" destOrd="0" presId="urn:microsoft.com/office/officeart/2005/8/layout/orgChart1"/>
    <dgm:cxn modelId="{9972B543-2242-4350-94D4-31AB0348EBE1}" type="presParOf" srcId="{889FD5DB-E02B-45E9-BBF2-755FFD4B21CD}" destId="{05DE70B5-0822-4D38-BB4A-71353D821F8F}" srcOrd="1" destOrd="0" presId="urn:microsoft.com/office/officeart/2005/8/layout/orgChart1"/>
    <dgm:cxn modelId="{38362D19-9768-4396-94E0-C699D05F7462}" type="presParOf" srcId="{05DE70B5-0822-4D38-BB4A-71353D821F8F}" destId="{8B16D9A1-AA0C-4F1F-AB26-460C231587E7}" srcOrd="0" destOrd="0" presId="urn:microsoft.com/office/officeart/2005/8/layout/orgChart1"/>
    <dgm:cxn modelId="{F8D9194C-04FB-44DF-A79F-934E5B5EB71B}" type="presParOf" srcId="{05DE70B5-0822-4D38-BB4A-71353D821F8F}" destId="{3E9B9D2E-C207-4C9E-A92E-29E556AB8FD5}" srcOrd="1" destOrd="0" presId="urn:microsoft.com/office/officeart/2005/8/layout/orgChart1"/>
    <dgm:cxn modelId="{572C3E5C-F14A-4DB6-9BBF-F3485DE71857}" type="presParOf" srcId="{3E9B9D2E-C207-4C9E-A92E-29E556AB8FD5}" destId="{6FD88DC0-5385-4026-BF56-1017DC9472EB}" srcOrd="0" destOrd="0" presId="urn:microsoft.com/office/officeart/2005/8/layout/orgChart1"/>
    <dgm:cxn modelId="{386444A3-8405-42BE-8DDF-54FBAC0E6CDA}" type="presParOf" srcId="{6FD88DC0-5385-4026-BF56-1017DC9472EB}" destId="{DD4483C2-4645-4843-B822-0CEE79CCBE92}" srcOrd="0" destOrd="0" presId="urn:microsoft.com/office/officeart/2005/8/layout/orgChart1"/>
    <dgm:cxn modelId="{C1353B14-105A-4A57-802A-B41F5BBBE54E}" type="presParOf" srcId="{6FD88DC0-5385-4026-BF56-1017DC9472EB}" destId="{6404AE71-1395-4D4C-8487-A1804CDC5BD3}" srcOrd="1" destOrd="0" presId="urn:microsoft.com/office/officeart/2005/8/layout/orgChart1"/>
    <dgm:cxn modelId="{6AF27EA1-399C-41CA-8407-166B1BAA58B3}" type="presParOf" srcId="{3E9B9D2E-C207-4C9E-A92E-29E556AB8FD5}" destId="{BF94754E-2DD6-4516-8B60-58C381816E9E}" srcOrd="1" destOrd="0" presId="urn:microsoft.com/office/officeart/2005/8/layout/orgChart1"/>
    <dgm:cxn modelId="{C8067653-F473-4F12-91F4-14D39F5148E6}" type="presParOf" srcId="{BF94754E-2DD6-4516-8B60-58C381816E9E}" destId="{180978E1-9696-483B-A4F6-249A523A9998}" srcOrd="0" destOrd="0" presId="urn:microsoft.com/office/officeart/2005/8/layout/orgChart1"/>
    <dgm:cxn modelId="{52813522-D5AF-47D6-9A00-FB63840727FC}" type="presParOf" srcId="{BF94754E-2DD6-4516-8B60-58C381816E9E}" destId="{79B5F746-5358-4391-BEBE-42E3312A56FF}" srcOrd="1" destOrd="0" presId="urn:microsoft.com/office/officeart/2005/8/layout/orgChart1"/>
    <dgm:cxn modelId="{177CB1E0-167F-4E91-AC38-6B6B3F72F53E}" type="presParOf" srcId="{79B5F746-5358-4391-BEBE-42E3312A56FF}" destId="{C65F4D64-88B7-4281-B780-7208B4C4879D}" srcOrd="0" destOrd="0" presId="urn:microsoft.com/office/officeart/2005/8/layout/orgChart1"/>
    <dgm:cxn modelId="{3AD79429-3FB2-4540-B02C-F19CA2E6081C}" type="presParOf" srcId="{C65F4D64-88B7-4281-B780-7208B4C4879D}" destId="{AB01A0EC-7993-4360-B044-712917FFA07A}" srcOrd="0" destOrd="0" presId="urn:microsoft.com/office/officeart/2005/8/layout/orgChart1"/>
    <dgm:cxn modelId="{980F988A-69EB-453B-9D98-51200877C2DA}" type="presParOf" srcId="{C65F4D64-88B7-4281-B780-7208B4C4879D}" destId="{6B2FB348-9A64-4FD7-8365-CA77FC43E57A}" srcOrd="1" destOrd="0" presId="urn:microsoft.com/office/officeart/2005/8/layout/orgChart1"/>
    <dgm:cxn modelId="{197F1D92-CA6A-49B7-B437-EDD3E83FB612}" type="presParOf" srcId="{79B5F746-5358-4391-BEBE-42E3312A56FF}" destId="{EB52FE32-EC07-41A4-8E04-6673385933C4}" srcOrd="1" destOrd="0" presId="urn:microsoft.com/office/officeart/2005/8/layout/orgChart1"/>
    <dgm:cxn modelId="{86DC4B64-3A40-4722-BF6B-58544E4A8E07}" type="presParOf" srcId="{79B5F746-5358-4391-BEBE-42E3312A56FF}" destId="{C0CE18B9-B414-4ADB-9275-EBA0C9CD317B}" srcOrd="2" destOrd="0" presId="urn:microsoft.com/office/officeart/2005/8/layout/orgChart1"/>
    <dgm:cxn modelId="{1884B310-C691-4E1E-9E2D-596191AECC02}" type="presParOf" srcId="{BF94754E-2DD6-4516-8B60-58C381816E9E}" destId="{C6F10379-C98A-4795-BD4B-D0DDD903CE30}" srcOrd="2" destOrd="0" presId="urn:microsoft.com/office/officeart/2005/8/layout/orgChart1"/>
    <dgm:cxn modelId="{0D308085-AC3E-4828-8093-79424A022863}" type="presParOf" srcId="{BF94754E-2DD6-4516-8B60-58C381816E9E}" destId="{B84CA523-D4ED-48D9-B1FE-AC4CF93C5B09}" srcOrd="3" destOrd="0" presId="urn:microsoft.com/office/officeart/2005/8/layout/orgChart1"/>
    <dgm:cxn modelId="{3C316639-D2DE-49AD-8374-738C9CC96DE2}" type="presParOf" srcId="{B84CA523-D4ED-48D9-B1FE-AC4CF93C5B09}" destId="{1417486E-E201-4B28-8E17-C7BDDF522E22}" srcOrd="0" destOrd="0" presId="urn:microsoft.com/office/officeart/2005/8/layout/orgChart1"/>
    <dgm:cxn modelId="{186CC0C6-AE5C-48A3-B115-860ABDC16DAD}" type="presParOf" srcId="{1417486E-E201-4B28-8E17-C7BDDF522E22}" destId="{060F8CE3-8EB4-4A1C-BFBB-456CB1AD3974}" srcOrd="0" destOrd="0" presId="urn:microsoft.com/office/officeart/2005/8/layout/orgChart1"/>
    <dgm:cxn modelId="{0838F2E1-48B7-42C3-8BC9-9E73F3489E74}" type="presParOf" srcId="{1417486E-E201-4B28-8E17-C7BDDF522E22}" destId="{639D21AA-7B5D-470E-B585-CC9DAAABB640}" srcOrd="1" destOrd="0" presId="urn:microsoft.com/office/officeart/2005/8/layout/orgChart1"/>
    <dgm:cxn modelId="{F72F0D3D-6782-48FE-8C9D-2808FCDCAFCF}" type="presParOf" srcId="{B84CA523-D4ED-48D9-B1FE-AC4CF93C5B09}" destId="{8A215CA0-C137-4FD4-B56D-724BB313D623}" srcOrd="1" destOrd="0" presId="urn:microsoft.com/office/officeart/2005/8/layout/orgChart1"/>
    <dgm:cxn modelId="{D84D06BD-FAF2-4366-A2BC-59A70D26E708}" type="presParOf" srcId="{8A215CA0-C137-4FD4-B56D-724BB313D623}" destId="{B31936BA-784E-43EA-88BE-4BF6A28DA330}" srcOrd="0" destOrd="0" presId="urn:microsoft.com/office/officeart/2005/8/layout/orgChart1"/>
    <dgm:cxn modelId="{329B1DC8-DB7D-4506-A078-99E7833637DE}" type="presParOf" srcId="{8A215CA0-C137-4FD4-B56D-724BB313D623}" destId="{4CF5033C-3611-477B-8E2C-0A6B9E524F56}" srcOrd="1" destOrd="0" presId="urn:microsoft.com/office/officeart/2005/8/layout/orgChart1"/>
    <dgm:cxn modelId="{CE2350DC-6C3F-4BCD-86D0-F9EE5F694611}" type="presParOf" srcId="{4CF5033C-3611-477B-8E2C-0A6B9E524F56}" destId="{F6CC8448-4B28-41A2-B09D-826F45F45D3D}" srcOrd="0" destOrd="0" presId="urn:microsoft.com/office/officeart/2005/8/layout/orgChart1"/>
    <dgm:cxn modelId="{1512A777-2D45-4A43-8B33-8432912859FC}" type="presParOf" srcId="{F6CC8448-4B28-41A2-B09D-826F45F45D3D}" destId="{5AA6C8E6-FCCC-4783-9A19-D19E195DFDB1}" srcOrd="0" destOrd="0" presId="urn:microsoft.com/office/officeart/2005/8/layout/orgChart1"/>
    <dgm:cxn modelId="{4CB1291E-AD4F-4C06-8AFE-6C475C99F942}" type="presParOf" srcId="{F6CC8448-4B28-41A2-B09D-826F45F45D3D}" destId="{BD9EDB7F-BEA3-45AA-96BA-A207F1BD7CB5}" srcOrd="1" destOrd="0" presId="urn:microsoft.com/office/officeart/2005/8/layout/orgChart1"/>
    <dgm:cxn modelId="{0DB93B50-03A3-4BF8-821B-7774446FF92E}" type="presParOf" srcId="{4CF5033C-3611-477B-8E2C-0A6B9E524F56}" destId="{A30C24BC-7119-404A-A177-029072BC3659}" srcOrd="1" destOrd="0" presId="urn:microsoft.com/office/officeart/2005/8/layout/orgChart1"/>
    <dgm:cxn modelId="{EF05C2E9-87A3-4E92-93F6-793CF5D1790C}" type="presParOf" srcId="{A30C24BC-7119-404A-A177-029072BC3659}" destId="{5BDD049D-F019-44B0-AAA2-36B58BEB6839}" srcOrd="0" destOrd="0" presId="urn:microsoft.com/office/officeart/2005/8/layout/orgChart1"/>
    <dgm:cxn modelId="{A7F817A1-C4E0-40F6-9526-A06006FD8A1B}" type="presParOf" srcId="{A30C24BC-7119-404A-A177-029072BC3659}" destId="{93140A55-FAE9-4769-8466-A4E11F9FF790}" srcOrd="1" destOrd="0" presId="urn:microsoft.com/office/officeart/2005/8/layout/orgChart1"/>
    <dgm:cxn modelId="{D4855284-0FF1-4EB2-8F13-4E8FBF1E0559}" type="presParOf" srcId="{93140A55-FAE9-4769-8466-A4E11F9FF790}" destId="{0E5EA1F4-E1FE-4173-BA4C-7EE34C573280}" srcOrd="0" destOrd="0" presId="urn:microsoft.com/office/officeart/2005/8/layout/orgChart1"/>
    <dgm:cxn modelId="{4F7231CA-8CA7-4487-8A3C-709655B58339}" type="presParOf" srcId="{0E5EA1F4-E1FE-4173-BA4C-7EE34C573280}" destId="{21A5B138-F1C8-46B8-BAA0-8D9E431E9AD4}" srcOrd="0" destOrd="0" presId="urn:microsoft.com/office/officeart/2005/8/layout/orgChart1"/>
    <dgm:cxn modelId="{C7E0B3DB-AFF0-4E63-AEF1-DF76C0CDFFA0}" type="presParOf" srcId="{0E5EA1F4-E1FE-4173-BA4C-7EE34C573280}" destId="{8030854B-65E8-4B4E-AAA8-E962CD19C546}" srcOrd="1" destOrd="0" presId="urn:microsoft.com/office/officeart/2005/8/layout/orgChart1"/>
    <dgm:cxn modelId="{442BB2C5-15C3-4BE9-AF16-BE0EF1845B3B}" type="presParOf" srcId="{93140A55-FAE9-4769-8466-A4E11F9FF790}" destId="{75672EC7-129D-416E-B433-022F45202CEB}" srcOrd="1" destOrd="0" presId="urn:microsoft.com/office/officeart/2005/8/layout/orgChart1"/>
    <dgm:cxn modelId="{BEA1264C-D932-47E2-A2C9-DCE27E68F68F}" type="presParOf" srcId="{93140A55-FAE9-4769-8466-A4E11F9FF790}" destId="{58CF8196-07D9-4A77-86A0-E4F9AF23421E}" srcOrd="2" destOrd="0" presId="urn:microsoft.com/office/officeart/2005/8/layout/orgChart1"/>
    <dgm:cxn modelId="{482241E9-8924-4BFA-B71E-7BB5480FBF22}" type="presParOf" srcId="{A30C24BC-7119-404A-A177-029072BC3659}" destId="{591590B3-F076-4DD1-B60F-B1B329E6B469}" srcOrd="2" destOrd="0" presId="urn:microsoft.com/office/officeart/2005/8/layout/orgChart1"/>
    <dgm:cxn modelId="{2E0A2C6F-65C4-4940-ACC7-7933E0862B38}" type="presParOf" srcId="{A30C24BC-7119-404A-A177-029072BC3659}" destId="{52C0AF21-53A7-4D9F-AC22-FB02DDBD963E}" srcOrd="3" destOrd="0" presId="urn:microsoft.com/office/officeart/2005/8/layout/orgChart1"/>
    <dgm:cxn modelId="{8364926C-F92C-4536-8F0C-94DD6473CFB8}" type="presParOf" srcId="{52C0AF21-53A7-4D9F-AC22-FB02DDBD963E}" destId="{1768BEEF-B740-4FB0-A2D0-0CEB7A926777}" srcOrd="0" destOrd="0" presId="urn:microsoft.com/office/officeart/2005/8/layout/orgChart1"/>
    <dgm:cxn modelId="{A5D73950-274B-48CC-B3AC-08C3D20F0918}" type="presParOf" srcId="{1768BEEF-B740-4FB0-A2D0-0CEB7A926777}" destId="{A04AD3E6-11CE-4D23-85ED-5A0583B9B4D8}" srcOrd="0" destOrd="0" presId="urn:microsoft.com/office/officeart/2005/8/layout/orgChart1"/>
    <dgm:cxn modelId="{7FDDC137-EB44-4E4A-8B5A-919C12A7B5B0}" type="presParOf" srcId="{1768BEEF-B740-4FB0-A2D0-0CEB7A926777}" destId="{4ED709CE-A9A3-4DCD-8D37-2C66754E0A68}" srcOrd="1" destOrd="0" presId="urn:microsoft.com/office/officeart/2005/8/layout/orgChart1"/>
    <dgm:cxn modelId="{67D99620-F399-4970-83FA-CE8ACD3FE14B}" type="presParOf" srcId="{52C0AF21-53A7-4D9F-AC22-FB02DDBD963E}" destId="{3A36D0B0-4917-4216-A3D7-0A05589AA878}" srcOrd="1" destOrd="0" presId="urn:microsoft.com/office/officeart/2005/8/layout/orgChart1"/>
    <dgm:cxn modelId="{6F07E679-F283-46CA-9BF1-A6A554E20CDA}" type="presParOf" srcId="{3A36D0B0-4917-4216-A3D7-0A05589AA878}" destId="{8B593579-4C96-449A-94A0-169962680F0C}" srcOrd="0" destOrd="0" presId="urn:microsoft.com/office/officeart/2005/8/layout/orgChart1"/>
    <dgm:cxn modelId="{851EA6B6-54BC-4D23-997D-CA69D32B91BC}" type="presParOf" srcId="{3A36D0B0-4917-4216-A3D7-0A05589AA878}" destId="{905A95E9-1B7E-43C4-AB3A-09EACA439F2C}" srcOrd="1" destOrd="0" presId="urn:microsoft.com/office/officeart/2005/8/layout/orgChart1"/>
    <dgm:cxn modelId="{6100FEA7-F4D9-4E83-8EBD-DEE05E2EFB7E}" type="presParOf" srcId="{905A95E9-1B7E-43C4-AB3A-09EACA439F2C}" destId="{4A47187F-C3E7-497F-91C5-8E4BFCB6D35D}" srcOrd="0" destOrd="0" presId="urn:microsoft.com/office/officeart/2005/8/layout/orgChart1"/>
    <dgm:cxn modelId="{9E6D610C-3F02-4ED1-BB74-BDB9773CDAA4}" type="presParOf" srcId="{4A47187F-C3E7-497F-91C5-8E4BFCB6D35D}" destId="{6706A782-0F15-454F-8DD0-7511F4B0E0F0}" srcOrd="0" destOrd="0" presId="urn:microsoft.com/office/officeart/2005/8/layout/orgChart1"/>
    <dgm:cxn modelId="{C6FFFBC2-326C-481F-88AC-867211D0C8ED}" type="presParOf" srcId="{4A47187F-C3E7-497F-91C5-8E4BFCB6D35D}" destId="{C6D7D26D-B31E-4763-811A-8046F43E604A}" srcOrd="1" destOrd="0" presId="urn:microsoft.com/office/officeart/2005/8/layout/orgChart1"/>
    <dgm:cxn modelId="{E21AD63B-BD0F-4EDA-9B9A-48F02ED24963}" type="presParOf" srcId="{905A95E9-1B7E-43C4-AB3A-09EACA439F2C}" destId="{50C31B9E-45D6-49FB-B322-8CC91DD22011}" srcOrd="1" destOrd="0" presId="urn:microsoft.com/office/officeart/2005/8/layout/orgChart1"/>
    <dgm:cxn modelId="{F7469D96-457F-471E-A818-87F0EEB453D4}" type="presParOf" srcId="{50C31B9E-45D6-49FB-B322-8CC91DD22011}" destId="{9AC0EF61-79DD-4C08-AFD5-D651514D4129}" srcOrd="0" destOrd="0" presId="urn:microsoft.com/office/officeart/2005/8/layout/orgChart1"/>
    <dgm:cxn modelId="{50EFA6D0-27B1-4491-A914-71D8DA5055BD}" type="presParOf" srcId="{50C31B9E-45D6-49FB-B322-8CC91DD22011}" destId="{D2924FCD-1E21-47C2-8CE9-7C43E290CCC4}" srcOrd="1" destOrd="0" presId="urn:microsoft.com/office/officeart/2005/8/layout/orgChart1"/>
    <dgm:cxn modelId="{E6B3C575-E182-43B5-8867-B6E301C39E02}" type="presParOf" srcId="{D2924FCD-1E21-47C2-8CE9-7C43E290CCC4}" destId="{11938A7F-269F-408D-AB4D-8214B2D19B77}" srcOrd="0" destOrd="0" presId="urn:microsoft.com/office/officeart/2005/8/layout/orgChart1"/>
    <dgm:cxn modelId="{49AC928A-E8E4-45DF-AE27-B2F455A4335A}" type="presParOf" srcId="{11938A7F-269F-408D-AB4D-8214B2D19B77}" destId="{6E1E20DE-A417-4BC7-8D81-6A5B35193712}" srcOrd="0" destOrd="0" presId="urn:microsoft.com/office/officeart/2005/8/layout/orgChart1"/>
    <dgm:cxn modelId="{1B8CD623-0482-4425-B0A9-57784CE93EDB}" type="presParOf" srcId="{11938A7F-269F-408D-AB4D-8214B2D19B77}" destId="{6E415172-E0F6-4381-8C84-75A8DC9B6931}" srcOrd="1" destOrd="0" presId="urn:microsoft.com/office/officeart/2005/8/layout/orgChart1"/>
    <dgm:cxn modelId="{E463ACD9-B8D4-48DC-BB5D-0D3478596DF6}" type="presParOf" srcId="{D2924FCD-1E21-47C2-8CE9-7C43E290CCC4}" destId="{AA9A4D3B-05AE-4CF9-B2EF-AC01C18A6783}" srcOrd="1" destOrd="0" presId="urn:microsoft.com/office/officeart/2005/8/layout/orgChart1"/>
    <dgm:cxn modelId="{03B24CB0-527F-453C-B4A0-4BCC9FAE60F6}" type="presParOf" srcId="{D2924FCD-1E21-47C2-8CE9-7C43E290CCC4}" destId="{53BB2039-D55A-46A9-8CCE-24004A2C246F}" srcOrd="2" destOrd="0" presId="urn:microsoft.com/office/officeart/2005/8/layout/orgChart1"/>
    <dgm:cxn modelId="{BF5C1C8E-8EA0-4D44-9506-8C3177C213ED}" type="presParOf" srcId="{905A95E9-1B7E-43C4-AB3A-09EACA439F2C}" destId="{97D2F3B8-809C-4D88-BDD0-CA13ADF08C79}" srcOrd="2" destOrd="0" presId="urn:microsoft.com/office/officeart/2005/8/layout/orgChart1"/>
    <dgm:cxn modelId="{6C3EAE12-879C-4F35-8572-FDEAA831ABD9}" type="presParOf" srcId="{52C0AF21-53A7-4D9F-AC22-FB02DDBD963E}" destId="{BB823A6B-9606-4F56-8F66-EDB30FEFAF69}" srcOrd="2" destOrd="0" presId="urn:microsoft.com/office/officeart/2005/8/layout/orgChart1"/>
    <dgm:cxn modelId="{5F7ED154-F62E-423E-8AF8-67B02E12AC58}" type="presParOf" srcId="{A30C24BC-7119-404A-A177-029072BC3659}" destId="{D61711C8-89F1-4487-8D27-917A0AD067EC}" srcOrd="4" destOrd="0" presId="urn:microsoft.com/office/officeart/2005/8/layout/orgChart1"/>
    <dgm:cxn modelId="{03CAA3A6-798E-4572-A15D-F32352025D18}" type="presParOf" srcId="{A30C24BC-7119-404A-A177-029072BC3659}" destId="{CCF9F544-E8B6-4139-A567-E4863D436B0B}" srcOrd="5" destOrd="0" presId="urn:microsoft.com/office/officeart/2005/8/layout/orgChart1"/>
    <dgm:cxn modelId="{FEA64B77-3FF2-41BE-84B8-1064CB8EBC02}" type="presParOf" srcId="{CCF9F544-E8B6-4139-A567-E4863D436B0B}" destId="{CFE47872-4CCC-4C22-96D2-6CDAAEEE3ADB}" srcOrd="0" destOrd="0" presId="urn:microsoft.com/office/officeart/2005/8/layout/orgChart1"/>
    <dgm:cxn modelId="{EE09159E-17A1-42C6-9AB7-CEB581A4C0C7}" type="presParOf" srcId="{CFE47872-4CCC-4C22-96D2-6CDAAEEE3ADB}" destId="{E6247E33-D9EF-4D4F-B0BD-ECCD592E4502}" srcOrd="0" destOrd="0" presId="urn:microsoft.com/office/officeart/2005/8/layout/orgChart1"/>
    <dgm:cxn modelId="{5DD7B182-48FE-4DBC-89A1-6B75B79207D5}" type="presParOf" srcId="{CFE47872-4CCC-4C22-96D2-6CDAAEEE3ADB}" destId="{6D506975-392D-401F-A2FC-A688766BE745}" srcOrd="1" destOrd="0" presId="urn:microsoft.com/office/officeart/2005/8/layout/orgChart1"/>
    <dgm:cxn modelId="{E8EE9E4A-9DB4-4F28-8E5C-2D691C7FA17C}" type="presParOf" srcId="{CCF9F544-E8B6-4139-A567-E4863D436B0B}" destId="{8E4F4184-D7E0-4E4A-A186-1BB93D24D4BA}" srcOrd="1" destOrd="0" presId="urn:microsoft.com/office/officeart/2005/8/layout/orgChart1"/>
    <dgm:cxn modelId="{100D806B-8506-40FD-925D-7B1A2E83B3DC}" type="presParOf" srcId="{CCF9F544-E8B6-4139-A567-E4863D436B0B}" destId="{813C1010-F58E-4277-8201-486F65379C3A}" srcOrd="2" destOrd="0" presId="urn:microsoft.com/office/officeart/2005/8/layout/orgChart1"/>
    <dgm:cxn modelId="{E8191806-9DBE-4C03-957D-67F34A928D48}" type="presParOf" srcId="{4CF5033C-3611-477B-8E2C-0A6B9E524F56}" destId="{A67E79AE-10AE-45A2-8353-8A80DE54705B}" srcOrd="2" destOrd="0" presId="urn:microsoft.com/office/officeart/2005/8/layout/orgChart1"/>
    <dgm:cxn modelId="{9C6A3CE0-6CEC-457E-896D-50300831057B}" type="presParOf" srcId="{8A215CA0-C137-4FD4-B56D-724BB313D623}" destId="{82FAC5E5-8D29-4AA1-B87E-992337C573F7}" srcOrd="2" destOrd="0" presId="urn:microsoft.com/office/officeart/2005/8/layout/orgChart1"/>
    <dgm:cxn modelId="{16E9D822-0CE1-4D49-ABB0-00160CC1FC3D}" type="presParOf" srcId="{8A215CA0-C137-4FD4-B56D-724BB313D623}" destId="{17477BBD-1380-42D6-9D4E-B347B2E04EDA}" srcOrd="3" destOrd="0" presId="urn:microsoft.com/office/officeart/2005/8/layout/orgChart1"/>
    <dgm:cxn modelId="{19383B9D-72D9-4DAC-9D31-15DFBFD0CDF3}" type="presParOf" srcId="{17477BBD-1380-42D6-9D4E-B347B2E04EDA}" destId="{80BCE0F4-418B-4EF8-8AFA-852C0A862342}" srcOrd="0" destOrd="0" presId="urn:microsoft.com/office/officeart/2005/8/layout/orgChart1"/>
    <dgm:cxn modelId="{E95EE8CE-9175-4FF5-857E-D725C784E808}" type="presParOf" srcId="{80BCE0F4-418B-4EF8-8AFA-852C0A862342}" destId="{93D8DD61-F75A-47FA-94EC-DBD09FC690C1}" srcOrd="0" destOrd="0" presId="urn:microsoft.com/office/officeart/2005/8/layout/orgChart1"/>
    <dgm:cxn modelId="{B052E501-3A6B-41E3-B6B3-CB368EB3E15C}" type="presParOf" srcId="{80BCE0F4-418B-4EF8-8AFA-852C0A862342}" destId="{9B1A6070-6607-421D-914C-F4C1DF8BDE3E}" srcOrd="1" destOrd="0" presId="urn:microsoft.com/office/officeart/2005/8/layout/orgChart1"/>
    <dgm:cxn modelId="{05445DB1-55C4-4E56-8BBA-850DA7141E50}" type="presParOf" srcId="{17477BBD-1380-42D6-9D4E-B347B2E04EDA}" destId="{08F476B2-BFFA-4BD2-AA0F-90CC17FC83D2}" srcOrd="1" destOrd="0" presId="urn:microsoft.com/office/officeart/2005/8/layout/orgChart1"/>
    <dgm:cxn modelId="{B784239E-F71D-4825-8E24-070D953C5BB9}" type="presParOf" srcId="{08F476B2-BFFA-4BD2-AA0F-90CC17FC83D2}" destId="{E39F7060-0195-45AB-9FC6-05D2550AE635}" srcOrd="0" destOrd="0" presId="urn:microsoft.com/office/officeart/2005/8/layout/orgChart1"/>
    <dgm:cxn modelId="{CBC7514D-0570-45B9-A0BC-DC02DB205081}" type="presParOf" srcId="{08F476B2-BFFA-4BD2-AA0F-90CC17FC83D2}" destId="{F86F3B47-A720-4948-A3AE-8271BE7BE29B}" srcOrd="1" destOrd="0" presId="urn:microsoft.com/office/officeart/2005/8/layout/orgChart1"/>
    <dgm:cxn modelId="{D807A2DF-5D37-4D54-976B-67E400850B61}" type="presParOf" srcId="{F86F3B47-A720-4948-A3AE-8271BE7BE29B}" destId="{490B2FCB-A343-490A-9F15-CBFBB825E5E2}" srcOrd="0" destOrd="0" presId="urn:microsoft.com/office/officeart/2005/8/layout/orgChart1"/>
    <dgm:cxn modelId="{3A114659-F882-4D10-BB6C-7D4F19004DEC}" type="presParOf" srcId="{490B2FCB-A343-490A-9F15-CBFBB825E5E2}" destId="{AA172827-C4A7-4913-8D6B-CC9CB1330DB7}" srcOrd="0" destOrd="0" presId="urn:microsoft.com/office/officeart/2005/8/layout/orgChart1"/>
    <dgm:cxn modelId="{652E3A44-9643-4ACA-A92D-682E348F30B0}" type="presParOf" srcId="{490B2FCB-A343-490A-9F15-CBFBB825E5E2}" destId="{942D072A-5D20-4A1F-8E6A-3779F316BB6D}" srcOrd="1" destOrd="0" presId="urn:microsoft.com/office/officeart/2005/8/layout/orgChart1"/>
    <dgm:cxn modelId="{68E037F1-52F7-49FC-A127-6988E9C21030}" type="presParOf" srcId="{F86F3B47-A720-4948-A3AE-8271BE7BE29B}" destId="{9F29574A-EFFA-48AC-921B-45AD39CE5E82}" srcOrd="1" destOrd="0" presId="urn:microsoft.com/office/officeart/2005/8/layout/orgChart1"/>
    <dgm:cxn modelId="{F6D6DBD0-5732-4CBE-83D1-CD58B9247202}" type="presParOf" srcId="{F86F3B47-A720-4948-A3AE-8271BE7BE29B}" destId="{09BC3BC1-DD3A-4B96-A79E-40B90C17EF9F}" srcOrd="2" destOrd="0" presId="urn:microsoft.com/office/officeart/2005/8/layout/orgChart1"/>
    <dgm:cxn modelId="{73D27C0E-FD0D-4DDD-9B02-92424E7B7D8D}" type="presParOf" srcId="{08F476B2-BFFA-4BD2-AA0F-90CC17FC83D2}" destId="{CDC0454C-EAA6-49B5-8841-FC9977040E57}" srcOrd="2" destOrd="0" presId="urn:microsoft.com/office/officeart/2005/8/layout/orgChart1"/>
    <dgm:cxn modelId="{8D9CBB7B-DAF4-405D-9353-FDD136D3B51E}" type="presParOf" srcId="{08F476B2-BFFA-4BD2-AA0F-90CC17FC83D2}" destId="{F1ED0831-BBC3-44B2-ABAA-B51B1A6D7048}" srcOrd="3" destOrd="0" presId="urn:microsoft.com/office/officeart/2005/8/layout/orgChart1"/>
    <dgm:cxn modelId="{E7C38CEB-C3A3-4811-AF99-DFC015B0DC76}" type="presParOf" srcId="{F1ED0831-BBC3-44B2-ABAA-B51B1A6D7048}" destId="{B5BE82AE-28DC-420D-98E7-39A7BF31096F}" srcOrd="0" destOrd="0" presId="urn:microsoft.com/office/officeart/2005/8/layout/orgChart1"/>
    <dgm:cxn modelId="{8EFD00AE-DA0D-430E-B8B4-6D030DBA58A7}" type="presParOf" srcId="{B5BE82AE-28DC-420D-98E7-39A7BF31096F}" destId="{66D2100D-E99A-4645-87AF-2EBA7B9636A1}" srcOrd="0" destOrd="0" presId="urn:microsoft.com/office/officeart/2005/8/layout/orgChart1"/>
    <dgm:cxn modelId="{EB9FABCC-C9CB-4D94-9D6B-773BBA2EA128}" type="presParOf" srcId="{B5BE82AE-28DC-420D-98E7-39A7BF31096F}" destId="{81FF27AF-5D29-4873-BE47-3E8981B599CD}" srcOrd="1" destOrd="0" presId="urn:microsoft.com/office/officeart/2005/8/layout/orgChart1"/>
    <dgm:cxn modelId="{37A9447E-72A8-41F2-B4BD-2EE331D33F9B}" type="presParOf" srcId="{F1ED0831-BBC3-44B2-ABAA-B51B1A6D7048}" destId="{0121D73E-49B9-4D85-AF2F-512BFF4C6A31}" srcOrd="1" destOrd="0" presId="urn:microsoft.com/office/officeart/2005/8/layout/orgChart1"/>
    <dgm:cxn modelId="{26CCBF9D-9B4E-4C1D-A2A5-78A6A8099C8C}" type="presParOf" srcId="{0121D73E-49B9-4D85-AF2F-512BFF4C6A31}" destId="{58829C46-8B31-44FC-A765-118BFFC0094D}" srcOrd="0" destOrd="0" presId="urn:microsoft.com/office/officeart/2005/8/layout/orgChart1"/>
    <dgm:cxn modelId="{4AE8C7BE-4715-40A6-B19A-54D959F79BDA}" type="presParOf" srcId="{0121D73E-49B9-4D85-AF2F-512BFF4C6A31}" destId="{79E2A1F2-9986-4689-9AF0-ED461C3B03EE}" srcOrd="1" destOrd="0" presId="urn:microsoft.com/office/officeart/2005/8/layout/orgChart1"/>
    <dgm:cxn modelId="{206ACD5E-9486-428E-A6D2-2D89EF284FE7}" type="presParOf" srcId="{79E2A1F2-9986-4689-9AF0-ED461C3B03EE}" destId="{5B3EBA33-EA61-41DC-9BB5-3FE48E244148}" srcOrd="0" destOrd="0" presId="urn:microsoft.com/office/officeart/2005/8/layout/orgChart1"/>
    <dgm:cxn modelId="{D3501EE6-5EC9-49C9-956A-79B1F4A5D26C}" type="presParOf" srcId="{5B3EBA33-EA61-41DC-9BB5-3FE48E244148}" destId="{DC5B687F-A91F-47BD-8993-44DE2EBF24E1}" srcOrd="0" destOrd="0" presId="urn:microsoft.com/office/officeart/2005/8/layout/orgChart1"/>
    <dgm:cxn modelId="{4759FF20-8A92-4FE4-A278-0C38069FC419}" type="presParOf" srcId="{5B3EBA33-EA61-41DC-9BB5-3FE48E244148}" destId="{DC8C0CCF-782F-47DD-9A91-29ADF3A785C3}" srcOrd="1" destOrd="0" presId="urn:microsoft.com/office/officeart/2005/8/layout/orgChart1"/>
    <dgm:cxn modelId="{89A59A2E-0A30-449F-82A3-6A17B196A2EB}" type="presParOf" srcId="{79E2A1F2-9986-4689-9AF0-ED461C3B03EE}" destId="{59132532-63EC-43CA-8F0D-BFD17BBB2C15}" srcOrd="1" destOrd="0" presId="urn:microsoft.com/office/officeart/2005/8/layout/orgChart1"/>
    <dgm:cxn modelId="{B3564F4F-AC2B-4A04-8A73-4533320AEDA8}" type="presParOf" srcId="{59132532-63EC-43CA-8F0D-BFD17BBB2C15}" destId="{14F33866-5860-409E-8F24-E99379B03017}" srcOrd="0" destOrd="0" presId="urn:microsoft.com/office/officeart/2005/8/layout/orgChart1"/>
    <dgm:cxn modelId="{D3635A76-8842-496D-A35F-7054B866E0AF}" type="presParOf" srcId="{59132532-63EC-43CA-8F0D-BFD17BBB2C15}" destId="{F440E4F9-9982-469D-8DA7-12EB4D9035DF}" srcOrd="1" destOrd="0" presId="urn:microsoft.com/office/officeart/2005/8/layout/orgChart1"/>
    <dgm:cxn modelId="{9FA0236C-B17A-4127-939E-0C0EC40CC99D}" type="presParOf" srcId="{F440E4F9-9982-469D-8DA7-12EB4D9035DF}" destId="{98092E35-565A-4747-9572-812D46445672}" srcOrd="0" destOrd="0" presId="urn:microsoft.com/office/officeart/2005/8/layout/orgChart1"/>
    <dgm:cxn modelId="{D123455B-4FD2-4016-AFDF-861115D8ED41}" type="presParOf" srcId="{98092E35-565A-4747-9572-812D46445672}" destId="{58B87F91-480E-4B7D-BA23-89EC99A50199}" srcOrd="0" destOrd="0" presId="urn:microsoft.com/office/officeart/2005/8/layout/orgChart1"/>
    <dgm:cxn modelId="{F8600587-6B88-4A89-8560-6659887E7DCA}" type="presParOf" srcId="{98092E35-565A-4747-9572-812D46445672}" destId="{1A365982-800E-41D1-97F6-C2EC98F0DB96}" srcOrd="1" destOrd="0" presId="urn:microsoft.com/office/officeart/2005/8/layout/orgChart1"/>
    <dgm:cxn modelId="{734284A4-10BE-4506-B17C-FE87C5E97F29}" type="presParOf" srcId="{F440E4F9-9982-469D-8DA7-12EB4D9035DF}" destId="{FA62388E-B303-4AEF-9118-9473AF897858}" srcOrd="1" destOrd="0" presId="urn:microsoft.com/office/officeart/2005/8/layout/orgChart1"/>
    <dgm:cxn modelId="{47DA5904-C986-41ED-BE3D-8D721E3D94C7}" type="presParOf" srcId="{F440E4F9-9982-469D-8DA7-12EB4D9035DF}" destId="{ABBEC2A1-26C3-41FE-A3B6-A8A8728AE14B}" srcOrd="2" destOrd="0" presId="urn:microsoft.com/office/officeart/2005/8/layout/orgChart1"/>
    <dgm:cxn modelId="{0B38F90B-3B98-4F17-9917-12BF673F3515}" type="presParOf" srcId="{79E2A1F2-9986-4689-9AF0-ED461C3B03EE}" destId="{0184F883-6147-4C63-B866-B2BA732E0FFB}" srcOrd="2" destOrd="0" presId="urn:microsoft.com/office/officeart/2005/8/layout/orgChart1"/>
    <dgm:cxn modelId="{C64F439F-657D-451B-BF51-FB953EDC3163}" type="presParOf" srcId="{F1ED0831-BBC3-44B2-ABAA-B51B1A6D7048}" destId="{6FE47EE0-C02F-4CB5-B408-A446F049843C}" srcOrd="2" destOrd="0" presId="urn:microsoft.com/office/officeart/2005/8/layout/orgChart1"/>
    <dgm:cxn modelId="{4D45DF4C-6ABB-4E0D-BD42-F2E2E708B63F}" type="presParOf" srcId="{08F476B2-BFFA-4BD2-AA0F-90CC17FC83D2}" destId="{B781D9CF-8FD7-4FE5-A5E1-793EBB22E9D9}" srcOrd="4" destOrd="0" presId="urn:microsoft.com/office/officeart/2005/8/layout/orgChart1"/>
    <dgm:cxn modelId="{87C1936B-C1D6-45AE-BBBA-9A5957A8785A}" type="presParOf" srcId="{08F476B2-BFFA-4BD2-AA0F-90CC17FC83D2}" destId="{B04974B2-8618-4992-977B-A8C88975A76F}" srcOrd="5" destOrd="0" presId="urn:microsoft.com/office/officeart/2005/8/layout/orgChart1"/>
    <dgm:cxn modelId="{8C58921F-3B5A-4BA2-9541-86BB9786E6E2}" type="presParOf" srcId="{B04974B2-8618-4992-977B-A8C88975A76F}" destId="{2EB43A24-59B9-4B64-A2BD-15856C23A834}" srcOrd="0" destOrd="0" presId="urn:microsoft.com/office/officeart/2005/8/layout/orgChart1"/>
    <dgm:cxn modelId="{7553CCA3-7F15-4966-B106-661E4143CF3F}" type="presParOf" srcId="{2EB43A24-59B9-4B64-A2BD-15856C23A834}" destId="{45647346-E28E-4601-8839-B1950FA456FE}" srcOrd="0" destOrd="0" presId="urn:microsoft.com/office/officeart/2005/8/layout/orgChart1"/>
    <dgm:cxn modelId="{51D4A629-17C0-4968-95A4-1C21F7536484}" type="presParOf" srcId="{2EB43A24-59B9-4B64-A2BD-15856C23A834}" destId="{A40F5A1C-31C3-489C-A087-A95CABCEF020}" srcOrd="1" destOrd="0" presId="urn:microsoft.com/office/officeart/2005/8/layout/orgChart1"/>
    <dgm:cxn modelId="{50CA6407-534D-4BB1-BD0E-F450F0FA6FF5}" type="presParOf" srcId="{B04974B2-8618-4992-977B-A8C88975A76F}" destId="{4DB9ABF6-1E77-43C8-817B-8AB35F0F2AB2}" srcOrd="1" destOrd="0" presId="urn:microsoft.com/office/officeart/2005/8/layout/orgChart1"/>
    <dgm:cxn modelId="{98875FAF-F14C-4457-95C2-4F647F15575D}" type="presParOf" srcId="{B04974B2-8618-4992-977B-A8C88975A76F}" destId="{2C1216DE-C943-4E9E-8077-2651683C98D2}" srcOrd="2" destOrd="0" presId="urn:microsoft.com/office/officeart/2005/8/layout/orgChart1"/>
    <dgm:cxn modelId="{12808C49-0A03-494F-81B3-89429FCEFA93}" type="presParOf" srcId="{17477BBD-1380-42D6-9D4E-B347B2E04EDA}" destId="{5426AF6A-03A2-4C98-92D0-FB48BF30A741}" srcOrd="2" destOrd="0" presId="urn:microsoft.com/office/officeart/2005/8/layout/orgChart1"/>
    <dgm:cxn modelId="{BF859EBA-4E89-45C7-AD7C-5C4308636CE0}" type="presParOf" srcId="{B84CA523-D4ED-48D9-B1FE-AC4CF93C5B09}" destId="{AA72158B-823A-4444-8F0C-0FACAAB86B25}" srcOrd="2" destOrd="0" presId="urn:microsoft.com/office/officeart/2005/8/layout/orgChart1"/>
    <dgm:cxn modelId="{5A7CE54C-9776-44C1-86E0-4CF48D51BC45}" type="presParOf" srcId="{BF94754E-2DD6-4516-8B60-58C381816E9E}" destId="{31A9BEB2-5A2E-4CFE-A5AA-B52F27453E55}" srcOrd="4" destOrd="0" presId="urn:microsoft.com/office/officeart/2005/8/layout/orgChart1"/>
    <dgm:cxn modelId="{E7F45568-3E21-46F7-AD9D-5A7FD96DE73C}" type="presParOf" srcId="{BF94754E-2DD6-4516-8B60-58C381816E9E}" destId="{3ADEC8D2-7861-4E4C-8443-654C09EA00A2}" srcOrd="5" destOrd="0" presId="urn:microsoft.com/office/officeart/2005/8/layout/orgChart1"/>
    <dgm:cxn modelId="{F8EDA370-9038-4F65-AF22-B03DADB5EEC7}" type="presParOf" srcId="{3ADEC8D2-7861-4E4C-8443-654C09EA00A2}" destId="{5C261F28-F72D-406F-A155-5B1454F091A8}" srcOrd="0" destOrd="0" presId="urn:microsoft.com/office/officeart/2005/8/layout/orgChart1"/>
    <dgm:cxn modelId="{5A78888D-598F-456C-A039-D516B3093262}" type="presParOf" srcId="{5C261F28-F72D-406F-A155-5B1454F091A8}" destId="{AC3E0E7C-D9D9-4FDC-AE83-C9392633C474}" srcOrd="0" destOrd="0" presId="urn:microsoft.com/office/officeart/2005/8/layout/orgChart1"/>
    <dgm:cxn modelId="{77F27531-F14A-4894-83D8-483546A0B0BF}" type="presParOf" srcId="{5C261F28-F72D-406F-A155-5B1454F091A8}" destId="{EEDFAF4A-05E1-49C9-90ED-BF4C7CC8BE7C}" srcOrd="1" destOrd="0" presId="urn:microsoft.com/office/officeart/2005/8/layout/orgChart1"/>
    <dgm:cxn modelId="{60A6A4AC-704B-4100-B79B-66F09186C62B}" type="presParOf" srcId="{3ADEC8D2-7861-4E4C-8443-654C09EA00A2}" destId="{FF3B84D0-7B65-4D82-ADE9-D172DE1880E8}" srcOrd="1" destOrd="0" presId="urn:microsoft.com/office/officeart/2005/8/layout/orgChart1"/>
    <dgm:cxn modelId="{A4BA0F34-2CB1-4846-808F-14B0FEE6D878}" type="presParOf" srcId="{3ADEC8D2-7861-4E4C-8443-654C09EA00A2}" destId="{0A390C8C-252B-426E-B133-0078F2C2B9E4}" srcOrd="2" destOrd="0" presId="urn:microsoft.com/office/officeart/2005/8/layout/orgChart1"/>
    <dgm:cxn modelId="{9333D91E-4CFF-4A02-9234-6AD734E9DB90}" type="presParOf" srcId="{3E9B9D2E-C207-4C9E-A92E-29E556AB8FD5}" destId="{9589000D-B154-4AED-ACAC-00E348435D5C}" srcOrd="2" destOrd="0" presId="urn:microsoft.com/office/officeart/2005/8/layout/orgChart1"/>
    <dgm:cxn modelId="{7E411D97-4A9D-499B-963D-665265F2FD19}" type="presParOf" srcId="{889FD5DB-E02B-45E9-BBF2-755FFD4B21CD}" destId="{A0D45C3B-D86B-4A1F-B385-058B02CE685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A9BEB2-5A2E-4CFE-A5AA-B52F27453E55}">
      <dsp:nvSpPr>
        <dsp:cNvPr id="0" name=""/>
        <dsp:cNvSpPr/>
      </dsp:nvSpPr>
      <dsp:spPr>
        <a:xfrm>
          <a:off x="4592132" y="1165964"/>
          <a:ext cx="1163252" cy="201886"/>
        </a:xfrm>
        <a:custGeom>
          <a:avLst/>
          <a:gdLst/>
          <a:ahLst/>
          <a:cxnLst/>
          <a:rect l="0" t="0" r="0" b="0"/>
          <a:pathLst>
            <a:path>
              <a:moveTo>
                <a:pt x="0" y="0"/>
              </a:moveTo>
              <a:lnTo>
                <a:pt x="0" y="100943"/>
              </a:lnTo>
              <a:lnTo>
                <a:pt x="1163252" y="100943"/>
              </a:lnTo>
              <a:lnTo>
                <a:pt x="1163252"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81D9CF-8FD7-4FE5-A5E1-793EBB22E9D9}">
      <dsp:nvSpPr>
        <dsp:cNvPr id="0" name=""/>
        <dsp:cNvSpPr/>
      </dsp:nvSpPr>
      <dsp:spPr>
        <a:xfrm>
          <a:off x="6337011" y="2531103"/>
          <a:ext cx="1163252" cy="201886"/>
        </a:xfrm>
        <a:custGeom>
          <a:avLst/>
          <a:gdLst/>
          <a:ahLst/>
          <a:cxnLst/>
          <a:rect l="0" t="0" r="0" b="0"/>
          <a:pathLst>
            <a:path>
              <a:moveTo>
                <a:pt x="0" y="0"/>
              </a:moveTo>
              <a:lnTo>
                <a:pt x="0" y="100943"/>
              </a:lnTo>
              <a:lnTo>
                <a:pt x="1163252" y="100943"/>
              </a:lnTo>
              <a:lnTo>
                <a:pt x="1163252"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F33866-5860-409E-8F24-E99379B03017}">
      <dsp:nvSpPr>
        <dsp:cNvPr id="0" name=""/>
        <dsp:cNvSpPr/>
      </dsp:nvSpPr>
      <dsp:spPr>
        <a:xfrm>
          <a:off x="6291291" y="389624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829C46-8B31-44FC-A765-118BFFC0094D}">
      <dsp:nvSpPr>
        <dsp:cNvPr id="0" name=""/>
        <dsp:cNvSpPr/>
      </dsp:nvSpPr>
      <dsp:spPr>
        <a:xfrm>
          <a:off x="6291291" y="321367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DC0454C-EAA6-49B5-8841-FC9977040E57}">
      <dsp:nvSpPr>
        <dsp:cNvPr id="0" name=""/>
        <dsp:cNvSpPr/>
      </dsp:nvSpPr>
      <dsp:spPr>
        <a:xfrm>
          <a:off x="6291291" y="253110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9F7060-0195-45AB-9FC6-05D2550AE635}">
      <dsp:nvSpPr>
        <dsp:cNvPr id="0" name=""/>
        <dsp:cNvSpPr/>
      </dsp:nvSpPr>
      <dsp:spPr>
        <a:xfrm>
          <a:off x="5173758" y="2531103"/>
          <a:ext cx="1163252" cy="201886"/>
        </a:xfrm>
        <a:custGeom>
          <a:avLst/>
          <a:gdLst/>
          <a:ahLst/>
          <a:cxnLst/>
          <a:rect l="0" t="0" r="0" b="0"/>
          <a:pathLst>
            <a:path>
              <a:moveTo>
                <a:pt x="1163252" y="0"/>
              </a:moveTo>
              <a:lnTo>
                <a:pt x="1163252" y="100943"/>
              </a:lnTo>
              <a:lnTo>
                <a:pt x="0" y="100943"/>
              </a:lnTo>
              <a:lnTo>
                <a:pt x="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FAC5E5-8D29-4AA1-B87E-992337C573F7}">
      <dsp:nvSpPr>
        <dsp:cNvPr id="0" name=""/>
        <dsp:cNvSpPr/>
      </dsp:nvSpPr>
      <dsp:spPr>
        <a:xfrm>
          <a:off x="4592132" y="1848534"/>
          <a:ext cx="1744878" cy="201886"/>
        </a:xfrm>
        <a:custGeom>
          <a:avLst/>
          <a:gdLst/>
          <a:ahLst/>
          <a:cxnLst/>
          <a:rect l="0" t="0" r="0" b="0"/>
          <a:pathLst>
            <a:path>
              <a:moveTo>
                <a:pt x="0" y="0"/>
              </a:moveTo>
              <a:lnTo>
                <a:pt x="0" y="100943"/>
              </a:lnTo>
              <a:lnTo>
                <a:pt x="1744878" y="100943"/>
              </a:lnTo>
              <a:lnTo>
                <a:pt x="1744878"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1711C8-89F1-4487-8D27-917A0AD067EC}">
      <dsp:nvSpPr>
        <dsp:cNvPr id="0" name=""/>
        <dsp:cNvSpPr/>
      </dsp:nvSpPr>
      <dsp:spPr>
        <a:xfrm>
          <a:off x="2847253" y="2531103"/>
          <a:ext cx="1163252" cy="201886"/>
        </a:xfrm>
        <a:custGeom>
          <a:avLst/>
          <a:gdLst/>
          <a:ahLst/>
          <a:cxnLst/>
          <a:rect l="0" t="0" r="0" b="0"/>
          <a:pathLst>
            <a:path>
              <a:moveTo>
                <a:pt x="0" y="0"/>
              </a:moveTo>
              <a:lnTo>
                <a:pt x="0" y="100943"/>
              </a:lnTo>
              <a:lnTo>
                <a:pt x="1163252" y="100943"/>
              </a:lnTo>
              <a:lnTo>
                <a:pt x="1163252"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C0EF61-79DD-4C08-AFD5-D651514D4129}">
      <dsp:nvSpPr>
        <dsp:cNvPr id="0" name=""/>
        <dsp:cNvSpPr/>
      </dsp:nvSpPr>
      <dsp:spPr>
        <a:xfrm>
          <a:off x="2801533" y="389624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593579-4C96-449A-94A0-169962680F0C}">
      <dsp:nvSpPr>
        <dsp:cNvPr id="0" name=""/>
        <dsp:cNvSpPr/>
      </dsp:nvSpPr>
      <dsp:spPr>
        <a:xfrm>
          <a:off x="2801533" y="321367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91590B3-F076-4DD1-B60F-B1B329E6B469}">
      <dsp:nvSpPr>
        <dsp:cNvPr id="0" name=""/>
        <dsp:cNvSpPr/>
      </dsp:nvSpPr>
      <dsp:spPr>
        <a:xfrm>
          <a:off x="2801533" y="2531103"/>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DD049D-F019-44B0-AAA2-36B58BEB6839}">
      <dsp:nvSpPr>
        <dsp:cNvPr id="0" name=""/>
        <dsp:cNvSpPr/>
      </dsp:nvSpPr>
      <dsp:spPr>
        <a:xfrm>
          <a:off x="1684001" y="2531103"/>
          <a:ext cx="1163252" cy="201886"/>
        </a:xfrm>
        <a:custGeom>
          <a:avLst/>
          <a:gdLst/>
          <a:ahLst/>
          <a:cxnLst/>
          <a:rect l="0" t="0" r="0" b="0"/>
          <a:pathLst>
            <a:path>
              <a:moveTo>
                <a:pt x="1163252" y="0"/>
              </a:moveTo>
              <a:lnTo>
                <a:pt x="1163252" y="100943"/>
              </a:lnTo>
              <a:lnTo>
                <a:pt x="0" y="100943"/>
              </a:lnTo>
              <a:lnTo>
                <a:pt x="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1936BA-784E-43EA-88BE-4BF6A28DA330}">
      <dsp:nvSpPr>
        <dsp:cNvPr id="0" name=""/>
        <dsp:cNvSpPr/>
      </dsp:nvSpPr>
      <dsp:spPr>
        <a:xfrm>
          <a:off x="2847253" y="1848534"/>
          <a:ext cx="1744878" cy="201886"/>
        </a:xfrm>
        <a:custGeom>
          <a:avLst/>
          <a:gdLst/>
          <a:ahLst/>
          <a:cxnLst/>
          <a:rect l="0" t="0" r="0" b="0"/>
          <a:pathLst>
            <a:path>
              <a:moveTo>
                <a:pt x="1744878" y="0"/>
              </a:moveTo>
              <a:lnTo>
                <a:pt x="1744878" y="100943"/>
              </a:lnTo>
              <a:lnTo>
                <a:pt x="0" y="100943"/>
              </a:lnTo>
              <a:lnTo>
                <a:pt x="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F10379-C98A-4795-BD4B-D0DDD903CE30}">
      <dsp:nvSpPr>
        <dsp:cNvPr id="0" name=""/>
        <dsp:cNvSpPr/>
      </dsp:nvSpPr>
      <dsp:spPr>
        <a:xfrm>
          <a:off x="4546412" y="1165964"/>
          <a:ext cx="91440" cy="201886"/>
        </a:xfrm>
        <a:custGeom>
          <a:avLst/>
          <a:gdLst/>
          <a:ahLst/>
          <a:cxnLst/>
          <a:rect l="0" t="0" r="0" b="0"/>
          <a:pathLst>
            <a:path>
              <a:moveTo>
                <a:pt x="45720" y="0"/>
              </a:moveTo>
              <a:lnTo>
                <a:pt x="4572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80978E1-9696-483B-A4F6-249A523A9998}">
      <dsp:nvSpPr>
        <dsp:cNvPr id="0" name=""/>
        <dsp:cNvSpPr/>
      </dsp:nvSpPr>
      <dsp:spPr>
        <a:xfrm>
          <a:off x="3428880" y="1165964"/>
          <a:ext cx="1163252" cy="201886"/>
        </a:xfrm>
        <a:custGeom>
          <a:avLst/>
          <a:gdLst/>
          <a:ahLst/>
          <a:cxnLst/>
          <a:rect l="0" t="0" r="0" b="0"/>
          <a:pathLst>
            <a:path>
              <a:moveTo>
                <a:pt x="1163252" y="0"/>
              </a:moveTo>
              <a:lnTo>
                <a:pt x="1163252" y="100943"/>
              </a:lnTo>
              <a:lnTo>
                <a:pt x="0" y="100943"/>
              </a:lnTo>
              <a:lnTo>
                <a:pt x="0" y="20188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16D9A1-AA0C-4F1F-AB26-460C231587E7}">
      <dsp:nvSpPr>
        <dsp:cNvPr id="0" name=""/>
        <dsp:cNvSpPr/>
      </dsp:nvSpPr>
      <dsp:spPr>
        <a:xfrm>
          <a:off x="4546412" y="483395"/>
          <a:ext cx="91440" cy="201886"/>
        </a:xfrm>
        <a:custGeom>
          <a:avLst/>
          <a:gdLst/>
          <a:ahLst/>
          <a:cxnLst/>
          <a:rect l="0" t="0" r="0" b="0"/>
          <a:pathLst>
            <a:path>
              <a:moveTo>
                <a:pt x="45720" y="0"/>
              </a:moveTo>
              <a:lnTo>
                <a:pt x="45720" y="20188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89606A-400F-4BB2-ADB4-E990B3048F9A}">
      <dsp:nvSpPr>
        <dsp:cNvPr id="0" name=""/>
        <dsp:cNvSpPr/>
      </dsp:nvSpPr>
      <dsp:spPr>
        <a:xfrm>
          <a:off x="4111449" y="2712"/>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Executive Committee Managing Partner</a:t>
          </a:r>
        </a:p>
      </dsp:txBody>
      <dsp:txXfrm>
        <a:off x="4111449" y="2712"/>
        <a:ext cx="961365" cy="480682"/>
      </dsp:txXfrm>
    </dsp:sp>
    <dsp:sp modelId="{DD4483C2-4645-4843-B822-0CEE79CCBE92}">
      <dsp:nvSpPr>
        <dsp:cNvPr id="0" name=""/>
        <dsp:cNvSpPr/>
      </dsp:nvSpPr>
      <dsp:spPr>
        <a:xfrm>
          <a:off x="4111449" y="68528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Practice Offices Partners-in-Charge</a:t>
          </a:r>
        </a:p>
      </dsp:txBody>
      <dsp:txXfrm>
        <a:off x="4111449" y="685281"/>
        <a:ext cx="961365" cy="480682"/>
      </dsp:txXfrm>
    </dsp:sp>
    <dsp:sp modelId="{AB01A0EC-7993-4360-B044-712917FFA07A}">
      <dsp:nvSpPr>
        <dsp:cNvPr id="0" name=""/>
        <dsp:cNvSpPr/>
      </dsp:nvSpPr>
      <dsp:spPr>
        <a:xfrm>
          <a:off x="2948197" y="136785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Taxation Department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kern="1200" cap="none" normalizeH="0" baseline="0" dirty="0" smtClean="0">
            <a:ln>
              <a:noFill/>
            </a:ln>
            <a:solidFill>
              <a:schemeClr val="tx1"/>
            </a:solidFill>
            <a:effectLst/>
            <a:latin typeface="Arial" charset="0"/>
            <a:cs typeface="Arial" charset="0"/>
          </a:endParaRPr>
        </a:p>
      </dsp:txBody>
      <dsp:txXfrm>
        <a:off x="2948197" y="1367851"/>
        <a:ext cx="961365" cy="480682"/>
      </dsp:txXfrm>
    </dsp:sp>
    <dsp:sp modelId="{060F8CE3-8EB4-4A1C-BFBB-456CB1AD3974}">
      <dsp:nvSpPr>
        <dsp:cNvPr id="0" name=""/>
        <dsp:cNvSpPr/>
      </dsp:nvSpPr>
      <dsp:spPr>
        <a:xfrm>
          <a:off x="4111449" y="136785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Accounting and Assurance Department</a:t>
          </a:r>
        </a:p>
      </dsp:txBody>
      <dsp:txXfrm>
        <a:off x="4111449" y="1367851"/>
        <a:ext cx="961365" cy="480682"/>
      </dsp:txXfrm>
    </dsp:sp>
    <dsp:sp modelId="{5AA6C8E6-FCCC-4783-9A19-D19E195DFDB1}">
      <dsp:nvSpPr>
        <dsp:cNvPr id="0" name=""/>
        <dsp:cNvSpPr/>
      </dsp:nvSpPr>
      <dsp:spPr>
        <a:xfrm>
          <a:off x="2366571" y="205042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Partner</a:t>
          </a:r>
        </a:p>
      </dsp:txBody>
      <dsp:txXfrm>
        <a:off x="2366571" y="2050421"/>
        <a:ext cx="961365" cy="480682"/>
      </dsp:txXfrm>
    </dsp:sp>
    <dsp:sp modelId="{21A5B138-F1C8-46B8-BAA0-8D9E431E9AD4}">
      <dsp:nvSpPr>
        <dsp:cNvPr id="0" name=""/>
        <dsp:cNvSpPr/>
      </dsp:nvSpPr>
      <dsp:spPr>
        <a:xfrm>
          <a:off x="1203318"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1203318" y="2732990"/>
        <a:ext cx="961365" cy="480682"/>
      </dsp:txXfrm>
    </dsp:sp>
    <dsp:sp modelId="{A04AD3E6-11CE-4D23-85ED-5A0583B9B4D8}">
      <dsp:nvSpPr>
        <dsp:cNvPr id="0" name=""/>
        <dsp:cNvSpPr/>
      </dsp:nvSpPr>
      <dsp:spPr>
        <a:xfrm>
          <a:off x="2366571"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2366571" y="2732990"/>
        <a:ext cx="961365" cy="480682"/>
      </dsp:txXfrm>
    </dsp:sp>
    <dsp:sp modelId="{6706A782-0F15-454F-8DD0-7511F4B0E0F0}">
      <dsp:nvSpPr>
        <dsp:cNvPr id="0" name=""/>
        <dsp:cNvSpPr/>
      </dsp:nvSpPr>
      <dsp:spPr>
        <a:xfrm>
          <a:off x="2366571" y="341556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Senior (in-charge) Accountants</a:t>
          </a:r>
        </a:p>
      </dsp:txBody>
      <dsp:txXfrm>
        <a:off x="2366571" y="3415560"/>
        <a:ext cx="961365" cy="480682"/>
      </dsp:txXfrm>
    </dsp:sp>
    <dsp:sp modelId="{6E1E20DE-A417-4BC7-8D81-6A5B35193712}">
      <dsp:nvSpPr>
        <dsp:cNvPr id="0" name=""/>
        <dsp:cNvSpPr/>
      </dsp:nvSpPr>
      <dsp:spPr>
        <a:xfrm>
          <a:off x="2366571" y="4098129"/>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Staff Accountants</a:t>
          </a:r>
        </a:p>
      </dsp:txBody>
      <dsp:txXfrm>
        <a:off x="2366571" y="4098129"/>
        <a:ext cx="961365" cy="480682"/>
      </dsp:txXfrm>
    </dsp:sp>
    <dsp:sp modelId="{E6247E33-D9EF-4D4F-B0BD-ECCD592E4502}">
      <dsp:nvSpPr>
        <dsp:cNvPr id="0" name=""/>
        <dsp:cNvSpPr/>
      </dsp:nvSpPr>
      <dsp:spPr>
        <a:xfrm>
          <a:off x="3529823"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3529823" y="2732990"/>
        <a:ext cx="961365" cy="480682"/>
      </dsp:txXfrm>
    </dsp:sp>
    <dsp:sp modelId="{93D8DD61-F75A-47FA-94EC-DBD09FC690C1}">
      <dsp:nvSpPr>
        <dsp:cNvPr id="0" name=""/>
        <dsp:cNvSpPr/>
      </dsp:nvSpPr>
      <dsp:spPr>
        <a:xfrm>
          <a:off x="5856328" y="205042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Partner</a:t>
          </a:r>
        </a:p>
      </dsp:txBody>
      <dsp:txXfrm>
        <a:off x="5856328" y="2050421"/>
        <a:ext cx="961365" cy="480682"/>
      </dsp:txXfrm>
    </dsp:sp>
    <dsp:sp modelId="{AA172827-C4A7-4913-8D6B-CC9CB1330DB7}">
      <dsp:nvSpPr>
        <dsp:cNvPr id="0" name=""/>
        <dsp:cNvSpPr/>
      </dsp:nvSpPr>
      <dsp:spPr>
        <a:xfrm>
          <a:off x="4693075"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4693075" y="2732990"/>
        <a:ext cx="961365" cy="480682"/>
      </dsp:txXfrm>
    </dsp:sp>
    <dsp:sp modelId="{66D2100D-E99A-4645-87AF-2EBA7B9636A1}">
      <dsp:nvSpPr>
        <dsp:cNvPr id="0" name=""/>
        <dsp:cNvSpPr/>
      </dsp:nvSpPr>
      <dsp:spPr>
        <a:xfrm>
          <a:off x="5856328"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5856328" y="2732990"/>
        <a:ext cx="961365" cy="480682"/>
      </dsp:txXfrm>
    </dsp:sp>
    <dsp:sp modelId="{DC5B687F-A91F-47BD-8993-44DE2EBF24E1}">
      <dsp:nvSpPr>
        <dsp:cNvPr id="0" name=""/>
        <dsp:cNvSpPr/>
      </dsp:nvSpPr>
      <dsp:spPr>
        <a:xfrm>
          <a:off x="5856328" y="341556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Senior (in-charge) Accountants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kern="1200" cap="none" normalizeH="0" baseline="0" dirty="0" smtClean="0">
            <a:ln>
              <a:noFill/>
            </a:ln>
            <a:solidFill>
              <a:schemeClr val="tx1"/>
            </a:solidFill>
            <a:effectLst/>
            <a:latin typeface="Arial" charset="0"/>
            <a:cs typeface="Arial" charset="0"/>
          </a:endParaRPr>
        </a:p>
      </dsp:txBody>
      <dsp:txXfrm>
        <a:off x="5856328" y="3415560"/>
        <a:ext cx="961365" cy="480682"/>
      </dsp:txXfrm>
    </dsp:sp>
    <dsp:sp modelId="{58B87F91-480E-4B7D-BA23-89EC99A50199}">
      <dsp:nvSpPr>
        <dsp:cNvPr id="0" name=""/>
        <dsp:cNvSpPr/>
      </dsp:nvSpPr>
      <dsp:spPr>
        <a:xfrm>
          <a:off x="5856328" y="4098129"/>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Staff Accountants</a:t>
          </a:r>
        </a:p>
      </dsp:txBody>
      <dsp:txXfrm>
        <a:off x="5856328" y="4098129"/>
        <a:ext cx="961365" cy="480682"/>
      </dsp:txXfrm>
    </dsp:sp>
    <dsp:sp modelId="{45647346-E28E-4601-8839-B1950FA456FE}">
      <dsp:nvSpPr>
        <dsp:cNvPr id="0" name=""/>
        <dsp:cNvSpPr/>
      </dsp:nvSpPr>
      <dsp:spPr>
        <a:xfrm>
          <a:off x="7019580" y="2732990"/>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Manager</a:t>
          </a:r>
        </a:p>
      </dsp:txBody>
      <dsp:txXfrm>
        <a:off x="7019580" y="2732990"/>
        <a:ext cx="961365" cy="480682"/>
      </dsp:txXfrm>
    </dsp:sp>
    <dsp:sp modelId="{AC3E0E7C-D9D9-4FDC-AE83-C9392633C474}">
      <dsp:nvSpPr>
        <dsp:cNvPr id="0" name=""/>
        <dsp:cNvSpPr/>
      </dsp:nvSpPr>
      <dsp:spPr>
        <a:xfrm>
          <a:off x="5274702" y="1367851"/>
          <a:ext cx="961365" cy="480682"/>
        </a:xfrm>
        <a:prstGeom prst="rect">
          <a:avLst/>
        </a:prstGeom>
        <a:solidFill>
          <a:schemeClr val="bg1">
            <a:lumMod val="8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1" i="0" u="none" strike="noStrike" kern="1200" cap="none" normalizeH="0" baseline="0" dirty="0" smtClean="0">
              <a:ln>
                <a:noFill/>
              </a:ln>
              <a:solidFill>
                <a:schemeClr val="tx1"/>
              </a:solidFill>
              <a:effectLst/>
              <a:latin typeface="Arial" charset="0"/>
              <a:cs typeface="Arial" charset="0"/>
            </a:rPr>
            <a:t>Business Advisory Department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1" i="0" u="none" strike="noStrike" kern="1200" cap="none" normalizeH="0" baseline="0" dirty="0" smtClean="0">
            <a:ln>
              <a:noFill/>
            </a:ln>
            <a:solidFill>
              <a:schemeClr val="tx1"/>
            </a:solidFill>
            <a:effectLst/>
            <a:latin typeface="Arial" charset="0"/>
            <a:cs typeface="Arial" charset="0"/>
          </a:endParaRPr>
        </a:p>
      </dsp:txBody>
      <dsp:txXfrm>
        <a:off x="5274702" y="1367851"/>
        <a:ext cx="961365" cy="48068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99596-360E-4C3D-8684-60F0532B02EA}" type="datetimeFigureOut">
              <a:rPr lang="en-US" smtClean="0"/>
              <a:t>9/8/2016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44241-AF0C-42C2-B358-2C6C69FF9BF6}" type="slidenum">
              <a:rPr lang="en-US" smtClean="0"/>
              <a:t>‹#›</a:t>
            </a:fld>
            <a:endParaRPr lang="en-US"/>
          </a:p>
        </p:txBody>
      </p:sp>
    </p:spTree>
    <p:extLst>
      <p:ext uri="{BB962C8B-B14F-4D97-AF65-F5344CB8AC3E}">
        <p14:creationId xmlns:p14="http://schemas.microsoft.com/office/powerpoint/2010/main" val="201178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1BA379-1A1D-4F65-8A27-0D2AEA4454DF}" type="slidenum">
              <a:rPr lang="en-US" altLang="en-US">
                <a:solidFill>
                  <a:srgbClr val="000000"/>
                </a:solidFill>
              </a:rPr>
              <a:pPr eaLnBrk="1" hangingPunct="1">
                <a:spcBef>
                  <a:spcPct val="0"/>
                </a:spcBef>
              </a:pPr>
              <a:t>3</a:t>
            </a:fld>
            <a:endParaRPr lang="en-US" altLang="en-US">
              <a:solidFill>
                <a:srgbClr val="000000"/>
              </a:solidFill>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1775" indent="-231775" eaLnBrk="1" hangingPunct="1"/>
            <a:endParaRPr lang="en-CA"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310932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D516FD3-9C1F-471C-8B75-866AE0882C46}" type="slidenum">
              <a:rPr lang="en-US" altLang="en-US" sz="1200" b="0">
                <a:solidFill>
                  <a:srgbClr val="000000"/>
                </a:solidFill>
              </a:rPr>
              <a:pPr eaLnBrk="1" hangingPunct="1"/>
              <a:t>6</a:t>
            </a:fld>
            <a:endParaRPr lang="en-US" altLang="en-US" sz="1200" b="0">
              <a:solidFill>
                <a:srgbClr val="000000"/>
              </a:solidFill>
            </a:endParaRPr>
          </a:p>
        </p:txBody>
      </p:sp>
    </p:spTree>
    <p:extLst>
      <p:ext uri="{BB962C8B-B14F-4D97-AF65-F5344CB8AC3E}">
        <p14:creationId xmlns:p14="http://schemas.microsoft.com/office/powerpoint/2010/main" val="16558364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4335B63-4453-4F21-B1EB-B96D4870C7D8}" type="slidenum">
              <a:rPr lang="en-US" altLang="en-US" sz="1200" b="0">
                <a:solidFill>
                  <a:srgbClr val="000000"/>
                </a:solidFill>
              </a:rPr>
              <a:pPr eaLnBrk="1" hangingPunct="1"/>
              <a:t>7</a:t>
            </a:fld>
            <a:endParaRPr lang="en-US" altLang="en-US" sz="1200" b="0">
              <a:solidFill>
                <a:srgbClr val="000000"/>
              </a:solidFill>
            </a:endParaRPr>
          </a:p>
        </p:txBody>
      </p:sp>
      <p:sp>
        <p:nvSpPr>
          <p:cNvPr id="49155" name="Rectangle 2"/>
          <p:cNvSpPr>
            <a:spLocks noGrp="1" noRot="1" noChangeAspect="1" noChangeArrowheads="1" noTextEdit="1"/>
          </p:cNvSpPr>
          <p:nvPr>
            <p:ph type="sldImg"/>
          </p:nvPr>
        </p:nvSpPr>
        <p:spPr>
          <a:ln/>
        </p:spPr>
      </p:sp>
      <p:sp>
        <p:nvSpPr>
          <p:cNvPr id="49156"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786990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B93BB1BB-7FB6-4EB7-BEC6-36F41CA9C703}" type="slidenum">
              <a:rPr lang="en-US" altLang="en-US" sz="1200" b="0">
                <a:solidFill>
                  <a:srgbClr val="000000"/>
                </a:solidFill>
              </a:rPr>
              <a:pPr eaLnBrk="1" hangingPunct="1"/>
              <a:t>8</a:t>
            </a:fld>
            <a:endParaRPr lang="en-US" altLang="en-US" sz="1200" b="0">
              <a:solidFill>
                <a:srgbClr val="000000"/>
              </a:solidFill>
            </a:endParaRPr>
          </a:p>
        </p:txBody>
      </p:sp>
      <p:sp>
        <p:nvSpPr>
          <p:cNvPr id="50179" name="Rectangle 2"/>
          <p:cNvSpPr>
            <a:spLocks noGrp="1" noRot="1" noChangeAspect="1" noChangeArrowheads="1" noTextEdit="1"/>
          </p:cNvSpPr>
          <p:nvPr>
            <p:ph type="sldImg"/>
          </p:nvPr>
        </p:nvSpPr>
        <p:spPr>
          <a:ln/>
        </p:spPr>
      </p:sp>
      <p:sp>
        <p:nvSpPr>
          <p:cNvPr id="50180"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708953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6F0859F-8368-4809-8BB9-945FF1041E1A}" type="slidenum">
              <a:rPr lang="en-US" altLang="en-US" sz="1200" b="0">
                <a:solidFill>
                  <a:srgbClr val="000000"/>
                </a:solidFill>
              </a:rPr>
              <a:pPr eaLnBrk="1" hangingPunct="1"/>
              <a:t>9</a:t>
            </a:fld>
            <a:endParaRPr lang="en-US" altLang="en-US" sz="1200" b="0">
              <a:solidFill>
                <a:srgbClr val="000000"/>
              </a:solidFill>
            </a:endParaRPr>
          </a:p>
        </p:txBody>
      </p:sp>
      <p:sp>
        <p:nvSpPr>
          <p:cNvPr id="51203" name="Rectangle 2"/>
          <p:cNvSpPr>
            <a:spLocks noGrp="1" noRot="1" noChangeAspect="1" noChangeArrowheads="1" noTextEdit="1"/>
          </p:cNvSpPr>
          <p:nvPr>
            <p:ph type="sldImg"/>
          </p:nvPr>
        </p:nvSpPr>
        <p:spPr>
          <a:ln/>
        </p:spPr>
      </p:sp>
      <p:sp>
        <p:nvSpPr>
          <p:cNvPr id="51204"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927274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DEF57F70-19C9-4D04-BB59-2F7924C7992F}" type="slidenum">
              <a:rPr lang="en-US" altLang="en-US" sz="1200" b="0">
                <a:solidFill>
                  <a:srgbClr val="000000"/>
                </a:solidFill>
              </a:rPr>
              <a:pPr eaLnBrk="1" hangingPunct="1"/>
              <a:t>11</a:t>
            </a:fld>
            <a:endParaRPr lang="en-US" altLang="en-US" sz="1200" b="0">
              <a:solidFill>
                <a:srgbClr val="000000"/>
              </a:solidFill>
            </a:endParaRPr>
          </a:p>
        </p:txBody>
      </p:sp>
      <p:sp>
        <p:nvSpPr>
          <p:cNvPr id="52227" name="Rectangle 2"/>
          <p:cNvSpPr>
            <a:spLocks noGrp="1" noRot="1" noChangeAspect="1" noChangeArrowheads="1" noTextEdit="1"/>
          </p:cNvSpPr>
          <p:nvPr>
            <p:ph type="sldImg"/>
          </p:nvPr>
        </p:nvSpPr>
        <p:spPr>
          <a:ln/>
        </p:spPr>
      </p:sp>
      <p:sp>
        <p:nvSpPr>
          <p:cNvPr id="52228"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723456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A90FD75B-FE46-4FC9-A9CE-DBB51C745368}" type="slidenum">
              <a:rPr lang="en-US" altLang="en-US" sz="1200" b="0">
                <a:solidFill>
                  <a:srgbClr val="000000"/>
                </a:solidFill>
              </a:rPr>
              <a:pPr eaLnBrk="1" hangingPunct="1"/>
              <a:t>13</a:t>
            </a:fld>
            <a:endParaRPr lang="en-US" altLang="en-US" sz="1200" b="0">
              <a:solidFill>
                <a:srgbClr val="000000"/>
              </a:solidFill>
            </a:endParaRPr>
          </a:p>
        </p:txBody>
      </p:sp>
      <p:sp>
        <p:nvSpPr>
          <p:cNvPr id="53251" name="Rectangle 2"/>
          <p:cNvSpPr>
            <a:spLocks noGrp="1" noRot="1" noChangeAspect="1" noChangeArrowheads="1" noTextEdit="1"/>
          </p:cNvSpPr>
          <p:nvPr>
            <p:ph type="sldImg"/>
          </p:nvPr>
        </p:nvSpPr>
        <p:spPr>
          <a:ln/>
        </p:spPr>
      </p:sp>
      <p:sp>
        <p:nvSpPr>
          <p:cNvPr id="53252"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8904376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E11058D0-BA3D-421E-AB9B-179EFF4C4DA9}" type="slidenum">
              <a:rPr lang="en-US" altLang="en-US" sz="1200" b="0">
                <a:solidFill>
                  <a:srgbClr val="000000"/>
                </a:solidFill>
              </a:rPr>
              <a:pPr eaLnBrk="1" hangingPunct="1"/>
              <a:t>14</a:t>
            </a:fld>
            <a:endParaRPr lang="en-US" altLang="en-US" sz="1200" b="0">
              <a:solidFill>
                <a:srgbClr val="000000"/>
              </a:solidFill>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669476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
        <p:nvSpPr>
          <p:cNvPr id="38915"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D24067CC-37DB-4757-9108-18EF3E70BC8E}" type="slidenum">
              <a:rPr lang="en-US" altLang="en-US" sz="1200" b="0">
                <a:solidFill>
                  <a:srgbClr val="000000"/>
                </a:solidFill>
              </a:rPr>
              <a:pPr eaLnBrk="1" hangingPunct="1"/>
              <a:t>15</a:t>
            </a:fld>
            <a:endParaRPr lang="en-US" altLang="en-US" sz="1200" b="0">
              <a:solidFill>
                <a:srgbClr val="000000"/>
              </a:solidFill>
            </a:endParaRPr>
          </a:p>
        </p:txBody>
      </p:sp>
    </p:spTree>
    <p:extLst>
      <p:ext uri="{BB962C8B-B14F-4D97-AF65-F5344CB8AC3E}">
        <p14:creationId xmlns:p14="http://schemas.microsoft.com/office/powerpoint/2010/main" val="280321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
        <p:nvSpPr>
          <p:cNvPr id="38915"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268E5964-E86A-43DF-9918-FB91E809B696}" type="slidenum">
              <a:rPr lang="en-US" altLang="en-US" sz="1200" b="0">
                <a:solidFill>
                  <a:srgbClr val="000000"/>
                </a:solidFill>
              </a:rPr>
              <a:pPr eaLnBrk="1" hangingPunct="1"/>
              <a:t>16</a:t>
            </a:fld>
            <a:endParaRPr lang="en-US" altLang="en-US" sz="1200" b="0">
              <a:solidFill>
                <a:srgbClr val="000000"/>
              </a:solidFill>
            </a:endParaRPr>
          </a:p>
        </p:txBody>
      </p:sp>
    </p:spTree>
    <p:extLst>
      <p:ext uri="{BB962C8B-B14F-4D97-AF65-F5344CB8AC3E}">
        <p14:creationId xmlns:p14="http://schemas.microsoft.com/office/powerpoint/2010/main" val="9730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47A72DCB-68D7-48DB-8D63-A8E40639465A}" type="slidenum">
              <a:rPr lang="en-US" altLang="en-US" sz="1200" b="0">
                <a:solidFill>
                  <a:srgbClr val="000000"/>
                </a:solidFill>
              </a:rPr>
              <a:pPr eaLnBrk="1" hangingPunct="1"/>
              <a:t>17</a:t>
            </a:fld>
            <a:endParaRPr lang="en-US" altLang="en-US" sz="1200" b="0">
              <a:solidFill>
                <a:srgbClr val="000000"/>
              </a:solidFill>
            </a:endParaRPr>
          </a:p>
        </p:txBody>
      </p:sp>
      <p:sp>
        <p:nvSpPr>
          <p:cNvPr id="57347" name="Rectangle 2"/>
          <p:cNvSpPr>
            <a:spLocks noGrp="1" noRot="1" noChangeAspect="1" noChangeArrowheads="1" noTextEdit="1"/>
          </p:cNvSpPr>
          <p:nvPr>
            <p:ph type="sldImg"/>
          </p:nvPr>
        </p:nvSpPr>
        <p:spPr>
          <a:ln/>
        </p:spPr>
      </p:sp>
      <p:sp>
        <p:nvSpPr>
          <p:cNvPr id="57348"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859735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E77D8843-4B09-4CE2-838B-B1BDDC99CAF0}" type="slidenum">
              <a:rPr lang="en-US" altLang="en-US" sz="1200" b="0">
                <a:solidFill>
                  <a:srgbClr val="000000"/>
                </a:solidFill>
              </a:rPr>
              <a:pPr eaLnBrk="1" hangingPunct="1"/>
              <a:t>18</a:t>
            </a:fld>
            <a:endParaRPr lang="en-US" altLang="en-US" sz="1200" b="0">
              <a:solidFill>
                <a:srgbClr val="000000"/>
              </a:solidFill>
            </a:endParaRPr>
          </a:p>
        </p:txBody>
      </p:sp>
      <p:sp>
        <p:nvSpPr>
          <p:cNvPr id="58371" name="Rectangle 2"/>
          <p:cNvSpPr>
            <a:spLocks noGrp="1" noRot="1" noChangeAspect="1" noChangeArrowheads="1" noTextEdit="1"/>
          </p:cNvSpPr>
          <p:nvPr>
            <p:ph type="sldImg"/>
          </p:nvPr>
        </p:nvSpPr>
        <p:spPr>
          <a:ln/>
        </p:spPr>
      </p:sp>
      <p:sp>
        <p:nvSpPr>
          <p:cNvPr id="58372"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6682978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EFAC1D1-2C8F-42A4-A238-1E6245700B26}" type="slidenum">
              <a:rPr lang="en-US" altLang="en-US" sz="1200" b="0">
                <a:solidFill>
                  <a:srgbClr val="000000"/>
                </a:solidFill>
              </a:rPr>
              <a:pPr eaLnBrk="1" hangingPunct="1"/>
              <a:t>19</a:t>
            </a:fld>
            <a:endParaRPr lang="en-US" altLang="en-US" sz="1200" b="0">
              <a:solidFill>
                <a:srgbClr val="000000"/>
              </a:solidFill>
            </a:endParaRPr>
          </a:p>
        </p:txBody>
      </p:sp>
      <p:sp>
        <p:nvSpPr>
          <p:cNvPr id="59395" name="Rectangle 2"/>
          <p:cNvSpPr>
            <a:spLocks noGrp="1" noRot="1" noChangeAspect="1" noChangeArrowheads="1" noTextEdit="1"/>
          </p:cNvSpPr>
          <p:nvPr>
            <p:ph type="sldImg"/>
          </p:nvPr>
        </p:nvSpPr>
        <p:spPr>
          <a:ln/>
        </p:spPr>
      </p:sp>
      <p:sp>
        <p:nvSpPr>
          <p:cNvPr id="59396"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4047973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63AA07D6-E221-428B-A2C9-16AA3CDDD1D9}" type="slidenum">
              <a:rPr lang="en-US" altLang="en-US" sz="1200" b="0">
                <a:solidFill>
                  <a:srgbClr val="000000"/>
                </a:solidFill>
              </a:rPr>
              <a:pPr eaLnBrk="1" hangingPunct="1"/>
              <a:t>20</a:t>
            </a:fld>
            <a:endParaRPr lang="en-US" altLang="en-US" sz="1200" b="0">
              <a:solidFill>
                <a:srgbClr val="000000"/>
              </a:solidFill>
            </a:endParaRPr>
          </a:p>
        </p:txBody>
      </p:sp>
      <p:sp>
        <p:nvSpPr>
          <p:cNvPr id="60419" name="Rectangle 2"/>
          <p:cNvSpPr>
            <a:spLocks noGrp="1" noRot="1" noChangeAspect="1" noChangeArrowheads="1" noTextEdit="1"/>
          </p:cNvSpPr>
          <p:nvPr>
            <p:ph type="sldImg"/>
          </p:nvPr>
        </p:nvSpPr>
        <p:spPr>
          <a:ln/>
        </p:spPr>
      </p:sp>
      <p:sp>
        <p:nvSpPr>
          <p:cNvPr id="60420"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16248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
        <p:nvSpPr>
          <p:cNvPr id="51203"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467D4156-8E10-47C8-BE86-621E224CFBB6}" type="slidenum">
              <a:rPr lang="en-US" altLang="en-US" sz="1200" b="0">
                <a:solidFill>
                  <a:srgbClr val="000000"/>
                </a:solidFill>
              </a:rPr>
              <a:pPr eaLnBrk="1" hangingPunct="1"/>
              <a:t>21</a:t>
            </a:fld>
            <a:endParaRPr lang="en-US" altLang="en-US" sz="1200" b="0">
              <a:solidFill>
                <a:srgbClr val="000000"/>
              </a:solidFill>
            </a:endParaRPr>
          </a:p>
        </p:txBody>
      </p:sp>
    </p:spTree>
    <p:extLst>
      <p:ext uri="{BB962C8B-B14F-4D97-AF65-F5344CB8AC3E}">
        <p14:creationId xmlns:p14="http://schemas.microsoft.com/office/powerpoint/2010/main" val="41797599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00C5BB2-6306-447B-A592-EADB716A2320}" type="slidenum">
              <a:rPr lang="en-US" altLang="en-US" sz="1200" b="0">
                <a:solidFill>
                  <a:srgbClr val="000000"/>
                </a:solidFill>
              </a:rPr>
              <a:pPr eaLnBrk="1" hangingPunct="1"/>
              <a:t>22</a:t>
            </a:fld>
            <a:endParaRPr lang="en-US" altLang="en-US" sz="1200" b="0">
              <a:solidFill>
                <a:srgbClr val="000000"/>
              </a:solidFill>
            </a:endParaRPr>
          </a:p>
        </p:txBody>
      </p:sp>
      <p:sp>
        <p:nvSpPr>
          <p:cNvPr id="65539" name="Rectangle 2"/>
          <p:cNvSpPr>
            <a:spLocks noGrp="1" noRot="1" noChangeAspect="1" noChangeArrowheads="1" noTextEdit="1"/>
          </p:cNvSpPr>
          <p:nvPr>
            <p:ph type="sldImg"/>
          </p:nvPr>
        </p:nvSpPr>
        <p:spPr>
          <a:ln/>
        </p:spPr>
      </p:sp>
      <p:sp>
        <p:nvSpPr>
          <p:cNvPr id="65540"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622386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F72333BF-B4D3-4E92-930E-D2A8EC82DC15}" type="slidenum">
              <a:rPr lang="en-US" altLang="en-US" sz="1200" b="0">
                <a:solidFill>
                  <a:srgbClr val="000000"/>
                </a:solidFill>
              </a:rPr>
              <a:pPr eaLnBrk="1" hangingPunct="1"/>
              <a:t>23</a:t>
            </a:fld>
            <a:endParaRPr lang="en-US" altLang="en-US" sz="1200" b="0">
              <a:solidFill>
                <a:srgbClr val="000000"/>
              </a:solidFill>
            </a:endParaRPr>
          </a:p>
        </p:txBody>
      </p:sp>
      <p:sp>
        <p:nvSpPr>
          <p:cNvPr id="66563" name="Rectangle 2"/>
          <p:cNvSpPr>
            <a:spLocks noGrp="1" noRot="1" noChangeAspect="1" noChangeArrowheads="1" noTextEdit="1"/>
          </p:cNvSpPr>
          <p:nvPr>
            <p:ph type="sldImg"/>
          </p:nvPr>
        </p:nvSpPr>
        <p:spPr>
          <a:ln/>
        </p:spPr>
      </p:sp>
      <p:sp>
        <p:nvSpPr>
          <p:cNvPr id="66564"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099938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AF329520-0DA3-4664-B464-F2AE15F08975}" type="slidenum">
              <a:rPr lang="en-US" altLang="en-US" sz="1200" b="0">
                <a:solidFill>
                  <a:srgbClr val="000000"/>
                </a:solidFill>
              </a:rPr>
              <a:pPr eaLnBrk="1" hangingPunct="1"/>
              <a:t>24</a:t>
            </a:fld>
            <a:endParaRPr lang="en-US" altLang="en-US" sz="1200" b="0">
              <a:solidFill>
                <a:srgbClr val="000000"/>
              </a:solidFill>
            </a:endParaRPr>
          </a:p>
        </p:txBody>
      </p:sp>
      <p:sp>
        <p:nvSpPr>
          <p:cNvPr id="67587" name="Rectangle 2"/>
          <p:cNvSpPr>
            <a:spLocks noGrp="1" noRot="1" noChangeAspect="1" noChangeArrowheads="1" noTextEdit="1"/>
          </p:cNvSpPr>
          <p:nvPr>
            <p:ph type="sldImg"/>
          </p:nvPr>
        </p:nvSpPr>
        <p:spPr>
          <a:ln/>
        </p:spPr>
      </p:sp>
      <p:sp>
        <p:nvSpPr>
          <p:cNvPr id="67588"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703496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CA6A591C-A6DB-4884-A929-E0EF64ECFB22}" type="slidenum">
              <a:rPr lang="en-US" altLang="en-US" sz="1200" b="0">
                <a:solidFill>
                  <a:srgbClr val="000000"/>
                </a:solidFill>
              </a:rPr>
              <a:pPr eaLnBrk="1" hangingPunct="1"/>
              <a:t>25</a:t>
            </a:fld>
            <a:endParaRPr lang="en-US" altLang="en-US" sz="1200" b="0">
              <a:solidFill>
                <a:srgbClr val="000000"/>
              </a:solidFill>
            </a:endParaRPr>
          </a:p>
        </p:txBody>
      </p:sp>
      <p:sp>
        <p:nvSpPr>
          <p:cNvPr id="69635" name="Rectangle 2"/>
          <p:cNvSpPr>
            <a:spLocks noGrp="1" noRot="1" noChangeAspect="1" noChangeArrowheads="1" noTextEdit="1"/>
          </p:cNvSpPr>
          <p:nvPr>
            <p:ph type="sldImg"/>
          </p:nvPr>
        </p:nvSpPr>
        <p:spPr>
          <a:ln/>
        </p:spPr>
      </p:sp>
      <p:sp>
        <p:nvSpPr>
          <p:cNvPr id="69636"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7161029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ECF3DDB-8CDD-445A-ABEB-F14899826326}" type="slidenum">
              <a:rPr lang="en-US" altLang="en-US" sz="1200" b="0">
                <a:solidFill>
                  <a:srgbClr val="000000"/>
                </a:solidFill>
              </a:rPr>
              <a:pPr eaLnBrk="1" hangingPunct="1"/>
              <a:t>26</a:t>
            </a:fld>
            <a:endParaRPr lang="en-US" altLang="en-US" sz="1200" b="0">
              <a:solidFill>
                <a:srgbClr val="000000"/>
              </a:solidFill>
            </a:endParaRPr>
          </a:p>
        </p:txBody>
      </p:sp>
      <p:sp>
        <p:nvSpPr>
          <p:cNvPr id="70659" name="Rectangle 2"/>
          <p:cNvSpPr>
            <a:spLocks noGrp="1" noRot="1" noChangeAspect="1" noChangeArrowheads="1" noTextEdit="1"/>
          </p:cNvSpPr>
          <p:nvPr>
            <p:ph type="sldImg"/>
          </p:nvPr>
        </p:nvSpPr>
        <p:spPr>
          <a:ln/>
        </p:spPr>
      </p:sp>
      <p:sp>
        <p:nvSpPr>
          <p:cNvPr id="70660"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221382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F999F9D-604D-4E76-BCB0-CD30D59F894B}" type="slidenum">
              <a:rPr lang="en-US" altLang="en-US" sz="1200" b="0">
                <a:solidFill>
                  <a:srgbClr val="000000"/>
                </a:solidFill>
              </a:rPr>
              <a:pPr eaLnBrk="1" hangingPunct="1"/>
              <a:t>27</a:t>
            </a:fld>
            <a:endParaRPr lang="en-US" altLang="en-US" sz="1200" b="0">
              <a:solidFill>
                <a:srgbClr val="000000"/>
              </a:solidFill>
            </a:endParaRPr>
          </a:p>
        </p:txBody>
      </p:sp>
      <p:sp>
        <p:nvSpPr>
          <p:cNvPr id="72707" name="Rectangle 2"/>
          <p:cNvSpPr>
            <a:spLocks noGrp="1" noRot="1" noChangeAspect="1" noChangeArrowheads="1" noTextEdit="1"/>
          </p:cNvSpPr>
          <p:nvPr>
            <p:ph type="sldImg"/>
          </p:nvPr>
        </p:nvSpPr>
        <p:spPr>
          <a:ln/>
        </p:spPr>
      </p:sp>
      <p:sp>
        <p:nvSpPr>
          <p:cNvPr id="72708"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6917422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CC2BDCBD-F76D-4DF3-9B5C-68AB142A8C53}" type="slidenum">
              <a:rPr lang="en-US" altLang="en-US" sz="1200" b="0">
                <a:solidFill>
                  <a:srgbClr val="000000"/>
                </a:solidFill>
              </a:rPr>
              <a:pPr eaLnBrk="1" hangingPunct="1"/>
              <a:t>28</a:t>
            </a:fld>
            <a:endParaRPr lang="en-US" altLang="en-US" sz="1200" b="0">
              <a:solidFill>
                <a:srgbClr val="000000"/>
              </a:solidFill>
            </a:endParaRPr>
          </a:p>
        </p:txBody>
      </p:sp>
      <p:sp>
        <p:nvSpPr>
          <p:cNvPr id="73731" name="Rectangle 2"/>
          <p:cNvSpPr>
            <a:spLocks noGrp="1" noRot="1" noChangeAspect="1" noChangeArrowheads="1" noTextEdit="1"/>
          </p:cNvSpPr>
          <p:nvPr>
            <p:ph type="sldImg"/>
          </p:nvPr>
        </p:nvSpPr>
        <p:spPr>
          <a:ln/>
        </p:spPr>
      </p:sp>
      <p:sp>
        <p:nvSpPr>
          <p:cNvPr id="73732"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674721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47A230AA-402B-47FF-B5A4-B741573CA000}" type="slidenum">
              <a:rPr lang="en-US" altLang="en-US" sz="1200" b="0">
                <a:solidFill>
                  <a:srgbClr val="000000"/>
                </a:solidFill>
              </a:rPr>
              <a:pPr eaLnBrk="1" hangingPunct="1"/>
              <a:t>29</a:t>
            </a:fld>
            <a:endParaRPr lang="en-US" altLang="en-US" sz="1200" b="0">
              <a:solidFill>
                <a:srgbClr val="000000"/>
              </a:solidFill>
            </a:endParaRPr>
          </a:p>
        </p:txBody>
      </p:sp>
      <p:sp>
        <p:nvSpPr>
          <p:cNvPr id="74755" name="Rectangle 2"/>
          <p:cNvSpPr>
            <a:spLocks noGrp="1" noRot="1" noChangeAspect="1" noChangeArrowheads="1" noTextEdit="1"/>
          </p:cNvSpPr>
          <p:nvPr>
            <p:ph type="sldImg"/>
          </p:nvPr>
        </p:nvSpPr>
        <p:spPr>
          <a:ln/>
        </p:spPr>
      </p:sp>
      <p:sp>
        <p:nvSpPr>
          <p:cNvPr id="74756"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8124840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ADEF865E-CD7A-48C1-91AA-0C78B9D17D91}" type="slidenum">
              <a:rPr lang="en-US" altLang="en-US" sz="1200" b="0">
                <a:solidFill>
                  <a:srgbClr val="000000"/>
                </a:solidFill>
              </a:rPr>
              <a:pPr eaLnBrk="1" hangingPunct="1"/>
              <a:t>30</a:t>
            </a:fld>
            <a:endParaRPr lang="en-US" altLang="en-US" sz="1200" b="0">
              <a:solidFill>
                <a:srgbClr val="000000"/>
              </a:solidFill>
            </a:endParaRPr>
          </a:p>
        </p:txBody>
      </p:sp>
      <p:sp>
        <p:nvSpPr>
          <p:cNvPr id="75779" name="Rectangle 2"/>
          <p:cNvSpPr>
            <a:spLocks noGrp="1" noRot="1" noChangeAspect="1" noChangeArrowheads="1" noTextEdit="1"/>
          </p:cNvSpPr>
          <p:nvPr>
            <p:ph type="sldImg"/>
          </p:nvPr>
        </p:nvSpPr>
        <p:spPr>
          <a:ln/>
        </p:spPr>
      </p:sp>
      <p:sp>
        <p:nvSpPr>
          <p:cNvPr id="75780"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9596532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09"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5C095D3-F80A-404E-9E98-387F76D16764}" type="slidenum">
              <a:rPr lang="en-US" altLang="en-US" sz="1200" b="0">
                <a:solidFill>
                  <a:srgbClr val="000000"/>
                </a:solidFill>
              </a:rPr>
              <a:pPr eaLnBrk="1" hangingPunct="1"/>
              <a:t>31</a:t>
            </a:fld>
            <a:endParaRPr lang="en-US" altLang="en-US" sz="1200" b="0">
              <a:solidFill>
                <a:srgbClr val="000000"/>
              </a:solidFill>
            </a:endParaRPr>
          </a:p>
        </p:txBody>
      </p:sp>
      <p:sp>
        <p:nvSpPr>
          <p:cNvPr id="76803" name="Rectangle 2"/>
          <p:cNvSpPr>
            <a:spLocks noGrp="1" noRot="1" noChangeAspect="1" noChangeArrowheads="1" noTextEdit="1"/>
          </p:cNvSpPr>
          <p:nvPr>
            <p:ph type="sldImg"/>
          </p:nvPr>
        </p:nvSpPr>
        <p:spPr>
          <a:ln/>
        </p:spPr>
      </p:sp>
      <p:sp>
        <p:nvSpPr>
          <p:cNvPr id="76804" name="Notes Placeholder 4"/>
          <p:cNvSpPr>
            <a:spLocks noGrp="1"/>
          </p:cNvSpPr>
          <p:nvPr>
            <p:ph type="body"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002563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0">
                <a:solidFill>
                  <a:srgbClr val="000000"/>
                </a:solidFill>
              </a:rPr>
              <a:t>1-</a:t>
            </a:r>
            <a:fld id="{B08761B3-C28E-4870-8517-B61EEFB9FB35}" type="slidenum">
              <a:rPr lang="en-US" altLang="en-US" sz="1200" b="0">
                <a:solidFill>
                  <a:srgbClr val="000000"/>
                </a:solidFill>
              </a:rPr>
              <a:pPr eaLnBrk="1" hangingPunct="1"/>
              <a:t>32</a:t>
            </a:fld>
            <a:endParaRPr lang="en-US" altLang="en-US" sz="1200" b="0">
              <a:solidFill>
                <a:srgbClr val="000000"/>
              </a:solidFill>
            </a:endParaRPr>
          </a:p>
        </p:txBody>
      </p:sp>
    </p:spTree>
    <p:extLst>
      <p:ext uri="{BB962C8B-B14F-4D97-AF65-F5344CB8AC3E}">
        <p14:creationId xmlns:p14="http://schemas.microsoft.com/office/powerpoint/2010/main" val="29441482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4FB347E8-ACCD-4E7E-8CDC-7216721706E8}" type="slidenum">
              <a:rPr lang="en-US" altLang="en-US">
                <a:solidFill>
                  <a:srgbClr val="000000"/>
                </a:solidFill>
              </a:rPr>
              <a:pPr eaLnBrk="1" hangingPunct="1">
                <a:spcBef>
                  <a:spcPct val="0"/>
                </a:spcBef>
              </a:pPr>
              <a:t>34</a:t>
            </a:fld>
            <a:endParaRPr lang="en-US" altLang="en-US">
              <a:solidFill>
                <a:srgbClr val="000000"/>
              </a:solidFill>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1775" indent="-231775" eaLnBrk="1" hangingPunct="1"/>
            <a:endParaRPr lang="en-CA"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40578067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A81DC999-F764-476B-B5D7-FE6A62CFB77A}" type="slidenum">
              <a:rPr lang="en-US" altLang="en-US">
                <a:solidFill>
                  <a:srgbClr val="000000"/>
                </a:solidFill>
              </a:rPr>
              <a:pPr eaLnBrk="1" hangingPunct="1">
                <a:spcBef>
                  <a:spcPct val="0"/>
                </a:spcBef>
              </a:pPr>
              <a:t>35</a:t>
            </a:fld>
            <a:endParaRPr lang="en-US" altLang="en-US">
              <a:solidFill>
                <a:srgbClr val="000000"/>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1775" indent="-231775" eaLnBrk="1" hangingPunct="1"/>
            <a:endParaRPr lang="en-CA" altLang="en-US" smtClean="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540742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30BDDF0B-74EC-4135-9A61-6F470AD439F2}" type="slidenum">
              <a:rPr lang="en-US" altLang="en-US" sz="1200" b="0">
                <a:solidFill>
                  <a:srgbClr val="000000"/>
                </a:solidFill>
              </a:rPr>
              <a:pPr eaLnBrk="1" hangingPunct="1"/>
              <a:t>39</a:t>
            </a:fld>
            <a:endParaRPr lang="en-US" altLang="en-US" sz="1200" b="0">
              <a:solidFill>
                <a:srgbClr val="000000"/>
              </a:solidFill>
            </a:endParaRPr>
          </a:p>
        </p:txBody>
      </p:sp>
      <p:sp>
        <p:nvSpPr>
          <p:cNvPr id="63491" name="Rectangle 2"/>
          <p:cNvSpPr>
            <a:spLocks noGrp="1" noRot="1" noChangeAspect="1" noChangeArrowheads="1" noTextEdit="1"/>
          </p:cNvSpPr>
          <p:nvPr>
            <p:ph type="sldImg"/>
          </p:nvPr>
        </p:nvSpPr>
        <p:spPr>
          <a:ln/>
        </p:spPr>
      </p:sp>
      <p:sp>
        <p:nvSpPr>
          <p:cNvPr id="63492" name="Notes Placeholder 4"/>
          <p:cNvSpPr>
            <a:spLocks noGrp="1"/>
          </p:cNvSpPr>
          <p:nvPr/>
        </p:nvSpPr>
        <p:spPr bwMode="auto">
          <a:xfrm>
            <a:off x="701675" y="4387850"/>
            <a:ext cx="5607050"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30" tIns="46415" rIns="92830" bIns="46415"/>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fontAlgn="base" hangingPunct="1">
              <a:spcAft>
                <a:spcPct val="0"/>
              </a:spcAft>
            </a:pPr>
            <a:endParaRPr lang="en-CA"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14841230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FE470E6-E29B-460A-ACB8-C8A93D43DE27}" type="slidenum">
              <a:rPr lang="en-US" altLang="en-US" sz="1200" b="0">
                <a:solidFill>
                  <a:srgbClr val="000000"/>
                </a:solidFill>
              </a:rPr>
              <a:pPr eaLnBrk="1" hangingPunct="1"/>
              <a:t>41</a:t>
            </a:fld>
            <a:endParaRPr lang="en-US" altLang="en-US" sz="1200" b="0">
              <a:solidFill>
                <a:srgbClr val="000000"/>
              </a:solidFill>
            </a:endParaRPr>
          </a:p>
        </p:txBody>
      </p:sp>
      <p:sp>
        <p:nvSpPr>
          <p:cNvPr id="64515" name="Rectangle 2"/>
          <p:cNvSpPr>
            <a:spLocks noGrp="1" noRot="1" noChangeAspect="1" noChangeArrowheads="1" noTextEdit="1"/>
          </p:cNvSpPr>
          <p:nvPr>
            <p:ph type="sldImg"/>
          </p:nvPr>
        </p:nvSpPr>
        <p:spPr>
          <a:ln/>
        </p:spPr>
      </p:sp>
      <p:sp>
        <p:nvSpPr>
          <p:cNvPr id="64516" name="Notes Placeholder 4"/>
          <p:cNvSpPr>
            <a:spLocks noGrp="1"/>
          </p:cNvSpPr>
          <p:nvPr/>
        </p:nvSpPr>
        <p:spPr bwMode="auto">
          <a:xfrm>
            <a:off x="701675" y="4387850"/>
            <a:ext cx="5607050"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30" tIns="46415" rIns="92830" bIns="46415"/>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fontAlgn="base" hangingPunct="1">
              <a:spcAft>
                <a:spcPct val="0"/>
              </a:spcAft>
            </a:pPr>
            <a:endParaRPr lang="en-CA"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9670599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7B38F60-9DE7-4F91-8AAF-D33C529D9D91}" type="slidenum">
              <a:rPr lang="en-US" altLang="en-US" sz="1200" b="0">
                <a:solidFill>
                  <a:srgbClr val="000000"/>
                </a:solidFill>
              </a:rPr>
              <a:pPr eaLnBrk="1" hangingPunct="1"/>
              <a:t>42</a:t>
            </a:fld>
            <a:endParaRPr lang="en-US" altLang="en-US" sz="1200" b="0">
              <a:solidFill>
                <a:srgbClr val="000000"/>
              </a:solidFill>
            </a:endParaRPr>
          </a:p>
        </p:txBody>
      </p:sp>
      <p:sp>
        <p:nvSpPr>
          <p:cNvPr id="65539" name="Rectangle 2"/>
          <p:cNvSpPr>
            <a:spLocks noGrp="1" noRot="1" noChangeAspect="1" noChangeArrowheads="1" noTextEdit="1"/>
          </p:cNvSpPr>
          <p:nvPr>
            <p:ph type="sldImg"/>
          </p:nvPr>
        </p:nvSpPr>
        <p:spPr>
          <a:ln/>
        </p:spPr>
      </p:sp>
      <p:sp>
        <p:nvSpPr>
          <p:cNvPr id="65540" name="Notes Placeholder 4"/>
          <p:cNvSpPr>
            <a:spLocks noGrp="1"/>
          </p:cNvSpPr>
          <p:nvPr/>
        </p:nvSpPr>
        <p:spPr bwMode="auto">
          <a:xfrm>
            <a:off x="701675" y="4387850"/>
            <a:ext cx="5607050"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30" tIns="46415" rIns="92830" bIns="46415"/>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fontAlgn="base" hangingPunct="1">
              <a:spcAft>
                <a:spcPct val="0"/>
              </a:spcAft>
            </a:pPr>
            <a:endParaRPr lang="en-CA" altLang="en-US">
              <a:solidFill>
                <a:srgbClr val="000000"/>
              </a:solidFill>
              <a:ea typeface="ＭＳ Ｐゴシック" panose="020B0600070205080204" pitchFamily="34" charset="-128"/>
            </a:endParaRPr>
          </a:p>
        </p:txBody>
      </p:sp>
    </p:spTree>
    <p:extLst>
      <p:ext uri="{BB962C8B-B14F-4D97-AF65-F5344CB8AC3E}">
        <p14:creationId xmlns:p14="http://schemas.microsoft.com/office/powerpoint/2010/main" val="7601340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831A1361-14A5-443B-AD79-5E343F44F6D3}" type="slidenum">
              <a:rPr lang="en-US" altLang="en-US" sz="1200" b="0">
                <a:solidFill>
                  <a:srgbClr val="000000"/>
                </a:solidFill>
              </a:rPr>
              <a:pPr eaLnBrk="1" hangingPunct="1"/>
              <a:t>43</a:t>
            </a:fld>
            <a:endParaRPr lang="en-US" altLang="en-US" sz="1200" b="0">
              <a:solidFill>
                <a:srgbClr val="000000"/>
              </a:solidFill>
            </a:endParaRPr>
          </a:p>
        </p:txBody>
      </p:sp>
    </p:spTree>
    <p:extLst>
      <p:ext uri="{BB962C8B-B14F-4D97-AF65-F5344CB8AC3E}">
        <p14:creationId xmlns:p14="http://schemas.microsoft.com/office/powerpoint/2010/main" val="35513578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EC5A9B45-0636-49B9-8686-903C3792AE2F}" type="slidenum">
              <a:rPr lang="en-US" altLang="en-US" sz="1200" b="0">
                <a:solidFill>
                  <a:srgbClr val="000000"/>
                </a:solidFill>
              </a:rPr>
              <a:pPr eaLnBrk="1" hangingPunct="1"/>
              <a:t>44</a:t>
            </a:fld>
            <a:endParaRPr lang="en-US" altLang="en-US" sz="1200" b="0">
              <a:solidFill>
                <a:srgbClr val="000000"/>
              </a:solidFill>
            </a:endParaRPr>
          </a:p>
        </p:txBody>
      </p:sp>
    </p:spTree>
    <p:extLst>
      <p:ext uri="{BB962C8B-B14F-4D97-AF65-F5344CB8AC3E}">
        <p14:creationId xmlns:p14="http://schemas.microsoft.com/office/powerpoint/2010/main" val="13159063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5EA216C-7572-4ACD-819B-44A0E59A046C}" type="slidenum">
              <a:rPr lang="en-US" altLang="en-US" sz="1200" b="0">
                <a:solidFill>
                  <a:srgbClr val="000000"/>
                </a:solidFill>
              </a:rPr>
              <a:pPr eaLnBrk="1" hangingPunct="1"/>
              <a:t>45</a:t>
            </a:fld>
            <a:endParaRPr lang="en-US" altLang="en-US" sz="1200" b="0">
              <a:solidFill>
                <a:srgbClr val="000000"/>
              </a:solidFill>
            </a:endParaRPr>
          </a:p>
        </p:txBody>
      </p:sp>
    </p:spTree>
    <p:extLst>
      <p:ext uri="{BB962C8B-B14F-4D97-AF65-F5344CB8AC3E}">
        <p14:creationId xmlns:p14="http://schemas.microsoft.com/office/powerpoint/2010/main" val="1835282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78DDC7B1-AFE9-42B0-B6E2-064441319CF4}" type="slidenum">
              <a:rPr lang="en-US" altLang="en-US" sz="1200" b="0">
                <a:solidFill>
                  <a:srgbClr val="000000"/>
                </a:solidFill>
              </a:rPr>
              <a:pPr eaLnBrk="1" hangingPunct="1"/>
              <a:t>46</a:t>
            </a:fld>
            <a:endParaRPr lang="en-US" altLang="en-US" sz="1200" b="0">
              <a:solidFill>
                <a:srgbClr val="000000"/>
              </a:solidFill>
            </a:endParaRPr>
          </a:p>
        </p:txBody>
      </p:sp>
    </p:spTree>
    <p:extLst>
      <p:ext uri="{BB962C8B-B14F-4D97-AF65-F5344CB8AC3E}">
        <p14:creationId xmlns:p14="http://schemas.microsoft.com/office/powerpoint/2010/main" val="1455346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9706E88-8864-4445-BDCE-4B5A0B9D4125}" type="slidenum">
              <a:rPr lang="en-US" altLang="en-US" sz="1200" b="0">
                <a:solidFill>
                  <a:srgbClr val="000000"/>
                </a:solidFill>
              </a:rPr>
              <a:pPr eaLnBrk="1" hangingPunct="1"/>
              <a:t>47</a:t>
            </a:fld>
            <a:endParaRPr lang="en-US" altLang="en-US" sz="1200" b="0">
              <a:solidFill>
                <a:srgbClr val="000000"/>
              </a:solidFill>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40247502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7EA57341-6412-4ED7-A0EB-1526F3DBE76E}" type="slidenum">
              <a:rPr lang="en-US" altLang="en-US" sz="1200" b="0">
                <a:solidFill>
                  <a:srgbClr val="000000"/>
                </a:solidFill>
              </a:rPr>
              <a:pPr eaLnBrk="1" hangingPunct="1"/>
              <a:t>48</a:t>
            </a:fld>
            <a:endParaRPr lang="en-US" altLang="en-US" sz="1200" b="0">
              <a:solidFill>
                <a:srgbClr val="000000"/>
              </a:solidFill>
            </a:endParaRPr>
          </a:p>
        </p:txBody>
      </p:sp>
      <p:sp>
        <p:nvSpPr>
          <p:cNvPr id="72707" name="Slide Image Placeholder 2"/>
          <p:cNvSpPr>
            <a:spLocks noGrp="1" noRot="1" noChangeAspect="1" noTextEdit="1"/>
          </p:cNvSpPr>
          <p:nvPr>
            <p:ph type="sldImg"/>
          </p:nvPr>
        </p:nvSpPr>
        <p:spPr>
          <a:ln/>
        </p:spPr>
      </p:sp>
      <p:sp>
        <p:nvSpPr>
          <p:cNvPr id="72708" name="Notes Placeholder 3"/>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Tree>
    <p:extLst>
      <p:ext uri="{BB962C8B-B14F-4D97-AF65-F5344CB8AC3E}">
        <p14:creationId xmlns:p14="http://schemas.microsoft.com/office/powerpoint/2010/main" val="22910697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5566180-A4C6-46DF-8754-317C66B4527F}" type="slidenum">
              <a:rPr lang="en-US" altLang="en-US" sz="1200" b="0">
                <a:solidFill>
                  <a:srgbClr val="000000"/>
                </a:solidFill>
              </a:rPr>
              <a:pPr eaLnBrk="1" hangingPunct="1"/>
              <a:t>49</a:t>
            </a:fld>
            <a:endParaRPr lang="en-US" altLang="en-US" sz="1200" b="0">
              <a:solidFill>
                <a:srgbClr val="000000"/>
              </a:solidFill>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7581063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F866AA78-056E-4E57-AC8E-5465C5C87EBF}" type="slidenum">
              <a:rPr lang="en-US" altLang="en-US" sz="1200" b="0">
                <a:solidFill>
                  <a:srgbClr val="000000"/>
                </a:solidFill>
              </a:rPr>
              <a:pPr eaLnBrk="1" hangingPunct="1"/>
              <a:t>50</a:t>
            </a:fld>
            <a:endParaRPr lang="en-US" altLang="en-US" sz="1200" b="0">
              <a:solidFill>
                <a:srgbClr val="000000"/>
              </a:solidFill>
            </a:endParaRPr>
          </a:p>
        </p:txBody>
      </p:sp>
    </p:spTree>
    <p:extLst>
      <p:ext uri="{BB962C8B-B14F-4D97-AF65-F5344CB8AC3E}">
        <p14:creationId xmlns:p14="http://schemas.microsoft.com/office/powerpoint/2010/main" val="34418149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1B708520-6B22-4B5A-A469-42070A91E7B6}" type="slidenum">
              <a:rPr lang="en-US" altLang="en-US" sz="1200" b="0">
                <a:solidFill>
                  <a:srgbClr val="000000"/>
                </a:solidFill>
              </a:rPr>
              <a:pPr eaLnBrk="1" hangingPunct="1"/>
              <a:t>51</a:t>
            </a:fld>
            <a:endParaRPr lang="en-US" altLang="en-US" sz="1200" b="0">
              <a:solidFill>
                <a:srgbClr val="000000"/>
              </a:solidFill>
            </a:endParaRPr>
          </a:p>
        </p:txBody>
      </p:sp>
    </p:spTree>
    <p:extLst>
      <p:ext uri="{BB962C8B-B14F-4D97-AF65-F5344CB8AC3E}">
        <p14:creationId xmlns:p14="http://schemas.microsoft.com/office/powerpoint/2010/main" val="38201553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CD7B6FA9-F9D6-4331-B228-04C71271E36A}" type="slidenum">
              <a:rPr lang="en-US" altLang="en-US" sz="1200" b="0">
                <a:solidFill>
                  <a:srgbClr val="000000"/>
                </a:solidFill>
              </a:rPr>
              <a:pPr eaLnBrk="1" hangingPunct="1"/>
              <a:t>52</a:t>
            </a:fld>
            <a:endParaRPr lang="en-US" altLang="en-US" sz="1200" b="0">
              <a:solidFill>
                <a:srgbClr val="000000"/>
              </a:solidFill>
            </a:endParaRPr>
          </a:p>
        </p:txBody>
      </p:sp>
    </p:spTree>
    <p:extLst>
      <p:ext uri="{BB962C8B-B14F-4D97-AF65-F5344CB8AC3E}">
        <p14:creationId xmlns:p14="http://schemas.microsoft.com/office/powerpoint/2010/main" val="26384188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CD2D189-D7F4-493F-9B63-7848373C24B5}" type="slidenum">
              <a:rPr lang="en-US" altLang="en-US" sz="1200" b="0">
                <a:solidFill>
                  <a:srgbClr val="000000"/>
                </a:solidFill>
              </a:rPr>
              <a:pPr eaLnBrk="1" hangingPunct="1"/>
              <a:t>53</a:t>
            </a:fld>
            <a:endParaRPr lang="en-US" altLang="en-US" sz="1200" b="0">
              <a:solidFill>
                <a:srgbClr val="000000"/>
              </a:solidFill>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10718596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C2808E5D-7E15-417B-82A8-093AC5351F46}" type="slidenum">
              <a:rPr lang="en-US" altLang="en-US" sz="1200" b="0">
                <a:solidFill>
                  <a:srgbClr val="000000"/>
                </a:solidFill>
              </a:rPr>
              <a:pPr eaLnBrk="1" hangingPunct="1"/>
              <a:t>54</a:t>
            </a:fld>
            <a:endParaRPr lang="en-US" altLang="en-US" sz="1200" b="0">
              <a:solidFill>
                <a:srgbClr val="000000"/>
              </a:solidFill>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2949716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544AD46-EEB2-418B-B38F-B6C5C4B598E8}" type="slidenum">
              <a:rPr lang="en-US" altLang="en-US" sz="1200" b="0">
                <a:solidFill>
                  <a:srgbClr val="000000"/>
                </a:solidFill>
              </a:rPr>
              <a:pPr eaLnBrk="1" hangingPunct="1"/>
              <a:t>55</a:t>
            </a:fld>
            <a:endParaRPr lang="en-US" altLang="en-US" sz="1200" b="0">
              <a:solidFill>
                <a:srgbClr val="000000"/>
              </a:solidFill>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6011577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E8C3965C-9D24-4947-B2BD-CDBAA4DF7CD4}" type="slidenum">
              <a:rPr lang="en-US" altLang="en-US" sz="1200" b="0">
                <a:solidFill>
                  <a:srgbClr val="000000"/>
                </a:solidFill>
              </a:rPr>
              <a:pPr eaLnBrk="1" hangingPunct="1"/>
              <a:t>56</a:t>
            </a:fld>
            <a:endParaRPr lang="en-US" altLang="en-US" sz="1200" b="0">
              <a:solidFill>
                <a:srgbClr val="000000"/>
              </a:solidFill>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16551793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88BBD640-2133-4AF7-98EA-270239822952}" type="slidenum">
              <a:rPr lang="en-US" altLang="en-US" sz="1200" b="0">
                <a:solidFill>
                  <a:srgbClr val="000000"/>
                </a:solidFill>
              </a:rPr>
              <a:pPr eaLnBrk="1" hangingPunct="1"/>
              <a:t>57</a:t>
            </a:fld>
            <a:endParaRPr lang="en-US" altLang="en-US" sz="1200" b="0">
              <a:solidFill>
                <a:srgbClr val="000000"/>
              </a:solidFill>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40406080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B352AB41-EDAB-44D3-94DF-AE5D5376A2A6}" type="slidenum">
              <a:rPr lang="en-US" altLang="en-US" sz="1200" b="0">
                <a:solidFill>
                  <a:srgbClr val="000000"/>
                </a:solidFill>
              </a:rPr>
              <a:pPr eaLnBrk="1" hangingPunct="1"/>
              <a:t>58</a:t>
            </a:fld>
            <a:endParaRPr lang="en-US" altLang="en-US" sz="1200" b="0">
              <a:solidFill>
                <a:srgbClr val="000000"/>
              </a:solidFill>
            </a:endParaRPr>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41405707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595CF5D-21AA-403D-8A9B-E213788BF78F}" type="slidenum">
              <a:rPr lang="en-US" altLang="en-US" sz="1200" b="0">
                <a:solidFill>
                  <a:srgbClr val="000000"/>
                </a:solidFill>
              </a:rPr>
              <a:pPr eaLnBrk="1" hangingPunct="1"/>
              <a:t>59</a:t>
            </a:fld>
            <a:endParaRPr lang="en-US" altLang="en-US" sz="1200" b="0">
              <a:solidFill>
                <a:srgbClr val="000000"/>
              </a:solidFill>
            </a:endParaRPr>
          </a:p>
        </p:txBody>
      </p:sp>
    </p:spTree>
    <p:extLst>
      <p:ext uri="{BB962C8B-B14F-4D97-AF65-F5344CB8AC3E}">
        <p14:creationId xmlns:p14="http://schemas.microsoft.com/office/powerpoint/2010/main" val="276565466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FB8A16A8-11BE-478F-B34D-60525D1274D3}" type="slidenum">
              <a:rPr lang="en-US" altLang="en-US" sz="1200" b="0">
                <a:solidFill>
                  <a:srgbClr val="000000"/>
                </a:solidFill>
              </a:rPr>
              <a:pPr eaLnBrk="1" hangingPunct="1"/>
              <a:t>60</a:t>
            </a:fld>
            <a:endParaRPr lang="en-US" altLang="en-US" sz="1200" b="0">
              <a:solidFill>
                <a:srgbClr val="000000"/>
              </a:solidFill>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56817523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4AB52553-E231-49E9-B33B-E6E7C6CBAE00}" type="slidenum">
              <a:rPr lang="en-US" altLang="en-US" sz="1200" b="0">
                <a:solidFill>
                  <a:srgbClr val="000000"/>
                </a:solidFill>
              </a:rPr>
              <a:pPr eaLnBrk="1" hangingPunct="1"/>
              <a:t>61</a:t>
            </a:fld>
            <a:endParaRPr lang="en-US" altLang="en-US" sz="1200" b="0">
              <a:solidFill>
                <a:srgbClr val="000000"/>
              </a:solidFill>
            </a:endParaRPr>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67905878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31EEA02-E334-4AE6-840C-4D2FDEBBBFDD}" type="slidenum">
              <a:rPr lang="en-US" altLang="en-US" sz="1200" b="0">
                <a:solidFill>
                  <a:srgbClr val="000000"/>
                </a:solidFill>
              </a:rPr>
              <a:pPr eaLnBrk="1" hangingPunct="1"/>
              <a:t>62</a:t>
            </a:fld>
            <a:endParaRPr lang="en-US" altLang="en-US" sz="1200" b="0">
              <a:solidFill>
                <a:srgbClr val="000000"/>
              </a:solidFill>
            </a:endParaRPr>
          </a:p>
        </p:txBody>
      </p:sp>
      <p:sp>
        <p:nvSpPr>
          <p:cNvPr id="108547" name="Rectangle 2"/>
          <p:cNvSpPr>
            <a:spLocks noGrp="1" noRot="1" noChangeAspect="1" noChangeArrowheads="1" noTextEdit="1"/>
          </p:cNvSpPr>
          <p:nvPr>
            <p:ph type="sldImg"/>
          </p:nvPr>
        </p:nvSpPr>
        <p:spPr>
          <a:ln/>
        </p:spPr>
      </p:sp>
      <p:sp>
        <p:nvSpPr>
          <p:cNvPr id="1085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90868740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AD318CCF-108B-465B-BD3D-D98133741C21}" type="slidenum">
              <a:rPr lang="en-US" altLang="en-US" sz="1200" b="0">
                <a:solidFill>
                  <a:srgbClr val="000000"/>
                </a:solidFill>
              </a:rPr>
              <a:pPr eaLnBrk="1" hangingPunct="1"/>
              <a:t>63</a:t>
            </a:fld>
            <a:endParaRPr lang="en-US" altLang="en-US" sz="1200" b="0">
              <a:solidFill>
                <a:srgbClr val="000000"/>
              </a:solidFill>
            </a:endParaRPr>
          </a:p>
        </p:txBody>
      </p:sp>
      <p:sp>
        <p:nvSpPr>
          <p:cNvPr id="109571" name="Rectangle 2"/>
          <p:cNvSpPr>
            <a:spLocks noGrp="1" noRot="1" noChangeAspect="1" noChangeArrowheads="1" noTextEdit="1"/>
          </p:cNvSpPr>
          <p:nvPr>
            <p:ph type="sldImg"/>
          </p:nvPr>
        </p:nvSpPr>
        <p:spPr>
          <a:ln/>
        </p:spPr>
      </p:sp>
      <p:sp>
        <p:nvSpPr>
          <p:cNvPr id="1095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20913057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CED4B04-54E2-48D7-B261-E35B25BD1BCD}" type="slidenum">
              <a:rPr lang="en-US" altLang="en-US" sz="1200" b="0">
                <a:solidFill>
                  <a:srgbClr val="000000"/>
                </a:solidFill>
              </a:rPr>
              <a:pPr eaLnBrk="1" hangingPunct="1"/>
              <a:t>64</a:t>
            </a:fld>
            <a:endParaRPr lang="en-US" altLang="en-US" sz="1200" b="0">
              <a:solidFill>
                <a:srgbClr val="000000"/>
              </a:solidFill>
            </a:endParaRPr>
          </a:p>
        </p:txBody>
      </p:sp>
      <p:sp>
        <p:nvSpPr>
          <p:cNvPr id="110595" name="Rectangle 2"/>
          <p:cNvSpPr>
            <a:spLocks noGrp="1" noRot="1" noChangeAspect="1" noChangeArrowheads="1" noTextEdit="1"/>
          </p:cNvSpPr>
          <p:nvPr>
            <p:ph type="sldImg"/>
          </p:nvPr>
        </p:nvSpPr>
        <p:spPr>
          <a:ln/>
        </p:spPr>
      </p:sp>
      <p:sp>
        <p:nvSpPr>
          <p:cNvPr id="110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CA" altLang="en-US" smtClean="0">
              <a:latin typeface="Arial" panose="020B0604020202020204" pitchFamily="34" charset="0"/>
            </a:endParaRPr>
          </a:p>
        </p:txBody>
      </p:sp>
    </p:spTree>
    <p:extLst>
      <p:ext uri="{BB962C8B-B14F-4D97-AF65-F5344CB8AC3E}">
        <p14:creationId xmlns:p14="http://schemas.microsoft.com/office/powerpoint/2010/main" val="382311432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0">
                <a:solidFill>
                  <a:srgbClr val="000000"/>
                </a:solidFill>
              </a:rPr>
              <a:t>1-</a:t>
            </a:r>
            <a:fld id="{C19E3ED2-FA2E-4D9F-97BB-E55754CDA309}" type="slidenum">
              <a:rPr lang="en-US" altLang="en-US" sz="1200" b="0">
                <a:solidFill>
                  <a:srgbClr val="000000"/>
                </a:solidFill>
              </a:rPr>
              <a:pPr eaLnBrk="1" hangingPunct="1"/>
              <a:t>65</a:t>
            </a:fld>
            <a:endParaRPr lang="en-US" altLang="en-US" sz="1200" b="0">
              <a:solidFill>
                <a:srgbClr val="000000"/>
              </a:solidFill>
            </a:endParaRPr>
          </a:p>
        </p:txBody>
      </p:sp>
    </p:spTree>
    <p:extLst>
      <p:ext uri="{BB962C8B-B14F-4D97-AF65-F5344CB8AC3E}">
        <p14:creationId xmlns:p14="http://schemas.microsoft.com/office/powerpoint/2010/main" val="187272155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5BF87781-CB53-415A-8659-3C3F4AA85157}" type="slidenum">
              <a:rPr lang="en-US" altLang="en-US" sz="1200" b="0">
                <a:solidFill>
                  <a:srgbClr val="000000"/>
                </a:solidFill>
              </a:rPr>
              <a:pPr eaLnBrk="1" hangingPunct="1"/>
              <a:t>67</a:t>
            </a:fld>
            <a:endParaRPr lang="en-US" altLang="en-US" sz="1200" b="0">
              <a:solidFill>
                <a:srgbClr val="000000"/>
              </a:solidFill>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90603804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94A6C73F-DE6C-414A-9AC8-BB0732BE4739}" type="slidenum">
              <a:rPr lang="en-US" altLang="en-US" sz="1200" b="0">
                <a:solidFill>
                  <a:srgbClr val="000000"/>
                </a:solidFill>
              </a:rPr>
              <a:pPr eaLnBrk="1" hangingPunct="1"/>
              <a:t>68</a:t>
            </a:fld>
            <a:endParaRPr lang="en-US" altLang="en-US" sz="1200" b="0">
              <a:solidFill>
                <a:srgbClr val="000000"/>
              </a:solidFill>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7504556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extLst/>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54063" indent="-288925" eaLnBrk="0" hangingPunct="0">
              <a:defRPr sz="3300" b="1">
                <a:solidFill>
                  <a:schemeClr val="tx1"/>
                </a:solidFill>
                <a:latin typeface="Arial" panose="020B0604020202020204" pitchFamily="34" charset="0"/>
                <a:ea typeface="ＭＳ Ｐゴシック" panose="020B0600070205080204" pitchFamily="34" charset="-128"/>
              </a:defRPr>
            </a:lvl2pPr>
            <a:lvl3pPr marL="1158875" indent="-231775" eaLnBrk="0" hangingPunct="0">
              <a:defRPr sz="3300" b="1">
                <a:solidFill>
                  <a:schemeClr val="tx1"/>
                </a:solidFill>
                <a:latin typeface="Arial" panose="020B0604020202020204" pitchFamily="34" charset="0"/>
                <a:ea typeface="ＭＳ Ｐゴシック" panose="020B0600070205080204" pitchFamily="34" charset="-128"/>
              </a:defRPr>
            </a:lvl3pPr>
            <a:lvl4pPr marL="1624013" indent="-231775" eaLnBrk="0" hangingPunct="0">
              <a:defRPr sz="3300" b="1">
                <a:solidFill>
                  <a:schemeClr val="tx1"/>
                </a:solidFill>
                <a:latin typeface="Arial" panose="020B0604020202020204" pitchFamily="34" charset="0"/>
                <a:ea typeface="ＭＳ Ｐゴシック" panose="020B0600070205080204" pitchFamily="34" charset="-128"/>
              </a:defRPr>
            </a:lvl4pPr>
            <a:lvl5pPr marL="2087563" indent="-231775" eaLnBrk="0" hangingPunct="0">
              <a:defRPr sz="3300" b="1">
                <a:solidFill>
                  <a:schemeClr val="tx1"/>
                </a:solidFill>
                <a:latin typeface="Arial" panose="020B0604020202020204" pitchFamily="34" charset="0"/>
                <a:ea typeface="ＭＳ Ｐゴシック" panose="020B0600070205080204" pitchFamily="34" charset="-128"/>
              </a:defRPr>
            </a:lvl5pPr>
            <a:lvl6pPr marL="2544763" indent="-231775"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3001963" indent="-231775"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59163" indent="-231775"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916363" indent="-231775"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fld id="{1D9A0F4A-F84F-4BD9-A59C-458595ED1F8D}" type="slidenum">
              <a:rPr lang="en-US" altLang="en-US" sz="1200" b="0">
                <a:solidFill>
                  <a:srgbClr val="000000"/>
                </a:solidFill>
              </a:rPr>
              <a:pPr eaLnBrk="1" hangingPunct="1"/>
              <a:t>89</a:t>
            </a:fld>
            <a:endParaRPr lang="en-US" altLang="en-US" sz="1200" b="0">
              <a:solidFill>
                <a:srgbClr val="000000"/>
              </a:solidFill>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265457560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latin typeface="Arial" panose="020B0604020202020204" pitchFamily="34" charset="0"/>
            </a:endParaRPr>
          </a:p>
        </p:txBody>
      </p:sp>
      <p:sp>
        <p:nvSpPr>
          <p:cNvPr id="4" name="Slide Number Placeholder 3"/>
          <p:cNvSpPr>
            <a:spLocks noGrp="1"/>
          </p:cNvSpPr>
          <p:nvPr>
            <p:ph type="sldNum" sz="quarter" idx="5"/>
          </p:nvPr>
        </p:nvSpPr>
        <p:spPr/>
        <p:txBody>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0">
                <a:solidFill>
                  <a:srgbClr val="000000"/>
                </a:solidFill>
              </a:rPr>
              <a:t>1-</a:t>
            </a:r>
            <a:fld id="{CA72D8E4-C8BC-41B9-B698-53B322473AB4}" type="slidenum">
              <a:rPr lang="en-US" altLang="en-US" sz="1200" b="0">
                <a:solidFill>
                  <a:srgbClr val="000000"/>
                </a:solidFill>
              </a:rPr>
              <a:pPr eaLnBrk="1" hangingPunct="1"/>
              <a:t>93</a:t>
            </a:fld>
            <a:endParaRPr lang="en-US" altLang="en-US" sz="1200" b="0">
              <a:solidFill>
                <a:srgbClr val="000000"/>
              </a:solidFill>
            </a:endParaRPr>
          </a:p>
        </p:txBody>
      </p:sp>
    </p:spTree>
    <p:extLst>
      <p:ext uri="{BB962C8B-B14F-4D97-AF65-F5344CB8AC3E}">
        <p14:creationId xmlns:p14="http://schemas.microsoft.com/office/powerpoint/2010/main" val="2454811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1319004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36880839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661632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3423374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37BADBE-CE5F-4072-A34E-A9AB97A8630C}" type="datetimeFigureOut">
              <a:rPr lang="en-US" smtClean="0"/>
              <a:t>9/8/2016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543702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37BADBE-CE5F-4072-A34E-A9AB97A8630C}" type="datetimeFigureOut">
              <a:rPr lang="en-US" smtClean="0"/>
              <a:t>9/8/2016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131159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7BADBE-CE5F-4072-A34E-A9AB97A8630C}" type="datetimeFigureOut">
              <a:rPr lang="en-US" smtClean="0"/>
              <a:t>9/8/2016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991478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2464940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851626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1201689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97958E4-9EF0-4946-ABC7-BEFFE3471085}"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09609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1656261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7958E4-9EF0-4946-ABC7-BEFFE3471085}"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34091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037BADBE-CE5F-4072-A34E-A9AB97A8630C}" type="datetimeFigureOut">
              <a:rPr lang="en-US" smtClean="0"/>
              <a:t>9/8/2016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5497351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3685556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37BADBE-CE5F-4072-A34E-A9AB97A8630C}" type="datetimeFigureOut">
              <a:rPr lang="en-US" smtClean="0"/>
              <a:t>9/8/2016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97958E4-9EF0-4946-ABC7-BEFFE3471085}" type="slidenum">
              <a:rPr lang="en-US" smtClean="0"/>
              <a:t>‹#›</a:t>
            </a:fld>
            <a:endParaRPr lang="en-US"/>
          </a:p>
        </p:txBody>
      </p:sp>
    </p:spTree>
    <p:extLst>
      <p:ext uri="{BB962C8B-B14F-4D97-AF65-F5344CB8AC3E}">
        <p14:creationId xmlns:p14="http://schemas.microsoft.com/office/powerpoint/2010/main" val="22888367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useBgFill="1">
        <p:nvSpPr>
          <p:cNvPr id="4" name="Text Box 7"/>
          <p:cNvSpPr txBox="1">
            <a:spLocks noChangeArrowheads="1"/>
          </p:cNvSpPr>
          <p:nvPr userDrawn="1"/>
        </p:nvSpPr>
        <p:spPr bwMode="auto">
          <a:xfrm>
            <a:off x="0" y="0"/>
            <a:ext cx="12192000" cy="1447800"/>
          </a:xfrm>
          <a:prstGeom prst="rect">
            <a:avLst/>
          </a:prstGeom>
          <a:ln>
            <a:noFill/>
          </a:ln>
          <a:extLst/>
        </p:spPr>
        <p:txBody>
          <a:bodyPr/>
          <a:lstStyle>
            <a:lvl1pPr eaLnBrk="0" hangingPunct="0">
              <a:defRPr sz="3300" b="1">
                <a:solidFill>
                  <a:schemeClr val="tx1"/>
                </a:solidFill>
                <a:latin typeface="Arial" pitchFamily="34" charset="0"/>
                <a:ea typeface="ＭＳ Ｐゴシック"/>
                <a:cs typeface="ＭＳ Ｐゴシック"/>
              </a:defRPr>
            </a:lvl1pPr>
            <a:lvl2pPr marL="742950" indent="-285750" eaLnBrk="0" hangingPunct="0">
              <a:defRPr sz="3300" b="1">
                <a:solidFill>
                  <a:schemeClr val="tx1"/>
                </a:solidFill>
                <a:latin typeface="Arial" pitchFamily="34" charset="0"/>
                <a:ea typeface="ＭＳ Ｐゴシック"/>
                <a:cs typeface="ＭＳ Ｐゴシック"/>
              </a:defRPr>
            </a:lvl2pPr>
            <a:lvl3pPr marL="1143000" indent="-228600" eaLnBrk="0" hangingPunct="0">
              <a:defRPr sz="3300" b="1">
                <a:solidFill>
                  <a:schemeClr val="tx1"/>
                </a:solidFill>
                <a:latin typeface="Arial" pitchFamily="34" charset="0"/>
                <a:ea typeface="ＭＳ Ｐゴシック"/>
                <a:cs typeface="ＭＳ Ｐゴシック"/>
              </a:defRPr>
            </a:lvl3pPr>
            <a:lvl4pPr marL="1600200" indent="-228600" eaLnBrk="0" hangingPunct="0">
              <a:defRPr sz="3300" b="1">
                <a:solidFill>
                  <a:schemeClr val="tx1"/>
                </a:solidFill>
                <a:latin typeface="Arial" pitchFamily="34" charset="0"/>
                <a:ea typeface="ＭＳ Ｐゴシック"/>
                <a:cs typeface="ＭＳ Ｐゴシック"/>
              </a:defRPr>
            </a:lvl4pPr>
            <a:lvl5pPr marL="2057400" indent="-228600" eaLnBrk="0" hangingPunct="0">
              <a:defRPr sz="3300" b="1">
                <a:solidFill>
                  <a:schemeClr val="tx1"/>
                </a:solidFill>
                <a:latin typeface="Arial" pitchFamily="34" charset="0"/>
                <a:ea typeface="ＭＳ Ｐゴシック"/>
                <a:cs typeface="ＭＳ Ｐゴシック"/>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9pPr>
          </a:lstStyle>
          <a:p>
            <a:pPr eaLnBrk="1" fontAlgn="base" hangingPunct="1">
              <a:spcBef>
                <a:spcPct val="50000"/>
              </a:spcBef>
              <a:spcAft>
                <a:spcPct val="0"/>
              </a:spcAft>
              <a:defRPr/>
            </a:pPr>
            <a:endParaRPr lang="en-CA" sz="3300" smtClean="0">
              <a:solidFill>
                <a:srgbClr val="000000"/>
              </a:solidFill>
            </a:endParaRPr>
          </a:p>
        </p:txBody>
      </p:sp>
      <p:sp>
        <p:nvSpPr>
          <p:cNvPr id="5" name="Rectangle 10"/>
          <p:cNvSpPr>
            <a:spLocks noChangeArrowheads="1"/>
          </p:cNvSpPr>
          <p:nvPr userDrawn="1"/>
        </p:nvSpPr>
        <p:spPr bwMode="auto">
          <a:xfrm>
            <a:off x="0" y="0"/>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fontAlgn="base" hangingPunct="1">
              <a:spcBef>
                <a:spcPct val="0"/>
              </a:spcBef>
              <a:spcAft>
                <a:spcPct val="0"/>
              </a:spcAft>
            </a:pPr>
            <a:endParaRPr lang="en-CA" altLang="en-US" sz="2200">
              <a:solidFill>
                <a:srgbClr val="000000"/>
              </a:solidFill>
            </a:endParaRPr>
          </a:p>
        </p:txBody>
      </p:sp>
      <p:sp>
        <p:nvSpPr>
          <p:cNvPr id="6" name="Rectangle 5"/>
          <p:cNvSpPr>
            <a:spLocks noChangeArrowheads="1"/>
          </p:cNvSpPr>
          <p:nvPr userDrawn="1"/>
        </p:nvSpPr>
        <p:spPr bwMode="auto">
          <a:xfrm>
            <a:off x="5752123" y="228602"/>
            <a:ext cx="6338277" cy="2895599"/>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ctr" fontAlgn="base">
              <a:spcBef>
                <a:spcPct val="0"/>
              </a:spcBef>
              <a:spcAft>
                <a:spcPct val="0"/>
              </a:spcAft>
              <a:defRPr/>
            </a:pPr>
            <a:r>
              <a:rPr lang="en-CA" sz="7200" b="1" dirty="0">
                <a:solidFill>
                  <a:srgbClr val="0070C0"/>
                </a:solidFill>
                <a:latin typeface="Calibri" pitchFamily="34" charset="0"/>
                <a:cs typeface="Arial" charset="0"/>
              </a:rPr>
              <a:t>AUDITING</a:t>
            </a:r>
            <a:r>
              <a:rPr lang="en-CA" sz="4600" b="1" dirty="0">
                <a:solidFill>
                  <a:srgbClr val="0070C0"/>
                </a:solidFill>
                <a:latin typeface="Calibri" pitchFamily="34" charset="0"/>
                <a:cs typeface="Arial" charset="0"/>
              </a:rPr>
              <a:t/>
            </a:r>
            <a:br>
              <a:rPr lang="en-CA" sz="4600" b="1" dirty="0">
                <a:solidFill>
                  <a:srgbClr val="0070C0"/>
                </a:solidFill>
                <a:latin typeface="Calibri" pitchFamily="34" charset="0"/>
                <a:cs typeface="Arial" charset="0"/>
              </a:rPr>
            </a:br>
            <a:r>
              <a:rPr lang="en-CA" sz="2800" b="1" dirty="0">
                <a:solidFill>
                  <a:srgbClr val="0070C0"/>
                </a:solidFill>
                <a:latin typeface="Calibri" pitchFamily="34" charset="0"/>
                <a:cs typeface="Arial" charset="0"/>
              </a:rPr>
              <a:t>An International Approach</a:t>
            </a:r>
          </a:p>
          <a:p>
            <a:pPr algn="ctr" fontAlgn="base">
              <a:spcBef>
                <a:spcPct val="0"/>
              </a:spcBef>
              <a:spcAft>
                <a:spcPct val="0"/>
              </a:spcAft>
              <a:defRPr/>
            </a:pPr>
            <a:r>
              <a:rPr lang="en-CA" sz="1600" b="1" dirty="0">
                <a:solidFill>
                  <a:srgbClr val="0070C0"/>
                </a:solidFill>
                <a:latin typeface="Calibri" pitchFamily="34" charset="0"/>
                <a:cs typeface="Arial" charset="0"/>
              </a:rPr>
              <a:t/>
            </a:r>
            <a:br>
              <a:rPr lang="en-CA" sz="1600" b="1" dirty="0">
                <a:solidFill>
                  <a:srgbClr val="0070C0"/>
                </a:solidFill>
                <a:latin typeface="Calibri" pitchFamily="34" charset="0"/>
                <a:cs typeface="Arial" charset="0"/>
              </a:rPr>
            </a:br>
            <a:r>
              <a:rPr lang="en-CA" sz="2400" b="1" i="1" dirty="0">
                <a:solidFill>
                  <a:srgbClr val="0070C0"/>
                </a:solidFill>
                <a:latin typeface="Calibri" pitchFamily="34" charset="0"/>
                <a:cs typeface="Arial" charset="0"/>
              </a:rPr>
              <a:t>Seventh Edition</a:t>
            </a:r>
            <a:r>
              <a:rPr lang="en-CA" sz="2400" b="1" dirty="0">
                <a:solidFill>
                  <a:srgbClr val="0070C0"/>
                </a:solidFill>
                <a:latin typeface="Calibri" pitchFamily="34" charset="0"/>
                <a:cs typeface="Arial" charset="0"/>
              </a:rPr>
              <a:t/>
            </a:r>
            <a:br>
              <a:rPr lang="en-CA" sz="2400" b="1" dirty="0">
                <a:solidFill>
                  <a:srgbClr val="0070C0"/>
                </a:solidFill>
                <a:latin typeface="Calibri" pitchFamily="34" charset="0"/>
                <a:cs typeface="Arial" charset="0"/>
              </a:rPr>
            </a:br>
            <a:r>
              <a:rPr lang="en-CA" sz="1000" b="1" dirty="0">
                <a:solidFill>
                  <a:srgbClr val="0070C0"/>
                </a:solidFill>
                <a:latin typeface="Calibri" pitchFamily="34" charset="0"/>
                <a:cs typeface="Arial" charset="0"/>
              </a:rPr>
              <a:t/>
            </a:r>
            <a:br>
              <a:rPr lang="en-CA" sz="1000" b="1" dirty="0">
                <a:solidFill>
                  <a:srgbClr val="0070C0"/>
                </a:solidFill>
                <a:latin typeface="Calibri" pitchFamily="34" charset="0"/>
                <a:cs typeface="Arial" charset="0"/>
              </a:rPr>
            </a:br>
            <a:r>
              <a:rPr lang="en-CA" sz="2400" b="1" dirty="0">
                <a:solidFill>
                  <a:srgbClr val="0070C0"/>
                </a:solidFill>
                <a:latin typeface="Calibri" pitchFamily="34" charset="0"/>
                <a:cs typeface="Arial" charset="0"/>
              </a:rPr>
              <a:t>SMIELIAUSKAS, BEWLEY</a:t>
            </a:r>
          </a:p>
          <a:p>
            <a:pPr algn="ctr" fontAlgn="base">
              <a:spcBef>
                <a:spcPct val="0"/>
              </a:spcBef>
              <a:spcAft>
                <a:spcPct val="0"/>
              </a:spcAft>
              <a:defRPr/>
            </a:pPr>
            <a:endParaRPr lang="en-CA" sz="1400" b="1" dirty="0">
              <a:solidFill>
                <a:srgbClr val="00B0F0"/>
              </a:solidFill>
              <a:latin typeface="Calibri" pitchFamily="34" charset="0"/>
              <a:cs typeface="Arial" charset="0"/>
            </a:endParaRPr>
          </a:p>
        </p:txBody>
      </p:sp>
      <p:sp>
        <p:nvSpPr>
          <p:cNvPr id="7" name="Straight Connector 13"/>
          <p:cNvSpPr>
            <a:spLocks noChangeShapeType="1"/>
          </p:cNvSpPr>
          <p:nvPr userDrawn="1"/>
        </p:nvSpPr>
        <p:spPr bwMode="auto">
          <a:xfrm>
            <a:off x="6026152" y="3200400"/>
            <a:ext cx="5759449" cy="0"/>
          </a:xfrm>
          <a:prstGeom prst="line">
            <a:avLst/>
          </a:prstGeom>
          <a:noFill/>
          <a:ln w="25400" algn="ctr">
            <a:solidFill>
              <a:srgbClr val="007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pic>
        <p:nvPicPr>
          <p:cNvPr id="8" name="Picture 2" descr="Z:\C\notebook.rob\McGrawHill-2015-author-Smieliauskas7ce-Auditing_Connect_PPT_TB\Smieliauskas7ce_PPT\Smieliauskas7ce_cover.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1" y="533400"/>
            <a:ext cx="55499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5080000" y="6096000"/>
            <a:ext cx="7010400" cy="762000"/>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r" fontAlgn="base">
              <a:spcBef>
                <a:spcPct val="0"/>
              </a:spcBef>
              <a:spcAft>
                <a:spcPct val="0"/>
              </a:spcAft>
              <a:defRPr/>
            </a:pPr>
            <a:r>
              <a:rPr lang="en-CA" sz="1200" b="1" i="1" dirty="0">
                <a:solidFill>
                  <a:srgbClr val="0070C0"/>
                </a:solidFill>
                <a:latin typeface="Calibri" pitchFamily="34" charset="0"/>
                <a:cs typeface="Arial" charset="0"/>
              </a:rPr>
              <a:t>PowerPoint Author:</a:t>
            </a:r>
          </a:p>
          <a:p>
            <a:pPr algn="r" fontAlgn="base">
              <a:spcBef>
                <a:spcPct val="0"/>
              </a:spcBef>
              <a:spcAft>
                <a:spcPct val="0"/>
              </a:spcAft>
              <a:defRPr/>
            </a:pPr>
            <a:r>
              <a:rPr lang="en-CA" sz="1200" b="1" dirty="0">
                <a:solidFill>
                  <a:srgbClr val="0070C0"/>
                </a:solidFill>
                <a:latin typeface="Calibri" pitchFamily="34" charset="0"/>
                <a:cs typeface="Arial" charset="0"/>
              </a:rPr>
              <a:t>Robert G. Ducharme, </a:t>
            </a:r>
            <a:r>
              <a:rPr lang="en-CA" sz="1200" b="1" dirty="0" err="1">
                <a:solidFill>
                  <a:srgbClr val="0070C0"/>
                </a:solidFill>
                <a:latin typeface="Calibri" pitchFamily="34" charset="0"/>
                <a:cs typeface="Arial" charset="0"/>
              </a:rPr>
              <a:t>MAcc</a:t>
            </a:r>
            <a:r>
              <a:rPr lang="en-CA" sz="1200" b="1" dirty="0">
                <a:solidFill>
                  <a:srgbClr val="0070C0"/>
                </a:solidFill>
                <a:latin typeface="Calibri" pitchFamily="34" charset="0"/>
                <a:cs typeface="Arial" charset="0"/>
              </a:rPr>
              <a:t>, CPA, CA</a:t>
            </a:r>
            <a:br>
              <a:rPr lang="en-CA" sz="1200" b="1" dirty="0">
                <a:solidFill>
                  <a:srgbClr val="0070C0"/>
                </a:solidFill>
                <a:latin typeface="Calibri" pitchFamily="34" charset="0"/>
                <a:cs typeface="Arial" charset="0"/>
              </a:rPr>
            </a:br>
            <a:r>
              <a:rPr lang="en-CA" sz="1200" b="1" dirty="0">
                <a:solidFill>
                  <a:srgbClr val="0070C0"/>
                </a:solidFill>
                <a:latin typeface="Calibri" pitchFamily="34" charset="0"/>
                <a:cs typeface="Arial" charset="0"/>
              </a:rPr>
              <a:t>University of Waterloo, School of Accounting and Finance</a:t>
            </a:r>
          </a:p>
        </p:txBody>
      </p:sp>
      <p:sp>
        <p:nvSpPr>
          <p:cNvPr id="18" name="Rectangle 2"/>
          <p:cNvSpPr>
            <a:spLocks noGrp="1" noChangeArrowheads="1"/>
          </p:cNvSpPr>
          <p:nvPr>
            <p:ph type="ctrTitle"/>
          </p:nvPr>
        </p:nvSpPr>
        <p:spPr>
          <a:xfrm>
            <a:off x="6025600" y="3394075"/>
            <a:ext cx="5556800" cy="492125"/>
          </a:xfrm>
        </p:spPr>
        <p:txBody>
          <a:bodyPr lIns="90000" tIns="43200" rIns="90000" bIns="43200"/>
          <a:lstStyle>
            <a:lvl1pPr algn="l">
              <a:defRPr sz="2400" baseline="0">
                <a:solidFill>
                  <a:schemeClr val="bg2">
                    <a:lumMod val="50000"/>
                  </a:schemeClr>
                </a:solidFill>
              </a:defRPr>
            </a:lvl1pPr>
          </a:lstStyle>
          <a:p>
            <a:endParaRPr lang="en-CA" dirty="0" smtClean="0"/>
          </a:p>
        </p:txBody>
      </p:sp>
      <p:sp>
        <p:nvSpPr>
          <p:cNvPr id="19" name="Rectangle 3"/>
          <p:cNvSpPr>
            <a:spLocks noGrp="1" noChangeArrowheads="1"/>
          </p:cNvSpPr>
          <p:nvPr>
            <p:ph type="subTitle" idx="1"/>
          </p:nvPr>
        </p:nvSpPr>
        <p:spPr>
          <a:xfrm>
            <a:off x="6025600" y="4128878"/>
            <a:ext cx="5556800" cy="1738523"/>
          </a:xfrm>
        </p:spPr>
        <p:txBody>
          <a:bodyPr/>
          <a:lstStyle>
            <a:lvl1pPr marL="0" indent="0">
              <a:buNone/>
              <a:defRPr baseline="0"/>
            </a:lvl1pPr>
          </a:lstStyle>
          <a:p>
            <a:endParaRPr lang="en-CA" dirty="0" smtClean="0"/>
          </a:p>
        </p:txBody>
      </p:sp>
    </p:spTree>
    <p:extLst>
      <p:ext uri="{BB962C8B-B14F-4D97-AF65-F5344CB8AC3E}">
        <p14:creationId xmlns:p14="http://schemas.microsoft.com/office/powerpoint/2010/main" val="33910601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noProof="0" smtClean="0"/>
              <a:t>Click to edit Master title style</a:t>
            </a:r>
            <a:endParaRPr lang="en-CA" noProof="0"/>
          </a:p>
        </p:txBody>
      </p:sp>
      <p:sp>
        <p:nvSpPr>
          <p:cNvPr id="3" name="Content Placeholder 2"/>
          <p:cNvSpPr>
            <a:spLocks noGrp="1"/>
          </p:cNvSpPr>
          <p:nvPr>
            <p:ph idx="1"/>
          </p:nvPr>
        </p:nvSpPr>
        <p:spPr/>
        <p:txBody>
          <a:bodyPr/>
          <a:lstStyle/>
          <a:p>
            <a:pPr lvl="0"/>
            <a:r>
              <a:rPr lang="en-CA" noProof="0" dirty="0" smtClean="0"/>
              <a:t>Click to edit Master text styles</a:t>
            </a:r>
          </a:p>
          <a:p>
            <a:pPr lvl="1"/>
            <a:r>
              <a:rPr lang="en-CA" noProof="0" dirty="0" smtClean="0"/>
              <a:t>Second level</a:t>
            </a:r>
          </a:p>
          <a:p>
            <a:pPr lvl="2"/>
            <a:r>
              <a:rPr lang="en-CA" noProof="0" dirty="0" smtClean="0"/>
              <a:t>Third level</a:t>
            </a:r>
          </a:p>
          <a:p>
            <a:pPr lvl="3"/>
            <a:r>
              <a:rPr lang="en-CA" noProof="0" dirty="0" smtClean="0"/>
              <a:t>Fourth level</a:t>
            </a:r>
          </a:p>
          <a:p>
            <a:pPr lvl="4"/>
            <a:r>
              <a:rPr lang="en-CA" noProof="0" dirty="0" smtClean="0"/>
              <a:t>Fifth level</a:t>
            </a:r>
            <a:endParaRPr lang="en-CA" noProof="0" dirty="0"/>
          </a:p>
        </p:txBody>
      </p:sp>
    </p:spTree>
    <p:extLst>
      <p:ext uri="{BB962C8B-B14F-4D97-AF65-F5344CB8AC3E}">
        <p14:creationId xmlns:p14="http://schemas.microsoft.com/office/powerpoint/2010/main" val="23816413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Tree>
    <p:extLst>
      <p:ext uri="{BB962C8B-B14F-4D97-AF65-F5344CB8AC3E}">
        <p14:creationId xmlns:p14="http://schemas.microsoft.com/office/powerpoint/2010/main" val="5096898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9144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61976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15153572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10474606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extLst>
      <p:ext uri="{BB962C8B-B14F-4D97-AF65-F5344CB8AC3E}">
        <p14:creationId xmlns:p14="http://schemas.microsoft.com/office/powerpoint/2010/main" val="2248649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76528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888693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CA" noProof="0" smtClean="0"/>
              <a:t>Click to edit Master title style</a:t>
            </a:r>
            <a:endParaRPr lang="en-CA" noProof="0"/>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noProof="0" smtClean="0"/>
              <a:t>Click to edit Master text styles</a:t>
            </a:r>
          </a:p>
        </p:txBody>
      </p:sp>
    </p:spTree>
    <p:extLst>
      <p:ext uri="{BB962C8B-B14F-4D97-AF65-F5344CB8AC3E}">
        <p14:creationId xmlns:p14="http://schemas.microsoft.com/office/powerpoint/2010/main" val="18126248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useBgFill="1">
        <p:nvSpPr>
          <p:cNvPr id="4" name="Text Box 7"/>
          <p:cNvSpPr txBox="1">
            <a:spLocks noChangeArrowheads="1"/>
          </p:cNvSpPr>
          <p:nvPr userDrawn="1"/>
        </p:nvSpPr>
        <p:spPr bwMode="auto">
          <a:xfrm>
            <a:off x="0" y="0"/>
            <a:ext cx="12192000" cy="1447800"/>
          </a:xfrm>
          <a:prstGeom prst="rect">
            <a:avLst/>
          </a:prstGeom>
          <a:ln>
            <a:noFill/>
          </a:ln>
          <a:extLst/>
        </p:spPr>
        <p:txBody>
          <a:bodyPr/>
          <a:lstStyle>
            <a:lvl1pPr eaLnBrk="0" hangingPunct="0">
              <a:defRPr sz="3300" b="1">
                <a:solidFill>
                  <a:schemeClr val="tx1"/>
                </a:solidFill>
                <a:latin typeface="Arial" pitchFamily="34" charset="0"/>
                <a:ea typeface="ＭＳ Ｐゴシック"/>
                <a:cs typeface="ＭＳ Ｐゴシック"/>
              </a:defRPr>
            </a:lvl1pPr>
            <a:lvl2pPr marL="742950" indent="-285750" eaLnBrk="0" hangingPunct="0">
              <a:defRPr sz="3300" b="1">
                <a:solidFill>
                  <a:schemeClr val="tx1"/>
                </a:solidFill>
                <a:latin typeface="Arial" pitchFamily="34" charset="0"/>
                <a:ea typeface="ＭＳ Ｐゴシック"/>
                <a:cs typeface="ＭＳ Ｐゴシック"/>
              </a:defRPr>
            </a:lvl2pPr>
            <a:lvl3pPr marL="1143000" indent="-228600" eaLnBrk="0" hangingPunct="0">
              <a:defRPr sz="3300" b="1">
                <a:solidFill>
                  <a:schemeClr val="tx1"/>
                </a:solidFill>
                <a:latin typeface="Arial" pitchFamily="34" charset="0"/>
                <a:ea typeface="ＭＳ Ｐゴシック"/>
                <a:cs typeface="ＭＳ Ｐゴシック"/>
              </a:defRPr>
            </a:lvl3pPr>
            <a:lvl4pPr marL="1600200" indent="-228600" eaLnBrk="0" hangingPunct="0">
              <a:defRPr sz="3300" b="1">
                <a:solidFill>
                  <a:schemeClr val="tx1"/>
                </a:solidFill>
                <a:latin typeface="Arial" pitchFamily="34" charset="0"/>
                <a:ea typeface="ＭＳ Ｐゴシック"/>
                <a:cs typeface="ＭＳ Ｐゴシック"/>
              </a:defRPr>
            </a:lvl4pPr>
            <a:lvl5pPr marL="2057400" indent="-228600" eaLnBrk="0" hangingPunct="0">
              <a:defRPr sz="3300" b="1">
                <a:solidFill>
                  <a:schemeClr val="tx1"/>
                </a:solidFill>
                <a:latin typeface="Arial" pitchFamily="34" charset="0"/>
                <a:ea typeface="ＭＳ Ｐゴシック"/>
                <a:cs typeface="ＭＳ Ｐゴシック"/>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9pPr>
          </a:lstStyle>
          <a:p>
            <a:pPr eaLnBrk="1" fontAlgn="base" hangingPunct="1">
              <a:spcBef>
                <a:spcPct val="50000"/>
              </a:spcBef>
              <a:spcAft>
                <a:spcPct val="0"/>
              </a:spcAft>
              <a:defRPr/>
            </a:pPr>
            <a:endParaRPr lang="en-CA" sz="3300" smtClean="0">
              <a:solidFill>
                <a:srgbClr val="000000"/>
              </a:solidFill>
            </a:endParaRPr>
          </a:p>
        </p:txBody>
      </p:sp>
      <p:sp>
        <p:nvSpPr>
          <p:cNvPr id="5" name="Rectangle 10"/>
          <p:cNvSpPr>
            <a:spLocks noChangeArrowheads="1"/>
          </p:cNvSpPr>
          <p:nvPr userDrawn="1"/>
        </p:nvSpPr>
        <p:spPr bwMode="auto">
          <a:xfrm>
            <a:off x="0" y="0"/>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300" b="1">
                <a:solidFill>
                  <a:schemeClr val="tx1"/>
                </a:solidFill>
                <a:latin typeface="Arial" pitchFamily="34" charset="0"/>
                <a:ea typeface="ＭＳ Ｐゴシック" pitchFamily="34" charset="-128"/>
              </a:defRPr>
            </a:lvl1pPr>
            <a:lvl2pPr marL="742950" indent="-285750" eaLnBrk="0" hangingPunct="0">
              <a:defRPr sz="3300" b="1">
                <a:solidFill>
                  <a:schemeClr val="tx1"/>
                </a:solidFill>
                <a:latin typeface="Arial" pitchFamily="34" charset="0"/>
                <a:ea typeface="ＭＳ Ｐゴシック" pitchFamily="34" charset="-128"/>
              </a:defRPr>
            </a:lvl2pPr>
            <a:lvl3pPr marL="1143000" indent="-228600" eaLnBrk="0" hangingPunct="0">
              <a:defRPr sz="3300" b="1">
                <a:solidFill>
                  <a:schemeClr val="tx1"/>
                </a:solidFill>
                <a:latin typeface="Arial" pitchFamily="34" charset="0"/>
                <a:ea typeface="ＭＳ Ｐゴシック" pitchFamily="34" charset="-128"/>
              </a:defRPr>
            </a:lvl3pPr>
            <a:lvl4pPr marL="1600200" indent="-228600" eaLnBrk="0" hangingPunct="0">
              <a:defRPr sz="3300" b="1">
                <a:solidFill>
                  <a:schemeClr val="tx1"/>
                </a:solidFill>
                <a:latin typeface="Arial" pitchFamily="34" charset="0"/>
                <a:ea typeface="ＭＳ Ｐゴシック" pitchFamily="34" charset="-128"/>
              </a:defRPr>
            </a:lvl4pPr>
            <a:lvl5pPr marL="2057400" indent="-228600" eaLnBrk="0" hangingPunct="0">
              <a:defRPr sz="3300" b="1">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9pPr>
          </a:lstStyle>
          <a:p>
            <a:pPr eaLnBrk="1" fontAlgn="base" hangingPunct="1">
              <a:spcBef>
                <a:spcPct val="0"/>
              </a:spcBef>
              <a:spcAft>
                <a:spcPct val="0"/>
              </a:spcAft>
              <a:defRPr/>
            </a:pPr>
            <a:endParaRPr lang="en-CA" altLang="en-US" sz="2200" smtClean="0">
              <a:solidFill>
                <a:srgbClr val="000000"/>
              </a:solidFill>
            </a:endParaRPr>
          </a:p>
        </p:txBody>
      </p:sp>
      <p:sp>
        <p:nvSpPr>
          <p:cNvPr id="6" name="Rectangle 5"/>
          <p:cNvSpPr>
            <a:spLocks noChangeArrowheads="1"/>
          </p:cNvSpPr>
          <p:nvPr userDrawn="1"/>
        </p:nvSpPr>
        <p:spPr bwMode="auto">
          <a:xfrm>
            <a:off x="5752123" y="228602"/>
            <a:ext cx="6338277" cy="2895599"/>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ctr" fontAlgn="base">
              <a:spcBef>
                <a:spcPct val="0"/>
              </a:spcBef>
              <a:spcAft>
                <a:spcPct val="0"/>
              </a:spcAft>
              <a:defRPr/>
            </a:pPr>
            <a:r>
              <a:rPr lang="en-CA" sz="7200" b="1" dirty="0">
                <a:solidFill>
                  <a:srgbClr val="0070C0"/>
                </a:solidFill>
                <a:latin typeface="Calibri" pitchFamily="34" charset="0"/>
                <a:cs typeface="Arial" charset="0"/>
              </a:rPr>
              <a:t>AUDITING</a:t>
            </a:r>
            <a:r>
              <a:rPr lang="en-CA" sz="4600" b="1" dirty="0">
                <a:solidFill>
                  <a:srgbClr val="0070C0"/>
                </a:solidFill>
                <a:latin typeface="Calibri" pitchFamily="34" charset="0"/>
                <a:cs typeface="Arial" charset="0"/>
              </a:rPr>
              <a:t/>
            </a:r>
            <a:br>
              <a:rPr lang="en-CA" sz="4600" b="1" dirty="0">
                <a:solidFill>
                  <a:srgbClr val="0070C0"/>
                </a:solidFill>
                <a:latin typeface="Calibri" pitchFamily="34" charset="0"/>
                <a:cs typeface="Arial" charset="0"/>
              </a:rPr>
            </a:br>
            <a:r>
              <a:rPr lang="en-CA" sz="2800" b="1" dirty="0">
                <a:solidFill>
                  <a:srgbClr val="0070C0"/>
                </a:solidFill>
                <a:latin typeface="Calibri" pitchFamily="34" charset="0"/>
                <a:cs typeface="Arial" charset="0"/>
              </a:rPr>
              <a:t>An International Approach</a:t>
            </a:r>
          </a:p>
          <a:p>
            <a:pPr algn="ctr" fontAlgn="base">
              <a:spcBef>
                <a:spcPct val="0"/>
              </a:spcBef>
              <a:spcAft>
                <a:spcPct val="0"/>
              </a:spcAft>
              <a:defRPr/>
            </a:pPr>
            <a:r>
              <a:rPr lang="en-CA" sz="1600" b="1" dirty="0">
                <a:solidFill>
                  <a:srgbClr val="0070C0"/>
                </a:solidFill>
                <a:latin typeface="Calibri" pitchFamily="34" charset="0"/>
                <a:cs typeface="Arial" charset="0"/>
              </a:rPr>
              <a:t/>
            </a:r>
            <a:br>
              <a:rPr lang="en-CA" sz="1600" b="1" dirty="0">
                <a:solidFill>
                  <a:srgbClr val="0070C0"/>
                </a:solidFill>
                <a:latin typeface="Calibri" pitchFamily="34" charset="0"/>
                <a:cs typeface="Arial" charset="0"/>
              </a:rPr>
            </a:br>
            <a:r>
              <a:rPr lang="en-CA" sz="2400" b="1" i="1" dirty="0">
                <a:solidFill>
                  <a:srgbClr val="0070C0"/>
                </a:solidFill>
                <a:latin typeface="Calibri" pitchFamily="34" charset="0"/>
                <a:cs typeface="Arial" charset="0"/>
              </a:rPr>
              <a:t>Seventh Edition</a:t>
            </a:r>
            <a:r>
              <a:rPr lang="en-CA" sz="2400" b="1" dirty="0">
                <a:solidFill>
                  <a:srgbClr val="0070C0"/>
                </a:solidFill>
                <a:latin typeface="Calibri" pitchFamily="34" charset="0"/>
                <a:cs typeface="Arial" charset="0"/>
              </a:rPr>
              <a:t/>
            </a:r>
            <a:br>
              <a:rPr lang="en-CA" sz="2400" b="1" dirty="0">
                <a:solidFill>
                  <a:srgbClr val="0070C0"/>
                </a:solidFill>
                <a:latin typeface="Calibri" pitchFamily="34" charset="0"/>
                <a:cs typeface="Arial" charset="0"/>
              </a:rPr>
            </a:br>
            <a:r>
              <a:rPr lang="en-CA" sz="1000" b="1" dirty="0">
                <a:solidFill>
                  <a:srgbClr val="0070C0"/>
                </a:solidFill>
                <a:latin typeface="Calibri" pitchFamily="34" charset="0"/>
                <a:cs typeface="Arial" charset="0"/>
              </a:rPr>
              <a:t/>
            </a:r>
            <a:br>
              <a:rPr lang="en-CA" sz="1000" b="1" dirty="0">
                <a:solidFill>
                  <a:srgbClr val="0070C0"/>
                </a:solidFill>
                <a:latin typeface="Calibri" pitchFamily="34" charset="0"/>
                <a:cs typeface="Arial" charset="0"/>
              </a:rPr>
            </a:br>
            <a:r>
              <a:rPr lang="en-CA" sz="2400" b="1" dirty="0">
                <a:solidFill>
                  <a:srgbClr val="0070C0"/>
                </a:solidFill>
                <a:latin typeface="Calibri" pitchFamily="34" charset="0"/>
                <a:cs typeface="Arial" charset="0"/>
              </a:rPr>
              <a:t>SMIELIAUSKAS, BEWLEY</a:t>
            </a:r>
          </a:p>
          <a:p>
            <a:pPr algn="ctr" fontAlgn="base">
              <a:spcBef>
                <a:spcPct val="0"/>
              </a:spcBef>
              <a:spcAft>
                <a:spcPct val="0"/>
              </a:spcAft>
              <a:defRPr/>
            </a:pPr>
            <a:endParaRPr lang="en-CA" sz="1400" b="1" dirty="0">
              <a:solidFill>
                <a:srgbClr val="00B0F0"/>
              </a:solidFill>
              <a:latin typeface="Calibri" pitchFamily="34" charset="0"/>
              <a:cs typeface="Arial" charset="0"/>
            </a:endParaRPr>
          </a:p>
        </p:txBody>
      </p:sp>
      <p:sp>
        <p:nvSpPr>
          <p:cNvPr id="7" name="Straight Connector 13"/>
          <p:cNvSpPr>
            <a:spLocks noChangeShapeType="1"/>
          </p:cNvSpPr>
          <p:nvPr userDrawn="1"/>
        </p:nvSpPr>
        <p:spPr bwMode="auto">
          <a:xfrm>
            <a:off x="6026152" y="3200400"/>
            <a:ext cx="5759449" cy="0"/>
          </a:xfrm>
          <a:prstGeom prst="line">
            <a:avLst/>
          </a:prstGeom>
          <a:noFill/>
          <a:ln w="25400" algn="ctr">
            <a:solidFill>
              <a:srgbClr val="007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pic>
        <p:nvPicPr>
          <p:cNvPr id="8" name="Picture 2" descr="Z:\C\notebook.rob\McGrawHill-2015-author-Smieliauskas7ce-Auditing_Connect_PPT_TB\Smieliauskas7ce_PPT\Smieliauskas7ce_cover.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1" y="533400"/>
            <a:ext cx="55499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5080000" y="6096000"/>
            <a:ext cx="7010400" cy="762000"/>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r" fontAlgn="base">
              <a:spcBef>
                <a:spcPct val="0"/>
              </a:spcBef>
              <a:spcAft>
                <a:spcPct val="0"/>
              </a:spcAft>
              <a:defRPr/>
            </a:pPr>
            <a:r>
              <a:rPr lang="en-CA" sz="1200" b="1" i="1" dirty="0">
                <a:solidFill>
                  <a:srgbClr val="0070C0"/>
                </a:solidFill>
                <a:latin typeface="Calibri" pitchFamily="34" charset="0"/>
                <a:cs typeface="Arial" charset="0"/>
              </a:rPr>
              <a:t>PowerPoint Author:</a:t>
            </a:r>
          </a:p>
          <a:p>
            <a:pPr algn="r" fontAlgn="base">
              <a:spcBef>
                <a:spcPct val="0"/>
              </a:spcBef>
              <a:spcAft>
                <a:spcPct val="0"/>
              </a:spcAft>
              <a:defRPr/>
            </a:pPr>
            <a:r>
              <a:rPr lang="en-CA" sz="1200" b="1" dirty="0">
                <a:solidFill>
                  <a:srgbClr val="0070C0"/>
                </a:solidFill>
                <a:latin typeface="Calibri" pitchFamily="34" charset="0"/>
                <a:cs typeface="Arial" charset="0"/>
              </a:rPr>
              <a:t>Robert G. Ducharme, </a:t>
            </a:r>
            <a:r>
              <a:rPr lang="en-CA" sz="1200" b="1" dirty="0" err="1">
                <a:solidFill>
                  <a:srgbClr val="0070C0"/>
                </a:solidFill>
                <a:latin typeface="Calibri" pitchFamily="34" charset="0"/>
                <a:cs typeface="Arial" charset="0"/>
              </a:rPr>
              <a:t>MAcc</a:t>
            </a:r>
            <a:r>
              <a:rPr lang="en-CA" sz="1200" b="1" dirty="0">
                <a:solidFill>
                  <a:srgbClr val="0070C0"/>
                </a:solidFill>
                <a:latin typeface="Calibri" pitchFamily="34" charset="0"/>
                <a:cs typeface="Arial" charset="0"/>
              </a:rPr>
              <a:t>, CPA, CA</a:t>
            </a:r>
            <a:br>
              <a:rPr lang="en-CA" sz="1200" b="1" dirty="0">
                <a:solidFill>
                  <a:srgbClr val="0070C0"/>
                </a:solidFill>
                <a:latin typeface="Calibri" pitchFamily="34" charset="0"/>
                <a:cs typeface="Arial" charset="0"/>
              </a:rPr>
            </a:br>
            <a:r>
              <a:rPr lang="en-CA" sz="1200" b="1" dirty="0">
                <a:solidFill>
                  <a:srgbClr val="0070C0"/>
                </a:solidFill>
                <a:latin typeface="Calibri" pitchFamily="34" charset="0"/>
                <a:cs typeface="Arial" charset="0"/>
              </a:rPr>
              <a:t>University of Waterloo, School of Accounting and Finance</a:t>
            </a:r>
          </a:p>
        </p:txBody>
      </p:sp>
      <p:sp>
        <p:nvSpPr>
          <p:cNvPr id="18" name="Rectangle 2"/>
          <p:cNvSpPr>
            <a:spLocks noGrp="1" noChangeArrowheads="1"/>
          </p:cNvSpPr>
          <p:nvPr>
            <p:ph type="ctrTitle"/>
          </p:nvPr>
        </p:nvSpPr>
        <p:spPr>
          <a:xfrm>
            <a:off x="6025600" y="3394075"/>
            <a:ext cx="5556800" cy="492125"/>
          </a:xfrm>
        </p:spPr>
        <p:txBody>
          <a:bodyPr lIns="90000" tIns="43200" rIns="90000" bIns="43200"/>
          <a:lstStyle>
            <a:lvl1pPr algn="l">
              <a:defRPr sz="2400" baseline="0">
                <a:solidFill>
                  <a:schemeClr val="bg2">
                    <a:lumMod val="50000"/>
                  </a:schemeClr>
                </a:solidFill>
              </a:defRPr>
            </a:lvl1pPr>
          </a:lstStyle>
          <a:p>
            <a:endParaRPr lang="en-CA" dirty="0" smtClean="0"/>
          </a:p>
        </p:txBody>
      </p:sp>
      <p:sp>
        <p:nvSpPr>
          <p:cNvPr id="19" name="Rectangle 3"/>
          <p:cNvSpPr>
            <a:spLocks noGrp="1" noChangeArrowheads="1"/>
          </p:cNvSpPr>
          <p:nvPr>
            <p:ph type="subTitle" idx="1"/>
          </p:nvPr>
        </p:nvSpPr>
        <p:spPr>
          <a:xfrm>
            <a:off x="6025600" y="4128878"/>
            <a:ext cx="5556800" cy="1738523"/>
          </a:xfrm>
        </p:spPr>
        <p:txBody>
          <a:bodyPr/>
          <a:lstStyle>
            <a:lvl1pPr marL="0" indent="0">
              <a:buNone/>
              <a:defRPr baseline="0"/>
            </a:lvl1pPr>
          </a:lstStyle>
          <a:p>
            <a:endParaRPr lang="en-CA" dirty="0" smtClean="0"/>
          </a:p>
        </p:txBody>
      </p:sp>
    </p:spTree>
    <p:extLst>
      <p:ext uri="{BB962C8B-B14F-4D97-AF65-F5344CB8AC3E}">
        <p14:creationId xmlns:p14="http://schemas.microsoft.com/office/powerpoint/2010/main" val="40244901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noProof="0" smtClean="0"/>
              <a:t>Click to edit Master title style</a:t>
            </a:r>
            <a:endParaRPr lang="en-CA" noProof="0"/>
          </a:p>
        </p:txBody>
      </p:sp>
      <p:sp>
        <p:nvSpPr>
          <p:cNvPr id="3" name="Content Placeholder 2"/>
          <p:cNvSpPr>
            <a:spLocks noGrp="1"/>
          </p:cNvSpPr>
          <p:nvPr>
            <p:ph idx="1"/>
          </p:nvPr>
        </p:nvSpPr>
        <p:spPr/>
        <p:txBody>
          <a:bodyPr/>
          <a:lstStyle/>
          <a:p>
            <a:pPr lvl="0"/>
            <a:r>
              <a:rPr lang="en-CA" noProof="0" dirty="0" smtClean="0"/>
              <a:t>Click to edit Master text styles</a:t>
            </a:r>
          </a:p>
          <a:p>
            <a:pPr lvl="1"/>
            <a:r>
              <a:rPr lang="en-CA" noProof="0" dirty="0" smtClean="0"/>
              <a:t>Second level</a:t>
            </a:r>
          </a:p>
          <a:p>
            <a:pPr lvl="2"/>
            <a:r>
              <a:rPr lang="en-CA" noProof="0" dirty="0" smtClean="0"/>
              <a:t>Third level</a:t>
            </a:r>
          </a:p>
          <a:p>
            <a:pPr lvl="3"/>
            <a:r>
              <a:rPr lang="en-CA" noProof="0" dirty="0" smtClean="0"/>
              <a:t>Fourth level</a:t>
            </a:r>
          </a:p>
          <a:p>
            <a:pPr lvl="4"/>
            <a:r>
              <a:rPr lang="en-CA" noProof="0" dirty="0" smtClean="0"/>
              <a:t>Fifth level</a:t>
            </a:r>
            <a:endParaRPr lang="en-CA" noProof="0" dirty="0"/>
          </a:p>
        </p:txBody>
      </p:sp>
    </p:spTree>
    <p:extLst>
      <p:ext uri="{BB962C8B-B14F-4D97-AF65-F5344CB8AC3E}">
        <p14:creationId xmlns:p14="http://schemas.microsoft.com/office/powerpoint/2010/main" val="25933326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Tree>
    <p:extLst>
      <p:ext uri="{BB962C8B-B14F-4D97-AF65-F5344CB8AC3E}">
        <p14:creationId xmlns:p14="http://schemas.microsoft.com/office/powerpoint/2010/main" val="18922068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9144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61976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39847490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287866554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extLst>
      <p:ext uri="{BB962C8B-B14F-4D97-AF65-F5344CB8AC3E}">
        <p14:creationId xmlns:p14="http://schemas.microsoft.com/office/powerpoint/2010/main" val="16421005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72983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41916705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CA" noProof="0" smtClean="0"/>
              <a:t>Click to edit Master title style</a:t>
            </a:r>
            <a:endParaRPr lang="en-CA" noProof="0"/>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noProof="0" smtClean="0"/>
              <a:t>Click to edit Master text styles</a:t>
            </a:r>
          </a:p>
        </p:txBody>
      </p:sp>
    </p:spTree>
    <p:extLst>
      <p:ext uri="{BB962C8B-B14F-4D97-AF65-F5344CB8AC3E}">
        <p14:creationId xmlns:p14="http://schemas.microsoft.com/office/powerpoint/2010/main" val="34575482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Custom Layout">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7996767" y="223839"/>
            <a:ext cx="2844800" cy="365125"/>
          </a:xfrm>
          <a:prstGeom prst="rect">
            <a:avLst/>
          </a:prstGeom>
        </p:spPr>
        <p:txBody>
          <a:bodyPr/>
          <a:lstStyle>
            <a:lvl1pPr>
              <a:defRPr>
                <a:ea typeface="+mn-ea"/>
                <a:cs typeface="Arial" pitchFamily="34" charset="0"/>
              </a:defRPr>
            </a:lvl1pPr>
          </a:lstStyle>
          <a:p>
            <a:pPr fontAlgn="base">
              <a:spcBef>
                <a:spcPct val="0"/>
              </a:spcBef>
              <a:spcAft>
                <a:spcPct val="0"/>
              </a:spcAft>
              <a:defRPr/>
            </a:pPr>
            <a:fld id="{D0A60245-148E-4D19-A97B-EF9548012530}" type="datetime4">
              <a:rPr lang="en-US" sz="3300" b="1">
                <a:solidFill>
                  <a:srgbClr val="000000"/>
                </a:solidFill>
              </a:rPr>
              <a:pPr fontAlgn="base">
                <a:spcBef>
                  <a:spcPct val="0"/>
                </a:spcBef>
                <a:spcAft>
                  <a:spcPct val="0"/>
                </a:spcAft>
                <a:defRPr/>
              </a:pPr>
              <a:t>September 8, 2016</a:t>
            </a:fld>
            <a:endParaRPr lang="en-US" sz="3300" b="1" dirty="0">
              <a:solidFill>
                <a:srgbClr val="000000"/>
              </a:solidFill>
            </a:endParaRPr>
          </a:p>
        </p:txBody>
      </p:sp>
      <p:sp>
        <p:nvSpPr>
          <p:cNvPr id="4" name="Footer Placeholder 3"/>
          <p:cNvSpPr>
            <a:spLocks noGrp="1"/>
          </p:cNvSpPr>
          <p:nvPr>
            <p:ph type="ftr" sz="quarter" idx="11"/>
          </p:nvPr>
        </p:nvSpPr>
        <p:spPr>
          <a:xfrm>
            <a:off x="6189134" y="5851526"/>
            <a:ext cx="4669367" cy="365125"/>
          </a:xfrm>
          <a:prstGeom prst="rect">
            <a:avLst/>
          </a:prstGeom>
        </p:spPr>
        <p:txBody>
          <a:bodyPr/>
          <a:lstStyle>
            <a:lvl1pPr>
              <a:defRPr>
                <a:ea typeface="+mn-ea"/>
                <a:cs typeface="Arial" pitchFamily="34" charset="0"/>
              </a:defRPr>
            </a:lvl1pPr>
          </a:lstStyle>
          <a:p>
            <a:pPr fontAlgn="base">
              <a:spcBef>
                <a:spcPct val="0"/>
              </a:spcBef>
              <a:spcAft>
                <a:spcPct val="0"/>
              </a:spcAft>
              <a:defRPr/>
            </a:pPr>
            <a:r>
              <a:rPr lang="en-US" sz="3300" b="1">
                <a:solidFill>
                  <a:srgbClr val="000000"/>
                </a:solidFill>
              </a:rPr>
              <a:t>LO</a:t>
            </a:r>
          </a:p>
        </p:txBody>
      </p:sp>
      <p:sp>
        <p:nvSpPr>
          <p:cNvPr id="5" name="Slide Number Placeholder 4"/>
          <p:cNvSpPr>
            <a:spLocks noGrp="1"/>
          </p:cNvSpPr>
          <p:nvPr>
            <p:ph type="sldNum" sz="quarter" idx="12"/>
          </p:nvPr>
        </p:nvSpPr>
        <p:spPr>
          <a:xfrm>
            <a:off x="6199717" y="223839"/>
            <a:ext cx="1775883" cy="365125"/>
          </a:xfrm>
          <a:prstGeom prst="rect">
            <a:avLst/>
          </a:prstGeom>
        </p:spPr>
        <p:txBody>
          <a:bodyPr vert="horz" wrap="square" lIns="91440" tIns="45720" rIns="91440" bIns="45720" numCol="1" anchor="t" anchorCtr="0" compatLnSpc="1">
            <a:prstTxWarp prst="textNoShape">
              <a:avLst/>
            </a:prstTxWarp>
          </a:bodyPr>
          <a:lstStyle>
            <a:lvl1pPr>
              <a:defRPr>
                <a:cs typeface="Arial" panose="020B0604020202020204" pitchFamily="34" charset="0"/>
              </a:defRPr>
            </a:lvl1pPr>
          </a:lstStyle>
          <a:p>
            <a:pPr fontAlgn="base">
              <a:spcBef>
                <a:spcPct val="0"/>
              </a:spcBef>
              <a:spcAft>
                <a:spcPct val="0"/>
              </a:spcAft>
            </a:pPr>
            <a:fld id="{9DA78302-595F-4993-B0A2-6D7B8B3C050F}" type="slidenum">
              <a:rPr lang="en-US" altLang="en-US" sz="3300" b="1">
                <a:solidFill>
                  <a:srgbClr val="000000"/>
                </a:solidFill>
              </a:rPr>
              <a:pPr fontAlgn="base">
                <a:spcBef>
                  <a:spcPct val="0"/>
                </a:spcBef>
                <a:spcAft>
                  <a:spcPct val="0"/>
                </a:spcAft>
              </a:pPr>
              <a:t>‹#›</a:t>
            </a:fld>
            <a:endParaRPr lang="en-US" altLang="en-US" sz="3300" b="1">
              <a:solidFill>
                <a:srgbClr val="000000"/>
              </a:solidFill>
            </a:endParaRPr>
          </a:p>
        </p:txBody>
      </p:sp>
    </p:spTree>
    <p:extLst>
      <p:ext uri="{BB962C8B-B14F-4D97-AF65-F5344CB8AC3E}">
        <p14:creationId xmlns:p14="http://schemas.microsoft.com/office/powerpoint/2010/main" val="1713351633"/>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useBgFill="1">
        <p:nvSpPr>
          <p:cNvPr id="4" name="Text Box 7"/>
          <p:cNvSpPr txBox="1">
            <a:spLocks noChangeArrowheads="1"/>
          </p:cNvSpPr>
          <p:nvPr userDrawn="1"/>
        </p:nvSpPr>
        <p:spPr bwMode="auto">
          <a:xfrm>
            <a:off x="0" y="0"/>
            <a:ext cx="12192000" cy="1447800"/>
          </a:xfrm>
          <a:prstGeom prst="rect">
            <a:avLst/>
          </a:prstGeom>
          <a:ln>
            <a:noFill/>
          </a:ln>
          <a:extLst/>
        </p:spPr>
        <p:txBody>
          <a:bodyPr/>
          <a:lstStyle>
            <a:lvl1pPr eaLnBrk="0" hangingPunct="0">
              <a:defRPr sz="3300" b="1">
                <a:solidFill>
                  <a:schemeClr val="tx1"/>
                </a:solidFill>
                <a:latin typeface="Arial" pitchFamily="34" charset="0"/>
                <a:ea typeface="ＭＳ Ｐゴシック"/>
                <a:cs typeface="ＭＳ Ｐゴシック"/>
              </a:defRPr>
            </a:lvl1pPr>
            <a:lvl2pPr marL="742950" indent="-285750" eaLnBrk="0" hangingPunct="0">
              <a:defRPr sz="3300" b="1">
                <a:solidFill>
                  <a:schemeClr val="tx1"/>
                </a:solidFill>
                <a:latin typeface="Arial" pitchFamily="34" charset="0"/>
                <a:ea typeface="ＭＳ Ｐゴシック"/>
                <a:cs typeface="ＭＳ Ｐゴシック"/>
              </a:defRPr>
            </a:lvl2pPr>
            <a:lvl3pPr marL="1143000" indent="-228600" eaLnBrk="0" hangingPunct="0">
              <a:defRPr sz="3300" b="1">
                <a:solidFill>
                  <a:schemeClr val="tx1"/>
                </a:solidFill>
                <a:latin typeface="Arial" pitchFamily="34" charset="0"/>
                <a:ea typeface="ＭＳ Ｐゴシック"/>
                <a:cs typeface="ＭＳ Ｐゴシック"/>
              </a:defRPr>
            </a:lvl3pPr>
            <a:lvl4pPr marL="1600200" indent="-228600" eaLnBrk="0" hangingPunct="0">
              <a:defRPr sz="3300" b="1">
                <a:solidFill>
                  <a:schemeClr val="tx1"/>
                </a:solidFill>
                <a:latin typeface="Arial" pitchFamily="34" charset="0"/>
                <a:ea typeface="ＭＳ Ｐゴシック"/>
                <a:cs typeface="ＭＳ Ｐゴシック"/>
              </a:defRPr>
            </a:lvl4pPr>
            <a:lvl5pPr marL="2057400" indent="-228600" eaLnBrk="0" hangingPunct="0">
              <a:defRPr sz="3300" b="1">
                <a:solidFill>
                  <a:schemeClr val="tx1"/>
                </a:solidFill>
                <a:latin typeface="Arial" pitchFamily="34" charset="0"/>
                <a:ea typeface="ＭＳ Ｐゴシック"/>
                <a:cs typeface="ＭＳ Ｐゴシック"/>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9pPr>
          </a:lstStyle>
          <a:p>
            <a:pPr eaLnBrk="1" fontAlgn="base" hangingPunct="1">
              <a:spcBef>
                <a:spcPct val="50000"/>
              </a:spcBef>
              <a:spcAft>
                <a:spcPct val="0"/>
              </a:spcAft>
              <a:defRPr/>
            </a:pPr>
            <a:endParaRPr lang="en-CA" sz="3300" smtClean="0">
              <a:solidFill>
                <a:srgbClr val="000000"/>
              </a:solidFill>
            </a:endParaRPr>
          </a:p>
        </p:txBody>
      </p:sp>
      <p:sp>
        <p:nvSpPr>
          <p:cNvPr id="5" name="Rectangle 10"/>
          <p:cNvSpPr>
            <a:spLocks noChangeArrowheads="1"/>
          </p:cNvSpPr>
          <p:nvPr userDrawn="1"/>
        </p:nvSpPr>
        <p:spPr bwMode="auto">
          <a:xfrm>
            <a:off x="0" y="0"/>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fontAlgn="base" hangingPunct="1">
              <a:spcBef>
                <a:spcPct val="0"/>
              </a:spcBef>
              <a:spcAft>
                <a:spcPct val="0"/>
              </a:spcAft>
            </a:pPr>
            <a:endParaRPr lang="en-CA" altLang="en-US" sz="2200">
              <a:solidFill>
                <a:srgbClr val="000000"/>
              </a:solidFill>
              <a:cs typeface="Arial" panose="020B0604020202020204" pitchFamily="34" charset="0"/>
            </a:endParaRPr>
          </a:p>
        </p:txBody>
      </p:sp>
      <p:sp>
        <p:nvSpPr>
          <p:cNvPr id="6" name="Rectangle 5"/>
          <p:cNvSpPr>
            <a:spLocks noChangeArrowheads="1"/>
          </p:cNvSpPr>
          <p:nvPr userDrawn="1"/>
        </p:nvSpPr>
        <p:spPr bwMode="auto">
          <a:xfrm>
            <a:off x="5752123" y="228602"/>
            <a:ext cx="6338277" cy="2895599"/>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ctr" fontAlgn="base">
              <a:spcBef>
                <a:spcPct val="0"/>
              </a:spcBef>
              <a:spcAft>
                <a:spcPct val="0"/>
              </a:spcAft>
              <a:defRPr/>
            </a:pPr>
            <a:r>
              <a:rPr lang="en-CA" sz="7200" b="1" dirty="0">
                <a:solidFill>
                  <a:srgbClr val="0070C0"/>
                </a:solidFill>
                <a:latin typeface="Calibri" pitchFamily="34" charset="0"/>
                <a:cs typeface="Arial" charset="0"/>
              </a:rPr>
              <a:t>AUDITING</a:t>
            </a:r>
            <a:r>
              <a:rPr lang="en-CA" sz="4600" b="1" dirty="0">
                <a:solidFill>
                  <a:srgbClr val="0070C0"/>
                </a:solidFill>
                <a:latin typeface="Calibri" pitchFamily="34" charset="0"/>
                <a:cs typeface="Arial" charset="0"/>
              </a:rPr>
              <a:t/>
            </a:r>
            <a:br>
              <a:rPr lang="en-CA" sz="4600" b="1" dirty="0">
                <a:solidFill>
                  <a:srgbClr val="0070C0"/>
                </a:solidFill>
                <a:latin typeface="Calibri" pitchFamily="34" charset="0"/>
                <a:cs typeface="Arial" charset="0"/>
              </a:rPr>
            </a:br>
            <a:r>
              <a:rPr lang="en-CA" sz="2800" b="1" dirty="0">
                <a:solidFill>
                  <a:srgbClr val="0070C0"/>
                </a:solidFill>
                <a:latin typeface="Calibri" pitchFamily="34" charset="0"/>
                <a:cs typeface="Arial" charset="0"/>
              </a:rPr>
              <a:t>An International Approach</a:t>
            </a:r>
          </a:p>
          <a:p>
            <a:pPr algn="ctr" fontAlgn="base">
              <a:spcBef>
                <a:spcPct val="0"/>
              </a:spcBef>
              <a:spcAft>
                <a:spcPct val="0"/>
              </a:spcAft>
              <a:defRPr/>
            </a:pPr>
            <a:r>
              <a:rPr lang="en-CA" sz="1600" b="1" dirty="0">
                <a:solidFill>
                  <a:srgbClr val="0070C0"/>
                </a:solidFill>
                <a:latin typeface="Calibri" pitchFamily="34" charset="0"/>
                <a:cs typeface="Arial" charset="0"/>
              </a:rPr>
              <a:t/>
            </a:r>
            <a:br>
              <a:rPr lang="en-CA" sz="1600" b="1" dirty="0">
                <a:solidFill>
                  <a:srgbClr val="0070C0"/>
                </a:solidFill>
                <a:latin typeface="Calibri" pitchFamily="34" charset="0"/>
                <a:cs typeface="Arial" charset="0"/>
              </a:rPr>
            </a:br>
            <a:r>
              <a:rPr lang="en-CA" sz="2400" b="1" i="1" dirty="0">
                <a:solidFill>
                  <a:srgbClr val="0070C0"/>
                </a:solidFill>
                <a:latin typeface="Calibri" pitchFamily="34" charset="0"/>
                <a:cs typeface="Arial" charset="0"/>
              </a:rPr>
              <a:t>Seventh Edition</a:t>
            </a:r>
            <a:r>
              <a:rPr lang="en-CA" sz="2400" b="1" dirty="0">
                <a:solidFill>
                  <a:srgbClr val="0070C0"/>
                </a:solidFill>
                <a:latin typeface="Calibri" pitchFamily="34" charset="0"/>
                <a:cs typeface="Arial" charset="0"/>
              </a:rPr>
              <a:t/>
            </a:r>
            <a:br>
              <a:rPr lang="en-CA" sz="2400" b="1" dirty="0">
                <a:solidFill>
                  <a:srgbClr val="0070C0"/>
                </a:solidFill>
                <a:latin typeface="Calibri" pitchFamily="34" charset="0"/>
                <a:cs typeface="Arial" charset="0"/>
              </a:rPr>
            </a:br>
            <a:r>
              <a:rPr lang="en-CA" sz="1000" b="1" dirty="0">
                <a:solidFill>
                  <a:srgbClr val="0070C0"/>
                </a:solidFill>
                <a:latin typeface="Calibri" pitchFamily="34" charset="0"/>
                <a:cs typeface="Arial" charset="0"/>
              </a:rPr>
              <a:t/>
            </a:r>
            <a:br>
              <a:rPr lang="en-CA" sz="1000" b="1" dirty="0">
                <a:solidFill>
                  <a:srgbClr val="0070C0"/>
                </a:solidFill>
                <a:latin typeface="Calibri" pitchFamily="34" charset="0"/>
                <a:cs typeface="Arial" charset="0"/>
              </a:rPr>
            </a:br>
            <a:r>
              <a:rPr lang="en-CA" sz="2400" b="1" dirty="0">
                <a:solidFill>
                  <a:srgbClr val="0070C0"/>
                </a:solidFill>
                <a:latin typeface="Calibri" pitchFamily="34" charset="0"/>
                <a:cs typeface="Arial" charset="0"/>
              </a:rPr>
              <a:t>SMIELIAUSKAS, BEWLEY</a:t>
            </a:r>
          </a:p>
          <a:p>
            <a:pPr algn="ctr" fontAlgn="base">
              <a:spcBef>
                <a:spcPct val="0"/>
              </a:spcBef>
              <a:spcAft>
                <a:spcPct val="0"/>
              </a:spcAft>
              <a:defRPr/>
            </a:pPr>
            <a:endParaRPr lang="en-CA" sz="1400" b="1" dirty="0">
              <a:solidFill>
                <a:srgbClr val="00B0F0"/>
              </a:solidFill>
              <a:latin typeface="Calibri" pitchFamily="34" charset="0"/>
              <a:cs typeface="Arial" charset="0"/>
            </a:endParaRPr>
          </a:p>
        </p:txBody>
      </p:sp>
      <p:sp>
        <p:nvSpPr>
          <p:cNvPr id="7" name="Straight Connector 13"/>
          <p:cNvSpPr>
            <a:spLocks noChangeShapeType="1"/>
          </p:cNvSpPr>
          <p:nvPr userDrawn="1"/>
        </p:nvSpPr>
        <p:spPr bwMode="auto">
          <a:xfrm>
            <a:off x="6026152" y="3200400"/>
            <a:ext cx="5759449" cy="0"/>
          </a:xfrm>
          <a:prstGeom prst="line">
            <a:avLst/>
          </a:prstGeom>
          <a:noFill/>
          <a:ln w="25400" algn="ctr">
            <a:solidFill>
              <a:srgbClr val="007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pic>
        <p:nvPicPr>
          <p:cNvPr id="8" name="Picture 2" descr="Z:\C\notebook.rob\McGrawHill-2015-author-Smieliauskas7ce-Auditing_Connect_PPT_TB\Smieliauskas7ce_PPT\Smieliauskas7ce_cover.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1" y="533400"/>
            <a:ext cx="55499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5080000" y="6096000"/>
            <a:ext cx="7010400" cy="762000"/>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r" fontAlgn="base">
              <a:spcBef>
                <a:spcPct val="0"/>
              </a:spcBef>
              <a:spcAft>
                <a:spcPct val="0"/>
              </a:spcAft>
              <a:defRPr/>
            </a:pPr>
            <a:r>
              <a:rPr lang="en-CA" sz="1200" b="1" i="1" dirty="0">
                <a:solidFill>
                  <a:srgbClr val="0070C0"/>
                </a:solidFill>
                <a:latin typeface="Calibri" pitchFamily="34" charset="0"/>
                <a:cs typeface="Arial" charset="0"/>
              </a:rPr>
              <a:t>PowerPoint Author:</a:t>
            </a:r>
          </a:p>
          <a:p>
            <a:pPr algn="r" fontAlgn="base">
              <a:spcBef>
                <a:spcPct val="0"/>
              </a:spcBef>
              <a:spcAft>
                <a:spcPct val="0"/>
              </a:spcAft>
              <a:defRPr/>
            </a:pPr>
            <a:r>
              <a:rPr lang="en-CA" sz="1200" b="1" dirty="0">
                <a:solidFill>
                  <a:srgbClr val="0070C0"/>
                </a:solidFill>
                <a:latin typeface="Calibri" pitchFamily="34" charset="0"/>
                <a:cs typeface="Arial" charset="0"/>
              </a:rPr>
              <a:t>Robert G. Ducharme, </a:t>
            </a:r>
            <a:r>
              <a:rPr lang="en-CA" sz="1200" b="1" dirty="0" err="1">
                <a:solidFill>
                  <a:srgbClr val="0070C0"/>
                </a:solidFill>
                <a:latin typeface="Calibri" pitchFamily="34" charset="0"/>
                <a:cs typeface="Arial" charset="0"/>
              </a:rPr>
              <a:t>MAcc</a:t>
            </a:r>
            <a:r>
              <a:rPr lang="en-CA" sz="1200" b="1" dirty="0">
                <a:solidFill>
                  <a:srgbClr val="0070C0"/>
                </a:solidFill>
                <a:latin typeface="Calibri" pitchFamily="34" charset="0"/>
                <a:cs typeface="Arial" charset="0"/>
              </a:rPr>
              <a:t>, CPA, CA</a:t>
            </a:r>
            <a:br>
              <a:rPr lang="en-CA" sz="1200" b="1" dirty="0">
                <a:solidFill>
                  <a:srgbClr val="0070C0"/>
                </a:solidFill>
                <a:latin typeface="Calibri" pitchFamily="34" charset="0"/>
                <a:cs typeface="Arial" charset="0"/>
              </a:rPr>
            </a:br>
            <a:r>
              <a:rPr lang="en-CA" sz="1200" b="1" dirty="0">
                <a:solidFill>
                  <a:srgbClr val="0070C0"/>
                </a:solidFill>
                <a:latin typeface="Calibri" pitchFamily="34" charset="0"/>
                <a:cs typeface="Arial" charset="0"/>
              </a:rPr>
              <a:t>University of Waterloo, School of Accounting and Finance</a:t>
            </a:r>
          </a:p>
        </p:txBody>
      </p:sp>
      <p:sp>
        <p:nvSpPr>
          <p:cNvPr id="18" name="Rectangle 2"/>
          <p:cNvSpPr>
            <a:spLocks noGrp="1" noChangeArrowheads="1"/>
          </p:cNvSpPr>
          <p:nvPr>
            <p:ph type="ctrTitle"/>
          </p:nvPr>
        </p:nvSpPr>
        <p:spPr>
          <a:xfrm>
            <a:off x="6025600" y="3394075"/>
            <a:ext cx="5556800" cy="492125"/>
          </a:xfrm>
        </p:spPr>
        <p:txBody>
          <a:bodyPr lIns="90000" tIns="43200" rIns="90000" bIns="43200"/>
          <a:lstStyle>
            <a:lvl1pPr algn="l">
              <a:defRPr sz="2400" baseline="0">
                <a:solidFill>
                  <a:schemeClr val="bg2">
                    <a:lumMod val="50000"/>
                  </a:schemeClr>
                </a:solidFill>
              </a:defRPr>
            </a:lvl1pPr>
          </a:lstStyle>
          <a:p>
            <a:endParaRPr lang="en-CA" dirty="0" smtClean="0"/>
          </a:p>
        </p:txBody>
      </p:sp>
      <p:sp>
        <p:nvSpPr>
          <p:cNvPr id="19" name="Rectangle 3"/>
          <p:cNvSpPr>
            <a:spLocks noGrp="1" noChangeArrowheads="1"/>
          </p:cNvSpPr>
          <p:nvPr>
            <p:ph type="subTitle" idx="1"/>
          </p:nvPr>
        </p:nvSpPr>
        <p:spPr>
          <a:xfrm>
            <a:off x="6025600" y="4128878"/>
            <a:ext cx="5556800" cy="1738523"/>
          </a:xfrm>
        </p:spPr>
        <p:txBody>
          <a:bodyPr/>
          <a:lstStyle>
            <a:lvl1pPr marL="0" indent="0">
              <a:buNone/>
              <a:defRPr baseline="0"/>
            </a:lvl1pPr>
          </a:lstStyle>
          <a:p>
            <a:endParaRPr lang="en-CA" dirty="0" smtClean="0"/>
          </a:p>
        </p:txBody>
      </p:sp>
    </p:spTree>
    <p:extLst>
      <p:ext uri="{BB962C8B-B14F-4D97-AF65-F5344CB8AC3E}">
        <p14:creationId xmlns:p14="http://schemas.microsoft.com/office/powerpoint/2010/main" val="97907575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noProof="0" smtClean="0"/>
              <a:t>Click to edit Master title style</a:t>
            </a:r>
            <a:endParaRPr lang="en-CA" noProof="0"/>
          </a:p>
        </p:txBody>
      </p:sp>
      <p:sp>
        <p:nvSpPr>
          <p:cNvPr id="3" name="Content Placeholder 2"/>
          <p:cNvSpPr>
            <a:spLocks noGrp="1"/>
          </p:cNvSpPr>
          <p:nvPr>
            <p:ph idx="1"/>
          </p:nvPr>
        </p:nvSpPr>
        <p:spPr/>
        <p:txBody>
          <a:bodyPr/>
          <a:lstStyle/>
          <a:p>
            <a:pPr lvl="0"/>
            <a:r>
              <a:rPr lang="en-CA" noProof="0" dirty="0" smtClean="0"/>
              <a:t>Click to edit Master text styles</a:t>
            </a:r>
          </a:p>
          <a:p>
            <a:pPr lvl="1"/>
            <a:r>
              <a:rPr lang="en-CA" noProof="0" dirty="0" smtClean="0"/>
              <a:t>Second level</a:t>
            </a:r>
          </a:p>
          <a:p>
            <a:pPr lvl="2"/>
            <a:r>
              <a:rPr lang="en-CA" noProof="0" dirty="0" smtClean="0"/>
              <a:t>Third level</a:t>
            </a:r>
          </a:p>
          <a:p>
            <a:pPr lvl="3"/>
            <a:r>
              <a:rPr lang="en-CA" noProof="0" dirty="0" smtClean="0"/>
              <a:t>Fourth level</a:t>
            </a:r>
          </a:p>
          <a:p>
            <a:pPr lvl="4"/>
            <a:r>
              <a:rPr lang="en-CA" noProof="0" dirty="0" smtClean="0"/>
              <a:t>Fifth level</a:t>
            </a:r>
            <a:endParaRPr lang="en-CA" noProof="0" dirty="0"/>
          </a:p>
        </p:txBody>
      </p:sp>
    </p:spTree>
    <p:extLst>
      <p:ext uri="{BB962C8B-B14F-4D97-AF65-F5344CB8AC3E}">
        <p14:creationId xmlns:p14="http://schemas.microsoft.com/office/powerpoint/2010/main" val="37470315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Tree>
    <p:extLst>
      <p:ext uri="{BB962C8B-B14F-4D97-AF65-F5344CB8AC3E}">
        <p14:creationId xmlns:p14="http://schemas.microsoft.com/office/powerpoint/2010/main" val="5896198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9144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61976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23624245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28305732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extLst>
      <p:ext uri="{BB962C8B-B14F-4D97-AF65-F5344CB8AC3E}">
        <p14:creationId xmlns:p14="http://schemas.microsoft.com/office/powerpoint/2010/main" val="25948259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91772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5465885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CA" noProof="0" smtClean="0"/>
              <a:t>Click to edit Master title style</a:t>
            </a:r>
            <a:endParaRPr lang="en-CA" noProof="0"/>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noProof="0" smtClean="0"/>
              <a:t>Click to edit Master text styles</a:t>
            </a:r>
          </a:p>
        </p:txBody>
      </p:sp>
    </p:spTree>
    <p:extLst>
      <p:ext uri="{BB962C8B-B14F-4D97-AF65-F5344CB8AC3E}">
        <p14:creationId xmlns:p14="http://schemas.microsoft.com/office/powerpoint/2010/main" val="194193713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7996767" y="223839"/>
            <a:ext cx="2844800" cy="365125"/>
          </a:xfrm>
          <a:prstGeom prst="rect">
            <a:avLst/>
          </a:prstGeom>
        </p:spPr>
        <p:txBody>
          <a:bodyPr/>
          <a:lstStyle>
            <a:lvl1pPr>
              <a:defRPr>
                <a:ea typeface="+mn-ea"/>
                <a:cs typeface="Arial" pitchFamily="34" charset="0"/>
              </a:defRPr>
            </a:lvl1pPr>
          </a:lstStyle>
          <a:p>
            <a:pPr fontAlgn="base">
              <a:spcBef>
                <a:spcPct val="0"/>
              </a:spcBef>
              <a:spcAft>
                <a:spcPct val="0"/>
              </a:spcAft>
              <a:defRPr/>
            </a:pPr>
            <a:fld id="{0F564847-AB56-4D4D-A9A9-A168CAF5B2BD}" type="datetime4">
              <a:rPr lang="en-US" sz="3300" b="1">
                <a:solidFill>
                  <a:srgbClr val="000000"/>
                </a:solidFill>
              </a:rPr>
              <a:pPr fontAlgn="base">
                <a:spcBef>
                  <a:spcPct val="0"/>
                </a:spcBef>
                <a:spcAft>
                  <a:spcPct val="0"/>
                </a:spcAft>
                <a:defRPr/>
              </a:pPr>
              <a:t>September 8, 2016</a:t>
            </a:fld>
            <a:endParaRPr lang="en-US" sz="3300" b="1" dirty="0">
              <a:solidFill>
                <a:srgbClr val="000000"/>
              </a:solidFill>
            </a:endParaRPr>
          </a:p>
        </p:txBody>
      </p:sp>
      <p:sp>
        <p:nvSpPr>
          <p:cNvPr id="4" name="Footer Placeholder 3"/>
          <p:cNvSpPr>
            <a:spLocks noGrp="1"/>
          </p:cNvSpPr>
          <p:nvPr>
            <p:ph type="ftr" sz="quarter" idx="11"/>
          </p:nvPr>
        </p:nvSpPr>
        <p:spPr>
          <a:xfrm>
            <a:off x="6189134" y="5851526"/>
            <a:ext cx="4669367" cy="365125"/>
          </a:xfrm>
          <a:prstGeom prst="rect">
            <a:avLst/>
          </a:prstGeom>
        </p:spPr>
        <p:txBody>
          <a:bodyPr/>
          <a:lstStyle>
            <a:lvl1pPr>
              <a:defRPr>
                <a:ea typeface="+mn-ea"/>
                <a:cs typeface="Arial" pitchFamily="34" charset="0"/>
              </a:defRPr>
            </a:lvl1pPr>
          </a:lstStyle>
          <a:p>
            <a:pPr fontAlgn="base">
              <a:spcBef>
                <a:spcPct val="0"/>
              </a:spcBef>
              <a:spcAft>
                <a:spcPct val="0"/>
              </a:spcAft>
              <a:defRPr/>
            </a:pPr>
            <a:r>
              <a:rPr lang="en-US" sz="3300" b="1">
                <a:solidFill>
                  <a:srgbClr val="000000"/>
                </a:solidFill>
              </a:rPr>
              <a:t>LO</a:t>
            </a:r>
          </a:p>
        </p:txBody>
      </p:sp>
      <p:sp>
        <p:nvSpPr>
          <p:cNvPr id="5" name="Slide Number Placeholder 4"/>
          <p:cNvSpPr>
            <a:spLocks noGrp="1"/>
          </p:cNvSpPr>
          <p:nvPr>
            <p:ph type="sldNum" sz="quarter" idx="12"/>
          </p:nvPr>
        </p:nvSpPr>
        <p:spPr>
          <a:xfrm>
            <a:off x="6199717" y="223839"/>
            <a:ext cx="1775883" cy="365125"/>
          </a:xfrm>
          <a:prstGeom prst="rect">
            <a:avLst/>
          </a:prstGeom>
        </p:spPr>
        <p:txBody>
          <a:bodyPr vert="horz" wrap="square" lIns="91440" tIns="45720" rIns="91440" bIns="45720" numCol="1" anchor="t" anchorCtr="0" compatLnSpc="1">
            <a:prstTxWarp prst="textNoShape">
              <a:avLst/>
            </a:prstTxWarp>
          </a:bodyPr>
          <a:lstStyle>
            <a:lvl1pPr>
              <a:defRPr>
                <a:cs typeface="Arial" panose="020B0604020202020204" pitchFamily="34" charset="0"/>
              </a:defRPr>
            </a:lvl1pPr>
          </a:lstStyle>
          <a:p>
            <a:pPr fontAlgn="base">
              <a:spcBef>
                <a:spcPct val="0"/>
              </a:spcBef>
              <a:spcAft>
                <a:spcPct val="0"/>
              </a:spcAft>
            </a:pPr>
            <a:fld id="{9C3012E1-ED07-4994-BE3D-BBB22BC7B6F3}" type="slidenum">
              <a:rPr lang="en-US" altLang="en-US" sz="3300" b="1">
                <a:solidFill>
                  <a:srgbClr val="000000"/>
                </a:solidFill>
              </a:rPr>
              <a:pPr fontAlgn="base">
                <a:spcBef>
                  <a:spcPct val="0"/>
                </a:spcBef>
                <a:spcAft>
                  <a:spcPct val="0"/>
                </a:spcAft>
              </a:pPr>
              <a:t>‹#›</a:t>
            </a:fld>
            <a:endParaRPr lang="en-US" altLang="en-US" sz="3300" b="1">
              <a:solidFill>
                <a:srgbClr val="000000"/>
              </a:solidFill>
            </a:endParaRPr>
          </a:p>
        </p:txBody>
      </p:sp>
    </p:spTree>
    <p:extLst>
      <p:ext uri="{BB962C8B-B14F-4D97-AF65-F5344CB8AC3E}">
        <p14:creationId xmlns:p14="http://schemas.microsoft.com/office/powerpoint/2010/main" val="3656854730"/>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useBgFill="1">
        <p:nvSpPr>
          <p:cNvPr id="4" name="Text Box 7"/>
          <p:cNvSpPr txBox="1">
            <a:spLocks noChangeArrowheads="1"/>
          </p:cNvSpPr>
          <p:nvPr userDrawn="1"/>
        </p:nvSpPr>
        <p:spPr bwMode="auto">
          <a:xfrm>
            <a:off x="0" y="0"/>
            <a:ext cx="12192000" cy="1447800"/>
          </a:xfrm>
          <a:prstGeom prst="rect">
            <a:avLst/>
          </a:prstGeom>
          <a:ln>
            <a:noFill/>
          </a:ln>
          <a:extLst/>
        </p:spPr>
        <p:txBody>
          <a:bodyPr/>
          <a:lstStyle>
            <a:lvl1pPr eaLnBrk="0" hangingPunct="0">
              <a:defRPr sz="3300" b="1">
                <a:solidFill>
                  <a:schemeClr val="tx1"/>
                </a:solidFill>
                <a:latin typeface="Arial" pitchFamily="34" charset="0"/>
                <a:ea typeface="ＭＳ Ｐゴシック"/>
                <a:cs typeface="ＭＳ Ｐゴシック"/>
              </a:defRPr>
            </a:lvl1pPr>
            <a:lvl2pPr marL="742950" indent="-285750" eaLnBrk="0" hangingPunct="0">
              <a:defRPr sz="3300" b="1">
                <a:solidFill>
                  <a:schemeClr val="tx1"/>
                </a:solidFill>
                <a:latin typeface="Arial" pitchFamily="34" charset="0"/>
                <a:ea typeface="ＭＳ Ｐゴシック"/>
                <a:cs typeface="ＭＳ Ｐゴシック"/>
              </a:defRPr>
            </a:lvl2pPr>
            <a:lvl3pPr marL="1143000" indent="-228600" eaLnBrk="0" hangingPunct="0">
              <a:defRPr sz="3300" b="1">
                <a:solidFill>
                  <a:schemeClr val="tx1"/>
                </a:solidFill>
                <a:latin typeface="Arial" pitchFamily="34" charset="0"/>
                <a:ea typeface="ＭＳ Ｐゴシック"/>
                <a:cs typeface="ＭＳ Ｐゴシック"/>
              </a:defRPr>
            </a:lvl3pPr>
            <a:lvl4pPr marL="1600200" indent="-228600" eaLnBrk="0" hangingPunct="0">
              <a:defRPr sz="3300" b="1">
                <a:solidFill>
                  <a:schemeClr val="tx1"/>
                </a:solidFill>
                <a:latin typeface="Arial" pitchFamily="34" charset="0"/>
                <a:ea typeface="ＭＳ Ｐゴシック"/>
                <a:cs typeface="ＭＳ Ｐゴシック"/>
              </a:defRPr>
            </a:lvl4pPr>
            <a:lvl5pPr marL="2057400" indent="-228600" eaLnBrk="0" hangingPunct="0">
              <a:defRPr sz="3300" b="1">
                <a:solidFill>
                  <a:schemeClr val="tx1"/>
                </a:solidFill>
                <a:latin typeface="Arial" pitchFamily="34" charset="0"/>
                <a:ea typeface="ＭＳ Ｐゴシック"/>
                <a:cs typeface="ＭＳ Ｐゴシック"/>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a:cs typeface="ＭＳ Ｐゴシック"/>
              </a:defRPr>
            </a:lvl9pPr>
          </a:lstStyle>
          <a:p>
            <a:pPr eaLnBrk="1" fontAlgn="base" hangingPunct="1">
              <a:spcBef>
                <a:spcPct val="50000"/>
              </a:spcBef>
              <a:spcAft>
                <a:spcPct val="0"/>
              </a:spcAft>
              <a:defRPr/>
            </a:pPr>
            <a:endParaRPr lang="en-CA" sz="3300" smtClean="0">
              <a:solidFill>
                <a:srgbClr val="000000"/>
              </a:solidFill>
            </a:endParaRPr>
          </a:p>
        </p:txBody>
      </p:sp>
      <p:sp>
        <p:nvSpPr>
          <p:cNvPr id="5" name="Rectangle 10"/>
          <p:cNvSpPr>
            <a:spLocks noChangeArrowheads="1"/>
          </p:cNvSpPr>
          <p:nvPr userDrawn="1"/>
        </p:nvSpPr>
        <p:spPr bwMode="auto">
          <a:xfrm>
            <a:off x="0" y="0"/>
            <a:ext cx="1219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eaLnBrk="1" fontAlgn="base" hangingPunct="1">
              <a:spcBef>
                <a:spcPct val="0"/>
              </a:spcBef>
              <a:spcAft>
                <a:spcPct val="0"/>
              </a:spcAft>
            </a:pPr>
            <a:endParaRPr lang="en-CA" altLang="en-US" sz="2200" smtClean="0">
              <a:solidFill>
                <a:srgbClr val="000000"/>
              </a:solidFill>
              <a:cs typeface="Arial" panose="020B0604020202020204" pitchFamily="34" charset="0"/>
            </a:endParaRPr>
          </a:p>
        </p:txBody>
      </p:sp>
      <p:sp>
        <p:nvSpPr>
          <p:cNvPr id="6" name="Rectangle 5"/>
          <p:cNvSpPr>
            <a:spLocks noChangeArrowheads="1"/>
          </p:cNvSpPr>
          <p:nvPr userDrawn="1"/>
        </p:nvSpPr>
        <p:spPr bwMode="auto">
          <a:xfrm>
            <a:off x="5752123" y="228602"/>
            <a:ext cx="6338277" cy="2895599"/>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ctr" fontAlgn="base">
              <a:spcBef>
                <a:spcPct val="0"/>
              </a:spcBef>
              <a:spcAft>
                <a:spcPct val="0"/>
              </a:spcAft>
              <a:defRPr/>
            </a:pPr>
            <a:r>
              <a:rPr lang="en-CA" sz="7200" b="1" dirty="0">
                <a:solidFill>
                  <a:srgbClr val="0070C0"/>
                </a:solidFill>
                <a:latin typeface="Calibri" pitchFamily="34" charset="0"/>
                <a:cs typeface="Arial" charset="0"/>
              </a:rPr>
              <a:t>AUDITING</a:t>
            </a:r>
            <a:r>
              <a:rPr lang="en-CA" sz="4600" b="1" dirty="0">
                <a:solidFill>
                  <a:srgbClr val="0070C0"/>
                </a:solidFill>
                <a:latin typeface="Calibri" pitchFamily="34" charset="0"/>
                <a:cs typeface="Arial" charset="0"/>
              </a:rPr>
              <a:t/>
            </a:r>
            <a:br>
              <a:rPr lang="en-CA" sz="4600" b="1" dirty="0">
                <a:solidFill>
                  <a:srgbClr val="0070C0"/>
                </a:solidFill>
                <a:latin typeface="Calibri" pitchFamily="34" charset="0"/>
                <a:cs typeface="Arial" charset="0"/>
              </a:rPr>
            </a:br>
            <a:r>
              <a:rPr lang="en-CA" sz="2800" b="1" dirty="0">
                <a:solidFill>
                  <a:srgbClr val="0070C0"/>
                </a:solidFill>
                <a:latin typeface="Calibri" pitchFamily="34" charset="0"/>
                <a:cs typeface="Arial" charset="0"/>
              </a:rPr>
              <a:t>An International Approach</a:t>
            </a:r>
          </a:p>
          <a:p>
            <a:pPr algn="ctr" fontAlgn="base">
              <a:spcBef>
                <a:spcPct val="0"/>
              </a:spcBef>
              <a:spcAft>
                <a:spcPct val="0"/>
              </a:spcAft>
              <a:defRPr/>
            </a:pPr>
            <a:r>
              <a:rPr lang="en-CA" sz="1600" b="1" dirty="0">
                <a:solidFill>
                  <a:srgbClr val="0070C0"/>
                </a:solidFill>
                <a:latin typeface="Calibri" pitchFamily="34" charset="0"/>
                <a:cs typeface="Arial" charset="0"/>
              </a:rPr>
              <a:t/>
            </a:r>
            <a:br>
              <a:rPr lang="en-CA" sz="1600" b="1" dirty="0">
                <a:solidFill>
                  <a:srgbClr val="0070C0"/>
                </a:solidFill>
                <a:latin typeface="Calibri" pitchFamily="34" charset="0"/>
                <a:cs typeface="Arial" charset="0"/>
              </a:rPr>
            </a:br>
            <a:r>
              <a:rPr lang="en-CA" sz="2400" b="1" i="1" dirty="0">
                <a:solidFill>
                  <a:srgbClr val="0070C0"/>
                </a:solidFill>
                <a:latin typeface="Calibri" pitchFamily="34" charset="0"/>
                <a:cs typeface="Arial" charset="0"/>
              </a:rPr>
              <a:t>Seventh Edition</a:t>
            </a:r>
            <a:r>
              <a:rPr lang="en-CA" sz="2400" b="1" dirty="0">
                <a:solidFill>
                  <a:srgbClr val="0070C0"/>
                </a:solidFill>
                <a:latin typeface="Calibri" pitchFamily="34" charset="0"/>
                <a:cs typeface="Arial" charset="0"/>
              </a:rPr>
              <a:t/>
            </a:r>
            <a:br>
              <a:rPr lang="en-CA" sz="2400" b="1" dirty="0">
                <a:solidFill>
                  <a:srgbClr val="0070C0"/>
                </a:solidFill>
                <a:latin typeface="Calibri" pitchFamily="34" charset="0"/>
                <a:cs typeface="Arial" charset="0"/>
              </a:rPr>
            </a:br>
            <a:r>
              <a:rPr lang="en-CA" sz="1000" b="1" dirty="0">
                <a:solidFill>
                  <a:srgbClr val="0070C0"/>
                </a:solidFill>
                <a:latin typeface="Calibri" pitchFamily="34" charset="0"/>
                <a:cs typeface="Arial" charset="0"/>
              </a:rPr>
              <a:t/>
            </a:r>
            <a:br>
              <a:rPr lang="en-CA" sz="1000" b="1" dirty="0">
                <a:solidFill>
                  <a:srgbClr val="0070C0"/>
                </a:solidFill>
                <a:latin typeface="Calibri" pitchFamily="34" charset="0"/>
                <a:cs typeface="Arial" charset="0"/>
              </a:rPr>
            </a:br>
            <a:r>
              <a:rPr lang="en-CA" sz="2400" b="1" dirty="0">
                <a:solidFill>
                  <a:srgbClr val="0070C0"/>
                </a:solidFill>
                <a:latin typeface="Calibri" pitchFamily="34" charset="0"/>
                <a:cs typeface="Arial" charset="0"/>
              </a:rPr>
              <a:t>SMIELIAUSKAS, BEWLEY</a:t>
            </a:r>
          </a:p>
          <a:p>
            <a:pPr algn="ctr" fontAlgn="base">
              <a:spcBef>
                <a:spcPct val="0"/>
              </a:spcBef>
              <a:spcAft>
                <a:spcPct val="0"/>
              </a:spcAft>
              <a:defRPr/>
            </a:pPr>
            <a:endParaRPr lang="en-CA" sz="1400" b="1" dirty="0">
              <a:solidFill>
                <a:srgbClr val="00B0F0"/>
              </a:solidFill>
              <a:latin typeface="Calibri" pitchFamily="34" charset="0"/>
              <a:cs typeface="Arial" charset="0"/>
            </a:endParaRPr>
          </a:p>
        </p:txBody>
      </p:sp>
      <p:sp>
        <p:nvSpPr>
          <p:cNvPr id="7" name="Straight Connector 13"/>
          <p:cNvSpPr>
            <a:spLocks noChangeShapeType="1"/>
          </p:cNvSpPr>
          <p:nvPr userDrawn="1"/>
        </p:nvSpPr>
        <p:spPr bwMode="auto">
          <a:xfrm>
            <a:off x="6026152" y="3200400"/>
            <a:ext cx="5759449" cy="0"/>
          </a:xfrm>
          <a:prstGeom prst="line">
            <a:avLst/>
          </a:prstGeom>
          <a:noFill/>
          <a:ln w="25400" algn="ctr">
            <a:solidFill>
              <a:srgbClr val="0070C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smtClean="0">
              <a:solidFill>
                <a:srgbClr val="000000"/>
              </a:solidFill>
            </a:endParaRPr>
          </a:p>
        </p:txBody>
      </p:sp>
      <p:pic>
        <p:nvPicPr>
          <p:cNvPr id="8" name="Picture 2" descr="Z:\C\notebook.rob\McGrawHill-2015-author-Smieliauskas7ce-Auditing_Connect_PPT_TB\Smieliauskas7ce_PPT\Smieliauskas7ce_cover.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1601" y="533400"/>
            <a:ext cx="55499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userDrawn="1"/>
        </p:nvSpPr>
        <p:spPr bwMode="auto">
          <a:xfrm>
            <a:off x="5080000" y="6096000"/>
            <a:ext cx="7010400" cy="762000"/>
          </a:xfrm>
          <a:prstGeom prst="rect">
            <a:avLst/>
          </a:prstGeom>
          <a:noFill/>
          <a:ln w="9525">
            <a:noFill/>
            <a:miter lim="800000"/>
            <a:headEnd/>
            <a:tailEnd/>
          </a:ln>
          <a:effectLst/>
          <a:scene3d>
            <a:camera prst="orthographicFront"/>
            <a:lightRig rig="threePt" dir="t"/>
          </a:scene3d>
          <a:sp3d>
            <a:bevelT prst="relaxedInset"/>
          </a:sp3d>
        </p:spPr>
        <p:txBody>
          <a:bodyPr anchor="ctr"/>
          <a:lstStyle/>
          <a:p>
            <a:pPr algn="r" fontAlgn="base">
              <a:spcBef>
                <a:spcPct val="0"/>
              </a:spcBef>
              <a:spcAft>
                <a:spcPct val="0"/>
              </a:spcAft>
              <a:defRPr/>
            </a:pPr>
            <a:r>
              <a:rPr lang="en-CA" sz="1200" b="1" i="1" dirty="0">
                <a:solidFill>
                  <a:srgbClr val="0070C0"/>
                </a:solidFill>
                <a:latin typeface="Calibri" pitchFamily="34" charset="0"/>
                <a:cs typeface="Arial" charset="0"/>
              </a:rPr>
              <a:t>PowerPoint Author:</a:t>
            </a:r>
          </a:p>
          <a:p>
            <a:pPr algn="r" fontAlgn="base">
              <a:spcBef>
                <a:spcPct val="0"/>
              </a:spcBef>
              <a:spcAft>
                <a:spcPct val="0"/>
              </a:spcAft>
              <a:defRPr/>
            </a:pPr>
            <a:r>
              <a:rPr lang="en-CA" sz="1200" b="1" dirty="0">
                <a:solidFill>
                  <a:srgbClr val="0070C0"/>
                </a:solidFill>
                <a:latin typeface="Calibri" pitchFamily="34" charset="0"/>
                <a:cs typeface="Arial" charset="0"/>
              </a:rPr>
              <a:t>Robert G. Ducharme, </a:t>
            </a:r>
            <a:r>
              <a:rPr lang="en-CA" sz="1200" b="1" dirty="0" err="1">
                <a:solidFill>
                  <a:srgbClr val="0070C0"/>
                </a:solidFill>
                <a:latin typeface="Calibri" pitchFamily="34" charset="0"/>
                <a:cs typeface="Arial" charset="0"/>
              </a:rPr>
              <a:t>MAcc</a:t>
            </a:r>
            <a:r>
              <a:rPr lang="en-CA" sz="1200" b="1" dirty="0">
                <a:solidFill>
                  <a:srgbClr val="0070C0"/>
                </a:solidFill>
                <a:latin typeface="Calibri" pitchFamily="34" charset="0"/>
                <a:cs typeface="Arial" charset="0"/>
              </a:rPr>
              <a:t>, CPA, CA</a:t>
            </a:r>
            <a:br>
              <a:rPr lang="en-CA" sz="1200" b="1" dirty="0">
                <a:solidFill>
                  <a:srgbClr val="0070C0"/>
                </a:solidFill>
                <a:latin typeface="Calibri" pitchFamily="34" charset="0"/>
                <a:cs typeface="Arial" charset="0"/>
              </a:rPr>
            </a:br>
            <a:r>
              <a:rPr lang="en-CA" sz="1200" b="1" dirty="0">
                <a:solidFill>
                  <a:srgbClr val="0070C0"/>
                </a:solidFill>
                <a:latin typeface="Calibri" pitchFamily="34" charset="0"/>
                <a:cs typeface="Arial" charset="0"/>
              </a:rPr>
              <a:t>University of Waterloo, School of Accounting and Finance</a:t>
            </a:r>
          </a:p>
        </p:txBody>
      </p:sp>
      <p:sp>
        <p:nvSpPr>
          <p:cNvPr id="18" name="Rectangle 2"/>
          <p:cNvSpPr>
            <a:spLocks noGrp="1" noChangeArrowheads="1"/>
          </p:cNvSpPr>
          <p:nvPr>
            <p:ph type="ctrTitle"/>
          </p:nvPr>
        </p:nvSpPr>
        <p:spPr>
          <a:xfrm>
            <a:off x="6025600" y="3394075"/>
            <a:ext cx="5556800" cy="492125"/>
          </a:xfrm>
        </p:spPr>
        <p:txBody>
          <a:bodyPr lIns="90000" tIns="43200" rIns="90000" bIns="43200"/>
          <a:lstStyle>
            <a:lvl1pPr algn="l">
              <a:defRPr sz="2400" baseline="0">
                <a:solidFill>
                  <a:schemeClr val="bg2">
                    <a:lumMod val="50000"/>
                  </a:schemeClr>
                </a:solidFill>
              </a:defRPr>
            </a:lvl1pPr>
          </a:lstStyle>
          <a:p>
            <a:endParaRPr lang="en-CA" dirty="0" smtClean="0"/>
          </a:p>
        </p:txBody>
      </p:sp>
      <p:sp>
        <p:nvSpPr>
          <p:cNvPr id="19" name="Rectangle 3"/>
          <p:cNvSpPr>
            <a:spLocks noGrp="1" noChangeArrowheads="1"/>
          </p:cNvSpPr>
          <p:nvPr>
            <p:ph type="subTitle" idx="1"/>
          </p:nvPr>
        </p:nvSpPr>
        <p:spPr>
          <a:xfrm>
            <a:off x="6025600" y="4128878"/>
            <a:ext cx="5556800" cy="1738523"/>
          </a:xfrm>
        </p:spPr>
        <p:txBody>
          <a:bodyPr/>
          <a:lstStyle>
            <a:lvl1pPr marL="0" indent="0">
              <a:buNone/>
              <a:defRPr baseline="0"/>
            </a:lvl1pPr>
          </a:lstStyle>
          <a:p>
            <a:endParaRPr lang="en-CA" dirty="0" smtClean="0"/>
          </a:p>
        </p:txBody>
      </p:sp>
    </p:spTree>
    <p:extLst>
      <p:ext uri="{BB962C8B-B14F-4D97-AF65-F5344CB8AC3E}">
        <p14:creationId xmlns:p14="http://schemas.microsoft.com/office/powerpoint/2010/main" val="4651342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noProof="0" smtClean="0"/>
              <a:t>Click to edit Master title style</a:t>
            </a:r>
            <a:endParaRPr lang="en-CA" noProof="0"/>
          </a:p>
        </p:txBody>
      </p:sp>
      <p:sp>
        <p:nvSpPr>
          <p:cNvPr id="3" name="Content Placeholder 2"/>
          <p:cNvSpPr>
            <a:spLocks noGrp="1"/>
          </p:cNvSpPr>
          <p:nvPr>
            <p:ph idx="1"/>
          </p:nvPr>
        </p:nvSpPr>
        <p:spPr/>
        <p:txBody>
          <a:bodyPr/>
          <a:lstStyle/>
          <a:p>
            <a:pPr lvl="0"/>
            <a:r>
              <a:rPr lang="en-CA" noProof="0" dirty="0" smtClean="0"/>
              <a:t>Click to edit Master text styles</a:t>
            </a:r>
          </a:p>
          <a:p>
            <a:pPr lvl="1"/>
            <a:r>
              <a:rPr lang="en-CA" noProof="0" dirty="0" smtClean="0"/>
              <a:t>Second level</a:t>
            </a:r>
          </a:p>
          <a:p>
            <a:pPr lvl="2"/>
            <a:r>
              <a:rPr lang="en-CA" noProof="0" dirty="0" smtClean="0"/>
              <a:t>Third level</a:t>
            </a:r>
          </a:p>
          <a:p>
            <a:pPr lvl="3"/>
            <a:r>
              <a:rPr lang="en-CA" noProof="0" dirty="0" smtClean="0"/>
              <a:t>Fourth level</a:t>
            </a:r>
          </a:p>
          <a:p>
            <a:pPr lvl="4"/>
            <a:r>
              <a:rPr lang="en-CA" noProof="0" dirty="0" smtClean="0"/>
              <a:t>Fifth level</a:t>
            </a:r>
            <a:endParaRPr lang="en-CA" noProof="0" dirty="0"/>
          </a:p>
        </p:txBody>
      </p:sp>
    </p:spTree>
    <p:extLst>
      <p:ext uri="{BB962C8B-B14F-4D97-AF65-F5344CB8AC3E}">
        <p14:creationId xmlns:p14="http://schemas.microsoft.com/office/powerpoint/2010/main" val="28055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CA" smtClean="0"/>
              <a:t>Click to edit Master text styles</a:t>
            </a:r>
          </a:p>
        </p:txBody>
      </p:sp>
    </p:spTree>
    <p:extLst>
      <p:ext uri="{BB962C8B-B14F-4D97-AF65-F5344CB8AC3E}">
        <p14:creationId xmlns:p14="http://schemas.microsoft.com/office/powerpoint/2010/main" val="30149328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9144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6197600" y="17526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13068189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extLst>
      <p:ext uri="{BB962C8B-B14F-4D97-AF65-F5344CB8AC3E}">
        <p14:creationId xmlns:p14="http://schemas.microsoft.com/office/powerpoint/2010/main" val="235339315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extLst>
      <p:ext uri="{BB962C8B-B14F-4D97-AF65-F5344CB8AC3E}">
        <p14:creationId xmlns:p14="http://schemas.microsoft.com/office/powerpoint/2010/main" val="399187340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80414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31143502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CA" noProof="0" smtClean="0"/>
              <a:t>Click to edit Master title style</a:t>
            </a:r>
            <a:endParaRPr lang="en-CA" noProof="0"/>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noProof="0" smtClean="0"/>
              <a:t>Click to edit Master text styles</a:t>
            </a:r>
          </a:p>
        </p:txBody>
      </p:sp>
    </p:spTree>
    <p:extLst>
      <p:ext uri="{BB962C8B-B14F-4D97-AF65-F5344CB8AC3E}">
        <p14:creationId xmlns:p14="http://schemas.microsoft.com/office/powerpoint/2010/main" val="15365730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7996767" y="223839"/>
            <a:ext cx="2844800" cy="365125"/>
          </a:xfrm>
          <a:prstGeom prst="rect">
            <a:avLst/>
          </a:prstGeom>
        </p:spPr>
        <p:txBody>
          <a:bodyPr/>
          <a:lstStyle>
            <a:lvl1pPr>
              <a:defRPr>
                <a:ea typeface="+mn-ea"/>
                <a:cs typeface="Arial" pitchFamily="34" charset="0"/>
              </a:defRPr>
            </a:lvl1pPr>
          </a:lstStyle>
          <a:p>
            <a:pPr fontAlgn="base">
              <a:spcBef>
                <a:spcPct val="0"/>
              </a:spcBef>
              <a:spcAft>
                <a:spcPct val="0"/>
              </a:spcAft>
              <a:defRPr/>
            </a:pPr>
            <a:fld id="{78FD5FD7-1FD5-4542-AE41-23DCF97B2DB7}" type="datetime4">
              <a:rPr lang="en-US" sz="3300" b="1">
                <a:solidFill>
                  <a:srgbClr val="000000"/>
                </a:solidFill>
              </a:rPr>
              <a:pPr fontAlgn="base">
                <a:spcBef>
                  <a:spcPct val="0"/>
                </a:spcBef>
                <a:spcAft>
                  <a:spcPct val="0"/>
                </a:spcAft>
                <a:defRPr/>
              </a:pPr>
              <a:t>September 8, 2016</a:t>
            </a:fld>
            <a:endParaRPr lang="en-US" sz="3300" b="1" dirty="0">
              <a:solidFill>
                <a:srgbClr val="000000"/>
              </a:solidFill>
            </a:endParaRPr>
          </a:p>
        </p:txBody>
      </p:sp>
      <p:sp>
        <p:nvSpPr>
          <p:cNvPr id="4" name="Footer Placeholder 3"/>
          <p:cNvSpPr>
            <a:spLocks noGrp="1"/>
          </p:cNvSpPr>
          <p:nvPr>
            <p:ph type="ftr" sz="quarter" idx="11"/>
          </p:nvPr>
        </p:nvSpPr>
        <p:spPr>
          <a:xfrm>
            <a:off x="6189134" y="5851526"/>
            <a:ext cx="4669367" cy="365125"/>
          </a:xfrm>
          <a:prstGeom prst="rect">
            <a:avLst/>
          </a:prstGeom>
        </p:spPr>
        <p:txBody>
          <a:bodyPr/>
          <a:lstStyle>
            <a:lvl1pPr>
              <a:defRPr>
                <a:ea typeface="+mn-ea"/>
                <a:cs typeface="Arial" pitchFamily="34" charset="0"/>
              </a:defRPr>
            </a:lvl1pPr>
          </a:lstStyle>
          <a:p>
            <a:pPr fontAlgn="base">
              <a:spcBef>
                <a:spcPct val="0"/>
              </a:spcBef>
              <a:spcAft>
                <a:spcPct val="0"/>
              </a:spcAft>
              <a:defRPr/>
            </a:pPr>
            <a:r>
              <a:rPr lang="en-US" sz="3300" b="1">
                <a:solidFill>
                  <a:srgbClr val="000000"/>
                </a:solidFill>
              </a:rPr>
              <a:t>LO</a:t>
            </a:r>
          </a:p>
        </p:txBody>
      </p:sp>
      <p:sp>
        <p:nvSpPr>
          <p:cNvPr id="5" name="Slide Number Placeholder 4"/>
          <p:cNvSpPr>
            <a:spLocks noGrp="1"/>
          </p:cNvSpPr>
          <p:nvPr>
            <p:ph type="sldNum" sz="quarter" idx="12"/>
          </p:nvPr>
        </p:nvSpPr>
        <p:spPr>
          <a:xfrm>
            <a:off x="6199717" y="223839"/>
            <a:ext cx="1775883" cy="365125"/>
          </a:xfrm>
          <a:prstGeom prst="rect">
            <a:avLst/>
          </a:prstGeom>
        </p:spPr>
        <p:txBody>
          <a:bodyPr vert="horz" wrap="square" lIns="91440" tIns="45720" rIns="91440" bIns="45720" numCol="1" anchor="t" anchorCtr="0" compatLnSpc="1">
            <a:prstTxWarp prst="textNoShape">
              <a:avLst/>
            </a:prstTxWarp>
          </a:bodyPr>
          <a:lstStyle>
            <a:lvl1pPr>
              <a:defRPr>
                <a:cs typeface="Arial" panose="020B0604020202020204" pitchFamily="34" charset="0"/>
              </a:defRPr>
            </a:lvl1pPr>
          </a:lstStyle>
          <a:p>
            <a:pPr fontAlgn="base">
              <a:spcBef>
                <a:spcPct val="0"/>
              </a:spcBef>
              <a:spcAft>
                <a:spcPct val="0"/>
              </a:spcAft>
            </a:pPr>
            <a:fld id="{4582DFA5-44FD-4D19-AFBA-D34FA48F099E}" type="slidenum">
              <a:rPr lang="en-US" altLang="en-US" sz="3300" b="1" smtClean="0">
                <a:solidFill>
                  <a:srgbClr val="000000"/>
                </a:solidFill>
              </a:rPr>
              <a:pPr fontAlgn="base">
                <a:spcBef>
                  <a:spcPct val="0"/>
                </a:spcBef>
                <a:spcAft>
                  <a:spcPct val="0"/>
                </a:spcAft>
              </a:pPr>
              <a:t>‹#›</a:t>
            </a:fld>
            <a:endParaRPr lang="en-US" altLang="en-US" sz="3300" b="1" smtClean="0">
              <a:solidFill>
                <a:srgbClr val="000000"/>
              </a:solidFill>
            </a:endParaRPr>
          </a:p>
        </p:txBody>
      </p:sp>
    </p:spTree>
    <p:extLst>
      <p:ext uri="{BB962C8B-B14F-4D97-AF65-F5344CB8AC3E}">
        <p14:creationId xmlns:p14="http://schemas.microsoft.com/office/powerpoint/2010/main" val="3719372170"/>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image" Target="../media/image1.jpeg"/><Relationship Id="rId5" Type="http://schemas.openxmlformats.org/officeDocument/2006/relationships/slideLayout" Target="../slideLayouts/slideLayout21.xml"/><Relationship Id="rId10" Type="http://schemas.openxmlformats.org/officeDocument/2006/relationships/theme" Target="../theme/theme2.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image" Target="../media/image1.jpe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theme" Target="../theme/theme3.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image" Target="../media/image1.jpeg"/><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theme" Target="../theme/theme4.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image" Target="../media/image1.jpeg"/><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theme" Target="../theme/theme5.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37BADBE-CE5F-4072-A34E-A9AB97A8630C}" type="datetimeFigureOut">
              <a:rPr lang="en-US" smtClean="0"/>
              <a:t>9/8/2016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97958E4-9EF0-4946-ABC7-BEFFE3471085}" type="slidenum">
              <a:rPr lang="en-US" smtClean="0"/>
              <a:t>‹#›</a:t>
            </a:fld>
            <a:endParaRPr lang="en-US"/>
          </a:p>
        </p:txBody>
      </p:sp>
    </p:spTree>
    <p:extLst>
      <p:ext uri="{BB962C8B-B14F-4D97-AF65-F5344CB8AC3E}">
        <p14:creationId xmlns:p14="http://schemas.microsoft.com/office/powerpoint/2010/main" val="2046684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Straight Connector 9"/>
          <p:cNvSpPr>
            <a:spLocks noChangeShapeType="1"/>
          </p:cNvSpPr>
          <p:nvPr userDrawn="1"/>
        </p:nvSpPr>
        <p:spPr bwMode="auto">
          <a:xfrm>
            <a:off x="101600" y="1219200"/>
            <a:ext cx="11999384" cy="0"/>
          </a:xfrm>
          <a:prstGeom prst="line">
            <a:avLst/>
          </a:prstGeom>
          <a:noFill/>
          <a:ln w="9525" algn="ctr">
            <a:solidFill>
              <a:srgbClr val="0070C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sp>
        <p:nvSpPr>
          <p:cNvPr id="1027" name="Rectangle 13"/>
          <p:cNvSpPr>
            <a:spLocks noGrp="1" noChangeArrowheads="1"/>
          </p:cNvSpPr>
          <p:nvPr>
            <p:ph type="body" idx="1"/>
          </p:nvPr>
        </p:nvSpPr>
        <p:spPr bwMode="auto">
          <a:xfrm>
            <a:off x="406400" y="1600200"/>
            <a:ext cx="11186584"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28" name="Rectangle 24"/>
          <p:cNvSpPr>
            <a:spLocks noGrp="1" noChangeArrowheads="1"/>
          </p:cNvSpPr>
          <p:nvPr>
            <p:ph type="title"/>
          </p:nvPr>
        </p:nvSpPr>
        <p:spPr bwMode="auto">
          <a:xfrm>
            <a:off x="1422400" y="381000"/>
            <a:ext cx="10160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28600" tIns="228600" rIns="228600" bIns="228600" numCol="1" anchor="ctr" anchorCtr="0" compatLnSpc="1">
            <a:prstTxWarp prst="textNoShape">
              <a:avLst/>
            </a:prstTxWarp>
          </a:bodyPr>
          <a:lstStyle/>
          <a:p>
            <a:pPr lvl="0"/>
            <a:r>
              <a:rPr lang="en-CA" altLang="en-US" smtClean="0"/>
              <a:t>Click to edit Master title style</a:t>
            </a:r>
          </a:p>
        </p:txBody>
      </p:sp>
      <p:sp>
        <p:nvSpPr>
          <p:cNvPr id="1029" name="Rectangle 7"/>
          <p:cNvSpPr>
            <a:spLocks noChangeArrowheads="1"/>
          </p:cNvSpPr>
          <p:nvPr userDrawn="1"/>
        </p:nvSpPr>
        <p:spPr bwMode="auto">
          <a:xfrm>
            <a:off x="46566" y="6553200"/>
            <a:ext cx="2414123" cy="243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pPr>
            <a:r>
              <a:rPr lang="en-CA" altLang="en-US" sz="1000" b="0">
                <a:solidFill>
                  <a:srgbClr val="000000"/>
                </a:solidFill>
              </a:rPr>
              <a:t> © 2016 McGraw-Hill Education Limited</a:t>
            </a:r>
          </a:p>
        </p:txBody>
      </p:sp>
      <p:sp>
        <p:nvSpPr>
          <p:cNvPr id="1030" name="Text Box 9"/>
          <p:cNvSpPr txBox="1">
            <a:spLocks noChangeArrowheads="1"/>
          </p:cNvSpPr>
          <p:nvPr userDrawn="1"/>
        </p:nvSpPr>
        <p:spPr bwMode="auto">
          <a:xfrm>
            <a:off x="10993968" y="60326"/>
            <a:ext cx="1198033" cy="244475"/>
          </a:xfrm>
          <a:prstGeom prst="rect">
            <a:avLst/>
          </a:prstGeom>
          <a:noFill/>
          <a:ln>
            <a:noFill/>
          </a:ln>
          <a:extLst/>
        </p:spPr>
        <p:txBody>
          <a:bodyPr>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pPr>
            <a:r>
              <a:rPr lang="en-CA" altLang="en-US" sz="1000" b="0">
                <a:solidFill>
                  <a:srgbClr val="000000"/>
                </a:solidFill>
              </a:rPr>
              <a:t>1 - </a:t>
            </a:r>
            <a:fld id="{2E604FAF-BFA3-4E57-A365-A72E8B3EED6A}" type="slidenum">
              <a:rPr lang="en-CA" altLang="en-US" sz="1000" b="0">
                <a:solidFill>
                  <a:srgbClr val="000000"/>
                </a:solidFill>
              </a:rPr>
              <a:pPr algn="r" eaLnBrk="1" fontAlgn="base" hangingPunct="1">
                <a:spcBef>
                  <a:spcPct val="0"/>
                </a:spcBef>
                <a:spcAft>
                  <a:spcPct val="0"/>
                </a:spcAft>
              </a:pPr>
              <a:t>‹#›</a:t>
            </a:fld>
            <a:endParaRPr lang="en-CA" altLang="en-US" sz="1000" b="0">
              <a:solidFill>
                <a:srgbClr val="000000"/>
              </a:solidFill>
            </a:endParaRPr>
          </a:p>
        </p:txBody>
      </p:sp>
      <p:pic>
        <p:nvPicPr>
          <p:cNvPr id="1031" name="Picture 2" descr="Z:\C\notebook.rob\McGrawHill-2015-author-Smieliauskas7ce-Auditing_Connect_PPT_TB\Smieliauskas7ce_PPT\Smieliauskas7ce_cover.jpg"/>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0" y="0"/>
            <a:ext cx="1270000"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1123399"/>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Lst>
  <p:timing>
    <p:tnLst>
      <p:par>
        <p:cTn id="1" dur="indefinite" restart="never" nodeType="tmRoot"/>
      </p:par>
    </p:tnLst>
  </p:timing>
  <p:hf hdr="0"/>
  <p:txStyles>
    <p:titleStyle>
      <a:lvl1pPr algn="l" rtl="0" eaLnBrk="0" fontAlgn="base" hangingPunct="0">
        <a:spcBef>
          <a:spcPct val="0"/>
        </a:spcBef>
        <a:spcAft>
          <a:spcPct val="0"/>
        </a:spcAft>
        <a:defRPr sz="3200">
          <a:solidFill>
            <a:schemeClr val="tx2"/>
          </a:solidFill>
          <a:latin typeface="+mj-lt"/>
          <a:ea typeface="+mj-ea"/>
          <a:cs typeface="ＭＳ Ｐゴシック" charset="0"/>
        </a:defRPr>
      </a:lvl1pPr>
      <a:lvl2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2pPr>
      <a:lvl3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3pPr>
      <a:lvl4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4pPr>
      <a:lvl5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2400">
          <a:solidFill>
            <a:schemeClr val="tx2"/>
          </a:solidFill>
          <a:latin typeface="Arial" charset="0"/>
          <a:ea typeface="ＭＳ Ｐゴシック" charset="0"/>
        </a:defRPr>
      </a:lvl6pPr>
      <a:lvl7pPr marL="914400" algn="ctr" rtl="0" fontAlgn="base">
        <a:spcBef>
          <a:spcPct val="0"/>
        </a:spcBef>
        <a:spcAft>
          <a:spcPct val="0"/>
        </a:spcAft>
        <a:defRPr sz="2400">
          <a:solidFill>
            <a:schemeClr val="tx2"/>
          </a:solidFill>
          <a:latin typeface="Arial" charset="0"/>
          <a:ea typeface="ＭＳ Ｐゴシック" charset="0"/>
        </a:defRPr>
      </a:lvl7pPr>
      <a:lvl8pPr marL="1371600" algn="ctr" rtl="0" fontAlgn="base">
        <a:spcBef>
          <a:spcPct val="0"/>
        </a:spcBef>
        <a:spcAft>
          <a:spcPct val="0"/>
        </a:spcAft>
        <a:defRPr sz="2400">
          <a:solidFill>
            <a:schemeClr val="tx2"/>
          </a:solidFill>
          <a:latin typeface="Arial" charset="0"/>
          <a:ea typeface="ＭＳ Ｐゴシック" charset="0"/>
        </a:defRPr>
      </a:lvl8pPr>
      <a:lvl9pPr marL="1828800" algn="ctr" rtl="0" fontAlgn="base">
        <a:spcBef>
          <a:spcPct val="0"/>
        </a:spcBef>
        <a:spcAft>
          <a:spcPct val="0"/>
        </a:spcAft>
        <a:defRPr sz="2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400">
          <a:solidFill>
            <a:schemeClr val="tx1"/>
          </a:solidFill>
          <a:latin typeface="+mn-lt"/>
          <a:ea typeface="+mn-ea"/>
          <a:cs typeface="ＭＳ Ｐゴシック"/>
        </a:defRPr>
      </a:lvl2pPr>
      <a:lvl3pPr marL="1143000" indent="-228600" algn="l" rtl="0" eaLnBrk="0" fontAlgn="base" hangingPunct="0">
        <a:spcBef>
          <a:spcPct val="20000"/>
        </a:spcBef>
        <a:spcAft>
          <a:spcPct val="0"/>
        </a:spcAft>
        <a:buChar char="•"/>
        <a:defRPr sz="2000">
          <a:solidFill>
            <a:schemeClr val="tx1"/>
          </a:solidFill>
          <a:latin typeface="+mn-lt"/>
          <a:ea typeface="+mn-ea"/>
          <a:cs typeface="ＭＳ Ｐゴシック"/>
        </a:defRPr>
      </a:lvl3pPr>
      <a:lvl4pPr marL="1600200" indent="-228600" algn="l" rtl="0" eaLnBrk="0" fontAlgn="base" hangingPunct="0">
        <a:spcBef>
          <a:spcPct val="20000"/>
        </a:spcBef>
        <a:spcAft>
          <a:spcPct val="0"/>
        </a:spcAft>
        <a:buChar char="–"/>
        <a:defRPr sz="1600">
          <a:solidFill>
            <a:schemeClr val="tx1"/>
          </a:solidFill>
          <a:latin typeface="+mn-lt"/>
          <a:ea typeface="+mn-ea"/>
          <a:cs typeface="ＭＳ Ｐゴシック"/>
        </a:defRPr>
      </a:lvl4pPr>
      <a:lvl5pPr marL="2057400" indent="-228600" algn="l" rtl="0" eaLnBrk="0" fontAlgn="base" hangingPunct="0">
        <a:spcBef>
          <a:spcPct val="20000"/>
        </a:spcBef>
        <a:spcAft>
          <a:spcPct val="0"/>
        </a:spcAft>
        <a:buChar char="»"/>
        <a:defRPr sz="1200">
          <a:solidFill>
            <a:schemeClr val="tx1"/>
          </a:solidFill>
          <a:latin typeface="+mn-lt"/>
          <a:ea typeface="+mn-ea"/>
          <a:cs typeface="ＭＳ Ｐゴシック"/>
        </a:defRPr>
      </a:lvl5pPr>
      <a:lvl6pPr marL="2514600" indent="-228600" algn="l" rtl="0" fontAlgn="base">
        <a:spcBef>
          <a:spcPct val="20000"/>
        </a:spcBef>
        <a:spcAft>
          <a:spcPct val="0"/>
        </a:spcAft>
        <a:buChar char="»"/>
        <a:defRPr sz="1200">
          <a:solidFill>
            <a:schemeClr val="tx1"/>
          </a:solidFill>
          <a:latin typeface="+mn-lt"/>
          <a:ea typeface="+mn-ea"/>
        </a:defRPr>
      </a:lvl6pPr>
      <a:lvl7pPr marL="2971800" indent="-228600" algn="l" rtl="0" fontAlgn="base">
        <a:spcBef>
          <a:spcPct val="20000"/>
        </a:spcBef>
        <a:spcAft>
          <a:spcPct val="0"/>
        </a:spcAft>
        <a:buChar char="»"/>
        <a:defRPr sz="1200">
          <a:solidFill>
            <a:schemeClr val="tx1"/>
          </a:solidFill>
          <a:latin typeface="+mn-lt"/>
          <a:ea typeface="+mn-ea"/>
        </a:defRPr>
      </a:lvl7pPr>
      <a:lvl8pPr marL="3429000" indent="-228600" algn="l" rtl="0" fontAlgn="base">
        <a:spcBef>
          <a:spcPct val="20000"/>
        </a:spcBef>
        <a:spcAft>
          <a:spcPct val="0"/>
        </a:spcAft>
        <a:buChar char="»"/>
        <a:defRPr sz="1200">
          <a:solidFill>
            <a:schemeClr val="tx1"/>
          </a:solidFill>
          <a:latin typeface="+mn-lt"/>
          <a:ea typeface="+mn-ea"/>
        </a:defRPr>
      </a:lvl8pPr>
      <a:lvl9pPr marL="3886200" indent="-228600" algn="l" rtl="0" fontAlgn="base">
        <a:spcBef>
          <a:spcPct val="20000"/>
        </a:spcBef>
        <a:spcAft>
          <a:spcPct val="0"/>
        </a:spcAft>
        <a:buChar char="»"/>
        <a:defRPr sz="12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Straight Connector 9"/>
          <p:cNvSpPr>
            <a:spLocks noChangeShapeType="1"/>
          </p:cNvSpPr>
          <p:nvPr userDrawn="1"/>
        </p:nvSpPr>
        <p:spPr bwMode="auto">
          <a:xfrm>
            <a:off x="101600" y="1219200"/>
            <a:ext cx="11999384" cy="0"/>
          </a:xfrm>
          <a:prstGeom prst="line">
            <a:avLst/>
          </a:prstGeom>
          <a:noFill/>
          <a:ln w="9525" algn="ctr">
            <a:solidFill>
              <a:srgbClr val="0070C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sp>
        <p:nvSpPr>
          <p:cNvPr id="1027" name="Rectangle 13"/>
          <p:cNvSpPr>
            <a:spLocks noGrp="1" noChangeArrowheads="1"/>
          </p:cNvSpPr>
          <p:nvPr>
            <p:ph type="body" idx="1"/>
          </p:nvPr>
        </p:nvSpPr>
        <p:spPr bwMode="auto">
          <a:xfrm>
            <a:off x="406400" y="1600200"/>
            <a:ext cx="11186584"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28" name="Rectangle 24"/>
          <p:cNvSpPr>
            <a:spLocks noGrp="1" noChangeArrowheads="1"/>
          </p:cNvSpPr>
          <p:nvPr>
            <p:ph type="title"/>
          </p:nvPr>
        </p:nvSpPr>
        <p:spPr bwMode="auto">
          <a:xfrm>
            <a:off x="1422400" y="381000"/>
            <a:ext cx="10160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28600" tIns="228600" rIns="228600" bIns="228600" numCol="1" anchor="ctr" anchorCtr="0" compatLnSpc="1">
            <a:prstTxWarp prst="textNoShape">
              <a:avLst/>
            </a:prstTxWarp>
          </a:bodyPr>
          <a:lstStyle/>
          <a:p>
            <a:pPr lvl="0"/>
            <a:r>
              <a:rPr lang="en-CA" altLang="en-US" smtClean="0"/>
              <a:t>Click to edit Master title style</a:t>
            </a:r>
          </a:p>
        </p:txBody>
      </p:sp>
      <p:sp>
        <p:nvSpPr>
          <p:cNvPr id="1029" name="Rectangle 7"/>
          <p:cNvSpPr>
            <a:spLocks noChangeArrowheads="1"/>
          </p:cNvSpPr>
          <p:nvPr userDrawn="1"/>
        </p:nvSpPr>
        <p:spPr bwMode="auto">
          <a:xfrm>
            <a:off x="46566" y="6553200"/>
            <a:ext cx="2414123" cy="243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sz="3300" b="1">
                <a:solidFill>
                  <a:schemeClr val="tx1"/>
                </a:solidFill>
                <a:latin typeface="Arial" pitchFamily="34" charset="0"/>
                <a:ea typeface="ＭＳ Ｐゴシック" pitchFamily="34" charset="-128"/>
              </a:defRPr>
            </a:lvl1pPr>
            <a:lvl2pPr marL="742950" indent="-285750" eaLnBrk="0" hangingPunct="0">
              <a:defRPr sz="3300" b="1">
                <a:solidFill>
                  <a:schemeClr val="tx1"/>
                </a:solidFill>
                <a:latin typeface="Arial" pitchFamily="34" charset="0"/>
                <a:ea typeface="ＭＳ Ｐゴシック" pitchFamily="34" charset="-128"/>
              </a:defRPr>
            </a:lvl2pPr>
            <a:lvl3pPr marL="1143000" indent="-228600" eaLnBrk="0" hangingPunct="0">
              <a:defRPr sz="3300" b="1">
                <a:solidFill>
                  <a:schemeClr val="tx1"/>
                </a:solidFill>
                <a:latin typeface="Arial" pitchFamily="34" charset="0"/>
                <a:ea typeface="ＭＳ Ｐゴシック" pitchFamily="34" charset="-128"/>
              </a:defRPr>
            </a:lvl3pPr>
            <a:lvl4pPr marL="1600200" indent="-228600" eaLnBrk="0" hangingPunct="0">
              <a:defRPr sz="3300" b="1">
                <a:solidFill>
                  <a:schemeClr val="tx1"/>
                </a:solidFill>
                <a:latin typeface="Arial" pitchFamily="34" charset="0"/>
                <a:ea typeface="ＭＳ Ｐゴシック" pitchFamily="34" charset="-128"/>
              </a:defRPr>
            </a:lvl4pPr>
            <a:lvl5pPr marL="2057400" indent="-228600" eaLnBrk="0" hangingPunct="0">
              <a:defRPr sz="3300" b="1">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3300" b="1">
                <a:solidFill>
                  <a:schemeClr val="tx1"/>
                </a:solidFill>
                <a:latin typeface="Arial" pitchFamily="34" charset="0"/>
                <a:ea typeface="ＭＳ Ｐゴシック" pitchFamily="34" charset="-128"/>
              </a:defRPr>
            </a:lvl9pPr>
          </a:lstStyle>
          <a:p>
            <a:pPr fontAlgn="base">
              <a:spcBef>
                <a:spcPct val="0"/>
              </a:spcBef>
              <a:spcAft>
                <a:spcPct val="0"/>
              </a:spcAft>
              <a:defRPr/>
            </a:pPr>
            <a:r>
              <a:rPr lang="en-CA" altLang="en-US" sz="1000" b="0" smtClean="0">
                <a:solidFill>
                  <a:srgbClr val="000000"/>
                </a:solidFill>
              </a:rPr>
              <a:t> © 2016 McGraw-Hill Education Limited</a:t>
            </a:r>
          </a:p>
        </p:txBody>
      </p:sp>
      <p:sp>
        <p:nvSpPr>
          <p:cNvPr id="1030" name="Text Box 9"/>
          <p:cNvSpPr txBox="1">
            <a:spLocks noChangeArrowheads="1"/>
          </p:cNvSpPr>
          <p:nvPr userDrawn="1"/>
        </p:nvSpPr>
        <p:spPr bwMode="auto">
          <a:xfrm>
            <a:off x="10993968" y="60326"/>
            <a:ext cx="1198033" cy="244475"/>
          </a:xfrm>
          <a:prstGeom prst="rect">
            <a:avLst/>
          </a:prstGeom>
          <a:noFill/>
          <a:ln>
            <a:noFill/>
          </a:ln>
          <a:extLst/>
        </p:spPr>
        <p:txBody>
          <a:bodyPr>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pPr>
            <a:r>
              <a:rPr lang="en-CA" altLang="en-US" sz="1000" b="0">
                <a:solidFill>
                  <a:srgbClr val="000000"/>
                </a:solidFill>
              </a:rPr>
              <a:t>2 - </a:t>
            </a:r>
            <a:fld id="{6F14F0E6-E6B4-4D28-9DDE-71FBC61C33C4}" type="slidenum">
              <a:rPr lang="en-CA" altLang="en-US" sz="1000" b="0">
                <a:solidFill>
                  <a:srgbClr val="000000"/>
                </a:solidFill>
              </a:rPr>
              <a:pPr algn="r" eaLnBrk="1" fontAlgn="base" hangingPunct="1">
                <a:spcBef>
                  <a:spcPct val="0"/>
                </a:spcBef>
                <a:spcAft>
                  <a:spcPct val="0"/>
                </a:spcAft>
              </a:pPr>
              <a:t>‹#›</a:t>
            </a:fld>
            <a:endParaRPr lang="en-CA" altLang="en-US" sz="1000" b="0">
              <a:solidFill>
                <a:srgbClr val="000000"/>
              </a:solidFill>
            </a:endParaRPr>
          </a:p>
        </p:txBody>
      </p:sp>
      <p:pic>
        <p:nvPicPr>
          <p:cNvPr id="1031" name="Picture 2" descr="Z:\C\notebook.rob\McGrawHill-2015-author-Smieliauskas7ce-Auditing_Connect_PPT_TB\Smieliauskas7ce_PPT\Smieliauskas7ce_cover.jpg"/>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1270000"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9063723"/>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Lst>
  <p:timing>
    <p:tnLst>
      <p:par>
        <p:cTn id="1" dur="indefinite" restart="never" nodeType="tmRoot"/>
      </p:par>
    </p:tnLst>
  </p:timing>
  <p:hf hdr="0"/>
  <p:txStyles>
    <p:titleStyle>
      <a:lvl1pPr algn="l" rtl="0" eaLnBrk="0" fontAlgn="base" hangingPunct="0">
        <a:spcBef>
          <a:spcPct val="0"/>
        </a:spcBef>
        <a:spcAft>
          <a:spcPct val="0"/>
        </a:spcAft>
        <a:defRPr sz="3200">
          <a:solidFill>
            <a:schemeClr val="tx2"/>
          </a:solidFill>
          <a:latin typeface="+mj-lt"/>
          <a:ea typeface="+mj-ea"/>
          <a:cs typeface="ＭＳ Ｐゴシック" charset="0"/>
        </a:defRPr>
      </a:lvl1pPr>
      <a:lvl2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2pPr>
      <a:lvl3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3pPr>
      <a:lvl4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4pPr>
      <a:lvl5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2400">
          <a:solidFill>
            <a:schemeClr val="tx2"/>
          </a:solidFill>
          <a:latin typeface="Arial" charset="0"/>
          <a:ea typeface="ＭＳ Ｐゴシック" charset="0"/>
        </a:defRPr>
      </a:lvl6pPr>
      <a:lvl7pPr marL="914400" algn="ctr" rtl="0" fontAlgn="base">
        <a:spcBef>
          <a:spcPct val="0"/>
        </a:spcBef>
        <a:spcAft>
          <a:spcPct val="0"/>
        </a:spcAft>
        <a:defRPr sz="2400">
          <a:solidFill>
            <a:schemeClr val="tx2"/>
          </a:solidFill>
          <a:latin typeface="Arial" charset="0"/>
          <a:ea typeface="ＭＳ Ｐゴシック" charset="0"/>
        </a:defRPr>
      </a:lvl7pPr>
      <a:lvl8pPr marL="1371600" algn="ctr" rtl="0" fontAlgn="base">
        <a:spcBef>
          <a:spcPct val="0"/>
        </a:spcBef>
        <a:spcAft>
          <a:spcPct val="0"/>
        </a:spcAft>
        <a:defRPr sz="2400">
          <a:solidFill>
            <a:schemeClr val="tx2"/>
          </a:solidFill>
          <a:latin typeface="Arial" charset="0"/>
          <a:ea typeface="ＭＳ Ｐゴシック" charset="0"/>
        </a:defRPr>
      </a:lvl8pPr>
      <a:lvl9pPr marL="1828800" algn="ctr" rtl="0" fontAlgn="base">
        <a:spcBef>
          <a:spcPct val="0"/>
        </a:spcBef>
        <a:spcAft>
          <a:spcPct val="0"/>
        </a:spcAft>
        <a:defRPr sz="2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400">
          <a:solidFill>
            <a:schemeClr val="tx1"/>
          </a:solidFill>
          <a:latin typeface="+mn-lt"/>
          <a:ea typeface="+mn-ea"/>
          <a:cs typeface="ＭＳ Ｐゴシック"/>
        </a:defRPr>
      </a:lvl2pPr>
      <a:lvl3pPr marL="1143000" indent="-228600" algn="l" rtl="0" eaLnBrk="0" fontAlgn="base" hangingPunct="0">
        <a:spcBef>
          <a:spcPct val="20000"/>
        </a:spcBef>
        <a:spcAft>
          <a:spcPct val="0"/>
        </a:spcAft>
        <a:buChar char="•"/>
        <a:defRPr sz="2000">
          <a:solidFill>
            <a:schemeClr val="tx1"/>
          </a:solidFill>
          <a:latin typeface="+mn-lt"/>
          <a:ea typeface="+mn-ea"/>
          <a:cs typeface="ＭＳ Ｐゴシック"/>
        </a:defRPr>
      </a:lvl3pPr>
      <a:lvl4pPr marL="1600200" indent="-228600" algn="l" rtl="0" eaLnBrk="0" fontAlgn="base" hangingPunct="0">
        <a:spcBef>
          <a:spcPct val="20000"/>
        </a:spcBef>
        <a:spcAft>
          <a:spcPct val="0"/>
        </a:spcAft>
        <a:buChar char="–"/>
        <a:defRPr sz="1600">
          <a:solidFill>
            <a:schemeClr val="tx1"/>
          </a:solidFill>
          <a:latin typeface="+mn-lt"/>
          <a:ea typeface="+mn-ea"/>
          <a:cs typeface="ＭＳ Ｐゴシック"/>
        </a:defRPr>
      </a:lvl4pPr>
      <a:lvl5pPr marL="2057400" indent="-228600" algn="l" rtl="0" eaLnBrk="0" fontAlgn="base" hangingPunct="0">
        <a:spcBef>
          <a:spcPct val="20000"/>
        </a:spcBef>
        <a:spcAft>
          <a:spcPct val="0"/>
        </a:spcAft>
        <a:buChar char="»"/>
        <a:defRPr sz="1200">
          <a:solidFill>
            <a:schemeClr val="tx1"/>
          </a:solidFill>
          <a:latin typeface="+mn-lt"/>
          <a:ea typeface="+mn-ea"/>
          <a:cs typeface="ＭＳ Ｐゴシック"/>
        </a:defRPr>
      </a:lvl5pPr>
      <a:lvl6pPr marL="2514600" indent="-228600" algn="l" rtl="0" fontAlgn="base">
        <a:spcBef>
          <a:spcPct val="20000"/>
        </a:spcBef>
        <a:spcAft>
          <a:spcPct val="0"/>
        </a:spcAft>
        <a:buChar char="»"/>
        <a:defRPr sz="1200">
          <a:solidFill>
            <a:schemeClr val="tx1"/>
          </a:solidFill>
          <a:latin typeface="+mn-lt"/>
          <a:ea typeface="+mn-ea"/>
        </a:defRPr>
      </a:lvl6pPr>
      <a:lvl7pPr marL="2971800" indent="-228600" algn="l" rtl="0" fontAlgn="base">
        <a:spcBef>
          <a:spcPct val="20000"/>
        </a:spcBef>
        <a:spcAft>
          <a:spcPct val="0"/>
        </a:spcAft>
        <a:buChar char="»"/>
        <a:defRPr sz="1200">
          <a:solidFill>
            <a:schemeClr val="tx1"/>
          </a:solidFill>
          <a:latin typeface="+mn-lt"/>
          <a:ea typeface="+mn-ea"/>
        </a:defRPr>
      </a:lvl7pPr>
      <a:lvl8pPr marL="3429000" indent="-228600" algn="l" rtl="0" fontAlgn="base">
        <a:spcBef>
          <a:spcPct val="20000"/>
        </a:spcBef>
        <a:spcAft>
          <a:spcPct val="0"/>
        </a:spcAft>
        <a:buChar char="»"/>
        <a:defRPr sz="1200">
          <a:solidFill>
            <a:schemeClr val="tx1"/>
          </a:solidFill>
          <a:latin typeface="+mn-lt"/>
          <a:ea typeface="+mn-ea"/>
        </a:defRPr>
      </a:lvl8pPr>
      <a:lvl9pPr marL="3886200" indent="-228600" algn="l" rtl="0" fontAlgn="base">
        <a:spcBef>
          <a:spcPct val="20000"/>
        </a:spcBef>
        <a:spcAft>
          <a:spcPct val="0"/>
        </a:spcAft>
        <a:buChar char="»"/>
        <a:defRPr sz="12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Straight Connector 9"/>
          <p:cNvSpPr>
            <a:spLocks noChangeShapeType="1"/>
          </p:cNvSpPr>
          <p:nvPr userDrawn="1"/>
        </p:nvSpPr>
        <p:spPr bwMode="auto">
          <a:xfrm>
            <a:off x="101600" y="1219200"/>
            <a:ext cx="11999384" cy="0"/>
          </a:xfrm>
          <a:prstGeom prst="line">
            <a:avLst/>
          </a:prstGeom>
          <a:noFill/>
          <a:ln w="9525" algn="ctr">
            <a:solidFill>
              <a:srgbClr val="0070C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a:solidFill>
                <a:srgbClr val="000000"/>
              </a:solidFill>
            </a:endParaRPr>
          </a:p>
        </p:txBody>
      </p:sp>
      <p:sp>
        <p:nvSpPr>
          <p:cNvPr id="1027" name="Rectangle 13"/>
          <p:cNvSpPr>
            <a:spLocks noGrp="1" noChangeArrowheads="1"/>
          </p:cNvSpPr>
          <p:nvPr>
            <p:ph type="body" idx="1"/>
          </p:nvPr>
        </p:nvSpPr>
        <p:spPr bwMode="auto">
          <a:xfrm>
            <a:off x="406400" y="1600200"/>
            <a:ext cx="11186584"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28" name="Rectangle 24"/>
          <p:cNvSpPr>
            <a:spLocks noGrp="1" noChangeArrowheads="1"/>
          </p:cNvSpPr>
          <p:nvPr>
            <p:ph type="title"/>
          </p:nvPr>
        </p:nvSpPr>
        <p:spPr bwMode="auto">
          <a:xfrm>
            <a:off x="1422400" y="381000"/>
            <a:ext cx="10160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28600" tIns="228600" rIns="228600" bIns="228600" numCol="1" anchor="ctr" anchorCtr="0" compatLnSpc="1">
            <a:prstTxWarp prst="textNoShape">
              <a:avLst/>
            </a:prstTxWarp>
          </a:bodyPr>
          <a:lstStyle/>
          <a:p>
            <a:pPr lvl="0"/>
            <a:r>
              <a:rPr lang="en-CA" altLang="en-US" smtClean="0"/>
              <a:t>Click to edit Master title style</a:t>
            </a:r>
          </a:p>
        </p:txBody>
      </p:sp>
      <p:sp>
        <p:nvSpPr>
          <p:cNvPr id="1029" name="Rectangle 7"/>
          <p:cNvSpPr>
            <a:spLocks noChangeArrowheads="1"/>
          </p:cNvSpPr>
          <p:nvPr userDrawn="1"/>
        </p:nvSpPr>
        <p:spPr bwMode="auto">
          <a:xfrm>
            <a:off x="46566" y="6553200"/>
            <a:ext cx="2414123" cy="243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pPr>
            <a:r>
              <a:rPr lang="en-CA" altLang="en-US" sz="1000" b="0">
                <a:solidFill>
                  <a:srgbClr val="000000"/>
                </a:solidFill>
                <a:cs typeface="Arial" panose="020B0604020202020204" pitchFamily="34" charset="0"/>
              </a:rPr>
              <a:t> © 2016 McGraw-Hill Education Limited</a:t>
            </a:r>
          </a:p>
        </p:txBody>
      </p:sp>
      <p:sp>
        <p:nvSpPr>
          <p:cNvPr id="1030" name="Text Box 9"/>
          <p:cNvSpPr txBox="1">
            <a:spLocks noChangeArrowheads="1"/>
          </p:cNvSpPr>
          <p:nvPr userDrawn="1"/>
        </p:nvSpPr>
        <p:spPr bwMode="auto">
          <a:xfrm>
            <a:off x="10993968" y="60326"/>
            <a:ext cx="1198033" cy="244475"/>
          </a:xfrm>
          <a:prstGeom prst="rect">
            <a:avLst/>
          </a:prstGeom>
          <a:noFill/>
          <a:ln>
            <a:noFill/>
          </a:ln>
          <a:extLst/>
        </p:spPr>
        <p:txBody>
          <a:bodyPr>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pPr>
            <a:r>
              <a:rPr lang="en-CA" altLang="en-US" sz="1000" b="0">
                <a:solidFill>
                  <a:srgbClr val="000000"/>
                </a:solidFill>
              </a:rPr>
              <a:t>4 - </a:t>
            </a:r>
            <a:fld id="{65307D90-2DC8-4581-88C5-2F9A4FE95F8A}" type="slidenum">
              <a:rPr lang="en-CA" altLang="en-US" sz="1000" b="0">
                <a:solidFill>
                  <a:srgbClr val="000000"/>
                </a:solidFill>
              </a:rPr>
              <a:pPr algn="r" eaLnBrk="1" fontAlgn="base" hangingPunct="1">
                <a:spcBef>
                  <a:spcPct val="0"/>
                </a:spcBef>
                <a:spcAft>
                  <a:spcPct val="0"/>
                </a:spcAft>
              </a:pPr>
              <a:t>‹#›</a:t>
            </a:fld>
            <a:endParaRPr lang="en-CA" altLang="en-US" sz="1000" b="0">
              <a:solidFill>
                <a:srgbClr val="000000"/>
              </a:solidFill>
            </a:endParaRPr>
          </a:p>
        </p:txBody>
      </p:sp>
      <p:pic>
        <p:nvPicPr>
          <p:cNvPr id="1031" name="Picture 2" descr="Z:\C\notebook.rob\McGrawHill-2015-author-Smieliauskas7ce-Auditing_Connect_PPT_TB\Smieliauskas7ce_PPT\Smieliauskas7ce_cover.jpg"/>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1270000"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1343734"/>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Lst>
  <p:timing>
    <p:tnLst>
      <p:par>
        <p:cTn id="1" dur="indefinite" restart="never" nodeType="tmRoot"/>
      </p:par>
    </p:tnLst>
  </p:timing>
  <p:hf hdr="0"/>
  <p:txStyles>
    <p:titleStyle>
      <a:lvl1pPr algn="l" rtl="0" eaLnBrk="0" fontAlgn="base" hangingPunct="0">
        <a:spcBef>
          <a:spcPct val="0"/>
        </a:spcBef>
        <a:spcAft>
          <a:spcPct val="0"/>
        </a:spcAft>
        <a:defRPr sz="3200">
          <a:solidFill>
            <a:schemeClr val="tx2"/>
          </a:solidFill>
          <a:latin typeface="+mj-lt"/>
          <a:ea typeface="+mj-ea"/>
          <a:cs typeface="ＭＳ Ｐゴシック" charset="0"/>
        </a:defRPr>
      </a:lvl1pPr>
      <a:lvl2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2pPr>
      <a:lvl3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3pPr>
      <a:lvl4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4pPr>
      <a:lvl5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2400">
          <a:solidFill>
            <a:schemeClr val="tx2"/>
          </a:solidFill>
          <a:latin typeface="Arial" charset="0"/>
          <a:ea typeface="ＭＳ Ｐゴシック" charset="0"/>
        </a:defRPr>
      </a:lvl6pPr>
      <a:lvl7pPr marL="914400" algn="ctr" rtl="0" fontAlgn="base">
        <a:spcBef>
          <a:spcPct val="0"/>
        </a:spcBef>
        <a:spcAft>
          <a:spcPct val="0"/>
        </a:spcAft>
        <a:defRPr sz="2400">
          <a:solidFill>
            <a:schemeClr val="tx2"/>
          </a:solidFill>
          <a:latin typeface="Arial" charset="0"/>
          <a:ea typeface="ＭＳ Ｐゴシック" charset="0"/>
        </a:defRPr>
      </a:lvl7pPr>
      <a:lvl8pPr marL="1371600" algn="ctr" rtl="0" fontAlgn="base">
        <a:spcBef>
          <a:spcPct val="0"/>
        </a:spcBef>
        <a:spcAft>
          <a:spcPct val="0"/>
        </a:spcAft>
        <a:defRPr sz="2400">
          <a:solidFill>
            <a:schemeClr val="tx2"/>
          </a:solidFill>
          <a:latin typeface="Arial" charset="0"/>
          <a:ea typeface="ＭＳ Ｐゴシック" charset="0"/>
        </a:defRPr>
      </a:lvl8pPr>
      <a:lvl9pPr marL="1828800" algn="ctr" rtl="0" fontAlgn="base">
        <a:spcBef>
          <a:spcPct val="0"/>
        </a:spcBef>
        <a:spcAft>
          <a:spcPct val="0"/>
        </a:spcAft>
        <a:defRPr sz="2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400">
          <a:solidFill>
            <a:schemeClr val="tx1"/>
          </a:solidFill>
          <a:latin typeface="+mn-lt"/>
          <a:ea typeface="+mn-ea"/>
          <a:cs typeface="ＭＳ Ｐゴシック"/>
        </a:defRPr>
      </a:lvl2pPr>
      <a:lvl3pPr marL="1143000" indent="-228600" algn="l" rtl="0" eaLnBrk="0" fontAlgn="base" hangingPunct="0">
        <a:spcBef>
          <a:spcPct val="20000"/>
        </a:spcBef>
        <a:spcAft>
          <a:spcPct val="0"/>
        </a:spcAft>
        <a:buChar char="•"/>
        <a:defRPr sz="2000">
          <a:solidFill>
            <a:schemeClr val="tx1"/>
          </a:solidFill>
          <a:latin typeface="+mn-lt"/>
          <a:ea typeface="+mn-ea"/>
          <a:cs typeface="ＭＳ Ｐゴシック"/>
        </a:defRPr>
      </a:lvl3pPr>
      <a:lvl4pPr marL="1600200" indent="-228600" algn="l" rtl="0" eaLnBrk="0" fontAlgn="base" hangingPunct="0">
        <a:spcBef>
          <a:spcPct val="20000"/>
        </a:spcBef>
        <a:spcAft>
          <a:spcPct val="0"/>
        </a:spcAft>
        <a:buChar char="–"/>
        <a:defRPr sz="1600">
          <a:solidFill>
            <a:schemeClr val="tx1"/>
          </a:solidFill>
          <a:latin typeface="+mn-lt"/>
          <a:ea typeface="+mn-ea"/>
          <a:cs typeface="ＭＳ Ｐゴシック"/>
        </a:defRPr>
      </a:lvl4pPr>
      <a:lvl5pPr marL="2057400" indent="-228600" algn="l" rtl="0" eaLnBrk="0" fontAlgn="base" hangingPunct="0">
        <a:spcBef>
          <a:spcPct val="20000"/>
        </a:spcBef>
        <a:spcAft>
          <a:spcPct val="0"/>
        </a:spcAft>
        <a:buChar char="»"/>
        <a:defRPr sz="1200">
          <a:solidFill>
            <a:schemeClr val="tx1"/>
          </a:solidFill>
          <a:latin typeface="+mn-lt"/>
          <a:ea typeface="+mn-ea"/>
          <a:cs typeface="ＭＳ Ｐゴシック"/>
        </a:defRPr>
      </a:lvl5pPr>
      <a:lvl6pPr marL="2514600" indent="-228600" algn="l" rtl="0" fontAlgn="base">
        <a:spcBef>
          <a:spcPct val="20000"/>
        </a:spcBef>
        <a:spcAft>
          <a:spcPct val="0"/>
        </a:spcAft>
        <a:buChar char="»"/>
        <a:defRPr sz="1200">
          <a:solidFill>
            <a:schemeClr val="tx1"/>
          </a:solidFill>
          <a:latin typeface="+mn-lt"/>
          <a:ea typeface="+mn-ea"/>
        </a:defRPr>
      </a:lvl6pPr>
      <a:lvl7pPr marL="2971800" indent="-228600" algn="l" rtl="0" fontAlgn="base">
        <a:spcBef>
          <a:spcPct val="20000"/>
        </a:spcBef>
        <a:spcAft>
          <a:spcPct val="0"/>
        </a:spcAft>
        <a:buChar char="»"/>
        <a:defRPr sz="1200">
          <a:solidFill>
            <a:schemeClr val="tx1"/>
          </a:solidFill>
          <a:latin typeface="+mn-lt"/>
          <a:ea typeface="+mn-ea"/>
        </a:defRPr>
      </a:lvl7pPr>
      <a:lvl8pPr marL="3429000" indent="-228600" algn="l" rtl="0" fontAlgn="base">
        <a:spcBef>
          <a:spcPct val="20000"/>
        </a:spcBef>
        <a:spcAft>
          <a:spcPct val="0"/>
        </a:spcAft>
        <a:buChar char="»"/>
        <a:defRPr sz="1200">
          <a:solidFill>
            <a:schemeClr val="tx1"/>
          </a:solidFill>
          <a:latin typeface="+mn-lt"/>
          <a:ea typeface="+mn-ea"/>
        </a:defRPr>
      </a:lvl8pPr>
      <a:lvl9pPr marL="3886200" indent="-228600" algn="l" rtl="0" fontAlgn="base">
        <a:spcBef>
          <a:spcPct val="20000"/>
        </a:spcBef>
        <a:spcAft>
          <a:spcPct val="0"/>
        </a:spcAft>
        <a:buChar char="»"/>
        <a:defRPr sz="12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Straight Connector 9"/>
          <p:cNvSpPr>
            <a:spLocks noChangeShapeType="1"/>
          </p:cNvSpPr>
          <p:nvPr userDrawn="1"/>
        </p:nvSpPr>
        <p:spPr bwMode="auto">
          <a:xfrm>
            <a:off x="101600" y="1219200"/>
            <a:ext cx="11999384" cy="0"/>
          </a:xfrm>
          <a:prstGeom prst="line">
            <a:avLst/>
          </a:prstGeom>
          <a:noFill/>
          <a:ln w="9525" algn="ctr">
            <a:solidFill>
              <a:srgbClr val="0070C0"/>
            </a:solidFill>
            <a:prstDash val="dash"/>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3300" b="1" smtClean="0">
              <a:solidFill>
                <a:srgbClr val="000000"/>
              </a:solidFill>
            </a:endParaRPr>
          </a:p>
        </p:txBody>
      </p:sp>
      <p:sp>
        <p:nvSpPr>
          <p:cNvPr id="1027" name="Rectangle 13"/>
          <p:cNvSpPr>
            <a:spLocks noGrp="1" noChangeArrowheads="1"/>
          </p:cNvSpPr>
          <p:nvPr>
            <p:ph type="body" idx="1"/>
          </p:nvPr>
        </p:nvSpPr>
        <p:spPr bwMode="auto">
          <a:xfrm>
            <a:off x="406400" y="1600200"/>
            <a:ext cx="11186584"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28" name="Rectangle 24"/>
          <p:cNvSpPr>
            <a:spLocks noGrp="1" noChangeArrowheads="1"/>
          </p:cNvSpPr>
          <p:nvPr>
            <p:ph type="title"/>
          </p:nvPr>
        </p:nvSpPr>
        <p:spPr bwMode="auto">
          <a:xfrm>
            <a:off x="1422400" y="381000"/>
            <a:ext cx="10160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28600" tIns="228600" rIns="228600" bIns="228600" numCol="1" anchor="ctr" anchorCtr="0" compatLnSpc="1">
            <a:prstTxWarp prst="textNoShape">
              <a:avLst/>
            </a:prstTxWarp>
          </a:bodyPr>
          <a:lstStyle/>
          <a:p>
            <a:pPr lvl="0"/>
            <a:r>
              <a:rPr lang="en-CA" altLang="en-US" smtClean="0"/>
              <a:t>Click to edit Master title style</a:t>
            </a:r>
          </a:p>
        </p:txBody>
      </p:sp>
      <p:sp>
        <p:nvSpPr>
          <p:cNvPr id="1029" name="Rectangle 7"/>
          <p:cNvSpPr>
            <a:spLocks noChangeArrowheads="1"/>
          </p:cNvSpPr>
          <p:nvPr userDrawn="1"/>
        </p:nvSpPr>
        <p:spPr bwMode="auto">
          <a:xfrm>
            <a:off x="46566" y="6553200"/>
            <a:ext cx="2414123" cy="243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pPr>
            <a:r>
              <a:rPr lang="en-CA" altLang="en-US" sz="1000" b="0" smtClean="0">
                <a:solidFill>
                  <a:srgbClr val="000000"/>
                </a:solidFill>
                <a:cs typeface="Arial" panose="020B0604020202020204" pitchFamily="34" charset="0"/>
              </a:rPr>
              <a:t> © 2016 McGraw-Hill Education Limited</a:t>
            </a:r>
          </a:p>
        </p:txBody>
      </p:sp>
      <p:sp>
        <p:nvSpPr>
          <p:cNvPr id="1030" name="Text Box 9"/>
          <p:cNvSpPr txBox="1">
            <a:spLocks noChangeArrowheads="1"/>
          </p:cNvSpPr>
          <p:nvPr userDrawn="1"/>
        </p:nvSpPr>
        <p:spPr bwMode="auto">
          <a:xfrm>
            <a:off x="10993968" y="60326"/>
            <a:ext cx="1198033" cy="244475"/>
          </a:xfrm>
          <a:prstGeom prst="rect">
            <a:avLst/>
          </a:prstGeom>
          <a:noFill/>
          <a:ln>
            <a:noFill/>
          </a:ln>
          <a:extLst/>
        </p:spPr>
        <p:txBody>
          <a:bodyPr>
            <a:spAutoFit/>
          </a:bodyPr>
          <a:lstStyle>
            <a:lvl1pPr eaLnBrk="0" hangingPunct="0">
              <a:defRPr sz="33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33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33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33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3300" b="1">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3300" b="1">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pPr>
            <a:r>
              <a:rPr lang="en-CA" altLang="en-US" sz="1000" b="0" smtClean="0">
                <a:solidFill>
                  <a:srgbClr val="000000"/>
                </a:solidFill>
              </a:rPr>
              <a:t>4 - </a:t>
            </a:r>
            <a:fld id="{2651603C-E4DA-42B2-A83C-8FA186B5F24F}" type="slidenum">
              <a:rPr lang="en-CA" altLang="en-US" sz="1000" b="0" smtClean="0">
                <a:solidFill>
                  <a:srgbClr val="000000"/>
                </a:solidFill>
              </a:rPr>
              <a:pPr algn="r" eaLnBrk="1" fontAlgn="base" hangingPunct="1">
                <a:spcBef>
                  <a:spcPct val="0"/>
                </a:spcBef>
                <a:spcAft>
                  <a:spcPct val="0"/>
                </a:spcAft>
              </a:pPr>
              <a:t>‹#›</a:t>
            </a:fld>
            <a:endParaRPr lang="en-CA" altLang="en-US" sz="1000" b="0" smtClean="0">
              <a:solidFill>
                <a:srgbClr val="000000"/>
              </a:solidFill>
            </a:endParaRPr>
          </a:p>
        </p:txBody>
      </p:sp>
      <p:pic>
        <p:nvPicPr>
          <p:cNvPr id="1031" name="Picture 2" descr="Z:\C\notebook.rob\McGrawHill-2015-author-Smieliauskas7ce-Auditing_Connect_PPT_TB\Smieliauskas7ce_PPT\Smieliauskas7ce_cover.jpg"/>
          <p:cNvPicPr>
            <a:picLocks noChangeAspect="1" noChangeArrowheads="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0" y="0"/>
            <a:ext cx="1270000"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632393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Lst>
  <p:timing>
    <p:tnLst>
      <p:par>
        <p:cTn id="1" dur="indefinite" restart="never" nodeType="tmRoot"/>
      </p:par>
    </p:tnLst>
  </p:timing>
  <p:hf hdr="0"/>
  <p:txStyles>
    <p:titleStyle>
      <a:lvl1pPr algn="l" rtl="0" eaLnBrk="0" fontAlgn="base" hangingPunct="0">
        <a:spcBef>
          <a:spcPct val="0"/>
        </a:spcBef>
        <a:spcAft>
          <a:spcPct val="0"/>
        </a:spcAft>
        <a:defRPr sz="3200">
          <a:solidFill>
            <a:schemeClr val="tx2"/>
          </a:solidFill>
          <a:latin typeface="+mj-lt"/>
          <a:ea typeface="+mj-ea"/>
          <a:cs typeface="ＭＳ Ｐゴシック" charset="0"/>
        </a:defRPr>
      </a:lvl1pPr>
      <a:lvl2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2pPr>
      <a:lvl3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3pPr>
      <a:lvl4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4pPr>
      <a:lvl5pPr algn="l" rtl="0" eaLnBrk="0" fontAlgn="base" hangingPunct="0">
        <a:spcBef>
          <a:spcPct val="0"/>
        </a:spcBef>
        <a:spcAft>
          <a:spcPct val="0"/>
        </a:spcAft>
        <a:defRPr sz="32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2400">
          <a:solidFill>
            <a:schemeClr val="tx2"/>
          </a:solidFill>
          <a:latin typeface="Arial" charset="0"/>
          <a:ea typeface="ＭＳ Ｐゴシック" charset="0"/>
        </a:defRPr>
      </a:lvl6pPr>
      <a:lvl7pPr marL="914400" algn="ctr" rtl="0" fontAlgn="base">
        <a:spcBef>
          <a:spcPct val="0"/>
        </a:spcBef>
        <a:spcAft>
          <a:spcPct val="0"/>
        </a:spcAft>
        <a:defRPr sz="2400">
          <a:solidFill>
            <a:schemeClr val="tx2"/>
          </a:solidFill>
          <a:latin typeface="Arial" charset="0"/>
          <a:ea typeface="ＭＳ Ｐゴシック" charset="0"/>
        </a:defRPr>
      </a:lvl7pPr>
      <a:lvl8pPr marL="1371600" algn="ctr" rtl="0" fontAlgn="base">
        <a:spcBef>
          <a:spcPct val="0"/>
        </a:spcBef>
        <a:spcAft>
          <a:spcPct val="0"/>
        </a:spcAft>
        <a:defRPr sz="2400">
          <a:solidFill>
            <a:schemeClr val="tx2"/>
          </a:solidFill>
          <a:latin typeface="Arial" charset="0"/>
          <a:ea typeface="ＭＳ Ｐゴシック" charset="0"/>
        </a:defRPr>
      </a:lvl8pPr>
      <a:lvl9pPr marL="1828800" algn="ctr" rtl="0" fontAlgn="base">
        <a:spcBef>
          <a:spcPct val="0"/>
        </a:spcBef>
        <a:spcAft>
          <a:spcPct val="0"/>
        </a:spcAft>
        <a:defRPr sz="2400">
          <a:solidFill>
            <a:schemeClr val="tx2"/>
          </a:solidFill>
          <a:latin typeface="Arial" charset="0"/>
          <a:ea typeface="ＭＳ Ｐゴシック" charset="0"/>
        </a:defRPr>
      </a:lvl9pPr>
    </p:titleStyle>
    <p:bodyStyle>
      <a:lvl1pPr marL="342900" indent="-342900" algn="l" rtl="0" eaLnBrk="0" fontAlgn="base" hangingPunct="0">
        <a:spcBef>
          <a:spcPct val="20000"/>
        </a:spcBef>
        <a:spcAft>
          <a:spcPct val="0"/>
        </a:spcAft>
        <a:buChar char="•"/>
        <a:defRPr sz="28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har char="–"/>
        <a:defRPr sz="2400">
          <a:solidFill>
            <a:schemeClr val="tx1"/>
          </a:solidFill>
          <a:latin typeface="+mn-lt"/>
          <a:ea typeface="+mn-ea"/>
          <a:cs typeface="ＭＳ Ｐゴシック"/>
        </a:defRPr>
      </a:lvl2pPr>
      <a:lvl3pPr marL="1143000" indent="-228600" algn="l" rtl="0" eaLnBrk="0" fontAlgn="base" hangingPunct="0">
        <a:spcBef>
          <a:spcPct val="20000"/>
        </a:spcBef>
        <a:spcAft>
          <a:spcPct val="0"/>
        </a:spcAft>
        <a:buChar char="•"/>
        <a:defRPr sz="2000">
          <a:solidFill>
            <a:schemeClr val="tx1"/>
          </a:solidFill>
          <a:latin typeface="+mn-lt"/>
          <a:ea typeface="+mn-ea"/>
          <a:cs typeface="ＭＳ Ｐゴシック"/>
        </a:defRPr>
      </a:lvl3pPr>
      <a:lvl4pPr marL="1600200" indent="-228600" algn="l" rtl="0" eaLnBrk="0" fontAlgn="base" hangingPunct="0">
        <a:spcBef>
          <a:spcPct val="20000"/>
        </a:spcBef>
        <a:spcAft>
          <a:spcPct val="0"/>
        </a:spcAft>
        <a:buChar char="–"/>
        <a:defRPr sz="1600">
          <a:solidFill>
            <a:schemeClr val="tx1"/>
          </a:solidFill>
          <a:latin typeface="+mn-lt"/>
          <a:ea typeface="+mn-ea"/>
          <a:cs typeface="ＭＳ Ｐゴシック"/>
        </a:defRPr>
      </a:lvl4pPr>
      <a:lvl5pPr marL="2057400" indent="-228600" algn="l" rtl="0" eaLnBrk="0" fontAlgn="base" hangingPunct="0">
        <a:spcBef>
          <a:spcPct val="20000"/>
        </a:spcBef>
        <a:spcAft>
          <a:spcPct val="0"/>
        </a:spcAft>
        <a:buChar char="»"/>
        <a:defRPr sz="1200">
          <a:solidFill>
            <a:schemeClr val="tx1"/>
          </a:solidFill>
          <a:latin typeface="+mn-lt"/>
          <a:ea typeface="+mn-ea"/>
          <a:cs typeface="ＭＳ Ｐゴシック"/>
        </a:defRPr>
      </a:lvl5pPr>
      <a:lvl6pPr marL="2514600" indent="-228600" algn="l" rtl="0" fontAlgn="base">
        <a:spcBef>
          <a:spcPct val="20000"/>
        </a:spcBef>
        <a:spcAft>
          <a:spcPct val="0"/>
        </a:spcAft>
        <a:buChar char="»"/>
        <a:defRPr sz="1200">
          <a:solidFill>
            <a:schemeClr val="tx1"/>
          </a:solidFill>
          <a:latin typeface="+mn-lt"/>
          <a:ea typeface="+mn-ea"/>
        </a:defRPr>
      </a:lvl6pPr>
      <a:lvl7pPr marL="2971800" indent="-228600" algn="l" rtl="0" fontAlgn="base">
        <a:spcBef>
          <a:spcPct val="20000"/>
        </a:spcBef>
        <a:spcAft>
          <a:spcPct val="0"/>
        </a:spcAft>
        <a:buChar char="»"/>
        <a:defRPr sz="1200">
          <a:solidFill>
            <a:schemeClr val="tx1"/>
          </a:solidFill>
          <a:latin typeface="+mn-lt"/>
          <a:ea typeface="+mn-ea"/>
        </a:defRPr>
      </a:lvl7pPr>
      <a:lvl8pPr marL="3429000" indent="-228600" algn="l" rtl="0" fontAlgn="base">
        <a:spcBef>
          <a:spcPct val="20000"/>
        </a:spcBef>
        <a:spcAft>
          <a:spcPct val="0"/>
        </a:spcAft>
        <a:buChar char="»"/>
        <a:defRPr sz="1200">
          <a:solidFill>
            <a:schemeClr val="tx1"/>
          </a:solidFill>
          <a:latin typeface="+mn-lt"/>
          <a:ea typeface="+mn-ea"/>
        </a:defRPr>
      </a:lvl8pPr>
      <a:lvl9pPr marL="3886200" indent="-228600" algn="l" rtl="0" fontAlgn="base">
        <a:spcBef>
          <a:spcPct val="20000"/>
        </a:spcBef>
        <a:spcAft>
          <a:spcPct val="0"/>
        </a:spcAft>
        <a:buChar char="»"/>
        <a:defRPr sz="12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hyperlink" Target="http://www.theiia.org/" TargetMode="External"/><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7.xml"/></Relationships>
</file>

<file path=ppt/slides/_rels/slide6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4.xml"/><Relationship Id="rId1" Type="http://schemas.openxmlformats.org/officeDocument/2006/relationships/slideLayout" Target="../slideLayouts/slideLayout2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Microsoft_Excel_97-2003_Worksheet1.xls"/><Relationship Id="rId2" Type="http://schemas.openxmlformats.org/officeDocument/2006/relationships/slideLayout" Target="../slideLayouts/slideLayout47.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6.xml.rels><?xml version="1.0" encoding="UTF-8" standalone="yes"?>
<Relationships xmlns="http://schemas.openxmlformats.org/package/2006/relationships"><Relationship Id="rId2" Type="http://schemas.openxmlformats.org/officeDocument/2006/relationships/hyperlink" Target="../../../../../../../Local%20Settings/Temporary%20Internet%20Files/Content.IE5/9WV67NDN/ppt/Reserv~1.htm" TargetMode="External"/><Relationship Id="rId1" Type="http://schemas.openxmlformats.org/officeDocument/2006/relationships/slideLayout" Target="../slideLayouts/slideLayout47.xml"/></Relationships>
</file>

<file path=ppt/slides/_rels/slide87.xml.rels><?xml version="1.0" encoding="UTF-8" standalone="yes"?>
<Relationships xmlns="http://schemas.openxmlformats.org/package/2006/relationships"><Relationship Id="rId2" Type="http://schemas.openxmlformats.org/officeDocument/2006/relationships/hyperlink" Target="../../../../../../../Local%20Settings/Temporary%20Internet%20Files/Content.IE5/9WV67NDN/ppt/Exampl~1.htm" TargetMode="External"/><Relationship Id="rId1" Type="http://schemas.openxmlformats.org/officeDocument/2006/relationships/slideLayout" Target="../slideLayouts/slideLayout4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8.xml"/><Relationship Id="rId1" Type="http://schemas.openxmlformats.org/officeDocument/2006/relationships/slideLayout" Target="../slideLayouts/slideLayout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ADM 3349</a:t>
            </a:r>
            <a:endParaRPr lang="en-US" dirty="0"/>
          </a:p>
        </p:txBody>
      </p:sp>
      <p:sp>
        <p:nvSpPr>
          <p:cNvPr id="3" name="Subtitle 2"/>
          <p:cNvSpPr>
            <a:spLocks noGrp="1"/>
          </p:cNvSpPr>
          <p:nvPr>
            <p:ph type="subTitle" idx="1"/>
          </p:nvPr>
        </p:nvSpPr>
        <p:spPr/>
        <p:txBody>
          <a:bodyPr/>
          <a:lstStyle/>
          <a:p>
            <a:r>
              <a:rPr lang="en-US" dirty="0" smtClean="0"/>
              <a:t>Chapters 1, 2, 4</a:t>
            </a:r>
            <a:endParaRPr lang="en-US" dirty="0"/>
          </a:p>
        </p:txBody>
      </p:sp>
    </p:spTree>
    <p:extLst>
      <p:ext uri="{BB962C8B-B14F-4D97-AF65-F5344CB8AC3E}">
        <p14:creationId xmlns:p14="http://schemas.microsoft.com/office/powerpoint/2010/main" val="28515880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6043614" y="3394076"/>
            <a:ext cx="4167187" cy="492125"/>
          </a:xfrm>
        </p:spPr>
        <p:txBody>
          <a:bodyPr/>
          <a:lstStyle/>
          <a:p>
            <a:pPr>
              <a:defRPr/>
            </a:pPr>
            <a:r>
              <a:rPr lang="en-CA" dirty="0" smtClean="0"/>
              <a:t>Chapter 1</a:t>
            </a:r>
            <a:endParaRPr lang="en-CA" dirty="0"/>
          </a:p>
        </p:txBody>
      </p:sp>
      <p:sp>
        <p:nvSpPr>
          <p:cNvPr id="3075" name="Subtitle 7"/>
          <p:cNvSpPr>
            <a:spLocks noGrp="1"/>
          </p:cNvSpPr>
          <p:nvPr>
            <p:ph type="subTitle" idx="1"/>
          </p:nvPr>
        </p:nvSpPr>
        <p:spPr>
          <a:xfrm>
            <a:off x="6043614" y="4129088"/>
            <a:ext cx="4167187" cy="1738312"/>
          </a:xfrm>
        </p:spPr>
        <p:txBody>
          <a:bodyPr/>
          <a:lstStyle/>
          <a:p>
            <a:r>
              <a:rPr lang="en-CA" altLang="en-US" smtClean="0"/>
              <a:t>Introduction to Auditing</a:t>
            </a:r>
          </a:p>
        </p:txBody>
      </p:sp>
    </p:spTree>
    <p:extLst>
      <p:ext uri="{BB962C8B-B14F-4D97-AF65-F5344CB8AC3E}">
        <p14:creationId xmlns:p14="http://schemas.microsoft.com/office/powerpoint/2010/main" val="21859207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8"/>
          <p:cNvSpPr>
            <a:spLocks noGrp="1" noChangeArrowheads="1"/>
          </p:cNvSpPr>
          <p:nvPr>
            <p:ph type="title"/>
          </p:nvPr>
        </p:nvSpPr>
        <p:spPr/>
        <p:txBody>
          <a:bodyPr/>
          <a:lstStyle/>
          <a:p>
            <a:r>
              <a:rPr lang="en-CA" altLang="en-US" dirty="0" smtClean="0"/>
              <a:t>Learning Objectives</a:t>
            </a:r>
          </a:p>
        </p:txBody>
      </p:sp>
      <p:sp>
        <p:nvSpPr>
          <p:cNvPr id="4099" name="Rectangle 9"/>
          <p:cNvSpPr>
            <a:spLocks noGrp="1" noChangeArrowheads="1"/>
          </p:cNvSpPr>
          <p:nvPr>
            <p:ph idx="1"/>
          </p:nvPr>
        </p:nvSpPr>
        <p:spPr/>
        <p:txBody>
          <a:bodyPr/>
          <a:lstStyle/>
          <a:p>
            <a:endParaRPr lang="en-CA" altLang="en-US" dirty="0" smtClean="0"/>
          </a:p>
          <a:p>
            <a:pPr marL="0" indent="0">
              <a:buNone/>
            </a:pPr>
            <a:r>
              <a:rPr lang="en-CA" altLang="en-US" dirty="0" smtClean="0"/>
              <a:t>	Explain the importance of auditing.</a:t>
            </a:r>
          </a:p>
          <a:p>
            <a:pPr marL="0" indent="0">
              <a:buNone/>
            </a:pPr>
            <a:r>
              <a:rPr lang="en-CA" altLang="en-US" dirty="0" smtClean="0"/>
              <a:t>	Distinguish auditing from accounting.</a:t>
            </a:r>
          </a:p>
          <a:p>
            <a:pPr marL="0" indent="0">
              <a:buNone/>
            </a:pPr>
            <a:r>
              <a:rPr lang="en-CA" altLang="en-US" dirty="0" smtClean="0"/>
              <a:t>	Explain the role auditing in information risk reduction.</a:t>
            </a:r>
          </a:p>
          <a:p>
            <a:pPr marL="0" indent="0">
              <a:buNone/>
            </a:pPr>
            <a:r>
              <a:rPr lang="en-CA" altLang="en-US" dirty="0" smtClean="0"/>
              <a:t>	Describe the other major types of audits and auditors.</a:t>
            </a:r>
          </a:p>
          <a:p>
            <a:pPr marL="0" indent="0">
              <a:buNone/>
            </a:pPr>
            <a:r>
              <a:rPr lang="en-CA" altLang="en-US" dirty="0" smtClean="0"/>
              <a:t>	</a:t>
            </a:r>
          </a:p>
        </p:txBody>
      </p:sp>
      <p:sp>
        <p:nvSpPr>
          <p:cNvPr id="24" name="Oval 23"/>
          <p:cNvSpPr/>
          <p:nvPr/>
        </p:nvSpPr>
        <p:spPr>
          <a:xfrm>
            <a:off x="406398" y="2189018"/>
            <a:ext cx="360363" cy="399618"/>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1</a:t>
            </a:r>
          </a:p>
        </p:txBody>
      </p:sp>
      <p:sp>
        <p:nvSpPr>
          <p:cNvPr id="25" name="Oval 24"/>
          <p:cNvSpPr/>
          <p:nvPr/>
        </p:nvSpPr>
        <p:spPr>
          <a:xfrm>
            <a:off x="406398" y="2696010"/>
            <a:ext cx="360363" cy="360362"/>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2</a:t>
            </a:r>
          </a:p>
        </p:txBody>
      </p:sp>
      <p:sp>
        <p:nvSpPr>
          <p:cNvPr id="26" name="Oval 25"/>
          <p:cNvSpPr/>
          <p:nvPr/>
        </p:nvSpPr>
        <p:spPr>
          <a:xfrm>
            <a:off x="406398" y="3163746"/>
            <a:ext cx="360363" cy="360362"/>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3</a:t>
            </a:r>
          </a:p>
        </p:txBody>
      </p:sp>
      <p:sp>
        <p:nvSpPr>
          <p:cNvPr id="27" name="Oval 26"/>
          <p:cNvSpPr/>
          <p:nvPr/>
        </p:nvSpPr>
        <p:spPr>
          <a:xfrm>
            <a:off x="406399" y="3678237"/>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4</a:t>
            </a:r>
          </a:p>
        </p:txBody>
      </p:sp>
    </p:spTree>
    <p:extLst>
      <p:ext uri="{BB962C8B-B14F-4D97-AF65-F5344CB8AC3E}">
        <p14:creationId xmlns:p14="http://schemas.microsoft.com/office/powerpoint/2010/main" val="31346156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altLang="en-US" smtClean="0"/>
              <a:t>Introduction</a:t>
            </a:r>
          </a:p>
        </p:txBody>
      </p:sp>
      <p:sp>
        <p:nvSpPr>
          <p:cNvPr id="6147" name="Content Placeholder 2"/>
          <p:cNvSpPr>
            <a:spLocks noGrp="1"/>
          </p:cNvSpPr>
          <p:nvPr>
            <p:ph idx="1"/>
          </p:nvPr>
        </p:nvSpPr>
        <p:spPr/>
        <p:txBody>
          <a:bodyPr>
            <a:normAutofit/>
          </a:bodyPr>
          <a:lstStyle/>
          <a:p>
            <a:pPr>
              <a:defRPr/>
            </a:pPr>
            <a:r>
              <a:rPr lang="en-CA" dirty="0" smtClean="0">
                <a:cs typeface="ＭＳ Ｐゴシック"/>
              </a:rPr>
              <a:t>The role of audits is critical in the business environment of the early twenty-first century.</a:t>
            </a:r>
          </a:p>
          <a:p>
            <a:pPr lvl="1">
              <a:defRPr/>
            </a:pPr>
            <a:r>
              <a:rPr lang="en-CA" dirty="0" smtClean="0"/>
              <a:t>Important decisions are made on the basis of accounting information.</a:t>
            </a:r>
          </a:p>
          <a:p>
            <a:pPr lvl="1">
              <a:defRPr/>
            </a:pPr>
            <a:r>
              <a:rPr lang="en-CA" dirty="0" smtClean="0"/>
              <a:t>Audits reduce the risk that these decisions will be based on inaccurate information.</a:t>
            </a:r>
          </a:p>
          <a:p>
            <a:pPr lvl="2">
              <a:defRPr/>
            </a:pPr>
            <a:r>
              <a:rPr lang="en-CA" sz="2400" dirty="0" smtClean="0"/>
              <a:t>Auditors provide assurance as to the accuracy of accounting information.</a:t>
            </a:r>
          </a:p>
          <a:p>
            <a:pPr lvl="2">
              <a:defRPr/>
            </a:pPr>
            <a:r>
              <a:rPr lang="en-CA" sz="2400" dirty="0" smtClean="0"/>
              <a:t>This creates “</a:t>
            </a:r>
            <a:r>
              <a:rPr lang="en-CA" sz="2400" b="1" dirty="0" smtClean="0"/>
              <a:t>three-party accountability</a:t>
            </a:r>
            <a:r>
              <a:rPr lang="en-CA" sz="2400" dirty="0" smtClean="0"/>
              <a:t>.”</a:t>
            </a:r>
          </a:p>
          <a:p>
            <a:pPr lvl="2">
              <a:defRPr/>
            </a:pPr>
            <a:endParaRPr lang="en-CA" dirty="0" smtClean="0"/>
          </a:p>
          <a:p>
            <a:pPr>
              <a:defRPr/>
            </a:pPr>
            <a:r>
              <a:rPr lang="en-CA" b="1" dirty="0" smtClean="0">
                <a:cs typeface="ＭＳ Ｐゴシック"/>
              </a:rPr>
              <a:t>Auditing</a:t>
            </a:r>
            <a:r>
              <a:rPr lang="en-CA" dirty="0" smtClean="0">
                <a:cs typeface="ＭＳ Ｐゴシック"/>
              </a:rPr>
              <a:t> is the verification of information by someone other than the one providing that information.</a:t>
            </a:r>
          </a:p>
        </p:txBody>
      </p:sp>
      <p:sp>
        <p:nvSpPr>
          <p:cNvPr id="61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9369003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CA" altLang="en-US" smtClean="0"/>
              <a:t>Illustration: </a:t>
            </a:r>
            <a:br>
              <a:rPr lang="en-CA" altLang="en-US" smtClean="0"/>
            </a:br>
            <a:r>
              <a:rPr lang="en-CA" altLang="en-US" smtClean="0"/>
              <a:t>The Importance of Auditing</a:t>
            </a:r>
          </a:p>
        </p:txBody>
      </p:sp>
      <p:sp>
        <p:nvSpPr>
          <p:cNvPr id="7171" name="Content Placeholder 2"/>
          <p:cNvSpPr>
            <a:spLocks noGrp="1"/>
          </p:cNvSpPr>
          <p:nvPr>
            <p:ph idx="1"/>
          </p:nvPr>
        </p:nvSpPr>
        <p:spPr/>
        <p:txBody>
          <a:bodyPr/>
          <a:lstStyle/>
          <a:p>
            <a:r>
              <a:rPr lang="en-CA" altLang="en-US" dirty="0" smtClean="0"/>
              <a:t>Assume that you are going to purchase a business...  </a:t>
            </a:r>
          </a:p>
          <a:p>
            <a:pPr lvl="1"/>
            <a:r>
              <a:rPr lang="en-CA" altLang="en-US" dirty="0" smtClean="0"/>
              <a:t>Businesses are frequently valued using a multiple of earnings.  Assume that your business should be valued at five times annual profit.</a:t>
            </a:r>
          </a:p>
          <a:p>
            <a:pPr lvl="2"/>
            <a:r>
              <a:rPr lang="en-CA" altLang="en-US" sz="2400" dirty="0" smtClean="0"/>
              <a:t>How should profit be calculated?  What amounts should be included or excluded?</a:t>
            </a:r>
          </a:p>
          <a:p>
            <a:pPr lvl="2"/>
            <a:r>
              <a:rPr lang="en-CA" altLang="en-US" sz="2400" dirty="0" smtClean="0"/>
              <a:t>How do you trust accounting information provided by the seller?</a:t>
            </a:r>
          </a:p>
          <a:p>
            <a:endParaRPr lang="en-CA" altLang="en-US" dirty="0" smtClean="0"/>
          </a:p>
        </p:txBody>
      </p:sp>
      <p:sp>
        <p:nvSpPr>
          <p:cNvPr id="717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5001221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altLang="en-US" smtClean="0"/>
              <a:t>Illustration: </a:t>
            </a:r>
            <a:br>
              <a:rPr lang="en-CA" altLang="en-US" smtClean="0"/>
            </a:br>
            <a:r>
              <a:rPr lang="en-CA" altLang="en-US" smtClean="0"/>
              <a:t>How Should Profit be Calculated?</a:t>
            </a:r>
          </a:p>
        </p:txBody>
      </p:sp>
      <p:sp>
        <p:nvSpPr>
          <p:cNvPr id="8195" name="Content Placeholder 2"/>
          <p:cNvSpPr>
            <a:spLocks noGrp="1"/>
          </p:cNvSpPr>
          <p:nvPr>
            <p:ph idx="1"/>
          </p:nvPr>
        </p:nvSpPr>
        <p:spPr/>
        <p:txBody>
          <a:bodyPr/>
          <a:lstStyle/>
          <a:p>
            <a:r>
              <a:rPr lang="en-CA" altLang="en-US" dirty="0" smtClean="0"/>
              <a:t>The buyer and seller should agree on the method of calculation of profit.</a:t>
            </a:r>
          </a:p>
          <a:p>
            <a:pPr lvl="1"/>
            <a:r>
              <a:rPr lang="en-CA" altLang="en-US" dirty="0" smtClean="0"/>
              <a:t>GAAP provides a useful guideline.  </a:t>
            </a:r>
          </a:p>
          <a:p>
            <a:pPr lvl="2"/>
            <a:r>
              <a:rPr lang="en-CA" altLang="en-US" sz="2400" dirty="0" smtClean="0"/>
              <a:t>Financial statements prepared in accordance with GAAP can be compared to other financial statements.</a:t>
            </a:r>
          </a:p>
          <a:p>
            <a:pPr lvl="2"/>
            <a:r>
              <a:rPr lang="en-CA" altLang="en-US" sz="2400" dirty="0" smtClean="0"/>
              <a:t>GAAP have been determined by third parties, there is no particular bias toward buyer or seller.</a:t>
            </a:r>
          </a:p>
          <a:p>
            <a:endParaRPr lang="en-CA" altLang="en-US" dirty="0" smtClean="0"/>
          </a:p>
        </p:txBody>
      </p:sp>
      <p:sp>
        <p:nvSpPr>
          <p:cNvPr id="819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3460750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CA" altLang="en-US" smtClean="0"/>
              <a:t>Illustration: How Can We Trust the Financial Information</a:t>
            </a:r>
          </a:p>
        </p:txBody>
      </p:sp>
      <p:sp>
        <p:nvSpPr>
          <p:cNvPr id="9219" name="Rectangle 3"/>
          <p:cNvSpPr>
            <a:spLocks noGrp="1" noChangeArrowheads="1"/>
          </p:cNvSpPr>
          <p:nvPr>
            <p:ph idx="1"/>
          </p:nvPr>
        </p:nvSpPr>
        <p:spPr/>
        <p:txBody>
          <a:bodyPr/>
          <a:lstStyle/>
          <a:p>
            <a:r>
              <a:rPr lang="en-CA" altLang="en-US" dirty="0" smtClean="0"/>
              <a:t>The seller of the business prepares the financial statements.</a:t>
            </a:r>
          </a:p>
          <a:p>
            <a:pPr lvl="1"/>
            <a:r>
              <a:rPr lang="en-CA" altLang="en-US" dirty="0" smtClean="0"/>
              <a:t>The seller has a natural bias toward increasing income, which will increase the selling price.</a:t>
            </a:r>
          </a:p>
          <a:p>
            <a:pPr lvl="1"/>
            <a:r>
              <a:rPr lang="en-CA" altLang="en-US" dirty="0" smtClean="0"/>
              <a:t>The purchaser may not have the ability to check the accuracy themselves.   </a:t>
            </a:r>
          </a:p>
          <a:p>
            <a:pPr lvl="2"/>
            <a:r>
              <a:rPr lang="en-CA" altLang="en-US" sz="2400" dirty="0" smtClean="0"/>
              <a:t>The purchaser could hire a third party to verify the financial information.</a:t>
            </a:r>
          </a:p>
          <a:p>
            <a:pPr lvl="2"/>
            <a:r>
              <a:rPr lang="en-CA" altLang="en-US" sz="2400" dirty="0" smtClean="0"/>
              <a:t>This person would be the Auditor.</a:t>
            </a:r>
          </a:p>
        </p:txBody>
      </p:sp>
      <p:sp>
        <p:nvSpPr>
          <p:cNvPr id="92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179236457"/>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CA" altLang="en-US" smtClean="0"/>
              <a:t>Three-Party Accountability:</a:t>
            </a:r>
            <a:br>
              <a:rPr lang="en-CA" altLang="en-US" smtClean="0"/>
            </a:br>
            <a:r>
              <a:rPr lang="en-CA" altLang="en-US" smtClean="0"/>
              <a:t>The Accountability Relationship</a:t>
            </a:r>
          </a:p>
        </p:txBody>
      </p:sp>
      <p:sp>
        <p:nvSpPr>
          <p:cNvPr id="10243" name="Text Box 7"/>
          <p:cNvSpPr txBox="1">
            <a:spLocks noChangeArrowheads="1"/>
          </p:cNvSpPr>
          <p:nvPr/>
        </p:nvSpPr>
        <p:spPr bwMode="auto">
          <a:xfrm>
            <a:off x="2895600" y="5257800"/>
            <a:ext cx="1981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defTabSz="127000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defTabSz="12700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defTabSz="12700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defTabSz="12700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12700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buFontTx/>
              <a:buNone/>
            </a:pPr>
            <a:r>
              <a:rPr lang="en-CA" altLang="en-US" sz="2900" b="1">
                <a:solidFill>
                  <a:srgbClr val="000000"/>
                </a:solidFill>
              </a:rPr>
              <a:t>Auditor</a:t>
            </a:r>
          </a:p>
        </p:txBody>
      </p:sp>
      <p:sp>
        <p:nvSpPr>
          <p:cNvPr id="10244" name="Text Box 8"/>
          <p:cNvSpPr txBox="1">
            <a:spLocks noChangeArrowheads="1"/>
          </p:cNvSpPr>
          <p:nvPr/>
        </p:nvSpPr>
        <p:spPr bwMode="auto">
          <a:xfrm>
            <a:off x="5943600" y="5219700"/>
            <a:ext cx="3581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defTabSz="127000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defTabSz="12700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defTabSz="12700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defTabSz="12700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12700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fontAlgn="base">
              <a:spcBef>
                <a:spcPct val="0"/>
              </a:spcBef>
              <a:spcAft>
                <a:spcPct val="0"/>
              </a:spcAft>
              <a:buFontTx/>
              <a:buNone/>
            </a:pPr>
            <a:r>
              <a:rPr lang="en-CA" altLang="en-US" sz="2900" b="1">
                <a:solidFill>
                  <a:srgbClr val="000000"/>
                </a:solidFill>
              </a:rPr>
              <a:t>Accountable Party</a:t>
            </a:r>
          </a:p>
        </p:txBody>
      </p:sp>
      <p:sp>
        <p:nvSpPr>
          <p:cNvPr id="10245" name="Text Box 9"/>
          <p:cNvSpPr txBox="1">
            <a:spLocks noChangeArrowheads="1"/>
          </p:cNvSpPr>
          <p:nvPr/>
        </p:nvSpPr>
        <p:spPr bwMode="auto">
          <a:xfrm>
            <a:off x="5181600" y="1663700"/>
            <a:ext cx="152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defTabSz="127000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defTabSz="12700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defTabSz="12700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defTabSz="12700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12700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r>
              <a:rPr lang="en-CA" altLang="en-US" sz="2900" b="1">
                <a:solidFill>
                  <a:srgbClr val="000000"/>
                </a:solidFill>
              </a:rPr>
              <a:t>User(s)</a:t>
            </a:r>
          </a:p>
        </p:txBody>
      </p:sp>
      <p:sp>
        <p:nvSpPr>
          <p:cNvPr id="10246" name="Text Box 10"/>
          <p:cNvSpPr txBox="1">
            <a:spLocks noChangeArrowheads="1"/>
          </p:cNvSpPr>
          <p:nvPr/>
        </p:nvSpPr>
        <p:spPr bwMode="auto">
          <a:xfrm>
            <a:off x="7315200" y="3276600"/>
            <a:ext cx="28956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defTabSz="127000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defTabSz="12700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defTabSz="12700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defTabSz="12700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12700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r>
              <a:rPr lang="en-CA" altLang="en-US" sz="2900">
                <a:solidFill>
                  <a:srgbClr val="000000"/>
                </a:solidFill>
              </a:rPr>
              <a:t>Accountability</a:t>
            </a:r>
          </a:p>
        </p:txBody>
      </p:sp>
      <p:sp>
        <p:nvSpPr>
          <p:cNvPr id="10247" name="Text Box 11"/>
          <p:cNvSpPr txBox="1">
            <a:spLocks noChangeArrowheads="1"/>
          </p:cNvSpPr>
          <p:nvPr/>
        </p:nvSpPr>
        <p:spPr bwMode="auto">
          <a:xfrm>
            <a:off x="2209800" y="3225800"/>
            <a:ext cx="21336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defTabSz="127000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defTabSz="12700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defTabSz="12700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defTabSz="12700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defTabSz="12700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defTabSz="12700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r>
              <a:rPr lang="en-CA" altLang="en-US" sz="2900">
                <a:solidFill>
                  <a:srgbClr val="000000"/>
                </a:solidFill>
              </a:rPr>
              <a:t>Conclusion</a:t>
            </a:r>
          </a:p>
        </p:txBody>
      </p:sp>
      <p:sp>
        <p:nvSpPr>
          <p:cNvPr id="102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
        <p:nvSpPr>
          <p:cNvPr id="10249" name="Line 2"/>
          <p:cNvSpPr>
            <a:spLocks noChangeShapeType="1"/>
          </p:cNvSpPr>
          <p:nvPr/>
        </p:nvSpPr>
        <p:spPr bwMode="auto">
          <a:xfrm flipH="1" flipV="1">
            <a:off x="6324600" y="2667000"/>
            <a:ext cx="2438400" cy="2438400"/>
          </a:xfrm>
          <a:prstGeom prst="line">
            <a:avLst/>
          </a:prstGeom>
          <a:noFill/>
          <a:ln w="63500">
            <a:solidFill>
              <a:srgbClr val="99CCFF"/>
            </a:solidFill>
            <a:round/>
            <a:headEnd/>
            <a:tailEnd type="triangle" w="med" len="me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12" name="AutoShape 4"/>
          <p:cNvSpPr>
            <a:spLocks noChangeArrowheads="1"/>
          </p:cNvSpPr>
          <p:nvPr/>
        </p:nvSpPr>
        <p:spPr bwMode="auto">
          <a:xfrm>
            <a:off x="3505200" y="2590800"/>
            <a:ext cx="4648200" cy="2590800"/>
          </a:xfrm>
          <a:prstGeom prst="triangle">
            <a:avLst>
              <a:gd name="adj" fmla="val 50000"/>
            </a:avLst>
          </a:prstGeom>
          <a:solidFill>
            <a:schemeClr val="bg1">
              <a:lumMod val="85000"/>
            </a:schemeClr>
          </a:solidFill>
          <a:ln w="12700" cap="sq">
            <a:solidFill>
              <a:schemeClr val="accent1">
                <a:lumMod val="75000"/>
              </a:schemeClr>
            </a:solidFill>
            <a:miter lim="800000"/>
            <a:headEnd type="none" w="sm" len="sm"/>
            <a:tailEnd type="none" w="sm" len="sm"/>
          </a:ln>
        </p:spPr>
        <p:txBody>
          <a:bodyPr wrap="none" anchor="ctr"/>
          <a:lstStyle/>
          <a:p>
            <a:pPr eaLnBrk="0" fontAlgn="base" hangingPunct="0">
              <a:spcBef>
                <a:spcPct val="50000"/>
              </a:spcBef>
              <a:spcAft>
                <a:spcPct val="0"/>
              </a:spcAft>
              <a:defRPr/>
            </a:pPr>
            <a:endParaRPr lang="en-CA" sz="3300" b="1">
              <a:solidFill>
                <a:srgbClr val="000000"/>
              </a:solidFill>
              <a:cs typeface="Arial" pitchFamily="34" charset="0"/>
            </a:endParaRPr>
          </a:p>
        </p:txBody>
      </p:sp>
      <p:sp>
        <p:nvSpPr>
          <p:cNvPr id="10251" name="Text Box 5"/>
          <p:cNvSpPr txBox="1">
            <a:spLocks noChangeArrowheads="1"/>
          </p:cNvSpPr>
          <p:nvPr/>
        </p:nvSpPr>
        <p:spPr bwMode="auto">
          <a:xfrm>
            <a:off x="4724400" y="3810000"/>
            <a:ext cx="23622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3200">
                <a:solidFill>
                  <a:srgbClr val="000000"/>
                </a:solidFill>
              </a:rPr>
              <a:t>SUBJECT</a:t>
            </a:r>
            <a:r>
              <a:rPr lang="en-CA" altLang="en-US">
                <a:solidFill>
                  <a:srgbClr val="000000"/>
                </a:solidFill>
                <a:latin typeface="Times New Roman" panose="02020603050405020304" pitchFamily="18" charset="0"/>
              </a:rPr>
              <a:t> </a:t>
            </a:r>
            <a:r>
              <a:rPr lang="en-CA" altLang="en-US" sz="3200">
                <a:solidFill>
                  <a:srgbClr val="000000"/>
                </a:solidFill>
              </a:rPr>
              <a:t>MATTER</a:t>
            </a:r>
          </a:p>
        </p:txBody>
      </p:sp>
      <p:sp>
        <p:nvSpPr>
          <p:cNvPr id="10252" name="Line 11"/>
          <p:cNvSpPr>
            <a:spLocks noChangeShapeType="1"/>
          </p:cNvSpPr>
          <p:nvPr/>
        </p:nvSpPr>
        <p:spPr bwMode="auto">
          <a:xfrm flipV="1">
            <a:off x="3124200" y="2590800"/>
            <a:ext cx="2286000" cy="2438400"/>
          </a:xfrm>
          <a:prstGeom prst="line">
            <a:avLst/>
          </a:prstGeom>
          <a:noFill/>
          <a:ln w="63500">
            <a:solidFill>
              <a:srgbClr val="99CCFF"/>
            </a:solidFill>
            <a:round/>
            <a:headEnd/>
            <a:tailEnd type="triangle" w="med" len="med"/>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Tree>
    <p:extLst>
      <p:ext uri="{BB962C8B-B14F-4D97-AF65-F5344CB8AC3E}">
        <p14:creationId xmlns:p14="http://schemas.microsoft.com/office/powerpoint/2010/main" val="159650980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CA" altLang="en-US" smtClean="0"/>
              <a:t>The Public Interest</a:t>
            </a:r>
          </a:p>
        </p:txBody>
      </p:sp>
      <p:sp>
        <p:nvSpPr>
          <p:cNvPr id="11267" name="Rectangle 3"/>
          <p:cNvSpPr>
            <a:spLocks noGrp="1" noChangeArrowheads="1"/>
          </p:cNvSpPr>
          <p:nvPr>
            <p:ph idx="1"/>
          </p:nvPr>
        </p:nvSpPr>
        <p:spPr/>
        <p:txBody>
          <a:bodyPr/>
          <a:lstStyle/>
          <a:p>
            <a:r>
              <a:rPr lang="en-CA" altLang="en-US" smtClean="0"/>
              <a:t>Under three-party accountability the auditor is expected to act in the interest of the user of the information.</a:t>
            </a:r>
          </a:p>
          <a:p>
            <a:pPr lvl="1"/>
            <a:r>
              <a:rPr lang="en-CA" altLang="en-US" smtClean="0"/>
              <a:t>To meet the public interest, it is important that the auditor is trustworthy.</a:t>
            </a:r>
          </a:p>
        </p:txBody>
      </p:sp>
      <p:sp>
        <p:nvSpPr>
          <p:cNvPr id="1126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288693290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CA" altLang="en-US" smtClean="0"/>
              <a:t>Agency Theory and Accountability</a:t>
            </a:r>
          </a:p>
        </p:txBody>
      </p:sp>
      <p:sp>
        <p:nvSpPr>
          <p:cNvPr id="12291" name="Content Placeholder 2"/>
          <p:cNvSpPr>
            <a:spLocks noGrp="1"/>
          </p:cNvSpPr>
          <p:nvPr>
            <p:ph idx="1"/>
          </p:nvPr>
        </p:nvSpPr>
        <p:spPr/>
        <p:txBody>
          <a:bodyPr/>
          <a:lstStyle/>
          <a:p>
            <a:r>
              <a:rPr lang="en-CA" altLang="en-US" smtClean="0"/>
              <a:t>When a task is delegated by one party to another (Agent) it can create a problem when three conditions are present:</a:t>
            </a:r>
          </a:p>
          <a:p>
            <a:pPr lvl="1"/>
            <a:r>
              <a:rPr lang="en-CA" altLang="en-US" smtClean="0"/>
              <a:t>The agent has different objectives</a:t>
            </a:r>
          </a:p>
          <a:p>
            <a:pPr lvl="1"/>
            <a:r>
              <a:rPr lang="en-CA" altLang="en-US" smtClean="0"/>
              <a:t>The agent has the information</a:t>
            </a:r>
          </a:p>
          <a:p>
            <a:pPr lvl="1"/>
            <a:r>
              <a:rPr lang="en-CA" altLang="en-US" smtClean="0"/>
              <a:t>There is room for the agent to be creative.</a:t>
            </a:r>
          </a:p>
          <a:p>
            <a:r>
              <a:rPr lang="en-CA" altLang="en-US" smtClean="0"/>
              <a:t>The Auditor monitors the Agent (management)</a:t>
            </a:r>
          </a:p>
        </p:txBody>
      </p:sp>
      <p:sp>
        <p:nvSpPr>
          <p:cNvPr id="1229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957395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CA" altLang="en-US" smtClean="0"/>
              <a:t>Demand for Reliable Information</a:t>
            </a:r>
          </a:p>
        </p:txBody>
      </p:sp>
      <p:sp>
        <p:nvSpPr>
          <p:cNvPr id="13315" name="Rectangle 7"/>
          <p:cNvSpPr>
            <a:spLocks noGrp="1" noChangeArrowheads="1"/>
          </p:cNvSpPr>
          <p:nvPr>
            <p:ph idx="1"/>
          </p:nvPr>
        </p:nvSpPr>
        <p:spPr/>
        <p:txBody>
          <a:bodyPr/>
          <a:lstStyle/>
          <a:p>
            <a:r>
              <a:rPr lang="en-CA" altLang="en-US" b="1" dirty="0" smtClean="0"/>
              <a:t>Accounting</a:t>
            </a:r>
            <a:r>
              <a:rPr lang="en-CA" altLang="en-US" dirty="0" smtClean="0"/>
              <a:t> attempts to record and summarize a company’s transactions into financial statements for the benefit of users.</a:t>
            </a:r>
          </a:p>
          <a:p>
            <a:pPr lvl="1"/>
            <a:r>
              <a:rPr lang="en-CA" altLang="en-US" dirty="0" smtClean="0"/>
              <a:t>Accounting is a function of the organization’s management.</a:t>
            </a:r>
          </a:p>
          <a:p>
            <a:pPr lvl="1"/>
            <a:r>
              <a:rPr lang="en-CA" altLang="en-US" dirty="0" smtClean="0"/>
              <a:t>Users are removed from accounting due to:</a:t>
            </a:r>
          </a:p>
          <a:p>
            <a:pPr lvl="2"/>
            <a:r>
              <a:rPr lang="en-CA" altLang="en-US" dirty="0" smtClean="0"/>
              <a:t>complexity, </a:t>
            </a:r>
          </a:p>
          <a:p>
            <a:pPr lvl="2"/>
            <a:r>
              <a:rPr lang="en-CA" altLang="en-US" dirty="0" smtClean="0"/>
              <a:t>remoteness, or </a:t>
            </a:r>
          </a:p>
          <a:p>
            <a:pPr lvl="2"/>
            <a:r>
              <a:rPr lang="en-CA" altLang="en-US" dirty="0" smtClean="0"/>
              <a:t>consequences.</a:t>
            </a:r>
          </a:p>
        </p:txBody>
      </p:sp>
      <p:sp>
        <p:nvSpPr>
          <p:cNvPr id="1331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1170235192"/>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CA" altLang="en-US" smtClean="0"/>
              <a:t>What Creates the Demand for Audits?</a:t>
            </a:r>
          </a:p>
        </p:txBody>
      </p:sp>
      <p:sp>
        <p:nvSpPr>
          <p:cNvPr id="14339" name="Content Placeholder 2"/>
          <p:cNvSpPr>
            <a:spLocks noGrp="1"/>
          </p:cNvSpPr>
          <p:nvPr>
            <p:ph idx="1"/>
          </p:nvPr>
        </p:nvSpPr>
        <p:spPr/>
        <p:txBody>
          <a:bodyPr>
            <a:normAutofit/>
          </a:bodyPr>
          <a:lstStyle/>
          <a:p>
            <a:pPr>
              <a:defRPr/>
            </a:pPr>
            <a:r>
              <a:rPr lang="en-CA" dirty="0" smtClean="0">
                <a:cs typeface="ＭＳ Ｐゴシック"/>
              </a:rPr>
              <a:t>Audits lend credibility to information by reducing information risk, the risk that information is materially misstated</a:t>
            </a:r>
          </a:p>
          <a:p>
            <a:pPr>
              <a:defRPr/>
            </a:pPr>
            <a:r>
              <a:rPr lang="en-CA" dirty="0" smtClean="0">
                <a:cs typeface="ＭＳ Ｐゴシック"/>
              </a:rPr>
              <a:t>Financial statement misstatements arise due to:</a:t>
            </a:r>
          </a:p>
          <a:p>
            <a:pPr lvl="1">
              <a:defRPr/>
            </a:pPr>
            <a:r>
              <a:rPr lang="en-CA" dirty="0" smtClean="0"/>
              <a:t>Accidental errors</a:t>
            </a:r>
          </a:p>
          <a:p>
            <a:pPr lvl="1">
              <a:defRPr/>
            </a:pPr>
            <a:r>
              <a:rPr lang="en-CA" dirty="0" smtClean="0"/>
              <a:t>Lack of knowledge of accounting principles</a:t>
            </a:r>
          </a:p>
          <a:p>
            <a:pPr lvl="1">
              <a:defRPr/>
            </a:pPr>
            <a:r>
              <a:rPr lang="en-CA" dirty="0" smtClean="0"/>
              <a:t>Unintentional bias</a:t>
            </a:r>
          </a:p>
          <a:p>
            <a:pPr lvl="1">
              <a:defRPr/>
            </a:pPr>
            <a:r>
              <a:rPr lang="en-CA" dirty="0" smtClean="0"/>
              <a:t>Deliberate falsification</a:t>
            </a:r>
          </a:p>
          <a:p>
            <a:pPr>
              <a:defRPr/>
            </a:pPr>
            <a:r>
              <a:rPr lang="en-CA" dirty="0" smtClean="0">
                <a:cs typeface="ＭＳ Ｐゴシック"/>
              </a:rPr>
              <a:t>Audits do not directly address business risk, the risk that a company will not be able to meet its financial obligations due to economic conditions or poor management decisions</a:t>
            </a:r>
          </a:p>
        </p:txBody>
      </p:sp>
      <p:sp>
        <p:nvSpPr>
          <p:cNvPr id="1434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32599901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CA" altLang="en-US" smtClean="0"/>
              <a:t>Auditing</a:t>
            </a:r>
          </a:p>
        </p:txBody>
      </p:sp>
      <p:sp>
        <p:nvSpPr>
          <p:cNvPr id="15363" name="Rectangle 3"/>
          <p:cNvSpPr>
            <a:spLocks noGrp="1" noChangeArrowheads="1"/>
          </p:cNvSpPr>
          <p:nvPr>
            <p:ph idx="1"/>
          </p:nvPr>
        </p:nvSpPr>
        <p:spPr/>
        <p:txBody>
          <a:bodyPr/>
          <a:lstStyle/>
          <a:p>
            <a:r>
              <a:rPr lang="en-CA" altLang="en-US" dirty="0" smtClean="0"/>
              <a:t>Preparation of financial information by management creates a conflict of interest between users of financial information and management.</a:t>
            </a:r>
          </a:p>
          <a:p>
            <a:pPr lvl="1"/>
            <a:r>
              <a:rPr lang="en-CA" altLang="en-US" dirty="0" smtClean="0"/>
              <a:t>The auditor serves as an </a:t>
            </a:r>
            <a:r>
              <a:rPr lang="en-CA" altLang="en-US" b="1" dirty="0" smtClean="0"/>
              <a:t>independent intermediary</a:t>
            </a:r>
            <a:r>
              <a:rPr lang="en-CA" altLang="en-US" dirty="0" smtClean="0"/>
              <a:t> who lends credibility to the financial information.</a:t>
            </a:r>
          </a:p>
          <a:p>
            <a:pPr lvl="2"/>
            <a:r>
              <a:rPr lang="en-CA" altLang="en-US" dirty="0" smtClean="0"/>
              <a:t>Also called providing </a:t>
            </a:r>
            <a:r>
              <a:rPr lang="en-CA" altLang="en-US" b="1" dirty="0" smtClean="0">
                <a:solidFill>
                  <a:srgbClr val="FF0000"/>
                </a:solidFill>
              </a:rPr>
              <a:t>assurance</a:t>
            </a:r>
            <a:r>
              <a:rPr lang="en-CA" altLang="en-US" dirty="0" smtClean="0">
                <a:solidFill>
                  <a:srgbClr val="FF0000"/>
                </a:solidFill>
              </a:rPr>
              <a:t> </a:t>
            </a:r>
            <a:r>
              <a:rPr lang="en-CA" altLang="en-US" dirty="0" smtClean="0"/>
              <a:t>as to the reliability of the information.</a:t>
            </a:r>
          </a:p>
        </p:txBody>
      </p:sp>
      <p:sp>
        <p:nvSpPr>
          <p:cNvPr id="1536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128050255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8"/>
          <p:cNvSpPr>
            <a:spLocks noGrp="1" noChangeArrowheads="1"/>
          </p:cNvSpPr>
          <p:nvPr>
            <p:ph type="title"/>
          </p:nvPr>
        </p:nvSpPr>
        <p:spPr/>
        <p:txBody>
          <a:bodyPr/>
          <a:lstStyle/>
          <a:p>
            <a:r>
              <a:rPr lang="en-CA" altLang="en-US" smtClean="0"/>
              <a:t>Auditing</a:t>
            </a:r>
          </a:p>
        </p:txBody>
      </p:sp>
      <p:sp>
        <p:nvSpPr>
          <p:cNvPr id="16387" name="Rectangle 9"/>
          <p:cNvSpPr>
            <a:spLocks noGrp="1" noChangeArrowheads="1"/>
          </p:cNvSpPr>
          <p:nvPr>
            <p:ph idx="1"/>
          </p:nvPr>
        </p:nvSpPr>
        <p:spPr/>
        <p:txBody>
          <a:bodyPr/>
          <a:lstStyle/>
          <a:p>
            <a:r>
              <a:rPr lang="en-CA" altLang="en-US" smtClean="0"/>
              <a:t>An external auditor is independent of management and of the production of the financial information.</a:t>
            </a:r>
          </a:p>
          <a:p>
            <a:pPr lvl="1"/>
            <a:r>
              <a:rPr lang="en-CA" altLang="en-US" smtClean="0"/>
              <a:t>This creates three-party accountability.</a:t>
            </a:r>
          </a:p>
          <a:p>
            <a:pPr lvl="1"/>
            <a:r>
              <a:rPr lang="en-CA" altLang="en-US" b="1" i="1" smtClean="0"/>
              <a:t>Auditee</a:t>
            </a:r>
            <a:r>
              <a:rPr lang="en-CA" altLang="en-US" smtClean="0"/>
              <a:t> </a:t>
            </a:r>
            <a:r>
              <a:rPr lang="en-CA" altLang="en-US" smtClean="0">
                <a:sym typeface="Wingdings" panose="05000000000000000000" pitchFamily="2" charset="2"/>
              </a:rPr>
              <a:t></a:t>
            </a:r>
            <a:r>
              <a:rPr lang="en-CA" altLang="en-US" smtClean="0"/>
              <a:t> refers to the organization whose financial information is being audited.</a:t>
            </a:r>
          </a:p>
          <a:p>
            <a:pPr lvl="1"/>
            <a:r>
              <a:rPr lang="en-CA" altLang="en-US" b="1" i="1" smtClean="0"/>
              <a:t>Client</a:t>
            </a:r>
            <a:r>
              <a:rPr lang="en-CA" altLang="en-US" smtClean="0"/>
              <a:t> </a:t>
            </a:r>
            <a:r>
              <a:rPr lang="en-CA" altLang="en-US" smtClean="0">
                <a:sym typeface="Wingdings" panose="05000000000000000000" pitchFamily="2" charset="2"/>
              </a:rPr>
              <a:t></a:t>
            </a:r>
            <a:r>
              <a:rPr lang="en-CA" altLang="en-US" smtClean="0"/>
              <a:t> refers to the person who hires the auditor and pays the fee.</a:t>
            </a:r>
          </a:p>
        </p:txBody>
      </p:sp>
      <p:sp>
        <p:nvSpPr>
          <p:cNvPr id="1638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1989311286"/>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CA" altLang="en-US" smtClean="0"/>
              <a:t>Professional Judgment</a:t>
            </a:r>
          </a:p>
        </p:txBody>
      </p:sp>
      <p:sp>
        <p:nvSpPr>
          <p:cNvPr id="18435" name="Content Placeholder 2"/>
          <p:cNvSpPr>
            <a:spLocks noGrp="1"/>
          </p:cNvSpPr>
          <p:nvPr>
            <p:ph idx="1"/>
          </p:nvPr>
        </p:nvSpPr>
        <p:spPr/>
        <p:txBody>
          <a:bodyPr>
            <a:normAutofit/>
          </a:bodyPr>
          <a:lstStyle/>
          <a:p>
            <a:pPr>
              <a:defRPr/>
            </a:pPr>
            <a:r>
              <a:rPr lang="en-CA" dirty="0" smtClean="0"/>
              <a:t>A professional reaching a complex </a:t>
            </a:r>
            <a:r>
              <a:rPr lang="en-CA" b="1" dirty="0" smtClean="0"/>
              <a:t>decision</a:t>
            </a:r>
            <a:r>
              <a:rPr lang="en-CA" dirty="0" smtClean="0"/>
              <a:t> by incorporating </a:t>
            </a:r>
            <a:r>
              <a:rPr lang="en-CA" b="1" dirty="0" smtClean="0"/>
              <a:t>standards</a:t>
            </a:r>
            <a:r>
              <a:rPr lang="en-CA" dirty="0" smtClean="0"/>
              <a:t> and </a:t>
            </a:r>
            <a:r>
              <a:rPr lang="en-CA" b="1" dirty="0" smtClean="0"/>
              <a:t>ethics</a:t>
            </a:r>
            <a:r>
              <a:rPr lang="en-CA" dirty="0" smtClean="0"/>
              <a:t> in a coherent manner.</a:t>
            </a:r>
          </a:p>
          <a:p>
            <a:pPr lvl="1">
              <a:defRPr/>
            </a:pPr>
            <a:r>
              <a:rPr lang="en-CA" dirty="0" smtClean="0"/>
              <a:t>Professional judgment is a process used to reach a well-reasoned conclusion.</a:t>
            </a:r>
          </a:p>
          <a:p>
            <a:pPr lvl="1">
              <a:defRPr/>
            </a:pPr>
            <a:r>
              <a:rPr lang="en-CA" dirty="0" smtClean="0"/>
              <a:t>Professional judgment is used widely in accounting and auditing.</a:t>
            </a:r>
          </a:p>
          <a:p>
            <a:pPr lvl="1">
              <a:defRPr/>
            </a:pPr>
            <a:r>
              <a:rPr lang="en-CA" dirty="0" smtClean="0"/>
              <a:t>Application of professional judgment requires critical thinking.</a:t>
            </a:r>
          </a:p>
          <a:p>
            <a:pPr>
              <a:defRPr/>
            </a:pPr>
            <a:r>
              <a:rPr lang="en-CA" dirty="0" smtClean="0"/>
              <a:t>Documentation of professional judgment at the time the judgments are made is also very important</a:t>
            </a:r>
          </a:p>
          <a:p>
            <a:pPr lvl="1">
              <a:defRPr/>
            </a:pPr>
            <a:r>
              <a:rPr lang="en-CA" dirty="0" smtClean="0"/>
              <a:t>“</a:t>
            </a:r>
            <a:r>
              <a:rPr lang="en-CA" b="1" dirty="0" smtClean="0">
                <a:solidFill>
                  <a:srgbClr val="FF0000"/>
                </a:solidFill>
              </a:rPr>
              <a:t>not documented, not done</a:t>
            </a:r>
            <a:r>
              <a:rPr lang="en-CA" dirty="0" smtClean="0"/>
              <a:t>” is effectively a standard of audit practice</a:t>
            </a:r>
          </a:p>
        </p:txBody>
      </p:sp>
      <p:sp>
        <p:nvSpPr>
          <p:cNvPr id="1741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4867192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CA" altLang="en-US" smtClean="0"/>
              <a:t>Professional Skepticism</a:t>
            </a:r>
          </a:p>
        </p:txBody>
      </p:sp>
      <p:sp>
        <p:nvSpPr>
          <p:cNvPr id="18435" name="Content Placeholder 2"/>
          <p:cNvSpPr>
            <a:spLocks noGrp="1"/>
          </p:cNvSpPr>
          <p:nvPr>
            <p:ph idx="1"/>
          </p:nvPr>
        </p:nvSpPr>
        <p:spPr/>
        <p:txBody>
          <a:bodyPr/>
          <a:lstStyle/>
          <a:p>
            <a:r>
              <a:rPr lang="en-CA" altLang="en-US" sz="3200" dirty="0" smtClean="0"/>
              <a:t>Professional skepticism is an auditor’s tendency not to believe management assertions but, instead, to find sufficient support for the assertions through appropriate audit evidence.</a:t>
            </a:r>
          </a:p>
          <a:p>
            <a:pPr lvl="1"/>
            <a:r>
              <a:rPr lang="en-CA" altLang="en-US" sz="2800" dirty="0" smtClean="0"/>
              <a:t>Professional skepticism is an important aspect of professional judgment.</a:t>
            </a:r>
          </a:p>
          <a:p>
            <a:pPr lvl="1"/>
            <a:r>
              <a:rPr lang="en-CA" altLang="en-US" sz="2800" dirty="0" smtClean="0"/>
              <a:t>Specifically, professional skepticism means recognizing that circumstances causing the financial statements to be materially misstated may exist (CAS 200.15).</a:t>
            </a:r>
          </a:p>
          <a:p>
            <a:endParaRPr lang="en-CA" altLang="en-US" dirty="0" smtClean="0"/>
          </a:p>
        </p:txBody>
      </p:sp>
      <p:sp>
        <p:nvSpPr>
          <p:cNvPr id="1843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1491475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9"/>
          <p:cNvSpPr>
            <a:spLocks noGrp="1" noChangeArrowheads="1"/>
          </p:cNvSpPr>
          <p:nvPr>
            <p:ph type="title"/>
          </p:nvPr>
        </p:nvSpPr>
        <p:spPr/>
        <p:txBody>
          <a:bodyPr/>
          <a:lstStyle/>
          <a:p>
            <a:r>
              <a:rPr lang="en-CA" altLang="en-US" smtClean="0"/>
              <a:t>Definition of Auditing</a:t>
            </a:r>
          </a:p>
        </p:txBody>
      </p:sp>
      <p:sp>
        <p:nvSpPr>
          <p:cNvPr id="19459" name="Content Placeholder 7"/>
          <p:cNvSpPr>
            <a:spLocks noGrp="1"/>
          </p:cNvSpPr>
          <p:nvPr>
            <p:ph idx="1"/>
          </p:nvPr>
        </p:nvSpPr>
        <p:spPr/>
        <p:txBody>
          <a:bodyPr/>
          <a:lstStyle/>
          <a:p>
            <a:r>
              <a:rPr lang="en-CA" altLang="en-US" sz="3200" dirty="0" smtClean="0"/>
              <a:t>Auditing is a systematic process of objectively obtaining and evaluating evidence regarding assertions about economic actions and events to ascertain the degree of correspondence between the assertions and established criteria and communicating the results to interested parties.</a:t>
            </a:r>
          </a:p>
          <a:p>
            <a:endParaRPr lang="en-CA" altLang="en-US" dirty="0" smtClean="0"/>
          </a:p>
        </p:txBody>
      </p:sp>
      <p:sp>
        <p:nvSpPr>
          <p:cNvPr id="1946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1752785078"/>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7"/>
          <p:cNvSpPr>
            <a:spLocks noGrp="1" noChangeArrowheads="1"/>
          </p:cNvSpPr>
          <p:nvPr>
            <p:ph type="title"/>
          </p:nvPr>
        </p:nvSpPr>
        <p:spPr/>
        <p:txBody>
          <a:bodyPr/>
          <a:lstStyle/>
          <a:p>
            <a:pPr eaLnBrk="1" hangingPunct="1"/>
            <a:r>
              <a:rPr lang="en-CA" altLang="en-US" smtClean="0"/>
              <a:t>Audit Objectives </a:t>
            </a:r>
          </a:p>
        </p:txBody>
      </p:sp>
      <p:sp>
        <p:nvSpPr>
          <p:cNvPr id="41986" name="Rectangle 8"/>
          <p:cNvSpPr>
            <a:spLocks noGrp="1" noChangeArrowheads="1"/>
          </p:cNvSpPr>
          <p:nvPr>
            <p:ph idx="1"/>
          </p:nvPr>
        </p:nvSpPr>
        <p:spPr/>
        <p:txBody>
          <a:bodyPr/>
          <a:lstStyle/>
          <a:p>
            <a:pPr marL="69850" indent="0">
              <a:buNone/>
              <a:defRPr/>
            </a:pPr>
            <a:r>
              <a:rPr lang="en-CA" sz="3200" dirty="0" smtClean="0"/>
              <a:t>“The purpose of an audit is to enhance the degree of confidence of intended users in the financial statements. This is achieved by the expression of an opinion by the auditor on whether the financial statements are prepared, in all material respects, in accordance with an applicable financial reporting framework.”</a:t>
            </a:r>
          </a:p>
          <a:p>
            <a:pPr lvl="2" eaLnBrk="1" hangingPunct="1">
              <a:defRPr/>
            </a:pPr>
            <a:endParaRPr lang="en-CA" sz="2400" dirty="0" smtClean="0"/>
          </a:p>
          <a:p>
            <a:pPr marL="685800" lvl="2" indent="0" algn="r" eaLnBrk="1" hangingPunct="1">
              <a:buNone/>
              <a:defRPr/>
            </a:pPr>
            <a:r>
              <a:rPr lang="en-CA" sz="2400" i="1" dirty="0" smtClean="0"/>
              <a:t>CAS 200</a:t>
            </a:r>
          </a:p>
        </p:txBody>
      </p:sp>
      <p:sp>
        <p:nvSpPr>
          <p:cNvPr id="2048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3225929532"/>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9"/>
          <p:cNvSpPr>
            <a:spLocks noGrp="1" noChangeArrowheads="1"/>
          </p:cNvSpPr>
          <p:nvPr>
            <p:ph type="title"/>
          </p:nvPr>
        </p:nvSpPr>
        <p:spPr/>
        <p:txBody>
          <a:bodyPr/>
          <a:lstStyle/>
          <a:p>
            <a:r>
              <a:rPr lang="en-CA" altLang="en-US" smtClean="0"/>
              <a:t>Attestation Services</a:t>
            </a:r>
          </a:p>
        </p:txBody>
      </p:sp>
      <p:sp>
        <p:nvSpPr>
          <p:cNvPr id="19459" name="Content Placeholder 7"/>
          <p:cNvSpPr>
            <a:spLocks noGrp="1"/>
          </p:cNvSpPr>
          <p:nvPr>
            <p:ph idx="1"/>
          </p:nvPr>
        </p:nvSpPr>
        <p:spPr/>
        <p:txBody>
          <a:bodyPr>
            <a:normAutofit/>
          </a:bodyPr>
          <a:lstStyle/>
          <a:p>
            <a:pPr>
              <a:defRPr/>
            </a:pPr>
            <a:r>
              <a:rPr lang="en-CA" dirty="0" smtClean="0"/>
              <a:t>To attest to information means to provide assurance as to its </a:t>
            </a:r>
            <a:r>
              <a:rPr lang="en-CA" b="1" dirty="0" smtClean="0"/>
              <a:t>reliability</a:t>
            </a:r>
            <a:r>
              <a:rPr lang="en-CA" dirty="0" smtClean="0"/>
              <a:t>.</a:t>
            </a:r>
          </a:p>
          <a:p>
            <a:pPr>
              <a:defRPr/>
            </a:pPr>
            <a:r>
              <a:rPr lang="en-CA" dirty="0" smtClean="0"/>
              <a:t>Attest engagement: </a:t>
            </a:r>
          </a:p>
          <a:p>
            <a:pPr lvl="1">
              <a:defRPr/>
            </a:pPr>
            <a:r>
              <a:rPr lang="en-CA" dirty="0" smtClean="0"/>
              <a:t>A practitioner is engaged to issue or does issue an examination, a review, or an agreed-upon procedures report on subject matter or an assertion about subject matter that is the responsibility of another party (e.g. management)</a:t>
            </a:r>
          </a:p>
          <a:p>
            <a:pPr>
              <a:defRPr/>
            </a:pPr>
            <a:r>
              <a:rPr lang="en-CA" dirty="0" smtClean="0"/>
              <a:t>Direct reporting engagement:</a:t>
            </a:r>
          </a:p>
          <a:p>
            <a:pPr lvl="1">
              <a:defRPr/>
            </a:pPr>
            <a:r>
              <a:rPr lang="en-CA" dirty="0" smtClean="0"/>
              <a:t>A type of assurance engagement in which the assertions are implied and not written down in some form</a:t>
            </a:r>
          </a:p>
        </p:txBody>
      </p:sp>
      <p:sp>
        <p:nvSpPr>
          <p:cNvPr id="2150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215615077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9"/>
          <p:cNvSpPr>
            <a:spLocks noGrp="1" noChangeArrowheads="1"/>
          </p:cNvSpPr>
          <p:nvPr>
            <p:ph type="title"/>
          </p:nvPr>
        </p:nvSpPr>
        <p:spPr/>
        <p:txBody>
          <a:bodyPr/>
          <a:lstStyle/>
          <a:p>
            <a:r>
              <a:rPr lang="en-CA" altLang="en-US" smtClean="0"/>
              <a:t>Expectations Gap</a:t>
            </a:r>
          </a:p>
        </p:txBody>
      </p:sp>
      <p:sp>
        <p:nvSpPr>
          <p:cNvPr id="19459" name="Content Placeholder 7"/>
          <p:cNvSpPr>
            <a:spLocks noGrp="1"/>
          </p:cNvSpPr>
          <p:nvPr>
            <p:ph idx="1"/>
          </p:nvPr>
        </p:nvSpPr>
        <p:spPr/>
        <p:txBody>
          <a:bodyPr>
            <a:normAutofit lnSpcReduction="10000"/>
          </a:bodyPr>
          <a:lstStyle/>
          <a:p>
            <a:pPr>
              <a:defRPr/>
            </a:pPr>
            <a:r>
              <a:rPr lang="en-CA" dirty="0" smtClean="0"/>
              <a:t>An auditing </a:t>
            </a:r>
            <a:r>
              <a:rPr lang="en-CA" b="1" dirty="0" smtClean="0"/>
              <a:t>expectation gap</a:t>
            </a:r>
            <a:r>
              <a:rPr lang="en-CA" dirty="0" smtClean="0"/>
              <a:t> is the term used to signify the difference in expectations of users of financial statements and auditor’s expectation concerning audited financial statements.</a:t>
            </a:r>
          </a:p>
          <a:p>
            <a:pPr lvl="1">
              <a:defRPr/>
            </a:pPr>
            <a:r>
              <a:rPr lang="en-CA" dirty="0" smtClean="0"/>
              <a:t>Expectation gap can also be explained as the difference between the effectiveness of audit engagement what </a:t>
            </a:r>
            <a:r>
              <a:rPr lang="en-CA" b="1" dirty="0" smtClean="0"/>
              <a:t>users</a:t>
            </a:r>
            <a:r>
              <a:rPr lang="en-CA" dirty="0" smtClean="0"/>
              <a:t> believe and what </a:t>
            </a:r>
            <a:r>
              <a:rPr lang="en-CA" b="1" dirty="0" smtClean="0"/>
              <a:t>auditor</a:t>
            </a:r>
            <a:r>
              <a:rPr lang="en-CA" dirty="0" smtClean="0"/>
              <a:t> believes. </a:t>
            </a:r>
          </a:p>
          <a:p>
            <a:pPr lvl="1">
              <a:defRPr/>
            </a:pPr>
            <a:r>
              <a:rPr lang="en-CA" dirty="0" smtClean="0"/>
              <a:t>It can also refer to difference in understanding regarding nature of audit engagement i.e. what users believe audit is and what audit actually is.</a:t>
            </a:r>
          </a:p>
          <a:p>
            <a:pPr lvl="1">
              <a:defRPr/>
            </a:pPr>
            <a:r>
              <a:rPr lang="en-CA" dirty="0" smtClean="0"/>
              <a:t>An auditor is required to reduce audit risk to an acceptably low level to attain reasonable assurance – but what is reasonable? This can be different in the eyes of auditor and in the eyes of users of financial statements and this creates expectation gap.</a:t>
            </a:r>
          </a:p>
        </p:txBody>
      </p:sp>
      <p:sp>
        <p:nvSpPr>
          <p:cNvPr id="2253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2282283155"/>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CA" altLang="en-US" smtClean="0"/>
              <a:t>Audit Risk and Accounting Risk</a:t>
            </a:r>
          </a:p>
        </p:txBody>
      </p:sp>
      <p:sp>
        <p:nvSpPr>
          <p:cNvPr id="26627" name="Content Placeholder 2"/>
          <p:cNvSpPr>
            <a:spLocks noGrp="1"/>
          </p:cNvSpPr>
          <p:nvPr>
            <p:ph idx="1"/>
          </p:nvPr>
        </p:nvSpPr>
        <p:spPr/>
        <p:txBody>
          <a:bodyPr/>
          <a:lstStyle/>
          <a:p>
            <a:r>
              <a:rPr lang="en-CA" altLang="en-US" smtClean="0"/>
              <a:t>Audit Risk:</a:t>
            </a:r>
          </a:p>
          <a:p>
            <a:pPr lvl="1"/>
            <a:r>
              <a:rPr lang="en-CA" altLang="en-US" smtClean="0"/>
              <a:t>The risk of insufficient evidence being gathered on the facts concerning the entity’s economic circumstances.</a:t>
            </a:r>
          </a:p>
          <a:p>
            <a:endParaRPr lang="en-CA" altLang="en-US" smtClean="0"/>
          </a:p>
          <a:p>
            <a:r>
              <a:rPr lang="en-CA" altLang="en-US" smtClean="0"/>
              <a:t>Accounting Risk</a:t>
            </a:r>
          </a:p>
          <a:p>
            <a:pPr lvl="1"/>
            <a:r>
              <a:rPr lang="en-CA" altLang="en-US" smtClean="0"/>
              <a:t>The risk that errors associated with forecasts used in GAAP accounting estimates are not properly disclosed.</a:t>
            </a:r>
          </a:p>
          <a:p>
            <a:endParaRPr lang="en-CA" altLang="en-US" smtClean="0"/>
          </a:p>
          <a:p>
            <a:endParaRPr lang="en-CA" altLang="en-US" smtClean="0"/>
          </a:p>
        </p:txBody>
      </p:sp>
      <p:sp>
        <p:nvSpPr>
          <p:cNvPr id="2662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15311215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6"/>
          <p:cNvSpPr>
            <a:spLocks noGrp="1" noChangeArrowheads="1"/>
          </p:cNvSpPr>
          <p:nvPr>
            <p:ph type="title"/>
          </p:nvPr>
        </p:nvSpPr>
        <p:spPr/>
        <p:txBody>
          <a:bodyPr/>
          <a:lstStyle/>
          <a:p>
            <a:r>
              <a:rPr lang="en-CA" altLang="en-US" smtClean="0"/>
              <a:t>Internal Auditing</a:t>
            </a:r>
          </a:p>
        </p:txBody>
      </p:sp>
      <p:sp>
        <p:nvSpPr>
          <p:cNvPr id="26627" name="Rectangle 7"/>
          <p:cNvSpPr>
            <a:spLocks noGrp="1" noChangeArrowheads="1"/>
          </p:cNvSpPr>
          <p:nvPr>
            <p:ph idx="1"/>
          </p:nvPr>
        </p:nvSpPr>
        <p:spPr/>
        <p:txBody>
          <a:bodyPr/>
          <a:lstStyle/>
          <a:p>
            <a:pPr>
              <a:defRPr/>
            </a:pPr>
            <a:r>
              <a:rPr lang="en-CA" sz="3200" dirty="0" smtClean="0"/>
              <a:t>Internal auditing is an independent, objective assurance and consulting activity designed to add value and improve an organization’s operations.</a:t>
            </a:r>
          </a:p>
          <a:p>
            <a:pPr lvl="1">
              <a:defRPr/>
            </a:pPr>
            <a:r>
              <a:rPr lang="en-CA" sz="2800" dirty="0" smtClean="0"/>
              <a:t>It helps an organization accomplish its objectives by bringing a systematic, disciplined approach to evaluate and improve the effectiveness of risk management, control and governance processes.</a:t>
            </a:r>
          </a:p>
          <a:p>
            <a:pPr marL="457200" lvl="1" indent="0" algn="r">
              <a:buNone/>
              <a:defRPr/>
            </a:pPr>
            <a:r>
              <a:rPr lang="en-CA" dirty="0" smtClean="0">
                <a:hlinkClick r:id="rId3"/>
              </a:rPr>
              <a:t>www.theiia.org</a:t>
            </a:r>
            <a:endParaRPr lang="en-CA" dirty="0" smtClean="0"/>
          </a:p>
          <a:p>
            <a:pPr lvl="1">
              <a:defRPr/>
            </a:pPr>
            <a:endParaRPr lang="en-CA" dirty="0" smtClean="0"/>
          </a:p>
        </p:txBody>
      </p:sp>
      <p:sp>
        <p:nvSpPr>
          <p:cNvPr id="2765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825694658"/>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p:txBody>
          <a:bodyPr/>
          <a:lstStyle/>
          <a:p>
            <a:r>
              <a:rPr lang="en-CA" altLang="en-US" smtClean="0"/>
              <a:t>Internal Auditing</a:t>
            </a:r>
          </a:p>
        </p:txBody>
      </p:sp>
      <p:sp>
        <p:nvSpPr>
          <p:cNvPr id="28675" name="Rectangle 5"/>
          <p:cNvSpPr>
            <a:spLocks noGrp="1" noChangeArrowheads="1"/>
          </p:cNvSpPr>
          <p:nvPr>
            <p:ph idx="1"/>
          </p:nvPr>
        </p:nvSpPr>
        <p:spPr/>
        <p:txBody>
          <a:bodyPr/>
          <a:lstStyle/>
          <a:p>
            <a:r>
              <a:rPr lang="en-CA" altLang="en-US" sz="3200" dirty="0" smtClean="0"/>
              <a:t>Internal auditors need to be independent of line managers in an organization.</a:t>
            </a:r>
          </a:p>
          <a:p>
            <a:pPr lvl="1"/>
            <a:r>
              <a:rPr lang="en-CA" altLang="en-US" sz="2800" dirty="0" smtClean="0"/>
              <a:t>Independence helps internal auditors be objective.</a:t>
            </a:r>
          </a:p>
          <a:p>
            <a:pPr lvl="1"/>
            <a:r>
              <a:rPr lang="en-CA" altLang="en-US" sz="2800" dirty="0" smtClean="0"/>
              <a:t>Independence is achieved by having the internal auditor report directly to a very high level in the organization, such as the audit committee of the board of directors or the Chief Financial Officer.</a:t>
            </a:r>
          </a:p>
        </p:txBody>
      </p:sp>
      <p:sp>
        <p:nvSpPr>
          <p:cNvPr id="2867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315520914"/>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CA" altLang="en-US" smtClean="0"/>
              <a:t>Internal Auditing</a:t>
            </a:r>
          </a:p>
        </p:txBody>
      </p:sp>
      <p:sp>
        <p:nvSpPr>
          <p:cNvPr id="29699" name="Rectangle 3"/>
          <p:cNvSpPr>
            <a:spLocks noGrp="1" noChangeArrowheads="1"/>
          </p:cNvSpPr>
          <p:nvPr>
            <p:ph idx="1"/>
          </p:nvPr>
        </p:nvSpPr>
        <p:spPr/>
        <p:txBody>
          <a:bodyPr/>
          <a:lstStyle/>
          <a:p>
            <a:r>
              <a:rPr lang="en-CA" altLang="en-US" sz="3200" dirty="0" smtClean="0"/>
              <a:t>Internal auditors have a larger scope of activities than the external auditor.</a:t>
            </a:r>
          </a:p>
          <a:p>
            <a:pPr lvl="1"/>
            <a:r>
              <a:rPr lang="en-CA" altLang="en-US" sz="2800" dirty="0" smtClean="0"/>
              <a:t>Internal auditors perform audits of financial reports for internal use similar to the function of the external auditor. </a:t>
            </a:r>
          </a:p>
          <a:p>
            <a:pPr lvl="1"/>
            <a:r>
              <a:rPr lang="en-CA" altLang="en-US" sz="2800" dirty="0" smtClean="0"/>
              <a:t>In addition, the expanded-scope activities of internal auditors include practices known as operational auditing.</a:t>
            </a:r>
          </a:p>
        </p:txBody>
      </p:sp>
      <p:sp>
        <p:nvSpPr>
          <p:cNvPr id="2970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2828383922"/>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8"/>
          <p:cNvSpPr>
            <a:spLocks noGrp="1" noChangeArrowheads="1"/>
          </p:cNvSpPr>
          <p:nvPr>
            <p:ph type="title"/>
          </p:nvPr>
        </p:nvSpPr>
        <p:spPr/>
        <p:txBody>
          <a:bodyPr/>
          <a:lstStyle/>
          <a:p>
            <a:r>
              <a:rPr lang="en-CA" altLang="en-US" smtClean="0"/>
              <a:t>Public Sector (Governmental) Auditing</a:t>
            </a:r>
          </a:p>
        </p:txBody>
      </p:sp>
      <p:sp>
        <p:nvSpPr>
          <p:cNvPr id="31747" name="Rectangle 9"/>
          <p:cNvSpPr>
            <a:spLocks noGrp="1" noChangeArrowheads="1"/>
          </p:cNvSpPr>
          <p:nvPr>
            <p:ph idx="1"/>
          </p:nvPr>
        </p:nvSpPr>
        <p:spPr/>
        <p:txBody>
          <a:bodyPr/>
          <a:lstStyle/>
          <a:p>
            <a:r>
              <a:rPr lang="en-CA" altLang="en-US" smtClean="0"/>
              <a:t>Governments at all levels make use of </a:t>
            </a:r>
            <a:r>
              <a:rPr lang="en-CA" altLang="en-US" b="1" smtClean="0"/>
              <a:t>public sector</a:t>
            </a:r>
            <a:r>
              <a:rPr lang="en-CA" altLang="en-US" smtClean="0"/>
              <a:t> auditors.</a:t>
            </a:r>
          </a:p>
          <a:p>
            <a:pPr lvl="1"/>
            <a:r>
              <a:rPr lang="en-CA" altLang="en-US" smtClean="0"/>
              <a:t>Office of the Auditor General of Canada (OAG).</a:t>
            </a:r>
          </a:p>
          <a:p>
            <a:pPr lvl="1"/>
            <a:r>
              <a:rPr lang="en-CA" altLang="en-US" smtClean="0"/>
              <a:t>Provincial auditor generals.</a:t>
            </a:r>
          </a:p>
          <a:p>
            <a:pPr lvl="1"/>
            <a:r>
              <a:rPr lang="en-CA" altLang="en-US" smtClean="0"/>
              <a:t>Municipal internal auditors.</a:t>
            </a:r>
          </a:p>
          <a:p>
            <a:pPr lvl="1"/>
            <a:r>
              <a:rPr lang="en-CA" altLang="en-US" smtClean="0"/>
              <a:t>Federal ministries and provincial agencies.</a:t>
            </a:r>
          </a:p>
          <a:p>
            <a:pPr lvl="1"/>
            <a:endParaRPr lang="en-CA" altLang="en-US" smtClean="0"/>
          </a:p>
          <a:p>
            <a:r>
              <a:rPr lang="en-CA" altLang="en-US" smtClean="0"/>
              <a:t>Comprehensive governmental auditing</a:t>
            </a:r>
          </a:p>
          <a:p>
            <a:pPr lvl="1"/>
            <a:r>
              <a:rPr lang="en-CA" altLang="en-US" smtClean="0"/>
              <a:t>Include financial audits, compliance audits, and value-for-money audits.</a:t>
            </a:r>
          </a:p>
        </p:txBody>
      </p:sp>
      <p:sp>
        <p:nvSpPr>
          <p:cNvPr id="317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05385035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6"/>
          <p:cNvSpPr>
            <a:spLocks noGrp="1" noChangeArrowheads="1"/>
          </p:cNvSpPr>
          <p:nvPr>
            <p:ph type="title"/>
          </p:nvPr>
        </p:nvSpPr>
        <p:spPr/>
        <p:txBody>
          <a:bodyPr/>
          <a:lstStyle/>
          <a:p>
            <a:r>
              <a:rPr lang="en-CA" altLang="en-US" smtClean="0"/>
              <a:t>Public Sector (Governmental) Auditing</a:t>
            </a:r>
          </a:p>
        </p:txBody>
      </p:sp>
      <p:sp>
        <p:nvSpPr>
          <p:cNvPr id="32771" name="Rectangle 7"/>
          <p:cNvSpPr>
            <a:spLocks noGrp="1" noChangeArrowheads="1"/>
          </p:cNvSpPr>
          <p:nvPr>
            <p:ph idx="1"/>
          </p:nvPr>
        </p:nvSpPr>
        <p:spPr/>
        <p:txBody>
          <a:bodyPr/>
          <a:lstStyle/>
          <a:p>
            <a:r>
              <a:rPr lang="en-CA" altLang="en-US" smtClean="0"/>
              <a:t>Financial statement audits</a:t>
            </a:r>
          </a:p>
          <a:p>
            <a:pPr lvl="1"/>
            <a:r>
              <a:rPr lang="en-CA" altLang="en-US" smtClean="0"/>
              <a:t>Determine whether financial statements present fairly the financial position, results of operations in accordance with GAAP.</a:t>
            </a:r>
          </a:p>
          <a:p>
            <a:r>
              <a:rPr lang="en-CA" altLang="en-US" smtClean="0"/>
              <a:t>Compliance audits</a:t>
            </a:r>
          </a:p>
          <a:p>
            <a:pPr lvl="1"/>
            <a:r>
              <a:rPr lang="en-CA" altLang="en-US" smtClean="0"/>
              <a:t>Determine whether an entity has complied with laws and regulations.</a:t>
            </a:r>
          </a:p>
          <a:p>
            <a:r>
              <a:rPr lang="en-CA" altLang="en-US" smtClean="0"/>
              <a:t>Value-for-money audits</a:t>
            </a:r>
          </a:p>
          <a:p>
            <a:pPr lvl="1"/>
            <a:r>
              <a:rPr lang="en-CA" altLang="en-US" smtClean="0"/>
              <a:t>Economy, efficiency, and effectiveness audits.</a:t>
            </a:r>
          </a:p>
        </p:txBody>
      </p:sp>
      <p:sp>
        <p:nvSpPr>
          <p:cNvPr id="3277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425389261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CA" altLang="en-US" smtClean="0"/>
              <a:t>Regulatory Auditors</a:t>
            </a:r>
          </a:p>
        </p:txBody>
      </p:sp>
      <p:sp>
        <p:nvSpPr>
          <p:cNvPr id="34819" name="Rectangle 3"/>
          <p:cNvSpPr>
            <a:spLocks noGrp="1" noChangeArrowheads="1"/>
          </p:cNvSpPr>
          <p:nvPr>
            <p:ph idx="1"/>
          </p:nvPr>
        </p:nvSpPr>
        <p:spPr/>
        <p:txBody>
          <a:bodyPr/>
          <a:lstStyle/>
          <a:p>
            <a:r>
              <a:rPr lang="en-CA" altLang="en-US" sz="3200" dirty="0" smtClean="0"/>
              <a:t>Canada Revenue Agency (CRA) auditors:</a:t>
            </a:r>
          </a:p>
          <a:p>
            <a:pPr lvl="1"/>
            <a:r>
              <a:rPr lang="en-CA" altLang="en-US" sz="2800" dirty="0" smtClean="0"/>
              <a:t>Determine taxpayers’ correspondence with the standards found in the tax regulations.</a:t>
            </a:r>
          </a:p>
          <a:p>
            <a:pPr lvl="1"/>
            <a:r>
              <a:rPr lang="en-CA" altLang="en-US" sz="2800" dirty="0" smtClean="0"/>
              <a:t>Audit for tax fraud and tax evasion.</a:t>
            </a:r>
          </a:p>
          <a:p>
            <a:r>
              <a:rPr lang="en-CA" altLang="en-US" sz="3200" dirty="0" smtClean="0"/>
              <a:t>Federal and provincial bank examiners: </a:t>
            </a:r>
          </a:p>
          <a:p>
            <a:pPr lvl="1"/>
            <a:r>
              <a:rPr lang="en-CA" altLang="en-US" sz="2800" dirty="0" smtClean="0"/>
              <a:t>Audit banks, trust companies, and other financial institutions.</a:t>
            </a:r>
          </a:p>
        </p:txBody>
      </p:sp>
      <p:sp>
        <p:nvSpPr>
          <p:cNvPr id="348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283594998"/>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CA" altLang="en-US" smtClean="0"/>
              <a:t>Fraud Auditing and </a:t>
            </a:r>
            <a:br>
              <a:rPr lang="en-CA" altLang="en-US" smtClean="0"/>
            </a:br>
            <a:r>
              <a:rPr lang="en-CA" altLang="en-US" smtClean="0"/>
              <a:t>Forensic Accounting</a:t>
            </a:r>
          </a:p>
        </p:txBody>
      </p:sp>
      <p:sp>
        <p:nvSpPr>
          <p:cNvPr id="35843" name="Rectangle 3"/>
          <p:cNvSpPr>
            <a:spLocks noGrp="1" noChangeArrowheads="1"/>
          </p:cNvSpPr>
          <p:nvPr>
            <p:ph idx="1"/>
          </p:nvPr>
        </p:nvSpPr>
        <p:spPr/>
        <p:txBody>
          <a:bodyPr/>
          <a:lstStyle/>
          <a:p>
            <a:r>
              <a:rPr lang="en-CA" altLang="en-US" sz="3200" dirty="0" smtClean="0"/>
              <a:t>Detection of fraud is not the primary responsibility of the external auditor.</a:t>
            </a:r>
          </a:p>
          <a:p>
            <a:pPr lvl="1"/>
            <a:r>
              <a:rPr lang="en-CA" altLang="en-US" sz="2800" dirty="0" smtClean="0"/>
              <a:t>Fraud is an attempt by one party (the fraudster) to deceive someone (the victim) for gain.</a:t>
            </a:r>
          </a:p>
          <a:p>
            <a:pPr lvl="1"/>
            <a:r>
              <a:rPr lang="en-CA" altLang="en-US" sz="2800" b="1" dirty="0" smtClean="0"/>
              <a:t>Fraud auditing</a:t>
            </a:r>
            <a:r>
              <a:rPr lang="en-CA" altLang="en-US" sz="2800" dirty="0" smtClean="0"/>
              <a:t> is a special in-depth investigation of suspected fraud.</a:t>
            </a:r>
          </a:p>
          <a:p>
            <a:pPr lvl="1"/>
            <a:r>
              <a:rPr lang="en-CA" altLang="en-US" sz="2800" b="1" dirty="0" smtClean="0"/>
              <a:t>Forensic accounting</a:t>
            </a:r>
            <a:r>
              <a:rPr lang="en-CA" altLang="en-US" sz="2800" dirty="0" smtClean="0"/>
              <a:t> is the use of accounting and/or auditing skills in investigations involving legal issues.</a:t>
            </a:r>
          </a:p>
        </p:txBody>
      </p:sp>
      <p:sp>
        <p:nvSpPr>
          <p:cNvPr id="3584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862587274"/>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6"/>
          <p:cNvSpPr>
            <a:spLocks noGrp="1" noChangeArrowheads="1"/>
          </p:cNvSpPr>
          <p:nvPr>
            <p:ph type="title"/>
          </p:nvPr>
        </p:nvSpPr>
        <p:spPr/>
        <p:txBody>
          <a:bodyPr/>
          <a:lstStyle/>
          <a:p>
            <a:r>
              <a:rPr lang="en-CA" altLang="en-US" smtClean="0"/>
              <a:t>The Accounting Profession</a:t>
            </a:r>
          </a:p>
        </p:txBody>
      </p:sp>
      <p:sp>
        <p:nvSpPr>
          <p:cNvPr id="36867" name="Rectangle 7"/>
          <p:cNvSpPr>
            <a:spLocks noGrp="1" noChangeArrowheads="1"/>
          </p:cNvSpPr>
          <p:nvPr>
            <p:ph idx="1"/>
          </p:nvPr>
        </p:nvSpPr>
        <p:spPr/>
        <p:txBody>
          <a:bodyPr/>
          <a:lstStyle/>
          <a:p>
            <a:r>
              <a:rPr lang="en-CA" altLang="en-US" dirty="0" smtClean="0"/>
              <a:t>Canadian accounting associations have both </a:t>
            </a:r>
            <a:r>
              <a:rPr lang="en-CA" altLang="en-US" b="1" i="1" dirty="0" smtClean="0"/>
              <a:t>national</a:t>
            </a:r>
            <a:r>
              <a:rPr lang="en-CA" altLang="en-US" dirty="0" smtClean="0"/>
              <a:t> and </a:t>
            </a:r>
            <a:r>
              <a:rPr lang="en-CA" altLang="en-US" b="1" i="1" dirty="0" smtClean="0"/>
              <a:t>provincial</a:t>
            </a:r>
            <a:r>
              <a:rPr lang="en-CA" altLang="en-US" dirty="0" smtClean="0"/>
              <a:t> associations:</a:t>
            </a:r>
          </a:p>
          <a:p>
            <a:pPr lvl="1"/>
            <a:r>
              <a:rPr lang="en-CA" altLang="en-US" dirty="0" smtClean="0"/>
              <a:t>Chartered Professional Accountants of Canada</a:t>
            </a:r>
          </a:p>
          <a:p>
            <a:pPr lvl="1"/>
            <a:r>
              <a:rPr lang="en-CA" altLang="en-US" dirty="0" smtClean="0"/>
              <a:t>CPA Canada is now the national umbrella organization, and there are CPA provincial counterpart organizations (e.g., CPA Ontario) for all the provinces.</a:t>
            </a:r>
          </a:p>
          <a:p>
            <a:pPr lvl="1"/>
            <a:r>
              <a:rPr lang="en-CA" altLang="en-US" dirty="0" smtClean="0"/>
              <a:t>The vision of the CPA designation is to be “the pre-eminent internationally recognized Canadian accounting and business credential that best protects and serves the public interest.”</a:t>
            </a:r>
          </a:p>
        </p:txBody>
      </p:sp>
      <p:sp>
        <p:nvSpPr>
          <p:cNvPr id="3686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471524057"/>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p:txBody>
          <a:bodyPr/>
          <a:lstStyle/>
          <a:p>
            <a:r>
              <a:rPr lang="en-CA" altLang="en-US" smtClean="0"/>
              <a:t>Public Accounting Firms</a:t>
            </a:r>
          </a:p>
        </p:txBody>
      </p:sp>
      <p:sp>
        <p:nvSpPr>
          <p:cNvPr id="37891" name="Rectangle 7"/>
          <p:cNvSpPr>
            <a:spLocks noGrp="1" noChangeArrowheads="1"/>
          </p:cNvSpPr>
          <p:nvPr>
            <p:ph idx="1"/>
          </p:nvPr>
        </p:nvSpPr>
        <p:spPr/>
        <p:txBody>
          <a:bodyPr/>
          <a:lstStyle/>
          <a:p>
            <a:r>
              <a:rPr lang="en-CA" altLang="en-US" sz="3200" dirty="0" smtClean="0"/>
              <a:t>Perception of public firms is dominated by the “Big Four” firms:</a:t>
            </a:r>
          </a:p>
          <a:p>
            <a:pPr lvl="1"/>
            <a:r>
              <a:rPr lang="en-CA" altLang="en-US" sz="2800" dirty="0" smtClean="0"/>
              <a:t>Ernst &amp; Young</a:t>
            </a:r>
          </a:p>
          <a:p>
            <a:pPr lvl="1"/>
            <a:r>
              <a:rPr lang="en-CA" altLang="en-US" sz="2800" dirty="0" smtClean="0"/>
              <a:t>Deloitte &amp; </a:t>
            </a:r>
            <a:r>
              <a:rPr lang="en-CA" altLang="en-US" sz="2800" dirty="0" err="1" smtClean="0"/>
              <a:t>Touche</a:t>
            </a:r>
            <a:endParaRPr lang="en-CA" altLang="en-US" sz="2800" dirty="0" smtClean="0"/>
          </a:p>
          <a:p>
            <a:pPr lvl="1"/>
            <a:r>
              <a:rPr lang="en-CA" altLang="en-US" sz="2800" dirty="0" smtClean="0"/>
              <a:t>KPMG</a:t>
            </a:r>
          </a:p>
          <a:p>
            <a:pPr lvl="1"/>
            <a:r>
              <a:rPr lang="en-CA" altLang="en-US" sz="2800" dirty="0" smtClean="0"/>
              <a:t>PricewaterhouseCoopers</a:t>
            </a:r>
          </a:p>
          <a:p>
            <a:r>
              <a:rPr lang="en-CA" altLang="en-US" sz="3200" dirty="0" smtClean="0"/>
              <a:t>Accounting firms are organized as  partnerships, or as limited liability partnerships (LLPs).</a:t>
            </a:r>
          </a:p>
        </p:txBody>
      </p:sp>
      <p:sp>
        <p:nvSpPr>
          <p:cNvPr id="3789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2391786052"/>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CA" altLang="en-US" smtClean="0"/>
              <a:t>Organization of Public Accounting Firm</a:t>
            </a:r>
          </a:p>
        </p:txBody>
      </p:sp>
      <p:graphicFrame>
        <p:nvGraphicFramePr>
          <p:cNvPr id="6" name="Diagram 5"/>
          <p:cNvGraphicFramePr/>
          <p:nvPr>
            <p:extLst>
              <p:ext uri="{D42A27DB-BD31-4B8C-83A1-F6EECF244321}">
                <p14:modId xmlns:p14="http://schemas.microsoft.com/office/powerpoint/2010/main" val="1309877407"/>
              </p:ext>
            </p:extLst>
          </p:nvPr>
        </p:nvGraphicFramePr>
        <p:xfrm>
          <a:off x="1237673" y="1595439"/>
          <a:ext cx="9184265" cy="45815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891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4143893977"/>
      </p:ext>
    </p:extLst>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3"/>
          <p:cNvSpPr>
            <a:spLocks noGrp="1"/>
          </p:cNvSpPr>
          <p:nvPr>
            <p:ph type="title"/>
          </p:nvPr>
        </p:nvSpPr>
        <p:spPr/>
        <p:txBody>
          <a:bodyPr/>
          <a:lstStyle/>
          <a:p>
            <a:r>
              <a:rPr lang="en-CA" altLang="en-US" smtClean="0"/>
              <a:t>End of Chapter 1</a:t>
            </a:r>
          </a:p>
        </p:txBody>
      </p:sp>
      <p:pic>
        <p:nvPicPr>
          <p:cNvPr id="44035" name="Picture 3" descr="C:\Users\DoddandSusan\AppData\Local\Microsoft\Windows\Temporary Internet Files\Content.IE5\BGDGIL9P\MCj041257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4250" y="2438401"/>
            <a:ext cx="26035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3101503"/>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043614" y="3394076"/>
            <a:ext cx="4167187" cy="492125"/>
          </a:xfrm>
        </p:spPr>
        <p:txBody>
          <a:bodyPr/>
          <a:lstStyle/>
          <a:p>
            <a:pPr>
              <a:defRPr/>
            </a:pPr>
            <a:r>
              <a:rPr lang="en-CA" dirty="0" smtClean="0"/>
              <a:t>Chapter 2</a:t>
            </a:r>
            <a:endParaRPr lang="en-CA" dirty="0"/>
          </a:p>
        </p:txBody>
      </p:sp>
      <p:sp>
        <p:nvSpPr>
          <p:cNvPr id="4099" name="Subtitle 6"/>
          <p:cNvSpPr>
            <a:spLocks noGrp="1"/>
          </p:cNvSpPr>
          <p:nvPr>
            <p:ph type="subTitle" idx="1"/>
          </p:nvPr>
        </p:nvSpPr>
        <p:spPr>
          <a:xfrm>
            <a:off x="6043614" y="4129088"/>
            <a:ext cx="4167187" cy="1738312"/>
          </a:xfrm>
        </p:spPr>
        <p:txBody>
          <a:bodyPr/>
          <a:lstStyle/>
          <a:p>
            <a:r>
              <a:rPr lang="en-CA" altLang="en-US" smtClean="0"/>
              <a:t>Auditors’ Professional Roles and Responsibilities</a:t>
            </a:r>
          </a:p>
        </p:txBody>
      </p:sp>
    </p:spTree>
    <p:extLst>
      <p:ext uri="{BB962C8B-B14F-4D97-AF65-F5344CB8AC3E}">
        <p14:creationId xmlns:p14="http://schemas.microsoft.com/office/powerpoint/2010/main" val="156114853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8"/>
          <p:cNvSpPr>
            <a:spLocks noGrp="1" noChangeArrowheads="1"/>
          </p:cNvSpPr>
          <p:nvPr>
            <p:ph type="title"/>
          </p:nvPr>
        </p:nvSpPr>
        <p:spPr/>
        <p:txBody>
          <a:bodyPr/>
          <a:lstStyle/>
          <a:p>
            <a:r>
              <a:rPr lang="en-CA" altLang="en-US" smtClean="0"/>
              <a:t>Learning Objectives</a:t>
            </a:r>
          </a:p>
        </p:txBody>
      </p:sp>
      <p:sp>
        <p:nvSpPr>
          <p:cNvPr id="5123" name="Rectangle 9"/>
          <p:cNvSpPr>
            <a:spLocks noGrp="1" noChangeArrowheads="1"/>
          </p:cNvSpPr>
          <p:nvPr>
            <p:ph idx="1"/>
          </p:nvPr>
        </p:nvSpPr>
        <p:spPr>
          <a:xfrm>
            <a:off x="323272" y="1600200"/>
            <a:ext cx="11186584" cy="4876800"/>
          </a:xfrm>
        </p:spPr>
        <p:txBody>
          <a:bodyPr/>
          <a:lstStyle/>
          <a:p>
            <a:pPr marL="400050" lvl="1" indent="0">
              <a:buNone/>
            </a:pPr>
            <a:r>
              <a:rPr lang="en-CA" altLang="en-US" sz="2800" dirty="0" smtClean="0"/>
              <a:t>Describe the current audit environment, including developments in regulatory oversight and provincial regulation of public accountants in Canada.</a:t>
            </a:r>
          </a:p>
          <a:p>
            <a:pPr marL="400050" lvl="1" indent="0">
              <a:buNone/>
            </a:pPr>
            <a:r>
              <a:rPr lang="en-CA" altLang="en-US" sz="2800" dirty="0" smtClean="0"/>
              <a:t>List the various practice standards for independent audits of financial statements.</a:t>
            </a:r>
          </a:p>
          <a:p>
            <a:pPr marL="400050" lvl="1" indent="0">
              <a:buNone/>
            </a:pPr>
            <a:r>
              <a:rPr lang="en-CA" altLang="en-US" sz="2800" dirty="0" smtClean="0"/>
              <a:t>Summarize the ethical, examination, and reporting standards that make up generally accepted auditing standards as set out in CPA Canada’s Canadian Auditing Standards.</a:t>
            </a:r>
          </a:p>
          <a:p>
            <a:endParaRPr lang="en-CA" altLang="en-US" dirty="0" smtClean="0"/>
          </a:p>
        </p:txBody>
      </p:sp>
      <p:sp>
        <p:nvSpPr>
          <p:cNvPr id="24" name="Oval 23"/>
          <p:cNvSpPr/>
          <p:nvPr/>
        </p:nvSpPr>
        <p:spPr>
          <a:xfrm>
            <a:off x="406398" y="1711036"/>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1</a:t>
            </a:r>
          </a:p>
        </p:txBody>
      </p:sp>
      <p:sp>
        <p:nvSpPr>
          <p:cNvPr id="25" name="Oval 24"/>
          <p:cNvSpPr/>
          <p:nvPr/>
        </p:nvSpPr>
        <p:spPr>
          <a:xfrm>
            <a:off x="406399" y="3045404"/>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2</a:t>
            </a:r>
          </a:p>
        </p:txBody>
      </p:sp>
      <p:sp>
        <p:nvSpPr>
          <p:cNvPr id="26" name="Oval 25"/>
          <p:cNvSpPr/>
          <p:nvPr/>
        </p:nvSpPr>
        <p:spPr>
          <a:xfrm>
            <a:off x="406399" y="3964135"/>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3</a:t>
            </a:r>
          </a:p>
        </p:txBody>
      </p:sp>
    </p:spTree>
    <p:extLst>
      <p:ext uri="{BB962C8B-B14F-4D97-AF65-F5344CB8AC3E}">
        <p14:creationId xmlns:p14="http://schemas.microsoft.com/office/powerpoint/2010/main" val="27206921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8"/>
          <p:cNvSpPr>
            <a:spLocks noGrp="1" noChangeArrowheads="1"/>
          </p:cNvSpPr>
          <p:nvPr>
            <p:ph type="title"/>
          </p:nvPr>
        </p:nvSpPr>
        <p:spPr/>
        <p:txBody>
          <a:bodyPr/>
          <a:lstStyle/>
          <a:p>
            <a:r>
              <a:rPr lang="en-CA" altLang="en-US" smtClean="0"/>
              <a:t>Learning Objectives</a:t>
            </a:r>
          </a:p>
        </p:txBody>
      </p:sp>
      <p:sp>
        <p:nvSpPr>
          <p:cNvPr id="6147" name="Rectangle 9"/>
          <p:cNvSpPr>
            <a:spLocks noGrp="1" noChangeArrowheads="1"/>
          </p:cNvSpPr>
          <p:nvPr>
            <p:ph idx="1"/>
          </p:nvPr>
        </p:nvSpPr>
        <p:spPr/>
        <p:txBody>
          <a:bodyPr/>
          <a:lstStyle/>
          <a:p>
            <a:pPr marL="400050" lvl="1" indent="0">
              <a:buNone/>
            </a:pPr>
            <a:r>
              <a:rPr lang="en-CA" altLang="en-US" sz="2800" dirty="0" smtClean="0"/>
              <a:t>Explain the importance of general assurance standards using examples of assurance matters.</a:t>
            </a:r>
          </a:p>
          <a:p>
            <a:pPr marL="400050" lvl="1" indent="0">
              <a:buNone/>
            </a:pPr>
            <a:r>
              <a:rPr lang="en-CA" altLang="en-US" sz="2800" dirty="0" smtClean="0"/>
              <a:t>Explain how requirements of quality control standards are monitored for public accounting firms.</a:t>
            </a:r>
          </a:p>
          <a:p>
            <a:endParaRPr lang="en-CA" altLang="en-US" dirty="0" smtClean="0"/>
          </a:p>
        </p:txBody>
      </p:sp>
      <p:sp>
        <p:nvSpPr>
          <p:cNvPr id="27" name="Oval 26"/>
          <p:cNvSpPr/>
          <p:nvPr/>
        </p:nvSpPr>
        <p:spPr>
          <a:xfrm>
            <a:off x="406400" y="1694874"/>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4</a:t>
            </a:r>
          </a:p>
        </p:txBody>
      </p:sp>
      <p:sp>
        <p:nvSpPr>
          <p:cNvPr id="28" name="Oval 27"/>
          <p:cNvSpPr/>
          <p:nvPr/>
        </p:nvSpPr>
        <p:spPr>
          <a:xfrm>
            <a:off x="406399" y="2581565"/>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5</a:t>
            </a:r>
          </a:p>
        </p:txBody>
      </p:sp>
    </p:spTree>
    <p:extLst>
      <p:ext uri="{BB962C8B-B14F-4D97-AF65-F5344CB8AC3E}">
        <p14:creationId xmlns:p14="http://schemas.microsoft.com/office/powerpoint/2010/main" val="28840474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3"/>
          <p:cNvSpPr>
            <a:spLocks noGrp="1"/>
          </p:cNvSpPr>
          <p:nvPr>
            <p:ph type="title"/>
          </p:nvPr>
        </p:nvSpPr>
        <p:spPr/>
        <p:txBody>
          <a:bodyPr/>
          <a:lstStyle/>
          <a:p>
            <a:r>
              <a:rPr lang="en-CA" altLang="en-US" smtClean="0"/>
              <a:t>The Essentials of Auditors’ Professional Roles and Responsibilities</a:t>
            </a:r>
          </a:p>
        </p:txBody>
      </p:sp>
      <p:sp>
        <p:nvSpPr>
          <p:cNvPr id="7171" name="Content Placeholder 4"/>
          <p:cNvSpPr>
            <a:spLocks noGrp="1"/>
          </p:cNvSpPr>
          <p:nvPr>
            <p:ph idx="1"/>
          </p:nvPr>
        </p:nvSpPr>
        <p:spPr/>
        <p:txBody>
          <a:bodyPr/>
          <a:lstStyle/>
          <a:p>
            <a:r>
              <a:rPr lang="en-CA" altLang="en-US" dirty="0" smtClean="0"/>
              <a:t>CPA’s must also demonstrate they can be objective by remaining independent of any potentially conflicting interests, and must </a:t>
            </a:r>
            <a:r>
              <a:rPr lang="en-CA" altLang="en-US" i="1" dirty="0" smtClean="0"/>
              <a:t>maintain independence in fact</a:t>
            </a:r>
            <a:r>
              <a:rPr lang="en-CA" altLang="en-US" dirty="0" smtClean="0"/>
              <a:t> and also </a:t>
            </a:r>
            <a:r>
              <a:rPr lang="en-CA" altLang="en-US" i="1" dirty="0" smtClean="0"/>
              <a:t>independence in appearance</a:t>
            </a:r>
            <a:r>
              <a:rPr lang="en-CA" altLang="en-US" dirty="0" smtClean="0"/>
              <a:t> to outsiders.</a:t>
            </a:r>
          </a:p>
          <a:p>
            <a:r>
              <a:rPr lang="en-CA" altLang="en-US" dirty="0" smtClean="0"/>
              <a:t>The ethics codes identify five situations that can arise in a three-party accountability relationship and, if they exist, can threaten an auditor’s independence: </a:t>
            </a:r>
            <a:r>
              <a:rPr lang="en-CA" altLang="en-US" b="1" i="1" dirty="0" smtClean="0">
                <a:solidFill>
                  <a:srgbClr val="FF0000"/>
                </a:solidFill>
              </a:rPr>
              <a:t>self-review, self-interest, advocacy, familiarity, and intimidation</a:t>
            </a:r>
            <a:r>
              <a:rPr lang="en-CA" altLang="en-US" dirty="0" smtClean="0"/>
              <a:t>.</a:t>
            </a:r>
          </a:p>
        </p:txBody>
      </p:sp>
      <p:sp>
        <p:nvSpPr>
          <p:cNvPr id="717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39466590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altLang="en-US" smtClean="0"/>
              <a:t>The Current Environment of Auditing</a:t>
            </a:r>
          </a:p>
        </p:txBody>
      </p:sp>
      <p:sp>
        <p:nvSpPr>
          <p:cNvPr id="8195" name="Content Placeholder 2"/>
          <p:cNvSpPr>
            <a:spLocks noGrp="1"/>
          </p:cNvSpPr>
          <p:nvPr>
            <p:ph idx="1"/>
          </p:nvPr>
        </p:nvSpPr>
        <p:spPr/>
        <p:txBody>
          <a:bodyPr/>
          <a:lstStyle/>
          <a:p>
            <a:r>
              <a:rPr lang="en-CA" altLang="en-US" smtClean="0"/>
              <a:t>The audit environment has undergone a profound change following several spectacular corporate failures, such as Enron and WorldCom in 2002 and the economic crisis in 2008/2009.</a:t>
            </a:r>
          </a:p>
          <a:p>
            <a:pPr lvl="1"/>
            <a:r>
              <a:rPr lang="en-CA" altLang="en-US" smtClean="0"/>
              <a:t>As a result of these failures, the integrity of capital markets is being questioned all over the world.</a:t>
            </a:r>
          </a:p>
          <a:p>
            <a:pPr lvl="1"/>
            <a:r>
              <a:rPr lang="en-CA" altLang="en-US" smtClean="0"/>
              <a:t>In 2002, drastic legislation was passed in the United States.</a:t>
            </a:r>
          </a:p>
          <a:p>
            <a:pPr lvl="1"/>
            <a:endParaRPr lang="en-CA" altLang="en-US" smtClean="0"/>
          </a:p>
          <a:p>
            <a:endParaRPr lang="en-CA" altLang="en-US" smtClean="0"/>
          </a:p>
        </p:txBody>
      </p:sp>
      <p:sp>
        <p:nvSpPr>
          <p:cNvPr id="819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20225453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CA" altLang="en-US" smtClean="0"/>
              <a:t>Sarbanes-Oxley Act (SOX)</a:t>
            </a:r>
          </a:p>
        </p:txBody>
      </p:sp>
      <p:sp>
        <p:nvSpPr>
          <p:cNvPr id="9219" name="Content Placeholder 2"/>
          <p:cNvSpPr>
            <a:spLocks noGrp="1"/>
          </p:cNvSpPr>
          <p:nvPr>
            <p:ph idx="1"/>
          </p:nvPr>
        </p:nvSpPr>
        <p:spPr/>
        <p:txBody>
          <a:bodyPr/>
          <a:lstStyle/>
          <a:p>
            <a:r>
              <a:rPr lang="en-CA" altLang="en-US" sz="3200" dirty="0" smtClean="0"/>
              <a:t>SOX and the financial disasters that led to it have had an impact around the world:</a:t>
            </a:r>
          </a:p>
          <a:p>
            <a:pPr lvl="1"/>
            <a:r>
              <a:rPr lang="en-CA" altLang="en-US" sz="2800" dirty="0" smtClean="0"/>
              <a:t>In Canada, the CPA Canada helped organize the </a:t>
            </a:r>
            <a:r>
              <a:rPr lang="en-CA" altLang="en-US" sz="2800" b="1" dirty="0" smtClean="0"/>
              <a:t>Canadian Public Accountability Board (CPAB) </a:t>
            </a:r>
            <a:r>
              <a:rPr lang="en-CA" altLang="en-US" sz="2800" dirty="0" smtClean="0"/>
              <a:t>to oversee auditors of public companies.</a:t>
            </a:r>
          </a:p>
          <a:p>
            <a:pPr lvl="1"/>
            <a:r>
              <a:rPr lang="en-CA" altLang="en-US" sz="2800" dirty="0" smtClean="0"/>
              <a:t>The Canadian Coalition for Good Governance was formed by several pension and mutual funds to monitor executives, boards of directors and auditors.</a:t>
            </a:r>
          </a:p>
          <a:p>
            <a:endParaRPr lang="en-CA" altLang="en-US" dirty="0" smtClean="0"/>
          </a:p>
        </p:txBody>
      </p:sp>
      <p:sp>
        <p:nvSpPr>
          <p:cNvPr id="92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6433610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CA" altLang="en-US" smtClean="0"/>
              <a:t>Sarbanes-Oxley Act (SOX)</a:t>
            </a:r>
          </a:p>
        </p:txBody>
      </p:sp>
      <p:sp>
        <p:nvSpPr>
          <p:cNvPr id="10243" name="Rectangle 3"/>
          <p:cNvSpPr>
            <a:spLocks noGrp="1" noChangeArrowheads="1"/>
          </p:cNvSpPr>
          <p:nvPr>
            <p:ph idx="1"/>
          </p:nvPr>
        </p:nvSpPr>
        <p:spPr/>
        <p:txBody>
          <a:bodyPr/>
          <a:lstStyle/>
          <a:p>
            <a:r>
              <a:rPr lang="en-CA" altLang="en-US" smtClean="0"/>
              <a:t>SOX has had impact on management and auditors in the U.S., including:</a:t>
            </a:r>
          </a:p>
          <a:p>
            <a:pPr lvl="1"/>
            <a:r>
              <a:rPr lang="en-CA" altLang="en-US" smtClean="0"/>
              <a:t>Management certification of all its publicly issued financial information</a:t>
            </a:r>
          </a:p>
          <a:p>
            <a:pPr lvl="1"/>
            <a:r>
              <a:rPr lang="en-CA" altLang="en-US" smtClean="0"/>
              <a:t>Evaluation of internal control in statements made by management</a:t>
            </a:r>
          </a:p>
          <a:p>
            <a:pPr lvl="1"/>
            <a:r>
              <a:rPr lang="en-CA" altLang="en-US" smtClean="0"/>
              <a:t>Closer regulation of the profession, including regular monitoring of its activities</a:t>
            </a:r>
          </a:p>
          <a:p>
            <a:pPr lvl="1"/>
            <a:r>
              <a:rPr lang="en-CA" altLang="en-US" smtClean="0"/>
              <a:t>Greater responsibilities assigned to client audit committees</a:t>
            </a:r>
          </a:p>
          <a:p>
            <a:pPr lvl="1"/>
            <a:r>
              <a:rPr lang="en-CA" altLang="en-US" smtClean="0"/>
              <a:t>Increased importance of the role of the internal auditor</a:t>
            </a:r>
          </a:p>
        </p:txBody>
      </p:sp>
      <p:sp>
        <p:nvSpPr>
          <p:cNvPr id="1024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280030722"/>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CA" altLang="en-US" smtClean="0"/>
              <a:t>Sarbanes-Oxley Act (SOX)</a:t>
            </a:r>
          </a:p>
        </p:txBody>
      </p:sp>
      <p:sp>
        <p:nvSpPr>
          <p:cNvPr id="3" name="Content Placeholder 2"/>
          <p:cNvSpPr>
            <a:spLocks noGrp="1"/>
          </p:cNvSpPr>
          <p:nvPr>
            <p:ph idx="1"/>
          </p:nvPr>
        </p:nvSpPr>
        <p:spPr/>
        <p:txBody>
          <a:bodyPr>
            <a:normAutofit/>
          </a:bodyPr>
          <a:lstStyle/>
          <a:p>
            <a:pPr>
              <a:defRPr/>
            </a:pPr>
            <a:r>
              <a:rPr lang="en-CA" b="1" dirty="0" smtClean="0"/>
              <a:t>Internal controls</a:t>
            </a:r>
            <a:r>
              <a:rPr lang="en-CA" dirty="0" smtClean="0"/>
              <a:t> gained increasing importance, as they refer to the system of policies and procedures needed to maintain adherence to a company’s objectives; especially, the accuracy of recordkeeping and safeguarding of assets.</a:t>
            </a:r>
          </a:p>
          <a:p>
            <a:pPr>
              <a:defRPr/>
            </a:pPr>
            <a:r>
              <a:rPr lang="en-CA" b="1" dirty="0" smtClean="0"/>
              <a:t>Audit committees</a:t>
            </a:r>
            <a:r>
              <a:rPr lang="en-CA" dirty="0" smtClean="0"/>
              <a:t> monitor management’s financial reporting responsibilities, including meeting with the external auditors and dealing with various audit and accounting matters that may arise during an audit.</a:t>
            </a:r>
          </a:p>
          <a:p>
            <a:pPr>
              <a:defRPr/>
            </a:pPr>
            <a:r>
              <a:rPr lang="en-CA" b="1" dirty="0" smtClean="0"/>
              <a:t>Corporate governance</a:t>
            </a:r>
            <a:r>
              <a:rPr lang="en-CA" dirty="0" smtClean="0"/>
              <a:t> describes how well a company is run in the interests of shareholders and other stakeholders.</a:t>
            </a:r>
            <a:endParaRPr lang="en-CA" dirty="0"/>
          </a:p>
        </p:txBody>
      </p:sp>
      <p:sp>
        <p:nvSpPr>
          <p:cNvPr id="1126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34219664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CA" altLang="en-US" smtClean="0"/>
              <a:t>Self-Regulation</a:t>
            </a:r>
          </a:p>
        </p:txBody>
      </p:sp>
      <p:sp>
        <p:nvSpPr>
          <p:cNvPr id="12291" name="Rectangle 3"/>
          <p:cNvSpPr>
            <a:spLocks noGrp="1" noChangeArrowheads="1"/>
          </p:cNvSpPr>
          <p:nvPr>
            <p:ph idx="1"/>
          </p:nvPr>
        </p:nvSpPr>
        <p:spPr/>
        <p:txBody>
          <a:bodyPr/>
          <a:lstStyle/>
          <a:p>
            <a:r>
              <a:rPr lang="en-CA" altLang="en-US" dirty="0" smtClean="0"/>
              <a:t>Prior to 2002, the profession was largely </a:t>
            </a:r>
            <a:r>
              <a:rPr lang="en-CA" altLang="en-US" b="1" dirty="0" smtClean="0"/>
              <a:t>self-regulating</a:t>
            </a:r>
            <a:r>
              <a:rPr lang="en-CA" altLang="en-US" dirty="0" smtClean="0"/>
              <a:t> around the world.</a:t>
            </a:r>
          </a:p>
          <a:p>
            <a:pPr lvl="1"/>
            <a:r>
              <a:rPr lang="en-CA" altLang="en-US" dirty="0" smtClean="0"/>
              <a:t>Trust in a self-regulated audit profession changed with the U.S. corporate scandals.</a:t>
            </a:r>
          </a:p>
          <a:p>
            <a:pPr lvl="1"/>
            <a:r>
              <a:rPr lang="en-CA" altLang="en-US" dirty="0" smtClean="0"/>
              <a:t>In the U.S., the PCAOB has final authority on standards, ethics and quality control.</a:t>
            </a:r>
          </a:p>
          <a:p>
            <a:pPr lvl="1"/>
            <a:r>
              <a:rPr lang="en-CA" altLang="en-US" sz="2800" b="1" i="1" dirty="0" smtClean="0"/>
              <a:t>In Canada, the profession remains self-monitoring.</a:t>
            </a:r>
          </a:p>
          <a:p>
            <a:pPr lvl="2"/>
            <a:r>
              <a:rPr lang="en-CA" altLang="en-US" sz="2400" dirty="0" smtClean="0"/>
              <a:t>Public interests, particularly those of vulnerable third parties, must be protected.</a:t>
            </a:r>
          </a:p>
          <a:p>
            <a:pPr lvl="2"/>
            <a:r>
              <a:rPr lang="en-CA" altLang="en-US" sz="2400" dirty="0" smtClean="0"/>
              <a:t>Quality control standards, and CPAB monitoring implemented in recent years, helps to ensure this protection.</a:t>
            </a:r>
          </a:p>
        </p:txBody>
      </p:sp>
      <p:sp>
        <p:nvSpPr>
          <p:cNvPr id="1229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3579010809"/>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6"/>
          <p:cNvSpPr>
            <a:spLocks noGrp="1" noChangeArrowheads="1"/>
          </p:cNvSpPr>
          <p:nvPr>
            <p:ph type="title"/>
          </p:nvPr>
        </p:nvSpPr>
        <p:spPr/>
        <p:txBody>
          <a:bodyPr/>
          <a:lstStyle/>
          <a:p>
            <a:r>
              <a:rPr lang="en-CA" altLang="en-US" smtClean="0"/>
              <a:t>Regulation of Public Accounting</a:t>
            </a:r>
          </a:p>
        </p:txBody>
      </p:sp>
      <p:sp>
        <p:nvSpPr>
          <p:cNvPr id="13315" name="Rectangle 7"/>
          <p:cNvSpPr>
            <a:spLocks noGrp="1" noChangeArrowheads="1"/>
          </p:cNvSpPr>
          <p:nvPr>
            <p:ph idx="1"/>
          </p:nvPr>
        </p:nvSpPr>
        <p:spPr/>
        <p:txBody>
          <a:bodyPr/>
          <a:lstStyle/>
          <a:p>
            <a:r>
              <a:rPr lang="en-CA" altLang="en-US" dirty="0" smtClean="0"/>
              <a:t>Regulation of public accounting in Canada is a </a:t>
            </a:r>
            <a:r>
              <a:rPr lang="en-CA" altLang="en-US" b="1" i="1" dirty="0" smtClean="0"/>
              <a:t>provincial</a:t>
            </a:r>
            <a:r>
              <a:rPr lang="en-CA" altLang="en-US" dirty="0" smtClean="0"/>
              <a:t> matter.</a:t>
            </a:r>
          </a:p>
          <a:p>
            <a:pPr lvl="1"/>
            <a:r>
              <a:rPr lang="en-CA" altLang="en-US" dirty="0" smtClean="0"/>
              <a:t>In recent years, public accounting has been opened to all designations of accountants.</a:t>
            </a:r>
          </a:p>
          <a:p>
            <a:pPr lvl="1"/>
            <a:r>
              <a:rPr lang="en-CA" altLang="en-US" dirty="0" smtClean="0"/>
              <a:t>In addition to provincial regulations, other factors affect the profession, such as securities commissions, federal regulators and the legal environment.</a:t>
            </a:r>
          </a:p>
        </p:txBody>
      </p:sp>
      <p:sp>
        <p:nvSpPr>
          <p:cNvPr id="1331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1250790533"/>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CA" altLang="en-US" smtClean="0"/>
              <a:t>Practice Standards</a:t>
            </a:r>
          </a:p>
        </p:txBody>
      </p:sp>
      <p:sp>
        <p:nvSpPr>
          <p:cNvPr id="14339" name="Content Placeholder 2"/>
          <p:cNvSpPr>
            <a:spLocks noGrp="1"/>
          </p:cNvSpPr>
          <p:nvPr>
            <p:ph idx="1"/>
          </p:nvPr>
        </p:nvSpPr>
        <p:spPr/>
        <p:txBody>
          <a:bodyPr/>
          <a:lstStyle/>
          <a:p>
            <a:r>
              <a:rPr lang="en-CA" altLang="en-US" sz="3200" dirty="0" smtClean="0"/>
              <a:t>Practice standards are general guides for professional work.</a:t>
            </a:r>
          </a:p>
          <a:p>
            <a:pPr lvl="1"/>
            <a:r>
              <a:rPr lang="en-CA" altLang="en-US" sz="2800" dirty="0" smtClean="0"/>
              <a:t>Generally accepted auditing standards (GAAS).</a:t>
            </a:r>
          </a:p>
          <a:p>
            <a:pPr lvl="1"/>
            <a:r>
              <a:rPr lang="en-CA" altLang="en-US" sz="2800" dirty="0" smtClean="0"/>
              <a:t>Assurance standards.</a:t>
            </a:r>
          </a:p>
          <a:p>
            <a:pPr lvl="1"/>
            <a:r>
              <a:rPr lang="en-CA" altLang="en-US" sz="2800" dirty="0" smtClean="0"/>
              <a:t>General Standards of Quality Control for Firms Performing Assurance Engagements (CSQC-1).</a:t>
            </a:r>
          </a:p>
          <a:p>
            <a:pPr lvl="1"/>
            <a:r>
              <a:rPr lang="en-CA" altLang="en-US" sz="2800" dirty="0" smtClean="0"/>
              <a:t>Quality control standards as reflected in firm peer reviews and provincial institutes’ practice inspections.</a:t>
            </a:r>
          </a:p>
        </p:txBody>
      </p:sp>
      <p:sp>
        <p:nvSpPr>
          <p:cNvPr id="1434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LO2</a:t>
            </a:r>
          </a:p>
        </p:txBody>
      </p:sp>
    </p:spTree>
    <p:extLst>
      <p:ext uri="{BB962C8B-B14F-4D97-AF65-F5344CB8AC3E}">
        <p14:creationId xmlns:p14="http://schemas.microsoft.com/office/powerpoint/2010/main" val="330837206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CA" altLang="en-US" smtClean="0"/>
              <a:t>Generally Accepted Auditing Standards  (GAAS)</a:t>
            </a:r>
          </a:p>
        </p:txBody>
      </p:sp>
      <p:sp>
        <p:nvSpPr>
          <p:cNvPr id="15363" name="Content Placeholder 2"/>
          <p:cNvSpPr>
            <a:spLocks noGrp="1"/>
          </p:cNvSpPr>
          <p:nvPr>
            <p:ph idx="1"/>
          </p:nvPr>
        </p:nvSpPr>
        <p:spPr/>
        <p:txBody>
          <a:bodyPr/>
          <a:lstStyle/>
          <a:p>
            <a:r>
              <a:rPr lang="en-CA" altLang="en-US" smtClean="0"/>
              <a:t>GAAS identify the objectives and key principles of the financial statement audit.</a:t>
            </a:r>
          </a:p>
          <a:p>
            <a:pPr lvl="1"/>
            <a:r>
              <a:rPr lang="en-CA" altLang="en-US" smtClean="0"/>
              <a:t>GAAS provides a framework under which all auditing standards are applied.</a:t>
            </a:r>
          </a:p>
          <a:p>
            <a:pPr lvl="1"/>
            <a:r>
              <a:rPr lang="en-CA" altLang="en-US" smtClean="0"/>
              <a:t>The objectives and key principles are found in CAS 200 “</a:t>
            </a:r>
            <a:r>
              <a:rPr lang="en-CA" altLang="en-US" i="1" smtClean="0"/>
              <a:t>Overall Objective of the Independent Auditor, and the Conduct of the Audit in Accordance with Canadian Auditing Standards</a:t>
            </a:r>
            <a:r>
              <a:rPr lang="en-CA" altLang="en-US" smtClean="0"/>
              <a:t>”.</a:t>
            </a:r>
          </a:p>
          <a:p>
            <a:pPr lvl="1"/>
            <a:endParaRPr lang="en-CA" altLang="en-US" smtClean="0"/>
          </a:p>
        </p:txBody>
      </p:sp>
      <p:sp>
        <p:nvSpPr>
          <p:cNvPr id="1536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00456607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CA" altLang="en-US" smtClean="0"/>
              <a:t>GAAS: Objectives of the Audit of Financial Statements</a:t>
            </a:r>
          </a:p>
        </p:txBody>
      </p:sp>
      <p:sp>
        <p:nvSpPr>
          <p:cNvPr id="17411" name="Content Placeholder 2"/>
          <p:cNvSpPr>
            <a:spLocks noGrp="1"/>
          </p:cNvSpPr>
          <p:nvPr>
            <p:ph idx="1"/>
          </p:nvPr>
        </p:nvSpPr>
        <p:spPr/>
        <p:txBody>
          <a:bodyPr/>
          <a:lstStyle/>
          <a:p>
            <a:r>
              <a:rPr lang="en-CA" altLang="en-US" smtClean="0"/>
              <a:t>The overall objective of the audit is to enable the auditor to express an opinion on whether the financial statements are prepared, in all material respects, with an applicable (acceptable) financial reporting framework.</a:t>
            </a:r>
          </a:p>
          <a:p>
            <a:pPr lvl="1"/>
            <a:r>
              <a:rPr lang="en-CA" altLang="en-US" smtClean="0"/>
              <a:t>Note how this objective implies three-party accountability.</a:t>
            </a:r>
          </a:p>
        </p:txBody>
      </p:sp>
      <p:sp>
        <p:nvSpPr>
          <p:cNvPr id="1741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71347391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CA" altLang="en-US" smtClean="0"/>
              <a:t>GAAS: General Standard</a:t>
            </a:r>
          </a:p>
        </p:txBody>
      </p:sp>
      <p:sp>
        <p:nvSpPr>
          <p:cNvPr id="18435" name="Content Placeholder 2"/>
          <p:cNvSpPr>
            <a:spLocks noGrp="1"/>
          </p:cNvSpPr>
          <p:nvPr>
            <p:ph idx="1"/>
          </p:nvPr>
        </p:nvSpPr>
        <p:spPr/>
        <p:txBody>
          <a:bodyPr/>
          <a:lstStyle/>
          <a:p>
            <a:r>
              <a:rPr lang="en-CA" altLang="en-US" sz="3200" dirty="0" smtClean="0"/>
              <a:t>The auditor should comply with relevant professional ethical requirements relating to audit engagements.</a:t>
            </a:r>
          </a:p>
          <a:p>
            <a:pPr lvl="1"/>
            <a:r>
              <a:rPr lang="en-CA" altLang="en-US" sz="2800" dirty="0" smtClean="0"/>
              <a:t>Competence.</a:t>
            </a:r>
          </a:p>
          <a:p>
            <a:pPr lvl="1"/>
            <a:r>
              <a:rPr lang="en-CA" altLang="en-US" sz="2800" dirty="0" smtClean="0"/>
              <a:t>Objectivity and Independence</a:t>
            </a:r>
          </a:p>
          <a:p>
            <a:pPr lvl="1"/>
            <a:r>
              <a:rPr lang="en-CA" altLang="en-US" sz="2800" dirty="0" smtClean="0"/>
              <a:t>Due professional care.</a:t>
            </a:r>
          </a:p>
          <a:p>
            <a:pPr lvl="1"/>
            <a:endParaRPr lang="en-CA" altLang="en-US" dirty="0" smtClean="0"/>
          </a:p>
        </p:txBody>
      </p:sp>
      <p:sp>
        <p:nvSpPr>
          <p:cNvPr id="1843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3663313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title"/>
          </p:nvPr>
        </p:nvSpPr>
        <p:spPr/>
        <p:txBody>
          <a:bodyPr/>
          <a:lstStyle/>
          <a:p>
            <a:r>
              <a:rPr lang="en-CA" altLang="en-US" smtClean="0"/>
              <a:t>GAAS: General Standard — </a:t>
            </a:r>
            <a:br>
              <a:rPr lang="en-CA" altLang="en-US" smtClean="0"/>
            </a:br>
            <a:r>
              <a:rPr lang="en-CA" altLang="en-US" smtClean="0"/>
              <a:t>Competence</a:t>
            </a:r>
          </a:p>
        </p:txBody>
      </p:sp>
      <p:sp>
        <p:nvSpPr>
          <p:cNvPr id="25602" name="Rectangle 2"/>
          <p:cNvSpPr>
            <a:spLocks noGrp="1" noChangeArrowheads="1"/>
          </p:cNvSpPr>
          <p:nvPr>
            <p:ph idx="1"/>
          </p:nvPr>
        </p:nvSpPr>
        <p:spPr/>
        <p:txBody>
          <a:bodyPr>
            <a:normAutofit/>
          </a:bodyPr>
          <a:lstStyle/>
          <a:p>
            <a:pPr>
              <a:defRPr/>
            </a:pPr>
            <a:r>
              <a:rPr lang="en-CA" sz="3200" dirty="0" smtClean="0"/>
              <a:t>Competence refers to </a:t>
            </a:r>
            <a:r>
              <a:rPr lang="en-CA" sz="3200" b="1" i="1" dirty="0" smtClean="0"/>
              <a:t>adequate technical training and proficiency</a:t>
            </a:r>
            <a:r>
              <a:rPr lang="en-CA" sz="3200" dirty="0" smtClean="0"/>
              <a:t>.</a:t>
            </a:r>
          </a:p>
          <a:p>
            <a:pPr lvl="1">
              <a:defRPr/>
            </a:pPr>
            <a:r>
              <a:rPr lang="en-CA" sz="2800" dirty="0" smtClean="0"/>
              <a:t>Competence is gained through education and on-the-job experience.</a:t>
            </a:r>
          </a:p>
          <a:p>
            <a:pPr>
              <a:defRPr/>
            </a:pPr>
            <a:r>
              <a:rPr lang="en-CA" sz="3200" dirty="0" smtClean="0"/>
              <a:t>Competence allows the auditor to:</a:t>
            </a:r>
          </a:p>
          <a:p>
            <a:pPr marL="914400" lvl="1" indent="-457200">
              <a:buFont typeface="+mj-lt"/>
              <a:buAutoNum type="arabicPeriod"/>
              <a:defRPr/>
            </a:pPr>
            <a:r>
              <a:rPr lang="en-CA" sz="2800" dirty="0" smtClean="0"/>
              <a:t>recognize underlying assertions made by management,</a:t>
            </a:r>
          </a:p>
          <a:p>
            <a:pPr marL="914400" lvl="1" indent="-457200">
              <a:buFont typeface="+mj-lt"/>
              <a:buAutoNum type="arabicPeriod"/>
              <a:defRPr/>
            </a:pPr>
            <a:r>
              <a:rPr lang="en-CA" sz="2800" dirty="0" smtClean="0"/>
              <a:t>decide which evidence is relevant to support assertion,</a:t>
            </a:r>
          </a:p>
          <a:p>
            <a:pPr marL="914400" lvl="1" indent="-457200">
              <a:buFont typeface="+mj-lt"/>
              <a:buAutoNum type="arabicPeriod"/>
              <a:defRPr/>
            </a:pPr>
            <a:r>
              <a:rPr lang="en-CA" sz="2800" dirty="0" smtClean="0"/>
              <a:t>select and perform procedures for obtaining evidence, and</a:t>
            </a:r>
          </a:p>
          <a:p>
            <a:pPr marL="914400" lvl="1" indent="-457200">
              <a:buFont typeface="+mj-lt"/>
              <a:buAutoNum type="arabicPeriod"/>
              <a:defRPr/>
            </a:pPr>
            <a:r>
              <a:rPr lang="en-CA" sz="2800" dirty="0" smtClean="0"/>
              <a:t>evaluate evidence for reality and conformity to GAAP.</a:t>
            </a:r>
            <a:endParaRPr lang="en-CA" sz="2800" dirty="0"/>
          </a:p>
        </p:txBody>
      </p:sp>
      <p:sp>
        <p:nvSpPr>
          <p:cNvPr id="1946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927315222"/>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CA" altLang="en-US" smtClean="0"/>
              <a:t>GAAS: General Standard — </a:t>
            </a:r>
            <a:br>
              <a:rPr lang="en-CA" altLang="en-US" smtClean="0"/>
            </a:br>
            <a:r>
              <a:rPr lang="en-CA" altLang="en-US" smtClean="0"/>
              <a:t>Objectivity and Independence	</a:t>
            </a:r>
          </a:p>
        </p:txBody>
      </p:sp>
      <p:sp>
        <p:nvSpPr>
          <p:cNvPr id="20483" name="Rectangle 3"/>
          <p:cNvSpPr>
            <a:spLocks noGrp="1" noChangeArrowheads="1"/>
          </p:cNvSpPr>
          <p:nvPr>
            <p:ph idx="1"/>
          </p:nvPr>
        </p:nvSpPr>
        <p:spPr/>
        <p:txBody>
          <a:bodyPr/>
          <a:lstStyle/>
          <a:p>
            <a:pPr marL="68263" indent="0" eaLnBrk="1" hangingPunct="1">
              <a:buNone/>
            </a:pPr>
            <a:r>
              <a:rPr lang="en-CA" altLang="en-US" sz="3200" dirty="0" smtClean="0"/>
              <a:t>Auditors are expected to have an objective state of mind — that is, have the characteristics of </a:t>
            </a:r>
            <a:r>
              <a:rPr lang="en-CA" altLang="en-US" sz="3200" i="1" dirty="0" smtClean="0"/>
              <a:t>intellectual honesty</a:t>
            </a:r>
            <a:r>
              <a:rPr lang="en-CA" altLang="en-US" sz="3200" dirty="0" smtClean="0"/>
              <a:t>, </a:t>
            </a:r>
            <a:r>
              <a:rPr lang="en-CA" altLang="en-US" sz="3200" i="1" dirty="0" smtClean="0"/>
              <a:t>unbiased</a:t>
            </a:r>
            <a:r>
              <a:rPr lang="en-CA" altLang="en-US" sz="3200" dirty="0" smtClean="0"/>
              <a:t> and </a:t>
            </a:r>
            <a:r>
              <a:rPr lang="en-CA" altLang="en-US" sz="3200" i="1" dirty="0" smtClean="0"/>
              <a:t>impartial</a:t>
            </a:r>
            <a:r>
              <a:rPr lang="en-CA" altLang="en-US" sz="3200" dirty="0" smtClean="0"/>
              <a:t>.</a:t>
            </a:r>
          </a:p>
          <a:p>
            <a:pPr marL="68263" indent="0" eaLnBrk="1" hangingPunct="1">
              <a:buNone/>
            </a:pPr>
            <a:r>
              <a:rPr lang="en-CA" altLang="en-US" sz="3200" dirty="0" smtClean="0"/>
              <a:t>This is achieved by maintaining independence.</a:t>
            </a:r>
          </a:p>
          <a:p>
            <a:pPr lvl="1" eaLnBrk="1" hangingPunct="1"/>
            <a:r>
              <a:rPr lang="en-CA" altLang="en-US" sz="2800" dirty="0" smtClean="0"/>
              <a:t>Independence in fact is the mental attitude, or state of mind of the auditor.</a:t>
            </a:r>
          </a:p>
          <a:p>
            <a:pPr lvl="1" eaLnBrk="1" hangingPunct="1"/>
            <a:r>
              <a:rPr lang="en-CA" altLang="en-US" sz="2800" dirty="0" smtClean="0"/>
              <a:t>Independence in appearance is covered by rules of professional conduct.</a:t>
            </a:r>
          </a:p>
        </p:txBody>
      </p:sp>
      <p:sp>
        <p:nvSpPr>
          <p:cNvPr id="2048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37613294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CA" altLang="en-US" smtClean="0"/>
              <a:t>GAAS: General Standard — </a:t>
            </a:r>
            <a:br>
              <a:rPr lang="en-CA" altLang="en-US" smtClean="0"/>
            </a:br>
            <a:r>
              <a:rPr lang="en-CA" altLang="en-US" smtClean="0"/>
              <a:t>Due Professional Care</a:t>
            </a:r>
          </a:p>
        </p:txBody>
      </p:sp>
      <p:sp>
        <p:nvSpPr>
          <p:cNvPr id="21507" name="Rectangle 3"/>
          <p:cNvSpPr>
            <a:spLocks noGrp="1" noChangeArrowheads="1"/>
          </p:cNvSpPr>
          <p:nvPr>
            <p:ph idx="1"/>
          </p:nvPr>
        </p:nvSpPr>
        <p:spPr/>
        <p:txBody>
          <a:bodyPr>
            <a:normAutofit/>
          </a:bodyPr>
          <a:lstStyle/>
          <a:p>
            <a:pPr>
              <a:defRPr/>
            </a:pPr>
            <a:r>
              <a:rPr lang="en-CA" dirty="0" smtClean="0"/>
              <a:t>Due professional care requires </a:t>
            </a:r>
            <a:r>
              <a:rPr lang="en-CA" i="1" dirty="0" smtClean="0"/>
              <a:t>observance of the rules of professional ethics and GAAS</a:t>
            </a:r>
            <a:r>
              <a:rPr lang="en-CA" dirty="0" smtClean="0"/>
              <a:t>.</a:t>
            </a:r>
          </a:p>
          <a:p>
            <a:pPr lvl="1">
              <a:defRPr/>
            </a:pPr>
            <a:r>
              <a:rPr lang="en-CA" dirty="0" smtClean="0"/>
              <a:t>competent and independent, exercise proper care in planning and supervising the audit, understanding the </a:t>
            </a:r>
            <a:r>
              <a:rPr lang="en-CA" dirty="0" err="1" smtClean="0"/>
              <a:t>auditee’s</a:t>
            </a:r>
            <a:r>
              <a:rPr lang="en-CA" dirty="0" smtClean="0"/>
              <a:t> control structure, and obtaining sufficient appropriate evidence</a:t>
            </a:r>
          </a:p>
          <a:p>
            <a:pPr>
              <a:defRPr/>
            </a:pPr>
            <a:r>
              <a:rPr lang="en-CA" dirty="0" smtClean="0"/>
              <a:t>Due care is best understood in the context of the prudent auditor.</a:t>
            </a:r>
          </a:p>
          <a:p>
            <a:pPr lvl="1">
              <a:defRPr/>
            </a:pPr>
            <a:r>
              <a:rPr lang="en-CA" dirty="0" smtClean="0"/>
              <a:t>Due care is a matter of what competent auditors do and how well they do it.</a:t>
            </a:r>
          </a:p>
          <a:p>
            <a:pPr lvl="1">
              <a:defRPr/>
            </a:pPr>
            <a:r>
              <a:rPr lang="en-CA" dirty="0" smtClean="0"/>
              <a:t>Determination of due care must be reached on the basis of facts and circumstances in the case.</a:t>
            </a:r>
          </a:p>
          <a:p>
            <a:pPr lvl="1">
              <a:defRPr/>
            </a:pPr>
            <a:r>
              <a:rPr lang="en-CA" dirty="0" smtClean="0"/>
              <a:t>Due care is frequently at issue in legal suits.</a:t>
            </a:r>
          </a:p>
        </p:txBody>
      </p:sp>
      <p:sp>
        <p:nvSpPr>
          <p:cNvPr id="2150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1493923336"/>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CA" altLang="en-US" smtClean="0"/>
              <a:t>GAAS: Examination Standards — </a:t>
            </a:r>
            <a:br>
              <a:rPr lang="en-CA" altLang="en-US" smtClean="0"/>
            </a:br>
            <a:r>
              <a:rPr lang="en-CA" altLang="en-US" smtClean="0"/>
              <a:t>Conduct and Scope</a:t>
            </a:r>
          </a:p>
        </p:txBody>
      </p:sp>
      <p:sp>
        <p:nvSpPr>
          <p:cNvPr id="23555" name="Content Placeholder 2"/>
          <p:cNvSpPr>
            <a:spLocks noGrp="1"/>
          </p:cNvSpPr>
          <p:nvPr>
            <p:ph idx="1"/>
          </p:nvPr>
        </p:nvSpPr>
        <p:spPr/>
        <p:txBody>
          <a:bodyPr/>
          <a:lstStyle/>
          <a:p>
            <a:r>
              <a:rPr lang="en-CA" altLang="en-US" smtClean="0"/>
              <a:t>The auditor should </a:t>
            </a:r>
            <a:r>
              <a:rPr lang="en-CA" altLang="en-US" b="1" i="1" smtClean="0"/>
              <a:t>conduct an audit</a:t>
            </a:r>
            <a:r>
              <a:rPr lang="en-CA" altLang="en-US" smtClean="0"/>
              <a:t> in accordance with Canadian Audit Standards (CASs) and the CAPNs. </a:t>
            </a:r>
          </a:p>
          <a:p>
            <a:endParaRPr lang="en-CA" altLang="en-US" smtClean="0"/>
          </a:p>
          <a:p>
            <a:r>
              <a:rPr lang="en-CA" altLang="en-US" smtClean="0"/>
              <a:t>In determining the audit procedures to perform in accord with CAS’s “</a:t>
            </a:r>
            <a:r>
              <a:rPr lang="en-CA" altLang="en-US" b="1" i="1" smtClean="0"/>
              <a:t>scope of an audit</a:t>
            </a:r>
            <a:r>
              <a:rPr lang="en-CA" altLang="en-US" smtClean="0"/>
              <a:t>,” the auditor should comply with each CAS relevant to the audit.</a:t>
            </a:r>
          </a:p>
          <a:p>
            <a:endParaRPr lang="en-CA" altLang="en-US" smtClean="0"/>
          </a:p>
        </p:txBody>
      </p:sp>
      <p:sp>
        <p:nvSpPr>
          <p:cNvPr id="2355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2392389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CA" altLang="en-US" smtClean="0"/>
              <a:t>GAAS: Examination Standards — </a:t>
            </a:r>
            <a:br>
              <a:rPr lang="en-CA" altLang="en-US" smtClean="0"/>
            </a:br>
            <a:r>
              <a:rPr lang="en-CA" altLang="en-US" smtClean="0"/>
              <a:t>Reasonable Assurance and Audit Risk</a:t>
            </a:r>
          </a:p>
        </p:txBody>
      </p:sp>
      <p:sp>
        <p:nvSpPr>
          <p:cNvPr id="24579" name="Content Placeholder 2"/>
          <p:cNvSpPr>
            <a:spLocks noGrp="1"/>
          </p:cNvSpPr>
          <p:nvPr>
            <p:ph idx="1"/>
          </p:nvPr>
        </p:nvSpPr>
        <p:spPr/>
        <p:txBody>
          <a:bodyPr/>
          <a:lstStyle/>
          <a:p>
            <a:r>
              <a:rPr lang="en-CA" altLang="en-US" smtClean="0"/>
              <a:t>The auditor should obtain </a:t>
            </a:r>
            <a:r>
              <a:rPr lang="en-CA" altLang="en-US" b="1" i="1" smtClean="0"/>
              <a:t>reasonable assurance</a:t>
            </a:r>
            <a:r>
              <a:rPr lang="en-CA" altLang="en-US" smtClean="0"/>
              <a:t> that the financial statements taken as a whole are free from material misstatement, whether due to fraud or error.</a:t>
            </a:r>
          </a:p>
          <a:p>
            <a:pPr lvl="1"/>
            <a:r>
              <a:rPr lang="en-CA" altLang="en-US" smtClean="0"/>
              <a:t>a degree of confidence of 90%–99% confidence would be normal.  95% confidence is the most common degree of confidence.</a:t>
            </a:r>
          </a:p>
          <a:p>
            <a:endParaRPr lang="en-CA" altLang="en-US" smtClean="0"/>
          </a:p>
          <a:p>
            <a:r>
              <a:rPr lang="en-CA" altLang="en-US" smtClean="0"/>
              <a:t>The risk that an auditor expresses an inappropriate audit opinion when the financial statements are materially misstated is </a:t>
            </a:r>
            <a:r>
              <a:rPr lang="en-CA" altLang="en-US" b="1" i="1" smtClean="0"/>
              <a:t>audit risk</a:t>
            </a:r>
            <a:r>
              <a:rPr lang="en-CA" altLang="en-US" smtClean="0"/>
              <a:t>.</a:t>
            </a:r>
          </a:p>
        </p:txBody>
      </p:sp>
      <p:sp>
        <p:nvSpPr>
          <p:cNvPr id="2458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0934198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CA" altLang="en-US" smtClean="0"/>
              <a:t>GAAS: Examination Standards — </a:t>
            </a:r>
            <a:br>
              <a:rPr lang="en-CA" altLang="en-US" smtClean="0"/>
            </a:br>
            <a:r>
              <a:rPr lang="en-CA" altLang="en-US" smtClean="0"/>
              <a:t>Planning and Supervision</a:t>
            </a:r>
          </a:p>
        </p:txBody>
      </p:sp>
      <p:sp>
        <p:nvSpPr>
          <p:cNvPr id="25603" name="Content Placeholder 2"/>
          <p:cNvSpPr>
            <a:spLocks noGrp="1"/>
          </p:cNvSpPr>
          <p:nvPr>
            <p:ph idx="1"/>
          </p:nvPr>
        </p:nvSpPr>
        <p:spPr/>
        <p:txBody>
          <a:bodyPr/>
          <a:lstStyle/>
          <a:p>
            <a:r>
              <a:rPr lang="en-CA" altLang="en-US" smtClean="0"/>
              <a:t>The auditor should </a:t>
            </a:r>
            <a:r>
              <a:rPr lang="en-CA" altLang="en-US" b="1" i="1" smtClean="0"/>
              <a:t>plan and perform an audit</a:t>
            </a:r>
            <a:r>
              <a:rPr lang="en-CA" altLang="en-US" smtClean="0"/>
              <a:t> to reduce audit risk to an acceptably low level that is consistent with the objective of an audit.</a:t>
            </a:r>
          </a:p>
          <a:p>
            <a:pPr lvl="1"/>
            <a:r>
              <a:rPr lang="en-CA" altLang="en-US" smtClean="0"/>
              <a:t>The risk that an auditor expresses an inappropriate audit opinion when the financial statements contain material misstatement is audit risk.</a:t>
            </a:r>
          </a:p>
        </p:txBody>
      </p:sp>
      <p:sp>
        <p:nvSpPr>
          <p:cNvPr id="2560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5059646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CA" altLang="en-US" smtClean="0"/>
              <a:t>GAAS: Examination Standards — </a:t>
            </a:r>
            <a:br>
              <a:rPr lang="en-CA" altLang="en-US" smtClean="0"/>
            </a:br>
            <a:r>
              <a:rPr lang="en-CA" altLang="en-US" smtClean="0"/>
              <a:t>Planning and Supervision</a:t>
            </a:r>
          </a:p>
        </p:txBody>
      </p:sp>
      <p:sp>
        <p:nvSpPr>
          <p:cNvPr id="27651" name="Rectangle 3"/>
          <p:cNvSpPr>
            <a:spLocks noGrp="1" noChangeArrowheads="1"/>
          </p:cNvSpPr>
          <p:nvPr>
            <p:ph idx="1"/>
          </p:nvPr>
        </p:nvSpPr>
        <p:spPr/>
        <p:txBody>
          <a:bodyPr/>
          <a:lstStyle/>
          <a:p>
            <a:r>
              <a:rPr lang="en-CA" altLang="en-US" smtClean="0"/>
              <a:t>A written audit program is desirable.</a:t>
            </a:r>
          </a:p>
          <a:p>
            <a:pPr lvl="1"/>
            <a:r>
              <a:rPr lang="en-CA" altLang="en-US" smtClean="0"/>
              <a:t>The audit program is a list of procedures the auditor will need to perform to complete the audit.</a:t>
            </a:r>
          </a:p>
          <a:p>
            <a:r>
              <a:rPr lang="en-CA" altLang="en-US" smtClean="0"/>
              <a:t>Understanding of the client’s business is an absolute necessity. </a:t>
            </a:r>
          </a:p>
          <a:p>
            <a:pPr lvl="1"/>
            <a:r>
              <a:rPr lang="en-CA" altLang="en-US" smtClean="0"/>
              <a:t>The auditor must understand the events, transactions and practices that will have an effect on the financial statements.</a:t>
            </a:r>
          </a:p>
        </p:txBody>
      </p:sp>
      <p:sp>
        <p:nvSpPr>
          <p:cNvPr id="2765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3596012236"/>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4"/>
          <p:cNvSpPr>
            <a:spLocks noGrp="1" noChangeArrowheads="1"/>
          </p:cNvSpPr>
          <p:nvPr>
            <p:ph type="title"/>
          </p:nvPr>
        </p:nvSpPr>
        <p:spPr/>
        <p:txBody>
          <a:bodyPr/>
          <a:lstStyle/>
          <a:p>
            <a:r>
              <a:rPr lang="en-CA" altLang="en-US" smtClean="0"/>
              <a:t>GAAS: Examination Standards — </a:t>
            </a:r>
            <a:br>
              <a:rPr lang="en-CA" altLang="en-US" smtClean="0"/>
            </a:br>
            <a:r>
              <a:rPr lang="en-CA" altLang="en-US" smtClean="0"/>
              <a:t>Internal Control Assessment</a:t>
            </a:r>
          </a:p>
        </p:txBody>
      </p:sp>
      <p:sp>
        <p:nvSpPr>
          <p:cNvPr id="30723" name="Rectangle 5"/>
          <p:cNvSpPr>
            <a:spLocks noGrp="1" noChangeArrowheads="1"/>
          </p:cNvSpPr>
          <p:nvPr>
            <p:ph idx="1"/>
          </p:nvPr>
        </p:nvSpPr>
        <p:spPr/>
        <p:txBody>
          <a:bodyPr/>
          <a:lstStyle/>
          <a:p>
            <a:r>
              <a:rPr lang="en-CA" altLang="en-US" smtClean="0"/>
              <a:t>Examination standard CAS 315.12-23 requires an understanding of the auditee’s internal control.</a:t>
            </a:r>
          </a:p>
          <a:p>
            <a:pPr lvl="1"/>
            <a:r>
              <a:rPr lang="en-CA" altLang="en-US" smtClean="0"/>
              <a:t>This consists of a company’s control environment, accounting system, and control procedures.</a:t>
            </a:r>
          </a:p>
          <a:p>
            <a:r>
              <a:rPr lang="en-CA" altLang="en-US" smtClean="0"/>
              <a:t>Good internal control reduces the probability of errors or irregularities in the financial statements. </a:t>
            </a:r>
          </a:p>
          <a:p>
            <a:pPr lvl="1"/>
            <a:r>
              <a:rPr lang="en-CA" altLang="en-US" smtClean="0"/>
              <a:t>Internal control is a system’s capability to prevent or detect material data processing errors or fraud and provide for correction on a timely basis.</a:t>
            </a:r>
          </a:p>
          <a:p>
            <a:pPr lvl="1"/>
            <a:r>
              <a:rPr lang="en-CA" altLang="en-US" smtClean="0"/>
              <a:t>Understanding internal controls is the foundation for assessment of control risk.</a:t>
            </a:r>
          </a:p>
          <a:p>
            <a:pPr lvl="1"/>
            <a:endParaRPr lang="en-CA" altLang="en-US" smtClean="0"/>
          </a:p>
        </p:txBody>
      </p:sp>
      <p:sp>
        <p:nvSpPr>
          <p:cNvPr id="3072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1897257759"/>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p:txBody>
          <a:bodyPr/>
          <a:lstStyle/>
          <a:p>
            <a:r>
              <a:rPr lang="en-CA" altLang="en-US" smtClean="0"/>
              <a:t>GAAS: Examination Standards — </a:t>
            </a:r>
            <a:br>
              <a:rPr lang="en-CA" altLang="en-US" smtClean="0"/>
            </a:br>
            <a:r>
              <a:rPr lang="en-CA" altLang="en-US" smtClean="0"/>
              <a:t>Sufficient Appropriate Evidential Matter</a:t>
            </a:r>
          </a:p>
        </p:txBody>
      </p:sp>
      <p:sp>
        <p:nvSpPr>
          <p:cNvPr id="31747" name="Content Placeholder 4"/>
          <p:cNvSpPr>
            <a:spLocks noGrp="1"/>
          </p:cNvSpPr>
          <p:nvPr>
            <p:ph idx="1"/>
          </p:nvPr>
        </p:nvSpPr>
        <p:spPr/>
        <p:txBody>
          <a:bodyPr/>
          <a:lstStyle/>
          <a:p>
            <a:r>
              <a:rPr lang="en-CA" altLang="en-US" sz="3200" dirty="0" smtClean="0"/>
              <a:t>CAS 200 requires auditors to obtain enough </a:t>
            </a:r>
            <a:r>
              <a:rPr lang="en-CA" altLang="en-US" sz="3200" b="1" dirty="0" smtClean="0"/>
              <a:t>evidence</a:t>
            </a:r>
            <a:r>
              <a:rPr lang="en-CA" altLang="en-US" sz="3200" dirty="0" smtClean="0"/>
              <a:t> to justify opinions.</a:t>
            </a:r>
          </a:p>
          <a:p>
            <a:pPr lvl="1"/>
            <a:r>
              <a:rPr lang="en-CA" altLang="en-US" sz="2800" dirty="0" smtClean="0"/>
              <a:t>Appropriate evidence is both </a:t>
            </a:r>
            <a:r>
              <a:rPr lang="en-CA" altLang="en-US" sz="2800" i="1" dirty="0" smtClean="0"/>
              <a:t>reliable</a:t>
            </a:r>
            <a:r>
              <a:rPr lang="en-CA" altLang="en-US" sz="2800" dirty="0" smtClean="0"/>
              <a:t> and </a:t>
            </a:r>
            <a:r>
              <a:rPr lang="en-CA" altLang="en-US" sz="2800" i="1" dirty="0" smtClean="0"/>
              <a:t>relevant</a:t>
            </a:r>
            <a:r>
              <a:rPr lang="en-CA" altLang="en-US" sz="2800" dirty="0" smtClean="0"/>
              <a:t>.</a:t>
            </a:r>
          </a:p>
          <a:p>
            <a:pPr lvl="1"/>
            <a:r>
              <a:rPr lang="en-CA" altLang="en-US" sz="2800" dirty="0" smtClean="0"/>
              <a:t>The standards require </a:t>
            </a:r>
            <a:r>
              <a:rPr lang="en-CA" altLang="en-US" sz="2800" i="1" dirty="0" smtClean="0"/>
              <a:t>sufficient</a:t>
            </a:r>
            <a:r>
              <a:rPr lang="en-CA" altLang="en-US" sz="2800" dirty="0" smtClean="0"/>
              <a:t>, not absolute, evidence.</a:t>
            </a:r>
          </a:p>
        </p:txBody>
      </p:sp>
      <p:sp>
        <p:nvSpPr>
          <p:cNvPr id="317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730012280"/>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CA" altLang="en-US" smtClean="0"/>
              <a:t>GAAS: Reporting Standards </a:t>
            </a:r>
          </a:p>
        </p:txBody>
      </p:sp>
      <p:sp>
        <p:nvSpPr>
          <p:cNvPr id="32771" name="Rectangle 3"/>
          <p:cNvSpPr>
            <a:spLocks noGrp="1" noChangeArrowheads="1"/>
          </p:cNvSpPr>
          <p:nvPr>
            <p:ph idx="1"/>
          </p:nvPr>
        </p:nvSpPr>
        <p:spPr/>
        <p:txBody>
          <a:bodyPr/>
          <a:lstStyle/>
          <a:p>
            <a:r>
              <a:rPr lang="en-CA" altLang="en-US" smtClean="0"/>
              <a:t>The report should identify the financial statements and distinguish between the responsibilities of management and the responsibilities of the auditor.</a:t>
            </a:r>
          </a:p>
          <a:p>
            <a:endParaRPr lang="en-CA" altLang="en-US" smtClean="0"/>
          </a:p>
          <a:p>
            <a:r>
              <a:rPr lang="en-CA" altLang="en-US" smtClean="0"/>
              <a:t>The auditor should determine whether the financial reporting framework adopted by management in preparing the financial statements is acceptable.</a:t>
            </a:r>
          </a:p>
        </p:txBody>
      </p:sp>
      <p:sp>
        <p:nvSpPr>
          <p:cNvPr id="3277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478435316"/>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CA" altLang="en-US" smtClean="0"/>
              <a:t>GAAS: Reporting Standards — </a:t>
            </a:r>
            <a:br>
              <a:rPr lang="en-CA" altLang="en-US" smtClean="0"/>
            </a:br>
            <a:r>
              <a:rPr lang="en-CA" altLang="en-US" smtClean="0"/>
              <a:t>Standard Unmodified Opinion Report</a:t>
            </a:r>
          </a:p>
        </p:txBody>
      </p:sp>
      <p:sp>
        <p:nvSpPr>
          <p:cNvPr id="34819" name="Rectangle 3"/>
          <p:cNvSpPr>
            <a:spLocks noGrp="1" noChangeArrowheads="1"/>
          </p:cNvSpPr>
          <p:nvPr>
            <p:ph idx="1"/>
          </p:nvPr>
        </p:nvSpPr>
        <p:spPr/>
        <p:txBody>
          <a:bodyPr/>
          <a:lstStyle/>
          <a:p>
            <a:r>
              <a:rPr lang="en-CA" altLang="en-US" b="1" smtClean="0"/>
              <a:t>Unmodified opinion</a:t>
            </a:r>
            <a:r>
              <a:rPr lang="en-CA" altLang="en-US" smtClean="0"/>
              <a:t> audit report — good, as the auditor is not calling attention to anything that may be wrong in the statements; there are no reservations.</a:t>
            </a:r>
          </a:p>
          <a:p>
            <a:pPr lvl="1"/>
            <a:r>
              <a:rPr lang="en-CA" altLang="en-US" smtClean="0"/>
              <a:t>Auditing standards dictate use of a standard report.</a:t>
            </a:r>
          </a:p>
          <a:p>
            <a:endParaRPr lang="en-CA" altLang="en-US" smtClean="0"/>
          </a:p>
          <a:p>
            <a:r>
              <a:rPr lang="en-CA" altLang="en-US" b="1" smtClean="0"/>
              <a:t>Modified opinion</a:t>
            </a:r>
            <a:r>
              <a:rPr lang="en-CA" altLang="en-US" smtClean="0"/>
              <a:t> audit report — bad, as the auditor reports a departure from GAAP, or a limitation in the scope of the audit.</a:t>
            </a:r>
          </a:p>
        </p:txBody>
      </p:sp>
      <p:sp>
        <p:nvSpPr>
          <p:cNvPr id="348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1999679186"/>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CA" altLang="en-US" smtClean="0"/>
              <a:t>Generally Accepted Accounting Principles (GAAP)</a:t>
            </a:r>
          </a:p>
        </p:txBody>
      </p:sp>
      <p:sp>
        <p:nvSpPr>
          <p:cNvPr id="46083" name="Rectangle 3"/>
          <p:cNvSpPr>
            <a:spLocks noGrp="1" noChangeArrowheads="1"/>
          </p:cNvSpPr>
          <p:nvPr>
            <p:ph idx="1"/>
          </p:nvPr>
        </p:nvSpPr>
        <p:spPr/>
        <p:txBody>
          <a:bodyPr/>
          <a:lstStyle/>
          <a:p>
            <a:r>
              <a:rPr lang="en-CA" altLang="en-US" sz="3200" dirty="0" smtClean="0"/>
              <a:t>The auditor’s opinion reflects accordance with Canadian GAAP.</a:t>
            </a:r>
          </a:p>
          <a:p>
            <a:pPr lvl="1"/>
            <a:r>
              <a:rPr lang="en-CA" altLang="en-US" sz="2800" dirty="0" smtClean="0"/>
              <a:t>GAAP can come from a variety of sources.</a:t>
            </a:r>
          </a:p>
          <a:p>
            <a:pPr lvl="1"/>
            <a:r>
              <a:rPr lang="en-CA" altLang="en-US" sz="2800" dirty="0" smtClean="0"/>
              <a:t>The auditor’s opinion implies</a:t>
            </a:r>
          </a:p>
          <a:p>
            <a:pPr lvl="2"/>
            <a:r>
              <a:rPr lang="en-CA" altLang="en-US" sz="2400" dirty="0" smtClean="0"/>
              <a:t>Accounting principles used are generally accepted</a:t>
            </a:r>
          </a:p>
          <a:p>
            <a:pPr lvl="2"/>
            <a:r>
              <a:rPr lang="en-CA" altLang="en-US" sz="2400" dirty="0" smtClean="0"/>
              <a:t>Accounting principles used are appropriate</a:t>
            </a:r>
          </a:p>
          <a:p>
            <a:pPr lvl="2"/>
            <a:r>
              <a:rPr lang="en-CA" altLang="en-US" sz="2400" dirty="0" smtClean="0"/>
              <a:t>Statement and notes are informative</a:t>
            </a:r>
          </a:p>
          <a:p>
            <a:pPr lvl="2"/>
            <a:r>
              <a:rPr lang="en-CA" altLang="en-US" sz="2400" dirty="0" smtClean="0"/>
              <a:t>Classification and summarization is appropriate</a:t>
            </a:r>
          </a:p>
          <a:p>
            <a:pPr lvl="2"/>
            <a:r>
              <a:rPr lang="en-CA" altLang="en-US" sz="2400" dirty="0" smtClean="0"/>
              <a:t>Statements are accurate within materiality</a:t>
            </a:r>
          </a:p>
          <a:p>
            <a:pPr lvl="2"/>
            <a:endParaRPr lang="en-CA" altLang="en-US" dirty="0" smtClean="0"/>
          </a:p>
        </p:txBody>
      </p:sp>
      <p:sp>
        <p:nvSpPr>
          <p:cNvPr id="4608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527920535"/>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CA" altLang="en-US" smtClean="0"/>
              <a:t>Adequate Disclosure</a:t>
            </a:r>
          </a:p>
        </p:txBody>
      </p:sp>
      <p:sp>
        <p:nvSpPr>
          <p:cNvPr id="48131" name="Content Placeholder 2"/>
          <p:cNvSpPr>
            <a:spLocks noGrp="1"/>
          </p:cNvSpPr>
          <p:nvPr>
            <p:ph idx="1"/>
          </p:nvPr>
        </p:nvSpPr>
        <p:spPr/>
        <p:txBody>
          <a:bodyPr/>
          <a:lstStyle/>
          <a:p>
            <a:r>
              <a:rPr lang="en-CA" altLang="en-US" sz="3200" dirty="0" smtClean="0"/>
              <a:t>The audit opinion also implies that there is adequate disclosure of all the important accounting information users need.</a:t>
            </a:r>
          </a:p>
          <a:p>
            <a:pPr lvl="1"/>
            <a:r>
              <a:rPr lang="en-CA" altLang="en-US" sz="2800" dirty="0" smtClean="0"/>
              <a:t>Evaluating disclosure requires significant exercise of professional judgment.</a:t>
            </a:r>
          </a:p>
          <a:p>
            <a:pPr lvl="1"/>
            <a:r>
              <a:rPr lang="en-CA" altLang="en-US" sz="2800" dirty="0" smtClean="0"/>
              <a:t>Lack of disclosure is a departure from GAAP and may require a modified audit report.</a:t>
            </a:r>
          </a:p>
        </p:txBody>
      </p:sp>
      <p:sp>
        <p:nvSpPr>
          <p:cNvPr id="4813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420367893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4"/>
          <p:cNvSpPr>
            <a:spLocks noGrp="1" noChangeArrowheads="1"/>
          </p:cNvSpPr>
          <p:nvPr>
            <p:ph type="title"/>
          </p:nvPr>
        </p:nvSpPr>
        <p:spPr/>
        <p:txBody>
          <a:bodyPr/>
          <a:lstStyle/>
          <a:p>
            <a:r>
              <a:rPr lang="en-CA" altLang="en-US" smtClean="0"/>
              <a:t> Report Content</a:t>
            </a:r>
          </a:p>
        </p:txBody>
      </p:sp>
      <p:sp>
        <p:nvSpPr>
          <p:cNvPr id="49155" name="Rectangle 5"/>
          <p:cNvSpPr>
            <a:spLocks noGrp="1" noChangeArrowheads="1"/>
          </p:cNvSpPr>
          <p:nvPr>
            <p:ph idx="1"/>
          </p:nvPr>
        </p:nvSpPr>
        <p:spPr/>
        <p:txBody>
          <a:bodyPr/>
          <a:lstStyle/>
          <a:p>
            <a:r>
              <a:rPr lang="en-CA" altLang="en-US" smtClean="0"/>
              <a:t>Report shall contain either an expression of opinion or an assertion that an opinion cannot be expressed.</a:t>
            </a:r>
          </a:p>
          <a:p>
            <a:pPr lvl="1"/>
            <a:r>
              <a:rPr lang="en-CA" altLang="en-US" smtClean="0"/>
              <a:t>Opinion could be </a:t>
            </a:r>
            <a:r>
              <a:rPr lang="en-CA" altLang="en-US" b="1" smtClean="0"/>
              <a:t>unmodified</a:t>
            </a:r>
            <a:r>
              <a:rPr lang="en-CA" altLang="en-US" smtClean="0"/>
              <a:t>, </a:t>
            </a:r>
            <a:r>
              <a:rPr lang="en-CA" altLang="en-US" b="1" smtClean="0"/>
              <a:t>modified</a:t>
            </a:r>
            <a:r>
              <a:rPr lang="en-CA" altLang="en-US" smtClean="0"/>
              <a:t>, or </a:t>
            </a:r>
            <a:r>
              <a:rPr lang="en-CA" altLang="en-US" b="1" smtClean="0"/>
              <a:t>adverse</a:t>
            </a:r>
            <a:r>
              <a:rPr lang="en-CA" altLang="en-US" smtClean="0"/>
              <a:t>.</a:t>
            </a:r>
          </a:p>
          <a:p>
            <a:pPr lvl="1"/>
            <a:r>
              <a:rPr lang="en-CA" altLang="en-US" smtClean="0"/>
              <a:t>A </a:t>
            </a:r>
            <a:r>
              <a:rPr lang="en-CA" altLang="en-US" b="1" smtClean="0"/>
              <a:t>disclaimer of opinion</a:t>
            </a:r>
            <a:r>
              <a:rPr lang="en-CA" altLang="en-US" smtClean="0"/>
              <a:t> is an auditor’s declaration that no opinion is given.</a:t>
            </a:r>
          </a:p>
          <a:p>
            <a:pPr lvl="1"/>
            <a:r>
              <a:rPr lang="en-CA" altLang="en-US" smtClean="0"/>
              <a:t>An explanation is required whenever there is a report reservation.</a:t>
            </a:r>
          </a:p>
        </p:txBody>
      </p:sp>
      <p:sp>
        <p:nvSpPr>
          <p:cNvPr id="4915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704109657"/>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CA" altLang="en-US" smtClean="0"/>
              <a:t>Assurance Standards</a:t>
            </a:r>
          </a:p>
        </p:txBody>
      </p:sp>
      <p:sp>
        <p:nvSpPr>
          <p:cNvPr id="51203" name="Rectangle 3"/>
          <p:cNvSpPr>
            <a:spLocks noGrp="1" noChangeArrowheads="1"/>
          </p:cNvSpPr>
          <p:nvPr>
            <p:ph idx="1"/>
          </p:nvPr>
        </p:nvSpPr>
        <p:spPr/>
        <p:txBody>
          <a:bodyPr/>
          <a:lstStyle/>
          <a:p>
            <a:r>
              <a:rPr lang="en-CA" altLang="en-US" smtClean="0"/>
              <a:t>Assertion:  A statement about some aspect of a subject matter.</a:t>
            </a:r>
          </a:p>
          <a:p>
            <a:endParaRPr lang="en-CA" altLang="en-US" smtClean="0"/>
          </a:p>
          <a:p>
            <a:r>
              <a:rPr lang="en-CA" altLang="en-US" smtClean="0"/>
              <a:t>Assurance standards can be applied to written and unwritten assertions.</a:t>
            </a:r>
          </a:p>
          <a:p>
            <a:pPr lvl="1"/>
            <a:r>
              <a:rPr lang="en-CA" altLang="en-US" smtClean="0"/>
              <a:t>Unwritten — direct reporting engagements</a:t>
            </a:r>
          </a:p>
          <a:p>
            <a:pPr lvl="1"/>
            <a:r>
              <a:rPr lang="en-CA" altLang="en-US" smtClean="0"/>
              <a:t>Written — attest engagements</a:t>
            </a:r>
          </a:p>
          <a:p>
            <a:pPr lvl="2"/>
            <a:r>
              <a:rPr lang="en-CA" altLang="en-US" smtClean="0"/>
              <a:t>Audits and reviews are considered attest engagements.</a:t>
            </a:r>
          </a:p>
        </p:txBody>
      </p:sp>
      <p:sp>
        <p:nvSpPr>
          <p:cNvPr id="5120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303689007"/>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en-CA" altLang="en-US" smtClean="0"/>
              <a:t>Elements of Quality Control</a:t>
            </a:r>
          </a:p>
        </p:txBody>
      </p:sp>
      <p:sp>
        <p:nvSpPr>
          <p:cNvPr id="56323" name="Rectangle 3"/>
          <p:cNvSpPr>
            <a:spLocks noGrp="1" noChangeArrowheads="1"/>
          </p:cNvSpPr>
          <p:nvPr>
            <p:ph idx="1"/>
          </p:nvPr>
        </p:nvSpPr>
        <p:spPr/>
        <p:txBody>
          <a:bodyPr/>
          <a:lstStyle/>
          <a:p>
            <a:r>
              <a:rPr lang="en-CA" altLang="en-US" sz="3200" dirty="0" smtClean="0"/>
              <a:t>Quality control frameworks have been developed by CPA Canada, the IFAC, and by the AICPA.</a:t>
            </a:r>
          </a:p>
          <a:p>
            <a:pPr lvl="1"/>
            <a:r>
              <a:rPr lang="en-CA" altLang="en-US" sz="2800" dirty="0" smtClean="0"/>
              <a:t>Quality control in audit firms has received considerable attention in recent years.</a:t>
            </a:r>
          </a:p>
        </p:txBody>
      </p:sp>
      <p:sp>
        <p:nvSpPr>
          <p:cNvPr id="5632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327861099"/>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CA" altLang="en-US" smtClean="0"/>
              <a:t>Accountability Boards Quality Control</a:t>
            </a:r>
          </a:p>
        </p:txBody>
      </p:sp>
      <p:sp>
        <p:nvSpPr>
          <p:cNvPr id="57347" name="Rectangle 3"/>
          <p:cNvSpPr>
            <a:spLocks noGrp="1" noChangeArrowheads="1"/>
          </p:cNvSpPr>
          <p:nvPr>
            <p:ph idx="1"/>
          </p:nvPr>
        </p:nvSpPr>
        <p:spPr/>
        <p:txBody>
          <a:bodyPr/>
          <a:lstStyle/>
          <a:p>
            <a:r>
              <a:rPr lang="en-CA" altLang="en-US" sz="3200" dirty="0" smtClean="0"/>
              <a:t>Accountability boards have introduced new rules geared to improving auditor independence including:</a:t>
            </a:r>
          </a:p>
          <a:p>
            <a:pPr lvl="2"/>
            <a:r>
              <a:rPr lang="en-CA" altLang="en-US" sz="2400" dirty="0" smtClean="0"/>
              <a:t>Five year rotation of partners</a:t>
            </a:r>
          </a:p>
          <a:p>
            <a:pPr lvl="2"/>
            <a:r>
              <a:rPr lang="en-CA" altLang="en-US" sz="2400" dirty="0" smtClean="0"/>
              <a:t>Strict limits on consulting services that have the potential to cause conflicts of interest with the auditing role.</a:t>
            </a:r>
          </a:p>
          <a:p>
            <a:endParaRPr lang="en-CA" altLang="en-US" dirty="0" smtClean="0"/>
          </a:p>
          <a:p>
            <a:pPr lvl="1"/>
            <a:endParaRPr lang="en-CA" altLang="en-US" dirty="0" smtClean="0"/>
          </a:p>
        </p:txBody>
      </p:sp>
      <p:sp>
        <p:nvSpPr>
          <p:cNvPr id="573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3316569188"/>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CA" altLang="en-US" smtClean="0"/>
              <a:t>Monitoring of Quality Control</a:t>
            </a:r>
          </a:p>
        </p:txBody>
      </p:sp>
      <p:sp>
        <p:nvSpPr>
          <p:cNvPr id="58371" name="Rectangle 3"/>
          <p:cNvSpPr>
            <a:spLocks noGrp="1" noChangeArrowheads="1"/>
          </p:cNvSpPr>
          <p:nvPr>
            <p:ph idx="1"/>
          </p:nvPr>
        </p:nvSpPr>
        <p:spPr/>
        <p:txBody>
          <a:bodyPr/>
          <a:lstStyle/>
          <a:p>
            <a:r>
              <a:rPr lang="en-CA" altLang="en-US" sz="3200" dirty="0" smtClean="0"/>
              <a:t>Practice inspection, peer review and quality reviews are “audits of the auditors.”</a:t>
            </a:r>
          </a:p>
          <a:p>
            <a:pPr lvl="1"/>
            <a:r>
              <a:rPr lang="en-CA" altLang="en-US" sz="2800" dirty="0" smtClean="0"/>
              <a:t>Practice inspections review and evaluate the audit files and documentation.</a:t>
            </a:r>
          </a:p>
          <a:p>
            <a:pPr lvl="1"/>
            <a:r>
              <a:rPr lang="en-CA" altLang="en-US" sz="2800" dirty="0" smtClean="0"/>
              <a:t>Quality inspections are evaluations of the quality of the overall practice of the PA.</a:t>
            </a:r>
          </a:p>
          <a:p>
            <a:pPr lvl="1"/>
            <a:r>
              <a:rPr lang="en-CA" altLang="en-US" sz="2800" dirty="0" smtClean="0"/>
              <a:t>Peer review is a practice inspection done by one PA engaged by the firm to be reviewed.</a:t>
            </a:r>
          </a:p>
        </p:txBody>
      </p:sp>
      <p:sp>
        <p:nvSpPr>
          <p:cNvPr id="5837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2178392921"/>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3"/>
          <p:cNvSpPr>
            <a:spLocks noGrp="1"/>
          </p:cNvSpPr>
          <p:nvPr>
            <p:ph type="title"/>
          </p:nvPr>
        </p:nvSpPr>
        <p:spPr/>
        <p:txBody>
          <a:bodyPr/>
          <a:lstStyle/>
          <a:p>
            <a:r>
              <a:rPr lang="en-CA" altLang="en-US" smtClean="0"/>
              <a:t>End of Chapter 2</a:t>
            </a:r>
          </a:p>
        </p:txBody>
      </p:sp>
      <p:pic>
        <p:nvPicPr>
          <p:cNvPr id="59395" name="Picture 3" descr="C:\Users\DoddandSusan\AppData\Local\Microsoft\Windows\Temporary Internet Files\Content.IE5\BGDGIL9P\MCj041257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4250" y="2438401"/>
            <a:ext cx="26035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1317917"/>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43614" y="3394076"/>
            <a:ext cx="4167187" cy="492125"/>
          </a:xfrm>
        </p:spPr>
        <p:txBody>
          <a:bodyPr/>
          <a:lstStyle/>
          <a:p>
            <a:pPr>
              <a:defRPr/>
            </a:pPr>
            <a:r>
              <a:rPr lang="en-CA" dirty="0" smtClean="0"/>
              <a:t>Chapter 4</a:t>
            </a:r>
            <a:endParaRPr lang="en-CA" dirty="0"/>
          </a:p>
        </p:txBody>
      </p:sp>
      <p:sp>
        <p:nvSpPr>
          <p:cNvPr id="4099" name="Subtitle 2"/>
          <p:cNvSpPr>
            <a:spLocks noGrp="1"/>
          </p:cNvSpPr>
          <p:nvPr>
            <p:ph type="subTitle" idx="1"/>
          </p:nvPr>
        </p:nvSpPr>
        <p:spPr>
          <a:xfrm>
            <a:off x="6043614" y="4129088"/>
            <a:ext cx="4167187" cy="1738312"/>
          </a:xfrm>
        </p:spPr>
        <p:txBody>
          <a:bodyPr/>
          <a:lstStyle/>
          <a:p>
            <a:r>
              <a:rPr lang="en-CA" altLang="en-US" smtClean="0"/>
              <a:t>Reports on Audited Financial Statements</a:t>
            </a:r>
          </a:p>
        </p:txBody>
      </p:sp>
    </p:spTree>
    <p:extLst>
      <p:ext uri="{BB962C8B-B14F-4D97-AF65-F5344CB8AC3E}">
        <p14:creationId xmlns:p14="http://schemas.microsoft.com/office/powerpoint/2010/main" val="202673725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CA" altLang="en-US" smtClean="0"/>
              <a:t>Learning Objectives</a:t>
            </a:r>
          </a:p>
        </p:txBody>
      </p:sp>
      <p:sp>
        <p:nvSpPr>
          <p:cNvPr id="5123" name="Rectangle 4"/>
          <p:cNvSpPr>
            <a:spLocks noGrp="1" noChangeArrowheads="1"/>
          </p:cNvSpPr>
          <p:nvPr>
            <p:ph idx="1"/>
          </p:nvPr>
        </p:nvSpPr>
        <p:spPr/>
        <p:txBody>
          <a:bodyPr/>
          <a:lstStyle/>
          <a:p>
            <a:endParaRPr lang="en-CA" altLang="en-US" dirty="0" smtClean="0"/>
          </a:p>
          <a:p>
            <a:pPr marL="400050" lvl="1" indent="0">
              <a:buNone/>
            </a:pPr>
            <a:r>
              <a:rPr lang="en-CA" altLang="en-US" sz="2800" dirty="0" smtClean="0"/>
              <a:t>Describe the association framework.</a:t>
            </a:r>
          </a:p>
          <a:p>
            <a:pPr marL="400050" lvl="1" indent="0">
              <a:buNone/>
            </a:pPr>
            <a:r>
              <a:rPr lang="en-CA" altLang="en-US" sz="2800" dirty="0" smtClean="0"/>
              <a:t>Determine whether a public accountant is associated with financial statements.</a:t>
            </a:r>
          </a:p>
          <a:p>
            <a:pPr marL="400050" lvl="1" indent="0">
              <a:buNone/>
            </a:pPr>
            <a:r>
              <a:rPr lang="en-CA" altLang="en-US" sz="2800" dirty="0" smtClean="0"/>
              <a:t>Describe the three levels of assurance.</a:t>
            </a:r>
          </a:p>
          <a:p>
            <a:pPr marL="400050" lvl="1" indent="0">
              <a:buNone/>
            </a:pPr>
            <a:r>
              <a:rPr lang="en-CA" altLang="en-US" sz="2800" dirty="0" smtClean="0"/>
              <a:t>Compare and contrast the scope and opinion paragraphs in an independent auditor’s report.</a:t>
            </a:r>
          </a:p>
          <a:p>
            <a:pPr marL="400050" lvl="1" indent="0">
              <a:buNone/>
            </a:pPr>
            <a:r>
              <a:rPr lang="en-CA" altLang="en-US" sz="2800" dirty="0" smtClean="0"/>
              <a:t>For a given set of accounting facts and audit circumstances, analyze qualified, adverse, and disclaimer audit reports.</a:t>
            </a:r>
          </a:p>
          <a:p>
            <a:endParaRPr lang="en-CA" altLang="en-US" dirty="0" smtClean="0"/>
          </a:p>
        </p:txBody>
      </p:sp>
      <p:sp>
        <p:nvSpPr>
          <p:cNvPr id="7" name="Oval 6"/>
          <p:cNvSpPr/>
          <p:nvPr/>
        </p:nvSpPr>
        <p:spPr>
          <a:xfrm>
            <a:off x="406400" y="2209656"/>
            <a:ext cx="360363" cy="360362"/>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1</a:t>
            </a:r>
          </a:p>
        </p:txBody>
      </p:sp>
      <p:sp>
        <p:nvSpPr>
          <p:cNvPr id="8" name="Oval 7"/>
          <p:cNvSpPr/>
          <p:nvPr/>
        </p:nvSpPr>
        <p:spPr>
          <a:xfrm>
            <a:off x="406399" y="2676237"/>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2</a:t>
            </a:r>
          </a:p>
        </p:txBody>
      </p:sp>
      <p:sp>
        <p:nvSpPr>
          <p:cNvPr id="9" name="Oval 8"/>
          <p:cNvSpPr/>
          <p:nvPr/>
        </p:nvSpPr>
        <p:spPr>
          <a:xfrm>
            <a:off x="406398" y="3646055"/>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3</a:t>
            </a:r>
          </a:p>
        </p:txBody>
      </p:sp>
      <p:sp>
        <p:nvSpPr>
          <p:cNvPr id="10" name="Oval 9"/>
          <p:cNvSpPr/>
          <p:nvPr/>
        </p:nvSpPr>
        <p:spPr>
          <a:xfrm>
            <a:off x="406397" y="4163147"/>
            <a:ext cx="360363" cy="360362"/>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4</a:t>
            </a:r>
          </a:p>
        </p:txBody>
      </p:sp>
      <p:sp>
        <p:nvSpPr>
          <p:cNvPr id="11" name="Oval 10"/>
          <p:cNvSpPr/>
          <p:nvPr/>
        </p:nvSpPr>
        <p:spPr>
          <a:xfrm>
            <a:off x="406397" y="5082455"/>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5</a:t>
            </a:r>
          </a:p>
        </p:txBody>
      </p:sp>
    </p:spTree>
    <p:extLst>
      <p:ext uri="{BB962C8B-B14F-4D97-AF65-F5344CB8AC3E}">
        <p14:creationId xmlns:p14="http://schemas.microsoft.com/office/powerpoint/2010/main" val="2116648284"/>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CA" altLang="en-US" smtClean="0"/>
              <a:t>Learning Objectives</a:t>
            </a:r>
          </a:p>
        </p:txBody>
      </p:sp>
      <p:sp>
        <p:nvSpPr>
          <p:cNvPr id="6147" name="Rectangle 4"/>
          <p:cNvSpPr>
            <a:spLocks noGrp="1" noChangeArrowheads="1"/>
          </p:cNvSpPr>
          <p:nvPr>
            <p:ph idx="1"/>
          </p:nvPr>
        </p:nvSpPr>
        <p:spPr/>
        <p:txBody>
          <a:bodyPr/>
          <a:lstStyle/>
          <a:p>
            <a:endParaRPr lang="en-CA" altLang="en-US" dirty="0" smtClean="0"/>
          </a:p>
          <a:p>
            <a:pPr marL="400050" lvl="1" indent="0">
              <a:buNone/>
            </a:pPr>
            <a:r>
              <a:rPr lang="en-CA" altLang="en-US" sz="2800" dirty="0" smtClean="0"/>
              <a:t>Determine the effects of materiality and uncertainty on audit report choices.</a:t>
            </a:r>
          </a:p>
          <a:p>
            <a:pPr marL="400050" lvl="1" indent="0">
              <a:buNone/>
            </a:pPr>
            <a:r>
              <a:rPr lang="en-CA" altLang="en-US" sz="2800" dirty="0" smtClean="0"/>
              <a:t>Explain the purpose of significant matter paragraphs.</a:t>
            </a:r>
          </a:p>
          <a:p>
            <a:pPr marL="400050" lvl="1" indent="0">
              <a:buNone/>
            </a:pPr>
            <a:endParaRPr lang="en-CA" altLang="en-US" sz="2800" dirty="0" smtClean="0"/>
          </a:p>
        </p:txBody>
      </p:sp>
      <p:sp>
        <p:nvSpPr>
          <p:cNvPr id="7" name="Oval 6"/>
          <p:cNvSpPr/>
          <p:nvPr/>
        </p:nvSpPr>
        <p:spPr>
          <a:xfrm>
            <a:off x="406400" y="2181947"/>
            <a:ext cx="360363" cy="360362"/>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6</a:t>
            </a:r>
          </a:p>
        </p:txBody>
      </p:sp>
      <p:sp>
        <p:nvSpPr>
          <p:cNvPr id="8" name="Oval 7"/>
          <p:cNvSpPr/>
          <p:nvPr/>
        </p:nvSpPr>
        <p:spPr>
          <a:xfrm>
            <a:off x="406400" y="3151909"/>
            <a:ext cx="360363" cy="360363"/>
          </a:xfrm>
          <a:prstGeom prst="ellipse">
            <a:avLst/>
          </a:prstGeom>
          <a:solidFill>
            <a:srgbClr val="0070C0"/>
          </a:solidFill>
        </p:spPr>
        <p:style>
          <a:lnRef idx="1">
            <a:schemeClr val="accent1"/>
          </a:lnRef>
          <a:fillRef idx="3">
            <a:schemeClr val="accent1"/>
          </a:fillRef>
          <a:effectRef idx="2">
            <a:schemeClr val="accent1"/>
          </a:effectRef>
          <a:fontRef idx="minor">
            <a:schemeClr val="lt1"/>
          </a:fontRef>
        </p:style>
        <p:txBody>
          <a:bodyPr anchor="ctr"/>
          <a:lstStyle/>
          <a:p>
            <a:pPr algn="ctr" fontAlgn="base">
              <a:spcBef>
                <a:spcPct val="0"/>
              </a:spcBef>
              <a:spcAft>
                <a:spcPct val="0"/>
              </a:spcAft>
              <a:defRPr/>
            </a:pPr>
            <a:r>
              <a:rPr lang="en-CA" sz="2400" b="1" dirty="0">
                <a:solidFill>
                  <a:srgbClr val="FFFFFF"/>
                </a:solidFill>
              </a:rPr>
              <a:t>7</a:t>
            </a:r>
          </a:p>
        </p:txBody>
      </p:sp>
    </p:spTree>
    <p:extLst>
      <p:ext uri="{BB962C8B-B14F-4D97-AF65-F5344CB8AC3E}">
        <p14:creationId xmlns:p14="http://schemas.microsoft.com/office/powerpoint/2010/main" val="3197958204"/>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altLang="en-US" smtClean="0"/>
              <a:t>The Association Framework</a:t>
            </a:r>
            <a:endParaRPr lang="en-US" altLang="en-US" smtClean="0"/>
          </a:p>
        </p:txBody>
      </p:sp>
      <p:sp>
        <p:nvSpPr>
          <p:cNvPr id="8195" name="Content Placeholder 2"/>
          <p:cNvSpPr>
            <a:spLocks noGrp="1"/>
          </p:cNvSpPr>
          <p:nvPr>
            <p:ph idx="1"/>
          </p:nvPr>
        </p:nvSpPr>
        <p:spPr/>
        <p:txBody>
          <a:bodyPr/>
          <a:lstStyle/>
          <a:p>
            <a:r>
              <a:rPr lang="en-CA" altLang="en-US" dirty="0" smtClean="0"/>
              <a:t>Association is a term used within the profession to indicate a public accountant’s involvement with an enterprise or with information issued by that enterprise.</a:t>
            </a:r>
          </a:p>
          <a:p>
            <a:endParaRPr lang="en-US" altLang="en-US" dirty="0" smtClean="0"/>
          </a:p>
        </p:txBody>
      </p:sp>
      <p:sp>
        <p:nvSpPr>
          <p:cNvPr id="819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30810286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CA" altLang="en-US" smtClean="0"/>
              <a:t>The Association Framework</a:t>
            </a:r>
            <a:endParaRPr lang="en-US" altLang="en-US" smtClean="0"/>
          </a:p>
        </p:txBody>
      </p:sp>
      <p:sp>
        <p:nvSpPr>
          <p:cNvPr id="9219" name="Content Placeholder 2"/>
          <p:cNvSpPr>
            <a:spLocks noGrp="1"/>
          </p:cNvSpPr>
          <p:nvPr>
            <p:ph idx="1"/>
          </p:nvPr>
        </p:nvSpPr>
        <p:spPr/>
        <p:txBody>
          <a:bodyPr/>
          <a:lstStyle/>
          <a:p>
            <a:r>
              <a:rPr lang="en-CA" altLang="en-US" sz="3200" dirty="0" smtClean="0"/>
              <a:t>Association can arise in three ways:</a:t>
            </a:r>
          </a:p>
          <a:p>
            <a:pPr lvl="1"/>
            <a:r>
              <a:rPr lang="en-CA" altLang="en-US" sz="2800" dirty="0" smtClean="0"/>
              <a:t>Through some </a:t>
            </a:r>
            <a:r>
              <a:rPr lang="en-CA" altLang="en-US" sz="2800" b="1" i="1" dirty="0" smtClean="0"/>
              <a:t>action</a:t>
            </a:r>
            <a:r>
              <a:rPr lang="en-CA" altLang="en-US" sz="2800" dirty="0" smtClean="0"/>
              <a:t>, the PA associates him or herself with information issued by the enterprise.</a:t>
            </a:r>
          </a:p>
          <a:p>
            <a:pPr lvl="1"/>
            <a:r>
              <a:rPr lang="en-CA" altLang="en-US" sz="2800" b="1" i="1" dirty="0" smtClean="0"/>
              <a:t>Without</a:t>
            </a:r>
            <a:r>
              <a:rPr lang="en-CA" altLang="en-US" sz="2800" dirty="0" smtClean="0"/>
              <a:t> the PA’s knowledge or consent, the enterprise indicates that the PA was involved with information issued by them.</a:t>
            </a:r>
          </a:p>
          <a:p>
            <a:pPr lvl="1"/>
            <a:r>
              <a:rPr lang="en-CA" altLang="en-US" sz="2800" dirty="0" smtClean="0"/>
              <a:t>A third party </a:t>
            </a:r>
            <a:r>
              <a:rPr lang="en-CA" altLang="en-US" sz="2800" b="1" i="1" dirty="0" smtClean="0"/>
              <a:t>assumes</a:t>
            </a:r>
            <a:r>
              <a:rPr lang="en-CA" altLang="en-US" sz="2800" dirty="0" smtClean="0"/>
              <a:t> the PA is involved with information issued by an enterprise.</a:t>
            </a:r>
          </a:p>
          <a:p>
            <a:endParaRPr lang="en-US" altLang="en-US" dirty="0" smtClean="0"/>
          </a:p>
        </p:txBody>
      </p:sp>
      <p:sp>
        <p:nvSpPr>
          <p:cNvPr id="92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274842283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CA" altLang="en-US" smtClean="0"/>
              <a:t>PA’s Professional Responsibilities</a:t>
            </a:r>
            <a:endParaRPr lang="en-US" altLang="en-US" smtClean="0"/>
          </a:p>
        </p:txBody>
      </p:sp>
      <p:sp>
        <p:nvSpPr>
          <p:cNvPr id="10243" name="Content Placeholder 2"/>
          <p:cNvSpPr>
            <a:spLocks noGrp="1"/>
          </p:cNvSpPr>
          <p:nvPr>
            <p:ph idx="1"/>
          </p:nvPr>
        </p:nvSpPr>
        <p:spPr/>
        <p:txBody>
          <a:bodyPr/>
          <a:lstStyle/>
          <a:p>
            <a:r>
              <a:rPr lang="en-CA" altLang="en-US" dirty="0" smtClean="0"/>
              <a:t>When associated with information, </a:t>
            </a:r>
            <a:r>
              <a:rPr lang="en-CA" altLang="en-US" dirty="0" smtClean="0"/>
              <a:t>a </a:t>
            </a:r>
            <a:r>
              <a:rPr lang="en-CA" altLang="en-US" dirty="0" smtClean="0"/>
              <a:t>PA’s professional responsibilities include the following:</a:t>
            </a:r>
          </a:p>
          <a:p>
            <a:pPr lvl="1"/>
            <a:r>
              <a:rPr lang="en-CA" altLang="en-US" dirty="0" smtClean="0"/>
              <a:t>Applicable standards in the </a:t>
            </a:r>
            <a:r>
              <a:rPr lang="en-CA" altLang="en-US" i="1" dirty="0" smtClean="0"/>
              <a:t>CPA Canada Handbook</a:t>
            </a:r>
            <a:r>
              <a:rPr lang="en-CA" altLang="en-US" dirty="0" smtClean="0"/>
              <a:t> must be met.</a:t>
            </a:r>
          </a:p>
          <a:p>
            <a:pPr lvl="1"/>
            <a:r>
              <a:rPr lang="en-CA" altLang="en-US" dirty="0" smtClean="0"/>
              <a:t>The PA complies with their provincial institute’s rules of professional conduct.</a:t>
            </a:r>
          </a:p>
          <a:p>
            <a:pPr lvl="1"/>
            <a:r>
              <a:rPr lang="en-CA" altLang="en-US" dirty="0" smtClean="0"/>
              <a:t>There is appropriate communication of the extent of their involvement with the information.</a:t>
            </a:r>
          </a:p>
          <a:p>
            <a:endParaRPr lang="en-US" altLang="en-US" dirty="0" smtClean="0"/>
          </a:p>
        </p:txBody>
      </p:sp>
      <p:sp>
        <p:nvSpPr>
          <p:cNvPr id="1024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LO1</a:t>
            </a:r>
          </a:p>
        </p:txBody>
      </p:sp>
    </p:spTree>
    <p:extLst>
      <p:ext uri="{BB962C8B-B14F-4D97-AF65-F5344CB8AC3E}">
        <p14:creationId xmlns:p14="http://schemas.microsoft.com/office/powerpoint/2010/main" val="28774378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CA" altLang="en-US" smtClean="0"/>
              <a:t>Levels of Assurance</a:t>
            </a:r>
          </a:p>
        </p:txBody>
      </p:sp>
      <p:graphicFrame>
        <p:nvGraphicFramePr>
          <p:cNvPr id="13315" name="Content Placeholder 5"/>
          <p:cNvGraphicFramePr>
            <a:graphicFrameLocks noGrp="1" noChangeAspect="1"/>
          </p:cNvGraphicFramePr>
          <p:nvPr>
            <p:ph idx="1"/>
          </p:nvPr>
        </p:nvGraphicFramePr>
        <p:xfrm>
          <a:off x="3309939" y="2282825"/>
          <a:ext cx="5426075" cy="3511550"/>
        </p:xfrm>
        <a:graphic>
          <a:graphicData uri="http://schemas.openxmlformats.org/presentationml/2006/ole">
            <mc:AlternateContent xmlns:mc="http://schemas.openxmlformats.org/markup-compatibility/2006">
              <mc:Choice xmlns:v="urn:schemas-microsoft-com:vml" Requires="v">
                <p:oleObj spid="_x0000_s1048" r:id="rId3" imgW="5425910" imgH="3511600" progId="Excel.Chart.8">
                  <p:embed/>
                </p:oleObj>
              </mc:Choice>
              <mc:Fallback>
                <p:oleObj r:id="rId3" imgW="5425910" imgH="3511600" progId="Excel.Chart.8">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9939" y="2282825"/>
                        <a:ext cx="5426075" cy="351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16" name="Text Box 5"/>
          <p:cNvSpPr txBox="1">
            <a:spLocks noChangeArrowheads="1"/>
          </p:cNvSpPr>
          <p:nvPr/>
        </p:nvSpPr>
        <p:spPr bwMode="auto">
          <a:xfrm>
            <a:off x="2057400" y="3017838"/>
            <a:ext cx="1752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400">
                <a:solidFill>
                  <a:srgbClr val="000000"/>
                </a:solidFill>
              </a:rPr>
              <a:t>Level of assurance</a:t>
            </a:r>
          </a:p>
        </p:txBody>
      </p:sp>
      <p:sp>
        <p:nvSpPr>
          <p:cNvPr id="13317"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411706850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CA" altLang="en-US" smtClean="0"/>
              <a:t>Levels of Assurance</a:t>
            </a:r>
          </a:p>
        </p:txBody>
      </p:sp>
      <p:sp>
        <p:nvSpPr>
          <p:cNvPr id="14339" name="Text Box 3"/>
          <p:cNvSpPr txBox="1">
            <a:spLocks noChangeArrowheads="1"/>
          </p:cNvSpPr>
          <p:nvPr/>
        </p:nvSpPr>
        <p:spPr bwMode="auto">
          <a:xfrm>
            <a:off x="2171700" y="1919289"/>
            <a:ext cx="1676400" cy="835025"/>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400">
                <a:solidFill>
                  <a:srgbClr val="000000"/>
                </a:solidFill>
              </a:rPr>
              <a:t>High assurance</a:t>
            </a:r>
          </a:p>
        </p:txBody>
      </p:sp>
      <p:grpSp>
        <p:nvGrpSpPr>
          <p:cNvPr id="14340" name="Group 6"/>
          <p:cNvGrpSpPr>
            <a:grpSpLocks/>
          </p:cNvGrpSpPr>
          <p:nvPr/>
        </p:nvGrpSpPr>
        <p:grpSpPr bwMode="auto">
          <a:xfrm>
            <a:off x="4356100" y="1828800"/>
            <a:ext cx="5664200" cy="1017588"/>
            <a:chOff x="1872" y="1135"/>
            <a:chExt cx="3744" cy="641"/>
          </a:xfrm>
        </p:grpSpPr>
        <p:sp>
          <p:nvSpPr>
            <p:cNvPr id="20" name="Rectangle 19"/>
            <p:cNvSpPr>
              <a:spLocks noChangeArrowheads="1"/>
            </p:cNvSpPr>
            <p:nvPr/>
          </p:nvSpPr>
          <p:spPr bwMode="auto">
            <a:xfrm>
              <a:off x="1872" y="1307"/>
              <a:ext cx="1248" cy="296"/>
            </a:xfrm>
            <a:prstGeom prst="rect">
              <a:avLst/>
            </a:prstGeom>
            <a:solidFill>
              <a:schemeClr val="bg1">
                <a:lumMod val="75000"/>
              </a:schemeClr>
            </a:solidFill>
            <a:ln w="12700">
              <a:solidFill>
                <a:schemeClr val="tx1"/>
              </a:solidFill>
              <a:miter lim="800000"/>
              <a:headEnd type="none" w="sm" len="sm"/>
              <a:tailEnd type="none" w="sm" len="sm"/>
            </a:ln>
          </p:spPr>
          <p:txBody>
            <a:bodyPr wrap="none" anchor="ctr"/>
            <a:lstStyle>
              <a:defPPr>
                <a:defRPr lang="en-US"/>
              </a:defPPr>
              <a:lvl1pPr algn="l" rtl="0" eaLnBrk="0" fontAlgn="base" hangingPunct="0">
                <a:spcBef>
                  <a:spcPct val="50000"/>
                </a:spcBef>
                <a:spcAft>
                  <a:spcPct val="0"/>
                </a:spcAft>
                <a:defRPr sz="3300" b="1" kern="1200">
                  <a:solidFill>
                    <a:schemeClr val="tx1"/>
                  </a:solidFill>
                  <a:latin typeface="Arial" pitchFamily="34" charset="0"/>
                  <a:ea typeface="+mn-ea"/>
                  <a:cs typeface="+mn-cs"/>
                </a:defRPr>
              </a:lvl1pPr>
              <a:lvl2pPr marL="457200" algn="l" rtl="0" eaLnBrk="0" fontAlgn="base" hangingPunct="0">
                <a:spcBef>
                  <a:spcPct val="50000"/>
                </a:spcBef>
                <a:spcAft>
                  <a:spcPct val="0"/>
                </a:spcAft>
                <a:defRPr sz="3300" b="1" kern="1200">
                  <a:solidFill>
                    <a:schemeClr val="tx1"/>
                  </a:solidFill>
                  <a:latin typeface="Arial" pitchFamily="34" charset="0"/>
                  <a:ea typeface="+mn-ea"/>
                  <a:cs typeface="+mn-cs"/>
                </a:defRPr>
              </a:lvl2pPr>
              <a:lvl3pPr marL="914400" algn="l" rtl="0" eaLnBrk="0" fontAlgn="base" hangingPunct="0">
                <a:spcBef>
                  <a:spcPct val="50000"/>
                </a:spcBef>
                <a:spcAft>
                  <a:spcPct val="0"/>
                </a:spcAft>
                <a:defRPr sz="3300" b="1" kern="1200">
                  <a:solidFill>
                    <a:schemeClr val="tx1"/>
                  </a:solidFill>
                  <a:latin typeface="Arial" pitchFamily="34" charset="0"/>
                  <a:ea typeface="+mn-ea"/>
                  <a:cs typeface="+mn-cs"/>
                </a:defRPr>
              </a:lvl3pPr>
              <a:lvl4pPr marL="1371600" algn="l" rtl="0" eaLnBrk="0" fontAlgn="base" hangingPunct="0">
                <a:spcBef>
                  <a:spcPct val="50000"/>
                </a:spcBef>
                <a:spcAft>
                  <a:spcPct val="0"/>
                </a:spcAft>
                <a:defRPr sz="3300" b="1" kern="1200">
                  <a:solidFill>
                    <a:schemeClr val="tx1"/>
                  </a:solidFill>
                  <a:latin typeface="Arial" pitchFamily="34" charset="0"/>
                  <a:ea typeface="+mn-ea"/>
                  <a:cs typeface="+mn-cs"/>
                </a:defRPr>
              </a:lvl4pPr>
              <a:lvl5pPr marL="1828800" algn="l" rtl="0" eaLnBrk="0" fontAlgn="base" hangingPunct="0">
                <a:spcBef>
                  <a:spcPct val="50000"/>
                </a:spcBef>
                <a:spcAft>
                  <a:spcPct val="0"/>
                </a:spcAft>
                <a:defRPr sz="3300" b="1" kern="1200">
                  <a:solidFill>
                    <a:schemeClr val="tx1"/>
                  </a:solidFill>
                  <a:latin typeface="Arial" pitchFamily="34" charset="0"/>
                  <a:ea typeface="+mn-ea"/>
                  <a:cs typeface="+mn-cs"/>
                </a:defRPr>
              </a:lvl5pPr>
              <a:lvl6pPr marL="2286000" algn="l" defTabSz="914400" rtl="0" eaLnBrk="1" latinLnBrk="0" hangingPunct="1">
                <a:defRPr sz="3300" b="1" kern="1200">
                  <a:solidFill>
                    <a:schemeClr val="tx1"/>
                  </a:solidFill>
                  <a:latin typeface="Arial" pitchFamily="34" charset="0"/>
                  <a:ea typeface="+mn-ea"/>
                  <a:cs typeface="+mn-cs"/>
                </a:defRPr>
              </a:lvl6pPr>
              <a:lvl7pPr marL="2743200" algn="l" defTabSz="914400" rtl="0" eaLnBrk="1" latinLnBrk="0" hangingPunct="1">
                <a:defRPr sz="3300" b="1" kern="1200">
                  <a:solidFill>
                    <a:schemeClr val="tx1"/>
                  </a:solidFill>
                  <a:latin typeface="Arial" pitchFamily="34" charset="0"/>
                  <a:ea typeface="+mn-ea"/>
                  <a:cs typeface="+mn-cs"/>
                </a:defRPr>
              </a:lvl7pPr>
              <a:lvl8pPr marL="3200400" algn="l" defTabSz="914400" rtl="0" eaLnBrk="1" latinLnBrk="0" hangingPunct="1">
                <a:defRPr sz="3300" b="1" kern="1200">
                  <a:solidFill>
                    <a:schemeClr val="tx1"/>
                  </a:solidFill>
                  <a:latin typeface="Arial" pitchFamily="34" charset="0"/>
                  <a:ea typeface="+mn-ea"/>
                  <a:cs typeface="+mn-cs"/>
                </a:defRPr>
              </a:lvl8pPr>
              <a:lvl9pPr marL="3657600" algn="l" defTabSz="914400" rtl="0" eaLnBrk="1" latinLnBrk="0" hangingPunct="1">
                <a:defRPr sz="3300" b="1" kern="1200">
                  <a:solidFill>
                    <a:schemeClr val="tx1"/>
                  </a:solidFill>
                  <a:latin typeface="Arial" pitchFamily="34" charset="0"/>
                  <a:ea typeface="+mn-ea"/>
                  <a:cs typeface="+mn-cs"/>
                </a:defRPr>
              </a:lvl9pPr>
            </a:lstStyle>
            <a:p>
              <a:pPr algn="ctr">
                <a:spcBef>
                  <a:spcPct val="0"/>
                </a:spcBef>
                <a:defRPr/>
              </a:pPr>
              <a:r>
                <a:rPr lang="en-CA" sz="2400" b="0" dirty="0">
                  <a:solidFill>
                    <a:srgbClr val="000000"/>
                  </a:solidFill>
                </a:rPr>
                <a:t>Audit</a:t>
              </a:r>
            </a:p>
          </p:txBody>
        </p:sp>
        <p:sp>
          <p:nvSpPr>
            <p:cNvPr id="14353" name="Text Box 6"/>
            <p:cNvSpPr txBox="1">
              <a:spLocks noChangeArrowheads="1"/>
            </p:cNvSpPr>
            <p:nvPr/>
          </p:nvSpPr>
          <p:spPr bwMode="auto">
            <a:xfrm>
              <a:off x="3360" y="1135"/>
              <a:ext cx="2256" cy="641"/>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fontAlgn="base">
                <a:spcBef>
                  <a:spcPct val="50000"/>
                </a:spcBef>
                <a:spcAft>
                  <a:spcPct val="0"/>
                </a:spcAft>
                <a:buFontTx/>
                <a:buNone/>
              </a:pPr>
              <a:r>
                <a:rPr lang="en-CA" altLang="en-US" sz="2400">
                  <a:solidFill>
                    <a:srgbClr val="000000"/>
                  </a:solidFill>
                </a:rPr>
                <a:t>Positive Assurance</a:t>
              </a:r>
            </a:p>
            <a:p>
              <a:pPr fontAlgn="base">
                <a:spcBef>
                  <a:spcPct val="50000"/>
                </a:spcBef>
                <a:spcAft>
                  <a:spcPct val="0"/>
                </a:spcAft>
                <a:buFontTx/>
                <a:buNone/>
              </a:pPr>
              <a:r>
                <a:rPr lang="en-CA" altLang="en-US" sz="2400">
                  <a:solidFill>
                    <a:srgbClr val="000000"/>
                  </a:solidFill>
                </a:rPr>
                <a:t>“In our opinion...”</a:t>
              </a:r>
            </a:p>
          </p:txBody>
        </p:sp>
        <p:cxnSp>
          <p:nvCxnSpPr>
            <p:cNvPr id="14354" name="AutoShape 8"/>
            <p:cNvCxnSpPr>
              <a:cxnSpLocks noChangeShapeType="1"/>
            </p:cNvCxnSpPr>
            <p:nvPr/>
          </p:nvCxnSpPr>
          <p:spPr bwMode="auto">
            <a:xfrm>
              <a:off x="3120" y="1455"/>
              <a:ext cx="240" cy="0"/>
            </a:xfrm>
            <a:prstGeom prst="straightConnector1">
              <a:avLst/>
            </a:prstGeom>
            <a:noFill/>
            <a:ln w="12700" cap="sq">
              <a:solidFill>
                <a:schemeClr val="tx1"/>
              </a:solidFill>
              <a:round/>
              <a:headEnd type="none" w="sm" len="sm"/>
              <a:tailEnd type="triangle" w="lg" len="sm"/>
            </a:ln>
            <a:extLst>
              <a:ext uri="{909E8E84-426E-40DD-AFC4-6F175D3DCCD1}">
                <a14:hiddenFill xmlns:a14="http://schemas.microsoft.com/office/drawing/2010/main">
                  <a:noFill/>
                </a14:hiddenFill>
              </a:ext>
            </a:extLst>
          </p:spPr>
        </p:cxnSp>
      </p:grpSp>
      <p:sp>
        <p:nvSpPr>
          <p:cNvPr id="14341" name="Text Box 9"/>
          <p:cNvSpPr txBox="1">
            <a:spLocks noChangeArrowheads="1"/>
          </p:cNvSpPr>
          <p:nvPr/>
        </p:nvSpPr>
        <p:spPr bwMode="auto">
          <a:xfrm>
            <a:off x="2171700" y="3349626"/>
            <a:ext cx="1676400" cy="835025"/>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400">
                <a:solidFill>
                  <a:srgbClr val="000000"/>
                </a:solidFill>
              </a:rPr>
              <a:t>Moderate assurance</a:t>
            </a:r>
          </a:p>
        </p:txBody>
      </p:sp>
      <p:sp>
        <p:nvSpPr>
          <p:cNvPr id="14342" name="Text Box 10"/>
          <p:cNvSpPr txBox="1">
            <a:spLocks noChangeArrowheads="1"/>
          </p:cNvSpPr>
          <p:nvPr/>
        </p:nvSpPr>
        <p:spPr bwMode="auto">
          <a:xfrm>
            <a:off x="2171700" y="4965701"/>
            <a:ext cx="1676400" cy="835025"/>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400">
                <a:solidFill>
                  <a:srgbClr val="000000"/>
                </a:solidFill>
              </a:rPr>
              <a:t>No assurance</a:t>
            </a:r>
          </a:p>
        </p:txBody>
      </p:sp>
      <p:grpSp>
        <p:nvGrpSpPr>
          <p:cNvPr id="14343" name="Group 9"/>
          <p:cNvGrpSpPr>
            <a:grpSpLocks/>
          </p:cNvGrpSpPr>
          <p:nvPr/>
        </p:nvGrpSpPr>
        <p:grpSpPr bwMode="auto">
          <a:xfrm>
            <a:off x="4356100" y="4600576"/>
            <a:ext cx="5664200" cy="1565275"/>
            <a:chOff x="1872" y="3120"/>
            <a:chExt cx="3744" cy="986"/>
          </a:xfrm>
        </p:grpSpPr>
        <p:sp>
          <p:nvSpPr>
            <p:cNvPr id="16" name="Rectangle 15"/>
            <p:cNvSpPr>
              <a:spLocks noChangeArrowheads="1"/>
            </p:cNvSpPr>
            <p:nvPr/>
          </p:nvSpPr>
          <p:spPr bwMode="auto">
            <a:xfrm>
              <a:off x="1872" y="3421"/>
              <a:ext cx="1248" cy="384"/>
            </a:xfrm>
            <a:prstGeom prst="rect">
              <a:avLst/>
            </a:prstGeom>
            <a:solidFill>
              <a:schemeClr val="bg1">
                <a:lumMod val="75000"/>
              </a:schemeClr>
            </a:solidFill>
            <a:ln w="12700">
              <a:solidFill>
                <a:schemeClr val="tx1"/>
              </a:solidFill>
              <a:miter lim="800000"/>
              <a:headEnd type="none" w="sm" len="sm"/>
              <a:tailEnd type="none" w="sm" len="sm"/>
            </a:ln>
          </p:spPr>
          <p:txBody>
            <a:bodyPr wrap="none" anchor="ctr"/>
            <a:lstStyle>
              <a:defPPr>
                <a:defRPr lang="en-US"/>
              </a:defPPr>
              <a:lvl1pPr algn="l" rtl="0" eaLnBrk="0" fontAlgn="base" hangingPunct="0">
                <a:spcBef>
                  <a:spcPct val="50000"/>
                </a:spcBef>
                <a:spcAft>
                  <a:spcPct val="0"/>
                </a:spcAft>
                <a:defRPr sz="3300" b="1" kern="1200">
                  <a:solidFill>
                    <a:schemeClr val="tx1"/>
                  </a:solidFill>
                  <a:latin typeface="Arial" pitchFamily="34" charset="0"/>
                  <a:ea typeface="+mn-ea"/>
                  <a:cs typeface="+mn-cs"/>
                </a:defRPr>
              </a:lvl1pPr>
              <a:lvl2pPr marL="457200" algn="l" rtl="0" eaLnBrk="0" fontAlgn="base" hangingPunct="0">
                <a:spcBef>
                  <a:spcPct val="50000"/>
                </a:spcBef>
                <a:spcAft>
                  <a:spcPct val="0"/>
                </a:spcAft>
                <a:defRPr sz="3300" b="1" kern="1200">
                  <a:solidFill>
                    <a:schemeClr val="tx1"/>
                  </a:solidFill>
                  <a:latin typeface="Arial" pitchFamily="34" charset="0"/>
                  <a:ea typeface="+mn-ea"/>
                  <a:cs typeface="+mn-cs"/>
                </a:defRPr>
              </a:lvl2pPr>
              <a:lvl3pPr marL="914400" algn="l" rtl="0" eaLnBrk="0" fontAlgn="base" hangingPunct="0">
                <a:spcBef>
                  <a:spcPct val="50000"/>
                </a:spcBef>
                <a:spcAft>
                  <a:spcPct val="0"/>
                </a:spcAft>
                <a:defRPr sz="3300" b="1" kern="1200">
                  <a:solidFill>
                    <a:schemeClr val="tx1"/>
                  </a:solidFill>
                  <a:latin typeface="Arial" pitchFamily="34" charset="0"/>
                  <a:ea typeface="+mn-ea"/>
                  <a:cs typeface="+mn-cs"/>
                </a:defRPr>
              </a:lvl3pPr>
              <a:lvl4pPr marL="1371600" algn="l" rtl="0" eaLnBrk="0" fontAlgn="base" hangingPunct="0">
                <a:spcBef>
                  <a:spcPct val="50000"/>
                </a:spcBef>
                <a:spcAft>
                  <a:spcPct val="0"/>
                </a:spcAft>
                <a:defRPr sz="3300" b="1" kern="1200">
                  <a:solidFill>
                    <a:schemeClr val="tx1"/>
                  </a:solidFill>
                  <a:latin typeface="Arial" pitchFamily="34" charset="0"/>
                  <a:ea typeface="+mn-ea"/>
                  <a:cs typeface="+mn-cs"/>
                </a:defRPr>
              </a:lvl4pPr>
              <a:lvl5pPr marL="1828800" algn="l" rtl="0" eaLnBrk="0" fontAlgn="base" hangingPunct="0">
                <a:spcBef>
                  <a:spcPct val="50000"/>
                </a:spcBef>
                <a:spcAft>
                  <a:spcPct val="0"/>
                </a:spcAft>
                <a:defRPr sz="3300" b="1" kern="1200">
                  <a:solidFill>
                    <a:schemeClr val="tx1"/>
                  </a:solidFill>
                  <a:latin typeface="Arial" pitchFamily="34" charset="0"/>
                  <a:ea typeface="+mn-ea"/>
                  <a:cs typeface="+mn-cs"/>
                </a:defRPr>
              </a:lvl5pPr>
              <a:lvl6pPr marL="2286000" algn="l" defTabSz="914400" rtl="0" eaLnBrk="1" latinLnBrk="0" hangingPunct="1">
                <a:defRPr sz="3300" b="1" kern="1200">
                  <a:solidFill>
                    <a:schemeClr val="tx1"/>
                  </a:solidFill>
                  <a:latin typeface="Arial" pitchFamily="34" charset="0"/>
                  <a:ea typeface="+mn-ea"/>
                  <a:cs typeface="+mn-cs"/>
                </a:defRPr>
              </a:lvl6pPr>
              <a:lvl7pPr marL="2743200" algn="l" defTabSz="914400" rtl="0" eaLnBrk="1" latinLnBrk="0" hangingPunct="1">
                <a:defRPr sz="3300" b="1" kern="1200">
                  <a:solidFill>
                    <a:schemeClr val="tx1"/>
                  </a:solidFill>
                  <a:latin typeface="Arial" pitchFamily="34" charset="0"/>
                  <a:ea typeface="+mn-ea"/>
                  <a:cs typeface="+mn-cs"/>
                </a:defRPr>
              </a:lvl7pPr>
              <a:lvl8pPr marL="3200400" algn="l" defTabSz="914400" rtl="0" eaLnBrk="1" latinLnBrk="0" hangingPunct="1">
                <a:defRPr sz="3300" b="1" kern="1200">
                  <a:solidFill>
                    <a:schemeClr val="tx1"/>
                  </a:solidFill>
                  <a:latin typeface="Arial" pitchFamily="34" charset="0"/>
                  <a:ea typeface="+mn-ea"/>
                  <a:cs typeface="+mn-cs"/>
                </a:defRPr>
              </a:lvl8pPr>
              <a:lvl9pPr marL="3657600" algn="l" defTabSz="914400" rtl="0" eaLnBrk="1" latinLnBrk="0" hangingPunct="1">
                <a:defRPr sz="3300" b="1" kern="1200">
                  <a:solidFill>
                    <a:schemeClr val="tx1"/>
                  </a:solidFill>
                  <a:latin typeface="Arial" pitchFamily="34" charset="0"/>
                  <a:ea typeface="+mn-ea"/>
                  <a:cs typeface="+mn-cs"/>
                </a:defRPr>
              </a:lvl9pPr>
            </a:lstStyle>
            <a:p>
              <a:pPr algn="ctr">
                <a:spcBef>
                  <a:spcPct val="0"/>
                </a:spcBef>
                <a:defRPr/>
              </a:pPr>
              <a:r>
                <a:rPr lang="en-CA" sz="2400" b="0">
                  <a:solidFill>
                    <a:srgbClr val="000000"/>
                  </a:solidFill>
                </a:rPr>
                <a:t>Compilation</a:t>
              </a:r>
            </a:p>
          </p:txBody>
        </p:sp>
        <p:sp>
          <p:nvSpPr>
            <p:cNvPr id="14350" name="Text Box 13"/>
            <p:cNvSpPr txBox="1">
              <a:spLocks noChangeArrowheads="1"/>
            </p:cNvSpPr>
            <p:nvPr/>
          </p:nvSpPr>
          <p:spPr bwMode="auto">
            <a:xfrm>
              <a:off x="3360" y="3120"/>
              <a:ext cx="2256" cy="986"/>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fontAlgn="base">
                <a:spcBef>
                  <a:spcPct val="50000"/>
                </a:spcBef>
                <a:spcAft>
                  <a:spcPct val="0"/>
                </a:spcAft>
                <a:buFontTx/>
                <a:buNone/>
              </a:pPr>
              <a:r>
                <a:rPr lang="en-CA" altLang="en-US" sz="2400">
                  <a:solidFill>
                    <a:srgbClr val="000000"/>
                  </a:solidFill>
                </a:rPr>
                <a:t>“No attempt to verify accuracy or completeness of information.”</a:t>
              </a:r>
            </a:p>
          </p:txBody>
        </p:sp>
        <p:cxnSp>
          <p:nvCxnSpPr>
            <p:cNvPr id="14351" name="AutoShape 14"/>
            <p:cNvCxnSpPr>
              <a:cxnSpLocks noChangeShapeType="1"/>
              <a:stCxn id="16" idx="3"/>
              <a:endCxn id="14350" idx="1"/>
            </p:cNvCxnSpPr>
            <p:nvPr/>
          </p:nvCxnSpPr>
          <p:spPr bwMode="auto">
            <a:xfrm>
              <a:off x="3120" y="3613"/>
              <a:ext cx="240" cy="0"/>
            </a:xfrm>
            <a:prstGeom prst="straightConnector1">
              <a:avLst/>
            </a:prstGeom>
            <a:noFill/>
            <a:ln w="12700" cap="sq">
              <a:solidFill>
                <a:schemeClr val="tx1"/>
              </a:solidFill>
              <a:round/>
              <a:headEnd type="none" w="sm" len="sm"/>
              <a:tailEnd type="triangle" w="lg" len="sm"/>
            </a:ln>
            <a:extLst>
              <a:ext uri="{909E8E84-426E-40DD-AFC4-6F175D3DCCD1}">
                <a14:hiddenFill xmlns:a14="http://schemas.microsoft.com/office/drawing/2010/main">
                  <a:noFill/>
                </a14:hiddenFill>
              </a:ext>
            </a:extLst>
          </p:spPr>
        </p:cxnSp>
      </p:grpSp>
      <p:grpSp>
        <p:nvGrpSpPr>
          <p:cNvPr id="14344" name="Group 10"/>
          <p:cNvGrpSpPr>
            <a:grpSpLocks/>
          </p:cNvGrpSpPr>
          <p:nvPr/>
        </p:nvGrpSpPr>
        <p:grpSpPr bwMode="auto">
          <a:xfrm>
            <a:off x="4356100" y="3074988"/>
            <a:ext cx="5664200" cy="1382712"/>
            <a:chOff x="1872" y="2112"/>
            <a:chExt cx="3744" cy="871"/>
          </a:xfrm>
        </p:grpSpPr>
        <p:sp>
          <p:nvSpPr>
            <p:cNvPr id="12" name="Rectangle 11"/>
            <p:cNvSpPr>
              <a:spLocks noChangeArrowheads="1"/>
            </p:cNvSpPr>
            <p:nvPr/>
          </p:nvSpPr>
          <p:spPr bwMode="auto">
            <a:xfrm>
              <a:off x="1872" y="2400"/>
              <a:ext cx="1248" cy="296"/>
            </a:xfrm>
            <a:prstGeom prst="rect">
              <a:avLst/>
            </a:prstGeom>
            <a:solidFill>
              <a:schemeClr val="bg1">
                <a:lumMod val="75000"/>
              </a:schemeClr>
            </a:solidFill>
            <a:ln w="12700">
              <a:solidFill>
                <a:schemeClr val="tx1"/>
              </a:solidFill>
              <a:miter lim="800000"/>
              <a:headEnd type="none" w="sm" len="sm"/>
              <a:tailEnd type="none" w="sm" len="sm"/>
            </a:ln>
          </p:spPr>
          <p:txBody>
            <a:bodyPr wrap="none" anchor="ctr"/>
            <a:lstStyle>
              <a:defPPr>
                <a:defRPr lang="en-US"/>
              </a:defPPr>
              <a:lvl1pPr algn="l" rtl="0" eaLnBrk="0" fontAlgn="base" hangingPunct="0">
                <a:spcBef>
                  <a:spcPct val="50000"/>
                </a:spcBef>
                <a:spcAft>
                  <a:spcPct val="0"/>
                </a:spcAft>
                <a:defRPr sz="3300" b="1" kern="1200">
                  <a:solidFill>
                    <a:schemeClr val="tx1"/>
                  </a:solidFill>
                  <a:latin typeface="Arial" pitchFamily="34" charset="0"/>
                  <a:ea typeface="+mn-ea"/>
                  <a:cs typeface="+mn-cs"/>
                </a:defRPr>
              </a:lvl1pPr>
              <a:lvl2pPr marL="457200" algn="l" rtl="0" eaLnBrk="0" fontAlgn="base" hangingPunct="0">
                <a:spcBef>
                  <a:spcPct val="50000"/>
                </a:spcBef>
                <a:spcAft>
                  <a:spcPct val="0"/>
                </a:spcAft>
                <a:defRPr sz="3300" b="1" kern="1200">
                  <a:solidFill>
                    <a:schemeClr val="tx1"/>
                  </a:solidFill>
                  <a:latin typeface="Arial" pitchFamily="34" charset="0"/>
                  <a:ea typeface="+mn-ea"/>
                  <a:cs typeface="+mn-cs"/>
                </a:defRPr>
              </a:lvl2pPr>
              <a:lvl3pPr marL="914400" algn="l" rtl="0" eaLnBrk="0" fontAlgn="base" hangingPunct="0">
                <a:spcBef>
                  <a:spcPct val="50000"/>
                </a:spcBef>
                <a:spcAft>
                  <a:spcPct val="0"/>
                </a:spcAft>
                <a:defRPr sz="3300" b="1" kern="1200">
                  <a:solidFill>
                    <a:schemeClr val="tx1"/>
                  </a:solidFill>
                  <a:latin typeface="Arial" pitchFamily="34" charset="0"/>
                  <a:ea typeface="+mn-ea"/>
                  <a:cs typeface="+mn-cs"/>
                </a:defRPr>
              </a:lvl3pPr>
              <a:lvl4pPr marL="1371600" algn="l" rtl="0" eaLnBrk="0" fontAlgn="base" hangingPunct="0">
                <a:spcBef>
                  <a:spcPct val="50000"/>
                </a:spcBef>
                <a:spcAft>
                  <a:spcPct val="0"/>
                </a:spcAft>
                <a:defRPr sz="3300" b="1" kern="1200">
                  <a:solidFill>
                    <a:schemeClr val="tx1"/>
                  </a:solidFill>
                  <a:latin typeface="Arial" pitchFamily="34" charset="0"/>
                  <a:ea typeface="+mn-ea"/>
                  <a:cs typeface="+mn-cs"/>
                </a:defRPr>
              </a:lvl4pPr>
              <a:lvl5pPr marL="1828800" algn="l" rtl="0" eaLnBrk="0" fontAlgn="base" hangingPunct="0">
                <a:spcBef>
                  <a:spcPct val="50000"/>
                </a:spcBef>
                <a:spcAft>
                  <a:spcPct val="0"/>
                </a:spcAft>
                <a:defRPr sz="3300" b="1" kern="1200">
                  <a:solidFill>
                    <a:schemeClr val="tx1"/>
                  </a:solidFill>
                  <a:latin typeface="Arial" pitchFamily="34" charset="0"/>
                  <a:ea typeface="+mn-ea"/>
                  <a:cs typeface="+mn-cs"/>
                </a:defRPr>
              </a:lvl5pPr>
              <a:lvl6pPr marL="2286000" algn="l" defTabSz="914400" rtl="0" eaLnBrk="1" latinLnBrk="0" hangingPunct="1">
                <a:defRPr sz="3300" b="1" kern="1200">
                  <a:solidFill>
                    <a:schemeClr val="tx1"/>
                  </a:solidFill>
                  <a:latin typeface="Arial" pitchFamily="34" charset="0"/>
                  <a:ea typeface="+mn-ea"/>
                  <a:cs typeface="+mn-cs"/>
                </a:defRPr>
              </a:lvl6pPr>
              <a:lvl7pPr marL="2743200" algn="l" defTabSz="914400" rtl="0" eaLnBrk="1" latinLnBrk="0" hangingPunct="1">
                <a:defRPr sz="3300" b="1" kern="1200">
                  <a:solidFill>
                    <a:schemeClr val="tx1"/>
                  </a:solidFill>
                  <a:latin typeface="Arial" pitchFamily="34" charset="0"/>
                  <a:ea typeface="+mn-ea"/>
                  <a:cs typeface="+mn-cs"/>
                </a:defRPr>
              </a:lvl7pPr>
              <a:lvl8pPr marL="3200400" algn="l" defTabSz="914400" rtl="0" eaLnBrk="1" latinLnBrk="0" hangingPunct="1">
                <a:defRPr sz="3300" b="1" kern="1200">
                  <a:solidFill>
                    <a:schemeClr val="tx1"/>
                  </a:solidFill>
                  <a:latin typeface="Arial" pitchFamily="34" charset="0"/>
                  <a:ea typeface="+mn-ea"/>
                  <a:cs typeface="+mn-cs"/>
                </a:defRPr>
              </a:lvl8pPr>
              <a:lvl9pPr marL="3657600" algn="l" defTabSz="914400" rtl="0" eaLnBrk="1" latinLnBrk="0" hangingPunct="1">
                <a:defRPr sz="3300" b="1" kern="1200">
                  <a:solidFill>
                    <a:schemeClr val="tx1"/>
                  </a:solidFill>
                  <a:latin typeface="Arial" pitchFamily="34" charset="0"/>
                  <a:ea typeface="+mn-ea"/>
                  <a:cs typeface="+mn-cs"/>
                </a:defRPr>
              </a:lvl9pPr>
            </a:lstStyle>
            <a:p>
              <a:pPr algn="ctr">
                <a:spcBef>
                  <a:spcPct val="0"/>
                </a:spcBef>
                <a:defRPr/>
              </a:pPr>
              <a:r>
                <a:rPr lang="en-CA" sz="2400" b="0">
                  <a:solidFill>
                    <a:srgbClr val="000000"/>
                  </a:solidFill>
                </a:rPr>
                <a:t>Review</a:t>
              </a:r>
            </a:p>
          </p:txBody>
        </p:sp>
        <p:sp>
          <p:nvSpPr>
            <p:cNvPr id="14347" name="Text Box 18"/>
            <p:cNvSpPr txBox="1">
              <a:spLocks noChangeArrowheads="1"/>
            </p:cNvSpPr>
            <p:nvPr/>
          </p:nvSpPr>
          <p:spPr bwMode="auto">
            <a:xfrm>
              <a:off x="3360" y="2112"/>
              <a:ext cx="2256" cy="871"/>
            </a:xfrm>
            <a:prstGeom prst="rect">
              <a:avLst/>
            </a:prstGeom>
            <a:noFill/>
            <a:ln w="12700">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fontAlgn="base">
                <a:spcBef>
                  <a:spcPct val="50000"/>
                </a:spcBef>
                <a:spcAft>
                  <a:spcPct val="0"/>
                </a:spcAft>
                <a:buFontTx/>
                <a:buNone/>
              </a:pPr>
              <a:r>
                <a:rPr lang="en-CA" altLang="en-US" sz="2400">
                  <a:solidFill>
                    <a:srgbClr val="000000"/>
                  </a:solidFill>
                </a:rPr>
                <a:t>Negative Assurance</a:t>
              </a:r>
            </a:p>
            <a:p>
              <a:pPr fontAlgn="base">
                <a:spcBef>
                  <a:spcPct val="50000"/>
                </a:spcBef>
                <a:spcAft>
                  <a:spcPct val="0"/>
                </a:spcAft>
                <a:buFontTx/>
                <a:buNone/>
              </a:pPr>
              <a:r>
                <a:rPr lang="en-CA" altLang="en-US" sz="2400">
                  <a:solidFill>
                    <a:srgbClr val="000000"/>
                  </a:solidFill>
                </a:rPr>
                <a:t>“Nothing has come to our attention.”</a:t>
              </a:r>
            </a:p>
          </p:txBody>
        </p:sp>
        <p:cxnSp>
          <p:nvCxnSpPr>
            <p:cNvPr id="14348" name="AutoShape 19"/>
            <p:cNvCxnSpPr>
              <a:cxnSpLocks noChangeShapeType="1"/>
            </p:cNvCxnSpPr>
            <p:nvPr/>
          </p:nvCxnSpPr>
          <p:spPr bwMode="auto">
            <a:xfrm>
              <a:off x="3120" y="2548"/>
              <a:ext cx="240" cy="0"/>
            </a:xfrm>
            <a:prstGeom prst="straightConnector1">
              <a:avLst/>
            </a:prstGeom>
            <a:noFill/>
            <a:ln w="12700" cap="sq">
              <a:solidFill>
                <a:schemeClr val="tx1"/>
              </a:solidFill>
              <a:round/>
              <a:headEnd type="none" w="sm" len="sm"/>
              <a:tailEnd type="triangle" w="lg" len="sm"/>
            </a:ln>
            <a:extLst>
              <a:ext uri="{909E8E84-426E-40DD-AFC4-6F175D3DCCD1}">
                <a14:hiddenFill xmlns:a14="http://schemas.microsoft.com/office/drawing/2010/main">
                  <a:noFill/>
                </a14:hiddenFill>
              </a:ext>
            </a:extLst>
          </p:spPr>
        </p:cxnSp>
      </p:grpSp>
      <p:sp>
        <p:nvSpPr>
          <p:cNvPr id="14345"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LO3</a:t>
            </a:r>
          </a:p>
        </p:txBody>
      </p:sp>
    </p:spTree>
    <p:extLst>
      <p:ext uri="{BB962C8B-B14F-4D97-AF65-F5344CB8AC3E}">
        <p14:creationId xmlns:p14="http://schemas.microsoft.com/office/powerpoint/2010/main" val="201200617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CA" altLang="en-US" smtClean="0"/>
              <a:t>Standard Unmodified Report</a:t>
            </a:r>
          </a:p>
        </p:txBody>
      </p:sp>
      <p:sp>
        <p:nvSpPr>
          <p:cNvPr id="15363" name="Content Placeholder 2"/>
          <p:cNvSpPr>
            <a:spLocks noGrp="1"/>
          </p:cNvSpPr>
          <p:nvPr>
            <p:ph idx="1"/>
          </p:nvPr>
        </p:nvSpPr>
        <p:spPr/>
        <p:txBody>
          <a:bodyPr/>
          <a:lstStyle/>
          <a:p>
            <a:r>
              <a:rPr lang="en-CA" altLang="en-US" sz="3200" dirty="0" smtClean="0"/>
              <a:t>The standard unmodified report contains five basic segments:</a:t>
            </a:r>
          </a:p>
          <a:p>
            <a:pPr marL="914400" lvl="1" indent="-457200">
              <a:buFontTx/>
              <a:buAutoNum type="arabicPeriod"/>
            </a:pPr>
            <a:r>
              <a:rPr lang="en-CA" altLang="en-US" sz="2800" dirty="0" smtClean="0"/>
              <a:t>the opinion segment, </a:t>
            </a:r>
          </a:p>
          <a:p>
            <a:pPr marL="914400" lvl="1" indent="-457200">
              <a:buFontTx/>
              <a:buAutoNum type="arabicPeriod"/>
            </a:pPr>
            <a:r>
              <a:rPr lang="en-CA" altLang="en-US" sz="2800" dirty="0" smtClean="0"/>
              <a:t>the basis for opinion segment, </a:t>
            </a:r>
          </a:p>
          <a:p>
            <a:pPr marL="914400" lvl="1" indent="-457200">
              <a:buFontTx/>
              <a:buAutoNum type="arabicPeriod"/>
            </a:pPr>
            <a:r>
              <a:rPr lang="en-CA" altLang="en-US" sz="2800" dirty="0" smtClean="0"/>
              <a:t>the key audit matters segment, </a:t>
            </a:r>
          </a:p>
          <a:p>
            <a:pPr marL="914400" lvl="1" indent="-457200">
              <a:buFontTx/>
              <a:buAutoNum type="arabicPeriod"/>
            </a:pPr>
            <a:r>
              <a:rPr lang="en-CA" altLang="en-US" sz="2800" dirty="0" smtClean="0"/>
              <a:t>the management (or other preparer) and governance responsibility segment, and </a:t>
            </a:r>
          </a:p>
          <a:p>
            <a:pPr marL="914400" lvl="1" indent="-457200">
              <a:buFontTx/>
              <a:buAutoNum type="arabicPeriod"/>
            </a:pPr>
            <a:r>
              <a:rPr lang="en-CA" altLang="en-US" sz="2800" dirty="0" smtClean="0"/>
              <a:t>the auditor responsibility segment.</a:t>
            </a:r>
          </a:p>
          <a:p>
            <a:endParaRPr lang="en-CA" altLang="en-US" dirty="0" smtClean="0"/>
          </a:p>
        </p:txBody>
      </p:sp>
      <p:sp>
        <p:nvSpPr>
          <p:cNvPr id="1536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70723180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CA" altLang="en-US" smtClean="0"/>
              <a:t>The Standard Report — </a:t>
            </a:r>
            <a:br>
              <a:rPr lang="en-CA" altLang="en-US" smtClean="0"/>
            </a:br>
            <a:r>
              <a:rPr lang="en-CA" altLang="en-US" smtClean="0"/>
              <a:t>Opinion Segment</a:t>
            </a:r>
          </a:p>
        </p:txBody>
      </p:sp>
      <p:sp>
        <p:nvSpPr>
          <p:cNvPr id="3" name="Content Placeholder 2"/>
          <p:cNvSpPr>
            <a:spLocks noGrp="1"/>
          </p:cNvSpPr>
          <p:nvPr>
            <p:ph idx="1"/>
          </p:nvPr>
        </p:nvSpPr>
        <p:spPr/>
        <p:txBody>
          <a:bodyPr>
            <a:normAutofit fontScale="77500" lnSpcReduction="20000"/>
          </a:bodyPr>
          <a:lstStyle/>
          <a:p>
            <a:pPr marL="69850" indent="0">
              <a:buNone/>
              <a:defRPr/>
            </a:pPr>
            <a:r>
              <a:rPr lang="en-CA" dirty="0" smtClean="0"/>
              <a:t>Independent Auditor’s Report </a:t>
            </a:r>
          </a:p>
          <a:p>
            <a:pPr>
              <a:defRPr/>
            </a:pPr>
            <a:endParaRPr lang="en-CA" dirty="0" smtClean="0"/>
          </a:p>
          <a:p>
            <a:pPr marL="69850" indent="0">
              <a:buNone/>
              <a:defRPr/>
            </a:pPr>
            <a:r>
              <a:rPr lang="en-CA" dirty="0" smtClean="0"/>
              <a:t>To the Shareholders of ……… </a:t>
            </a:r>
          </a:p>
          <a:p>
            <a:pPr marL="69850" indent="0">
              <a:buNone/>
              <a:defRPr/>
            </a:pPr>
            <a:r>
              <a:rPr lang="en-CA" b="1" dirty="0" smtClean="0"/>
              <a:t>Report on the Audit of the Financial Statements</a:t>
            </a:r>
          </a:p>
          <a:p>
            <a:pPr marL="69850" indent="0">
              <a:buNone/>
              <a:defRPr/>
            </a:pPr>
            <a:r>
              <a:rPr lang="en-CA" i="1" dirty="0" smtClean="0"/>
              <a:t>Opinion</a:t>
            </a:r>
          </a:p>
          <a:p>
            <a:pPr marL="69850" indent="0">
              <a:buNone/>
              <a:defRPr/>
            </a:pPr>
            <a:endParaRPr lang="en-CA" dirty="0" smtClean="0"/>
          </a:p>
          <a:p>
            <a:pPr marL="69850" indent="0">
              <a:buNone/>
              <a:defRPr/>
            </a:pPr>
            <a:r>
              <a:rPr lang="en-CA" dirty="0" smtClean="0"/>
              <a:t>We have audited the financial statements of ABC Company (the Company), which comprise the statement of financial position as at December 31, 20XO, and the statement of comprehensive income, statement of changes in equity, and statement of cash flows for the year then ended, and notes to the financial statements, including a summary of significant accounting policies.</a:t>
            </a:r>
          </a:p>
          <a:p>
            <a:pPr marL="69850" indent="0">
              <a:buNone/>
              <a:defRPr/>
            </a:pPr>
            <a:r>
              <a:rPr lang="en-CA" dirty="0" smtClean="0"/>
              <a:t>In our opinion, the accompanying financial statements present fairly, in all material respects, [or give a true and fair view of] the financial position of the Company as at December 31, 20XO, and [of] its financial performance and its cash flows for the year then ended in accordance with International Financial Reporting Standards (IFRS).</a:t>
            </a:r>
          </a:p>
          <a:p>
            <a:pPr>
              <a:defRPr/>
            </a:pPr>
            <a:endParaRPr lang="en-CA" dirty="0"/>
          </a:p>
        </p:txBody>
      </p:sp>
      <p:sp>
        <p:nvSpPr>
          <p:cNvPr id="1638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294913119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CA" altLang="en-US" smtClean="0"/>
              <a:t>The Standard Report — </a:t>
            </a:r>
            <a:br>
              <a:rPr lang="en-CA" altLang="en-US" smtClean="0"/>
            </a:br>
            <a:r>
              <a:rPr lang="en-CA" altLang="en-US" smtClean="0"/>
              <a:t>Opinion Segment</a:t>
            </a:r>
          </a:p>
        </p:txBody>
      </p:sp>
      <p:sp>
        <p:nvSpPr>
          <p:cNvPr id="3" name="Content Placeholder 2"/>
          <p:cNvSpPr>
            <a:spLocks noGrp="1"/>
          </p:cNvSpPr>
          <p:nvPr>
            <p:ph idx="1"/>
          </p:nvPr>
        </p:nvSpPr>
        <p:spPr/>
        <p:txBody>
          <a:bodyPr>
            <a:normAutofit fontScale="92500" lnSpcReduction="20000"/>
          </a:bodyPr>
          <a:lstStyle/>
          <a:p>
            <a:pPr marL="69850" indent="0">
              <a:buNone/>
              <a:defRPr/>
            </a:pPr>
            <a:r>
              <a:rPr lang="en-CA" dirty="0" smtClean="0"/>
              <a:t>Independent Auditor’s Report </a:t>
            </a:r>
          </a:p>
          <a:p>
            <a:pPr>
              <a:defRPr/>
            </a:pPr>
            <a:endParaRPr lang="en-CA" dirty="0" smtClean="0"/>
          </a:p>
          <a:p>
            <a:pPr marL="69850" indent="0">
              <a:buNone/>
              <a:defRPr/>
            </a:pPr>
            <a:r>
              <a:rPr lang="en-CA" i="1" dirty="0" smtClean="0"/>
              <a:t>Basis for Opinion</a:t>
            </a:r>
          </a:p>
          <a:p>
            <a:pPr marL="69850" indent="0">
              <a:buNone/>
              <a:defRPr/>
            </a:pPr>
            <a:endParaRPr lang="en-CA" dirty="0" smtClean="0"/>
          </a:p>
          <a:p>
            <a:pPr marL="69850" indent="0">
              <a:buNone/>
              <a:defRPr/>
            </a:pPr>
            <a:r>
              <a:rPr lang="en-CA" dirty="0" smtClean="0"/>
              <a:t>We conducted our audit in accordance with CASs. Our responsibilities under those standards are further described in the Auditor’s Responsibilities for the Audit of the Financial Statements section of our report. We are independent of the Company in accordance with the Provincial Ethics Standards Board for Accountants’ Code of Ethics for Professional Accountants together with the ethical requirements that are relevant to our audit of the financial statements in [jurisdiction], and we have fulfilled our other ethical responsibilities in accordance with these requirements and the Code. We believe that the audit evidence we have obtained is sufficient and appropriate to provide a basis for our opinion.</a:t>
            </a:r>
          </a:p>
          <a:p>
            <a:pPr>
              <a:defRPr/>
            </a:pPr>
            <a:endParaRPr lang="en-CA" dirty="0"/>
          </a:p>
        </p:txBody>
      </p:sp>
      <p:sp>
        <p:nvSpPr>
          <p:cNvPr id="1741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54456587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CA" altLang="en-US" smtClean="0"/>
              <a:t>The Standard Report — </a:t>
            </a:r>
            <a:br>
              <a:rPr lang="en-CA" altLang="en-US" smtClean="0"/>
            </a:br>
            <a:r>
              <a:rPr lang="en-CA" altLang="en-US" smtClean="0"/>
              <a:t>Opinion Segment</a:t>
            </a:r>
          </a:p>
        </p:txBody>
      </p:sp>
      <p:sp>
        <p:nvSpPr>
          <p:cNvPr id="18435" name="Content Placeholder 2"/>
          <p:cNvSpPr>
            <a:spLocks noGrp="1"/>
          </p:cNvSpPr>
          <p:nvPr>
            <p:ph idx="1"/>
          </p:nvPr>
        </p:nvSpPr>
        <p:spPr/>
        <p:txBody>
          <a:bodyPr/>
          <a:lstStyle/>
          <a:p>
            <a:r>
              <a:rPr lang="en-CA" altLang="en-US" smtClean="0"/>
              <a:t>The first paragraph of the standard unqualified report:</a:t>
            </a:r>
          </a:p>
          <a:p>
            <a:pPr lvl="1"/>
            <a:r>
              <a:rPr lang="en-CA" altLang="en-US" smtClean="0"/>
              <a:t>Indicates that an audit  was conducted.</a:t>
            </a:r>
          </a:p>
          <a:p>
            <a:pPr lvl="1"/>
            <a:r>
              <a:rPr lang="en-CA" altLang="en-US" smtClean="0"/>
              <a:t>Identifies the financial statements audited.</a:t>
            </a:r>
          </a:p>
          <a:p>
            <a:r>
              <a:rPr lang="en-CA" altLang="en-US" smtClean="0"/>
              <a:t>The opinion segment contains the auditors’ conclusions on the statements.</a:t>
            </a:r>
          </a:p>
          <a:p>
            <a:pPr lvl="1"/>
            <a:r>
              <a:rPr lang="en-CA" altLang="en-US" smtClean="0"/>
              <a:t>Financial statements are presented fairly in all material respects in accordance with GAAP.</a:t>
            </a:r>
          </a:p>
          <a:p>
            <a:pPr lvl="1"/>
            <a:r>
              <a:rPr lang="en-CA" altLang="en-US" smtClean="0"/>
              <a:t>Disclosure is adequate (implicit assertion).</a:t>
            </a:r>
          </a:p>
          <a:p>
            <a:pPr lvl="1"/>
            <a:r>
              <a:rPr lang="en-CA" altLang="en-US" smtClean="0"/>
              <a:t>Provide an expression of opinion.</a:t>
            </a:r>
          </a:p>
          <a:p>
            <a:pPr lvl="2"/>
            <a:r>
              <a:rPr lang="en-CA" altLang="en-US" smtClean="0"/>
              <a:t>No reasons for giving the opinion need to be expressed.</a:t>
            </a:r>
          </a:p>
          <a:p>
            <a:endParaRPr lang="en-CA" altLang="en-US" smtClean="0"/>
          </a:p>
        </p:txBody>
      </p:sp>
      <p:sp>
        <p:nvSpPr>
          <p:cNvPr id="1843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31939356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altLang="en-US" smtClean="0"/>
              <a:t>The Standard Report — </a:t>
            </a:r>
            <a:br>
              <a:rPr lang="en-CA" altLang="en-US" smtClean="0"/>
            </a:br>
            <a:r>
              <a:rPr lang="en-CA" altLang="en-US" smtClean="0"/>
              <a:t>Key Audit Matters Segment</a:t>
            </a:r>
          </a:p>
        </p:txBody>
      </p:sp>
      <p:sp>
        <p:nvSpPr>
          <p:cNvPr id="3" name="Content Placeholder 2"/>
          <p:cNvSpPr>
            <a:spLocks noGrp="1"/>
          </p:cNvSpPr>
          <p:nvPr>
            <p:ph idx="1"/>
          </p:nvPr>
        </p:nvSpPr>
        <p:spPr/>
        <p:txBody>
          <a:bodyPr>
            <a:normAutofit fontScale="92500" lnSpcReduction="10000"/>
          </a:bodyPr>
          <a:lstStyle/>
          <a:p>
            <a:pPr marL="69850" indent="0">
              <a:buNone/>
              <a:defRPr/>
            </a:pPr>
            <a:r>
              <a:rPr lang="en-CA" dirty="0" smtClean="0"/>
              <a:t>Independent Auditor’s Report </a:t>
            </a:r>
          </a:p>
          <a:p>
            <a:pPr>
              <a:defRPr/>
            </a:pPr>
            <a:endParaRPr lang="en-CA" dirty="0" smtClean="0"/>
          </a:p>
          <a:p>
            <a:pPr marL="69850" indent="0">
              <a:buNone/>
              <a:defRPr/>
            </a:pPr>
            <a:r>
              <a:rPr lang="en-CA" i="1" dirty="0" smtClean="0"/>
              <a:t>Key Audit Matters</a:t>
            </a:r>
          </a:p>
          <a:p>
            <a:pPr marL="69850" indent="0">
              <a:buNone/>
              <a:defRPr/>
            </a:pPr>
            <a:endParaRPr lang="en-CA" dirty="0" smtClean="0"/>
          </a:p>
          <a:p>
            <a:pPr marL="69850" indent="0">
              <a:buNone/>
              <a:defRPr/>
            </a:pPr>
            <a:r>
              <a:rPr lang="en-CA" dirty="0" smtClean="0"/>
              <a:t>Key audit matters are those matters that, in our professional judgment, were of most significance in our audit of the financial statements of the current period. These matters were addressed in the context of our audit of the financial statements as a whole, and in forming our opinion, thereon, and we do not provide a separate opinion on these matters.</a:t>
            </a:r>
          </a:p>
          <a:p>
            <a:pPr marL="69850" indent="0">
              <a:buNone/>
              <a:defRPr/>
            </a:pPr>
            <a:endParaRPr lang="en-CA" dirty="0" smtClean="0"/>
          </a:p>
          <a:p>
            <a:pPr marL="69850" indent="0">
              <a:buNone/>
              <a:defRPr/>
            </a:pPr>
            <a:r>
              <a:rPr lang="en-CA" dirty="0" smtClean="0"/>
              <a:t>[Description of each key audit matter in accordance with CAS 701.]</a:t>
            </a:r>
          </a:p>
          <a:p>
            <a:pPr>
              <a:defRPr/>
            </a:pPr>
            <a:endParaRPr lang="en-CA" dirty="0"/>
          </a:p>
        </p:txBody>
      </p:sp>
      <p:sp>
        <p:nvSpPr>
          <p:cNvPr id="1946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02327142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CA" altLang="en-US" smtClean="0"/>
              <a:t>The Standard Report — </a:t>
            </a:r>
            <a:br>
              <a:rPr lang="en-CA" altLang="en-US" smtClean="0"/>
            </a:br>
            <a:r>
              <a:rPr lang="en-CA" altLang="en-US" smtClean="0"/>
              <a:t>Key Audit Matters Segment</a:t>
            </a:r>
          </a:p>
        </p:txBody>
      </p:sp>
      <p:sp>
        <p:nvSpPr>
          <p:cNvPr id="20483" name="Content Placeholder 2"/>
          <p:cNvSpPr>
            <a:spLocks noGrp="1"/>
          </p:cNvSpPr>
          <p:nvPr>
            <p:ph idx="1"/>
          </p:nvPr>
        </p:nvSpPr>
        <p:spPr/>
        <p:txBody>
          <a:bodyPr/>
          <a:lstStyle/>
          <a:p>
            <a:r>
              <a:rPr lang="en-CA" altLang="en-US" smtClean="0"/>
              <a:t>The key audit matters segment contains information about significant audit matters.</a:t>
            </a:r>
          </a:p>
          <a:p>
            <a:pPr lvl="1"/>
            <a:r>
              <a:rPr lang="en-CA" altLang="en-US" smtClean="0"/>
              <a:t>The auditor is required to identify key audit matters in the engagement, such as:</a:t>
            </a:r>
          </a:p>
          <a:p>
            <a:pPr lvl="2"/>
            <a:r>
              <a:rPr lang="en-CA" altLang="en-US" smtClean="0"/>
              <a:t>difficulties in auditing going-concern issues; </a:t>
            </a:r>
          </a:p>
          <a:p>
            <a:pPr lvl="2"/>
            <a:r>
              <a:rPr lang="en-CA" altLang="en-US" smtClean="0"/>
              <a:t>accounting estimates with significant risks; and </a:t>
            </a:r>
          </a:p>
          <a:p>
            <a:pPr lvl="2"/>
            <a:r>
              <a:rPr lang="en-CA" altLang="en-US" smtClean="0"/>
              <a:t>issues of significant public interest, such as financial institutions and charities.</a:t>
            </a:r>
          </a:p>
          <a:p>
            <a:pPr lvl="1"/>
            <a:r>
              <a:rPr lang="en-CA" altLang="en-US" smtClean="0"/>
              <a:t>They may also include disclosures of key assumptions, such the disclosure of the range of possible outcomes and other qualitative and quantitative disclosures relating to key sources of estimation uncertainty or critical accounting estimates.</a:t>
            </a:r>
          </a:p>
        </p:txBody>
      </p:sp>
      <p:sp>
        <p:nvSpPr>
          <p:cNvPr id="2048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35144579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CA" altLang="en-US" smtClean="0"/>
              <a:t>The Standard Report — </a:t>
            </a:r>
            <a:br>
              <a:rPr lang="en-CA" altLang="en-US" smtClean="0"/>
            </a:br>
            <a:r>
              <a:rPr lang="en-CA" altLang="en-US" smtClean="0"/>
              <a:t>Management’s Responsibility Segment</a:t>
            </a:r>
          </a:p>
        </p:txBody>
      </p:sp>
      <p:sp>
        <p:nvSpPr>
          <p:cNvPr id="3" name="Content Placeholder 2"/>
          <p:cNvSpPr>
            <a:spLocks noGrp="1"/>
          </p:cNvSpPr>
          <p:nvPr>
            <p:ph idx="1"/>
          </p:nvPr>
        </p:nvSpPr>
        <p:spPr/>
        <p:txBody>
          <a:bodyPr>
            <a:normAutofit fontScale="77500" lnSpcReduction="20000"/>
          </a:bodyPr>
          <a:lstStyle/>
          <a:p>
            <a:pPr marL="69850" indent="0">
              <a:buNone/>
              <a:defRPr/>
            </a:pPr>
            <a:r>
              <a:rPr lang="en-CA" dirty="0" smtClean="0"/>
              <a:t>Independent Auditor’s Report </a:t>
            </a:r>
          </a:p>
          <a:p>
            <a:pPr>
              <a:defRPr/>
            </a:pPr>
            <a:endParaRPr lang="en-CA" dirty="0" smtClean="0"/>
          </a:p>
          <a:p>
            <a:pPr marL="69850" indent="0">
              <a:buNone/>
              <a:defRPr/>
            </a:pPr>
            <a:r>
              <a:rPr lang="en-CA" i="1" dirty="0" smtClean="0"/>
              <a:t>Responsibilities of Management and Those Charged with Governance for the Financial Statements</a:t>
            </a:r>
            <a:endParaRPr lang="en-CA" dirty="0" smtClean="0"/>
          </a:p>
          <a:p>
            <a:pPr marL="69850" indent="0">
              <a:buNone/>
              <a:defRPr/>
            </a:pPr>
            <a:endParaRPr lang="en-CA" dirty="0" smtClean="0"/>
          </a:p>
          <a:p>
            <a:pPr marL="69850" indent="0">
              <a:buNone/>
              <a:defRPr/>
            </a:pPr>
            <a:r>
              <a:rPr lang="en-CA" dirty="0" smtClean="0"/>
              <a:t>Management is responsible for the preparation and fair presentation of the financial statements in accordance with IFRS, and for such internal control as management determines is necessary to enable the preparation of financial statements that are free from material misstatement, whether due to fraud or error.</a:t>
            </a:r>
          </a:p>
          <a:p>
            <a:pPr marL="69850" indent="0">
              <a:buNone/>
              <a:defRPr/>
            </a:pPr>
            <a:r>
              <a:rPr lang="en-CA" dirty="0" smtClean="0"/>
              <a:t>In preparing the financial statements, management is responsible for assessing the Company’s ability to continue as a going concern, disclosing, as applicable, matters related to going concern and using the going-concern basis of accounting unless management intends to liquidate the Company or to cease operations, or has no realistic alternative but to do so.</a:t>
            </a:r>
          </a:p>
          <a:p>
            <a:pPr marL="69850" indent="0">
              <a:buNone/>
              <a:defRPr/>
            </a:pPr>
            <a:r>
              <a:rPr lang="en-CA" dirty="0" smtClean="0"/>
              <a:t>Those charged with governance are responsible for overseeing the Company’s financial reporting process.</a:t>
            </a:r>
            <a:endParaRPr lang="en-CA" dirty="0"/>
          </a:p>
        </p:txBody>
      </p:sp>
      <p:sp>
        <p:nvSpPr>
          <p:cNvPr id="2150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62063750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CA" altLang="en-US" smtClean="0"/>
              <a:t>The Standard Report — </a:t>
            </a:r>
            <a:br>
              <a:rPr lang="en-CA" altLang="en-US" smtClean="0"/>
            </a:br>
            <a:r>
              <a:rPr lang="en-CA" altLang="en-US" smtClean="0"/>
              <a:t>Management’s Responsibility Segment</a:t>
            </a:r>
          </a:p>
        </p:txBody>
      </p:sp>
      <p:sp>
        <p:nvSpPr>
          <p:cNvPr id="22531" name="Content Placeholder 2"/>
          <p:cNvSpPr>
            <a:spLocks noGrp="1"/>
          </p:cNvSpPr>
          <p:nvPr>
            <p:ph idx="1"/>
          </p:nvPr>
        </p:nvSpPr>
        <p:spPr/>
        <p:txBody>
          <a:bodyPr/>
          <a:lstStyle/>
          <a:p>
            <a:r>
              <a:rPr lang="en-CA" altLang="en-US" sz="3200" dirty="0" smtClean="0"/>
              <a:t>Management is responsible for the preparation and fair presentation of these financial statements in accordance with Canadian generally accepted accounting principles.</a:t>
            </a:r>
          </a:p>
          <a:p>
            <a:pPr lvl="1"/>
            <a:r>
              <a:rPr lang="en-CA" altLang="en-US" sz="2800" dirty="0" smtClean="0"/>
              <a:t>This includes the design, implementation and maintenance of internal control relevant to the preparation and fair presentation of financial statements that are free from material misstatement, whether due to fraud or error.</a:t>
            </a:r>
          </a:p>
          <a:p>
            <a:endParaRPr lang="en-CA" altLang="en-US" dirty="0" smtClean="0"/>
          </a:p>
        </p:txBody>
      </p:sp>
      <p:sp>
        <p:nvSpPr>
          <p:cNvPr id="22532"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86827738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CA" altLang="en-US" smtClean="0"/>
              <a:t>The Standard Report — </a:t>
            </a:r>
            <a:br>
              <a:rPr lang="en-CA" altLang="en-US" smtClean="0"/>
            </a:br>
            <a:r>
              <a:rPr lang="en-CA" altLang="en-US" smtClean="0"/>
              <a:t>Auditors’ Responsibility Segment</a:t>
            </a:r>
          </a:p>
        </p:txBody>
      </p:sp>
      <p:sp>
        <p:nvSpPr>
          <p:cNvPr id="3" name="Content Placeholder 2"/>
          <p:cNvSpPr>
            <a:spLocks noGrp="1"/>
          </p:cNvSpPr>
          <p:nvPr>
            <p:ph idx="1"/>
          </p:nvPr>
        </p:nvSpPr>
        <p:spPr/>
        <p:txBody>
          <a:bodyPr>
            <a:normAutofit fontScale="92500" lnSpcReduction="20000"/>
          </a:bodyPr>
          <a:lstStyle/>
          <a:p>
            <a:pPr marL="69850" indent="0">
              <a:buNone/>
              <a:defRPr/>
            </a:pPr>
            <a:r>
              <a:rPr lang="en-CA" dirty="0" smtClean="0"/>
              <a:t>Independent Auditor’s Report </a:t>
            </a:r>
          </a:p>
          <a:p>
            <a:pPr>
              <a:defRPr/>
            </a:pPr>
            <a:endParaRPr lang="en-CA" dirty="0" smtClean="0"/>
          </a:p>
          <a:p>
            <a:pPr marL="69850" indent="0">
              <a:buNone/>
              <a:defRPr/>
            </a:pPr>
            <a:r>
              <a:rPr lang="en-CA" i="1" dirty="0" smtClean="0"/>
              <a:t>Auditors’ Responsibilities for the Audit of the Financial Statements</a:t>
            </a:r>
            <a:endParaRPr lang="en-CA" dirty="0" smtClean="0"/>
          </a:p>
          <a:p>
            <a:pPr marL="69850" indent="0">
              <a:buNone/>
              <a:defRPr/>
            </a:pPr>
            <a:endParaRPr lang="en-CA" dirty="0" smtClean="0"/>
          </a:p>
          <a:p>
            <a:pPr marL="69850" indent="0">
              <a:buNone/>
              <a:defRPr/>
            </a:pPr>
            <a:r>
              <a:rPr lang="en-CA" dirty="0" smtClean="0"/>
              <a:t>Our objectives are to obtain reasonable assurance about whether the financial statements as a whole are free from material misstatement, whether due to fraud or error, and to issue an auditor’s report that includes our opinion. Reasonable assurance is a high level of assurance but is not a guarantee that an audit conducted in accordance with CASs will always detect a material misstatement when it exists. Misstatements can arise from fraud or error and are considered material if, individually or in the aggregate, they could reasonably be expected to influence the economic decisions of users taken on the basis of these financial statements.</a:t>
            </a:r>
            <a:endParaRPr lang="en-CA" dirty="0"/>
          </a:p>
        </p:txBody>
      </p:sp>
      <p:sp>
        <p:nvSpPr>
          <p:cNvPr id="2355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1338721407"/>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CA" altLang="en-US" smtClean="0"/>
              <a:t>The Standard Report — </a:t>
            </a:r>
            <a:br>
              <a:rPr lang="en-CA" altLang="en-US" smtClean="0"/>
            </a:br>
            <a:r>
              <a:rPr lang="en-CA" altLang="en-US" smtClean="0"/>
              <a:t>Auditors’ Responsibility Segment</a:t>
            </a:r>
          </a:p>
        </p:txBody>
      </p:sp>
      <p:sp>
        <p:nvSpPr>
          <p:cNvPr id="25603" name="Content Placeholder 2"/>
          <p:cNvSpPr>
            <a:spLocks noGrp="1"/>
          </p:cNvSpPr>
          <p:nvPr>
            <p:ph idx="1"/>
          </p:nvPr>
        </p:nvSpPr>
        <p:spPr/>
        <p:txBody>
          <a:bodyPr/>
          <a:lstStyle/>
          <a:p>
            <a:r>
              <a:rPr lang="en-CA" altLang="en-US" smtClean="0"/>
              <a:t>These paragraphs are the auditor’s report of the nature of the work in the audit.</a:t>
            </a:r>
          </a:p>
          <a:p>
            <a:r>
              <a:rPr lang="en-CA" altLang="en-US" smtClean="0"/>
              <a:t>“In accordance with CAS” refers to the general and examination auditing standards.</a:t>
            </a:r>
          </a:p>
          <a:p>
            <a:pPr lvl="2"/>
            <a:r>
              <a:rPr lang="en-CA" altLang="en-US" smtClean="0"/>
              <a:t>Auditors were trained and proficient.</a:t>
            </a:r>
          </a:p>
          <a:p>
            <a:pPr lvl="2"/>
            <a:r>
              <a:rPr lang="en-CA" altLang="en-US" smtClean="0"/>
              <a:t>Auditors were independent.</a:t>
            </a:r>
          </a:p>
          <a:p>
            <a:pPr lvl="2"/>
            <a:r>
              <a:rPr lang="en-CA" altLang="en-US" smtClean="0"/>
              <a:t>Due professional care was exercised.</a:t>
            </a:r>
          </a:p>
          <a:p>
            <a:pPr lvl="2"/>
            <a:r>
              <a:rPr lang="en-CA" altLang="en-US" smtClean="0"/>
              <a:t>The work was planned and supervised</a:t>
            </a:r>
          </a:p>
          <a:p>
            <a:pPr lvl="2"/>
            <a:r>
              <a:rPr lang="en-CA" altLang="en-US" smtClean="0"/>
              <a:t>Sufficient understanding of controls was obtained.</a:t>
            </a:r>
          </a:p>
          <a:p>
            <a:pPr lvl="2"/>
            <a:r>
              <a:rPr lang="en-CA" altLang="en-US" smtClean="0"/>
              <a:t>Sufficient appropriate evidence was obtained.</a:t>
            </a:r>
          </a:p>
          <a:p>
            <a:endParaRPr lang="en-CA" altLang="en-US" smtClean="0"/>
          </a:p>
        </p:txBody>
      </p:sp>
      <p:sp>
        <p:nvSpPr>
          <p:cNvPr id="2560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LO4</a:t>
            </a:r>
          </a:p>
        </p:txBody>
      </p:sp>
    </p:spTree>
    <p:extLst>
      <p:ext uri="{BB962C8B-B14F-4D97-AF65-F5344CB8AC3E}">
        <p14:creationId xmlns:p14="http://schemas.microsoft.com/office/powerpoint/2010/main" val="318776568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CA" altLang="en-US" smtClean="0"/>
              <a:t>Reservation in the Audit Report</a:t>
            </a:r>
          </a:p>
        </p:txBody>
      </p:sp>
      <p:sp>
        <p:nvSpPr>
          <p:cNvPr id="26627" name="Content Placeholder 2"/>
          <p:cNvSpPr>
            <a:spLocks noGrp="1"/>
          </p:cNvSpPr>
          <p:nvPr>
            <p:ph idx="1"/>
          </p:nvPr>
        </p:nvSpPr>
        <p:spPr/>
        <p:txBody>
          <a:bodyPr/>
          <a:lstStyle/>
          <a:p>
            <a:r>
              <a:rPr lang="en-CA" altLang="en-US" smtClean="0"/>
              <a:t>Financial statements contain a </a:t>
            </a:r>
            <a:r>
              <a:rPr lang="en-CA" altLang="en-US" b="1" smtClean="0"/>
              <a:t>departure from GAAP</a:t>
            </a:r>
            <a:r>
              <a:rPr lang="en-CA" altLang="en-US" smtClean="0"/>
              <a:t> including inadequate disclosure.</a:t>
            </a:r>
          </a:p>
          <a:p>
            <a:pPr lvl="1"/>
            <a:endParaRPr lang="en-CA" altLang="en-US" smtClean="0"/>
          </a:p>
          <a:p>
            <a:pPr lvl="1"/>
            <a:endParaRPr lang="en-CA" altLang="en-US" smtClean="0"/>
          </a:p>
          <a:p>
            <a:pPr lvl="1"/>
            <a:endParaRPr lang="en-CA" altLang="en-US" smtClean="0"/>
          </a:p>
        </p:txBody>
      </p:sp>
      <p:grpSp>
        <p:nvGrpSpPr>
          <p:cNvPr id="26628" name="Group 5"/>
          <p:cNvGrpSpPr>
            <a:grpSpLocks/>
          </p:cNvGrpSpPr>
          <p:nvPr/>
        </p:nvGrpSpPr>
        <p:grpSpPr bwMode="auto">
          <a:xfrm>
            <a:off x="3060700" y="3286125"/>
            <a:ext cx="6096000" cy="1169988"/>
            <a:chOff x="1248" y="2016"/>
            <a:chExt cx="3840" cy="737"/>
          </a:xfrm>
        </p:grpSpPr>
        <p:sp>
          <p:nvSpPr>
            <p:cNvPr id="26630" name="Text Box 5"/>
            <p:cNvSpPr txBox="1">
              <a:spLocks noChangeArrowheads="1"/>
            </p:cNvSpPr>
            <p:nvPr/>
          </p:nvSpPr>
          <p:spPr bwMode="auto">
            <a:xfrm>
              <a:off x="1248" y="2016"/>
              <a:ext cx="1008" cy="737"/>
            </a:xfrm>
            <a:prstGeom prst="rect">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Modified (Qualified)</a:t>
              </a:r>
            </a:p>
            <a:p>
              <a:pPr algn="ctr" fontAlgn="base">
                <a:spcBef>
                  <a:spcPct val="50000"/>
                </a:spcBef>
                <a:spcAft>
                  <a:spcPct val="0"/>
                </a:spcAft>
                <a:buFontTx/>
                <a:buNone/>
              </a:pPr>
              <a:r>
                <a:rPr lang="en-CA" altLang="en-US" sz="2000">
                  <a:solidFill>
                    <a:srgbClr val="000000"/>
                  </a:solidFill>
                </a:rPr>
                <a:t>Opinion</a:t>
              </a:r>
            </a:p>
          </p:txBody>
        </p:sp>
        <p:sp>
          <p:nvSpPr>
            <p:cNvPr id="26631" name="Text Box 6"/>
            <p:cNvSpPr txBox="1">
              <a:spLocks noChangeArrowheads="1"/>
            </p:cNvSpPr>
            <p:nvPr/>
          </p:nvSpPr>
          <p:spPr bwMode="auto">
            <a:xfrm>
              <a:off x="4080" y="2016"/>
              <a:ext cx="1008" cy="546"/>
            </a:xfrm>
            <a:prstGeom prst="rect">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Adverse</a:t>
              </a:r>
            </a:p>
            <a:p>
              <a:pPr algn="ctr" fontAlgn="base">
                <a:spcBef>
                  <a:spcPct val="50000"/>
                </a:spcBef>
                <a:spcAft>
                  <a:spcPct val="0"/>
                </a:spcAft>
                <a:buFontTx/>
                <a:buNone/>
              </a:pPr>
              <a:r>
                <a:rPr lang="en-CA" altLang="en-US" sz="2000">
                  <a:solidFill>
                    <a:srgbClr val="000000"/>
                  </a:solidFill>
                </a:rPr>
                <a:t>Opinion</a:t>
              </a:r>
            </a:p>
          </p:txBody>
        </p:sp>
        <p:sp>
          <p:nvSpPr>
            <p:cNvPr id="26632" name="AutoShape 7"/>
            <p:cNvSpPr>
              <a:spLocks noChangeArrowheads="1"/>
            </p:cNvSpPr>
            <p:nvPr/>
          </p:nvSpPr>
          <p:spPr bwMode="auto">
            <a:xfrm>
              <a:off x="2364" y="2064"/>
              <a:ext cx="1608" cy="501"/>
            </a:xfrm>
            <a:prstGeom prst="leftRightArrow">
              <a:avLst>
                <a:gd name="adj1" fmla="val 50000"/>
                <a:gd name="adj2" fmla="val 71473"/>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Materiality</a:t>
              </a:r>
            </a:p>
          </p:txBody>
        </p:sp>
      </p:grpSp>
      <p:sp>
        <p:nvSpPr>
          <p:cNvPr id="26629"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64029378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CA" altLang="en-US" smtClean="0"/>
              <a:t>Reservation in the Audit Report</a:t>
            </a:r>
          </a:p>
        </p:txBody>
      </p:sp>
      <p:sp>
        <p:nvSpPr>
          <p:cNvPr id="27651" name="Content Placeholder 2"/>
          <p:cNvSpPr>
            <a:spLocks noGrp="1"/>
          </p:cNvSpPr>
          <p:nvPr>
            <p:ph idx="1"/>
          </p:nvPr>
        </p:nvSpPr>
        <p:spPr/>
        <p:txBody>
          <a:bodyPr/>
          <a:lstStyle/>
          <a:p>
            <a:r>
              <a:rPr lang="en-CA" altLang="en-US" smtClean="0"/>
              <a:t>A </a:t>
            </a:r>
            <a:r>
              <a:rPr lang="en-CA" altLang="en-US" b="1" smtClean="0"/>
              <a:t>scope limitation</a:t>
            </a:r>
            <a:r>
              <a:rPr lang="en-CA" altLang="en-US" smtClean="0"/>
              <a:t> (extent of audit work has been limited) is the inability to obtain sufficient evidence</a:t>
            </a:r>
          </a:p>
        </p:txBody>
      </p:sp>
      <p:grpSp>
        <p:nvGrpSpPr>
          <p:cNvPr id="27652" name="Group 9"/>
          <p:cNvGrpSpPr>
            <a:grpSpLocks/>
          </p:cNvGrpSpPr>
          <p:nvPr/>
        </p:nvGrpSpPr>
        <p:grpSpPr bwMode="auto">
          <a:xfrm>
            <a:off x="3048000" y="3581400"/>
            <a:ext cx="6096000" cy="1169988"/>
            <a:chOff x="1248" y="3505"/>
            <a:chExt cx="3840" cy="737"/>
          </a:xfrm>
        </p:grpSpPr>
        <p:sp>
          <p:nvSpPr>
            <p:cNvPr id="27654" name="Text Box 9"/>
            <p:cNvSpPr txBox="1">
              <a:spLocks noChangeArrowheads="1"/>
            </p:cNvSpPr>
            <p:nvPr/>
          </p:nvSpPr>
          <p:spPr bwMode="auto">
            <a:xfrm>
              <a:off x="4080" y="3505"/>
              <a:ext cx="1008" cy="546"/>
            </a:xfrm>
            <a:prstGeom prst="rect">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Denial of</a:t>
              </a:r>
            </a:p>
            <a:p>
              <a:pPr algn="ctr" fontAlgn="base">
                <a:spcBef>
                  <a:spcPct val="50000"/>
                </a:spcBef>
                <a:spcAft>
                  <a:spcPct val="0"/>
                </a:spcAft>
                <a:buFontTx/>
                <a:buNone/>
              </a:pPr>
              <a:r>
                <a:rPr lang="en-CA" altLang="en-US" sz="2000">
                  <a:solidFill>
                    <a:srgbClr val="000000"/>
                  </a:solidFill>
                </a:rPr>
                <a:t>Opinion</a:t>
              </a:r>
            </a:p>
          </p:txBody>
        </p:sp>
        <p:sp>
          <p:nvSpPr>
            <p:cNvPr id="27655" name="Text Box 10"/>
            <p:cNvSpPr txBox="1">
              <a:spLocks noChangeArrowheads="1"/>
            </p:cNvSpPr>
            <p:nvPr/>
          </p:nvSpPr>
          <p:spPr bwMode="auto">
            <a:xfrm>
              <a:off x="1248" y="3505"/>
              <a:ext cx="1008" cy="737"/>
            </a:xfrm>
            <a:prstGeom prst="rect">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Modified (Qualified)</a:t>
              </a:r>
            </a:p>
            <a:p>
              <a:pPr algn="ctr" fontAlgn="base">
                <a:spcBef>
                  <a:spcPct val="50000"/>
                </a:spcBef>
                <a:spcAft>
                  <a:spcPct val="0"/>
                </a:spcAft>
                <a:buFontTx/>
                <a:buNone/>
              </a:pPr>
              <a:r>
                <a:rPr lang="en-CA" altLang="en-US" sz="2000">
                  <a:solidFill>
                    <a:srgbClr val="000000"/>
                  </a:solidFill>
                </a:rPr>
                <a:t>Opinion</a:t>
              </a:r>
            </a:p>
          </p:txBody>
        </p:sp>
        <p:sp>
          <p:nvSpPr>
            <p:cNvPr id="27656" name="AutoShape 11"/>
            <p:cNvSpPr>
              <a:spLocks noChangeArrowheads="1"/>
            </p:cNvSpPr>
            <p:nvPr/>
          </p:nvSpPr>
          <p:spPr bwMode="auto">
            <a:xfrm>
              <a:off x="2364" y="3553"/>
              <a:ext cx="1608" cy="501"/>
            </a:xfrm>
            <a:prstGeom prst="leftRightArrow">
              <a:avLst>
                <a:gd name="adj1" fmla="val 50000"/>
                <a:gd name="adj2" fmla="val 71473"/>
              </a:avLst>
            </a:prstGeom>
            <a:noFill/>
            <a:ln w="12700" cap="sq" algn="ctr">
              <a:solidFill>
                <a:schemeClr val="tx1"/>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fontAlgn="base">
                <a:spcBef>
                  <a:spcPct val="50000"/>
                </a:spcBef>
                <a:spcAft>
                  <a:spcPct val="0"/>
                </a:spcAft>
                <a:buFontTx/>
                <a:buNone/>
              </a:pPr>
              <a:r>
                <a:rPr lang="en-CA" altLang="en-US" sz="2000">
                  <a:solidFill>
                    <a:srgbClr val="000000"/>
                  </a:solidFill>
                </a:rPr>
                <a:t>Materiality</a:t>
              </a:r>
            </a:p>
          </p:txBody>
        </p:sp>
      </p:grpSp>
      <p:sp>
        <p:nvSpPr>
          <p:cNvPr id="27653"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288585169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CA" altLang="en-US" smtClean="0"/>
              <a:t>GAAP Departure Reports</a:t>
            </a:r>
          </a:p>
        </p:txBody>
      </p:sp>
      <p:sp>
        <p:nvSpPr>
          <p:cNvPr id="29699" name="Content Placeholder 2"/>
          <p:cNvSpPr>
            <a:spLocks noGrp="1"/>
          </p:cNvSpPr>
          <p:nvPr>
            <p:ph idx="1"/>
          </p:nvPr>
        </p:nvSpPr>
        <p:spPr/>
        <p:txBody>
          <a:bodyPr/>
          <a:lstStyle/>
          <a:p>
            <a:r>
              <a:rPr lang="en-CA" altLang="en-US" b="1" smtClean="0"/>
              <a:t>Modified (qualified)</a:t>
            </a:r>
            <a:r>
              <a:rPr lang="en-CA" altLang="en-US" smtClean="0"/>
              <a:t> audit report:</a:t>
            </a:r>
          </a:p>
          <a:p>
            <a:pPr lvl="1"/>
            <a:r>
              <a:rPr lang="en-CA" altLang="en-US" smtClean="0"/>
              <a:t>A departure from GAAP in the statements is material to users and can be isolated.</a:t>
            </a:r>
            <a:endParaRPr lang="en-CA" altLang="en-US" smtClean="0">
              <a:hlinkClick r:id="rId2" action="ppaction://hlinkfile"/>
            </a:endParaRPr>
          </a:p>
          <a:p>
            <a:pPr lvl="1"/>
            <a:r>
              <a:rPr lang="en-CA" altLang="en-US" smtClean="0"/>
              <a:t>A reservation paragraph is added after the scope paragraph to describe the departure from GAAP.</a:t>
            </a:r>
          </a:p>
          <a:p>
            <a:pPr lvl="1"/>
            <a:r>
              <a:rPr lang="en-CA" altLang="en-US" smtClean="0"/>
              <a:t>“Except for” opinion with reference to reservation paragraph.</a:t>
            </a:r>
          </a:p>
          <a:p>
            <a:pPr lvl="1"/>
            <a:r>
              <a:rPr lang="en-CA" altLang="en-US" smtClean="0"/>
              <a:t>Introductory and scope paragraphs are unchanged.</a:t>
            </a:r>
          </a:p>
          <a:p>
            <a:endParaRPr lang="en-CA" altLang="en-US" smtClean="0"/>
          </a:p>
        </p:txBody>
      </p:sp>
      <p:sp>
        <p:nvSpPr>
          <p:cNvPr id="2970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141167159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CA" altLang="en-US" smtClean="0"/>
              <a:t>GAAP Departure Reports</a:t>
            </a:r>
          </a:p>
        </p:txBody>
      </p:sp>
      <p:sp>
        <p:nvSpPr>
          <p:cNvPr id="30723" name="Content Placeholder 2"/>
          <p:cNvSpPr>
            <a:spLocks noGrp="1"/>
          </p:cNvSpPr>
          <p:nvPr>
            <p:ph idx="1"/>
          </p:nvPr>
        </p:nvSpPr>
        <p:spPr/>
        <p:txBody>
          <a:bodyPr/>
          <a:lstStyle/>
          <a:p>
            <a:r>
              <a:rPr lang="en-CA" altLang="en-US" b="1" smtClean="0"/>
              <a:t>Adverse</a:t>
            </a:r>
            <a:r>
              <a:rPr lang="en-CA" altLang="en-US" smtClean="0"/>
              <a:t> audit report:</a:t>
            </a:r>
            <a:endParaRPr lang="en-CA" altLang="en-US" smtClean="0">
              <a:hlinkClick r:id="rId2" action="ppaction://hlinkfile"/>
            </a:endParaRPr>
          </a:p>
          <a:p>
            <a:pPr lvl="1"/>
            <a:r>
              <a:rPr lang="en-CA" altLang="en-US" smtClean="0"/>
              <a:t>Departures from GAAP in the statements are:</a:t>
            </a:r>
          </a:p>
          <a:p>
            <a:pPr lvl="2"/>
            <a:r>
              <a:rPr lang="en-CA" altLang="en-US" smtClean="0"/>
              <a:t>“super-material” or “so significant that they overshadow the financial statements,” or</a:t>
            </a:r>
          </a:p>
          <a:p>
            <a:pPr lvl="2"/>
            <a:r>
              <a:rPr lang="en-CA" altLang="en-US" smtClean="0"/>
              <a:t>pervasive, affecting numerous accounts and financial statement relationships.</a:t>
            </a:r>
          </a:p>
          <a:p>
            <a:pPr lvl="1"/>
            <a:r>
              <a:rPr lang="en-CA" altLang="en-US" smtClean="0"/>
              <a:t>Reservation paragraph added describing the situation.</a:t>
            </a:r>
          </a:p>
          <a:p>
            <a:pPr lvl="1"/>
            <a:r>
              <a:rPr lang="en-CA" altLang="en-US" smtClean="0"/>
              <a:t>Adverse opinion “…statements do not present fairly...”</a:t>
            </a:r>
          </a:p>
          <a:p>
            <a:endParaRPr lang="en-CA" altLang="en-US" smtClean="0"/>
          </a:p>
        </p:txBody>
      </p:sp>
      <p:sp>
        <p:nvSpPr>
          <p:cNvPr id="3072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203110977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CA" altLang="en-US" smtClean="0"/>
              <a:t>Scope Limitation Reports</a:t>
            </a:r>
          </a:p>
        </p:txBody>
      </p:sp>
      <p:sp>
        <p:nvSpPr>
          <p:cNvPr id="31747" name="Content Placeholder 2"/>
          <p:cNvSpPr>
            <a:spLocks noGrp="1"/>
          </p:cNvSpPr>
          <p:nvPr>
            <p:ph idx="1"/>
          </p:nvPr>
        </p:nvSpPr>
        <p:spPr/>
        <p:txBody>
          <a:bodyPr/>
          <a:lstStyle/>
          <a:p>
            <a:r>
              <a:rPr lang="en-CA" altLang="en-US" dirty="0" smtClean="0"/>
              <a:t>A reservation paragraph is added following the scope paragraph to explain the limitations in scope of audit procedures.</a:t>
            </a:r>
          </a:p>
          <a:p>
            <a:pPr lvl="1"/>
            <a:r>
              <a:rPr lang="en-CA" altLang="en-US" dirty="0" smtClean="0"/>
              <a:t>Scope paragraph will be modified. </a:t>
            </a:r>
          </a:p>
          <a:p>
            <a:pPr lvl="2"/>
            <a:r>
              <a:rPr lang="en-CA" altLang="en-US" dirty="0" smtClean="0"/>
              <a:t>Qualified opinion “except for…” or</a:t>
            </a:r>
          </a:p>
          <a:p>
            <a:pPr lvl="2"/>
            <a:r>
              <a:rPr lang="en-CA" altLang="en-US" dirty="0" smtClean="0"/>
              <a:t>Denial of opinion “I am unable to express an opinion….”.</a:t>
            </a:r>
          </a:p>
          <a:p>
            <a:pPr lvl="1"/>
            <a:r>
              <a:rPr lang="en-CA" altLang="en-US" dirty="0" smtClean="0"/>
              <a:t>Departures from GAAP should be explained in the denial and comparative years should be covered.</a:t>
            </a:r>
          </a:p>
          <a:p>
            <a:endParaRPr lang="en-CA" altLang="en-US" dirty="0" smtClean="0"/>
          </a:p>
        </p:txBody>
      </p:sp>
      <p:sp>
        <p:nvSpPr>
          <p:cNvPr id="31748"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LO5</a:t>
            </a:r>
          </a:p>
        </p:txBody>
      </p:sp>
    </p:spTree>
    <p:extLst>
      <p:ext uri="{BB962C8B-B14F-4D97-AF65-F5344CB8AC3E}">
        <p14:creationId xmlns:p14="http://schemas.microsoft.com/office/powerpoint/2010/main" val="414170640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CA" altLang="en-US" smtClean="0"/>
              <a:t>Influence of Materiality</a:t>
            </a:r>
          </a:p>
        </p:txBody>
      </p:sp>
      <p:sp>
        <p:nvSpPr>
          <p:cNvPr id="32771" name="Rectangle 3"/>
          <p:cNvSpPr>
            <a:spLocks noChangeArrowheads="1"/>
          </p:cNvSpPr>
          <p:nvPr/>
        </p:nvSpPr>
        <p:spPr bwMode="auto">
          <a:xfrm>
            <a:off x="7569200" y="5270500"/>
            <a:ext cx="2717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Unmodified (unqualified)</a:t>
            </a:r>
          </a:p>
        </p:txBody>
      </p:sp>
      <p:sp>
        <p:nvSpPr>
          <p:cNvPr id="32772" name="Rectangle 4"/>
          <p:cNvSpPr>
            <a:spLocks noChangeArrowheads="1"/>
          </p:cNvSpPr>
          <p:nvPr/>
        </p:nvSpPr>
        <p:spPr bwMode="auto">
          <a:xfrm>
            <a:off x="4851400" y="5270500"/>
            <a:ext cx="2717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Unmodified (unqualified)</a:t>
            </a:r>
          </a:p>
        </p:txBody>
      </p:sp>
      <p:sp>
        <p:nvSpPr>
          <p:cNvPr id="32773" name="Rectangle 5"/>
          <p:cNvSpPr>
            <a:spLocks noChangeArrowheads="1"/>
          </p:cNvSpPr>
          <p:nvPr/>
        </p:nvSpPr>
        <p:spPr bwMode="auto">
          <a:xfrm>
            <a:off x="2133600" y="5270500"/>
            <a:ext cx="2717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eaLnBrk="1" fontAlgn="base" hangingPunct="1">
              <a:spcAft>
                <a:spcPct val="0"/>
              </a:spcAft>
              <a:buClr>
                <a:srgbClr val="333399"/>
              </a:buClr>
              <a:buSzPct val="75000"/>
              <a:buFont typeface="Monotype Sorts"/>
              <a:buNone/>
            </a:pPr>
            <a:r>
              <a:rPr kumimoji="1" lang="en-CA" altLang="en-US">
                <a:solidFill>
                  <a:srgbClr val="000000"/>
                </a:solidFill>
              </a:rPr>
              <a:t>Uncertainty</a:t>
            </a:r>
          </a:p>
        </p:txBody>
      </p:sp>
      <p:sp>
        <p:nvSpPr>
          <p:cNvPr id="32774" name="Rectangle 6"/>
          <p:cNvSpPr>
            <a:spLocks noChangeArrowheads="1"/>
          </p:cNvSpPr>
          <p:nvPr/>
        </p:nvSpPr>
        <p:spPr bwMode="auto">
          <a:xfrm>
            <a:off x="7569200" y="4310064"/>
            <a:ext cx="2717800"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Denial of opinion</a:t>
            </a:r>
          </a:p>
        </p:txBody>
      </p:sp>
      <p:sp>
        <p:nvSpPr>
          <p:cNvPr id="32775" name="Rectangle 7"/>
          <p:cNvSpPr>
            <a:spLocks noChangeArrowheads="1"/>
          </p:cNvSpPr>
          <p:nvPr/>
        </p:nvSpPr>
        <p:spPr bwMode="auto">
          <a:xfrm>
            <a:off x="4851400" y="4310064"/>
            <a:ext cx="2717800"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Modified (qualified)</a:t>
            </a:r>
          </a:p>
        </p:txBody>
      </p:sp>
      <p:sp>
        <p:nvSpPr>
          <p:cNvPr id="32776" name="Rectangle 8"/>
          <p:cNvSpPr>
            <a:spLocks noChangeArrowheads="1"/>
          </p:cNvSpPr>
          <p:nvPr/>
        </p:nvSpPr>
        <p:spPr bwMode="auto">
          <a:xfrm>
            <a:off x="2133600" y="4310064"/>
            <a:ext cx="2717800"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eaLnBrk="1" fontAlgn="base" hangingPunct="1">
              <a:spcAft>
                <a:spcPct val="0"/>
              </a:spcAft>
              <a:buClr>
                <a:srgbClr val="333399"/>
              </a:buClr>
              <a:buSzPct val="75000"/>
              <a:buFont typeface="Monotype Sorts"/>
              <a:buNone/>
            </a:pPr>
            <a:r>
              <a:rPr kumimoji="1" lang="en-CA" altLang="en-US">
                <a:solidFill>
                  <a:srgbClr val="000000"/>
                </a:solidFill>
              </a:rPr>
              <a:t>Scope limitation</a:t>
            </a:r>
          </a:p>
        </p:txBody>
      </p:sp>
      <p:sp>
        <p:nvSpPr>
          <p:cNvPr id="32777" name="Rectangle 9"/>
          <p:cNvSpPr>
            <a:spLocks noChangeArrowheads="1"/>
          </p:cNvSpPr>
          <p:nvPr/>
        </p:nvSpPr>
        <p:spPr bwMode="auto">
          <a:xfrm>
            <a:off x="7569200" y="3351213"/>
            <a:ext cx="27178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Adverse</a:t>
            </a:r>
          </a:p>
        </p:txBody>
      </p:sp>
      <p:sp>
        <p:nvSpPr>
          <p:cNvPr id="32778" name="Rectangle 10"/>
          <p:cNvSpPr>
            <a:spLocks noChangeArrowheads="1"/>
          </p:cNvSpPr>
          <p:nvPr/>
        </p:nvSpPr>
        <p:spPr bwMode="auto">
          <a:xfrm>
            <a:off x="4851400" y="3351213"/>
            <a:ext cx="27178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000000"/>
                </a:solidFill>
              </a:rPr>
              <a:t>Modified (qualified) </a:t>
            </a:r>
          </a:p>
        </p:txBody>
      </p:sp>
      <p:sp>
        <p:nvSpPr>
          <p:cNvPr id="32779" name="Rectangle 11"/>
          <p:cNvSpPr>
            <a:spLocks noChangeArrowheads="1"/>
          </p:cNvSpPr>
          <p:nvPr/>
        </p:nvSpPr>
        <p:spPr bwMode="auto">
          <a:xfrm>
            <a:off x="2133600" y="3351213"/>
            <a:ext cx="271780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eaLnBrk="1" fontAlgn="base" hangingPunct="1">
              <a:spcAft>
                <a:spcPct val="0"/>
              </a:spcAft>
              <a:buClr>
                <a:srgbClr val="333399"/>
              </a:buClr>
              <a:buSzPct val="75000"/>
              <a:buFont typeface="Monotype Sorts"/>
              <a:buNone/>
            </a:pPr>
            <a:r>
              <a:rPr kumimoji="1" lang="en-CA" altLang="en-US">
                <a:solidFill>
                  <a:srgbClr val="000000"/>
                </a:solidFill>
              </a:rPr>
              <a:t>Departure from GAAP</a:t>
            </a:r>
          </a:p>
        </p:txBody>
      </p:sp>
      <p:sp>
        <p:nvSpPr>
          <p:cNvPr id="32780" name="Rectangle 12"/>
          <p:cNvSpPr>
            <a:spLocks noChangeArrowheads="1"/>
          </p:cNvSpPr>
          <p:nvPr/>
        </p:nvSpPr>
        <p:spPr bwMode="auto">
          <a:xfrm>
            <a:off x="7569200" y="2286001"/>
            <a:ext cx="2717800"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sz="3200">
                <a:solidFill>
                  <a:srgbClr val="333399"/>
                </a:solidFill>
              </a:rPr>
              <a:t>Greater materiality</a:t>
            </a:r>
          </a:p>
        </p:txBody>
      </p:sp>
      <p:sp>
        <p:nvSpPr>
          <p:cNvPr id="32781" name="Rectangle 13"/>
          <p:cNvSpPr>
            <a:spLocks noChangeArrowheads="1"/>
          </p:cNvSpPr>
          <p:nvPr/>
        </p:nvSpPr>
        <p:spPr bwMode="auto">
          <a:xfrm>
            <a:off x="4851400" y="2286001"/>
            <a:ext cx="2717800"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sz="3200">
                <a:solidFill>
                  <a:srgbClr val="333399"/>
                </a:solidFill>
              </a:rPr>
              <a:t>Lesser materiality</a:t>
            </a:r>
          </a:p>
        </p:txBody>
      </p:sp>
      <p:sp>
        <p:nvSpPr>
          <p:cNvPr id="32782" name="Rectangle 14"/>
          <p:cNvSpPr>
            <a:spLocks noChangeArrowheads="1"/>
          </p:cNvSpPr>
          <p:nvPr/>
        </p:nvSpPr>
        <p:spPr bwMode="auto">
          <a:xfrm>
            <a:off x="2133600" y="2286001"/>
            <a:ext cx="2717800" cy="106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sz="3200">
                <a:solidFill>
                  <a:srgbClr val="333399"/>
                </a:solidFill>
              </a:rPr>
              <a:t>Circumstance</a:t>
            </a:r>
          </a:p>
        </p:txBody>
      </p:sp>
      <p:sp>
        <p:nvSpPr>
          <p:cNvPr id="32783" name="Rectangle 15"/>
          <p:cNvSpPr>
            <a:spLocks noChangeArrowheads="1"/>
          </p:cNvSpPr>
          <p:nvPr/>
        </p:nvSpPr>
        <p:spPr bwMode="auto">
          <a:xfrm>
            <a:off x="4851400" y="1676400"/>
            <a:ext cx="5435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ctr" eaLnBrk="1" fontAlgn="base" hangingPunct="1">
              <a:spcAft>
                <a:spcPct val="0"/>
              </a:spcAft>
              <a:buClr>
                <a:srgbClr val="333399"/>
              </a:buClr>
              <a:buSzPct val="75000"/>
              <a:buFont typeface="Monotype Sorts"/>
              <a:buNone/>
            </a:pPr>
            <a:r>
              <a:rPr kumimoji="1" lang="en-CA" altLang="en-US">
                <a:solidFill>
                  <a:srgbClr val="333399"/>
                </a:solidFill>
              </a:rPr>
              <a:t>Report type required</a:t>
            </a:r>
          </a:p>
        </p:txBody>
      </p:sp>
      <p:sp>
        <p:nvSpPr>
          <p:cNvPr id="32784" name="Rectangle 16"/>
          <p:cNvSpPr>
            <a:spLocks noChangeArrowheads="1"/>
          </p:cNvSpPr>
          <p:nvPr/>
        </p:nvSpPr>
        <p:spPr bwMode="auto">
          <a:xfrm>
            <a:off x="2133600" y="1676400"/>
            <a:ext cx="2717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000000"/>
                </a:solidFill>
                <a:miter lim="800000"/>
                <a:headEnd type="none" w="sm" len="sm"/>
                <a:tailEnd type="none" w="sm" len="sm"/>
              </a14:hiddenLine>
            </a:ext>
          </a:extLst>
        </p:spPr>
        <p:txBody>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eaLnBrk="1" fontAlgn="base" hangingPunct="1">
              <a:spcAft>
                <a:spcPct val="0"/>
              </a:spcAft>
              <a:buClr>
                <a:srgbClr val="333399"/>
              </a:buClr>
              <a:buSzPct val="75000"/>
              <a:buFont typeface="Monotype Sorts"/>
              <a:buNone/>
            </a:pPr>
            <a:endParaRPr kumimoji="1" lang="en-CA" altLang="en-US">
              <a:solidFill>
                <a:srgbClr val="000000"/>
              </a:solidFill>
            </a:endParaRPr>
          </a:p>
        </p:txBody>
      </p:sp>
      <p:sp>
        <p:nvSpPr>
          <p:cNvPr id="32785" name="Line 17"/>
          <p:cNvSpPr>
            <a:spLocks noChangeShapeType="1"/>
          </p:cNvSpPr>
          <p:nvPr/>
        </p:nvSpPr>
        <p:spPr bwMode="auto">
          <a:xfrm>
            <a:off x="2133600" y="1676400"/>
            <a:ext cx="2717800" cy="1588"/>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86" name="Line 18"/>
          <p:cNvSpPr>
            <a:spLocks noChangeShapeType="1"/>
          </p:cNvSpPr>
          <p:nvPr/>
        </p:nvSpPr>
        <p:spPr bwMode="auto">
          <a:xfrm>
            <a:off x="2133600" y="3351214"/>
            <a:ext cx="8153400" cy="158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87" name="Line 19"/>
          <p:cNvSpPr>
            <a:spLocks noChangeShapeType="1"/>
          </p:cNvSpPr>
          <p:nvPr/>
        </p:nvSpPr>
        <p:spPr bwMode="auto">
          <a:xfrm>
            <a:off x="2133600" y="4310064"/>
            <a:ext cx="8153400" cy="1587"/>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88" name="Line 20"/>
          <p:cNvSpPr>
            <a:spLocks noChangeShapeType="1"/>
          </p:cNvSpPr>
          <p:nvPr/>
        </p:nvSpPr>
        <p:spPr bwMode="auto">
          <a:xfrm>
            <a:off x="2133600" y="5270500"/>
            <a:ext cx="8153400" cy="158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89" name="Line 21"/>
          <p:cNvSpPr>
            <a:spLocks noChangeShapeType="1"/>
          </p:cNvSpPr>
          <p:nvPr/>
        </p:nvSpPr>
        <p:spPr bwMode="auto">
          <a:xfrm>
            <a:off x="2133600" y="6230939"/>
            <a:ext cx="8153400" cy="1587"/>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0" name="Line 22"/>
          <p:cNvSpPr>
            <a:spLocks noChangeShapeType="1"/>
          </p:cNvSpPr>
          <p:nvPr/>
        </p:nvSpPr>
        <p:spPr bwMode="auto">
          <a:xfrm>
            <a:off x="2133600" y="1676401"/>
            <a:ext cx="0" cy="1674813"/>
          </a:xfrm>
          <a:prstGeom prst="line">
            <a:avLst/>
          </a:prstGeom>
          <a:noFill/>
          <a:ln w="28575">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1" name="Line 23"/>
          <p:cNvSpPr>
            <a:spLocks noChangeShapeType="1"/>
          </p:cNvSpPr>
          <p:nvPr/>
        </p:nvSpPr>
        <p:spPr bwMode="auto">
          <a:xfrm>
            <a:off x="10274300" y="1677989"/>
            <a:ext cx="0" cy="4554537"/>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2" name="Line 24"/>
          <p:cNvSpPr>
            <a:spLocks noChangeShapeType="1"/>
          </p:cNvSpPr>
          <p:nvPr/>
        </p:nvSpPr>
        <p:spPr bwMode="auto">
          <a:xfrm>
            <a:off x="7569200" y="2286000"/>
            <a:ext cx="0" cy="394493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3" name="Line 25"/>
          <p:cNvSpPr>
            <a:spLocks noChangeShapeType="1"/>
          </p:cNvSpPr>
          <p:nvPr/>
        </p:nvSpPr>
        <p:spPr bwMode="auto">
          <a:xfrm>
            <a:off x="4851400" y="2286000"/>
            <a:ext cx="5435600" cy="158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4" name="Line 26"/>
          <p:cNvSpPr>
            <a:spLocks noChangeShapeType="1"/>
          </p:cNvSpPr>
          <p:nvPr/>
        </p:nvSpPr>
        <p:spPr bwMode="auto">
          <a:xfrm>
            <a:off x="2133600" y="3351214"/>
            <a:ext cx="0" cy="2879725"/>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5" name="Line 27"/>
          <p:cNvSpPr>
            <a:spLocks noChangeShapeType="1"/>
          </p:cNvSpPr>
          <p:nvPr/>
        </p:nvSpPr>
        <p:spPr bwMode="auto">
          <a:xfrm>
            <a:off x="4851400" y="1676400"/>
            <a:ext cx="5435600" cy="1588"/>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6" name="Line 28"/>
          <p:cNvSpPr>
            <a:spLocks noChangeShapeType="1"/>
          </p:cNvSpPr>
          <p:nvPr/>
        </p:nvSpPr>
        <p:spPr bwMode="auto">
          <a:xfrm>
            <a:off x="4851400" y="1676400"/>
            <a:ext cx="0" cy="4554538"/>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en-US" sz="3300" b="1">
              <a:solidFill>
                <a:srgbClr val="000000"/>
              </a:solidFill>
            </a:endParaRPr>
          </a:p>
        </p:txBody>
      </p:sp>
      <p:sp>
        <p:nvSpPr>
          <p:cNvPr id="32797"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LO6</a:t>
            </a:r>
          </a:p>
        </p:txBody>
      </p:sp>
    </p:spTree>
    <p:extLst>
      <p:ext uri="{BB962C8B-B14F-4D97-AF65-F5344CB8AC3E}">
        <p14:creationId xmlns:p14="http://schemas.microsoft.com/office/powerpoint/2010/main" val="134741318"/>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CA" altLang="en-US" smtClean="0"/>
              <a:t>Significant Matter Paragraphs</a:t>
            </a:r>
          </a:p>
        </p:txBody>
      </p:sp>
      <p:sp>
        <p:nvSpPr>
          <p:cNvPr id="33795" name="Content Placeholder 2"/>
          <p:cNvSpPr>
            <a:spLocks noGrp="1"/>
          </p:cNvSpPr>
          <p:nvPr>
            <p:ph idx="1"/>
          </p:nvPr>
        </p:nvSpPr>
        <p:spPr/>
        <p:txBody>
          <a:bodyPr/>
          <a:lstStyle/>
          <a:p>
            <a:r>
              <a:rPr lang="en-CA" altLang="en-US" smtClean="0"/>
              <a:t>The purpose of the </a:t>
            </a:r>
            <a:r>
              <a:rPr lang="en-CA" altLang="en-US" b="1" smtClean="0"/>
              <a:t>significant matters paragraphs</a:t>
            </a:r>
            <a:r>
              <a:rPr lang="en-CA" altLang="en-US" smtClean="0"/>
              <a:t> is to draw users' attention, by way of clear additional communication in the auditor's report, to either</a:t>
            </a:r>
          </a:p>
          <a:p>
            <a:pPr lvl="1"/>
            <a:r>
              <a:rPr lang="en-CA" altLang="en-US" smtClean="0"/>
              <a:t>a matter, although appropriately presented or disclosed in the financial statements, that is of such importance that it is fundamental to users' understanding of the financial statements, or </a:t>
            </a:r>
          </a:p>
          <a:p>
            <a:pPr lvl="1"/>
            <a:r>
              <a:rPr lang="en-CA" altLang="en-US" smtClean="0"/>
              <a:t>as appropriate, any other matter that is relevant to users' understanding of the audit, the auditor's responsibilities, or the auditor's report.</a:t>
            </a:r>
          </a:p>
          <a:p>
            <a:endParaRPr lang="en-CA" altLang="en-US" smtClean="0"/>
          </a:p>
        </p:txBody>
      </p:sp>
      <p:sp>
        <p:nvSpPr>
          <p:cNvPr id="33796"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LO7</a:t>
            </a:r>
          </a:p>
        </p:txBody>
      </p:sp>
    </p:spTree>
    <p:extLst>
      <p:ext uri="{BB962C8B-B14F-4D97-AF65-F5344CB8AC3E}">
        <p14:creationId xmlns:p14="http://schemas.microsoft.com/office/powerpoint/2010/main" val="65315610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CA" altLang="en-US" smtClean="0"/>
              <a:t>Significant Matter Paragraphs</a:t>
            </a:r>
          </a:p>
        </p:txBody>
      </p:sp>
      <p:sp>
        <p:nvSpPr>
          <p:cNvPr id="34819" name="Content Placeholder 2"/>
          <p:cNvSpPr>
            <a:spLocks noGrp="1"/>
          </p:cNvSpPr>
          <p:nvPr>
            <p:ph idx="1"/>
          </p:nvPr>
        </p:nvSpPr>
        <p:spPr/>
        <p:txBody>
          <a:bodyPr/>
          <a:lstStyle/>
          <a:p>
            <a:r>
              <a:rPr lang="en-CA" altLang="en-US" smtClean="0"/>
              <a:t>Common significant matter paragraphs content may relate to</a:t>
            </a:r>
          </a:p>
          <a:p>
            <a:pPr lvl="1"/>
            <a:r>
              <a:rPr lang="en-CA" altLang="en-US" smtClean="0"/>
              <a:t>inexact measurements of accounting values or accounting measurement uncertainties of accounting standards, where good examples of an accounting uncertainty are: </a:t>
            </a:r>
          </a:p>
          <a:p>
            <a:pPr lvl="2"/>
            <a:r>
              <a:rPr lang="en-CA" altLang="en-US" smtClean="0"/>
              <a:t>an accounting contingency</a:t>
            </a:r>
          </a:p>
          <a:p>
            <a:pPr lvl="2"/>
            <a:r>
              <a:rPr lang="en-CA" altLang="en-US" smtClean="0"/>
              <a:t>a material uncertainty about the going-concern assumption, for example, then CAS 706 requires that an emphasis of matter paragraph</a:t>
            </a:r>
          </a:p>
          <a:p>
            <a:endParaRPr lang="en-CA" altLang="en-US" smtClean="0"/>
          </a:p>
        </p:txBody>
      </p:sp>
      <p:sp>
        <p:nvSpPr>
          <p:cNvPr id="34820"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LO7</a:t>
            </a:r>
          </a:p>
        </p:txBody>
      </p:sp>
    </p:spTree>
    <p:extLst>
      <p:ext uri="{BB962C8B-B14F-4D97-AF65-F5344CB8AC3E}">
        <p14:creationId xmlns:p14="http://schemas.microsoft.com/office/powerpoint/2010/main" val="4271080293"/>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CA" altLang="en-US" smtClean="0"/>
              <a:t>Significant Matter Paragraph(s): </a:t>
            </a:r>
            <a:br>
              <a:rPr lang="en-CA" altLang="en-US" smtClean="0"/>
            </a:br>
            <a:r>
              <a:rPr lang="en-CA" altLang="en-US" sz="2400"/>
              <a:t>Modifications that Do Not Affect the Audit Opinion</a:t>
            </a:r>
          </a:p>
        </p:txBody>
      </p:sp>
      <p:sp>
        <p:nvSpPr>
          <p:cNvPr id="35843" name="Content Placeholder 2"/>
          <p:cNvSpPr>
            <a:spLocks noGrp="1"/>
          </p:cNvSpPr>
          <p:nvPr>
            <p:ph idx="1"/>
          </p:nvPr>
        </p:nvSpPr>
        <p:spPr/>
        <p:txBody>
          <a:bodyPr/>
          <a:lstStyle/>
          <a:p>
            <a:r>
              <a:rPr lang="en-CA" altLang="en-US" smtClean="0"/>
              <a:t>Sometimes auditors opt to add additional information to the audit report. Two types of additions are possible under CAS 706:</a:t>
            </a:r>
          </a:p>
          <a:p>
            <a:pPr lvl="1"/>
            <a:r>
              <a:rPr lang="en-CA" altLang="en-US" smtClean="0"/>
              <a:t>emphasis of matter (EOM) paragraphs, and</a:t>
            </a:r>
          </a:p>
          <a:p>
            <a:pPr lvl="1"/>
            <a:r>
              <a:rPr lang="en-CA" altLang="en-US" smtClean="0"/>
              <a:t>other matter (OM) paragraphs.</a:t>
            </a:r>
          </a:p>
          <a:p>
            <a:r>
              <a:rPr lang="en-CA" altLang="en-US" smtClean="0"/>
              <a:t>These are used to enrich the information content beyond the standard unmodified (unqualified) report wording. Under CAS 706, the EOM paragraph can be used for a much broader range of issues than allowed previously.</a:t>
            </a:r>
          </a:p>
          <a:p>
            <a:endParaRPr lang="en-CA" altLang="en-US" smtClean="0"/>
          </a:p>
        </p:txBody>
      </p:sp>
      <p:sp>
        <p:nvSpPr>
          <p:cNvPr id="35844" name="Text Box 9"/>
          <p:cNvSpPr txBox="1">
            <a:spLocks noChangeArrowheads="1"/>
          </p:cNvSpPr>
          <p:nvPr/>
        </p:nvSpPr>
        <p:spPr bwMode="auto">
          <a:xfrm>
            <a:off x="9829801" y="6505576"/>
            <a:ext cx="720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1200">
                <a:solidFill>
                  <a:schemeClr val="tx1"/>
                </a:solidFill>
                <a:latin typeface="Arial" panose="020B0604020202020204" pitchFamily="34" charset="0"/>
                <a:ea typeface="ＭＳ Ｐゴシック" panose="020B0600070205080204" pitchFamily="34" charset="-128"/>
              </a:defRPr>
            </a:lvl9pPr>
          </a:lstStyle>
          <a:p>
            <a:pPr algn="r" eaLnBrk="1" fontAlgn="base" hangingPunct="1">
              <a:spcBef>
                <a:spcPct val="0"/>
              </a:spcBef>
              <a:spcAft>
                <a:spcPct val="0"/>
              </a:spcAft>
              <a:buFontTx/>
              <a:buNone/>
            </a:pPr>
            <a:r>
              <a:rPr lang="en-CA" altLang="en-US" sz="1200">
                <a:solidFill>
                  <a:srgbClr val="000000"/>
                </a:solidFill>
              </a:rPr>
              <a:t>LO7</a:t>
            </a:r>
          </a:p>
        </p:txBody>
      </p:sp>
    </p:spTree>
    <p:extLst>
      <p:ext uri="{BB962C8B-B14F-4D97-AF65-F5344CB8AC3E}">
        <p14:creationId xmlns:p14="http://schemas.microsoft.com/office/powerpoint/2010/main" val="56915014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3"/>
          <p:cNvSpPr>
            <a:spLocks noGrp="1"/>
          </p:cNvSpPr>
          <p:nvPr>
            <p:ph type="title"/>
          </p:nvPr>
        </p:nvSpPr>
        <p:spPr/>
        <p:txBody>
          <a:bodyPr/>
          <a:lstStyle/>
          <a:p>
            <a:r>
              <a:rPr lang="en-CA" altLang="en-US" smtClean="0"/>
              <a:t>End of Chapter 4</a:t>
            </a:r>
          </a:p>
        </p:txBody>
      </p:sp>
      <p:pic>
        <p:nvPicPr>
          <p:cNvPr id="36867" name="Picture 3" descr="C:\Users\DoddandSusan\AppData\Local\Microsoft\Windows\Temporary Internet Files\Content.IE5\BGDGIL9P\MCj04125740000[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4250" y="2438401"/>
            <a:ext cx="2603500" cy="243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147706"/>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Wis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150</TotalTime>
  <Words>5382</Words>
  <Application>Microsoft Office PowerPoint</Application>
  <PresentationFormat>Widescreen</PresentationFormat>
  <Paragraphs>662</Paragraphs>
  <Slides>93</Slides>
  <Notes>58</Notes>
  <HiddenSlides>0</HiddenSlides>
  <MMClips>0</MMClips>
  <ScaleCrop>false</ScaleCrop>
  <HeadingPairs>
    <vt:vector size="8" baseType="variant">
      <vt:variant>
        <vt:lpstr>Fonts Used</vt:lpstr>
      </vt:variant>
      <vt:variant>
        <vt:i4>8</vt:i4>
      </vt:variant>
      <vt:variant>
        <vt:lpstr>Theme</vt:lpstr>
      </vt:variant>
      <vt:variant>
        <vt:i4>5</vt:i4>
      </vt:variant>
      <vt:variant>
        <vt:lpstr>Embedded OLE Servers</vt:lpstr>
      </vt:variant>
      <vt:variant>
        <vt:i4>1</vt:i4>
      </vt:variant>
      <vt:variant>
        <vt:lpstr>Slide Titles</vt:lpstr>
      </vt:variant>
      <vt:variant>
        <vt:i4>93</vt:i4>
      </vt:variant>
    </vt:vector>
  </HeadingPairs>
  <TitlesOfParts>
    <vt:vector size="107" baseType="lpstr">
      <vt:lpstr>ＭＳ Ｐゴシック</vt:lpstr>
      <vt:lpstr>Arial</vt:lpstr>
      <vt:lpstr>Calibri</vt:lpstr>
      <vt:lpstr>Century Gothic</vt:lpstr>
      <vt:lpstr>Monotype Sorts</vt:lpstr>
      <vt:lpstr>Times New Roman</vt:lpstr>
      <vt:lpstr>Wingdings</vt:lpstr>
      <vt:lpstr>Wingdings 3</vt:lpstr>
      <vt:lpstr>Wisp</vt:lpstr>
      <vt:lpstr>Default Design</vt:lpstr>
      <vt:lpstr>1_Default Design</vt:lpstr>
      <vt:lpstr>2_Default Design</vt:lpstr>
      <vt:lpstr>3_Default Design</vt:lpstr>
      <vt:lpstr>Microsoft Excel Chart</vt:lpstr>
      <vt:lpstr>ADM 3349</vt:lpstr>
      <vt:lpstr>Chapter 1</vt:lpstr>
      <vt:lpstr>Learning Objectives</vt:lpstr>
      <vt:lpstr>Introduction</vt:lpstr>
      <vt:lpstr>Illustration:  The Importance of Auditing</vt:lpstr>
      <vt:lpstr>Illustration:  How Should Profit be Calculated?</vt:lpstr>
      <vt:lpstr>Illustration: How Can We Trust the Financial Information</vt:lpstr>
      <vt:lpstr>Three-Party Accountability: The Accountability Relationship</vt:lpstr>
      <vt:lpstr>The Public Interest</vt:lpstr>
      <vt:lpstr>Agency Theory and Accountability</vt:lpstr>
      <vt:lpstr>Demand for Reliable Information</vt:lpstr>
      <vt:lpstr>What Creates the Demand for Audits?</vt:lpstr>
      <vt:lpstr>Auditing</vt:lpstr>
      <vt:lpstr>Auditing</vt:lpstr>
      <vt:lpstr>Professional Judgment</vt:lpstr>
      <vt:lpstr>Professional Skepticism</vt:lpstr>
      <vt:lpstr>Definition of Auditing</vt:lpstr>
      <vt:lpstr>Audit Objectives </vt:lpstr>
      <vt:lpstr>Attestation Services</vt:lpstr>
      <vt:lpstr>Expectations Gap</vt:lpstr>
      <vt:lpstr>Audit Risk and Accounting Risk</vt:lpstr>
      <vt:lpstr>Internal Auditing</vt:lpstr>
      <vt:lpstr>Internal Auditing</vt:lpstr>
      <vt:lpstr>Internal Auditing</vt:lpstr>
      <vt:lpstr>Public Sector (Governmental) Auditing</vt:lpstr>
      <vt:lpstr>Public Sector (Governmental) Auditing</vt:lpstr>
      <vt:lpstr>Regulatory Auditors</vt:lpstr>
      <vt:lpstr>Fraud Auditing and  Forensic Accounting</vt:lpstr>
      <vt:lpstr>The Accounting Profession</vt:lpstr>
      <vt:lpstr>Public Accounting Firms</vt:lpstr>
      <vt:lpstr>Organization of Public Accounting Firm</vt:lpstr>
      <vt:lpstr>End of Chapter 1</vt:lpstr>
      <vt:lpstr>Chapter 2</vt:lpstr>
      <vt:lpstr>Learning Objectives</vt:lpstr>
      <vt:lpstr>Learning Objectives</vt:lpstr>
      <vt:lpstr>The Essentials of Auditors’ Professional Roles and Responsibilities</vt:lpstr>
      <vt:lpstr>The Current Environment of Auditing</vt:lpstr>
      <vt:lpstr>Sarbanes-Oxley Act (SOX)</vt:lpstr>
      <vt:lpstr>Sarbanes-Oxley Act (SOX)</vt:lpstr>
      <vt:lpstr>Sarbanes-Oxley Act (SOX)</vt:lpstr>
      <vt:lpstr>Self-Regulation</vt:lpstr>
      <vt:lpstr>Regulation of Public Accounting</vt:lpstr>
      <vt:lpstr>Practice Standards</vt:lpstr>
      <vt:lpstr>Generally Accepted Auditing Standards  (GAAS)</vt:lpstr>
      <vt:lpstr>GAAS: Objectives of the Audit of Financial Statements</vt:lpstr>
      <vt:lpstr>GAAS: General Standard</vt:lpstr>
      <vt:lpstr>GAAS: General Standard —  Competence</vt:lpstr>
      <vt:lpstr>GAAS: General Standard —  Objectivity and Independence </vt:lpstr>
      <vt:lpstr>GAAS: General Standard —  Due Professional Care</vt:lpstr>
      <vt:lpstr>GAAS: Examination Standards —  Conduct and Scope</vt:lpstr>
      <vt:lpstr>GAAS: Examination Standards —  Reasonable Assurance and Audit Risk</vt:lpstr>
      <vt:lpstr>GAAS: Examination Standards —  Planning and Supervision</vt:lpstr>
      <vt:lpstr>GAAS: Examination Standards —  Planning and Supervision</vt:lpstr>
      <vt:lpstr>GAAS: Examination Standards —  Internal Control Assessment</vt:lpstr>
      <vt:lpstr>GAAS: Examination Standards —  Sufficient Appropriate Evidential Matter</vt:lpstr>
      <vt:lpstr>GAAS: Reporting Standards </vt:lpstr>
      <vt:lpstr>GAAS: Reporting Standards —  Standard Unmodified Opinion Report</vt:lpstr>
      <vt:lpstr>Generally Accepted Accounting Principles (GAAP)</vt:lpstr>
      <vt:lpstr>Adequate Disclosure</vt:lpstr>
      <vt:lpstr> Report Content</vt:lpstr>
      <vt:lpstr>Assurance Standards</vt:lpstr>
      <vt:lpstr>Elements of Quality Control</vt:lpstr>
      <vt:lpstr>Accountability Boards Quality Control</vt:lpstr>
      <vt:lpstr>Monitoring of Quality Control</vt:lpstr>
      <vt:lpstr>End of Chapter 2</vt:lpstr>
      <vt:lpstr>Chapter 4</vt:lpstr>
      <vt:lpstr>Learning Objectives</vt:lpstr>
      <vt:lpstr>Learning Objectives</vt:lpstr>
      <vt:lpstr>The Association Framework</vt:lpstr>
      <vt:lpstr>The Association Framework</vt:lpstr>
      <vt:lpstr>PA’s Professional Responsibilities</vt:lpstr>
      <vt:lpstr>Levels of Assurance</vt:lpstr>
      <vt:lpstr>Levels of Assurance</vt:lpstr>
      <vt:lpstr>Standard Unmodified Report</vt:lpstr>
      <vt:lpstr>The Standard Report —  Opinion Segment</vt:lpstr>
      <vt:lpstr>The Standard Report —  Opinion Segment</vt:lpstr>
      <vt:lpstr>The Standard Report —  Opinion Segment</vt:lpstr>
      <vt:lpstr>The Standard Report —  Key Audit Matters Segment</vt:lpstr>
      <vt:lpstr>The Standard Report —  Key Audit Matters Segment</vt:lpstr>
      <vt:lpstr>The Standard Report —  Management’s Responsibility Segment</vt:lpstr>
      <vt:lpstr>The Standard Report —  Management’s Responsibility Segment</vt:lpstr>
      <vt:lpstr>The Standard Report —  Auditors’ Responsibility Segment</vt:lpstr>
      <vt:lpstr>The Standard Report —  Auditors’ Responsibility Segment</vt:lpstr>
      <vt:lpstr>Reservation in the Audit Report</vt:lpstr>
      <vt:lpstr>Reservation in the Audit Report</vt:lpstr>
      <vt:lpstr>GAAP Departure Reports</vt:lpstr>
      <vt:lpstr>GAAP Departure Reports</vt:lpstr>
      <vt:lpstr>Scope Limitation Reports</vt:lpstr>
      <vt:lpstr>Influence of Materiality</vt:lpstr>
      <vt:lpstr>Significant Matter Paragraphs</vt:lpstr>
      <vt:lpstr>Significant Matter Paragraphs</vt:lpstr>
      <vt:lpstr>Significant Matter Paragraph(s):  Modifications that Do Not Affect the Audit Opinion</vt:lpstr>
      <vt:lpstr>End of Chapter 4</vt:lpstr>
    </vt:vector>
  </TitlesOfParts>
  <Company>KPMG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ADM 3349</dc:title>
  <dc:creator>Gagnon, Krystyna T</dc:creator>
  <cp:lastModifiedBy>Gagnon, Krystyna T</cp:lastModifiedBy>
  <cp:revision>20</cp:revision>
  <dcterms:created xsi:type="dcterms:W3CDTF">2016-09-03T17:43:17Z</dcterms:created>
  <dcterms:modified xsi:type="dcterms:W3CDTF">2016-09-08T21:24:14Z</dcterms:modified>
</cp:coreProperties>
</file>