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257" r:id="rId2"/>
    <p:sldId id="258" r:id="rId3"/>
    <p:sldId id="259" r:id="rId4"/>
    <p:sldId id="260" r:id="rId5"/>
    <p:sldId id="261" r:id="rId6"/>
    <p:sldId id="262" r:id="rId7"/>
    <p:sldId id="263" r:id="rId8"/>
    <p:sldId id="264" r:id="rId9"/>
    <p:sldId id="292" r:id="rId10"/>
    <p:sldId id="265" r:id="rId11"/>
    <p:sldId id="293"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95" r:id="rId26"/>
    <p:sldId id="280" r:id="rId27"/>
    <p:sldId id="283" r:id="rId28"/>
    <p:sldId id="284" r:id="rId29"/>
    <p:sldId id="285" r:id="rId30"/>
    <p:sldId id="286" r:id="rId31"/>
    <p:sldId id="287" r:id="rId32"/>
    <p:sldId id="288" r:id="rId33"/>
    <p:sldId id="289" r:id="rId34"/>
    <p:sldId id="291" r:id="rId3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1906" autoAdjust="0"/>
  </p:normalViewPr>
  <p:slideViewPr>
    <p:cSldViewPr>
      <p:cViewPr varScale="1">
        <p:scale>
          <a:sx n="72" d="100"/>
          <a:sy n="72" d="100"/>
        </p:scale>
        <p:origin x="-1762" y="-8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B03E27C-1B54-459C-80A7-9404CF0A9573}" type="datetimeFigureOut">
              <a:rPr lang="en-CA" smtClean="0"/>
              <a:t>2016-02-04</a:t>
            </a:fld>
            <a:endParaRPr lang="en-C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617FFA4-CE6E-4944-9AE6-A9563DB41303}" type="slidenum">
              <a:rPr lang="en-CA" smtClean="0"/>
              <a:t>‹#›</a:t>
            </a:fld>
            <a:endParaRPr lang="en-CA"/>
          </a:p>
        </p:txBody>
      </p:sp>
    </p:spTree>
    <p:extLst>
      <p:ext uri="{BB962C8B-B14F-4D97-AF65-F5344CB8AC3E}">
        <p14:creationId xmlns:p14="http://schemas.microsoft.com/office/powerpoint/2010/main" val="9282833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a:ln/>
        </p:spPr>
      </p:sp>
      <p:sp>
        <p:nvSpPr>
          <p:cNvPr id="4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409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itchFamily="18" charset="0"/>
              </a:defRPr>
            </a:lvl1pPr>
            <a:lvl2pPr marL="742950" indent="-285750">
              <a:defRPr sz="2400">
                <a:solidFill>
                  <a:schemeClr val="tx1"/>
                </a:solidFill>
                <a:latin typeface="Times" pitchFamily="18" charset="0"/>
              </a:defRPr>
            </a:lvl2pPr>
            <a:lvl3pPr marL="1143000" indent="-228600">
              <a:defRPr sz="2400">
                <a:solidFill>
                  <a:schemeClr val="tx1"/>
                </a:solidFill>
                <a:latin typeface="Times" pitchFamily="18" charset="0"/>
              </a:defRPr>
            </a:lvl3pPr>
            <a:lvl4pPr marL="1600200" indent="-228600">
              <a:defRPr sz="2400">
                <a:solidFill>
                  <a:schemeClr val="tx1"/>
                </a:solidFill>
                <a:latin typeface="Times" pitchFamily="18" charset="0"/>
              </a:defRPr>
            </a:lvl4pPr>
            <a:lvl5pPr marL="2057400" indent="-228600">
              <a:defRPr sz="2400">
                <a:solidFill>
                  <a:schemeClr val="tx1"/>
                </a:solidFill>
                <a:latin typeface="Times" pitchFamily="18" charset="0"/>
              </a:defRPr>
            </a:lvl5pPr>
            <a:lvl6pPr marL="2514600" indent="-228600" eaLnBrk="0" fontAlgn="base" hangingPunct="0">
              <a:spcBef>
                <a:spcPct val="0"/>
              </a:spcBef>
              <a:spcAft>
                <a:spcPct val="0"/>
              </a:spcAft>
              <a:defRPr sz="2400">
                <a:solidFill>
                  <a:schemeClr val="tx1"/>
                </a:solidFill>
                <a:latin typeface="Times" pitchFamily="18" charset="0"/>
              </a:defRPr>
            </a:lvl6pPr>
            <a:lvl7pPr marL="2971800" indent="-228600" eaLnBrk="0" fontAlgn="base" hangingPunct="0">
              <a:spcBef>
                <a:spcPct val="0"/>
              </a:spcBef>
              <a:spcAft>
                <a:spcPct val="0"/>
              </a:spcAft>
              <a:defRPr sz="2400">
                <a:solidFill>
                  <a:schemeClr val="tx1"/>
                </a:solidFill>
                <a:latin typeface="Times" pitchFamily="18" charset="0"/>
              </a:defRPr>
            </a:lvl7pPr>
            <a:lvl8pPr marL="3429000" indent="-228600" eaLnBrk="0" fontAlgn="base" hangingPunct="0">
              <a:spcBef>
                <a:spcPct val="0"/>
              </a:spcBef>
              <a:spcAft>
                <a:spcPct val="0"/>
              </a:spcAft>
              <a:defRPr sz="2400">
                <a:solidFill>
                  <a:schemeClr val="tx1"/>
                </a:solidFill>
                <a:latin typeface="Times" pitchFamily="18" charset="0"/>
              </a:defRPr>
            </a:lvl8pPr>
            <a:lvl9pPr marL="3886200" indent="-228600" eaLnBrk="0" fontAlgn="base" hangingPunct="0">
              <a:spcBef>
                <a:spcPct val="0"/>
              </a:spcBef>
              <a:spcAft>
                <a:spcPct val="0"/>
              </a:spcAft>
              <a:defRPr sz="2400">
                <a:solidFill>
                  <a:schemeClr val="tx1"/>
                </a:solidFill>
                <a:latin typeface="Times" pitchFamily="18" charset="0"/>
              </a:defRPr>
            </a:lvl9pPr>
          </a:lstStyle>
          <a:p>
            <a:fld id="{A3D12393-D186-4DFC-9363-E49020ABBA7E}" type="slidenum">
              <a:rPr lang="en-GB" sz="1200" smtClean="0"/>
              <a:pPr/>
              <a:t>1</a:t>
            </a:fld>
            <a:endParaRPr lang="en-GB" sz="120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TextEdit="1"/>
          </p:cNvSpPr>
          <p:nvPr>
            <p:ph type="sldImg"/>
          </p:nvPr>
        </p:nvSpPr>
        <p:spPr>
          <a:ln/>
        </p:spPr>
      </p:sp>
      <p:sp>
        <p:nvSpPr>
          <p:cNvPr id="419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419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itchFamily="18" charset="0"/>
              </a:defRPr>
            </a:lvl1pPr>
            <a:lvl2pPr marL="742950" indent="-285750">
              <a:defRPr sz="2400">
                <a:solidFill>
                  <a:schemeClr val="tx1"/>
                </a:solidFill>
                <a:latin typeface="Times" pitchFamily="18" charset="0"/>
              </a:defRPr>
            </a:lvl2pPr>
            <a:lvl3pPr marL="1143000" indent="-228600">
              <a:defRPr sz="2400">
                <a:solidFill>
                  <a:schemeClr val="tx1"/>
                </a:solidFill>
                <a:latin typeface="Times" pitchFamily="18" charset="0"/>
              </a:defRPr>
            </a:lvl3pPr>
            <a:lvl4pPr marL="1600200" indent="-228600">
              <a:defRPr sz="2400">
                <a:solidFill>
                  <a:schemeClr val="tx1"/>
                </a:solidFill>
                <a:latin typeface="Times" pitchFamily="18" charset="0"/>
              </a:defRPr>
            </a:lvl4pPr>
            <a:lvl5pPr marL="2057400" indent="-228600">
              <a:defRPr sz="2400">
                <a:solidFill>
                  <a:schemeClr val="tx1"/>
                </a:solidFill>
                <a:latin typeface="Times" pitchFamily="18" charset="0"/>
              </a:defRPr>
            </a:lvl5pPr>
            <a:lvl6pPr marL="2514600" indent="-228600" eaLnBrk="0" fontAlgn="base" hangingPunct="0">
              <a:spcBef>
                <a:spcPct val="0"/>
              </a:spcBef>
              <a:spcAft>
                <a:spcPct val="0"/>
              </a:spcAft>
              <a:defRPr sz="2400">
                <a:solidFill>
                  <a:schemeClr val="tx1"/>
                </a:solidFill>
                <a:latin typeface="Times" pitchFamily="18" charset="0"/>
              </a:defRPr>
            </a:lvl6pPr>
            <a:lvl7pPr marL="2971800" indent="-228600" eaLnBrk="0" fontAlgn="base" hangingPunct="0">
              <a:spcBef>
                <a:spcPct val="0"/>
              </a:spcBef>
              <a:spcAft>
                <a:spcPct val="0"/>
              </a:spcAft>
              <a:defRPr sz="2400">
                <a:solidFill>
                  <a:schemeClr val="tx1"/>
                </a:solidFill>
                <a:latin typeface="Times" pitchFamily="18" charset="0"/>
              </a:defRPr>
            </a:lvl7pPr>
            <a:lvl8pPr marL="3429000" indent="-228600" eaLnBrk="0" fontAlgn="base" hangingPunct="0">
              <a:spcBef>
                <a:spcPct val="0"/>
              </a:spcBef>
              <a:spcAft>
                <a:spcPct val="0"/>
              </a:spcAft>
              <a:defRPr sz="2400">
                <a:solidFill>
                  <a:schemeClr val="tx1"/>
                </a:solidFill>
                <a:latin typeface="Times" pitchFamily="18" charset="0"/>
              </a:defRPr>
            </a:lvl8pPr>
            <a:lvl9pPr marL="3886200" indent="-228600" eaLnBrk="0" fontAlgn="base" hangingPunct="0">
              <a:spcBef>
                <a:spcPct val="0"/>
              </a:spcBef>
              <a:spcAft>
                <a:spcPct val="0"/>
              </a:spcAft>
              <a:defRPr sz="2400">
                <a:solidFill>
                  <a:schemeClr val="tx1"/>
                </a:solidFill>
                <a:latin typeface="Times" pitchFamily="18" charset="0"/>
              </a:defRPr>
            </a:lvl9pPr>
          </a:lstStyle>
          <a:p>
            <a:fld id="{CFCAB39A-87C3-4471-9BCF-04F7E8241533}" type="slidenum">
              <a:rPr lang="en-GB" sz="1200" smtClean="0"/>
              <a:pPr/>
              <a:t>2</a:t>
            </a:fld>
            <a:endParaRPr lang="en-GB" sz="120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a:ln/>
        </p:spPr>
      </p:sp>
      <p:sp>
        <p:nvSpPr>
          <p:cNvPr id="4301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4301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itchFamily="18" charset="0"/>
              </a:defRPr>
            </a:lvl1pPr>
            <a:lvl2pPr marL="742950" indent="-285750">
              <a:defRPr sz="2400">
                <a:solidFill>
                  <a:schemeClr val="tx1"/>
                </a:solidFill>
                <a:latin typeface="Times" pitchFamily="18" charset="0"/>
              </a:defRPr>
            </a:lvl2pPr>
            <a:lvl3pPr marL="1143000" indent="-228600">
              <a:defRPr sz="2400">
                <a:solidFill>
                  <a:schemeClr val="tx1"/>
                </a:solidFill>
                <a:latin typeface="Times" pitchFamily="18" charset="0"/>
              </a:defRPr>
            </a:lvl3pPr>
            <a:lvl4pPr marL="1600200" indent="-228600">
              <a:defRPr sz="2400">
                <a:solidFill>
                  <a:schemeClr val="tx1"/>
                </a:solidFill>
                <a:latin typeface="Times" pitchFamily="18" charset="0"/>
              </a:defRPr>
            </a:lvl4pPr>
            <a:lvl5pPr marL="2057400" indent="-228600">
              <a:defRPr sz="2400">
                <a:solidFill>
                  <a:schemeClr val="tx1"/>
                </a:solidFill>
                <a:latin typeface="Times" pitchFamily="18" charset="0"/>
              </a:defRPr>
            </a:lvl5pPr>
            <a:lvl6pPr marL="2514600" indent="-228600" eaLnBrk="0" fontAlgn="base" hangingPunct="0">
              <a:spcBef>
                <a:spcPct val="0"/>
              </a:spcBef>
              <a:spcAft>
                <a:spcPct val="0"/>
              </a:spcAft>
              <a:defRPr sz="2400">
                <a:solidFill>
                  <a:schemeClr val="tx1"/>
                </a:solidFill>
                <a:latin typeface="Times" pitchFamily="18" charset="0"/>
              </a:defRPr>
            </a:lvl6pPr>
            <a:lvl7pPr marL="2971800" indent="-228600" eaLnBrk="0" fontAlgn="base" hangingPunct="0">
              <a:spcBef>
                <a:spcPct val="0"/>
              </a:spcBef>
              <a:spcAft>
                <a:spcPct val="0"/>
              </a:spcAft>
              <a:defRPr sz="2400">
                <a:solidFill>
                  <a:schemeClr val="tx1"/>
                </a:solidFill>
                <a:latin typeface="Times" pitchFamily="18" charset="0"/>
              </a:defRPr>
            </a:lvl7pPr>
            <a:lvl8pPr marL="3429000" indent="-228600" eaLnBrk="0" fontAlgn="base" hangingPunct="0">
              <a:spcBef>
                <a:spcPct val="0"/>
              </a:spcBef>
              <a:spcAft>
                <a:spcPct val="0"/>
              </a:spcAft>
              <a:defRPr sz="2400">
                <a:solidFill>
                  <a:schemeClr val="tx1"/>
                </a:solidFill>
                <a:latin typeface="Times" pitchFamily="18" charset="0"/>
              </a:defRPr>
            </a:lvl8pPr>
            <a:lvl9pPr marL="3886200" indent="-228600" eaLnBrk="0" fontAlgn="base" hangingPunct="0">
              <a:spcBef>
                <a:spcPct val="0"/>
              </a:spcBef>
              <a:spcAft>
                <a:spcPct val="0"/>
              </a:spcAft>
              <a:defRPr sz="2400">
                <a:solidFill>
                  <a:schemeClr val="tx1"/>
                </a:solidFill>
                <a:latin typeface="Times" pitchFamily="18" charset="0"/>
              </a:defRPr>
            </a:lvl9pPr>
          </a:lstStyle>
          <a:p>
            <a:fld id="{4CD01572-9A05-430C-A43E-ABE45C8DB9E5}" type="slidenum">
              <a:rPr lang="en-GB" sz="1200" smtClean="0"/>
              <a:pPr/>
              <a:t>3</a:t>
            </a:fld>
            <a:endParaRPr lang="en-GB" sz="120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440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itchFamily="18" charset="0"/>
              </a:defRPr>
            </a:lvl1pPr>
            <a:lvl2pPr marL="742950" indent="-285750">
              <a:defRPr sz="2400">
                <a:solidFill>
                  <a:schemeClr val="tx1"/>
                </a:solidFill>
                <a:latin typeface="Times" pitchFamily="18" charset="0"/>
              </a:defRPr>
            </a:lvl2pPr>
            <a:lvl3pPr marL="1143000" indent="-228600">
              <a:defRPr sz="2400">
                <a:solidFill>
                  <a:schemeClr val="tx1"/>
                </a:solidFill>
                <a:latin typeface="Times" pitchFamily="18" charset="0"/>
              </a:defRPr>
            </a:lvl3pPr>
            <a:lvl4pPr marL="1600200" indent="-228600">
              <a:defRPr sz="2400">
                <a:solidFill>
                  <a:schemeClr val="tx1"/>
                </a:solidFill>
                <a:latin typeface="Times" pitchFamily="18" charset="0"/>
              </a:defRPr>
            </a:lvl4pPr>
            <a:lvl5pPr marL="2057400" indent="-228600">
              <a:defRPr sz="2400">
                <a:solidFill>
                  <a:schemeClr val="tx1"/>
                </a:solidFill>
                <a:latin typeface="Times" pitchFamily="18" charset="0"/>
              </a:defRPr>
            </a:lvl5pPr>
            <a:lvl6pPr marL="2514600" indent="-228600" eaLnBrk="0" fontAlgn="base" hangingPunct="0">
              <a:spcBef>
                <a:spcPct val="0"/>
              </a:spcBef>
              <a:spcAft>
                <a:spcPct val="0"/>
              </a:spcAft>
              <a:defRPr sz="2400">
                <a:solidFill>
                  <a:schemeClr val="tx1"/>
                </a:solidFill>
                <a:latin typeface="Times" pitchFamily="18" charset="0"/>
              </a:defRPr>
            </a:lvl6pPr>
            <a:lvl7pPr marL="2971800" indent="-228600" eaLnBrk="0" fontAlgn="base" hangingPunct="0">
              <a:spcBef>
                <a:spcPct val="0"/>
              </a:spcBef>
              <a:spcAft>
                <a:spcPct val="0"/>
              </a:spcAft>
              <a:defRPr sz="2400">
                <a:solidFill>
                  <a:schemeClr val="tx1"/>
                </a:solidFill>
                <a:latin typeface="Times" pitchFamily="18" charset="0"/>
              </a:defRPr>
            </a:lvl7pPr>
            <a:lvl8pPr marL="3429000" indent="-228600" eaLnBrk="0" fontAlgn="base" hangingPunct="0">
              <a:spcBef>
                <a:spcPct val="0"/>
              </a:spcBef>
              <a:spcAft>
                <a:spcPct val="0"/>
              </a:spcAft>
              <a:defRPr sz="2400">
                <a:solidFill>
                  <a:schemeClr val="tx1"/>
                </a:solidFill>
                <a:latin typeface="Times" pitchFamily="18" charset="0"/>
              </a:defRPr>
            </a:lvl8pPr>
            <a:lvl9pPr marL="3886200" indent="-228600" eaLnBrk="0" fontAlgn="base" hangingPunct="0">
              <a:spcBef>
                <a:spcPct val="0"/>
              </a:spcBef>
              <a:spcAft>
                <a:spcPct val="0"/>
              </a:spcAft>
              <a:defRPr sz="2400">
                <a:solidFill>
                  <a:schemeClr val="tx1"/>
                </a:solidFill>
                <a:latin typeface="Times" pitchFamily="18" charset="0"/>
              </a:defRPr>
            </a:lvl9pPr>
          </a:lstStyle>
          <a:p>
            <a:fld id="{A8C83A8B-7BA0-4244-9FDF-814EC3599C05}" type="slidenum">
              <a:rPr lang="en-GB" sz="1200" smtClean="0"/>
              <a:pPr/>
              <a:t>4</a:t>
            </a:fld>
            <a:endParaRPr lang="en-GB" sz="120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a:ln/>
        </p:spPr>
      </p:sp>
      <p:sp>
        <p:nvSpPr>
          <p:cNvPr id="450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450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itchFamily="18" charset="0"/>
              </a:defRPr>
            </a:lvl1pPr>
            <a:lvl2pPr marL="742950" indent="-285750">
              <a:defRPr sz="2400">
                <a:solidFill>
                  <a:schemeClr val="tx1"/>
                </a:solidFill>
                <a:latin typeface="Times" pitchFamily="18" charset="0"/>
              </a:defRPr>
            </a:lvl2pPr>
            <a:lvl3pPr marL="1143000" indent="-228600">
              <a:defRPr sz="2400">
                <a:solidFill>
                  <a:schemeClr val="tx1"/>
                </a:solidFill>
                <a:latin typeface="Times" pitchFamily="18" charset="0"/>
              </a:defRPr>
            </a:lvl3pPr>
            <a:lvl4pPr marL="1600200" indent="-228600">
              <a:defRPr sz="2400">
                <a:solidFill>
                  <a:schemeClr val="tx1"/>
                </a:solidFill>
                <a:latin typeface="Times" pitchFamily="18" charset="0"/>
              </a:defRPr>
            </a:lvl4pPr>
            <a:lvl5pPr marL="2057400" indent="-228600">
              <a:defRPr sz="2400">
                <a:solidFill>
                  <a:schemeClr val="tx1"/>
                </a:solidFill>
                <a:latin typeface="Times" pitchFamily="18" charset="0"/>
              </a:defRPr>
            </a:lvl5pPr>
            <a:lvl6pPr marL="2514600" indent="-228600" eaLnBrk="0" fontAlgn="base" hangingPunct="0">
              <a:spcBef>
                <a:spcPct val="0"/>
              </a:spcBef>
              <a:spcAft>
                <a:spcPct val="0"/>
              </a:spcAft>
              <a:defRPr sz="2400">
                <a:solidFill>
                  <a:schemeClr val="tx1"/>
                </a:solidFill>
                <a:latin typeface="Times" pitchFamily="18" charset="0"/>
              </a:defRPr>
            </a:lvl6pPr>
            <a:lvl7pPr marL="2971800" indent="-228600" eaLnBrk="0" fontAlgn="base" hangingPunct="0">
              <a:spcBef>
                <a:spcPct val="0"/>
              </a:spcBef>
              <a:spcAft>
                <a:spcPct val="0"/>
              </a:spcAft>
              <a:defRPr sz="2400">
                <a:solidFill>
                  <a:schemeClr val="tx1"/>
                </a:solidFill>
                <a:latin typeface="Times" pitchFamily="18" charset="0"/>
              </a:defRPr>
            </a:lvl7pPr>
            <a:lvl8pPr marL="3429000" indent="-228600" eaLnBrk="0" fontAlgn="base" hangingPunct="0">
              <a:spcBef>
                <a:spcPct val="0"/>
              </a:spcBef>
              <a:spcAft>
                <a:spcPct val="0"/>
              </a:spcAft>
              <a:defRPr sz="2400">
                <a:solidFill>
                  <a:schemeClr val="tx1"/>
                </a:solidFill>
                <a:latin typeface="Times" pitchFamily="18" charset="0"/>
              </a:defRPr>
            </a:lvl8pPr>
            <a:lvl9pPr marL="3886200" indent="-228600" eaLnBrk="0" fontAlgn="base" hangingPunct="0">
              <a:spcBef>
                <a:spcPct val="0"/>
              </a:spcBef>
              <a:spcAft>
                <a:spcPct val="0"/>
              </a:spcAft>
              <a:defRPr sz="2400">
                <a:solidFill>
                  <a:schemeClr val="tx1"/>
                </a:solidFill>
                <a:latin typeface="Times" pitchFamily="18" charset="0"/>
              </a:defRPr>
            </a:lvl9pPr>
          </a:lstStyle>
          <a:p>
            <a:fld id="{4C82BA33-A8BE-4EED-9DD7-10F410C8AF1F}" type="slidenum">
              <a:rPr lang="en-GB" sz="1200" smtClean="0"/>
              <a:pPr/>
              <a:t>5</a:t>
            </a:fld>
            <a:endParaRPr lang="en-GB" sz="120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a:ln/>
        </p:spPr>
      </p:sp>
      <p:sp>
        <p:nvSpPr>
          <p:cNvPr id="4608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4608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itchFamily="18" charset="0"/>
              </a:defRPr>
            </a:lvl1pPr>
            <a:lvl2pPr marL="742950" indent="-285750">
              <a:defRPr sz="2400">
                <a:solidFill>
                  <a:schemeClr val="tx1"/>
                </a:solidFill>
                <a:latin typeface="Times" pitchFamily="18" charset="0"/>
              </a:defRPr>
            </a:lvl2pPr>
            <a:lvl3pPr marL="1143000" indent="-228600">
              <a:defRPr sz="2400">
                <a:solidFill>
                  <a:schemeClr val="tx1"/>
                </a:solidFill>
                <a:latin typeface="Times" pitchFamily="18" charset="0"/>
              </a:defRPr>
            </a:lvl3pPr>
            <a:lvl4pPr marL="1600200" indent="-228600">
              <a:defRPr sz="2400">
                <a:solidFill>
                  <a:schemeClr val="tx1"/>
                </a:solidFill>
                <a:latin typeface="Times" pitchFamily="18" charset="0"/>
              </a:defRPr>
            </a:lvl4pPr>
            <a:lvl5pPr marL="2057400" indent="-228600">
              <a:defRPr sz="2400">
                <a:solidFill>
                  <a:schemeClr val="tx1"/>
                </a:solidFill>
                <a:latin typeface="Times" pitchFamily="18" charset="0"/>
              </a:defRPr>
            </a:lvl5pPr>
            <a:lvl6pPr marL="2514600" indent="-228600" eaLnBrk="0" fontAlgn="base" hangingPunct="0">
              <a:spcBef>
                <a:spcPct val="0"/>
              </a:spcBef>
              <a:spcAft>
                <a:spcPct val="0"/>
              </a:spcAft>
              <a:defRPr sz="2400">
                <a:solidFill>
                  <a:schemeClr val="tx1"/>
                </a:solidFill>
                <a:latin typeface="Times" pitchFamily="18" charset="0"/>
              </a:defRPr>
            </a:lvl6pPr>
            <a:lvl7pPr marL="2971800" indent="-228600" eaLnBrk="0" fontAlgn="base" hangingPunct="0">
              <a:spcBef>
                <a:spcPct val="0"/>
              </a:spcBef>
              <a:spcAft>
                <a:spcPct val="0"/>
              </a:spcAft>
              <a:defRPr sz="2400">
                <a:solidFill>
                  <a:schemeClr val="tx1"/>
                </a:solidFill>
                <a:latin typeface="Times" pitchFamily="18" charset="0"/>
              </a:defRPr>
            </a:lvl7pPr>
            <a:lvl8pPr marL="3429000" indent="-228600" eaLnBrk="0" fontAlgn="base" hangingPunct="0">
              <a:spcBef>
                <a:spcPct val="0"/>
              </a:spcBef>
              <a:spcAft>
                <a:spcPct val="0"/>
              </a:spcAft>
              <a:defRPr sz="2400">
                <a:solidFill>
                  <a:schemeClr val="tx1"/>
                </a:solidFill>
                <a:latin typeface="Times" pitchFamily="18" charset="0"/>
              </a:defRPr>
            </a:lvl8pPr>
            <a:lvl9pPr marL="3886200" indent="-228600" eaLnBrk="0" fontAlgn="base" hangingPunct="0">
              <a:spcBef>
                <a:spcPct val="0"/>
              </a:spcBef>
              <a:spcAft>
                <a:spcPct val="0"/>
              </a:spcAft>
              <a:defRPr sz="2400">
                <a:solidFill>
                  <a:schemeClr val="tx1"/>
                </a:solidFill>
                <a:latin typeface="Times" pitchFamily="18" charset="0"/>
              </a:defRPr>
            </a:lvl9pPr>
          </a:lstStyle>
          <a:p>
            <a:fld id="{CD2CC0C4-FA5D-4F4C-AD8D-41FAF03DE74E}" type="slidenum">
              <a:rPr lang="en-GB" sz="1200" smtClean="0"/>
              <a:pPr/>
              <a:t>6</a:t>
            </a:fld>
            <a:endParaRPr lang="en-GB" sz="120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a:ln/>
        </p:spPr>
      </p:sp>
      <p:sp>
        <p:nvSpPr>
          <p:cNvPr id="4710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4710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itchFamily="18" charset="0"/>
              </a:defRPr>
            </a:lvl1pPr>
            <a:lvl2pPr marL="742950" indent="-285750">
              <a:defRPr sz="2400">
                <a:solidFill>
                  <a:schemeClr val="tx1"/>
                </a:solidFill>
                <a:latin typeface="Times" pitchFamily="18" charset="0"/>
              </a:defRPr>
            </a:lvl2pPr>
            <a:lvl3pPr marL="1143000" indent="-228600">
              <a:defRPr sz="2400">
                <a:solidFill>
                  <a:schemeClr val="tx1"/>
                </a:solidFill>
                <a:latin typeface="Times" pitchFamily="18" charset="0"/>
              </a:defRPr>
            </a:lvl3pPr>
            <a:lvl4pPr marL="1600200" indent="-228600">
              <a:defRPr sz="2400">
                <a:solidFill>
                  <a:schemeClr val="tx1"/>
                </a:solidFill>
                <a:latin typeface="Times" pitchFamily="18" charset="0"/>
              </a:defRPr>
            </a:lvl4pPr>
            <a:lvl5pPr marL="2057400" indent="-228600">
              <a:defRPr sz="2400">
                <a:solidFill>
                  <a:schemeClr val="tx1"/>
                </a:solidFill>
                <a:latin typeface="Times" pitchFamily="18" charset="0"/>
              </a:defRPr>
            </a:lvl5pPr>
            <a:lvl6pPr marL="2514600" indent="-228600" eaLnBrk="0" fontAlgn="base" hangingPunct="0">
              <a:spcBef>
                <a:spcPct val="0"/>
              </a:spcBef>
              <a:spcAft>
                <a:spcPct val="0"/>
              </a:spcAft>
              <a:defRPr sz="2400">
                <a:solidFill>
                  <a:schemeClr val="tx1"/>
                </a:solidFill>
                <a:latin typeface="Times" pitchFamily="18" charset="0"/>
              </a:defRPr>
            </a:lvl6pPr>
            <a:lvl7pPr marL="2971800" indent="-228600" eaLnBrk="0" fontAlgn="base" hangingPunct="0">
              <a:spcBef>
                <a:spcPct val="0"/>
              </a:spcBef>
              <a:spcAft>
                <a:spcPct val="0"/>
              </a:spcAft>
              <a:defRPr sz="2400">
                <a:solidFill>
                  <a:schemeClr val="tx1"/>
                </a:solidFill>
                <a:latin typeface="Times" pitchFamily="18" charset="0"/>
              </a:defRPr>
            </a:lvl7pPr>
            <a:lvl8pPr marL="3429000" indent="-228600" eaLnBrk="0" fontAlgn="base" hangingPunct="0">
              <a:spcBef>
                <a:spcPct val="0"/>
              </a:spcBef>
              <a:spcAft>
                <a:spcPct val="0"/>
              </a:spcAft>
              <a:defRPr sz="2400">
                <a:solidFill>
                  <a:schemeClr val="tx1"/>
                </a:solidFill>
                <a:latin typeface="Times" pitchFamily="18" charset="0"/>
              </a:defRPr>
            </a:lvl8pPr>
            <a:lvl9pPr marL="3886200" indent="-228600" eaLnBrk="0" fontAlgn="base" hangingPunct="0">
              <a:spcBef>
                <a:spcPct val="0"/>
              </a:spcBef>
              <a:spcAft>
                <a:spcPct val="0"/>
              </a:spcAft>
              <a:defRPr sz="2400">
                <a:solidFill>
                  <a:schemeClr val="tx1"/>
                </a:solidFill>
                <a:latin typeface="Times" pitchFamily="18" charset="0"/>
              </a:defRPr>
            </a:lvl9pPr>
          </a:lstStyle>
          <a:p>
            <a:fld id="{36A4D02B-2F87-4F29-8872-CA362B9EAD90}" type="slidenum">
              <a:rPr lang="en-GB" sz="1200" smtClean="0"/>
              <a:pPr/>
              <a:t>7</a:t>
            </a:fld>
            <a:endParaRPr lang="en-GB" sz="120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a:ln/>
        </p:spPr>
      </p:sp>
      <p:sp>
        <p:nvSpPr>
          <p:cNvPr id="481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mtClean="0"/>
              <a:t>Replace with Figure 4.2</a:t>
            </a:r>
          </a:p>
        </p:txBody>
      </p:sp>
      <p:sp>
        <p:nvSpPr>
          <p:cNvPr id="4813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itchFamily="18" charset="0"/>
              </a:defRPr>
            </a:lvl1pPr>
            <a:lvl2pPr marL="742950" indent="-285750">
              <a:defRPr sz="2400">
                <a:solidFill>
                  <a:schemeClr val="tx1"/>
                </a:solidFill>
                <a:latin typeface="Times" pitchFamily="18" charset="0"/>
              </a:defRPr>
            </a:lvl2pPr>
            <a:lvl3pPr marL="1143000" indent="-228600">
              <a:defRPr sz="2400">
                <a:solidFill>
                  <a:schemeClr val="tx1"/>
                </a:solidFill>
                <a:latin typeface="Times" pitchFamily="18" charset="0"/>
              </a:defRPr>
            </a:lvl3pPr>
            <a:lvl4pPr marL="1600200" indent="-228600">
              <a:defRPr sz="2400">
                <a:solidFill>
                  <a:schemeClr val="tx1"/>
                </a:solidFill>
                <a:latin typeface="Times" pitchFamily="18" charset="0"/>
              </a:defRPr>
            </a:lvl4pPr>
            <a:lvl5pPr marL="2057400" indent="-228600">
              <a:defRPr sz="2400">
                <a:solidFill>
                  <a:schemeClr val="tx1"/>
                </a:solidFill>
                <a:latin typeface="Times" pitchFamily="18" charset="0"/>
              </a:defRPr>
            </a:lvl5pPr>
            <a:lvl6pPr marL="2514600" indent="-228600" eaLnBrk="0" fontAlgn="base" hangingPunct="0">
              <a:spcBef>
                <a:spcPct val="0"/>
              </a:spcBef>
              <a:spcAft>
                <a:spcPct val="0"/>
              </a:spcAft>
              <a:defRPr sz="2400">
                <a:solidFill>
                  <a:schemeClr val="tx1"/>
                </a:solidFill>
                <a:latin typeface="Times" pitchFamily="18" charset="0"/>
              </a:defRPr>
            </a:lvl6pPr>
            <a:lvl7pPr marL="2971800" indent="-228600" eaLnBrk="0" fontAlgn="base" hangingPunct="0">
              <a:spcBef>
                <a:spcPct val="0"/>
              </a:spcBef>
              <a:spcAft>
                <a:spcPct val="0"/>
              </a:spcAft>
              <a:defRPr sz="2400">
                <a:solidFill>
                  <a:schemeClr val="tx1"/>
                </a:solidFill>
                <a:latin typeface="Times" pitchFamily="18" charset="0"/>
              </a:defRPr>
            </a:lvl7pPr>
            <a:lvl8pPr marL="3429000" indent="-228600" eaLnBrk="0" fontAlgn="base" hangingPunct="0">
              <a:spcBef>
                <a:spcPct val="0"/>
              </a:spcBef>
              <a:spcAft>
                <a:spcPct val="0"/>
              </a:spcAft>
              <a:defRPr sz="2400">
                <a:solidFill>
                  <a:schemeClr val="tx1"/>
                </a:solidFill>
                <a:latin typeface="Times" pitchFamily="18" charset="0"/>
              </a:defRPr>
            </a:lvl8pPr>
            <a:lvl9pPr marL="3886200" indent="-228600" eaLnBrk="0" fontAlgn="base" hangingPunct="0">
              <a:spcBef>
                <a:spcPct val="0"/>
              </a:spcBef>
              <a:spcAft>
                <a:spcPct val="0"/>
              </a:spcAft>
              <a:defRPr sz="2400">
                <a:solidFill>
                  <a:schemeClr val="tx1"/>
                </a:solidFill>
                <a:latin typeface="Times" pitchFamily="18" charset="0"/>
              </a:defRPr>
            </a:lvl9pPr>
          </a:lstStyle>
          <a:p>
            <a:fld id="{8DB76796-2144-496E-8BF3-4AF95216A53D}" type="slidenum">
              <a:rPr lang="en-GB" sz="1200" smtClean="0"/>
              <a:pPr/>
              <a:t>8</a:t>
            </a:fld>
            <a:endParaRPr lang="en-GB" sz="1200"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a:ln/>
        </p:spPr>
      </p:sp>
      <p:sp>
        <p:nvSpPr>
          <p:cNvPr id="4915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4915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itchFamily="18" charset="0"/>
              </a:defRPr>
            </a:lvl1pPr>
            <a:lvl2pPr marL="742950" indent="-285750">
              <a:defRPr sz="2400">
                <a:solidFill>
                  <a:schemeClr val="tx1"/>
                </a:solidFill>
                <a:latin typeface="Times" pitchFamily="18" charset="0"/>
              </a:defRPr>
            </a:lvl2pPr>
            <a:lvl3pPr marL="1143000" indent="-228600">
              <a:defRPr sz="2400">
                <a:solidFill>
                  <a:schemeClr val="tx1"/>
                </a:solidFill>
                <a:latin typeface="Times" pitchFamily="18" charset="0"/>
              </a:defRPr>
            </a:lvl3pPr>
            <a:lvl4pPr marL="1600200" indent="-228600">
              <a:defRPr sz="2400">
                <a:solidFill>
                  <a:schemeClr val="tx1"/>
                </a:solidFill>
                <a:latin typeface="Times" pitchFamily="18" charset="0"/>
              </a:defRPr>
            </a:lvl4pPr>
            <a:lvl5pPr marL="2057400" indent="-228600">
              <a:defRPr sz="2400">
                <a:solidFill>
                  <a:schemeClr val="tx1"/>
                </a:solidFill>
                <a:latin typeface="Times" pitchFamily="18" charset="0"/>
              </a:defRPr>
            </a:lvl5pPr>
            <a:lvl6pPr marL="2514600" indent="-228600" eaLnBrk="0" fontAlgn="base" hangingPunct="0">
              <a:spcBef>
                <a:spcPct val="0"/>
              </a:spcBef>
              <a:spcAft>
                <a:spcPct val="0"/>
              </a:spcAft>
              <a:defRPr sz="2400">
                <a:solidFill>
                  <a:schemeClr val="tx1"/>
                </a:solidFill>
                <a:latin typeface="Times" pitchFamily="18" charset="0"/>
              </a:defRPr>
            </a:lvl6pPr>
            <a:lvl7pPr marL="2971800" indent="-228600" eaLnBrk="0" fontAlgn="base" hangingPunct="0">
              <a:spcBef>
                <a:spcPct val="0"/>
              </a:spcBef>
              <a:spcAft>
                <a:spcPct val="0"/>
              </a:spcAft>
              <a:defRPr sz="2400">
                <a:solidFill>
                  <a:schemeClr val="tx1"/>
                </a:solidFill>
                <a:latin typeface="Times" pitchFamily="18" charset="0"/>
              </a:defRPr>
            </a:lvl7pPr>
            <a:lvl8pPr marL="3429000" indent="-228600" eaLnBrk="0" fontAlgn="base" hangingPunct="0">
              <a:spcBef>
                <a:spcPct val="0"/>
              </a:spcBef>
              <a:spcAft>
                <a:spcPct val="0"/>
              </a:spcAft>
              <a:defRPr sz="2400">
                <a:solidFill>
                  <a:schemeClr val="tx1"/>
                </a:solidFill>
                <a:latin typeface="Times" pitchFamily="18" charset="0"/>
              </a:defRPr>
            </a:lvl8pPr>
            <a:lvl9pPr marL="3886200" indent="-228600" eaLnBrk="0" fontAlgn="base" hangingPunct="0">
              <a:spcBef>
                <a:spcPct val="0"/>
              </a:spcBef>
              <a:spcAft>
                <a:spcPct val="0"/>
              </a:spcAft>
              <a:defRPr sz="2400">
                <a:solidFill>
                  <a:schemeClr val="tx1"/>
                </a:solidFill>
                <a:latin typeface="Times" pitchFamily="18" charset="0"/>
              </a:defRPr>
            </a:lvl9pPr>
          </a:lstStyle>
          <a:p>
            <a:fld id="{8A711107-4E0B-402C-92F2-E8D2FE0D89BE}" type="slidenum">
              <a:rPr lang="en-GB" sz="1200" smtClean="0"/>
              <a:pPr/>
              <a:t>10</a:t>
            </a:fld>
            <a:endParaRPr lang="en-GB" sz="1200"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a:ln/>
        </p:spPr>
      </p:sp>
      <p:sp>
        <p:nvSpPr>
          <p:cNvPr id="5017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501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itchFamily="18" charset="0"/>
              </a:defRPr>
            </a:lvl1pPr>
            <a:lvl2pPr marL="742950" indent="-285750">
              <a:defRPr sz="2400">
                <a:solidFill>
                  <a:schemeClr val="tx1"/>
                </a:solidFill>
                <a:latin typeface="Times" pitchFamily="18" charset="0"/>
              </a:defRPr>
            </a:lvl2pPr>
            <a:lvl3pPr marL="1143000" indent="-228600">
              <a:defRPr sz="2400">
                <a:solidFill>
                  <a:schemeClr val="tx1"/>
                </a:solidFill>
                <a:latin typeface="Times" pitchFamily="18" charset="0"/>
              </a:defRPr>
            </a:lvl3pPr>
            <a:lvl4pPr marL="1600200" indent="-228600">
              <a:defRPr sz="2400">
                <a:solidFill>
                  <a:schemeClr val="tx1"/>
                </a:solidFill>
                <a:latin typeface="Times" pitchFamily="18" charset="0"/>
              </a:defRPr>
            </a:lvl4pPr>
            <a:lvl5pPr marL="2057400" indent="-228600">
              <a:defRPr sz="2400">
                <a:solidFill>
                  <a:schemeClr val="tx1"/>
                </a:solidFill>
                <a:latin typeface="Times" pitchFamily="18" charset="0"/>
              </a:defRPr>
            </a:lvl5pPr>
            <a:lvl6pPr marL="2514600" indent="-228600" eaLnBrk="0" fontAlgn="base" hangingPunct="0">
              <a:spcBef>
                <a:spcPct val="0"/>
              </a:spcBef>
              <a:spcAft>
                <a:spcPct val="0"/>
              </a:spcAft>
              <a:defRPr sz="2400">
                <a:solidFill>
                  <a:schemeClr val="tx1"/>
                </a:solidFill>
                <a:latin typeface="Times" pitchFamily="18" charset="0"/>
              </a:defRPr>
            </a:lvl6pPr>
            <a:lvl7pPr marL="2971800" indent="-228600" eaLnBrk="0" fontAlgn="base" hangingPunct="0">
              <a:spcBef>
                <a:spcPct val="0"/>
              </a:spcBef>
              <a:spcAft>
                <a:spcPct val="0"/>
              </a:spcAft>
              <a:defRPr sz="2400">
                <a:solidFill>
                  <a:schemeClr val="tx1"/>
                </a:solidFill>
                <a:latin typeface="Times" pitchFamily="18" charset="0"/>
              </a:defRPr>
            </a:lvl7pPr>
            <a:lvl8pPr marL="3429000" indent="-228600" eaLnBrk="0" fontAlgn="base" hangingPunct="0">
              <a:spcBef>
                <a:spcPct val="0"/>
              </a:spcBef>
              <a:spcAft>
                <a:spcPct val="0"/>
              </a:spcAft>
              <a:defRPr sz="2400">
                <a:solidFill>
                  <a:schemeClr val="tx1"/>
                </a:solidFill>
                <a:latin typeface="Times" pitchFamily="18" charset="0"/>
              </a:defRPr>
            </a:lvl8pPr>
            <a:lvl9pPr marL="3886200" indent="-228600" eaLnBrk="0" fontAlgn="base" hangingPunct="0">
              <a:spcBef>
                <a:spcPct val="0"/>
              </a:spcBef>
              <a:spcAft>
                <a:spcPct val="0"/>
              </a:spcAft>
              <a:defRPr sz="2400">
                <a:solidFill>
                  <a:schemeClr val="tx1"/>
                </a:solidFill>
                <a:latin typeface="Times" pitchFamily="18" charset="0"/>
              </a:defRPr>
            </a:lvl9pPr>
          </a:lstStyle>
          <a:p>
            <a:fld id="{697DA53D-9240-40EA-909A-B76906154DBC}" type="slidenum">
              <a:rPr lang="en-GB" sz="1200" smtClean="0"/>
              <a:pPr/>
              <a:t>12</a:t>
            </a:fld>
            <a:endParaRPr lang="en-GB" sz="1200"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a:ln/>
        </p:spPr>
      </p:sp>
      <p:sp>
        <p:nvSpPr>
          <p:cNvPr id="5120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5120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itchFamily="18" charset="0"/>
              </a:defRPr>
            </a:lvl1pPr>
            <a:lvl2pPr marL="742950" indent="-285750">
              <a:defRPr sz="2400">
                <a:solidFill>
                  <a:schemeClr val="tx1"/>
                </a:solidFill>
                <a:latin typeface="Times" pitchFamily="18" charset="0"/>
              </a:defRPr>
            </a:lvl2pPr>
            <a:lvl3pPr marL="1143000" indent="-228600">
              <a:defRPr sz="2400">
                <a:solidFill>
                  <a:schemeClr val="tx1"/>
                </a:solidFill>
                <a:latin typeface="Times" pitchFamily="18" charset="0"/>
              </a:defRPr>
            </a:lvl3pPr>
            <a:lvl4pPr marL="1600200" indent="-228600">
              <a:defRPr sz="2400">
                <a:solidFill>
                  <a:schemeClr val="tx1"/>
                </a:solidFill>
                <a:latin typeface="Times" pitchFamily="18" charset="0"/>
              </a:defRPr>
            </a:lvl4pPr>
            <a:lvl5pPr marL="2057400" indent="-228600">
              <a:defRPr sz="2400">
                <a:solidFill>
                  <a:schemeClr val="tx1"/>
                </a:solidFill>
                <a:latin typeface="Times" pitchFamily="18" charset="0"/>
              </a:defRPr>
            </a:lvl5pPr>
            <a:lvl6pPr marL="2514600" indent="-228600" eaLnBrk="0" fontAlgn="base" hangingPunct="0">
              <a:spcBef>
                <a:spcPct val="0"/>
              </a:spcBef>
              <a:spcAft>
                <a:spcPct val="0"/>
              </a:spcAft>
              <a:defRPr sz="2400">
                <a:solidFill>
                  <a:schemeClr val="tx1"/>
                </a:solidFill>
                <a:latin typeface="Times" pitchFamily="18" charset="0"/>
              </a:defRPr>
            </a:lvl6pPr>
            <a:lvl7pPr marL="2971800" indent="-228600" eaLnBrk="0" fontAlgn="base" hangingPunct="0">
              <a:spcBef>
                <a:spcPct val="0"/>
              </a:spcBef>
              <a:spcAft>
                <a:spcPct val="0"/>
              </a:spcAft>
              <a:defRPr sz="2400">
                <a:solidFill>
                  <a:schemeClr val="tx1"/>
                </a:solidFill>
                <a:latin typeface="Times" pitchFamily="18" charset="0"/>
              </a:defRPr>
            </a:lvl7pPr>
            <a:lvl8pPr marL="3429000" indent="-228600" eaLnBrk="0" fontAlgn="base" hangingPunct="0">
              <a:spcBef>
                <a:spcPct val="0"/>
              </a:spcBef>
              <a:spcAft>
                <a:spcPct val="0"/>
              </a:spcAft>
              <a:defRPr sz="2400">
                <a:solidFill>
                  <a:schemeClr val="tx1"/>
                </a:solidFill>
                <a:latin typeface="Times" pitchFamily="18" charset="0"/>
              </a:defRPr>
            </a:lvl8pPr>
            <a:lvl9pPr marL="3886200" indent="-228600" eaLnBrk="0" fontAlgn="base" hangingPunct="0">
              <a:spcBef>
                <a:spcPct val="0"/>
              </a:spcBef>
              <a:spcAft>
                <a:spcPct val="0"/>
              </a:spcAft>
              <a:defRPr sz="2400">
                <a:solidFill>
                  <a:schemeClr val="tx1"/>
                </a:solidFill>
                <a:latin typeface="Times" pitchFamily="18" charset="0"/>
              </a:defRPr>
            </a:lvl9pPr>
          </a:lstStyle>
          <a:p>
            <a:fld id="{8309E9F6-CEB3-45E6-A428-F0C929680ADF}" type="slidenum">
              <a:rPr lang="en-GB" sz="1200" smtClean="0"/>
              <a:pPr/>
              <a:t>13</a:t>
            </a:fld>
            <a:endParaRPr lang="en-GB" sz="1200"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a:ln/>
        </p:spPr>
      </p:sp>
      <p:sp>
        <p:nvSpPr>
          <p:cNvPr id="522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522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itchFamily="18" charset="0"/>
              </a:defRPr>
            </a:lvl1pPr>
            <a:lvl2pPr marL="742950" indent="-285750">
              <a:defRPr sz="2400">
                <a:solidFill>
                  <a:schemeClr val="tx1"/>
                </a:solidFill>
                <a:latin typeface="Times" pitchFamily="18" charset="0"/>
              </a:defRPr>
            </a:lvl2pPr>
            <a:lvl3pPr marL="1143000" indent="-228600">
              <a:defRPr sz="2400">
                <a:solidFill>
                  <a:schemeClr val="tx1"/>
                </a:solidFill>
                <a:latin typeface="Times" pitchFamily="18" charset="0"/>
              </a:defRPr>
            </a:lvl3pPr>
            <a:lvl4pPr marL="1600200" indent="-228600">
              <a:defRPr sz="2400">
                <a:solidFill>
                  <a:schemeClr val="tx1"/>
                </a:solidFill>
                <a:latin typeface="Times" pitchFamily="18" charset="0"/>
              </a:defRPr>
            </a:lvl4pPr>
            <a:lvl5pPr marL="2057400" indent="-228600">
              <a:defRPr sz="2400">
                <a:solidFill>
                  <a:schemeClr val="tx1"/>
                </a:solidFill>
                <a:latin typeface="Times" pitchFamily="18" charset="0"/>
              </a:defRPr>
            </a:lvl5pPr>
            <a:lvl6pPr marL="2514600" indent="-228600" eaLnBrk="0" fontAlgn="base" hangingPunct="0">
              <a:spcBef>
                <a:spcPct val="0"/>
              </a:spcBef>
              <a:spcAft>
                <a:spcPct val="0"/>
              </a:spcAft>
              <a:defRPr sz="2400">
                <a:solidFill>
                  <a:schemeClr val="tx1"/>
                </a:solidFill>
                <a:latin typeface="Times" pitchFamily="18" charset="0"/>
              </a:defRPr>
            </a:lvl6pPr>
            <a:lvl7pPr marL="2971800" indent="-228600" eaLnBrk="0" fontAlgn="base" hangingPunct="0">
              <a:spcBef>
                <a:spcPct val="0"/>
              </a:spcBef>
              <a:spcAft>
                <a:spcPct val="0"/>
              </a:spcAft>
              <a:defRPr sz="2400">
                <a:solidFill>
                  <a:schemeClr val="tx1"/>
                </a:solidFill>
                <a:latin typeface="Times" pitchFamily="18" charset="0"/>
              </a:defRPr>
            </a:lvl7pPr>
            <a:lvl8pPr marL="3429000" indent="-228600" eaLnBrk="0" fontAlgn="base" hangingPunct="0">
              <a:spcBef>
                <a:spcPct val="0"/>
              </a:spcBef>
              <a:spcAft>
                <a:spcPct val="0"/>
              </a:spcAft>
              <a:defRPr sz="2400">
                <a:solidFill>
                  <a:schemeClr val="tx1"/>
                </a:solidFill>
                <a:latin typeface="Times" pitchFamily="18" charset="0"/>
              </a:defRPr>
            </a:lvl8pPr>
            <a:lvl9pPr marL="3886200" indent="-228600" eaLnBrk="0" fontAlgn="base" hangingPunct="0">
              <a:spcBef>
                <a:spcPct val="0"/>
              </a:spcBef>
              <a:spcAft>
                <a:spcPct val="0"/>
              </a:spcAft>
              <a:defRPr sz="2400">
                <a:solidFill>
                  <a:schemeClr val="tx1"/>
                </a:solidFill>
                <a:latin typeface="Times" pitchFamily="18" charset="0"/>
              </a:defRPr>
            </a:lvl9pPr>
          </a:lstStyle>
          <a:p>
            <a:fld id="{D7DF58E6-86D9-4459-9967-F329C2B724E2}" type="slidenum">
              <a:rPr lang="en-GB" sz="1200" smtClean="0"/>
              <a:pPr/>
              <a:t>14</a:t>
            </a:fld>
            <a:endParaRPr lang="en-GB" sz="1200"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5325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itchFamily="18" charset="0"/>
              </a:defRPr>
            </a:lvl1pPr>
            <a:lvl2pPr marL="742950" indent="-285750">
              <a:defRPr sz="2400">
                <a:solidFill>
                  <a:schemeClr val="tx1"/>
                </a:solidFill>
                <a:latin typeface="Times" pitchFamily="18" charset="0"/>
              </a:defRPr>
            </a:lvl2pPr>
            <a:lvl3pPr marL="1143000" indent="-228600">
              <a:defRPr sz="2400">
                <a:solidFill>
                  <a:schemeClr val="tx1"/>
                </a:solidFill>
                <a:latin typeface="Times" pitchFamily="18" charset="0"/>
              </a:defRPr>
            </a:lvl3pPr>
            <a:lvl4pPr marL="1600200" indent="-228600">
              <a:defRPr sz="2400">
                <a:solidFill>
                  <a:schemeClr val="tx1"/>
                </a:solidFill>
                <a:latin typeface="Times" pitchFamily="18" charset="0"/>
              </a:defRPr>
            </a:lvl4pPr>
            <a:lvl5pPr marL="2057400" indent="-228600">
              <a:defRPr sz="2400">
                <a:solidFill>
                  <a:schemeClr val="tx1"/>
                </a:solidFill>
                <a:latin typeface="Times" pitchFamily="18" charset="0"/>
              </a:defRPr>
            </a:lvl5pPr>
            <a:lvl6pPr marL="2514600" indent="-228600" eaLnBrk="0" fontAlgn="base" hangingPunct="0">
              <a:spcBef>
                <a:spcPct val="0"/>
              </a:spcBef>
              <a:spcAft>
                <a:spcPct val="0"/>
              </a:spcAft>
              <a:defRPr sz="2400">
                <a:solidFill>
                  <a:schemeClr val="tx1"/>
                </a:solidFill>
                <a:latin typeface="Times" pitchFamily="18" charset="0"/>
              </a:defRPr>
            </a:lvl6pPr>
            <a:lvl7pPr marL="2971800" indent="-228600" eaLnBrk="0" fontAlgn="base" hangingPunct="0">
              <a:spcBef>
                <a:spcPct val="0"/>
              </a:spcBef>
              <a:spcAft>
                <a:spcPct val="0"/>
              </a:spcAft>
              <a:defRPr sz="2400">
                <a:solidFill>
                  <a:schemeClr val="tx1"/>
                </a:solidFill>
                <a:latin typeface="Times" pitchFamily="18" charset="0"/>
              </a:defRPr>
            </a:lvl7pPr>
            <a:lvl8pPr marL="3429000" indent="-228600" eaLnBrk="0" fontAlgn="base" hangingPunct="0">
              <a:spcBef>
                <a:spcPct val="0"/>
              </a:spcBef>
              <a:spcAft>
                <a:spcPct val="0"/>
              </a:spcAft>
              <a:defRPr sz="2400">
                <a:solidFill>
                  <a:schemeClr val="tx1"/>
                </a:solidFill>
                <a:latin typeface="Times" pitchFamily="18" charset="0"/>
              </a:defRPr>
            </a:lvl8pPr>
            <a:lvl9pPr marL="3886200" indent="-228600" eaLnBrk="0" fontAlgn="base" hangingPunct="0">
              <a:spcBef>
                <a:spcPct val="0"/>
              </a:spcBef>
              <a:spcAft>
                <a:spcPct val="0"/>
              </a:spcAft>
              <a:defRPr sz="2400">
                <a:solidFill>
                  <a:schemeClr val="tx1"/>
                </a:solidFill>
                <a:latin typeface="Times" pitchFamily="18" charset="0"/>
              </a:defRPr>
            </a:lvl9pPr>
          </a:lstStyle>
          <a:p>
            <a:fld id="{C664E4B4-A11F-4155-A21A-F2F92A5D8FBF}" type="slidenum">
              <a:rPr lang="en-GB" sz="1200" smtClean="0"/>
              <a:pPr/>
              <a:t>15</a:t>
            </a:fld>
            <a:endParaRPr lang="en-GB" sz="1200"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a:ln/>
        </p:spPr>
      </p:sp>
      <p:sp>
        <p:nvSpPr>
          <p:cNvPr id="542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mtClean="0"/>
              <a:t>Replace with Figure 4.6</a:t>
            </a:r>
          </a:p>
        </p:txBody>
      </p:sp>
      <p:sp>
        <p:nvSpPr>
          <p:cNvPr id="5427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itchFamily="18" charset="0"/>
              </a:defRPr>
            </a:lvl1pPr>
            <a:lvl2pPr marL="742950" indent="-285750">
              <a:defRPr sz="2400">
                <a:solidFill>
                  <a:schemeClr val="tx1"/>
                </a:solidFill>
                <a:latin typeface="Times" pitchFamily="18" charset="0"/>
              </a:defRPr>
            </a:lvl2pPr>
            <a:lvl3pPr marL="1143000" indent="-228600">
              <a:defRPr sz="2400">
                <a:solidFill>
                  <a:schemeClr val="tx1"/>
                </a:solidFill>
                <a:latin typeface="Times" pitchFamily="18" charset="0"/>
              </a:defRPr>
            </a:lvl3pPr>
            <a:lvl4pPr marL="1600200" indent="-228600">
              <a:defRPr sz="2400">
                <a:solidFill>
                  <a:schemeClr val="tx1"/>
                </a:solidFill>
                <a:latin typeface="Times" pitchFamily="18" charset="0"/>
              </a:defRPr>
            </a:lvl4pPr>
            <a:lvl5pPr marL="2057400" indent="-228600">
              <a:defRPr sz="2400">
                <a:solidFill>
                  <a:schemeClr val="tx1"/>
                </a:solidFill>
                <a:latin typeface="Times" pitchFamily="18" charset="0"/>
              </a:defRPr>
            </a:lvl5pPr>
            <a:lvl6pPr marL="2514600" indent="-228600" eaLnBrk="0" fontAlgn="base" hangingPunct="0">
              <a:spcBef>
                <a:spcPct val="0"/>
              </a:spcBef>
              <a:spcAft>
                <a:spcPct val="0"/>
              </a:spcAft>
              <a:defRPr sz="2400">
                <a:solidFill>
                  <a:schemeClr val="tx1"/>
                </a:solidFill>
                <a:latin typeface="Times" pitchFamily="18" charset="0"/>
              </a:defRPr>
            </a:lvl6pPr>
            <a:lvl7pPr marL="2971800" indent="-228600" eaLnBrk="0" fontAlgn="base" hangingPunct="0">
              <a:spcBef>
                <a:spcPct val="0"/>
              </a:spcBef>
              <a:spcAft>
                <a:spcPct val="0"/>
              </a:spcAft>
              <a:defRPr sz="2400">
                <a:solidFill>
                  <a:schemeClr val="tx1"/>
                </a:solidFill>
                <a:latin typeface="Times" pitchFamily="18" charset="0"/>
              </a:defRPr>
            </a:lvl7pPr>
            <a:lvl8pPr marL="3429000" indent="-228600" eaLnBrk="0" fontAlgn="base" hangingPunct="0">
              <a:spcBef>
                <a:spcPct val="0"/>
              </a:spcBef>
              <a:spcAft>
                <a:spcPct val="0"/>
              </a:spcAft>
              <a:defRPr sz="2400">
                <a:solidFill>
                  <a:schemeClr val="tx1"/>
                </a:solidFill>
                <a:latin typeface="Times" pitchFamily="18" charset="0"/>
              </a:defRPr>
            </a:lvl8pPr>
            <a:lvl9pPr marL="3886200" indent="-228600" eaLnBrk="0" fontAlgn="base" hangingPunct="0">
              <a:spcBef>
                <a:spcPct val="0"/>
              </a:spcBef>
              <a:spcAft>
                <a:spcPct val="0"/>
              </a:spcAft>
              <a:defRPr sz="2400">
                <a:solidFill>
                  <a:schemeClr val="tx1"/>
                </a:solidFill>
                <a:latin typeface="Times" pitchFamily="18" charset="0"/>
              </a:defRPr>
            </a:lvl9pPr>
          </a:lstStyle>
          <a:p>
            <a:fld id="{463DB330-6FDC-407B-9082-98D6C9CC7BE4}" type="slidenum">
              <a:rPr lang="en-GB" sz="1200" smtClean="0"/>
              <a:pPr/>
              <a:t>16</a:t>
            </a:fld>
            <a:endParaRPr lang="en-GB" sz="1200"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a:ln/>
        </p:spPr>
      </p:sp>
      <p:sp>
        <p:nvSpPr>
          <p:cNvPr id="5529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5530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itchFamily="18" charset="0"/>
              </a:defRPr>
            </a:lvl1pPr>
            <a:lvl2pPr marL="742950" indent="-285750">
              <a:defRPr sz="2400">
                <a:solidFill>
                  <a:schemeClr val="tx1"/>
                </a:solidFill>
                <a:latin typeface="Times" pitchFamily="18" charset="0"/>
              </a:defRPr>
            </a:lvl2pPr>
            <a:lvl3pPr marL="1143000" indent="-228600">
              <a:defRPr sz="2400">
                <a:solidFill>
                  <a:schemeClr val="tx1"/>
                </a:solidFill>
                <a:latin typeface="Times" pitchFamily="18" charset="0"/>
              </a:defRPr>
            </a:lvl3pPr>
            <a:lvl4pPr marL="1600200" indent="-228600">
              <a:defRPr sz="2400">
                <a:solidFill>
                  <a:schemeClr val="tx1"/>
                </a:solidFill>
                <a:latin typeface="Times" pitchFamily="18" charset="0"/>
              </a:defRPr>
            </a:lvl4pPr>
            <a:lvl5pPr marL="2057400" indent="-228600">
              <a:defRPr sz="2400">
                <a:solidFill>
                  <a:schemeClr val="tx1"/>
                </a:solidFill>
                <a:latin typeface="Times" pitchFamily="18" charset="0"/>
              </a:defRPr>
            </a:lvl5pPr>
            <a:lvl6pPr marL="2514600" indent="-228600" eaLnBrk="0" fontAlgn="base" hangingPunct="0">
              <a:spcBef>
                <a:spcPct val="0"/>
              </a:spcBef>
              <a:spcAft>
                <a:spcPct val="0"/>
              </a:spcAft>
              <a:defRPr sz="2400">
                <a:solidFill>
                  <a:schemeClr val="tx1"/>
                </a:solidFill>
                <a:latin typeface="Times" pitchFamily="18" charset="0"/>
              </a:defRPr>
            </a:lvl6pPr>
            <a:lvl7pPr marL="2971800" indent="-228600" eaLnBrk="0" fontAlgn="base" hangingPunct="0">
              <a:spcBef>
                <a:spcPct val="0"/>
              </a:spcBef>
              <a:spcAft>
                <a:spcPct val="0"/>
              </a:spcAft>
              <a:defRPr sz="2400">
                <a:solidFill>
                  <a:schemeClr val="tx1"/>
                </a:solidFill>
                <a:latin typeface="Times" pitchFamily="18" charset="0"/>
              </a:defRPr>
            </a:lvl7pPr>
            <a:lvl8pPr marL="3429000" indent="-228600" eaLnBrk="0" fontAlgn="base" hangingPunct="0">
              <a:spcBef>
                <a:spcPct val="0"/>
              </a:spcBef>
              <a:spcAft>
                <a:spcPct val="0"/>
              </a:spcAft>
              <a:defRPr sz="2400">
                <a:solidFill>
                  <a:schemeClr val="tx1"/>
                </a:solidFill>
                <a:latin typeface="Times" pitchFamily="18" charset="0"/>
              </a:defRPr>
            </a:lvl8pPr>
            <a:lvl9pPr marL="3886200" indent="-228600" eaLnBrk="0" fontAlgn="base" hangingPunct="0">
              <a:spcBef>
                <a:spcPct val="0"/>
              </a:spcBef>
              <a:spcAft>
                <a:spcPct val="0"/>
              </a:spcAft>
              <a:defRPr sz="2400">
                <a:solidFill>
                  <a:schemeClr val="tx1"/>
                </a:solidFill>
                <a:latin typeface="Times" pitchFamily="18" charset="0"/>
              </a:defRPr>
            </a:lvl9pPr>
          </a:lstStyle>
          <a:p>
            <a:fld id="{D76B2231-E88C-43DE-A9C3-357C3093CEE0}" type="slidenum">
              <a:rPr lang="en-GB" sz="1200" smtClean="0"/>
              <a:pPr/>
              <a:t>17</a:t>
            </a:fld>
            <a:endParaRPr lang="en-GB" sz="1200"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a:ln/>
        </p:spPr>
      </p:sp>
      <p:sp>
        <p:nvSpPr>
          <p:cNvPr id="5632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smtClean="0"/>
          </a:p>
        </p:txBody>
      </p:sp>
      <p:sp>
        <p:nvSpPr>
          <p:cNvPr id="5632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itchFamily="18" charset="0"/>
              </a:defRPr>
            </a:lvl1pPr>
            <a:lvl2pPr marL="742950" indent="-285750">
              <a:defRPr sz="2400">
                <a:solidFill>
                  <a:schemeClr val="tx1"/>
                </a:solidFill>
                <a:latin typeface="Times" pitchFamily="18" charset="0"/>
              </a:defRPr>
            </a:lvl2pPr>
            <a:lvl3pPr marL="1143000" indent="-228600">
              <a:defRPr sz="2400">
                <a:solidFill>
                  <a:schemeClr val="tx1"/>
                </a:solidFill>
                <a:latin typeface="Times" pitchFamily="18" charset="0"/>
              </a:defRPr>
            </a:lvl3pPr>
            <a:lvl4pPr marL="1600200" indent="-228600">
              <a:defRPr sz="2400">
                <a:solidFill>
                  <a:schemeClr val="tx1"/>
                </a:solidFill>
                <a:latin typeface="Times" pitchFamily="18" charset="0"/>
              </a:defRPr>
            </a:lvl4pPr>
            <a:lvl5pPr marL="2057400" indent="-228600">
              <a:defRPr sz="2400">
                <a:solidFill>
                  <a:schemeClr val="tx1"/>
                </a:solidFill>
                <a:latin typeface="Times" pitchFamily="18" charset="0"/>
              </a:defRPr>
            </a:lvl5pPr>
            <a:lvl6pPr marL="2514600" indent="-228600" eaLnBrk="0" fontAlgn="base" hangingPunct="0">
              <a:spcBef>
                <a:spcPct val="0"/>
              </a:spcBef>
              <a:spcAft>
                <a:spcPct val="0"/>
              </a:spcAft>
              <a:defRPr sz="2400">
                <a:solidFill>
                  <a:schemeClr val="tx1"/>
                </a:solidFill>
                <a:latin typeface="Times" pitchFamily="18" charset="0"/>
              </a:defRPr>
            </a:lvl6pPr>
            <a:lvl7pPr marL="2971800" indent="-228600" eaLnBrk="0" fontAlgn="base" hangingPunct="0">
              <a:spcBef>
                <a:spcPct val="0"/>
              </a:spcBef>
              <a:spcAft>
                <a:spcPct val="0"/>
              </a:spcAft>
              <a:defRPr sz="2400">
                <a:solidFill>
                  <a:schemeClr val="tx1"/>
                </a:solidFill>
                <a:latin typeface="Times" pitchFamily="18" charset="0"/>
              </a:defRPr>
            </a:lvl7pPr>
            <a:lvl8pPr marL="3429000" indent="-228600" eaLnBrk="0" fontAlgn="base" hangingPunct="0">
              <a:spcBef>
                <a:spcPct val="0"/>
              </a:spcBef>
              <a:spcAft>
                <a:spcPct val="0"/>
              </a:spcAft>
              <a:defRPr sz="2400">
                <a:solidFill>
                  <a:schemeClr val="tx1"/>
                </a:solidFill>
                <a:latin typeface="Times" pitchFamily="18" charset="0"/>
              </a:defRPr>
            </a:lvl8pPr>
            <a:lvl9pPr marL="3886200" indent="-228600" eaLnBrk="0" fontAlgn="base" hangingPunct="0">
              <a:spcBef>
                <a:spcPct val="0"/>
              </a:spcBef>
              <a:spcAft>
                <a:spcPct val="0"/>
              </a:spcAft>
              <a:defRPr sz="2400">
                <a:solidFill>
                  <a:schemeClr val="tx1"/>
                </a:solidFill>
                <a:latin typeface="Times" pitchFamily="18" charset="0"/>
              </a:defRPr>
            </a:lvl9pPr>
          </a:lstStyle>
          <a:p>
            <a:fld id="{1236A1A5-D1B8-4C4D-AA95-629763F001DF}" type="slidenum">
              <a:rPr lang="en-GB" sz="1200" smtClean="0"/>
              <a:pPr/>
              <a:t>18</a:t>
            </a:fld>
            <a:endParaRPr lang="en-GB" sz="1200"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a:ln/>
        </p:spPr>
      </p:sp>
      <p:sp>
        <p:nvSpPr>
          <p:cNvPr id="5734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5734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itchFamily="18" charset="0"/>
              </a:defRPr>
            </a:lvl1pPr>
            <a:lvl2pPr marL="742950" indent="-285750">
              <a:defRPr sz="2400">
                <a:solidFill>
                  <a:schemeClr val="tx1"/>
                </a:solidFill>
                <a:latin typeface="Times" pitchFamily="18" charset="0"/>
              </a:defRPr>
            </a:lvl2pPr>
            <a:lvl3pPr marL="1143000" indent="-228600">
              <a:defRPr sz="2400">
                <a:solidFill>
                  <a:schemeClr val="tx1"/>
                </a:solidFill>
                <a:latin typeface="Times" pitchFamily="18" charset="0"/>
              </a:defRPr>
            </a:lvl3pPr>
            <a:lvl4pPr marL="1600200" indent="-228600">
              <a:defRPr sz="2400">
                <a:solidFill>
                  <a:schemeClr val="tx1"/>
                </a:solidFill>
                <a:latin typeface="Times" pitchFamily="18" charset="0"/>
              </a:defRPr>
            </a:lvl4pPr>
            <a:lvl5pPr marL="2057400" indent="-228600">
              <a:defRPr sz="2400">
                <a:solidFill>
                  <a:schemeClr val="tx1"/>
                </a:solidFill>
                <a:latin typeface="Times" pitchFamily="18" charset="0"/>
              </a:defRPr>
            </a:lvl5pPr>
            <a:lvl6pPr marL="2514600" indent="-228600" eaLnBrk="0" fontAlgn="base" hangingPunct="0">
              <a:spcBef>
                <a:spcPct val="0"/>
              </a:spcBef>
              <a:spcAft>
                <a:spcPct val="0"/>
              </a:spcAft>
              <a:defRPr sz="2400">
                <a:solidFill>
                  <a:schemeClr val="tx1"/>
                </a:solidFill>
                <a:latin typeface="Times" pitchFamily="18" charset="0"/>
              </a:defRPr>
            </a:lvl6pPr>
            <a:lvl7pPr marL="2971800" indent="-228600" eaLnBrk="0" fontAlgn="base" hangingPunct="0">
              <a:spcBef>
                <a:spcPct val="0"/>
              </a:spcBef>
              <a:spcAft>
                <a:spcPct val="0"/>
              </a:spcAft>
              <a:defRPr sz="2400">
                <a:solidFill>
                  <a:schemeClr val="tx1"/>
                </a:solidFill>
                <a:latin typeface="Times" pitchFamily="18" charset="0"/>
              </a:defRPr>
            </a:lvl7pPr>
            <a:lvl8pPr marL="3429000" indent="-228600" eaLnBrk="0" fontAlgn="base" hangingPunct="0">
              <a:spcBef>
                <a:spcPct val="0"/>
              </a:spcBef>
              <a:spcAft>
                <a:spcPct val="0"/>
              </a:spcAft>
              <a:defRPr sz="2400">
                <a:solidFill>
                  <a:schemeClr val="tx1"/>
                </a:solidFill>
                <a:latin typeface="Times" pitchFamily="18" charset="0"/>
              </a:defRPr>
            </a:lvl8pPr>
            <a:lvl9pPr marL="3886200" indent="-228600" eaLnBrk="0" fontAlgn="base" hangingPunct="0">
              <a:spcBef>
                <a:spcPct val="0"/>
              </a:spcBef>
              <a:spcAft>
                <a:spcPct val="0"/>
              </a:spcAft>
              <a:defRPr sz="2400">
                <a:solidFill>
                  <a:schemeClr val="tx1"/>
                </a:solidFill>
                <a:latin typeface="Times" pitchFamily="18" charset="0"/>
              </a:defRPr>
            </a:lvl9pPr>
          </a:lstStyle>
          <a:p>
            <a:fld id="{DCD06411-B4B4-4F94-85BC-19D0DC021351}" type="slidenum">
              <a:rPr lang="en-GB" sz="1200" smtClean="0"/>
              <a:pPr/>
              <a:t>19</a:t>
            </a:fld>
            <a:endParaRPr lang="en-GB" sz="1200"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a:ln/>
        </p:spPr>
      </p:sp>
      <p:sp>
        <p:nvSpPr>
          <p:cNvPr id="583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583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itchFamily="18" charset="0"/>
              </a:defRPr>
            </a:lvl1pPr>
            <a:lvl2pPr marL="742950" indent="-285750">
              <a:defRPr sz="2400">
                <a:solidFill>
                  <a:schemeClr val="tx1"/>
                </a:solidFill>
                <a:latin typeface="Times" pitchFamily="18" charset="0"/>
              </a:defRPr>
            </a:lvl2pPr>
            <a:lvl3pPr marL="1143000" indent="-228600">
              <a:defRPr sz="2400">
                <a:solidFill>
                  <a:schemeClr val="tx1"/>
                </a:solidFill>
                <a:latin typeface="Times" pitchFamily="18" charset="0"/>
              </a:defRPr>
            </a:lvl3pPr>
            <a:lvl4pPr marL="1600200" indent="-228600">
              <a:defRPr sz="2400">
                <a:solidFill>
                  <a:schemeClr val="tx1"/>
                </a:solidFill>
                <a:latin typeface="Times" pitchFamily="18" charset="0"/>
              </a:defRPr>
            </a:lvl4pPr>
            <a:lvl5pPr marL="2057400" indent="-228600">
              <a:defRPr sz="2400">
                <a:solidFill>
                  <a:schemeClr val="tx1"/>
                </a:solidFill>
                <a:latin typeface="Times" pitchFamily="18" charset="0"/>
              </a:defRPr>
            </a:lvl5pPr>
            <a:lvl6pPr marL="2514600" indent="-228600" eaLnBrk="0" fontAlgn="base" hangingPunct="0">
              <a:spcBef>
                <a:spcPct val="0"/>
              </a:spcBef>
              <a:spcAft>
                <a:spcPct val="0"/>
              </a:spcAft>
              <a:defRPr sz="2400">
                <a:solidFill>
                  <a:schemeClr val="tx1"/>
                </a:solidFill>
                <a:latin typeface="Times" pitchFamily="18" charset="0"/>
              </a:defRPr>
            </a:lvl6pPr>
            <a:lvl7pPr marL="2971800" indent="-228600" eaLnBrk="0" fontAlgn="base" hangingPunct="0">
              <a:spcBef>
                <a:spcPct val="0"/>
              </a:spcBef>
              <a:spcAft>
                <a:spcPct val="0"/>
              </a:spcAft>
              <a:defRPr sz="2400">
                <a:solidFill>
                  <a:schemeClr val="tx1"/>
                </a:solidFill>
                <a:latin typeface="Times" pitchFamily="18" charset="0"/>
              </a:defRPr>
            </a:lvl7pPr>
            <a:lvl8pPr marL="3429000" indent="-228600" eaLnBrk="0" fontAlgn="base" hangingPunct="0">
              <a:spcBef>
                <a:spcPct val="0"/>
              </a:spcBef>
              <a:spcAft>
                <a:spcPct val="0"/>
              </a:spcAft>
              <a:defRPr sz="2400">
                <a:solidFill>
                  <a:schemeClr val="tx1"/>
                </a:solidFill>
                <a:latin typeface="Times" pitchFamily="18" charset="0"/>
              </a:defRPr>
            </a:lvl8pPr>
            <a:lvl9pPr marL="3886200" indent="-228600" eaLnBrk="0" fontAlgn="base" hangingPunct="0">
              <a:spcBef>
                <a:spcPct val="0"/>
              </a:spcBef>
              <a:spcAft>
                <a:spcPct val="0"/>
              </a:spcAft>
              <a:defRPr sz="2400">
                <a:solidFill>
                  <a:schemeClr val="tx1"/>
                </a:solidFill>
                <a:latin typeface="Times" pitchFamily="18" charset="0"/>
              </a:defRPr>
            </a:lvl9pPr>
          </a:lstStyle>
          <a:p>
            <a:fld id="{46EA45D3-BBAC-4C73-9059-310B74E6134F}" type="slidenum">
              <a:rPr lang="en-GB" sz="1200" smtClean="0"/>
              <a:pPr/>
              <a:t>20</a:t>
            </a:fld>
            <a:endParaRPr lang="en-GB" sz="1200"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a:ln/>
        </p:spPr>
      </p:sp>
      <p:sp>
        <p:nvSpPr>
          <p:cNvPr id="593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5939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itchFamily="18" charset="0"/>
              </a:defRPr>
            </a:lvl1pPr>
            <a:lvl2pPr marL="742950" indent="-285750">
              <a:defRPr sz="2400">
                <a:solidFill>
                  <a:schemeClr val="tx1"/>
                </a:solidFill>
                <a:latin typeface="Times" pitchFamily="18" charset="0"/>
              </a:defRPr>
            </a:lvl2pPr>
            <a:lvl3pPr marL="1143000" indent="-228600">
              <a:defRPr sz="2400">
                <a:solidFill>
                  <a:schemeClr val="tx1"/>
                </a:solidFill>
                <a:latin typeface="Times" pitchFamily="18" charset="0"/>
              </a:defRPr>
            </a:lvl3pPr>
            <a:lvl4pPr marL="1600200" indent="-228600">
              <a:defRPr sz="2400">
                <a:solidFill>
                  <a:schemeClr val="tx1"/>
                </a:solidFill>
                <a:latin typeface="Times" pitchFamily="18" charset="0"/>
              </a:defRPr>
            </a:lvl4pPr>
            <a:lvl5pPr marL="2057400" indent="-228600">
              <a:defRPr sz="2400">
                <a:solidFill>
                  <a:schemeClr val="tx1"/>
                </a:solidFill>
                <a:latin typeface="Times" pitchFamily="18" charset="0"/>
              </a:defRPr>
            </a:lvl5pPr>
            <a:lvl6pPr marL="2514600" indent="-228600" eaLnBrk="0" fontAlgn="base" hangingPunct="0">
              <a:spcBef>
                <a:spcPct val="0"/>
              </a:spcBef>
              <a:spcAft>
                <a:spcPct val="0"/>
              </a:spcAft>
              <a:defRPr sz="2400">
                <a:solidFill>
                  <a:schemeClr val="tx1"/>
                </a:solidFill>
                <a:latin typeface="Times" pitchFamily="18" charset="0"/>
              </a:defRPr>
            </a:lvl6pPr>
            <a:lvl7pPr marL="2971800" indent="-228600" eaLnBrk="0" fontAlgn="base" hangingPunct="0">
              <a:spcBef>
                <a:spcPct val="0"/>
              </a:spcBef>
              <a:spcAft>
                <a:spcPct val="0"/>
              </a:spcAft>
              <a:defRPr sz="2400">
                <a:solidFill>
                  <a:schemeClr val="tx1"/>
                </a:solidFill>
                <a:latin typeface="Times" pitchFamily="18" charset="0"/>
              </a:defRPr>
            </a:lvl7pPr>
            <a:lvl8pPr marL="3429000" indent="-228600" eaLnBrk="0" fontAlgn="base" hangingPunct="0">
              <a:spcBef>
                <a:spcPct val="0"/>
              </a:spcBef>
              <a:spcAft>
                <a:spcPct val="0"/>
              </a:spcAft>
              <a:defRPr sz="2400">
                <a:solidFill>
                  <a:schemeClr val="tx1"/>
                </a:solidFill>
                <a:latin typeface="Times" pitchFamily="18" charset="0"/>
              </a:defRPr>
            </a:lvl8pPr>
            <a:lvl9pPr marL="3886200" indent="-228600" eaLnBrk="0" fontAlgn="base" hangingPunct="0">
              <a:spcBef>
                <a:spcPct val="0"/>
              </a:spcBef>
              <a:spcAft>
                <a:spcPct val="0"/>
              </a:spcAft>
              <a:defRPr sz="2400">
                <a:solidFill>
                  <a:schemeClr val="tx1"/>
                </a:solidFill>
                <a:latin typeface="Times" pitchFamily="18" charset="0"/>
              </a:defRPr>
            </a:lvl9pPr>
          </a:lstStyle>
          <a:p>
            <a:fld id="{F05EF67F-0325-4A44-B8E5-14B441590955}" type="slidenum">
              <a:rPr lang="en-GB" sz="1200" smtClean="0"/>
              <a:pPr/>
              <a:t>21</a:t>
            </a:fld>
            <a:endParaRPr lang="en-GB" sz="1200"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a:ln/>
        </p:spPr>
      </p:sp>
      <p:sp>
        <p:nvSpPr>
          <p:cNvPr id="6041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042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itchFamily="18" charset="0"/>
              </a:defRPr>
            </a:lvl1pPr>
            <a:lvl2pPr marL="742950" indent="-285750">
              <a:defRPr sz="2400">
                <a:solidFill>
                  <a:schemeClr val="tx1"/>
                </a:solidFill>
                <a:latin typeface="Times" pitchFamily="18" charset="0"/>
              </a:defRPr>
            </a:lvl2pPr>
            <a:lvl3pPr marL="1143000" indent="-228600">
              <a:defRPr sz="2400">
                <a:solidFill>
                  <a:schemeClr val="tx1"/>
                </a:solidFill>
                <a:latin typeface="Times" pitchFamily="18" charset="0"/>
              </a:defRPr>
            </a:lvl3pPr>
            <a:lvl4pPr marL="1600200" indent="-228600">
              <a:defRPr sz="2400">
                <a:solidFill>
                  <a:schemeClr val="tx1"/>
                </a:solidFill>
                <a:latin typeface="Times" pitchFamily="18" charset="0"/>
              </a:defRPr>
            </a:lvl4pPr>
            <a:lvl5pPr marL="2057400" indent="-228600">
              <a:defRPr sz="2400">
                <a:solidFill>
                  <a:schemeClr val="tx1"/>
                </a:solidFill>
                <a:latin typeface="Times" pitchFamily="18" charset="0"/>
              </a:defRPr>
            </a:lvl5pPr>
            <a:lvl6pPr marL="2514600" indent="-228600" eaLnBrk="0" fontAlgn="base" hangingPunct="0">
              <a:spcBef>
                <a:spcPct val="0"/>
              </a:spcBef>
              <a:spcAft>
                <a:spcPct val="0"/>
              </a:spcAft>
              <a:defRPr sz="2400">
                <a:solidFill>
                  <a:schemeClr val="tx1"/>
                </a:solidFill>
                <a:latin typeface="Times" pitchFamily="18" charset="0"/>
              </a:defRPr>
            </a:lvl6pPr>
            <a:lvl7pPr marL="2971800" indent="-228600" eaLnBrk="0" fontAlgn="base" hangingPunct="0">
              <a:spcBef>
                <a:spcPct val="0"/>
              </a:spcBef>
              <a:spcAft>
                <a:spcPct val="0"/>
              </a:spcAft>
              <a:defRPr sz="2400">
                <a:solidFill>
                  <a:schemeClr val="tx1"/>
                </a:solidFill>
                <a:latin typeface="Times" pitchFamily="18" charset="0"/>
              </a:defRPr>
            </a:lvl7pPr>
            <a:lvl8pPr marL="3429000" indent="-228600" eaLnBrk="0" fontAlgn="base" hangingPunct="0">
              <a:spcBef>
                <a:spcPct val="0"/>
              </a:spcBef>
              <a:spcAft>
                <a:spcPct val="0"/>
              </a:spcAft>
              <a:defRPr sz="2400">
                <a:solidFill>
                  <a:schemeClr val="tx1"/>
                </a:solidFill>
                <a:latin typeface="Times" pitchFamily="18" charset="0"/>
              </a:defRPr>
            </a:lvl8pPr>
            <a:lvl9pPr marL="3886200" indent="-228600" eaLnBrk="0" fontAlgn="base" hangingPunct="0">
              <a:spcBef>
                <a:spcPct val="0"/>
              </a:spcBef>
              <a:spcAft>
                <a:spcPct val="0"/>
              </a:spcAft>
              <a:defRPr sz="2400">
                <a:solidFill>
                  <a:schemeClr val="tx1"/>
                </a:solidFill>
                <a:latin typeface="Times" pitchFamily="18" charset="0"/>
              </a:defRPr>
            </a:lvl9pPr>
          </a:lstStyle>
          <a:p>
            <a:fld id="{C52BD909-AB20-41CF-96E1-9E50B82B6A99}" type="slidenum">
              <a:rPr lang="en-GB" sz="1200" smtClean="0"/>
              <a:pPr/>
              <a:t>22</a:t>
            </a:fld>
            <a:endParaRPr lang="en-GB" sz="1200"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a:ln/>
        </p:spPr>
      </p:sp>
      <p:sp>
        <p:nvSpPr>
          <p:cNvPr id="614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144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itchFamily="18" charset="0"/>
              </a:defRPr>
            </a:lvl1pPr>
            <a:lvl2pPr marL="742950" indent="-285750">
              <a:defRPr sz="2400">
                <a:solidFill>
                  <a:schemeClr val="tx1"/>
                </a:solidFill>
                <a:latin typeface="Times" pitchFamily="18" charset="0"/>
              </a:defRPr>
            </a:lvl2pPr>
            <a:lvl3pPr marL="1143000" indent="-228600">
              <a:defRPr sz="2400">
                <a:solidFill>
                  <a:schemeClr val="tx1"/>
                </a:solidFill>
                <a:latin typeface="Times" pitchFamily="18" charset="0"/>
              </a:defRPr>
            </a:lvl3pPr>
            <a:lvl4pPr marL="1600200" indent="-228600">
              <a:defRPr sz="2400">
                <a:solidFill>
                  <a:schemeClr val="tx1"/>
                </a:solidFill>
                <a:latin typeface="Times" pitchFamily="18" charset="0"/>
              </a:defRPr>
            </a:lvl4pPr>
            <a:lvl5pPr marL="2057400" indent="-228600">
              <a:defRPr sz="2400">
                <a:solidFill>
                  <a:schemeClr val="tx1"/>
                </a:solidFill>
                <a:latin typeface="Times" pitchFamily="18" charset="0"/>
              </a:defRPr>
            </a:lvl5pPr>
            <a:lvl6pPr marL="2514600" indent="-228600" eaLnBrk="0" fontAlgn="base" hangingPunct="0">
              <a:spcBef>
                <a:spcPct val="0"/>
              </a:spcBef>
              <a:spcAft>
                <a:spcPct val="0"/>
              </a:spcAft>
              <a:defRPr sz="2400">
                <a:solidFill>
                  <a:schemeClr val="tx1"/>
                </a:solidFill>
                <a:latin typeface="Times" pitchFamily="18" charset="0"/>
              </a:defRPr>
            </a:lvl6pPr>
            <a:lvl7pPr marL="2971800" indent="-228600" eaLnBrk="0" fontAlgn="base" hangingPunct="0">
              <a:spcBef>
                <a:spcPct val="0"/>
              </a:spcBef>
              <a:spcAft>
                <a:spcPct val="0"/>
              </a:spcAft>
              <a:defRPr sz="2400">
                <a:solidFill>
                  <a:schemeClr val="tx1"/>
                </a:solidFill>
                <a:latin typeface="Times" pitchFamily="18" charset="0"/>
              </a:defRPr>
            </a:lvl7pPr>
            <a:lvl8pPr marL="3429000" indent="-228600" eaLnBrk="0" fontAlgn="base" hangingPunct="0">
              <a:spcBef>
                <a:spcPct val="0"/>
              </a:spcBef>
              <a:spcAft>
                <a:spcPct val="0"/>
              </a:spcAft>
              <a:defRPr sz="2400">
                <a:solidFill>
                  <a:schemeClr val="tx1"/>
                </a:solidFill>
                <a:latin typeface="Times" pitchFamily="18" charset="0"/>
              </a:defRPr>
            </a:lvl8pPr>
            <a:lvl9pPr marL="3886200" indent="-228600" eaLnBrk="0" fontAlgn="base" hangingPunct="0">
              <a:spcBef>
                <a:spcPct val="0"/>
              </a:spcBef>
              <a:spcAft>
                <a:spcPct val="0"/>
              </a:spcAft>
              <a:defRPr sz="2400">
                <a:solidFill>
                  <a:schemeClr val="tx1"/>
                </a:solidFill>
                <a:latin typeface="Times" pitchFamily="18" charset="0"/>
              </a:defRPr>
            </a:lvl9pPr>
          </a:lstStyle>
          <a:p>
            <a:fld id="{CB4EEB4A-CFB9-4E64-B060-748979FD0AD0}" type="slidenum">
              <a:rPr lang="en-GB" sz="1200" smtClean="0"/>
              <a:pPr/>
              <a:t>23</a:t>
            </a:fld>
            <a:endParaRPr lang="en-GB" sz="1200"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a:ln/>
        </p:spPr>
      </p:sp>
      <p:sp>
        <p:nvSpPr>
          <p:cNvPr id="624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mtClean="0"/>
              <a:t>Insert Table 4.5</a:t>
            </a:r>
          </a:p>
        </p:txBody>
      </p:sp>
      <p:sp>
        <p:nvSpPr>
          <p:cNvPr id="624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itchFamily="18" charset="0"/>
              </a:defRPr>
            </a:lvl1pPr>
            <a:lvl2pPr marL="742950" indent="-285750">
              <a:defRPr sz="2400">
                <a:solidFill>
                  <a:schemeClr val="tx1"/>
                </a:solidFill>
                <a:latin typeface="Times" pitchFamily="18" charset="0"/>
              </a:defRPr>
            </a:lvl2pPr>
            <a:lvl3pPr marL="1143000" indent="-228600">
              <a:defRPr sz="2400">
                <a:solidFill>
                  <a:schemeClr val="tx1"/>
                </a:solidFill>
                <a:latin typeface="Times" pitchFamily="18" charset="0"/>
              </a:defRPr>
            </a:lvl3pPr>
            <a:lvl4pPr marL="1600200" indent="-228600">
              <a:defRPr sz="2400">
                <a:solidFill>
                  <a:schemeClr val="tx1"/>
                </a:solidFill>
                <a:latin typeface="Times" pitchFamily="18" charset="0"/>
              </a:defRPr>
            </a:lvl4pPr>
            <a:lvl5pPr marL="2057400" indent="-228600">
              <a:defRPr sz="2400">
                <a:solidFill>
                  <a:schemeClr val="tx1"/>
                </a:solidFill>
                <a:latin typeface="Times" pitchFamily="18" charset="0"/>
              </a:defRPr>
            </a:lvl5pPr>
            <a:lvl6pPr marL="2514600" indent="-228600" eaLnBrk="0" fontAlgn="base" hangingPunct="0">
              <a:spcBef>
                <a:spcPct val="0"/>
              </a:spcBef>
              <a:spcAft>
                <a:spcPct val="0"/>
              </a:spcAft>
              <a:defRPr sz="2400">
                <a:solidFill>
                  <a:schemeClr val="tx1"/>
                </a:solidFill>
                <a:latin typeface="Times" pitchFamily="18" charset="0"/>
              </a:defRPr>
            </a:lvl6pPr>
            <a:lvl7pPr marL="2971800" indent="-228600" eaLnBrk="0" fontAlgn="base" hangingPunct="0">
              <a:spcBef>
                <a:spcPct val="0"/>
              </a:spcBef>
              <a:spcAft>
                <a:spcPct val="0"/>
              </a:spcAft>
              <a:defRPr sz="2400">
                <a:solidFill>
                  <a:schemeClr val="tx1"/>
                </a:solidFill>
                <a:latin typeface="Times" pitchFamily="18" charset="0"/>
              </a:defRPr>
            </a:lvl7pPr>
            <a:lvl8pPr marL="3429000" indent="-228600" eaLnBrk="0" fontAlgn="base" hangingPunct="0">
              <a:spcBef>
                <a:spcPct val="0"/>
              </a:spcBef>
              <a:spcAft>
                <a:spcPct val="0"/>
              </a:spcAft>
              <a:defRPr sz="2400">
                <a:solidFill>
                  <a:schemeClr val="tx1"/>
                </a:solidFill>
                <a:latin typeface="Times" pitchFamily="18" charset="0"/>
              </a:defRPr>
            </a:lvl8pPr>
            <a:lvl9pPr marL="3886200" indent="-228600" eaLnBrk="0" fontAlgn="base" hangingPunct="0">
              <a:spcBef>
                <a:spcPct val="0"/>
              </a:spcBef>
              <a:spcAft>
                <a:spcPct val="0"/>
              </a:spcAft>
              <a:defRPr sz="2400">
                <a:solidFill>
                  <a:schemeClr val="tx1"/>
                </a:solidFill>
                <a:latin typeface="Times" pitchFamily="18" charset="0"/>
              </a:defRPr>
            </a:lvl9pPr>
          </a:lstStyle>
          <a:p>
            <a:fld id="{FA3E84D7-1B99-4115-8D1A-A32F6DCA0B69}" type="slidenum">
              <a:rPr lang="en-GB" sz="1200" smtClean="0"/>
              <a:pPr/>
              <a:t>24</a:t>
            </a:fld>
            <a:endParaRPr lang="en-GB" sz="1200"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a:ln/>
        </p:spPr>
      </p:sp>
      <p:sp>
        <p:nvSpPr>
          <p:cNvPr id="6451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451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itchFamily="18" charset="0"/>
              </a:defRPr>
            </a:lvl1pPr>
            <a:lvl2pPr marL="742950" indent="-285750">
              <a:defRPr sz="2400">
                <a:solidFill>
                  <a:schemeClr val="tx1"/>
                </a:solidFill>
                <a:latin typeface="Times" pitchFamily="18" charset="0"/>
              </a:defRPr>
            </a:lvl2pPr>
            <a:lvl3pPr marL="1143000" indent="-228600">
              <a:defRPr sz="2400">
                <a:solidFill>
                  <a:schemeClr val="tx1"/>
                </a:solidFill>
                <a:latin typeface="Times" pitchFamily="18" charset="0"/>
              </a:defRPr>
            </a:lvl3pPr>
            <a:lvl4pPr marL="1600200" indent="-228600">
              <a:defRPr sz="2400">
                <a:solidFill>
                  <a:schemeClr val="tx1"/>
                </a:solidFill>
                <a:latin typeface="Times" pitchFamily="18" charset="0"/>
              </a:defRPr>
            </a:lvl4pPr>
            <a:lvl5pPr marL="2057400" indent="-228600">
              <a:defRPr sz="2400">
                <a:solidFill>
                  <a:schemeClr val="tx1"/>
                </a:solidFill>
                <a:latin typeface="Times" pitchFamily="18" charset="0"/>
              </a:defRPr>
            </a:lvl5pPr>
            <a:lvl6pPr marL="2514600" indent="-228600" eaLnBrk="0" fontAlgn="base" hangingPunct="0">
              <a:spcBef>
                <a:spcPct val="0"/>
              </a:spcBef>
              <a:spcAft>
                <a:spcPct val="0"/>
              </a:spcAft>
              <a:defRPr sz="2400">
                <a:solidFill>
                  <a:schemeClr val="tx1"/>
                </a:solidFill>
                <a:latin typeface="Times" pitchFamily="18" charset="0"/>
              </a:defRPr>
            </a:lvl6pPr>
            <a:lvl7pPr marL="2971800" indent="-228600" eaLnBrk="0" fontAlgn="base" hangingPunct="0">
              <a:spcBef>
                <a:spcPct val="0"/>
              </a:spcBef>
              <a:spcAft>
                <a:spcPct val="0"/>
              </a:spcAft>
              <a:defRPr sz="2400">
                <a:solidFill>
                  <a:schemeClr val="tx1"/>
                </a:solidFill>
                <a:latin typeface="Times" pitchFamily="18" charset="0"/>
              </a:defRPr>
            </a:lvl7pPr>
            <a:lvl8pPr marL="3429000" indent="-228600" eaLnBrk="0" fontAlgn="base" hangingPunct="0">
              <a:spcBef>
                <a:spcPct val="0"/>
              </a:spcBef>
              <a:spcAft>
                <a:spcPct val="0"/>
              </a:spcAft>
              <a:defRPr sz="2400">
                <a:solidFill>
                  <a:schemeClr val="tx1"/>
                </a:solidFill>
                <a:latin typeface="Times" pitchFamily="18" charset="0"/>
              </a:defRPr>
            </a:lvl8pPr>
            <a:lvl9pPr marL="3886200" indent="-228600" eaLnBrk="0" fontAlgn="base" hangingPunct="0">
              <a:spcBef>
                <a:spcPct val="0"/>
              </a:spcBef>
              <a:spcAft>
                <a:spcPct val="0"/>
              </a:spcAft>
              <a:defRPr sz="2400">
                <a:solidFill>
                  <a:schemeClr val="tx1"/>
                </a:solidFill>
                <a:latin typeface="Times" pitchFamily="18" charset="0"/>
              </a:defRPr>
            </a:lvl9pPr>
          </a:lstStyle>
          <a:p>
            <a:fld id="{C30AF2F4-7B14-416B-8BC8-B65369EC9B63}" type="slidenum">
              <a:rPr lang="en-GB" sz="1200" smtClean="0"/>
              <a:pPr/>
              <a:t>26</a:t>
            </a:fld>
            <a:endParaRPr lang="en-GB" sz="1200"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a:ln/>
        </p:spPr>
      </p:sp>
      <p:sp>
        <p:nvSpPr>
          <p:cNvPr id="675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75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itchFamily="18" charset="0"/>
              </a:defRPr>
            </a:lvl1pPr>
            <a:lvl2pPr marL="742950" indent="-285750">
              <a:defRPr sz="2400">
                <a:solidFill>
                  <a:schemeClr val="tx1"/>
                </a:solidFill>
                <a:latin typeface="Times" pitchFamily="18" charset="0"/>
              </a:defRPr>
            </a:lvl2pPr>
            <a:lvl3pPr marL="1143000" indent="-228600">
              <a:defRPr sz="2400">
                <a:solidFill>
                  <a:schemeClr val="tx1"/>
                </a:solidFill>
                <a:latin typeface="Times" pitchFamily="18" charset="0"/>
              </a:defRPr>
            </a:lvl3pPr>
            <a:lvl4pPr marL="1600200" indent="-228600">
              <a:defRPr sz="2400">
                <a:solidFill>
                  <a:schemeClr val="tx1"/>
                </a:solidFill>
                <a:latin typeface="Times" pitchFamily="18" charset="0"/>
              </a:defRPr>
            </a:lvl4pPr>
            <a:lvl5pPr marL="2057400" indent="-228600">
              <a:defRPr sz="2400">
                <a:solidFill>
                  <a:schemeClr val="tx1"/>
                </a:solidFill>
                <a:latin typeface="Times" pitchFamily="18" charset="0"/>
              </a:defRPr>
            </a:lvl5pPr>
            <a:lvl6pPr marL="2514600" indent="-228600" eaLnBrk="0" fontAlgn="base" hangingPunct="0">
              <a:spcBef>
                <a:spcPct val="0"/>
              </a:spcBef>
              <a:spcAft>
                <a:spcPct val="0"/>
              </a:spcAft>
              <a:defRPr sz="2400">
                <a:solidFill>
                  <a:schemeClr val="tx1"/>
                </a:solidFill>
                <a:latin typeface="Times" pitchFamily="18" charset="0"/>
              </a:defRPr>
            </a:lvl6pPr>
            <a:lvl7pPr marL="2971800" indent="-228600" eaLnBrk="0" fontAlgn="base" hangingPunct="0">
              <a:spcBef>
                <a:spcPct val="0"/>
              </a:spcBef>
              <a:spcAft>
                <a:spcPct val="0"/>
              </a:spcAft>
              <a:defRPr sz="2400">
                <a:solidFill>
                  <a:schemeClr val="tx1"/>
                </a:solidFill>
                <a:latin typeface="Times" pitchFamily="18" charset="0"/>
              </a:defRPr>
            </a:lvl7pPr>
            <a:lvl8pPr marL="3429000" indent="-228600" eaLnBrk="0" fontAlgn="base" hangingPunct="0">
              <a:spcBef>
                <a:spcPct val="0"/>
              </a:spcBef>
              <a:spcAft>
                <a:spcPct val="0"/>
              </a:spcAft>
              <a:defRPr sz="2400">
                <a:solidFill>
                  <a:schemeClr val="tx1"/>
                </a:solidFill>
                <a:latin typeface="Times" pitchFamily="18" charset="0"/>
              </a:defRPr>
            </a:lvl8pPr>
            <a:lvl9pPr marL="3886200" indent="-228600" eaLnBrk="0" fontAlgn="base" hangingPunct="0">
              <a:spcBef>
                <a:spcPct val="0"/>
              </a:spcBef>
              <a:spcAft>
                <a:spcPct val="0"/>
              </a:spcAft>
              <a:defRPr sz="2400">
                <a:solidFill>
                  <a:schemeClr val="tx1"/>
                </a:solidFill>
                <a:latin typeface="Times" pitchFamily="18" charset="0"/>
              </a:defRPr>
            </a:lvl9pPr>
          </a:lstStyle>
          <a:p>
            <a:fld id="{AF96A870-33E8-487A-B8E3-CDB77BD35324}" type="slidenum">
              <a:rPr lang="en-GB" sz="1200" smtClean="0"/>
              <a:pPr/>
              <a:t>27</a:t>
            </a:fld>
            <a:endParaRPr lang="en-GB" sz="1200"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a:ln/>
        </p:spPr>
      </p:sp>
      <p:sp>
        <p:nvSpPr>
          <p:cNvPr id="6861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861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itchFamily="18" charset="0"/>
              </a:defRPr>
            </a:lvl1pPr>
            <a:lvl2pPr marL="742950" indent="-285750">
              <a:defRPr sz="2400">
                <a:solidFill>
                  <a:schemeClr val="tx1"/>
                </a:solidFill>
                <a:latin typeface="Times" pitchFamily="18" charset="0"/>
              </a:defRPr>
            </a:lvl2pPr>
            <a:lvl3pPr marL="1143000" indent="-228600">
              <a:defRPr sz="2400">
                <a:solidFill>
                  <a:schemeClr val="tx1"/>
                </a:solidFill>
                <a:latin typeface="Times" pitchFamily="18" charset="0"/>
              </a:defRPr>
            </a:lvl3pPr>
            <a:lvl4pPr marL="1600200" indent="-228600">
              <a:defRPr sz="2400">
                <a:solidFill>
                  <a:schemeClr val="tx1"/>
                </a:solidFill>
                <a:latin typeface="Times" pitchFamily="18" charset="0"/>
              </a:defRPr>
            </a:lvl4pPr>
            <a:lvl5pPr marL="2057400" indent="-228600">
              <a:defRPr sz="2400">
                <a:solidFill>
                  <a:schemeClr val="tx1"/>
                </a:solidFill>
                <a:latin typeface="Times" pitchFamily="18" charset="0"/>
              </a:defRPr>
            </a:lvl5pPr>
            <a:lvl6pPr marL="2514600" indent="-228600" eaLnBrk="0" fontAlgn="base" hangingPunct="0">
              <a:spcBef>
                <a:spcPct val="0"/>
              </a:spcBef>
              <a:spcAft>
                <a:spcPct val="0"/>
              </a:spcAft>
              <a:defRPr sz="2400">
                <a:solidFill>
                  <a:schemeClr val="tx1"/>
                </a:solidFill>
                <a:latin typeface="Times" pitchFamily="18" charset="0"/>
              </a:defRPr>
            </a:lvl6pPr>
            <a:lvl7pPr marL="2971800" indent="-228600" eaLnBrk="0" fontAlgn="base" hangingPunct="0">
              <a:spcBef>
                <a:spcPct val="0"/>
              </a:spcBef>
              <a:spcAft>
                <a:spcPct val="0"/>
              </a:spcAft>
              <a:defRPr sz="2400">
                <a:solidFill>
                  <a:schemeClr val="tx1"/>
                </a:solidFill>
                <a:latin typeface="Times" pitchFamily="18" charset="0"/>
              </a:defRPr>
            </a:lvl7pPr>
            <a:lvl8pPr marL="3429000" indent="-228600" eaLnBrk="0" fontAlgn="base" hangingPunct="0">
              <a:spcBef>
                <a:spcPct val="0"/>
              </a:spcBef>
              <a:spcAft>
                <a:spcPct val="0"/>
              </a:spcAft>
              <a:defRPr sz="2400">
                <a:solidFill>
                  <a:schemeClr val="tx1"/>
                </a:solidFill>
                <a:latin typeface="Times" pitchFamily="18" charset="0"/>
              </a:defRPr>
            </a:lvl8pPr>
            <a:lvl9pPr marL="3886200" indent="-228600" eaLnBrk="0" fontAlgn="base" hangingPunct="0">
              <a:spcBef>
                <a:spcPct val="0"/>
              </a:spcBef>
              <a:spcAft>
                <a:spcPct val="0"/>
              </a:spcAft>
              <a:defRPr sz="2400">
                <a:solidFill>
                  <a:schemeClr val="tx1"/>
                </a:solidFill>
                <a:latin typeface="Times" pitchFamily="18" charset="0"/>
              </a:defRPr>
            </a:lvl9pPr>
          </a:lstStyle>
          <a:p>
            <a:fld id="{E193D353-ECB6-458E-B4CF-8576D26C41CF}" type="slidenum">
              <a:rPr lang="en-GB" sz="1200" smtClean="0"/>
              <a:pPr/>
              <a:t>28</a:t>
            </a:fld>
            <a:endParaRPr lang="en-GB" sz="1200"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a:ln/>
        </p:spPr>
      </p:sp>
      <p:sp>
        <p:nvSpPr>
          <p:cNvPr id="696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696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itchFamily="18" charset="0"/>
              </a:defRPr>
            </a:lvl1pPr>
            <a:lvl2pPr marL="742950" indent="-285750">
              <a:defRPr sz="2400">
                <a:solidFill>
                  <a:schemeClr val="tx1"/>
                </a:solidFill>
                <a:latin typeface="Times" pitchFamily="18" charset="0"/>
              </a:defRPr>
            </a:lvl2pPr>
            <a:lvl3pPr marL="1143000" indent="-228600">
              <a:defRPr sz="2400">
                <a:solidFill>
                  <a:schemeClr val="tx1"/>
                </a:solidFill>
                <a:latin typeface="Times" pitchFamily="18" charset="0"/>
              </a:defRPr>
            </a:lvl3pPr>
            <a:lvl4pPr marL="1600200" indent="-228600">
              <a:defRPr sz="2400">
                <a:solidFill>
                  <a:schemeClr val="tx1"/>
                </a:solidFill>
                <a:latin typeface="Times" pitchFamily="18" charset="0"/>
              </a:defRPr>
            </a:lvl4pPr>
            <a:lvl5pPr marL="2057400" indent="-228600">
              <a:defRPr sz="2400">
                <a:solidFill>
                  <a:schemeClr val="tx1"/>
                </a:solidFill>
                <a:latin typeface="Times" pitchFamily="18" charset="0"/>
              </a:defRPr>
            </a:lvl5pPr>
            <a:lvl6pPr marL="2514600" indent="-228600" eaLnBrk="0" fontAlgn="base" hangingPunct="0">
              <a:spcBef>
                <a:spcPct val="0"/>
              </a:spcBef>
              <a:spcAft>
                <a:spcPct val="0"/>
              </a:spcAft>
              <a:defRPr sz="2400">
                <a:solidFill>
                  <a:schemeClr val="tx1"/>
                </a:solidFill>
                <a:latin typeface="Times" pitchFamily="18" charset="0"/>
              </a:defRPr>
            </a:lvl6pPr>
            <a:lvl7pPr marL="2971800" indent="-228600" eaLnBrk="0" fontAlgn="base" hangingPunct="0">
              <a:spcBef>
                <a:spcPct val="0"/>
              </a:spcBef>
              <a:spcAft>
                <a:spcPct val="0"/>
              </a:spcAft>
              <a:defRPr sz="2400">
                <a:solidFill>
                  <a:schemeClr val="tx1"/>
                </a:solidFill>
                <a:latin typeface="Times" pitchFamily="18" charset="0"/>
              </a:defRPr>
            </a:lvl7pPr>
            <a:lvl8pPr marL="3429000" indent="-228600" eaLnBrk="0" fontAlgn="base" hangingPunct="0">
              <a:spcBef>
                <a:spcPct val="0"/>
              </a:spcBef>
              <a:spcAft>
                <a:spcPct val="0"/>
              </a:spcAft>
              <a:defRPr sz="2400">
                <a:solidFill>
                  <a:schemeClr val="tx1"/>
                </a:solidFill>
                <a:latin typeface="Times" pitchFamily="18" charset="0"/>
              </a:defRPr>
            </a:lvl8pPr>
            <a:lvl9pPr marL="3886200" indent="-228600" eaLnBrk="0" fontAlgn="base" hangingPunct="0">
              <a:spcBef>
                <a:spcPct val="0"/>
              </a:spcBef>
              <a:spcAft>
                <a:spcPct val="0"/>
              </a:spcAft>
              <a:defRPr sz="2400">
                <a:solidFill>
                  <a:schemeClr val="tx1"/>
                </a:solidFill>
                <a:latin typeface="Times" pitchFamily="18" charset="0"/>
              </a:defRPr>
            </a:lvl9pPr>
          </a:lstStyle>
          <a:p>
            <a:fld id="{526451A4-2CFF-4018-8C3C-0AD1D08C1753}" type="slidenum">
              <a:rPr lang="en-GB" sz="1200" smtClean="0"/>
              <a:pPr/>
              <a:t>29</a:t>
            </a:fld>
            <a:endParaRPr lang="en-GB" sz="1200"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a:ln/>
        </p:spPr>
      </p:sp>
      <p:sp>
        <p:nvSpPr>
          <p:cNvPr id="706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706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itchFamily="18" charset="0"/>
              </a:defRPr>
            </a:lvl1pPr>
            <a:lvl2pPr marL="742950" indent="-285750">
              <a:defRPr sz="2400">
                <a:solidFill>
                  <a:schemeClr val="tx1"/>
                </a:solidFill>
                <a:latin typeface="Times" pitchFamily="18" charset="0"/>
              </a:defRPr>
            </a:lvl2pPr>
            <a:lvl3pPr marL="1143000" indent="-228600">
              <a:defRPr sz="2400">
                <a:solidFill>
                  <a:schemeClr val="tx1"/>
                </a:solidFill>
                <a:latin typeface="Times" pitchFamily="18" charset="0"/>
              </a:defRPr>
            </a:lvl3pPr>
            <a:lvl4pPr marL="1600200" indent="-228600">
              <a:defRPr sz="2400">
                <a:solidFill>
                  <a:schemeClr val="tx1"/>
                </a:solidFill>
                <a:latin typeface="Times" pitchFamily="18" charset="0"/>
              </a:defRPr>
            </a:lvl4pPr>
            <a:lvl5pPr marL="2057400" indent="-228600">
              <a:defRPr sz="2400">
                <a:solidFill>
                  <a:schemeClr val="tx1"/>
                </a:solidFill>
                <a:latin typeface="Times" pitchFamily="18" charset="0"/>
              </a:defRPr>
            </a:lvl5pPr>
            <a:lvl6pPr marL="2514600" indent="-228600" eaLnBrk="0" fontAlgn="base" hangingPunct="0">
              <a:spcBef>
                <a:spcPct val="0"/>
              </a:spcBef>
              <a:spcAft>
                <a:spcPct val="0"/>
              </a:spcAft>
              <a:defRPr sz="2400">
                <a:solidFill>
                  <a:schemeClr val="tx1"/>
                </a:solidFill>
                <a:latin typeface="Times" pitchFamily="18" charset="0"/>
              </a:defRPr>
            </a:lvl6pPr>
            <a:lvl7pPr marL="2971800" indent="-228600" eaLnBrk="0" fontAlgn="base" hangingPunct="0">
              <a:spcBef>
                <a:spcPct val="0"/>
              </a:spcBef>
              <a:spcAft>
                <a:spcPct val="0"/>
              </a:spcAft>
              <a:defRPr sz="2400">
                <a:solidFill>
                  <a:schemeClr val="tx1"/>
                </a:solidFill>
                <a:latin typeface="Times" pitchFamily="18" charset="0"/>
              </a:defRPr>
            </a:lvl7pPr>
            <a:lvl8pPr marL="3429000" indent="-228600" eaLnBrk="0" fontAlgn="base" hangingPunct="0">
              <a:spcBef>
                <a:spcPct val="0"/>
              </a:spcBef>
              <a:spcAft>
                <a:spcPct val="0"/>
              </a:spcAft>
              <a:defRPr sz="2400">
                <a:solidFill>
                  <a:schemeClr val="tx1"/>
                </a:solidFill>
                <a:latin typeface="Times" pitchFamily="18" charset="0"/>
              </a:defRPr>
            </a:lvl8pPr>
            <a:lvl9pPr marL="3886200" indent="-228600" eaLnBrk="0" fontAlgn="base" hangingPunct="0">
              <a:spcBef>
                <a:spcPct val="0"/>
              </a:spcBef>
              <a:spcAft>
                <a:spcPct val="0"/>
              </a:spcAft>
              <a:defRPr sz="2400">
                <a:solidFill>
                  <a:schemeClr val="tx1"/>
                </a:solidFill>
                <a:latin typeface="Times" pitchFamily="18" charset="0"/>
              </a:defRPr>
            </a:lvl9pPr>
          </a:lstStyle>
          <a:p>
            <a:fld id="{2DF06A87-B711-463C-A844-14E70FFA8723}" type="slidenum">
              <a:rPr lang="en-GB" sz="1200" smtClean="0"/>
              <a:pPr/>
              <a:t>30</a:t>
            </a:fld>
            <a:endParaRPr lang="en-GB" sz="1200"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a:ln/>
        </p:spPr>
      </p:sp>
      <p:sp>
        <p:nvSpPr>
          <p:cNvPr id="7168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7168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itchFamily="18" charset="0"/>
              </a:defRPr>
            </a:lvl1pPr>
            <a:lvl2pPr marL="742950" indent="-285750">
              <a:defRPr sz="2400">
                <a:solidFill>
                  <a:schemeClr val="tx1"/>
                </a:solidFill>
                <a:latin typeface="Times" pitchFamily="18" charset="0"/>
              </a:defRPr>
            </a:lvl2pPr>
            <a:lvl3pPr marL="1143000" indent="-228600">
              <a:defRPr sz="2400">
                <a:solidFill>
                  <a:schemeClr val="tx1"/>
                </a:solidFill>
                <a:latin typeface="Times" pitchFamily="18" charset="0"/>
              </a:defRPr>
            </a:lvl3pPr>
            <a:lvl4pPr marL="1600200" indent="-228600">
              <a:defRPr sz="2400">
                <a:solidFill>
                  <a:schemeClr val="tx1"/>
                </a:solidFill>
                <a:latin typeface="Times" pitchFamily="18" charset="0"/>
              </a:defRPr>
            </a:lvl4pPr>
            <a:lvl5pPr marL="2057400" indent="-228600">
              <a:defRPr sz="2400">
                <a:solidFill>
                  <a:schemeClr val="tx1"/>
                </a:solidFill>
                <a:latin typeface="Times" pitchFamily="18" charset="0"/>
              </a:defRPr>
            </a:lvl5pPr>
            <a:lvl6pPr marL="2514600" indent="-228600" eaLnBrk="0" fontAlgn="base" hangingPunct="0">
              <a:spcBef>
                <a:spcPct val="0"/>
              </a:spcBef>
              <a:spcAft>
                <a:spcPct val="0"/>
              </a:spcAft>
              <a:defRPr sz="2400">
                <a:solidFill>
                  <a:schemeClr val="tx1"/>
                </a:solidFill>
                <a:latin typeface="Times" pitchFamily="18" charset="0"/>
              </a:defRPr>
            </a:lvl6pPr>
            <a:lvl7pPr marL="2971800" indent="-228600" eaLnBrk="0" fontAlgn="base" hangingPunct="0">
              <a:spcBef>
                <a:spcPct val="0"/>
              </a:spcBef>
              <a:spcAft>
                <a:spcPct val="0"/>
              </a:spcAft>
              <a:defRPr sz="2400">
                <a:solidFill>
                  <a:schemeClr val="tx1"/>
                </a:solidFill>
                <a:latin typeface="Times" pitchFamily="18" charset="0"/>
              </a:defRPr>
            </a:lvl7pPr>
            <a:lvl8pPr marL="3429000" indent="-228600" eaLnBrk="0" fontAlgn="base" hangingPunct="0">
              <a:spcBef>
                <a:spcPct val="0"/>
              </a:spcBef>
              <a:spcAft>
                <a:spcPct val="0"/>
              </a:spcAft>
              <a:defRPr sz="2400">
                <a:solidFill>
                  <a:schemeClr val="tx1"/>
                </a:solidFill>
                <a:latin typeface="Times" pitchFamily="18" charset="0"/>
              </a:defRPr>
            </a:lvl8pPr>
            <a:lvl9pPr marL="3886200" indent="-228600" eaLnBrk="0" fontAlgn="base" hangingPunct="0">
              <a:spcBef>
                <a:spcPct val="0"/>
              </a:spcBef>
              <a:spcAft>
                <a:spcPct val="0"/>
              </a:spcAft>
              <a:defRPr sz="2400">
                <a:solidFill>
                  <a:schemeClr val="tx1"/>
                </a:solidFill>
                <a:latin typeface="Times" pitchFamily="18" charset="0"/>
              </a:defRPr>
            </a:lvl9pPr>
          </a:lstStyle>
          <a:p>
            <a:fld id="{4F921BE2-3EAD-4195-B83D-0E1B857756C4}" type="slidenum">
              <a:rPr lang="en-GB" sz="1200" smtClean="0"/>
              <a:pPr/>
              <a:t>31</a:t>
            </a:fld>
            <a:endParaRPr lang="en-GB" sz="1200"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TextEdit="1"/>
          </p:cNvSpPr>
          <p:nvPr>
            <p:ph type="sldImg"/>
          </p:nvPr>
        </p:nvSpPr>
        <p:spPr>
          <a:ln/>
        </p:spPr>
      </p:sp>
      <p:sp>
        <p:nvSpPr>
          <p:cNvPr id="7270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7270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itchFamily="18" charset="0"/>
              </a:defRPr>
            </a:lvl1pPr>
            <a:lvl2pPr marL="742950" indent="-285750">
              <a:defRPr sz="2400">
                <a:solidFill>
                  <a:schemeClr val="tx1"/>
                </a:solidFill>
                <a:latin typeface="Times" pitchFamily="18" charset="0"/>
              </a:defRPr>
            </a:lvl2pPr>
            <a:lvl3pPr marL="1143000" indent="-228600">
              <a:defRPr sz="2400">
                <a:solidFill>
                  <a:schemeClr val="tx1"/>
                </a:solidFill>
                <a:latin typeface="Times" pitchFamily="18" charset="0"/>
              </a:defRPr>
            </a:lvl3pPr>
            <a:lvl4pPr marL="1600200" indent="-228600">
              <a:defRPr sz="2400">
                <a:solidFill>
                  <a:schemeClr val="tx1"/>
                </a:solidFill>
                <a:latin typeface="Times" pitchFamily="18" charset="0"/>
              </a:defRPr>
            </a:lvl4pPr>
            <a:lvl5pPr marL="2057400" indent="-228600">
              <a:defRPr sz="2400">
                <a:solidFill>
                  <a:schemeClr val="tx1"/>
                </a:solidFill>
                <a:latin typeface="Times" pitchFamily="18" charset="0"/>
              </a:defRPr>
            </a:lvl5pPr>
            <a:lvl6pPr marL="2514600" indent="-228600" eaLnBrk="0" fontAlgn="base" hangingPunct="0">
              <a:spcBef>
                <a:spcPct val="0"/>
              </a:spcBef>
              <a:spcAft>
                <a:spcPct val="0"/>
              </a:spcAft>
              <a:defRPr sz="2400">
                <a:solidFill>
                  <a:schemeClr val="tx1"/>
                </a:solidFill>
                <a:latin typeface="Times" pitchFamily="18" charset="0"/>
              </a:defRPr>
            </a:lvl6pPr>
            <a:lvl7pPr marL="2971800" indent="-228600" eaLnBrk="0" fontAlgn="base" hangingPunct="0">
              <a:spcBef>
                <a:spcPct val="0"/>
              </a:spcBef>
              <a:spcAft>
                <a:spcPct val="0"/>
              </a:spcAft>
              <a:defRPr sz="2400">
                <a:solidFill>
                  <a:schemeClr val="tx1"/>
                </a:solidFill>
                <a:latin typeface="Times" pitchFamily="18" charset="0"/>
              </a:defRPr>
            </a:lvl7pPr>
            <a:lvl8pPr marL="3429000" indent="-228600" eaLnBrk="0" fontAlgn="base" hangingPunct="0">
              <a:spcBef>
                <a:spcPct val="0"/>
              </a:spcBef>
              <a:spcAft>
                <a:spcPct val="0"/>
              </a:spcAft>
              <a:defRPr sz="2400">
                <a:solidFill>
                  <a:schemeClr val="tx1"/>
                </a:solidFill>
                <a:latin typeface="Times" pitchFamily="18" charset="0"/>
              </a:defRPr>
            </a:lvl8pPr>
            <a:lvl9pPr marL="3886200" indent="-228600" eaLnBrk="0" fontAlgn="base" hangingPunct="0">
              <a:spcBef>
                <a:spcPct val="0"/>
              </a:spcBef>
              <a:spcAft>
                <a:spcPct val="0"/>
              </a:spcAft>
              <a:defRPr sz="2400">
                <a:solidFill>
                  <a:schemeClr val="tx1"/>
                </a:solidFill>
                <a:latin typeface="Times" pitchFamily="18" charset="0"/>
              </a:defRPr>
            </a:lvl9pPr>
          </a:lstStyle>
          <a:p>
            <a:fld id="{AEBE5B24-F181-40D0-8DCF-F843FF2379AE}" type="slidenum">
              <a:rPr lang="en-GB" sz="1200" smtClean="0"/>
              <a:pPr/>
              <a:t>32</a:t>
            </a:fld>
            <a:endParaRPr lang="en-GB" sz="1200"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p:cNvSpPr>
            <a:spLocks noGrp="1" noRot="1" noChangeAspect="1" noTextEdit="1"/>
          </p:cNvSpPr>
          <p:nvPr>
            <p:ph type="sldImg"/>
          </p:nvPr>
        </p:nvSpPr>
        <p:spPr>
          <a:ln/>
        </p:spPr>
      </p:sp>
      <p:sp>
        <p:nvSpPr>
          <p:cNvPr id="737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mtClean="0"/>
              <a:t>Replace with 4.13</a:t>
            </a:r>
          </a:p>
        </p:txBody>
      </p:sp>
      <p:sp>
        <p:nvSpPr>
          <p:cNvPr id="7373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itchFamily="18" charset="0"/>
              </a:defRPr>
            </a:lvl1pPr>
            <a:lvl2pPr marL="742950" indent="-285750">
              <a:defRPr sz="2400">
                <a:solidFill>
                  <a:schemeClr val="tx1"/>
                </a:solidFill>
                <a:latin typeface="Times" pitchFamily="18" charset="0"/>
              </a:defRPr>
            </a:lvl2pPr>
            <a:lvl3pPr marL="1143000" indent="-228600">
              <a:defRPr sz="2400">
                <a:solidFill>
                  <a:schemeClr val="tx1"/>
                </a:solidFill>
                <a:latin typeface="Times" pitchFamily="18" charset="0"/>
              </a:defRPr>
            </a:lvl3pPr>
            <a:lvl4pPr marL="1600200" indent="-228600">
              <a:defRPr sz="2400">
                <a:solidFill>
                  <a:schemeClr val="tx1"/>
                </a:solidFill>
                <a:latin typeface="Times" pitchFamily="18" charset="0"/>
              </a:defRPr>
            </a:lvl4pPr>
            <a:lvl5pPr marL="2057400" indent="-228600">
              <a:defRPr sz="2400">
                <a:solidFill>
                  <a:schemeClr val="tx1"/>
                </a:solidFill>
                <a:latin typeface="Times" pitchFamily="18" charset="0"/>
              </a:defRPr>
            </a:lvl5pPr>
            <a:lvl6pPr marL="2514600" indent="-228600" eaLnBrk="0" fontAlgn="base" hangingPunct="0">
              <a:spcBef>
                <a:spcPct val="0"/>
              </a:spcBef>
              <a:spcAft>
                <a:spcPct val="0"/>
              </a:spcAft>
              <a:defRPr sz="2400">
                <a:solidFill>
                  <a:schemeClr val="tx1"/>
                </a:solidFill>
                <a:latin typeface="Times" pitchFamily="18" charset="0"/>
              </a:defRPr>
            </a:lvl6pPr>
            <a:lvl7pPr marL="2971800" indent="-228600" eaLnBrk="0" fontAlgn="base" hangingPunct="0">
              <a:spcBef>
                <a:spcPct val="0"/>
              </a:spcBef>
              <a:spcAft>
                <a:spcPct val="0"/>
              </a:spcAft>
              <a:defRPr sz="2400">
                <a:solidFill>
                  <a:schemeClr val="tx1"/>
                </a:solidFill>
                <a:latin typeface="Times" pitchFamily="18" charset="0"/>
              </a:defRPr>
            </a:lvl7pPr>
            <a:lvl8pPr marL="3429000" indent="-228600" eaLnBrk="0" fontAlgn="base" hangingPunct="0">
              <a:spcBef>
                <a:spcPct val="0"/>
              </a:spcBef>
              <a:spcAft>
                <a:spcPct val="0"/>
              </a:spcAft>
              <a:defRPr sz="2400">
                <a:solidFill>
                  <a:schemeClr val="tx1"/>
                </a:solidFill>
                <a:latin typeface="Times" pitchFamily="18" charset="0"/>
              </a:defRPr>
            </a:lvl8pPr>
            <a:lvl9pPr marL="3886200" indent="-228600" eaLnBrk="0" fontAlgn="base" hangingPunct="0">
              <a:spcBef>
                <a:spcPct val="0"/>
              </a:spcBef>
              <a:spcAft>
                <a:spcPct val="0"/>
              </a:spcAft>
              <a:defRPr sz="2400">
                <a:solidFill>
                  <a:schemeClr val="tx1"/>
                </a:solidFill>
                <a:latin typeface="Times" pitchFamily="18" charset="0"/>
              </a:defRPr>
            </a:lvl9pPr>
          </a:lstStyle>
          <a:p>
            <a:fld id="{097B2D98-6F2C-41F5-8A28-C31D07487D52}" type="slidenum">
              <a:rPr lang="en-GB" sz="1200" smtClean="0"/>
              <a:pPr/>
              <a:t>33</a:t>
            </a:fld>
            <a:endParaRPr lang="en-GB" sz="1200"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a:ln/>
        </p:spPr>
      </p:sp>
      <p:sp>
        <p:nvSpPr>
          <p:cNvPr id="7577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p>
        </p:txBody>
      </p:sp>
      <p:sp>
        <p:nvSpPr>
          <p:cNvPr id="757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itchFamily="18" charset="0"/>
              </a:defRPr>
            </a:lvl1pPr>
            <a:lvl2pPr marL="742950" indent="-285750">
              <a:defRPr sz="2400">
                <a:solidFill>
                  <a:schemeClr val="tx1"/>
                </a:solidFill>
                <a:latin typeface="Times" pitchFamily="18" charset="0"/>
              </a:defRPr>
            </a:lvl2pPr>
            <a:lvl3pPr marL="1143000" indent="-228600">
              <a:defRPr sz="2400">
                <a:solidFill>
                  <a:schemeClr val="tx1"/>
                </a:solidFill>
                <a:latin typeface="Times" pitchFamily="18" charset="0"/>
              </a:defRPr>
            </a:lvl3pPr>
            <a:lvl4pPr marL="1600200" indent="-228600">
              <a:defRPr sz="2400">
                <a:solidFill>
                  <a:schemeClr val="tx1"/>
                </a:solidFill>
                <a:latin typeface="Times" pitchFamily="18" charset="0"/>
              </a:defRPr>
            </a:lvl4pPr>
            <a:lvl5pPr marL="2057400" indent="-228600">
              <a:defRPr sz="2400">
                <a:solidFill>
                  <a:schemeClr val="tx1"/>
                </a:solidFill>
                <a:latin typeface="Times" pitchFamily="18" charset="0"/>
              </a:defRPr>
            </a:lvl5pPr>
            <a:lvl6pPr marL="2514600" indent="-228600" eaLnBrk="0" fontAlgn="base" hangingPunct="0">
              <a:spcBef>
                <a:spcPct val="0"/>
              </a:spcBef>
              <a:spcAft>
                <a:spcPct val="0"/>
              </a:spcAft>
              <a:defRPr sz="2400">
                <a:solidFill>
                  <a:schemeClr val="tx1"/>
                </a:solidFill>
                <a:latin typeface="Times" pitchFamily="18" charset="0"/>
              </a:defRPr>
            </a:lvl6pPr>
            <a:lvl7pPr marL="2971800" indent="-228600" eaLnBrk="0" fontAlgn="base" hangingPunct="0">
              <a:spcBef>
                <a:spcPct val="0"/>
              </a:spcBef>
              <a:spcAft>
                <a:spcPct val="0"/>
              </a:spcAft>
              <a:defRPr sz="2400">
                <a:solidFill>
                  <a:schemeClr val="tx1"/>
                </a:solidFill>
                <a:latin typeface="Times" pitchFamily="18" charset="0"/>
              </a:defRPr>
            </a:lvl7pPr>
            <a:lvl8pPr marL="3429000" indent="-228600" eaLnBrk="0" fontAlgn="base" hangingPunct="0">
              <a:spcBef>
                <a:spcPct val="0"/>
              </a:spcBef>
              <a:spcAft>
                <a:spcPct val="0"/>
              </a:spcAft>
              <a:defRPr sz="2400">
                <a:solidFill>
                  <a:schemeClr val="tx1"/>
                </a:solidFill>
                <a:latin typeface="Times" pitchFamily="18" charset="0"/>
              </a:defRPr>
            </a:lvl8pPr>
            <a:lvl9pPr marL="3886200" indent="-228600" eaLnBrk="0" fontAlgn="base" hangingPunct="0">
              <a:spcBef>
                <a:spcPct val="0"/>
              </a:spcBef>
              <a:spcAft>
                <a:spcPct val="0"/>
              </a:spcAft>
              <a:defRPr sz="2400">
                <a:solidFill>
                  <a:schemeClr val="tx1"/>
                </a:solidFill>
                <a:latin typeface="Times" pitchFamily="18" charset="0"/>
              </a:defRPr>
            </a:lvl9pPr>
          </a:lstStyle>
          <a:p>
            <a:fld id="{033489D7-45D3-4542-957E-C7FAEFB2F4DF}" type="slidenum">
              <a:rPr lang="en-GB" sz="1200" smtClean="0"/>
              <a:pPr/>
              <a:t>34</a:t>
            </a:fld>
            <a:endParaRPr lang="en-GB" sz="120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5122E848-BF67-4BFF-8742-5323936E773C}" type="datetimeFigureOut">
              <a:rPr lang="en-CA" smtClean="0"/>
              <a:t>2016-02-04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94C00BBE-6058-40DA-8317-1E75836C3590}" type="slidenum">
              <a:rPr lang="en-CA" smtClean="0"/>
              <a:t>‹#›</a:t>
            </a:fld>
            <a:endParaRPr lang="en-CA"/>
          </a:p>
        </p:txBody>
      </p:sp>
    </p:spTree>
    <p:extLst>
      <p:ext uri="{BB962C8B-B14F-4D97-AF65-F5344CB8AC3E}">
        <p14:creationId xmlns:p14="http://schemas.microsoft.com/office/powerpoint/2010/main" val="27362754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5122E848-BF67-4BFF-8742-5323936E773C}" type="datetimeFigureOut">
              <a:rPr lang="en-CA" smtClean="0"/>
              <a:t>2016-02-04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94C00BBE-6058-40DA-8317-1E75836C3590}" type="slidenum">
              <a:rPr lang="en-CA" smtClean="0"/>
              <a:t>‹#›</a:t>
            </a:fld>
            <a:endParaRPr lang="en-CA"/>
          </a:p>
        </p:txBody>
      </p:sp>
    </p:spTree>
    <p:extLst>
      <p:ext uri="{BB962C8B-B14F-4D97-AF65-F5344CB8AC3E}">
        <p14:creationId xmlns:p14="http://schemas.microsoft.com/office/powerpoint/2010/main" val="22071113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122E848-BF67-4BFF-8742-5323936E773C}" type="datetimeFigureOut">
              <a:rPr lang="en-CA" smtClean="0"/>
              <a:t>2016-02-04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94C00BBE-6058-40DA-8317-1E75836C3590}" type="slidenum">
              <a:rPr lang="en-CA" smtClean="0"/>
              <a:t>‹#›</a:t>
            </a:fld>
            <a:endParaRPr lang="en-CA"/>
          </a:p>
        </p:txBody>
      </p:sp>
    </p:spTree>
    <p:extLst>
      <p:ext uri="{BB962C8B-B14F-4D97-AF65-F5344CB8AC3E}">
        <p14:creationId xmlns:p14="http://schemas.microsoft.com/office/powerpoint/2010/main" val="42828930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5122E848-BF67-4BFF-8742-5323936E773C}" type="datetimeFigureOut">
              <a:rPr lang="en-CA" smtClean="0"/>
              <a:t>2016-02-04</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94C00BBE-6058-40DA-8317-1E75836C3590}" type="slidenum">
              <a:rPr lang="en-CA" smtClean="0"/>
              <a:t>‹#›</a:t>
            </a:fld>
            <a:endParaRPr lang="en-CA"/>
          </a:p>
        </p:txBody>
      </p:sp>
    </p:spTree>
    <p:extLst>
      <p:ext uri="{BB962C8B-B14F-4D97-AF65-F5344CB8AC3E}">
        <p14:creationId xmlns:p14="http://schemas.microsoft.com/office/powerpoint/2010/main" val="39498658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5122E848-BF67-4BFF-8742-5323936E773C}" type="datetimeFigureOut">
              <a:rPr lang="en-CA" smtClean="0"/>
              <a:t>2016-02-04</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94C00BBE-6058-40DA-8317-1E75836C3590}" type="slidenum">
              <a:rPr lang="en-CA" smtClean="0"/>
              <a:t>‹#›</a:t>
            </a:fld>
            <a:endParaRPr lang="en-CA"/>
          </a:p>
        </p:txBody>
      </p:sp>
    </p:spTree>
    <p:extLst>
      <p:ext uri="{BB962C8B-B14F-4D97-AF65-F5344CB8AC3E}">
        <p14:creationId xmlns:p14="http://schemas.microsoft.com/office/powerpoint/2010/main" val="39442352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5122E848-BF67-4BFF-8742-5323936E773C}" type="datetimeFigureOut">
              <a:rPr lang="en-CA" smtClean="0"/>
              <a:t>2016-02-04</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94C00BBE-6058-40DA-8317-1E75836C3590}" type="slidenum">
              <a:rPr lang="en-CA" smtClean="0"/>
              <a:t>‹#›</a:t>
            </a:fld>
            <a:endParaRPr lang="en-CA"/>
          </a:p>
        </p:txBody>
      </p:sp>
    </p:spTree>
    <p:extLst>
      <p:ext uri="{BB962C8B-B14F-4D97-AF65-F5344CB8AC3E}">
        <p14:creationId xmlns:p14="http://schemas.microsoft.com/office/powerpoint/2010/main" val="5855081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122E848-BF67-4BFF-8742-5323936E773C}" type="datetimeFigureOut">
              <a:rPr lang="en-CA" smtClean="0"/>
              <a:t>2016-02-04</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94C00BBE-6058-40DA-8317-1E75836C3590}" type="slidenum">
              <a:rPr lang="en-CA" smtClean="0"/>
              <a:t>‹#›</a:t>
            </a:fld>
            <a:endParaRPr lang="en-CA"/>
          </a:p>
        </p:txBody>
      </p:sp>
    </p:spTree>
    <p:extLst>
      <p:ext uri="{BB962C8B-B14F-4D97-AF65-F5344CB8AC3E}">
        <p14:creationId xmlns:p14="http://schemas.microsoft.com/office/powerpoint/2010/main" val="25904901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122E848-BF67-4BFF-8742-5323936E773C}" type="datetimeFigureOut">
              <a:rPr lang="en-CA" smtClean="0"/>
              <a:t>2016-02-04</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94C00BBE-6058-40DA-8317-1E75836C3590}" type="slidenum">
              <a:rPr lang="en-CA" smtClean="0"/>
              <a:t>‹#›</a:t>
            </a:fld>
            <a:endParaRPr lang="en-CA"/>
          </a:p>
        </p:txBody>
      </p:sp>
    </p:spTree>
    <p:extLst>
      <p:ext uri="{BB962C8B-B14F-4D97-AF65-F5344CB8AC3E}">
        <p14:creationId xmlns:p14="http://schemas.microsoft.com/office/powerpoint/2010/main" val="1420847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122E848-BF67-4BFF-8742-5323936E773C}" type="datetimeFigureOut">
              <a:rPr lang="en-CA" smtClean="0"/>
              <a:t>2016-02-04</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94C00BBE-6058-40DA-8317-1E75836C3590}" type="slidenum">
              <a:rPr lang="en-CA" smtClean="0"/>
              <a:t>‹#›</a:t>
            </a:fld>
            <a:endParaRPr lang="en-CA"/>
          </a:p>
        </p:txBody>
      </p:sp>
    </p:spTree>
    <p:extLst>
      <p:ext uri="{BB962C8B-B14F-4D97-AF65-F5344CB8AC3E}">
        <p14:creationId xmlns:p14="http://schemas.microsoft.com/office/powerpoint/2010/main" val="21653581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5122E848-BF67-4BFF-8742-5323936E773C}" type="datetimeFigureOut">
              <a:rPr lang="en-CA" smtClean="0"/>
              <a:t>2016-02-04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94C00BBE-6058-40DA-8317-1E75836C3590}" type="slidenum">
              <a:rPr lang="en-CA" smtClean="0"/>
              <a:t>‹#›</a:t>
            </a:fld>
            <a:endParaRPr lang="en-CA"/>
          </a:p>
        </p:txBody>
      </p:sp>
    </p:spTree>
    <p:extLst>
      <p:ext uri="{BB962C8B-B14F-4D97-AF65-F5344CB8AC3E}">
        <p14:creationId xmlns:p14="http://schemas.microsoft.com/office/powerpoint/2010/main" val="4525544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5122E848-BF67-4BFF-8742-5323936E773C}" type="datetimeFigureOut">
              <a:rPr lang="en-CA" smtClean="0"/>
              <a:t>2016-02-04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94C00BBE-6058-40DA-8317-1E75836C3590}" type="slidenum">
              <a:rPr lang="en-CA" smtClean="0"/>
              <a:t>‹#›</a:t>
            </a:fld>
            <a:endParaRPr lang="en-CA"/>
          </a:p>
        </p:txBody>
      </p:sp>
    </p:spTree>
    <p:extLst>
      <p:ext uri="{BB962C8B-B14F-4D97-AF65-F5344CB8AC3E}">
        <p14:creationId xmlns:p14="http://schemas.microsoft.com/office/powerpoint/2010/main" val="31343956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22E848-BF67-4BFF-8742-5323936E773C}" type="datetimeFigureOut">
              <a:rPr lang="en-CA" smtClean="0"/>
              <a:t>2016-02-04</a:t>
            </a:fld>
            <a:endParaRPr lang="en-C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C00BBE-6058-40DA-8317-1E75836C3590}" type="slidenum">
              <a:rPr lang="en-CA" smtClean="0"/>
              <a:t>‹#›</a:t>
            </a:fld>
            <a:endParaRPr lang="en-CA"/>
          </a:p>
        </p:txBody>
      </p:sp>
    </p:spTree>
    <p:extLst>
      <p:ext uri="{BB962C8B-B14F-4D97-AF65-F5344CB8AC3E}">
        <p14:creationId xmlns:p14="http://schemas.microsoft.com/office/powerpoint/2010/main" val="1397962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3"/>
          <p:cNvSpPr>
            <a:spLocks noChangeArrowheads="1"/>
          </p:cNvSpPr>
          <p:nvPr/>
        </p:nvSpPr>
        <p:spPr bwMode="auto">
          <a:xfrm>
            <a:off x="315913" y="2714625"/>
            <a:ext cx="851217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630238" indent="-630238" algn="ctr" eaLnBrk="1" hangingPunct="1">
              <a:spcBef>
                <a:spcPct val="20000"/>
              </a:spcBef>
              <a:buClr>
                <a:schemeClr val="accent1"/>
              </a:buClr>
              <a:buSzPct val="80000"/>
              <a:buFont typeface="Wingdings 2" pitchFamily="18" charset="2"/>
              <a:buNone/>
            </a:pPr>
            <a:r>
              <a:rPr lang="en-US" sz="4000" b="1" dirty="0" smtClean="0">
                <a:solidFill>
                  <a:srgbClr val="FF0000"/>
                </a:solidFill>
                <a:latin typeface="Arial" pitchFamily="34" charset="0"/>
                <a:cs typeface="Microsoft Sans Serif" pitchFamily="34" charset="0"/>
              </a:rPr>
              <a:t>E-Environment</a:t>
            </a:r>
            <a:endParaRPr lang="en-US" sz="4000" b="1" dirty="0">
              <a:solidFill>
                <a:srgbClr val="FF0000"/>
              </a:solidFill>
              <a:latin typeface="Arial" pitchFamily="34" charset="0"/>
              <a:cs typeface="Microsoft Sans Serif" pitchFamily="34" charset="0"/>
            </a:endParaRPr>
          </a:p>
        </p:txBody>
      </p:sp>
    </p:spTree>
    <p:extLst>
      <p:ext uri="{BB962C8B-B14F-4D97-AF65-F5344CB8AC3E}">
        <p14:creationId xmlns:p14="http://schemas.microsoft.com/office/powerpoint/2010/main" val="32752182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075">
                                            <p:txEl>
                                              <p:pRg st="0" end="0"/>
                                            </p:txEl>
                                          </p:spTgt>
                                        </p:tgtEl>
                                        <p:attrNameLst>
                                          <p:attrName>style.visibility</p:attrName>
                                        </p:attrNameLst>
                                      </p:cBhvr>
                                      <p:to>
                                        <p:strVal val="visible"/>
                                      </p:to>
                                    </p:set>
                                    <p:animEffect transition="in" filter="wipe(down)">
                                      <p:cBhvr>
                                        <p:cTn id="7" dur="500"/>
                                        <p:tgtEl>
                                          <p:spTgt spid="307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5"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idx="4294967295"/>
          </p:nvPr>
        </p:nvSpPr>
        <p:spPr>
          <a:xfrm>
            <a:off x="468313" y="207963"/>
            <a:ext cx="8382000" cy="641350"/>
          </a:xfrm>
        </p:spPr>
        <p:txBody>
          <a:bodyPr/>
          <a:lstStyle/>
          <a:p>
            <a:pPr algn="ctr" eaLnBrk="1" hangingPunct="1"/>
            <a:r>
              <a:rPr lang="en-GB" sz="3200" b="1" u="sng" smtClean="0">
                <a:cs typeface="Microsoft Sans Serif" pitchFamily="34" charset="0"/>
              </a:rPr>
              <a:t>Learning Outcomes</a:t>
            </a:r>
            <a:endParaRPr lang="en-US" sz="3200" b="1" u="sng" smtClean="0">
              <a:cs typeface="Microsoft Sans Serif" pitchFamily="34" charset="0"/>
            </a:endParaRPr>
          </a:p>
        </p:txBody>
      </p:sp>
      <p:sp>
        <p:nvSpPr>
          <p:cNvPr id="3075" name="Rectangle 3"/>
          <p:cNvSpPr>
            <a:spLocks noGrp="1" noChangeArrowheads="1"/>
          </p:cNvSpPr>
          <p:nvPr>
            <p:ph type="body" idx="4294967295"/>
          </p:nvPr>
        </p:nvSpPr>
        <p:spPr>
          <a:xfrm>
            <a:off x="492125" y="1460500"/>
            <a:ext cx="8270875" cy="4660900"/>
          </a:xfrm>
        </p:spPr>
        <p:txBody>
          <a:bodyPr>
            <a:spAutoFit/>
          </a:bodyPr>
          <a:lstStyle/>
          <a:p>
            <a:pPr marL="400050" indent="-400050" eaLnBrk="1" hangingPunct="1">
              <a:lnSpc>
                <a:spcPct val="90000"/>
              </a:lnSpc>
            </a:pPr>
            <a:r>
              <a:rPr lang="en-GB" sz="2800" smtClean="0"/>
              <a:t>Identify the different elements of an organization macro-environment that impact on an organization’s e-business and e-marketing strategy</a:t>
            </a:r>
          </a:p>
          <a:p>
            <a:pPr marL="400050" indent="-400050" eaLnBrk="1" hangingPunct="1">
              <a:lnSpc>
                <a:spcPct val="90000"/>
              </a:lnSpc>
            </a:pPr>
            <a:endParaRPr lang="en-GB" sz="2800" smtClean="0"/>
          </a:p>
          <a:p>
            <a:pPr marL="400050" indent="-400050" eaLnBrk="1" hangingPunct="1">
              <a:lnSpc>
                <a:spcPct val="90000"/>
              </a:lnSpc>
            </a:pPr>
            <a:r>
              <a:rPr lang="en-GB" sz="2800" smtClean="0"/>
              <a:t>Assess the impact of legal, privacy and ethical constraints or opportunities on a company</a:t>
            </a:r>
          </a:p>
          <a:p>
            <a:pPr marL="400050" indent="-400050" eaLnBrk="1" hangingPunct="1">
              <a:lnSpc>
                <a:spcPct val="90000"/>
              </a:lnSpc>
            </a:pPr>
            <a:endParaRPr lang="en-GB" sz="2800" smtClean="0"/>
          </a:p>
          <a:p>
            <a:pPr marL="400050" indent="-400050" eaLnBrk="1" hangingPunct="1">
              <a:lnSpc>
                <a:spcPct val="90000"/>
              </a:lnSpc>
            </a:pPr>
            <a:r>
              <a:rPr lang="en-GB" sz="2800" smtClean="0"/>
              <a:t>Assess the role of macro-economic factors such as economics, governmental e-business policies, taxation and legal constraints.</a:t>
            </a:r>
            <a:endParaRPr lang="en-US" sz="2800" smtClean="0"/>
          </a:p>
        </p:txBody>
      </p:sp>
    </p:spTree>
    <p:extLst>
      <p:ext uri="{BB962C8B-B14F-4D97-AF65-F5344CB8AC3E}">
        <p14:creationId xmlns:p14="http://schemas.microsoft.com/office/powerpoint/2010/main" val="307546833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075">
                                            <p:txEl>
                                              <p:pRg st="0" end="0"/>
                                            </p:txEl>
                                          </p:spTgt>
                                        </p:tgtEl>
                                        <p:attrNameLst>
                                          <p:attrName>style.visibility</p:attrName>
                                        </p:attrNameLst>
                                      </p:cBhvr>
                                      <p:to>
                                        <p:strVal val="visible"/>
                                      </p:to>
                                    </p:set>
                                    <p:anim calcmode="lin" valueType="num">
                                      <p:cBhvr additive="base">
                                        <p:cTn id="7" dur="500" fill="hold"/>
                                        <p:tgtEl>
                                          <p:spTgt spid="307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07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075">
                                            <p:txEl>
                                              <p:pRg st="2" end="2"/>
                                            </p:txEl>
                                          </p:spTgt>
                                        </p:tgtEl>
                                        <p:attrNameLst>
                                          <p:attrName>style.visibility</p:attrName>
                                        </p:attrNameLst>
                                      </p:cBhvr>
                                      <p:to>
                                        <p:strVal val="visible"/>
                                      </p:to>
                                    </p:set>
                                    <p:anim calcmode="lin" valueType="num">
                                      <p:cBhvr additive="base">
                                        <p:cTn id="13" dur="500" fill="hold"/>
                                        <p:tgtEl>
                                          <p:spTgt spid="3075">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07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075">
                                            <p:txEl>
                                              <p:pRg st="4" end="4"/>
                                            </p:txEl>
                                          </p:spTgt>
                                        </p:tgtEl>
                                        <p:attrNameLst>
                                          <p:attrName>style.visibility</p:attrName>
                                        </p:attrNameLst>
                                      </p:cBhvr>
                                      <p:to>
                                        <p:strVal val="visible"/>
                                      </p:to>
                                    </p:set>
                                    <p:anim calcmode="lin" valueType="num">
                                      <p:cBhvr additive="base">
                                        <p:cTn id="19" dur="500" fill="hold"/>
                                        <p:tgtEl>
                                          <p:spTgt spid="3075">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075">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5"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idx="4294967295"/>
          </p:nvPr>
        </p:nvSpPr>
        <p:spPr>
          <a:xfrm>
            <a:off x="381000" y="207963"/>
            <a:ext cx="8382000" cy="641350"/>
          </a:xfrm>
        </p:spPr>
        <p:txBody>
          <a:bodyPr/>
          <a:lstStyle/>
          <a:p>
            <a:pPr algn="ctr" eaLnBrk="1" hangingPunct="1"/>
            <a:r>
              <a:rPr lang="en-GB" sz="3200" b="1" u="sng" smtClean="0"/>
              <a:t>Management Issues</a:t>
            </a:r>
            <a:endParaRPr lang="en-US" sz="3200" b="1" u="sng" smtClean="0"/>
          </a:p>
        </p:txBody>
      </p:sp>
      <p:sp>
        <p:nvSpPr>
          <p:cNvPr id="4099" name="Rectangle 3"/>
          <p:cNvSpPr>
            <a:spLocks noGrp="1" noChangeArrowheads="1"/>
          </p:cNvSpPr>
          <p:nvPr>
            <p:ph type="body" idx="4294967295"/>
          </p:nvPr>
        </p:nvSpPr>
        <p:spPr>
          <a:xfrm>
            <a:off x="492125" y="1462088"/>
            <a:ext cx="8382000" cy="4391025"/>
          </a:xfrm>
        </p:spPr>
        <p:txBody>
          <a:bodyPr/>
          <a:lstStyle/>
          <a:p>
            <a:pPr marL="400050" indent="-400050" eaLnBrk="1" hangingPunct="1">
              <a:lnSpc>
                <a:spcPct val="90000"/>
              </a:lnSpc>
            </a:pPr>
            <a:r>
              <a:rPr lang="en-AU" sz="2800" smtClean="0">
                <a:cs typeface="Microsoft Sans Serif" pitchFamily="34" charset="0"/>
              </a:rPr>
              <a:t>What are the constraints such as legal issues placed by the e-environment on developing and implementing an e-business strategy?</a:t>
            </a:r>
          </a:p>
          <a:p>
            <a:pPr marL="400050" indent="-400050" eaLnBrk="1" hangingPunct="1">
              <a:lnSpc>
                <a:spcPct val="90000"/>
              </a:lnSpc>
            </a:pPr>
            <a:endParaRPr lang="en-GB" sz="2800" smtClean="0">
              <a:cs typeface="Microsoft Sans Serif" pitchFamily="34" charset="0"/>
            </a:endParaRPr>
          </a:p>
          <a:p>
            <a:pPr marL="400050" indent="-400050" eaLnBrk="1" hangingPunct="1">
              <a:lnSpc>
                <a:spcPct val="90000"/>
              </a:lnSpc>
            </a:pPr>
            <a:r>
              <a:rPr lang="en-AU" sz="2800" smtClean="0">
                <a:cs typeface="Microsoft Sans Serif" pitchFamily="34" charset="0"/>
              </a:rPr>
              <a:t>How can trust and privacy be assured for the customer while seeking to achieve marketing objectives of customer acquisition and retention?</a:t>
            </a:r>
            <a:r>
              <a:rPr lang="en-US" sz="2800" smtClean="0">
                <a:cs typeface="Microsoft Sans Serif" pitchFamily="34" charset="0"/>
              </a:rPr>
              <a:t> </a:t>
            </a:r>
          </a:p>
          <a:p>
            <a:pPr marL="400050" indent="-400050" eaLnBrk="1" hangingPunct="1">
              <a:lnSpc>
                <a:spcPct val="90000"/>
              </a:lnSpc>
            </a:pPr>
            <a:endParaRPr lang="en-US" sz="2800" smtClean="0">
              <a:cs typeface="Microsoft Sans Serif" pitchFamily="34" charset="0"/>
            </a:endParaRPr>
          </a:p>
          <a:p>
            <a:pPr marL="400050" indent="-400050" eaLnBrk="1" hangingPunct="1">
              <a:lnSpc>
                <a:spcPct val="90000"/>
              </a:lnSpc>
            </a:pPr>
            <a:r>
              <a:rPr lang="en-US" sz="2800" smtClean="0">
                <a:cs typeface="Microsoft Sans Serif" pitchFamily="34" charset="0"/>
              </a:rPr>
              <a:t>Assessment of the business relevance of technological innovation.</a:t>
            </a:r>
          </a:p>
        </p:txBody>
      </p:sp>
    </p:spTree>
    <p:extLst>
      <p:ext uri="{BB962C8B-B14F-4D97-AF65-F5344CB8AC3E}">
        <p14:creationId xmlns:p14="http://schemas.microsoft.com/office/powerpoint/2010/main" val="275541623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099">
                                            <p:txEl>
                                              <p:pRg st="0" end="0"/>
                                            </p:txEl>
                                          </p:spTgt>
                                        </p:tgtEl>
                                        <p:attrNameLst>
                                          <p:attrName>style.visibility</p:attrName>
                                        </p:attrNameLst>
                                      </p:cBhvr>
                                      <p:to>
                                        <p:strVal val="visible"/>
                                      </p:to>
                                    </p:set>
                                    <p:anim calcmode="lin" valueType="num">
                                      <p:cBhvr additive="base">
                                        <p:cTn id="7" dur="500" fill="hold"/>
                                        <p:tgtEl>
                                          <p:spTgt spid="409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09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099">
                                            <p:txEl>
                                              <p:pRg st="2" end="2"/>
                                            </p:txEl>
                                          </p:spTgt>
                                        </p:tgtEl>
                                        <p:attrNameLst>
                                          <p:attrName>style.visibility</p:attrName>
                                        </p:attrNameLst>
                                      </p:cBhvr>
                                      <p:to>
                                        <p:strVal val="visible"/>
                                      </p:to>
                                    </p:set>
                                    <p:anim calcmode="lin" valueType="num">
                                      <p:cBhvr additive="base">
                                        <p:cTn id="13" dur="500" fill="hold"/>
                                        <p:tgtEl>
                                          <p:spTgt spid="4099">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09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099">
                                            <p:txEl>
                                              <p:pRg st="4" end="4"/>
                                            </p:txEl>
                                          </p:spTgt>
                                        </p:tgtEl>
                                        <p:attrNameLst>
                                          <p:attrName>style.visibility</p:attrName>
                                        </p:attrNameLst>
                                      </p:cBhvr>
                                      <p:to>
                                        <p:strVal val="visible"/>
                                      </p:to>
                                    </p:set>
                                    <p:anim calcmode="lin" valueType="num">
                                      <p:cBhvr additive="base">
                                        <p:cTn id="19" dur="500" fill="hold"/>
                                        <p:tgtEl>
                                          <p:spTgt spid="4099">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099">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idx="4294967295"/>
          </p:nvPr>
        </p:nvSpPr>
        <p:spPr>
          <a:xfrm>
            <a:off x="250825" y="404813"/>
            <a:ext cx="8382000" cy="1190625"/>
          </a:xfrm>
        </p:spPr>
        <p:txBody>
          <a:bodyPr/>
          <a:lstStyle/>
          <a:p>
            <a:pPr algn="ctr" eaLnBrk="1" hangingPunct="1"/>
            <a:r>
              <a:rPr lang="en-GB" sz="3000" i="1" u="sng" dirty="0" smtClean="0">
                <a:solidFill>
                  <a:srgbClr val="FF0000"/>
                </a:solidFill>
                <a:cs typeface="Microsoft Sans Serif" pitchFamily="34" charset="0"/>
              </a:rPr>
              <a:t>Activity</a:t>
            </a:r>
            <a:r>
              <a:rPr lang="en-GB" sz="3200" dirty="0" smtClean="0"/>
              <a:t/>
            </a:r>
            <a:br>
              <a:rPr lang="en-GB" sz="3200" dirty="0" smtClean="0"/>
            </a:br>
            <a:r>
              <a:rPr lang="en-US" sz="3200" b="1" u="sng" dirty="0" smtClean="0">
                <a:solidFill>
                  <a:schemeClr val="tx2"/>
                </a:solidFill>
              </a:rPr>
              <a:t>Introduction to Social, Legal and Ethical Issues</a:t>
            </a:r>
          </a:p>
        </p:txBody>
      </p:sp>
      <p:sp>
        <p:nvSpPr>
          <p:cNvPr id="7171" name="Rectangle 3"/>
          <p:cNvSpPr>
            <a:spLocks noGrp="1" noChangeArrowheads="1"/>
          </p:cNvSpPr>
          <p:nvPr>
            <p:ph type="body" idx="4294967295"/>
          </p:nvPr>
        </p:nvSpPr>
        <p:spPr>
          <a:xfrm>
            <a:off x="487363" y="2205038"/>
            <a:ext cx="8275637" cy="3749675"/>
          </a:xfrm>
        </p:spPr>
        <p:txBody>
          <a:bodyPr/>
          <a:lstStyle/>
          <a:p>
            <a:pPr marL="390525" indent="-390525" eaLnBrk="1" hangingPunct="1"/>
            <a:r>
              <a:rPr lang="en-US" sz="2800" dirty="0" smtClean="0"/>
              <a:t>List all the social, legal and ethical issues that the manager of a sell-side e-commerce website needs to consider to avoid damaging relationships with users of his or her site or which may leave the company facing prosecution. You can base your answer on issues which may concern you, your friends or family when accessing a website. </a:t>
            </a:r>
          </a:p>
        </p:txBody>
      </p:sp>
    </p:spTree>
    <p:extLst>
      <p:ext uri="{BB962C8B-B14F-4D97-AF65-F5344CB8AC3E}">
        <p14:creationId xmlns:p14="http://schemas.microsoft.com/office/powerpoint/2010/main" val="151159093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idx="4294967295"/>
          </p:nvPr>
        </p:nvSpPr>
        <p:spPr>
          <a:xfrm>
            <a:off x="381000" y="209550"/>
            <a:ext cx="8382000" cy="641350"/>
          </a:xfrm>
        </p:spPr>
        <p:txBody>
          <a:bodyPr/>
          <a:lstStyle/>
          <a:p>
            <a:pPr algn="ctr" eaLnBrk="1" hangingPunct="1"/>
            <a:r>
              <a:rPr lang="en-GB" sz="3200" b="1" u="sng" dirty="0" smtClean="0">
                <a:cs typeface="Microsoft Sans Serif" pitchFamily="34" charset="0"/>
              </a:rPr>
              <a:t>Activity Answer </a:t>
            </a:r>
            <a:r>
              <a:rPr lang="en-GB" sz="3200" b="1" u="sng" dirty="0" smtClean="0">
                <a:cs typeface="Arial" pitchFamily="34" charset="0"/>
              </a:rPr>
              <a:t>–</a:t>
            </a:r>
            <a:r>
              <a:rPr lang="en-GB" sz="3200" b="1" u="sng" dirty="0" smtClean="0">
                <a:cs typeface="Microsoft Sans Serif" pitchFamily="34" charset="0"/>
              </a:rPr>
              <a:t> This Lecture</a:t>
            </a:r>
            <a:endParaRPr lang="en-US" sz="3200" b="1" u="sng" dirty="0" smtClean="0">
              <a:cs typeface="Microsoft Sans Serif" pitchFamily="34" charset="0"/>
            </a:endParaRPr>
          </a:p>
        </p:txBody>
      </p:sp>
      <p:sp>
        <p:nvSpPr>
          <p:cNvPr id="8195" name="Rectangle 3"/>
          <p:cNvSpPr>
            <a:spLocks noGrp="1" noChangeArrowheads="1"/>
          </p:cNvSpPr>
          <p:nvPr>
            <p:ph type="body" idx="4294967295"/>
          </p:nvPr>
        </p:nvSpPr>
        <p:spPr>
          <a:xfrm>
            <a:off x="485775" y="1158875"/>
            <a:ext cx="8277225" cy="4973669"/>
          </a:xfrm>
        </p:spPr>
        <p:txBody>
          <a:bodyPr>
            <a:spAutoFit/>
          </a:bodyPr>
          <a:lstStyle/>
          <a:p>
            <a:pPr marL="400050" indent="-400050" eaLnBrk="1" hangingPunct="1">
              <a:lnSpc>
                <a:spcPct val="90000"/>
              </a:lnSpc>
            </a:pPr>
            <a:r>
              <a:rPr lang="en-GB" sz="2600" dirty="0" smtClean="0">
                <a:solidFill>
                  <a:schemeClr val="bg1"/>
                </a:solidFill>
                <a:cs typeface="Microsoft Sans Serif" pitchFamily="34" charset="0"/>
              </a:rPr>
              <a:t>Cookies </a:t>
            </a:r>
            <a:r>
              <a:rPr lang="en-GB" sz="2600" dirty="0" smtClean="0">
                <a:solidFill>
                  <a:schemeClr val="bg1"/>
                </a:solidFill>
                <a:cs typeface="Arial" pitchFamily="34" charset="0"/>
              </a:rPr>
              <a:t>–</a:t>
            </a:r>
            <a:r>
              <a:rPr lang="en-GB" sz="2600" dirty="0" smtClean="0">
                <a:solidFill>
                  <a:schemeClr val="bg1"/>
                </a:solidFill>
                <a:cs typeface="Microsoft Sans Serif" pitchFamily="34" charset="0"/>
              </a:rPr>
              <a:t> laws and consumer perception on placing these</a:t>
            </a:r>
          </a:p>
          <a:p>
            <a:pPr marL="400050" indent="-400050" eaLnBrk="1" hangingPunct="1">
              <a:lnSpc>
                <a:spcPct val="90000"/>
              </a:lnSpc>
            </a:pPr>
            <a:r>
              <a:rPr lang="en-GB" sz="2600" dirty="0" smtClean="0">
                <a:solidFill>
                  <a:schemeClr val="bg1"/>
                </a:solidFill>
                <a:cs typeface="Microsoft Sans Serif" pitchFamily="34" charset="0"/>
              </a:rPr>
              <a:t>Are we limiting access to information from certain sections of society (social exclusion)?</a:t>
            </a:r>
          </a:p>
          <a:p>
            <a:pPr marL="400050" indent="-400050" eaLnBrk="1" hangingPunct="1">
              <a:lnSpc>
                <a:spcPct val="90000"/>
              </a:lnSpc>
            </a:pPr>
            <a:r>
              <a:rPr lang="en-GB" sz="2600" dirty="0" smtClean="0">
                <a:solidFill>
                  <a:schemeClr val="bg1"/>
                </a:solidFill>
                <a:cs typeface="Microsoft Sans Serif" pitchFamily="34" charset="0"/>
              </a:rPr>
              <a:t>Privacy of personal information entered on a website</a:t>
            </a:r>
          </a:p>
          <a:p>
            <a:pPr marL="400050" indent="-400050" eaLnBrk="1" hangingPunct="1">
              <a:lnSpc>
                <a:spcPct val="90000"/>
              </a:lnSpc>
            </a:pPr>
            <a:r>
              <a:rPr lang="en-GB" sz="2600" dirty="0" smtClean="0">
                <a:solidFill>
                  <a:schemeClr val="bg1"/>
                </a:solidFill>
                <a:cs typeface="Microsoft Sans Serif" pitchFamily="34" charset="0"/>
              </a:rPr>
              <a:t>Sending unsolicited e-mail</a:t>
            </a:r>
          </a:p>
          <a:p>
            <a:pPr marL="400050" indent="-400050" eaLnBrk="1" hangingPunct="1">
              <a:lnSpc>
                <a:spcPct val="90000"/>
              </a:lnSpc>
            </a:pPr>
            <a:r>
              <a:rPr lang="en-GB" sz="2600" dirty="0" smtClean="0">
                <a:solidFill>
                  <a:schemeClr val="bg1"/>
                </a:solidFill>
                <a:cs typeface="Microsoft Sans Serif" pitchFamily="34" charset="0"/>
              </a:rPr>
              <a:t>Replying promptly to e-mail</a:t>
            </a:r>
          </a:p>
          <a:p>
            <a:pPr marL="400050" indent="-400050" eaLnBrk="1" hangingPunct="1">
              <a:lnSpc>
                <a:spcPct val="90000"/>
              </a:lnSpc>
            </a:pPr>
            <a:r>
              <a:rPr lang="en-GB" sz="2600" dirty="0" smtClean="0">
                <a:solidFill>
                  <a:schemeClr val="bg1"/>
                </a:solidFill>
                <a:cs typeface="Microsoft Sans Serif" pitchFamily="34" charset="0"/>
              </a:rPr>
              <a:t>Copyright</a:t>
            </a:r>
          </a:p>
          <a:p>
            <a:pPr marL="400050" indent="-400050" eaLnBrk="1" hangingPunct="1">
              <a:lnSpc>
                <a:spcPct val="90000"/>
              </a:lnSpc>
            </a:pPr>
            <a:r>
              <a:rPr lang="en-GB" sz="2600" dirty="0" smtClean="0">
                <a:solidFill>
                  <a:schemeClr val="bg1"/>
                </a:solidFill>
                <a:cs typeface="Microsoft Sans Serif" pitchFamily="34" charset="0"/>
              </a:rPr>
              <a:t>Site content and promotional offers/adverts are in keeping with the different laws in different countries</a:t>
            </a:r>
          </a:p>
          <a:p>
            <a:pPr marL="400050" indent="-400050" eaLnBrk="1" hangingPunct="1">
              <a:lnSpc>
                <a:spcPct val="90000"/>
              </a:lnSpc>
            </a:pPr>
            <a:r>
              <a:rPr lang="en-GB" sz="2600" dirty="0" smtClean="0">
                <a:solidFill>
                  <a:schemeClr val="bg1"/>
                </a:solidFill>
                <a:cs typeface="Microsoft Sans Serif" pitchFamily="34" charset="0"/>
              </a:rPr>
              <a:t>Providing text, graphics and personality in keeping with social mores of different countries.</a:t>
            </a:r>
            <a:endParaRPr lang="en-US" sz="2600" dirty="0" smtClean="0">
              <a:solidFill>
                <a:schemeClr val="bg1"/>
              </a:solidFill>
              <a:cs typeface="Microsoft Sans Serif" pitchFamily="34" charset="0"/>
            </a:endParaRPr>
          </a:p>
        </p:txBody>
      </p:sp>
    </p:spTree>
    <p:extLst>
      <p:ext uri="{BB962C8B-B14F-4D97-AF65-F5344CB8AC3E}">
        <p14:creationId xmlns:p14="http://schemas.microsoft.com/office/powerpoint/2010/main" val="221442129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idx="4294967295"/>
          </p:nvPr>
        </p:nvSpPr>
        <p:spPr>
          <a:xfrm>
            <a:off x="381000" y="207963"/>
            <a:ext cx="8382000" cy="641350"/>
          </a:xfrm>
        </p:spPr>
        <p:txBody>
          <a:bodyPr/>
          <a:lstStyle/>
          <a:p>
            <a:pPr algn="ctr" eaLnBrk="1" hangingPunct="1"/>
            <a:r>
              <a:rPr lang="en-GB" sz="3200" b="1" u="sng" dirty="0" smtClean="0">
                <a:solidFill>
                  <a:schemeClr val="tx2"/>
                </a:solidFill>
                <a:cs typeface="Microsoft Sans Serif" pitchFamily="34" charset="0"/>
              </a:rPr>
              <a:t>SLEPT Factors</a:t>
            </a:r>
            <a:endParaRPr lang="en-US" sz="3200" b="1" u="sng" dirty="0" smtClean="0">
              <a:solidFill>
                <a:schemeClr val="tx2"/>
              </a:solidFill>
              <a:cs typeface="Microsoft Sans Serif" pitchFamily="34" charset="0"/>
            </a:endParaRPr>
          </a:p>
        </p:txBody>
      </p:sp>
      <p:sp>
        <p:nvSpPr>
          <p:cNvPr id="9219" name="Rectangle 3"/>
          <p:cNvSpPr>
            <a:spLocks noGrp="1" noChangeArrowheads="1"/>
          </p:cNvSpPr>
          <p:nvPr>
            <p:ph type="body" idx="4294967295"/>
          </p:nvPr>
        </p:nvSpPr>
        <p:spPr>
          <a:xfrm>
            <a:off x="487363" y="1420813"/>
            <a:ext cx="8501062" cy="3113087"/>
          </a:xfrm>
        </p:spPr>
        <p:txBody>
          <a:bodyPr/>
          <a:lstStyle/>
          <a:p>
            <a:pPr marL="400050" indent="-400050" eaLnBrk="1" hangingPunct="1"/>
            <a:r>
              <a:rPr lang="en-US" sz="2800" u="sng" dirty="0" smtClean="0">
                <a:cs typeface="Microsoft Sans Serif" pitchFamily="34" charset="0"/>
              </a:rPr>
              <a:t>Macro-environment</a:t>
            </a:r>
          </a:p>
          <a:p>
            <a:pPr marL="1138238" lvl="1" indent="-452438" eaLnBrk="1" hangingPunct="1">
              <a:buSzTx/>
              <a:buFont typeface="Arial" pitchFamily="34" charset="0"/>
              <a:buChar char="–"/>
            </a:pPr>
            <a:r>
              <a:rPr lang="en-US" i="1" dirty="0" smtClean="0">
                <a:cs typeface="Microsoft Sans Serif" pitchFamily="34" charset="0"/>
              </a:rPr>
              <a:t>Social</a:t>
            </a:r>
          </a:p>
          <a:p>
            <a:pPr marL="1138238" lvl="1" indent="-452438" eaLnBrk="1" hangingPunct="1">
              <a:buSzTx/>
              <a:buFont typeface="Arial" pitchFamily="34" charset="0"/>
              <a:buChar char="–"/>
            </a:pPr>
            <a:r>
              <a:rPr lang="en-US" i="1" dirty="0" smtClean="0">
                <a:cs typeface="Microsoft Sans Serif" pitchFamily="34" charset="0"/>
              </a:rPr>
              <a:t>Legal</a:t>
            </a:r>
          </a:p>
          <a:p>
            <a:pPr marL="1138238" lvl="1" indent="-452438" eaLnBrk="1" hangingPunct="1">
              <a:buSzTx/>
              <a:buFont typeface="Arial" pitchFamily="34" charset="0"/>
              <a:buChar char="–"/>
            </a:pPr>
            <a:r>
              <a:rPr lang="en-US" i="1" dirty="0" smtClean="0">
                <a:cs typeface="Microsoft Sans Serif" pitchFamily="34" charset="0"/>
              </a:rPr>
              <a:t>Economic</a:t>
            </a:r>
          </a:p>
          <a:p>
            <a:pPr marL="1138238" lvl="1" indent="-452438" eaLnBrk="1" hangingPunct="1">
              <a:buSzTx/>
              <a:buFont typeface="Arial" pitchFamily="34" charset="0"/>
              <a:buChar char="–"/>
            </a:pPr>
            <a:r>
              <a:rPr lang="en-US" i="1" dirty="0" smtClean="0">
                <a:cs typeface="Microsoft Sans Serif" pitchFamily="34" charset="0"/>
              </a:rPr>
              <a:t>Political</a:t>
            </a:r>
          </a:p>
          <a:p>
            <a:pPr marL="1138238" lvl="1" indent="-452438" eaLnBrk="1" hangingPunct="1">
              <a:buSzTx/>
              <a:buFont typeface="Arial" pitchFamily="34" charset="0"/>
              <a:buChar char="–"/>
            </a:pPr>
            <a:r>
              <a:rPr lang="en-US" i="1" dirty="0" smtClean="0">
                <a:cs typeface="Microsoft Sans Serif" pitchFamily="34" charset="0"/>
              </a:rPr>
              <a:t>Technological</a:t>
            </a:r>
          </a:p>
        </p:txBody>
      </p:sp>
    </p:spTree>
    <p:extLst>
      <p:ext uri="{BB962C8B-B14F-4D97-AF65-F5344CB8AC3E}">
        <p14:creationId xmlns:p14="http://schemas.microsoft.com/office/powerpoint/2010/main" val="43174567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4"/>
          <p:cNvSpPr txBox="1">
            <a:spLocks noChangeArrowheads="1"/>
          </p:cNvSpPr>
          <p:nvPr/>
        </p:nvSpPr>
        <p:spPr bwMode="auto">
          <a:xfrm>
            <a:off x="273050" y="5900738"/>
            <a:ext cx="8534400" cy="366712"/>
          </a:xfrm>
          <a:prstGeom prst="rect">
            <a:avLst/>
          </a:prstGeom>
          <a:noFill/>
          <a:ln w="9525">
            <a:noFill/>
            <a:miter lim="800000"/>
            <a:headEnd/>
            <a:tailEnd/>
          </a:ln>
        </p:spPr>
        <p:txBody>
          <a:bodyPr>
            <a:spAutoFit/>
          </a:bodyPr>
          <a:lstStyle/>
          <a:p>
            <a:pPr eaLnBrk="1" hangingPunct="1">
              <a:spcBef>
                <a:spcPct val="50000"/>
              </a:spcBef>
              <a:defRPr/>
            </a:pPr>
            <a:r>
              <a:rPr lang="en-GB" sz="1200" dirty="0">
                <a:latin typeface="+mn-lt"/>
                <a:cs typeface="Microsoft Sans Serif" pitchFamily="34" charset="0"/>
              </a:rPr>
              <a:t>Figure 4.1 </a:t>
            </a:r>
            <a:r>
              <a:rPr lang="en-GB" sz="1800" dirty="0">
                <a:latin typeface="+mn-lt"/>
                <a:cs typeface="Microsoft Sans Serif" pitchFamily="34" charset="0"/>
              </a:rPr>
              <a:t> </a:t>
            </a:r>
            <a:r>
              <a:rPr lang="en-US" sz="1800" dirty="0">
                <a:latin typeface="+mn-lt"/>
                <a:cs typeface="Microsoft Sans Serif" pitchFamily="34" charset="0"/>
              </a:rPr>
              <a:t>‘Waves of change’ </a:t>
            </a:r>
            <a:r>
              <a:rPr lang="en-US" sz="1800" dirty="0">
                <a:latin typeface="+mn-lt"/>
                <a:cs typeface="Arial" pitchFamily="34" charset="0"/>
              </a:rPr>
              <a:t>–</a:t>
            </a:r>
            <a:r>
              <a:rPr lang="en-US" sz="1800" dirty="0">
                <a:latin typeface="+mn-lt"/>
                <a:cs typeface="Microsoft Sans Serif" pitchFamily="34" charset="0"/>
              </a:rPr>
              <a:t> different timescales for change in the environment</a:t>
            </a:r>
          </a:p>
        </p:txBody>
      </p:sp>
      <p:pic>
        <p:nvPicPr>
          <p:cNvPr id="10243" name="Picture 7" descr="Z:\Graphics\Powerpoint\PE_UK\PE217-Chaffey\Final files\GIF\CH04\M04NF001.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 y="381000"/>
            <a:ext cx="7315200" cy="5491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2788537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4"/>
          <p:cNvSpPr txBox="1">
            <a:spLocks noChangeArrowheads="1"/>
          </p:cNvSpPr>
          <p:nvPr/>
        </p:nvSpPr>
        <p:spPr bwMode="auto">
          <a:xfrm>
            <a:off x="273050" y="5737225"/>
            <a:ext cx="8534400" cy="763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pitchFamily="18" charset="0"/>
              </a:defRPr>
            </a:lvl1pPr>
            <a:lvl2pPr marL="742950" indent="-285750">
              <a:defRPr sz="2400">
                <a:solidFill>
                  <a:schemeClr val="tx1"/>
                </a:solidFill>
                <a:latin typeface="Times" pitchFamily="18" charset="0"/>
              </a:defRPr>
            </a:lvl2pPr>
            <a:lvl3pPr marL="1143000" indent="-228600">
              <a:defRPr sz="2400">
                <a:solidFill>
                  <a:schemeClr val="tx1"/>
                </a:solidFill>
                <a:latin typeface="Times" pitchFamily="18" charset="0"/>
              </a:defRPr>
            </a:lvl3pPr>
            <a:lvl4pPr marL="1600200" indent="-228600">
              <a:defRPr sz="2400">
                <a:solidFill>
                  <a:schemeClr val="tx1"/>
                </a:solidFill>
                <a:latin typeface="Times" pitchFamily="18" charset="0"/>
              </a:defRPr>
            </a:lvl4pPr>
            <a:lvl5pPr marL="2057400" indent="-228600">
              <a:defRPr sz="2400">
                <a:solidFill>
                  <a:schemeClr val="tx1"/>
                </a:solidFill>
                <a:latin typeface="Times" pitchFamily="18" charset="0"/>
              </a:defRPr>
            </a:lvl5pPr>
            <a:lvl6pPr marL="2514600" indent="-228600" eaLnBrk="0" fontAlgn="base" hangingPunct="0">
              <a:spcBef>
                <a:spcPct val="0"/>
              </a:spcBef>
              <a:spcAft>
                <a:spcPct val="0"/>
              </a:spcAft>
              <a:defRPr sz="2400">
                <a:solidFill>
                  <a:schemeClr val="tx1"/>
                </a:solidFill>
                <a:latin typeface="Times" pitchFamily="18" charset="0"/>
              </a:defRPr>
            </a:lvl6pPr>
            <a:lvl7pPr marL="2971800" indent="-228600" eaLnBrk="0" fontAlgn="base" hangingPunct="0">
              <a:spcBef>
                <a:spcPct val="0"/>
              </a:spcBef>
              <a:spcAft>
                <a:spcPct val="0"/>
              </a:spcAft>
              <a:defRPr sz="2400">
                <a:solidFill>
                  <a:schemeClr val="tx1"/>
                </a:solidFill>
                <a:latin typeface="Times" pitchFamily="18" charset="0"/>
              </a:defRPr>
            </a:lvl7pPr>
            <a:lvl8pPr marL="3429000" indent="-228600" eaLnBrk="0" fontAlgn="base" hangingPunct="0">
              <a:spcBef>
                <a:spcPct val="0"/>
              </a:spcBef>
              <a:spcAft>
                <a:spcPct val="0"/>
              </a:spcAft>
              <a:defRPr sz="2400">
                <a:solidFill>
                  <a:schemeClr val="tx1"/>
                </a:solidFill>
                <a:latin typeface="Times" pitchFamily="18" charset="0"/>
              </a:defRPr>
            </a:lvl8pPr>
            <a:lvl9pPr marL="3886200" indent="-228600" eaLnBrk="0" fontAlgn="base" hangingPunct="0">
              <a:spcBef>
                <a:spcPct val="0"/>
              </a:spcBef>
              <a:spcAft>
                <a:spcPct val="0"/>
              </a:spcAft>
              <a:defRPr sz="2400">
                <a:solidFill>
                  <a:schemeClr val="tx1"/>
                </a:solidFill>
                <a:latin typeface="Times" pitchFamily="18" charset="0"/>
              </a:defRPr>
            </a:lvl9pPr>
          </a:lstStyle>
          <a:p>
            <a:r>
              <a:rPr lang="en-GB" sz="1200" dirty="0">
                <a:latin typeface="Arial" pitchFamily="34" charset="0"/>
                <a:cs typeface="Microsoft Sans Serif" pitchFamily="34" charset="0"/>
              </a:rPr>
              <a:t>Figure 4.2 </a:t>
            </a:r>
            <a:r>
              <a:rPr lang="en-GB" sz="1800" dirty="0">
                <a:latin typeface="Arial" pitchFamily="34" charset="0"/>
                <a:cs typeface="Microsoft Sans Serif" pitchFamily="34" charset="0"/>
              </a:rPr>
              <a:t> </a:t>
            </a:r>
            <a:r>
              <a:rPr lang="en-US" sz="1800" dirty="0">
                <a:latin typeface="Arial" pitchFamily="34" charset="0"/>
              </a:rPr>
              <a:t>Variation in broadband subscribers per 100 inhabitants, by technology, December 2009</a:t>
            </a:r>
          </a:p>
          <a:p>
            <a:r>
              <a:rPr lang="en-US" sz="800" i="1" dirty="0">
                <a:latin typeface="Arial" pitchFamily="34" charset="0"/>
              </a:rPr>
              <a:t>Source</a:t>
            </a:r>
            <a:r>
              <a:rPr lang="en-US" sz="800" dirty="0">
                <a:latin typeface="Arial" pitchFamily="34" charset="0"/>
              </a:rPr>
              <a:t>: OECD (www.oecd.org/dataoecd/21/3539574709.xls)</a:t>
            </a:r>
          </a:p>
        </p:txBody>
      </p:sp>
      <p:pic>
        <p:nvPicPr>
          <p:cNvPr id="11267" name="Picture 5" descr="M04NF00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4225" y="381000"/>
            <a:ext cx="7575550" cy="5154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8565772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213" y="1019175"/>
            <a:ext cx="8791575" cy="481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1556792"/>
            <a:ext cx="533400" cy="285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587891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4"/>
          <p:cNvSpPr txBox="1">
            <a:spLocks noChangeArrowheads="1"/>
          </p:cNvSpPr>
          <p:nvPr/>
        </p:nvSpPr>
        <p:spPr bwMode="auto">
          <a:xfrm>
            <a:off x="263525" y="5891213"/>
            <a:ext cx="8697913" cy="488950"/>
          </a:xfrm>
          <a:prstGeom prst="rect">
            <a:avLst/>
          </a:prstGeom>
          <a:noFill/>
          <a:ln w="9525">
            <a:noFill/>
            <a:miter lim="800000"/>
            <a:headEnd/>
            <a:tailEnd/>
          </a:ln>
        </p:spPr>
        <p:txBody>
          <a:bodyPr>
            <a:spAutoFit/>
          </a:bodyPr>
          <a:lstStyle/>
          <a:p>
            <a:pPr eaLnBrk="1" hangingPunct="1">
              <a:spcBef>
                <a:spcPct val="50000"/>
              </a:spcBef>
              <a:defRPr/>
            </a:pPr>
            <a:r>
              <a:rPr lang="en-GB" sz="1200" dirty="0">
                <a:latin typeface="+mn-lt"/>
                <a:cs typeface="Microsoft Sans Serif" pitchFamily="34" charset="0"/>
              </a:rPr>
              <a:t>Figure 4.3 </a:t>
            </a:r>
            <a:r>
              <a:rPr lang="en-GB" sz="1800" dirty="0">
                <a:latin typeface="+mn-lt"/>
                <a:cs typeface="Microsoft Sans Serif" pitchFamily="34" charset="0"/>
              </a:rPr>
              <a:t> </a:t>
            </a:r>
            <a:r>
              <a:rPr lang="en-US" sz="1800" dirty="0">
                <a:latin typeface="+mn-lt"/>
                <a:cs typeface="Microsoft Sans Serif" pitchFamily="34" charset="0"/>
              </a:rPr>
              <a:t>Percentage by category who bought offline after researching online</a:t>
            </a:r>
            <a:br>
              <a:rPr lang="en-US" sz="1800" dirty="0">
                <a:latin typeface="+mn-lt"/>
                <a:cs typeface="Microsoft Sans Serif" pitchFamily="34" charset="0"/>
              </a:rPr>
            </a:br>
            <a:r>
              <a:rPr lang="en-US" sz="800" i="1" dirty="0">
                <a:latin typeface="+mn-lt"/>
                <a:cs typeface="Microsoft Sans Serif" pitchFamily="34" charset="0"/>
              </a:rPr>
              <a:t>Source</a:t>
            </a:r>
            <a:r>
              <a:rPr lang="en-US" sz="800" dirty="0">
                <a:latin typeface="+mn-lt"/>
                <a:cs typeface="Microsoft Sans Serif" pitchFamily="34" charset="0"/>
              </a:rPr>
              <a:t>: </a:t>
            </a:r>
            <a:r>
              <a:rPr lang="en-US" sz="800" dirty="0" err="1">
                <a:latin typeface="+mn-lt"/>
                <a:cs typeface="Microsoft Sans Serif" pitchFamily="34" charset="0"/>
              </a:rPr>
              <a:t>BrandNewWorld</a:t>
            </a:r>
            <a:r>
              <a:rPr lang="en-US" sz="800" dirty="0">
                <a:latin typeface="+mn-lt"/>
                <a:cs typeface="Microsoft Sans Serif" pitchFamily="34" charset="0"/>
              </a:rPr>
              <a:t>: AOL UK / Anne </a:t>
            </a:r>
            <a:r>
              <a:rPr lang="en-US" sz="800" dirty="0" err="1">
                <a:latin typeface="+mn-lt"/>
                <a:cs typeface="Microsoft Sans Serif" pitchFamily="34" charset="0"/>
              </a:rPr>
              <a:t>Molen</a:t>
            </a:r>
            <a:r>
              <a:rPr lang="en-US" sz="800" dirty="0">
                <a:latin typeface="+mn-lt"/>
                <a:cs typeface="Microsoft Sans Serif" pitchFamily="34" charset="0"/>
              </a:rPr>
              <a:t> (</a:t>
            </a:r>
            <a:r>
              <a:rPr lang="en-US" sz="800" dirty="0" err="1">
                <a:latin typeface="+mn-lt"/>
                <a:cs typeface="Microsoft Sans Serif" pitchFamily="34" charset="0"/>
              </a:rPr>
              <a:t>Cranfield</a:t>
            </a:r>
            <a:r>
              <a:rPr lang="en-US" sz="800" dirty="0">
                <a:latin typeface="+mn-lt"/>
                <a:cs typeface="Microsoft Sans Serif" pitchFamily="34" charset="0"/>
              </a:rPr>
              <a:t> School of Management) /Henley Centre, 2004</a:t>
            </a:r>
          </a:p>
        </p:txBody>
      </p:sp>
      <p:pic>
        <p:nvPicPr>
          <p:cNvPr id="12291" name="Picture 6" descr="Z:\Graphics\Powerpoint\PE_UK\PE217-Chaffey\Final files\GIF\CH04\M04NF003.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3000" y="381000"/>
            <a:ext cx="6858000" cy="546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8825377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71600" y="980728"/>
            <a:ext cx="7560840" cy="2031325"/>
          </a:xfrm>
          <a:prstGeom prst="rect">
            <a:avLst/>
          </a:prstGeom>
        </p:spPr>
        <p:txBody>
          <a:bodyPr wrap="square">
            <a:spAutoFit/>
          </a:bodyPr>
          <a:lstStyle/>
          <a:p>
            <a:r>
              <a:rPr lang="en-CA" b="1" dirty="0"/>
              <a:t>New York – Aug. 26, 2014 </a:t>
            </a:r>
            <a:r>
              <a:rPr lang="en-CA" dirty="0"/>
              <a:t>– Online purchase intentions around the world have doubled since 2011 for many durable and entertainment-related categories including e-books, event tickets, sporting goods and toys, according to a new study conducted online by Nielsen. Nearly half of global respondents intend to make an online purchase in the next six months in high-prominence categories including clothing (46%), and airline (48%) and hotel (44%) reservations</a:t>
            </a:r>
            <a:r>
              <a:rPr lang="en-CA" dirty="0" smtClean="0"/>
              <a:t>.</a:t>
            </a:r>
          </a:p>
          <a:p>
            <a:r>
              <a:rPr lang="en-CA" dirty="0"/>
              <a:t>					 </a:t>
            </a:r>
            <a:r>
              <a:rPr lang="en-CA" dirty="0" smtClean="0"/>
              <a:t>        </a:t>
            </a:r>
            <a:r>
              <a:rPr lang="en-CA" dirty="0" smtClean="0">
                <a:solidFill>
                  <a:srgbClr val="FF0000"/>
                </a:solidFill>
              </a:rPr>
              <a:t>http</a:t>
            </a:r>
            <a:r>
              <a:rPr lang="en-CA" dirty="0">
                <a:solidFill>
                  <a:srgbClr val="FF0000"/>
                </a:solidFill>
              </a:rPr>
              <a:t>://</a:t>
            </a:r>
            <a:r>
              <a:rPr lang="en-CA" dirty="0" smtClean="0">
                <a:solidFill>
                  <a:srgbClr val="FF0000"/>
                </a:solidFill>
              </a:rPr>
              <a:t>www.nielsen.com</a:t>
            </a:r>
            <a:endParaRPr lang="en-CA" dirty="0">
              <a:solidFill>
                <a:srgbClr val="FF0000"/>
              </a:solidFill>
            </a:endParaRPr>
          </a:p>
        </p:txBody>
      </p:sp>
      <p:sp>
        <p:nvSpPr>
          <p:cNvPr id="3" name="Rectangle 2"/>
          <p:cNvSpPr/>
          <p:nvPr/>
        </p:nvSpPr>
        <p:spPr>
          <a:xfrm>
            <a:off x="1083599" y="3212976"/>
            <a:ext cx="7128792" cy="3139321"/>
          </a:xfrm>
          <a:prstGeom prst="rect">
            <a:avLst/>
          </a:prstGeom>
        </p:spPr>
        <p:txBody>
          <a:bodyPr wrap="square">
            <a:spAutoFit/>
          </a:bodyPr>
          <a:lstStyle/>
          <a:p>
            <a:r>
              <a:rPr lang="en-CA" dirty="0"/>
              <a:t>Though not boasting the same 1:1 ratio, shoppers for consumable goods are not far off</a:t>
            </a:r>
            <a:r>
              <a:rPr lang="en-CA" dirty="0" smtClean="0"/>
              <a:t>:</a:t>
            </a:r>
          </a:p>
          <a:p>
            <a:endParaRPr lang="en-CA" dirty="0"/>
          </a:p>
          <a:p>
            <a:r>
              <a:rPr lang="en-CA" dirty="0"/>
              <a:t>Cosmetics: 33% browse online, 31% buy online</a:t>
            </a:r>
          </a:p>
          <a:p>
            <a:r>
              <a:rPr lang="en-CA" dirty="0"/>
              <a:t>Personal care: 31% browse online, 29% buy online</a:t>
            </a:r>
          </a:p>
          <a:p>
            <a:r>
              <a:rPr lang="en-CA" dirty="0"/>
              <a:t>Groceries: 30% browse online, 27% buy online</a:t>
            </a:r>
          </a:p>
          <a:p>
            <a:r>
              <a:rPr lang="en-CA" dirty="0"/>
              <a:t>Pet products: 24% browse online, 21% buy online</a:t>
            </a:r>
          </a:p>
          <a:p>
            <a:r>
              <a:rPr lang="en-CA" dirty="0"/>
              <a:t>Baby supplies: 23% browse online, 20% buy online</a:t>
            </a:r>
          </a:p>
          <a:p>
            <a:r>
              <a:rPr lang="en-CA" dirty="0"/>
              <a:t>Flowers: 20% browse online, 18% buy online</a:t>
            </a:r>
          </a:p>
          <a:p>
            <a:r>
              <a:rPr lang="en-CA" dirty="0"/>
              <a:t>Alcoholic drinks: 20% browse online, 17% buy </a:t>
            </a:r>
            <a:r>
              <a:rPr lang="en-CA" dirty="0" smtClean="0"/>
              <a:t>online</a:t>
            </a:r>
          </a:p>
          <a:p>
            <a:r>
              <a:rPr lang="en-CA" dirty="0"/>
              <a:t>					 </a:t>
            </a:r>
            <a:r>
              <a:rPr lang="en-CA" dirty="0">
                <a:solidFill>
                  <a:srgbClr val="FF0000"/>
                </a:solidFill>
              </a:rPr>
              <a:t>http://</a:t>
            </a:r>
            <a:r>
              <a:rPr lang="en-CA" dirty="0" smtClean="0">
                <a:solidFill>
                  <a:srgbClr val="FF0000"/>
                </a:solidFill>
              </a:rPr>
              <a:t>www.olapic.com</a:t>
            </a:r>
            <a:endParaRPr lang="en-CA" dirty="0">
              <a:solidFill>
                <a:srgbClr val="FF0000"/>
              </a:solidFill>
            </a:endParaRPr>
          </a:p>
        </p:txBody>
      </p:sp>
    </p:spTree>
    <p:extLst>
      <p:ext uri="{BB962C8B-B14F-4D97-AF65-F5344CB8AC3E}">
        <p14:creationId xmlns:p14="http://schemas.microsoft.com/office/powerpoint/2010/main" val="7704333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idx="4294967295"/>
          </p:nvPr>
        </p:nvSpPr>
        <p:spPr>
          <a:xfrm>
            <a:off x="381000" y="207963"/>
            <a:ext cx="8382000" cy="641350"/>
          </a:xfrm>
        </p:spPr>
        <p:txBody>
          <a:bodyPr/>
          <a:lstStyle/>
          <a:p>
            <a:pPr algn="ctr" eaLnBrk="1" hangingPunct="1"/>
            <a:r>
              <a:rPr lang="en-GB" sz="3200" b="1" u="sng" dirty="0" smtClean="0">
                <a:solidFill>
                  <a:schemeClr val="tx2"/>
                </a:solidFill>
                <a:cs typeface="Microsoft Sans Serif" pitchFamily="34" charset="0"/>
              </a:rPr>
              <a:t>Trust in Different Information Sources</a:t>
            </a:r>
          </a:p>
        </p:txBody>
      </p:sp>
      <p:sp>
        <p:nvSpPr>
          <p:cNvPr id="11267" name="Rectangle 3"/>
          <p:cNvSpPr>
            <a:spLocks noGrp="1" noChangeArrowheads="1"/>
          </p:cNvSpPr>
          <p:nvPr>
            <p:ph type="body" idx="4294967295"/>
          </p:nvPr>
        </p:nvSpPr>
        <p:spPr>
          <a:xfrm>
            <a:off x="487363" y="1443038"/>
            <a:ext cx="8501062" cy="4121150"/>
          </a:xfrm>
        </p:spPr>
        <p:txBody>
          <a:bodyPr>
            <a:normAutofit/>
          </a:bodyPr>
          <a:lstStyle/>
          <a:p>
            <a:pPr marL="400050" indent="-400050" eaLnBrk="1" hangingPunct="1">
              <a:lnSpc>
                <a:spcPct val="95000"/>
              </a:lnSpc>
            </a:pPr>
            <a:r>
              <a:rPr lang="en-GB" sz="2800" dirty="0" smtClean="0">
                <a:cs typeface="Microsoft Sans Serif" pitchFamily="34" charset="0"/>
              </a:rPr>
              <a:t>The role of social media and friends in influencing sales was highlighted by this research from EIAA (</a:t>
            </a:r>
            <a:r>
              <a:rPr lang="en-GB" sz="2800" dirty="0" smtClean="0">
                <a:cs typeface="Microsoft Sans Serif" pitchFamily="34" charset="0"/>
              </a:rPr>
              <a:t>2009) </a:t>
            </a:r>
            <a:r>
              <a:rPr lang="en-GB" sz="2800" dirty="0" smtClean="0">
                <a:cs typeface="Microsoft Sans Serif" pitchFamily="34" charset="0"/>
              </a:rPr>
              <a:t>which rated key sources for research indicating the level of trust amongst European consumers for different online and offline information sources:</a:t>
            </a:r>
          </a:p>
          <a:p>
            <a:pPr marL="400050" indent="-400050" eaLnBrk="1" hangingPunct="1">
              <a:lnSpc>
                <a:spcPct val="95000"/>
              </a:lnSpc>
              <a:buFontTx/>
              <a:buNone/>
            </a:pPr>
            <a:endParaRPr lang="en-GB" sz="2800" dirty="0" smtClean="0">
              <a:cs typeface="Microsoft Sans Serif" pitchFamily="34" charset="0"/>
            </a:endParaRPr>
          </a:p>
          <a:p>
            <a:pPr marL="1052513" lvl="1" indent="-423863" eaLnBrk="1" hangingPunct="1">
              <a:lnSpc>
                <a:spcPct val="95000"/>
              </a:lnSpc>
              <a:buSzTx/>
              <a:buFont typeface="Arial" pitchFamily="34" charset="0"/>
              <a:buChar char="–"/>
            </a:pPr>
            <a:r>
              <a:rPr lang="en-GB" dirty="0" smtClean="0">
                <a:cs typeface="Microsoft Sans Serif" pitchFamily="34" charset="0"/>
              </a:rPr>
              <a:t>Search engines (76%)</a:t>
            </a:r>
          </a:p>
          <a:p>
            <a:pPr marL="1052513" lvl="1" indent="-423863" eaLnBrk="1" hangingPunct="1">
              <a:lnSpc>
                <a:spcPct val="95000"/>
              </a:lnSpc>
              <a:buSzTx/>
              <a:buFont typeface="Arial" pitchFamily="34" charset="0"/>
              <a:buChar char="–"/>
            </a:pPr>
            <a:r>
              <a:rPr lang="en-GB" dirty="0" smtClean="0">
                <a:cs typeface="Microsoft Sans Serif" pitchFamily="34" charset="0"/>
              </a:rPr>
              <a:t>Personal recommendations (72%)</a:t>
            </a:r>
          </a:p>
        </p:txBody>
      </p:sp>
    </p:spTree>
    <p:extLst>
      <p:ext uri="{BB962C8B-B14F-4D97-AF65-F5344CB8AC3E}">
        <p14:creationId xmlns:p14="http://schemas.microsoft.com/office/powerpoint/2010/main" val="323142720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idx="4294967295"/>
          </p:nvPr>
        </p:nvSpPr>
        <p:spPr>
          <a:xfrm>
            <a:off x="381000" y="173038"/>
            <a:ext cx="8382000" cy="1190625"/>
          </a:xfrm>
        </p:spPr>
        <p:txBody>
          <a:bodyPr/>
          <a:lstStyle/>
          <a:p>
            <a:pPr algn="ctr" eaLnBrk="1" hangingPunct="1"/>
            <a:r>
              <a:rPr lang="en-GB" sz="3200" b="1" u="sng" dirty="0" smtClean="0">
                <a:solidFill>
                  <a:schemeClr val="tx2"/>
                </a:solidFill>
                <a:cs typeface="Microsoft Sans Serif" pitchFamily="34" charset="0"/>
              </a:rPr>
              <a:t>Trust in Different Information Sources</a:t>
            </a:r>
            <a:r>
              <a:rPr lang="en-GB" sz="3200" b="1" u="sng" dirty="0" smtClean="0">
                <a:cs typeface="Microsoft Sans Serif" pitchFamily="34" charset="0"/>
              </a:rPr>
              <a:t/>
            </a:r>
            <a:br>
              <a:rPr lang="en-GB" sz="3200" b="1" u="sng" dirty="0" smtClean="0">
                <a:cs typeface="Microsoft Sans Serif" pitchFamily="34" charset="0"/>
              </a:rPr>
            </a:br>
            <a:r>
              <a:rPr lang="en-GB" sz="3200" b="1" u="sng" dirty="0" smtClean="0">
                <a:cs typeface="Microsoft Sans Serif" pitchFamily="34" charset="0"/>
              </a:rPr>
              <a:t>(</a:t>
            </a:r>
            <a:r>
              <a:rPr lang="en-GB" sz="3200" b="1" u="sng" dirty="0" smtClean="0">
                <a:solidFill>
                  <a:schemeClr val="accent2"/>
                </a:solidFill>
                <a:cs typeface="Microsoft Sans Serif" pitchFamily="34" charset="0"/>
              </a:rPr>
              <a:t>Continued</a:t>
            </a:r>
            <a:r>
              <a:rPr lang="en-GB" sz="3200" b="1" u="sng" dirty="0" smtClean="0">
                <a:cs typeface="Microsoft Sans Serif" pitchFamily="34" charset="0"/>
              </a:rPr>
              <a:t>)</a:t>
            </a:r>
          </a:p>
        </p:txBody>
      </p:sp>
      <p:sp>
        <p:nvSpPr>
          <p:cNvPr id="14339" name="Rectangle 3"/>
          <p:cNvSpPr>
            <a:spLocks noGrp="1" noChangeArrowheads="1"/>
          </p:cNvSpPr>
          <p:nvPr>
            <p:ph type="body" idx="4294967295"/>
          </p:nvPr>
        </p:nvSpPr>
        <p:spPr>
          <a:xfrm>
            <a:off x="260350" y="1438275"/>
            <a:ext cx="8502650" cy="3943350"/>
          </a:xfrm>
        </p:spPr>
        <p:txBody>
          <a:bodyPr/>
          <a:lstStyle/>
          <a:p>
            <a:pPr marL="628650" lvl="1" indent="-400050" eaLnBrk="1" hangingPunct="1">
              <a:lnSpc>
                <a:spcPct val="95000"/>
              </a:lnSpc>
            </a:pPr>
            <a:r>
              <a:rPr lang="en-GB" sz="2800" dirty="0" smtClean="0"/>
              <a:t>Price comparison websites (61%)</a:t>
            </a:r>
          </a:p>
          <a:p>
            <a:pPr marL="628650" lvl="1" indent="-400050" eaLnBrk="1" hangingPunct="1">
              <a:lnSpc>
                <a:spcPct val="95000"/>
              </a:lnSpc>
            </a:pPr>
            <a:r>
              <a:rPr lang="en-GB" sz="2800" dirty="0" smtClean="0"/>
              <a:t>Websites of well-known brands (59%)</a:t>
            </a:r>
          </a:p>
          <a:p>
            <a:pPr marL="628650" lvl="1" indent="-400050" eaLnBrk="1" hangingPunct="1">
              <a:lnSpc>
                <a:spcPct val="95000"/>
              </a:lnSpc>
            </a:pPr>
            <a:r>
              <a:rPr lang="en-GB" sz="2800" dirty="0" smtClean="0"/>
              <a:t>Newspapers/magazines (58%)</a:t>
            </a:r>
          </a:p>
          <a:p>
            <a:pPr marL="628650" lvl="1" indent="-400050" eaLnBrk="1" hangingPunct="1">
              <a:lnSpc>
                <a:spcPct val="95000"/>
              </a:lnSpc>
            </a:pPr>
            <a:r>
              <a:rPr lang="en-GB" sz="2800" dirty="0" smtClean="0"/>
              <a:t>Customer website reviews (58%)</a:t>
            </a:r>
          </a:p>
          <a:p>
            <a:pPr marL="628650" lvl="1" indent="-400050" eaLnBrk="1" hangingPunct="1">
              <a:lnSpc>
                <a:spcPct val="95000"/>
              </a:lnSpc>
            </a:pPr>
            <a:r>
              <a:rPr lang="en-GB" sz="2800" dirty="0" smtClean="0"/>
              <a:t>Expert website reviews (57%)</a:t>
            </a:r>
          </a:p>
          <a:p>
            <a:pPr marL="628650" lvl="1" indent="-400050" eaLnBrk="1" hangingPunct="1">
              <a:lnSpc>
                <a:spcPct val="95000"/>
              </a:lnSpc>
            </a:pPr>
            <a:r>
              <a:rPr lang="en-GB" sz="2800" dirty="0" smtClean="0"/>
              <a:t>Retailer websites (56%)</a:t>
            </a:r>
          </a:p>
          <a:p>
            <a:pPr marL="628650" lvl="1" indent="-400050" eaLnBrk="1" hangingPunct="1">
              <a:lnSpc>
                <a:spcPct val="95000"/>
              </a:lnSpc>
            </a:pPr>
            <a:r>
              <a:rPr lang="en-GB" sz="2800" dirty="0" smtClean="0"/>
              <a:t>Sales people in shops (50%)</a:t>
            </a:r>
          </a:p>
          <a:p>
            <a:pPr marL="628650" lvl="1" indent="-400050" eaLnBrk="1" hangingPunct="1">
              <a:lnSpc>
                <a:spcPct val="95000"/>
              </a:lnSpc>
            </a:pPr>
            <a:r>
              <a:rPr lang="en-GB" sz="2800" dirty="0" smtClean="0"/>
              <a:t>Content provided by ISPs (38%).</a:t>
            </a:r>
          </a:p>
        </p:txBody>
      </p:sp>
    </p:spTree>
    <p:extLst>
      <p:ext uri="{BB962C8B-B14F-4D97-AF65-F5344CB8AC3E}">
        <p14:creationId xmlns:p14="http://schemas.microsoft.com/office/powerpoint/2010/main" val="233422773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4"/>
          <p:cNvSpPr txBox="1">
            <a:spLocks noChangeArrowheads="1"/>
          </p:cNvSpPr>
          <p:nvPr/>
        </p:nvSpPr>
        <p:spPr bwMode="auto">
          <a:xfrm>
            <a:off x="263525" y="5892800"/>
            <a:ext cx="8697913" cy="366713"/>
          </a:xfrm>
          <a:prstGeom prst="rect">
            <a:avLst/>
          </a:prstGeom>
          <a:noFill/>
          <a:ln w="9525">
            <a:noFill/>
            <a:miter lim="800000"/>
            <a:headEnd/>
            <a:tailEnd/>
          </a:ln>
        </p:spPr>
        <p:txBody>
          <a:bodyPr>
            <a:spAutoFit/>
          </a:bodyPr>
          <a:lstStyle/>
          <a:p>
            <a:pPr eaLnBrk="1" hangingPunct="1">
              <a:spcBef>
                <a:spcPct val="50000"/>
              </a:spcBef>
              <a:defRPr/>
            </a:pPr>
            <a:r>
              <a:rPr lang="en-GB" sz="1200" dirty="0">
                <a:latin typeface="+mn-lt"/>
                <a:cs typeface="Microsoft Sans Serif" pitchFamily="34" charset="0"/>
              </a:rPr>
              <a:t>Figure 4.4 </a:t>
            </a:r>
            <a:r>
              <a:rPr lang="en-GB" sz="1800" dirty="0">
                <a:latin typeface="+mn-lt"/>
                <a:cs typeface="Microsoft Sans Serif" pitchFamily="34" charset="0"/>
              </a:rPr>
              <a:t> </a:t>
            </a:r>
            <a:r>
              <a:rPr lang="en-US" sz="1800" dirty="0">
                <a:latin typeface="+mn-lt"/>
                <a:cs typeface="Microsoft Sans Serif" pitchFamily="34" charset="0"/>
              </a:rPr>
              <a:t>Development of experience in Internet usage</a:t>
            </a:r>
          </a:p>
        </p:txBody>
      </p:sp>
      <p:pic>
        <p:nvPicPr>
          <p:cNvPr id="15363" name="Picture 6" descr="Z:\Graphics\Powerpoint\PE_UK\PE217-Chaffey\Final files\GIF\CH04\M04NF004.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3900" y="381000"/>
            <a:ext cx="7696200" cy="5453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4149263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4"/>
          <p:cNvSpPr txBox="1">
            <a:spLocks noChangeArrowheads="1"/>
          </p:cNvSpPr>
          <p:nvPr/>
        </p:nvSpPr>
        <p:spPr bwMode="auto">
          <a:xfrm>
            <a:off x="263525" y="5892800"/>
            <a:ext cx="8697913" cy="488950"/>
          </a:xfrm>
          <a:prstGeom prst="rect">
            <a:avLst/>
          </a:prstGeom>
          <a:noFill/>
          <a:ln w="9525">
            <a:noFill/>
            <a:miter lim="800000"/>
            <a:headEnd/>
            <a:tailEnd/>
          </a:ln>
        </p:spPr>
        <p:txBody>
          <a:bodyPr>
            <a:spAutoFit/>
          </a:bodyPr>
          <a:lstStyle/>
          <a:p>
            <a:pPr eaLnBrk="1" hangingPunct="1">
              <a:spcBef>
                <a:spcPct val="50000"/>
              </a:spcBef>
              <a:defRPr/>
            </a:pPr>
            <a:r>
              <a:rPr lang="en-GB" sz="1200" dirty="0">
                <a:latin typeface="+mn-lt"/>
                <a:cs typeface="Microsoft Sans Serif" pitchFamily="34" charset="0"/>
              </a:rPr>
              <a:t>Figure 4.5 </a:t>
            </a:r>
            <a:r>
              <a:rPr lang="en-GB" sz="1800" dirty="0">
                <a:latin typeface="+mn-lt"/>
                <a:cs typeface="Microsoft Sans Serif" pitchFamily="34" charset="0"/>
              </a:rPr>
              <a:t> </a:t>
            </a:r>
            <a:r>
              <a:rPr lang="en-US" sz="1800" dirty="0">
                <a:latin typeface="+mn-lt"/>
                <a:cs typeface="Microsoft Sans Serif" pitchFamily="34" charset="0"/>
              </a:rPr>
              <a:t>Variation in purchase rates of online products and services in Europe</a:t>
            </a:r>
            <a:br>
              <a:rPr lang="en-US" sz="1800" dirty="0">
                <a:latin typeface="+mn-lt"/>
                <a:cs typeface="Microsoft Sans Serif" pitchFamily="34" charset="0"/>
              </a:rPr>
            </a:br>
            <a:r>
              <a:rPr lang="en-US" sz="800" i="1" dirty="0">
                <a:latin typeface="+mn-lt"/>
                <a:cs typeface="Microsoft Sans Serif" pitchFamily="34" charset="0"/>
              </a:rPr>
              <a:t>Source</a:t>
            </a:r>
            <a:r>
              <a:rPr lang="en-US" sz="800" dirty="0">
                <a:latin typeface="+mn-lt"/>
                <a:cs typeface="Microsoft Sans Serif" pitchFamily="34" charset="0"/>
              </a:rPr>
              <a:t>: European Interactive Advertising Association (www.eiaa.net), </a:t>
            </a:r>
            <a:r>
              <a:rPr lang="en-US" sz="800" dirty="0" err="1">
                <a:latin typeface="+mn-lt"/>
                <a:cs typeface="Microsoft Sans Serif" pitchFamily="34" charset="0"/>
              </a:rPr>
              <a:t>Mediascope</a:t>
            </a:r>
            <a:r>
              <a:rPr lang="en-US" sz="800" dirty="0">
                <a:latin typeface="+mn-lt"/>
                <a:cs typeface="Microsoft Sans Serif" pitchFamily="34" charset="0"/>
              </a:rPr>
              <a:t> </a:t>
            </a:r>
            <a:r>
              <a:rPr lang="en-US" sz="800" dirty="0" err="1">
                <a:latin typeface="+mn-lt"/>
                <a:cs typeface="Microsoft Sans Serif" pitchFamily="34" charset="0"/>
              </a:rPr>
              <a:t>Eupore</a:t>
            </a:r>
            <a:r>
              <a:rPr lang="en-US" sz="800" dirty="0">
                <a:latin typeface="+mn-lt"/>
                <a:cs typeface="Microsoft Sans Serif" pitchFamily="34" charset="0"/>
              </a:rPr>
              <a:t> 2008</a:t>
            </a:r>
          </a:p>
        </p:txBody>
      </p:sp>
      <p:pic>
        <p:nvPicPr>
          <p:cNvPr id="16387" name="Picture 6" descr="Z:\Graphics\Powerpoint\PE_UK\PE217-Chaffey\Final files\GIF\CH04\M04NF005.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692150"/>
            <a:ext cx="8382000" cy="496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875354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4"/>
          <p:cNvSpPr txBox="1">
            <a:spLocks noChangeArrowheads="1"/>
          </p:cNvSpPr>
          <p:nvPr/>
        </p:nvSpPr>
        <p:spPr bwMode="auto">
          <a:xfrm>
            <a:off x="263525" y="5886450"/>
            <a:ext cx="8499475" cy="48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pitchFamily="18" charset="0"/>
              </a:defRPr>
            </a:lvl1pPr>
            <a:lvl2pPr marL="742950" indent="-285750">
              <a:defRPr sz="2400">
                <a:solidFill>
                  <a:schemeClr val="tx1"/>
                </a:solidFill>
                <a:latin typeface="Times" pitchFamily="18" charset="0"/>
              </a:defRPr>
            </a:lvl2pPr>
            <a:lvl3pPr marL="1143000" indent="-228600">
              <a:defRPr sz="2400">
                <a:solidFill>
                  <a:schemeClr val="tx1"/>
                </a:solidFill>
                <a:latin typeface="Times" pitchFamily="18" charset="0"/>
              </a:defRPr>
            </a:lvl3pPr>
            <a:lvl4pPr marL="1600200" indent="-228600">
              <a:defRPr sz="2400">
                <a:solidFill>
                  <a:schemeClr val="tx1"/>
                </a:solidFill>
                <a:latin typeface="Times" pitchFamily="18" charset="0"/>
              </a:defRPr>
            </a:lvl4pPr>
            <a:lvl5pPr marL="2057400" indent="-228600">
              <a:defRPr sz="2400">
                <a:solidFill>
                  <a:schemeClr val="tx1"/>
                </a:solidFill>
                <a:latin typeface="Times" pitchFamily="18" charset="0"/>
              </a:defRPr>
            </a:lvl5pPr>
            <a:lvl6pPr marL="2514600" indent="-228600" eaLnBrk="0" fontAlgn="base" hangingPunct="0">
              <a:spcBef>
                <a:spcPct val="0"/>
              </a:spcBef>
              <a:spcAft>
                <a:spcPct val="0"/>
              </a:spcAft>
              <a:defRPr sz="2400">
                <a:solidFill>
                  <a:schemeClr val="tx1"/>
                </a:solidFill>
                <a:latin typeface="Times" pitchFamily="18" charset="0"/>
              </a:defRPr>
            </a:lvl6pPr>
            <a:lvl7pPr marL="2971800" indent="-228600" eaLnBrk="0" fontAlgn="base" hangingPunct="0">
              <a:spcBef>
                <a:spcPct val="0"/>
              </a:spcBef>
              <a:spcAft>
                <a:spcPct val="0"/>
              </a:spcAft>
              <a:defRPr sz="2400">
                <a:solidFill>
                  <a:schemeClr val="tx1"/>
                </a:solidFill>
                <a:latin typeface="Times" pitchFamily="18" charset="0"/>
              </a:defRPr>
            </a:lvl7pPr>
            <a:lvl8pPr marL="3429000" indent="-228600" eaLnBrk="0" fontAlgn="base" hangingPunct="0">
              <a:spcBef>
                <a:spcPct val="0"/>
              </a:spcBef>
              <a:spcAft>
                <a:spcPct val="0"/>
              </a:spcAft>
              <a:defRPr sz="2400">
                <a:solidFill>
                  <a:schemeClr val="tx1"/>
                </a:solidFill>
                <a:latin typeface="Times" pitchFamily="18" charset="0"/>
              </a:defRPr>
            </a:lvl8pPr>
            <a:lvl9pPr marL="3886200" indent="-228600" eaLnBrk="0" fontAlgn="base" hangingPunct="0">
              <a:spcBef>
                <a:spcPct val="0"/>
              </a:spcBef>
              <a:spcAft>
                <a:spcPct val="0"/>
              </a:spcAft>
              <a:defRPr sz="2400">
                <a:solidFill>
                  <a:schemeClr val="tx1"/>
                </a:solidFill>
                <a:latin typeface="Times" pitchFamily="18" charset="0"/>
              </a:defRPr>
            </a:lvl9pPr>
          </a:lstStyle>
          <a:p>
            <a:r>
              <a:rPr lang="en-GB" sz="1200" dirty="0">
                <a:solidFill>
                  <a:srgbClr val="000000"/>
                </a:solidFill>
                <a:latin typeface="Arial" pitchFamily="34" charset="0"/>
                <a:cs typeface="Microsoft Sans Serif" pitchFamily="34" charset="0"/>
              </a:rPr>
              <a:t>Figure 4.6 </a:t>
            </a:r>
            <a:r>
              <a:rPr lang="en-GB" sz="1800" dirty="0">
                <a:solidFill>
                  <a:srgbClr val="000000"/>
                </a:solidFill>
                <a:latin typeface="Arial" pitchFamily="34" charset="0"/>
                <a:cs typeface="Microsoft Sans Serif" pitchFamily="34" charset="0"/>
              </a:rPr>
              <a:t> </a:t>
            </a:r>
            <a:r>
              <a:rPr lang="en-US" sz="1800" dirty="0">
                <a:solidFill>
                  <a:srgbClr val="000000"/>
                </a:solidFill>
                <a:latin typeface="Arial" pitchFamily="34" charset="0"/>
              </a:rPr>
              <a:t>Barriers to adoption of e-commerce services of European countries</a:t>
            </a:r>
            <a:br>
              <a:rPr lang="en-US" sz="1800" dirty="0">
                <a:solidFill>
                  <a:srgbClr val="000000"/>
                </a:solidFill>
                <a:latin typeface="Arial" pitchFamily="34" charset="0"/>
              </a:rPr>
            </a:br>
            <a:r>
              <a:rPr lang="en-US" sz="800" i="1" dirty="0">
                <a:solidFill>
                  <a:srgbClr val="000000"/>
                </a:solidFill>
                <a:latin typeface="Arial" pitchFamily="34" charset="0"/>
              </a:rPr>
              <a:t>Source</a:t>
            </a:r>
            <a:r>
              <a:rPr lang="en-US" sz="800" dirty="0">
                <a:solidFill>
                  <a:srgbClr val="000000"/>
                </a:solidFill>
                <a:latin typeface="Arial" pitchFamily="34" charset="0"/>
              </a:rPr>
              <a:t>: European Commission (2010): http://ec.europa.eu/information_society/digital-agenda/documents/edcr.pdf</a:t>
            </a:r>
          </a:p>
        </p:txBody>
      </p:sp>
      <p:pic>
        <p:nvPicPr>
          <p:cNvPr id="17411" name="Picture 5" descr="M04NF00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4588" y="381000"/>
            <a:ext cx="6854825" cy="532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0753484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idx="4294967295"/>
          </p:nvPr>
        </p:nvSpPr>
        <p:spPr>
          <a:xfrm>
            <a:off x="381000" y="211138"/>
            <a:ext cx="8382000" cy="641350"/>
          </a:xfrm>
        </p:spPr>
        <p:txBody>
          <a:bodyPr/>
          <a:lstStyle/>
          <a:p>
            <a:pPr algn="ctr" eaLnBrk="1" hangingPunct="1"/>
            <a:r>
              <a:rPr lang="en-GB" sz="3200" b="1" u="sng" dirty="0" smtClean="0">
                <a:solidFill>
                  <a:schemeClr val="tx2"/>
                </a:solidFill>
                <a:cs typeface="Microsoft Sans Serif" pitchFamily="34" charset="0"/>
              </a:rPr>
              <a:t>Ethical Issues and Data Protection</a:t>
            </a:r>
            <a:endParaRPr lang="en-US" sz="3200" b="1" u="sng" dirty="0" smtClean="0">
              <a:solidFill>
                <a:schemeClr val="tx2"/>
              </a:solidFill>
              <a:cs typeface="Microsoft Sans Serif" pitchFamily="34" charset="0"/>
            </a:endParaRPr>
          </a:p>
        </p:txBody>
      </p:sp>
      <p:sp>
        <p:nvSpPr>
          <p:cNvPr id="16387" name="Rectangle 3"/>
          <p:cNvSpPr>
            <a:spLocks noGrp="1" noChangeArrowheads="1"/>
          </p:cNvSpPr>
          <p:nvPr>
            <p:ph type="body" idx="4294967295"/>
          </p:nvPr>
        </p:nvSpPr>
        <p:spPr>
          <a:xfrm>
            <a:off x="492125" y="1454150"/>
            <a:ext cx="8270875" cy="4572000"/>
          </a:xfrm>
        </p:spPr>
        <p:txBody>
          <a:bodyPr/>
          <a:lstStyle/>
          <a:p>
            <a:pPr marL="400050" indent="-400050" eaLnBrk="1" hangingPunct="1">
              <a:lnSpc>
                <a:spcPct val="90000"/>
              </a:lnSpc>
            </a:pPr>
            <a:r>
              <a:rPr lang="en-US" sz="2800" dirty="0" smtClean="0">
                <a:cs typeface="Microsoft Sans Serif" pitchFamily="34" charset="0"/>
              </a:rPr>
              <a:t>Ethical issues concerned with personal information ownership have been usefully summarized by Mason (1986) into four areas:</a:t>
            </a:r>
          </a:p>
          <a:p>
            <a:pPr marL="400050" indent="-400050" eaLnBrk="1" hangingPunct="1">
              <a:lnSpc>
                <a:spcPct val="90000"/>
              </a:lnSpc>
              <a:buFont typeface="Wingdings 3" pitchFamily="18" charset="2"/>
              <a:buAutoNum type="arabicPeriod"/>
            </a:pPr>
            <a:r>
              <a:rPr lang="en-US" sz="2800" i="1" u="sng" dirty="0" smtClean="0">
                <a:cs typeface="Microsoft Sans Serif" pitchFamily="34" charset="0"/>
              </a:rPr>
              <a:t>Privacy</a:t>
            </a:r>
            <a:r>
              <a:rPr lang="en-US" sz="2800" dirty="0" smtClean="0">
                <a:cs typeface="Microsoft Sans Serif" pitchFamily="34" charset="0"/>
              </a:rPr>
              <a:t> </a:t>
            </a:r>
            <a:r>
              <a:rPr lang="en-US" sz="2800" dirty="0" smtClean="0">
                <a:cs typeface="Arial" pitchFamily="34" charset="0"/>
              </a:rPr>
              <a:t>–</a:t>
            </a:r>
            <a:r>
              <a:rPr lang="en-US" sz="2800" dirty="0" smtClean="0">
                <a:cs typeface="Microsoft Sans Serif" pitchFamily="34" charset="0"/>
              </a:rPr>
              <a:t> what information is held about the individual?</a:t>
            </a:r>
          </a:p>
          <a:p>
            <a:pPr marL="400050" indent="-400050" eaLnBrk="1" hangingPunct="1">
              <a:lnSpc>
                <a:spcPct val="90000"/>
              </a:lnSpc>
              <a:buFont typeface="Wingdings 3" pitchFamily="18" charset="2"/>
              <a:buAutoNum type="arabicPeriod"/>
            </a:pPr>
            <a:r>
              <a:rPr lang="en-US" sz="2800" i="1" u="sng" dirty="0" smtClean="0">
                <a:cs typeface="Microsoft Sans Serif" pitchFamily="34" charset="0"/>
              </a:rPr>
              <a:t>Accuracy</a:t>
            </a:r>
            <a:r>
              <a:rPr lang="en-US" sz="2800" dirty="0" smtClean="0">
                <a:cs typeface="Microsoft Sans Serif" pitchFamily="34" charset="0"/>
              </a:rPr>
              <a:t> </a:t>
            </a:r>
            <a:r>
              <a:rPr lang="en-US" sz="2800" dirty="0" smtClean="0">
                <a:cs typeface="Arial" pitchFamily="34" charset="0"/>
              </a:rPr>
              <a:t>–</a:t>
            </a:r>
            <a:r>
              <a:rPr lang="en-US" sz="2800" dirty="0" smtClean="0">
                <a:cs typeface="Microsoft Sans Serif" pitchFamily="34" charset="0"/>
              </a:rPr>
              <a:t> is it correct?</a:t>
            </a:r>
          </a:p>
          <a:p>
            <a:pPr marL="400050" indent="-400050" eaLnBrk="1" hangingPunct="1">
              <a:lnSpc>
                <a:spcPct val="90000"/>
              </a:lnSpc>
              <a:buFont typeface="Wingdings 3" pitchFamily="18" charset="2"/>
              <a:buAutoNum type="arabicPeriod"/>
            </a:pPr>
            <a:r>
              <a:rPr lang="en-US" sz="2800" i="1" u="sng" dirty="0" smtClean="0">
                <a:cs typeface="Microsoft Sans Serif" pitchFamily="34" charset="0"/>
              </a:rPr>
              <a:t>Property </a:t>
            </a:r>
            <a:r>
              <a:rPr lang="en-US" sz="2800" dirty="0" smtClean="0">
                <a:cs typeface="Arial" pitchFamily="34" charset="0"/>
              </a:rPr>
              <a:t>–</a:t>
            </a:r>
            <a:r>
              <a:rPr lang="en-US" sz="2800" dirty="0" smtClean="0">
                <a:cs typeface="Microsoft Sans Serif" pitchFamily="34" charset="0"/>
              </a:rPr>
              <a:t> who owns it and how can ownership be transferred?</a:t>
            </a:r>
          </a:p>
          <a:p>
            <a:pPr marL="400050" indent="-400050" eaLnBrk="1" hangingPunct="1">
              <a:lnSpc>
                <a:spcPct val="90000"/>
              </a:lnSpc>
              <a:buFont typeface="Wingdings 3" pitchFamily="18" charset="2"/>
              <a:buAutoNum type="arabicPeriod"/>
            </a:pPr>
            <a:r>
              <a:rPr lang="en-US" sz="2800" i="1" u="sng" dirty="0" smtClean="0">
                <a:cs typeface="Microsoft Sans Serif" pitchFamily="34" charset="0"/>
              </a:rPr>
              <a:t>Accessibility</a:t>
            </a:r>
            <a:r>
              <a:rPr lang="en-US" sz="2800" dirty="0" smtClean="0">
                <a:cs typeface="Microsoft Sans Serif" pitchFamily="34" charset="0"/>
              </a:rPr>
              <a:t> </a:t>
            </a:r>
            <a:r>
              <a:rPr lang="en-US" sz="2800" dirty="0" smtClean="0">
                <a:cs typeface="Arial" pitchFamily="34" charset="0"/>
              </a:rPr>
              <a:t>–</a:t>
            </a:r>
            <a:r>
              <a:rPr lang="en-US" sz="2800" dirty="0" smtClean="0">
                <a:cs typeface="Microsoft Sans Serif" pitchFamily="34" charset="0"/>
              </a:rPr>
              <a:t> who is allowed to access this information, and under which conditions?</a:t>
            </a:r>
          </a:p>
        </p:txBody>
      </p:sp>
    </p:spTree>
    <p:extLst>
      <p:ext uri="{BB962C8B-B14F-4D97-AF65-F5344CB8AC3E}">
        <p14:creationId xmlns:p14="http://schemas.microsoft.com/office/powerpoint/2010/main" val="139008806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6387">
                                            <p:txEl>
                                              <p:pRg st="1" end="1"/>
                                            </p:txEl>
                                          </p:spTgt>
                                        </p:tgtEl>
                                        <p:attrNameLst>
                                          <p:attrName>style.visibility</p:attrName>
                                        </p:attrNameLst>
                                      </p:cBhvr>
                                      <p:to>
                                        <p:strVal val="visible"/>
                                      </p:to>
                                    </p:set>
                                    <p:anim calcmode="lin" valueType="num">
                                      <p:cBhvr additive="base">
                                        <p:cTn id="7" dur="500" fill="hold"/>
                                        <p:tgtEl>
                                          <p:spTgt spid="16387">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638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6387">
                                            <p:txEl>
                                              <p:pRg st="2" end="2"/>
                                            </p:txEl>
                                          </p:spTgt>
                                        </p:tgtEl>
                                        <p:attrNameLst>
                                          <p:attrName>style.visibility</p:attrName>
                                        </p:attrNameLst>
                                      </p:cBhvr>
                                      <p:to>
                                        <p:strVal val="visible"/>
                                      </p:to>
                                    </p:set>
                                    <p:anim calcmode="lin" valueType="num">
                                      <p:cBhvr additive="base">
                                        <p:cTn id="13" dur="500" fill="hold"/>
                                        <p:tgtEl>
                                          <p:spTgt spid="16387">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638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16387">
                                            <p:txEl>
                                              <p:pRg st="3" end="3"/>
                                            </p:txEl>
                                          </p:spTgt>
                                        </p:tgtEl>
                                        <p:attrNameLst>
                                          <p:attrName>style.visibility</p:attrName>
                                        </p:attrNameLst>
                                      </p:cBhvr>
                                      <p:to>
                                        <p:strVal val="visible"/>
                                      </p:to>
                                    </p:set>
                                    <p:anim calcmode="lin" valueType="num">
                                      <p:cBhvr additive="base">
                                        <p:cTn id="19" dur="500" fill="hold"/>
                                        <p:tgtEl>
                                          <p:spTgt spid="16387">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6387">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16387">
                                            <p:txEl>
                                              <p:pRg st="4" end="4"/>
                                            </p:txEl>
                                          </p:spTgt>
                                        </p:tgtEl>
                                        <p:attrNameLst>
                                          <p:attrName>style.visibility</p:attrName>
                                        </p:attrNameLst>
                                      </p:cBhvr>
                                      <p:to>
                                        <p:strVal val="visible"/>
                                      </p:to>
                                    </p:set>
                                    <p:anim calcmode="lin" valueType="num">
                                      <p:cBhvr additive="base">
                                        <p:cTn id="25" dur="500" fill="hold"/>
                                        <p:tgtEl>
                                          <p:spTgt spid="16387">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6387">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4"/>
          <p:cNvSpPr txBox="1">
            <a:spLocks noChangeArrowheads="1"/>
          </p:cNvSpPr>
          <p:nvPr/>
        </p:nvSpPr>
        <p:spPr bwMode="auto">
          <a:xfrm>
            <a:off x="293688" y="5894388"/>
            <a:ext cx="8697912" cy="366712"/>
          </a:xfrm>
          <a:prstGeom prst="rect">
            <a:avLst/>
          </a:prstGeom>
          <a:noFill/>
          <a:ln w="9525">
            <a:noFill/>
            <a:miter lim="800000"/>
            <a:headEnd/>
            <a:tailEnd/>
          </a:ln>
        </p:spPr>
        <p:txBody>
          <a:bodyPr>
            <a:spAutoFit/>
          </a:bodyPr>
          <a:lstStyle/>
          <a:p>
            <a:pPr eaLnBrk="1" hangingPunct="1">
              <a:spcBef>
                <a:spcPct val="50000"/>
              </a:spcBef>
              <a:defRPr/>
            </a:pPr>
            <a:r>
              <a:rPr lang="en-GB" sz="1200" dirty="0">
                <a:latin typeface="+mn-lt"/>
                <a:cs typeface="Microsoft Sans Serif" pitchFamily="34" charset="0"/>
              </a:rPr>
              <a:t>Table 4.2 </a:t>
            </a:r>
            <a:r>
              <a:rPr lang="en-GB" sz="1800" dirty="0">
                <a:latin typeface="+mn-lt"/>
                <a:cs typeface="Microsoft Sans Serif" pitchFamily="34" charset="0"/>
              </a:rPr>
              <a:t> </a:t>
            </a:r>
            <a:r>
              <a:rPr lang="en-US" sz="1800" dirty="0">
                <a:latin typeface="+mn-lt"/>
                <a:cs typeface="Microsoft Sans Serif" pitchFamily="34" charset="0"/>
              </a:rPr>
              <a:t>Significant laws which control digital marketing</a:t>
            </a:r>
          </a:p>
        </p:txBody>
      </p:sp>
      <p:pic>
        <p:nvPicPr>
          <p:cNvPr id="19459" name="Picture 6" descr="M04NT00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620713"/>
            <a:ext cx="8382000" cy="500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0168031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 Box 4"/>
          <p:cNvSpPr txBox="1">
            <a:spLocks noChangeArrowheads="1"/>
          </p:cNvSpPr>
          <p:nvPr/>
        </p:nvSpPr>
        <p:spPr bwMode="auto">
          <a:xfrm>
            <a:off x="293688" y="5894388"/>
            <a:ext cx="8697912" cy="366712"/>
          </a:xfrm>
          <a:prstGeom prst="rect">
            <a:avLst/>
          </a:prstGeom>
          <a:noFill/>
          <a:ln w="9525">
            <a:noFill/>
            <a:miter lim="800000"/>
            <a:headEnd/>
            <a:tailEnd/>
          </a:ln>
        </p:spPr>
        <p:txBody>
          <a:bodyPr>
            <a:spAutoFit/>
          </a:bodyPr>
          <a:lstStyle/>
          <a:p>
            <a:pPr eaLnBrk="1" hangingPunct="1">
              <a:spcBef>
                <a:spcPct val="50000"/>
              </a:spcBef>
              <a:defRPr/>
            </a:pPr>
            <a:r>
              <a:rPr lang="en-GB" sz="1200" dirty="0">
                <a:latin typeface="+mn-lt"/>
                <a:cs typeface="Microsoft Sans Serif" pitchFamily="34" charset="0"/>
              </a:rPr>
              <a:t>Table 4.2 </a:t>
            </a:r>
            <a:r>
              <a:rPr lang="en-GB" sz="1800" dirty="0">
                <a:latin typeface="+mn-lt"/>
                <a:cs typeface="Microsoft Sans Serif" pitchFamily="34" charset="0"/>
              </a:rPr>
              <a:t> </a:t>
            </a:r>
            <a:r>
              <a:rPr lang="en-US" sz="1800" dirty="0">
                <a:latin typeface="+mn-lt"/>
                <a:cs typeface="Microsoft Sans Serif" pitchFamily="34" charset="0"/>
              </a:rPr>
              <a:t>Significant laws which control digital marketing (Continued)</a:t>
            </a:r>
          </a:p>
        </p:txBody>
      </p:sp>
      <p:pic>
        <p:nvPicPr>
          <p:cNvPr id="20483" name="Picture 6" descr="Z:\Graphics\Powerpoint\PE_UK\PE217-Chaffey\Final files\GIF\CH04\M04NT02B.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762000"/>
            <a:ext cx="8382000" cy="4959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8597414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 Box 4"/>
          <p:cNvSpPr txBox="1">
            <a:spLocks noChangeArrowheads="1"/>
          </p:cNvSpPr>
          <p:nvPr/>
        </p:nvSpPr>
        <p:spPr bwMode="auto">
          <a:xfrm>
            <a:off x="293688" y="5894388"/>
            <a:ext cx="8697912" cy="366712"/>
          </a:xfrm>
          <a:prstGeom prst="rect">
            <a:avLst/>
          </a:prstGeom>
          <a:noFill/>
          <a:ln w="9525">
            <a:noFill/>
            <a:miter lim="800000"/>
            <a:headEnd/>
            <a:tailEnd/>
          </a:ln>
        </p:spPr>
        <p:txBody>
          <a:bodyPr>
            <a:spAutoFit/>
          </a:bodyPr>
          <a:lstStyle/>
          <a:p>
            <a:pPr eaLnBrk="1" hangingPunct="1">
              <a:spcBef>
                <a:spcPct val="50000"/>
              </a:spcBef>
              <a:defRPr/>
            </a:pPr>
            <a:r>
              <a:rPr lang="en-GB" sz="1200">
                <a:latin typeface="+mn-lt"/>
                <a:cs typeface="Microsoft Sans Serif" pitchFamily="34" charset="0"/>
              </a:rPr>
              <a:t>Table 4.6 </a:t>
            </a:r>
            <a:r>
              <a:rPr lang="en-GB" sz="1800">
                <a:latin typeface="+mn-lt"/>
                <a:cs typeface="Microsoft Sans Serif" pitchFamily="34" charset="0"/>
              </a:rPr>
              <a:t> </a:t>
            </a:r>
            <a:r>
              <a:rPr lang="en-US" sz="1800">
                <a:latin typeface="+mn-lt"/>
                <a:cs typeface="Microsoft Sans Serif" pitchFamily="34" charset="0"/>
              </a:rPr>
              <a:t>Types of information collected online and related technologies</a:t>
            </a:r>
          </a:p>
        </p:txBody>
      </p:sp>
      <p:pic>
        <p:nvPicPr>
          <p:cNvPr id="21507" name="Picture 6" descr="Z:\Graphics\Powerpoint\PE_UK\PE217-Chaffey\Final files\GIF\CH04\M04NT06A.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1517650"/>
            <a:ext cx="8382000" cy="335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903687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4"/>
          <p:cNvSpPr txBox="1">
            <a:spLocks noChangeArrowheads="1"/>
          </p:cNvSpPr>
          <p:nvPr/>
        </p:nvSpPr>
        <p:spPr bwMode="auto">
          <a:xfrm>
            <a:off x="293688" y="5894388"/>
            <a:ext cx="8697912" cy="366712"/>
          </a:xfrm>
          <a:prstGeom prst="rect">
            <a:avLst/>
          </a:prstGeom>
          <a:noFill/>
          <a:ln w="9525">
            <a:noFill/>
            <a:miter lim="800000"/>
            <a:headEnd/>
            <a:tailEnd/>
          </a:ln>
        </p:spPr>
        <p:txBody>
          <a:bodyPr>
            <a:spAutoFit/>
          </a:bodyPr>
          <a:lstStyle/>
          <a:p>
            <a:pPr eaLnBrk="1" hangingPunct="1">
              <a:spcBef>
                <a:spcPct val="50000"/>
              </a:spcBef>
              <a:defRPr/>
            </a:pPr>
            <a:r>
              <a:rPr lang="en-GB" sz="1200" dirty="0">
                <a:latin typeface="+mn-lt"/>
                <a:cs typeface="Microsoft Sans Serif" pitchFamily="34" charset="0"/>
              </a:rPr>
              <a:t>Table 4.6 </a:t>
            </a:r>
            <a:r>
              <a:rPr lang="en-GB" sz="1800" dirty="0">
                <a:latin typeface="+mn-lt"/>
                <a:cs typeface="Microsoft Sans Serif" pitchFamily="34" charset="0"/>
              </a:rPr>
              <a:t> </a:t>
            </a:r>
            <a:r>
              <a:rPr lang="en-US" sz="1800" dirty="0">
                <a:latin typeface="+mn-lt"/>
                <a:cs typeface="Microsoft Sans Serif" pitchFamily="34" charset="0"/>
              </a:rPr>
              <a:t>Types of information collected online and related technologies (Continued)</a:t>
            </a:r>
          </a:p>
        </p:txBody>
      </p:sp>
      <p:pic>
        <p:nvPicPr>
          <p:cNvPr id="22531" name="Picture 6" descr="Z:\Graphics\Powerpoint\PE_UK\PE217-Chaffey\Final files\GIF\CH04\M04NT06B.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762000"/>
            <a:ext cx="8382000" cy="477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0414702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idx="4294967295"/>
          </p:nvPr>
        </p:nvSpPr>
        <p:spPr>
          <a:xfrm>
            <a:off x="381000" y="214313"/>
            <a:ext cx="8382000" cy="641350"/>
          </a:xfrm>
        </p:spPr>
        <p:txBody>
          <a:bodyPr/>
          <a:lstStyle/>
          <a:p>
            <a:pPr algn="ctr" eaLnBrk="1" hangingPunct="1"/>
            <a:r>
              <a:rPr lang="en-GB" sz="3200" b="1" u="sng" dirty="0" smtClean="0">
                <a:solidFill>
                  <a:srgbClr val="FF0000"/>
                </a:solidFill>
                <a:cs typeface="Microsoft Sans Serif" pitchFamily="34" charset="0"/>
              </a:rPr>
              <a:t>Ethics </a:t>
            </a:r>
            <a:r>
              <a:rPr lang="en-GB" sz="3200" b="1" u="sng" dirty="0" smtClean="0">
                <a:solidFill>
                  <a:srgbClr val="FF0000"/>
                </a:solidFill>
                <a:cs typeface="Arial" pitchFamily="34" charset="0"/>
              </a:rPr>
              <a:t>–</a:t>
            </a:r>
            <a:r>
              <a:rPr lang="en-GB" sz="3200" b="1" u="sng" dirty="0" smtClean="0">
                <a:solidFill>
                  <a:srgbClr val="FF0000"/>
                </a:solidFill>
                <a:cs typeface="Microsoft Sans Serif" pitchFamily="34" charset="0"/>
              </a:rPr>
              <a:t> Fletcher’s View</a:t>
            </a:r>
            <a:endParaRPr lang="en-US" sz="3200" b="1" u="sng" dirty="0" smtClean="0">
              <a:solidFill>
                <a:srgbClr val="FF0000"/>
              </a:solidFill>
              <a:cs typeface="Microsoft Sans Serif" pitchFamily="34" charset="0"/>
            </a:endParaRPr>
          </a:p>
        </p:txBody>
      </p:sp>
      <p:sp>
        <p:nvSpPr>
          <p:cNvPr id="21507" name="Rectangle 3"/>
          <p:cNvSpPr>
            <a:spLocks noGrp="1" noChangeArrowheads="1"/>
          </p:cNvSpPr>
          <p:nvPr>
            <p:ph type="body" idx="4294967295"/>
          </p:nvPr>
        </p:nvSpPr>
        <p:spPr>
          <a:xfrm>
            <a:off x="487363" y="1466850"/>
            <a:ext cx="8275637" cy="4832350"/>
          </a:xfrm>
        </p:spPr>
        <p:txBody>
          <a:bodyPr>
            <a:spAutoFit/>
          </a:bodyPr>
          <a:lstStyle/>
          <a:p>
            <a:pPr marL="400050" indent="-400050" defTabSz="400050" eaLnBrk="1" hangingPunct="1">
              <a:lnSpc>
                <a:spcPct val="90000"/>
              </a:lnSpc>
            </a:pPr>
            <a:r>
              <a:rPr lang="en-US" sz="2800" dirty="0" smtClean="0">
                <a:cs typeface="Microsoft Sans Serif" pitchFamily="34" charset="0"/>
              </a:rPr>
              <a:t>Fletcher (2001) provides an alternative perspective, raising these issues of concern for both the individual and the marketer:</a:t>
            </a:r>
          </a:p>
          <a:p>
            <a:pPr marL="400050" indent="-400050" defTabSz="400050" eaLnBrk="1" hangingPunct="1">
              <a:lnSpc>
                <a:spcPct val="90000"/>
              </a:lnSpc>
              <a:buFontTx/>
              <a:buNone/>
            </a:pPr>
            <a:endParaRPr lang="en-US" sz="2800" dirty="0" smtClean="0">
              <a:cs typeface="Microsoft Sans Serif" pitchFamily="34" charset="0"/>
            </a:endParaRPr>
          </a:p>
          <a:p>
            <a:pPr marL="400050" indent="-400050" defTabSz="400050" eaLnBrk="1" hangingPunct="1">
              <a:lnSpc>
                <a:spcPct val="90000"/>
              </a:lnSpc>
              <a:buFont typeface="Wingdings 2" pitchFamily="18" charset="2"/>
              <a:buAutoNum type="arabicPeriod"/>
            </a:pPr>
            <a:r>
              <a:rPr lang="en-US" sz="2800" u="sng" dirty="0" smtClean="0">
                <a:cs typeface="Microsoft Sans Serif" pitchFamily="34" charset="0"/>
              </a:rPr>
              <a:t>Transparency</a:t>
            </a:r>
            <a:r>
              <a:rPr lang="en-US" sz="2800" dirty="0" smtClean="0">
                <a:cs typeface="Microsoft Sans Serif" pitchFamily="34" charset="0"/>
              </a:rPr>
              <a:t> </a:t>
            </a:r>
            <a:r>
              <a:rPr lang="en-US" sz="2800" dirty="0" smtClean="0">
                <a:cs typeface="Arial" pitchFamily="34" charset="0"/>
              </a:rPr>
              <a:t>–</a:t>
            </a:r>
            <a:r>
              <a:rPr lang="en-US" sz="2800" dirty="0" smtClean="0">
                <a:cs typeface="Microsoft Sans Serif" pitchFamily="34" charset="0"/>
              </a:rPr>
              <a:t> who is collecting what information?</a:t>
            </a:r>
          </a:p>
          <a:p>
            <a:pPr marL="400050" indent="-400050" defTabSz="400050" eaLnBrk="1" hangingPunct="1">
              <a:lnSpc>
                <a:spcPct val="90000"/>
              </a:lnSpc>
              <a:buFontTx/>
              <a:buNone/>
            </a:pPr>
            <a:endParaRPr lang="en-US" sz="2800" dirty="0" smtClean="0">
              <a:cs typeface="Microsoft Sans Serif" pitchFamily="34" charset="0"/>
            </a:endParaRPr>
          </a:p>
          <a:p>
            <a:pPr marL="400050" indent="-400050" defTabSz="400050" eaLnBrk="1" hangingPunct="1">
              <a:lnSpc>
                <a:spcPct val="90000"/>
              </a:lnSpc>
              <a:buFontTx/>
              <a:buNone/>
            </a:pPr>
            <a:r>
              <a:rPr lang="en-US" sz="2800" dirty="0" smtClean="0">
                <a:cs typeface="Microsoft Sans Serif" pitchFamily="34" charset="0"/>
              </a:rPr>
              <a:t>2.  </a:t>
            </a:r>
            <a:r>
              <a:rPr lang="en-US" sz="2800" u="sng" dirty="0" smtClean="0">
                <a:cs typeface="Microsoft Sans Serif" pitchFamily="34" charset="0"/>
              </a:rPr>
              <a:t>Security</a:t>
            </a:r>
            <a:r>
              <a:rPr lang="en-US" sz="2800" dirty="0" smtClean="0">
                <a:cs typeface="Microsoft Sans Serif" pitchFamily="34" charset="0"/>
              </a:rPr>
              <a:t> </a:t>
            </a:r>
            <a:r>
              <a:rPr lang="en-US" sz="2800" dirty="0" smtClean="0">
                <a:cs typeface="Arial" pitchFamily="34" charset="0"/>
              </a:rPr>
              <a:t>–</a:t>
            </a:r>
            <a:r>
              <a:rPr lang="en-US" sz="2800" dirty="0" smtClean="0">
                <a:cs typeface="Microsoft Sans Serif" pitchFamily="34" charset="0"/>
              </a:rPr>
              <a:t> how is information protected once collected by a company?</a:t>
            </a:r>
          </a:p>
          <a:p>
            <a:pPr marL="400050" indent="-400050" defTabSz="400050" eaLnBrk="1" hangingPunct="1">
              <a:lnSpc>
                <a:spcPct val="90000"/>
              </a:lnSpc>
              <a:buFontTx/>
              <a:buNone/>
            </a:pPr>
            <a:endParaRPr lang="en-US" sz="2800" dirty="0" smtClean="0">
              <a:cs typeface="Microsoft Sans Serif" pitchFamily="34" charset="0"/>
            </a:endParaRPr>
          </a:p>
          <a:p>
            <a:pPr marL="400050" indent="-400050" defTabSz="400050" eaLnBrk="1" hangingPunct="1">
              <a:lnSpc>
                <a:spcPct val="90000"/>
              </a:lnSpc>
              <a:buFontTx/>
              <a:buNone/>
            </a:pPr>
            <a:r>
              <a:rPr lang="en-US" sz="2800" dirty="0" smtClean="0">
                <a:cs typeface="Microsoft Sans Serif" pitchFamily="34" charset="0"/>
              </a:rPr>
              <a:t>3. </a:t>
            </a:r>
            <a:r>
              <a:rPr lang="en-US" sz="2800" u="sng" dirty="0" smtClean="0">
                <a:cs typeface="Microsoft Sans Serif" pitchFamily="34" charset="0"/>
              </a:rPr>
              <a:t>Liability</a:t>
            </a:r>
            <a:r>
              <a:rPr lang="en-US" sz="2800" dirty="0" smtClean="0">
                <a:cs typeface="Microsoft Sans Serif" pitchFamily="34" charset="0"/>
              </a:rPr>
              <a:t> </a:t>
            </a:r>
            <a:r>
              <a:rPr lang="en-US" sz="2800" dirty="0" smtClean="0">
                <a:cs typeface="Arial" pitchFamily="34" charset="0"/>
              </a:rPr>
              <a:t>–</a:t>
            </a:r>
            <a:r>
              <a:rPr lang="en-US" sz="2800" dirty="0" smtClean="0">
                <a:cs typeface="Microsoft Sans Serif" pitchFamily="34" charset="0"/>
              </a:rPr>
              <a:t> who is responsible if data is abused?</a:t>
            </a:r>
          </a:p>
        </p:txBody>
      </p:sp>
    </p:spTree>
    <p:extLst>
      <p:ext uri="{BB962C8B-B14F-4D97-AF65-F5344CB8AC3E}">
        <p14:creationId xmlns:p14="http://schemas.microsoft.com/office/powerpoint/2010/main" val="129453563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1507">
                                            <p:txEl>
                                              <p:pRg st="2" end="2"/>
                                            </p:txEl>
                                          </p:spTgt>
                                        </p:tgtEl>
                                        <p:attrNameLst>
                                          <p:attrName>style.visibility</p:attrName>
                                        </p:attrNameLst>
                                      </p:cBhvr>
                                      <p:to>
                                        <p:strVal val="visible"/>
                                      </p:to>
                                    </p:set>
                                    <p:anim calcmode="lin" valueType="num">
                                      <p:cBhvr additive="base">
                                        <p:cTn id="7" dur="500" fill="hold"/>
                                        <p:tgtEl>
                                          <p:spTgt spid="21507">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150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1507">
                                            <p:txEl>
                                              <p:pRg st="4" end="4"/>
                                            </p:txEl>
                                          </p:spTgt>
                                        </p:tgtEl>
                                        <p:attrNameLst>
                                          <p:attrName>style.visibility</p:attrName>
                                        </p:attrNameLst>
                                      </p:cBhvr>
                                      <p:to>
                                        <p:strVal val="visible"/>
                                      </p:to>
                                    </p:set>
                                    <p:anim calcmode="lin" valueType="num">
                                      <p:cBhvr additive="base">
                                        <p:cTn id="13" dur="500" fill="hold"/>
                                        <p:tgtEl>
                                          <p:spTgt spid="21507">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1507">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21507">
                                            <p:txEl>
                                              <p:pRg st="6" end="6"/>
                                            </p:txEl>
                                          </p:spTgt>
                                        </p:tgtEl>
                                        <p:attrNameLst>
                                          <p:attrName>style.visibility</p:attrName>
                                        </p:attrNameLst>
                                      </p:cBhvr>
                                      <p:to>
                                        <p:strVal val="visible"/>
                                      </p:to>
                                    </p:set>
                                    <p:anim calcmode="lin" valueType="num">
                                      <p:cBhvr additive="base">
                                        <p:cTn id="19" dur="500" fill="hold"/>
                                        <p:tgtEl>
                                          <p:spTgt spid="21507">
                                            <p:txEl>
                                              <p:pRg st="6" end="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1507">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idx="4294967295"/>
          </p:nvPr>
        </p:nvSpPr>
        <p:spPr>
          <a:xfrm>
            <a:off x="381000" y="188640"/>
            <a:ext cx="8382000" cy="935310"/>
          </a:xfrm>
        </p:spPr>
        <p:txBody>
          <a:bodyPr/>
          <a:lstStyle/>
          <a:p>
            <a:pPr algn="ctr" eaLnBrk="1" hangingPunct="1"/>
            <a:r>
              <a:rPr lang="en-GB" sz="3200" b="1" u="sng" dirty="0" smtClean="0">
                <a:solidFill>
                  <a:srgbClr val="FF0000"/>
                </a:solidFill>
                <a:cs typeface="Microsoft Sans Serif" pitchFamily="34" charset="0"/>
              </a:rPr>
              <a:t>The Eight Principles for Data Protection</a:t>
            </a:r>
            <a:endParaRPr lang="en-US" sz="3200" b="1" u="sng" dirty="0" smtClean="0">
              <a:solidFill>
                <a:srgbClr val="FF0000"/>
              </a:solidFill>
              <a:cs typeface="Microsoft Sans Serif" pitchFamily="34" charset="0"/>
            </a:endParaRPr>
          </a:p>
        </p:txBody>
      </p:sp>
      <p:sp useBgFill="1">
        <p:nvSpPr>
          <p:cNvPr id="24579" name="Rectangle 3"/>
          <p:cNvSpPr>
            <a:spLocks noGrp="1" noChangeArrowheads="1"/>
          </p:cNvSpPr>
          <p:nvPr>
            <p:ph type="body" idx="4294967295"/>
          </p:nvPr>
        </p:nvSpPr>
        <p:spPr>
          <a:xfrm>
            <a:off x="492125" y="1462088"/>
            <a:ext cx="8270875" cy="4233862"/>
          </a:xfrm>
        </p:spPr>
        <p:txBody>
          <a:bodyPr>
            <a:spAutoFit/>
          </a:bodyPr>
          <a:lstStyle/>
          <a:p>
            <a:pPr marL="400050" indent="-400050" eaLnBrk="1" hangingPunct="1">
              <a:lnSpc>
                <a:spcPct val="90000"/>
              </a:lnSpc>
              <a:spcBef>
                <a:spcPct val="10000"/>
              </a:spcBef>
            </a:pPr>
            <a:r>
              <a:rPr lang="en-US" sz="2800" dirty="0" smtClean="0">
                <a:cs typeface="Microsoft Sans Serif" pitchFamily="34" charset="0"/>
              </a:rPr>
              <a:t>Fairly and lawfully processed</a:t>
            </a:r>
          </a:p>
          <a:p>
            <a:pPr marL="400050" indent="-400050" eaLnBrk="1" hangingPunct="1">
              <a:lnSpc>
                <a:spcPct val="90000"/>
              </a:lnSpc>
              <a:spcBef>
                <a:spcPct val="10000"/>
              </a:spcBef>
            </a:pPr>
            <a:r>
              <a:rPr lang="en-US" sz="2800" dirty="0" smtClean="0">
                <a:cs typeface="Microsoft Sans Serif" pitchFamily="34" charset="0"/>
              </a:rPr>
              <a:t>Processed for limited purposes</a:t>
            </a:r>
          </a:p>
          <a:p>
            <a:pPr marL="400050" indent="-400050" eaLnBrk="1" hangingPunct="1">
              <a:lnSpc>
                <a:spcPct val="90000"/>
              </a:lnSpc>
              <a:spcBef>
                <a:spcPct val="10000"/>
              </a:spcBef>
            </a:pPr>
            <a:r>
              <a:rPr lang="en-US" sz="2800" dirty="0" smtClean="0">
                <a:cs typeface="Microsoft Sans Serif" pitchFamily="34" charset="0"/>
              </a:rPr>
              <a:t>Adequate, relevant and not excessive</a:t>
            </a:r>
          </a:p>
          <a:p>
            <a:pPr marL="400050" indent="-400050" eaLnBrk="1" hangingPunct="1">
              <a:lnSpc>
                <a:spcPct val="90000"/>
              </a:lnSpc>
              <a:spcBef>
                <a:spcPct val="10000"/>
              </a:spcBef>
            </a:pPr>
            <a:r>
              <a:rPr lang="en-US" sz="2800" dirty="0" smtClean="0">
                <a:cs typeface="Microsoft Sans Serif" pitchFamily="34" charset="0"/>
              </a:rPr>
              <a:t>Accurate</a:t>
            </a:r>
          </a:p>
          <a:p>
            <a:pPr marL="400050" indent="-400050" eaLnBrk="1" hangingPunct="1">
              <a:lnSpc>
                <a:spcPct val="90000"/>
              </a:lnSpc>
              <a:spcBef>
                <a:spcPct val="10000"/>
              </a:spcBef>
            </a:pPr>
            <a:r>
              <a:rPr lang="en-US" sz="2800" dirty="0" smtClean="0">
                <a:cs typeface="Microsoft Sans Serif" pitchFamily="34" charset="0"/>
              </a:rPr>
              <a:t>Not kept longer than necessary</a:t>
            </a:r>
          </a:p>
          <a:p>
            <a:pPr marL="400050" indent="-400050" eaLnBrk="1" hangingPunct="1">
              <a:lnSpc>
                <a:spcPct val="90000"/>
              </a:lnSpc>
              <a:spcBef>
                <a:spcPct val="10000"/>
              </a:spcBef>
            </a:pPr>
            <a:r>
              <a:rPr lang="en-US" sz="2800" dirty="0" smtClean="0">
                <a:cs typeface="Microsoft Sans Serif" pitchFamily="34" charset="0"/>
              </a:rPr>
              <a:t>Processed in accordance with the data subject's rights</a:t>
            </a:r>
          </a:p>
          <a:p>
            <a:pPr marL="400050" indent="-400050" eaLnBrk="1" hangingPunct="1">
              <a:lnSpc>
                <a:spcPct val="90000"/>
              </a:lnSpc>
              <a:spcBef>
                <a:spcPct val="10000"/>
              </a:spcBef>
            </a:pPr>
            <a:r>
              <a:rPr lang="en-US" sz="2800" dirty="0" smtClean="0">
                <a:cs typeface="Microsoft Sans Serif" pitchFamily="34" charset="0"/>
              </a:rPr>
              <a:t>Secure</a:t>
            </a:r>
          </a:p>
          <a:p>
            <a:pPr marL="400050" indent="-400050" eaLnBrk="1" hangingPunct="1">
              <a:lnSpc>
                <a:spcPct val="90000"/>
              </a:lnSpc>
              <a:spcBef>
                <a:spcPct val="10000"/>
              </a:spcBef>
            </a:pPr>
            <a:r>
              <a:rPr lang="en-US" sz="2800" dirty="0" smtClean="0">
                <a:cs typeface="Microsoft Sans Serif" pitchFamily="34" charset="0"/>
              </a:rPr>
              <a:t>Not transferred to countries without adequate protection.</a:t>
            </a:r>
          </a:p>
        </p:txBody>
      </p:sp>
      <p:sp>
        <p:nvSpPr>
          <p:cNvPr id="27652" name="Text Box 4"/>
          <p:cNvSpPr txBox="1">
            <a:spLocks noChangeArrowheads="1"/>
          </p:cNvSpPr>
          <p:nvPr/>
        </p:nvSpPr>
        <p:spPr bwMode="auto">
          <a:xfrm>
            <a:off x="4876800" y="5824538"/>
            <a:ext cx="3930650" cy="457200"/>
          </a:xfrm>
          <a:prstGeom prst="rect">
            <a:avLst/>
          </a:prstGeom>
          <a:noFill/>
          <a:ln w="9525">
            <a:noFill/>
            <a:miter lim="800000"/>
            <a:headEnd/>
            <a:tailEnd/>
          </a:ln>
        </p:spPr>
        <p:txBody>
          <a:bodyPr wrap="none">
            <a:spAutoFit/>
          </a:bodyPr>
          <a:lstStyle/>
          <a:p>
            <a:pPr>
              <a:defRPr/>
            </a:pPr>
            <a:r>
              <a:rPr lang="en-US" i="1" dirty="0">
                <a:solidFill>
                  <a:schemeClr val="bg1"/>
                </a:solidFill>
                <a:latin typeface="+mn-lt"/>
              </a:rPr>
              <a:t>www.dataprotection.gov.uk </a:t>
            </a:r>
          </a:p>
        </p:txBody>
      </p:sp>
    </p:spTree>
    <p:extLst>
      <p:ext uri="{BB962C8B-B14F-4D97-AF65-F5344CB8AC3E}">
        <p14:creationId xmlns:p14="http://schemas.microsoft.com/office/powerpoint/2010/main" val="271680856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4"/>
          <p:cNvSpPr txBox="1">
            <a:spLocks noChangeArrowheads="1"/>
          </p:cNvSpPr>
          <p:nvPr/>
        </p:nvSpPr>
        <p:spPr bwMode="auto">
          <a:xfrm>
            <a:off x="263525" y="5892800"/>
            <a:ext cx="8697913"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pitchFamily="18" charset="0"/>
              </a:defRPr>
            </a:lvl1pPr>
            <a:lvl2pPr marL="742950" indent="-285750">
              <a:defRPr sz="2400">
                <a:solidFill>
                  <a:schemeClr val="tx1"/>
                </a:solidFill>
                <a:latin typeface="Times" pitchFamily="18" charset="0"/>
              </a:defRPr>
            </a:lvl2pPr>
            <a:lvl3pPr marL="1143000" indent="-228600">
              <a:defRPr sz="2400">
                <a:solidFill>
                  <a:schemeClr val="tx1"/>
                </a:solidFill>
                <a:latin typeface="Times" pitchFamily="18" charset="0"/>
              </a:defRPr>
            </a:lvl3pPr>
            <a:lvl4pPr marL="1600200" indent="-228600">
              <a:defRPr sz="2400">
                <a:solidFill>
                  <a:schemeClr val="tx1"/>
                </a:solidFill>
                <a:latin typeface="Times" pitchFamily="18" charset="0"/>
              </a:defRPr>
            </a:lvl4pPr>
            <a:lvl5pPr marL="2057400" indent="-228600">
              <a:defRPr sz="2400">
                <a:solidFill>
                  <a:schemeClr val="tx1"/>
                </a:solidFill>
                <a:latin typeface="Times" pitchFamily="18" charset="0"/>
              </a:defRPr>
            </a:lvl5pPr>
            <a:lvl6pPr marL="2514600" indent="-228600" eaLnBrk="0" fontAlgn="base" hangingPunct="0">
              <a:spcBef>
                <a:spcPct val="0"/>
              </a:spcBef>
              <a:spcAft>
                <a:spcPct val="0"/>
              </a:spcAft>
              <a:defRPr sz="2400">
                <a:solidFill>
                  <a:schemeClr val="tx1"/>
                </a:solidFill>
                <a:latin typeface="Times" pitchFamily="18" charset="0"/>
              </a:defRPr>
            </a:lvl6pPr>
            <a:lvl7pPr marL="2971800" indent="-228600" eaLnBrk="0" fontAlgn="base" hangingPunct="0">
              <a:spcBef>
                <a:spcPct val="0"/>
              </a:spcBef>
              <a:spcAft>
                <a:spcPct val="0"/>
              </a:spcAft>
              <a:defRPr sz="2400">
                <a:solidFill>
                  <a:schemeClr val="tx1"/>
                </a:solidFill>
                <a:latin typeface="Times" pitchFamily="18" charset="0"/>
              </a:defRPr>
            </a:lvl7pPr>
            <a:lvl8pPr marL="3429000" indent="-228600" eaLnBrk="0" fontAlgn="base" hangingPunct="0">
              <a:spcBef>
                <a:spcPct val="0"/>
              </a:spcBef>
              <a:spcAft>
                <a:spcPct val="0"/>
              </a:spcAft>
              <a:defRPr sz="2400">
                <a:solidFill>
                  <a:schemeClr val="tx1"/>
                </a:solidFill>
                <a:latin typeface="Times" pitchFamily="18" charset="0"/>
              </a:defRPr>
            </a:lvl8pPr>
            <a:lvl9pPr marL="3886200" indent="-228600" eaLnBrk="0" fontAlgn="base" hangingPunct="0">
              <a:spcBef>
                <a:spcPct val="0"/>
              </a:spcBef>
              <a:spcAft>
                <a:spcPct val="0"/>
              </a:spcAft>
              <a:defRPr sz="2400">
                <a:solidFill>
                  <a:schemeClr val="tx1"/>
                </a:solidFill>
                <a:latin typeface="Times" pitchFamily="18" charset="0"/>
              </a:defRPr>
            </a:lvl9pPr>
          </a:lstStyle>
          <a:p>
            <a:pPr eaLnBrk="1" hangingPunct="1">
              <a:spcBef>
                <a:spcPct val="50000"/>
              </a:spcBef>
            </a:pPr>
            <a:r>
              <a:rPr lang="en-GB" sz="1200" dirty="0">
                <a:latin typeface="Arial" pitchFamily="34" charset="0"/>
              </a:rPr>
              <a:t>Table 4.5 </a:t>
            </a:r>
            <a:r>
              <a:rPr lang="en-GB" sz="1800" dirty="0">
                <a:latin typeface="Arial" pitchFamily="34" charset="0"/>
              </a:rPr>
              <a:t> </a:t>
            </a:r>
            <a:r>
              <a:rPr lang="en-US" sz="1800" dirty="0">
                <a:latin typeface="Arial" pitchFamily="34" charset="0"/>
              </a:rPr>
              <a:t>Identity fraud categories in the UK</a:t>
            </a:r>
            <a:endParaRPr lang="en-US" sz="800" dirty="0">
              <a:latin typeface="Arial" pitchFamily="34" charset="0"/>
            </a:endParaRPr>
          </a:p>
        </p:txBody>
      </p:sp>
      <p:pic>
        <p:nvPicPr>
          <p:cNvPr id="25603" name="Picture 5" descr="M04NT00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62100" y="222250"/>
            <a:ext cx="6019800" cy="562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7912497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sz="3600" dirty="0">
                <a:solidFill>
                  <a:schemeClr val="tx2"/>
                </a:solidFill>
              </a:rPr>
              <a:t>Identity fraud up by </a:t>
            </a:r>
            <a:r>
              <a:rPr lang="en-CA" sz="3600" dirty="0">
                <a:solidFill>
                  <a:srgbClr val="C00000"/>
                </a:solidFill>
              </a:rPr>
              <a:t>27%</a:t>
            </a:r>
            <a:r>
              <a:rPr lang="en-CA" sz="3600" dirty="0">
                <a:solidFill>
                  <a:schemeClr val="tx2"/>
                </a:solidFill>
              </a:rPr>
              <a:t> in first quarter of 2015</a:t>
            </a:r>
            <a:r>
              <a:rPr lang="en-CA" dirty="0"/>
              <a:t/>
            </a:r>
            <a:br>
              <a:rPr lang="en-CA" dirty="0"/>
            </a:br>
            <a:endParaRPr lang="en-CA" dirty="0"/>
          </a:p>
        </p:txBody>
      </p:sp>
      <p:sp>
        <p:nvSpPr>
          <p:cNvPr id="3" name="Content Placeholder 2"/>
          <p:cNvSpPr>
            <a:spLocks noGrp="1"/>
          </p:cNvSpPr>
          <p:nvPr>
            <p:ph idx="1"/>
          </p:nvPr>
        </p:nvSpPr>
        <p:spPr/>
        <p:txBody>
          <a:bodyPr>
            <a:normAutofit fontScale="32500" lnSpcReduction="20000"/>
          </a:bodyPr>
          <a:lstStyle/>
          <a:p>
            <a:r>
              <a:rPr lang="en-CA" sz="7400" dirty="0"/>
              <a:t>The number of recorded victims of identity fraud increased by 31%, from 24,482 to 32,058.</a:t>
            </a:r>
          </a:p>
          <a:p>
            <a:r>
              <a:rPr lang="en-CA" sz="7400" dirty="0"/>
              <a:t>Credit cards (14,103 confirmed cases - 41% of all identity frauds) and bank accounts (9,349 cases - 27% of all identity frauds) are the identity criminals’ preferred targets.</a:t>
            </a:r>
          </a:p>
          <a:p>
            <a:r>
              <a:rPr lang="en-CA" sz="7400" dirty="0"/>
              <a:t>Over 80% of all identity fraud in the first quarter was attempted or perpetrated online.</a:t>
            </a:r>
          </a:p>
          <a:p>
            <a:r>
              <a:rPr lang="en-CA" sz="7400" dirty="0"/>
              <a:t>The average age for both male and female identity fraud victims is 46 years old.</a:t>
            </a:r>
          </a:p>
          <a:p>
            <a:r>
              <a:rPr lang="en-CA" sz="7400" dirty="0"/>
              <a:t>Those in the 21-30 age range continue to be increasingly targeted - 3,970 people in this age range were targeted by identity criminals (16% of all identity fraud victims): a 26% increase from 2014.</a:t>
            </a:r>
          </a:p>
          <a:p>
            <a:pPr marL="0" indent="0">
              <a:buNone/>
            </a:pPr>
            <a:r>
              <a:rPr lang="en-CA" dirty="0" smtClean="0"/>
              <a:t>			</a:t>
            </a:r>
          </a:p>
          <a:p>
            <a:pPr marL="0" indent="0">
              <a:buNone/>
            </a:pPr>
            <a:r>
              <a:rPr lang="en-CA" dirty="0"/>
              <a:t>	</a:t>
            </a:r>
            <a:r>
              <a:rPr lang="en-CA" dirty="0" smtClean="0"/>
              <a:t>					</a:t>
            </a:r>
            <a:r>
              <a:rPr lang="en-CA" sz="2600" dirty="0" smtClean="0">
                <a:solidFill>
                  <a:schemeClr val="tx2"/>
                </a:solidFill>
              </a:rPr>
              <a:t>Source: CIFAS, UK</a:t>
            </a:r>
            <a:endParaRPr lang="en-CA" sz="2600" dirty="0">
              <a:solidFill>
                <a:schemeClr val="tx2"/>
              </a:solidFill>
            </a:endParaRPr>
          </a:p>
        </p:txBody>
      </p:sp>
    </p:spTree>
    <p:extLst>
      <p:ext uri="{BB962C8B-B14F-4D97-AF65-F5344CB8AC3E}">
        <p14:creationId xmlns:p14="http://schemas.microsoft.com/office/powerpoint/2010/main" val="17820269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 Box 4"/>
          <p:cNvSpPr txBox="1">
            <a:spLocks noChangeArrowheads="1"/>
          </p:cNvSpPr>
          <p:nvPr/>
        </p:nvSpPr>
        <p:spPr bwMode="auto">
          <a:xfrm>
            <a:off x="263525" y="5892800"/>
            <a:ext cx="869791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pitchFamily="18" charset="0"/>
              </a:defRPr>
            </a:lvl1pPr>
            <a:lvl2pPr marL="742950" indent="-285750">
              <a:defRPr sz="2400">
                <a:solidFill>
                  <a:schemeClr val="tx1"/>
                </a:solidFill>
                <a:latin typeface="Times" pitchFamily="18" charset="0"/>
              </a:defRPr>
            </a:lvl2pPr>
            <a:lvl3pPr marL="1143000" indent="-228600">
              <a:defRPr sz="2400">
                <a:solidFill>
                  <a:schemeClr val="tx1"/>
                </a:solidFill>
                <a:latin typeface="Times" pitchFamily="18" charset="0"/>
              </a:defRPr>
            </a:lvl3pPr>
            <a:lvl4pPr marL="1600200" indent="-228600">
              <a:defRPr sz="2400">
                <a:solidFill>
                  <a:schemeClr val="tx1"/>
                </a:solidFill>
                <a:latin typeface="Times" pitchFamily="18" charset="0"/>
              </a:defRPr>
            </a:lvl4pPr>
            <a:lvl5pPr marL="2057400" indent="-228600">
              <a:defRPr sz="2400">
                <a:solidFill>
                  <a:schemeClr val="tx1"/>
                </a:solidFill>
                <a:latin typeface="Times" pitchFamily="18" charset="0"/>
              </a:defRPr>
            </a:lvl5pPr>
            <a:lvl6pPr marL="2514600" indent="-228600" eaLnBrk="0" fontAlgn="base" hangingPunct="0">
              <a:spcBef>
                <a:spcPct val="0"/>
              </a:spcBef>
              <a:spcAft>
                <a:spcPct val="0"/>
              </a:spcAft>
              <a:defRPr sz="2400">
                <a:solidFill>
                  <a:schemeClr val="tx1"/>
                </a:solidFill>
                <a:latin typeface="Times" pitchFamily="18" charset="0"/>
              </a:defRPr>
            </a:lvl6pPr>
            <a:lvl7pPr marL="2971800" indent="-228600" eaLnBrk="0" fontAlgn="base" hangingPunct="0">
              <a:spcBef>
                <a:spcPct val="0"/>
              </a:spcBef>
              <a:spcAft>
                <a:spcPct val="0"/>
              </a:spcAft>
              <a:defRPr sz="2400">
                <a:solidFill>
                  <a:schemeClr val="tx1"/>
                </a:solidFill>
                <a:latin typeface="Times" pitchFamily="18" charset="0"/>
              </a:defRPr>
            </a:lvl7pPr>
            <a:lvl8pPr marL="3429000" indent="-228600" eaLnBrk="0" fontAlgn="base" hangingPunct="0">
              <a:spcBef>
                <a:spcPct val="0"/>
              </a:spcBef>
              <a:spcAft>
                <a:spcPct val="0"/>
              </a:spcAft>
              <a:defRPr sz="2400">
                <a:solidFill>
                  <a:schemeClr val="tx1"/>
                </a:solidFill>
                <a:latin typeface="Times" pitchFamily="18" charset="0"/>
              </a:defRPr>
            </a:lvl8pPr>
            <a:lvl9pPr marL="3886200" indent="-228600" eaLnBrk="0" fontAlgn="base" hangingPunct="0">
              <a:spcBef>
                <a:spcPct val="0"/>
              </a:spcBef>
              <a:spcAft>
                <a:spcPct val="0"/>
              </a:spcAft>
              <a:defRPr sz="2400">
                <a:solidFill>
                  <a:schemeClr val="tx1"/>
                </a:solidFill>
                <a:latin typeface="Times" pitchFamily="18" charset="0"/>
              </a:defRPr>
            </a:lvl9pPr>
          </a:lstStyle>
          <a:p>
            <a:pPr eaLnBrk="1" hangingPunct="1">
              <a:spcBef>
                <a:spcPct val="50000"/>
              </a:spcBef>
            </a:pPr>
            <a:r>
              <a:rPr lang="en-GB" sz="1200" dirty="0">
                <a:latin typeface="Arial" pitchFamily="34" charset="0"/>
              </a:rPr>
              <a:t>Figure 4.8 </a:t>
            </a:r>
            <a:r>
              <a:rPr lang="en-GB" sz="1800" dirty="0">
                <a:latin typeface="Arial" pitchFamily="34" charset="0"/>
              </a:rPr>
              <a:t> </a:t>
            </a:r>
            <a:r>
              <a:rPr lang="en-US" sz="1800" dirty="0">
                <a:latin typeface="Arial" pitchFamily="34" charset="0"/>
              </a:rPr>
              <a:t>Information flows that need to be understood for compliance with data protection legislation</a:t>
            </a:r>
          </a:p>
        </p:txBody>
      </p:sp>
      <p:pic>
        <p:nvPicPr>
          <p:cNvPr id="27651" name="Picture 6" descr="Z:\Graphics\Powerpoint\PE_UK\PE217-Chaffey\Final files\GIF\CH04\M04NF008.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4900" y="338138"/>
            <a:ext cx="6934200" cy="540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4845952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idx="4294967295"/>
          </p:nvPr>
        </p:nvSpPr>
        <p:spPr>
          <a:xfrm>
            <a:off x="381000" y="207963"/>
            <a:ext cx="8382000" cy="641350"/>
          </a:xfrm>
        </p:spPr>
        <p:txBody>
          <a:bodyPr/>
          <a:lstStyle/>
          <a:p>
            <a:pPr algn="ctr" eaLnBrk="1" hangingPunct="1"/>
            <a:r>
              <a:rPr lang="en-GB" sz="3200" b="1" u="sng" dirty="0" smtClean="0">
                <a:solidFill>
                  <a:schemeClr val="tx2"/>
                </a:solidFill>
                <a:cs typeface="Microsoft Sans Serif" pitchFamily="34" charset="0"/>
              </a:rPr>
              <a:t>Localization</a:t>
            </a:r>
          </a:p>
        </p:txBody>
      </p:sp>
      <p:sp>
        <p:nvSpPr>
          <p:cNvPr id="27651" name="Rectangle 3"/>
          <p:cNvSpPr>
            <a:spLocks noGrp="1" noChangeArrowheads="1"/>
          </p:cNvSpPr>
          <p:nvPr>
            <p:ph type="body" idx="4294967295"/>
          </p:nvPr>
        </p:nvSpPr>
        <p:spPr>
          <a:xfrm>
            <a:off x="484188" y="989013"/>
            <a:ext cx="8278812" cy="5565775"/>
          </a:xfrm>
        </p:spPr>
        <p:txBody>
          <a:bodyPr>
            <a:spAutoFit/>
          </a:bodyPr>
          <a:lstStyle/>
          <a:p>
            <a:pPr marL="400050" indent="-400050" eaLnBrk="1" hangingPunct="1">
              <a:lnSpc>
                <a:spcPct val="95000"/>
              </a:lnSpc>
            </a:pPr>
            <a:r>
              <a:rPr lang="en-GB" sz="2400" dirty="0" smtClean="0">
                <a:cs typeface="Microsoft Sans Serif" pitchFamily="34" charset="0"/>
              </a:rPr>
              <a:t>Singh and Pereira (2005) provide an evaluation framework for the level of localization:</a:t>
            </a:r>
            <a:endParaRPr lang="en-GB" sz="2800" dirty="0" smtClean="0">
              <a:cs typeface="Microsoft Sans Serif" pitchFamily="34" charset="0"/>
            </a:endParaRPr>
          </a:p>
          <a:p>
            <a:pPr marL="1049338" lvl="1" indent="-363538" eaLnBrk="1" hangingPunct="1">
              <a:lnSpc>
                <a:spcPct val="95000"/>
              </a:lnSpc>
              <a:buSzTx/>
              <a:buFont typeface="Arial" pitchFamily="34" charset="0"/>
              <a:buChar char="–"/>
            </a:pPr>
            <a:r>
              <a:rPr lang="en-GB" sz="2200" b="1" dirty="0" smtClean="0">
                <a:cs typeface="Microsoft Sans Serif" pitchFamily="34" charset="0"/>
              </a:rPr>
              <a:t>Standardized websites (not localized)</a:t>
            </a:r>
            <a:r>
              <a:rPr lang="en-GB" sz="2200" dirty="0" smtClean="0">
                <a:cs typeface="Microsoft Sans Serif" pitchFamily="34" charset="0"/>
              </a:rPr>
              <a:t>.  A single site serves all customer segments (domestic and international)</a:t>
            </a:r>
          </a:p>
          <a:p>
            <a:pPr marL="1049338" lvl="1" indent="-363538" eaLnBrk="1" hangingPunct="1">
              <a:lnSpc>
                <a:spcPct val="95000"/>
              </a:lnSpc>
              <a:buSzTx/>
              <a:buFont typeface="Arial" pitchFamily="34" charset="0"/>
              <a:buChar char="–"/>
            </a:pPr>
            <a:endParaRPr lang="en-GB" sz="2200" dirty="0" smtClean="0">
              <a:cs typeface="Microsoft Sans Serif" pitchFamily="34" charset="0"/>
            </a:endParaRPr>
          </a:p>
          <a:p>
            <a:pPr marL="1049338" lvl="1" indent="-363538" eaLnBrk="1" hangingPunct="1">
              <a:lnSpc>
                <a:spcPct val="95000"/>
              </a:lnSpc>
              <a:buSzTx/>
              <a:buFont typeface="Arial" pitchFamily="34" charset="0"/>
              <a:buChar char="–"/>
            </a:pPr>
            <a:r>
              <a:rPr lang="en-GB" sz="2200" b="1" dirty="0" smtClean="0">
                <a:cs typeface="Microsoft Sans Serif" pitchFamily="34" charset="0"/>
              </a:rPr>
              <a:t>Semi-localized websites</a:t>
            </a:r>
            <a:r>
              <a:rPr lang="en-GB" sz="2200" dirty="0" smtClean="0">
                <a:cs typeface="Microsoft Sans Serif" pitchFamily="34" charset="0"/>
              </a:rPr>
              <a:t>.  A single site serves all customers; however, there will be contact information about foreign subsidiaries available for international customers. Many sites fall into this category</a:t>
            </a:r>
          </a:p>
          <a:p>
            <a:pPr marL="1049338" lvl="1" indent="-363538" eaLnBrk="1" hangingPunct="1">
              <a:lnSpc>
                <a:spcPct val="95000"/>
              </a:lnSpc>
              <a:buSzTx/>
              <a:buFont typeface="Arial" pitchFamily="34" charset="0"/>
              <a:buChar char="–"/>
            </a:pPr>
            <a:endParaRPr lang="en-GB" sz="2200" dirty="0" smtClean="0">
              <a:cs typeface="Microsoft Sans Serif" pitchFamily="34" charset="0"/>
            </a:endParaRPr>
          </a:p>
          <a:p>
            <a:pPr marL="1049338" lvl="1" indent="-363538" eaLnBrk="1" hangingPunct="1">
              <a:lnSpc>
                <a:spcPct val="95000"/>
              </a:lnSpc>
              <a:buSzTx/>
              <a:buFont typeface="Arial" pitchFamily="34" charset="0"/>
              <a:buChar char="–"/>
            </a:pPr>
            <a:r>
              <a:rPr lang="en-GB" sz="2200" b="1" dirty="0" smtClean="0">
                <a:cs typeface="Microsoft Sans Serif" pitchFamily="34" charset="0"/>
              </a:rPr>
              <a:t>Localized websites</a:t>
            </a:r>
            <a:r>
              <a:rPr lang="en-GB" sz="2200" dirty="0" smtClean="0">
                <a:cs typeface="Microsoft Sans Serif" pitchFamily="34" charset="0"/>
              </a:rPr>
              <a:t>.  Country-specific websites with language translation for international customers, wherever relevant. 3M (www.3m.com) has adapted the websites for many countries to local language versions. It initially focused on the major websites</a:t>
            </a:r>
          </a:p>
        </p:txBody>
      </p:sp>
    </p:spTree>
    <p:extLst>
      <p:ext uri="{BB962C8B-B14F-4D97-AF65-F5344CB8AC3E}">
        <p14:creationId xmlns:p14="http://schemas.microsoft.com/office/powerpoint/2010/main" val="20761717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7651">
                                            <p:txEl>
                                              <p:pRg st="1" end="1"/>
                                            </p:txEl>
                                          </p:spTgt>
                                        </p:tgtEl>
                                        <p:attrNameLst>
                                          <p:attrName>style.visibility</p:attrName>
                                        </p:attrNameLst>
                                      </p:cBhvr>
                                      <p:to>
                                        <p:strVal val="visible"/>
                                      </p:to>
                                    </p:set>
                                    <p:anim calcmode="lin" valueType="num">
                                      <p:cBhvr additive="base">
                                        <p:cTn id="7" dur="500" fill="hold"/>
                                        <p:tgtEl>
                                          <p:spTgt spid="27651">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765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7651">
                                            <p:txEl>
                                              <p:pRg st="3" end="3"/>
                                            </p:txEl>
                                          </p:spTgt>
                                        </p:tgtEl>
                                        <p:attrNameLst>
                                          <p:attrName>style.visibility</p:attrName>
                                        </p:attrNameLst>
                                      </p:cBhvr>
                                      <p:to>
                                        <p:strVal val="visible"/>
                                      </p:to>
                                    </p:set>
                                    <p:anim calcmode="lin" valueType="num">
                                      <p:cBhvr additive="base">
                                        <p:cTn id="13" dur="500" fill="hold"/>
                                        <p:tgtEl>
                                          <p:spTgt spid="27651">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765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27651">
                                            <p:txEl>
                                              <p:pRg st="5" end="5"/>
                                            </p:txEl>
                                          </p:spTgt>
                                        </p:tgtEl>
                                        <p:attrNameLst>
                                          <p:attrName>style.visibility</p:attrName>
                                        </p:attrNameLst>
                                      </p:cBhvr>
                                      <p:to>
                                        <p:strVal val="visible"/>
                                      </p:to>
                                    </p:set>
                                    <p:anim calcmode="lin" valueType="num">
                                      <p:cBhvr additive="base">
                                        <p:cTn id="19" dur="500" fill="hold"/>
                                        <p:tgtEl>
                                          <p:spTgt spid="27651">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7651">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idx="4294967295"/>
          </p:nvPr>
        </p:nvSpPr>
        <p:spPr>
          <a:xfrm>
            <a:off x="381000" y="201613"/>
            <a:ext cx="8382000" cy="641350"/>
          </a:xfrm>
        </p:spPr>
        <p:txBody>
          <a:bodyPr/>
          <a:lstStyle/>
          <a:p>
            <a:pPr algn="ctr" eaLnBrk="1" hangingPunct="1"/>
            <a:r>
              <a:rPr lang="en-GB" sz="3200" b="1" u="sng" dirty="0" smtClean="0">
                <a:solidFill>
                  <a:schemeClr val="tx2"/>
                </a:solidFill>
              </a:rPr>
              <a:t>Localization (Continued)</a:t>
            </a:r>
          </a:p>
        </p:txBody>
      </p:sp>
      <p:sp>
        <p:nvSpPr>
          <p:cNvPr id="28675" name="Rectangle 3"/>
          <p:cNvSpPr>
            <a:spLocks noGrp="1" noChangeArrowheads="1"/>
          </p:cNvSpPr>
          <p:nvPr>
            <p:ph type="body" idx="4294967295"/>
          </p:nvPr>
        </p:nvSpPr>
        <p:spPr>
          <a:xfrm>
            <a:off x="279400" y="1452563"/>
            <a:ext cx="8483600" cy="4757737"/>
          </a:xfrm>
        </p:spPr>
        <p:txBody>
          <a:bodyPr>
            <a:spAutoFit/>
          </a:bodyPr>
          <a:lstStyle/>
          <a:p>
            <a:pPr marL="604838" lvl="1" indent="-388938" eaLnBrk="1" hangingPunct="1">
              <a:lnSpc>
                <a:spcPct val="95000"/>
              </a:lnSpc>
              <a:buFontTx/>
              <a:buChar char="•"/>
            </a:pPr>
            <a:r>
              <a:rPr lang="en-GB" sz="2400" b="1" dirty="0" smtClean="0"/>
              <a:t>Highly localized websites</a:t>
            </a:r>
            <a:r>
              <a:rPr lang="en-GB" sz="2400" dirty="0" smtClean="0"/>
              <a:t>.  Country-specific websites with language translation; they also include other localization efforts in terms of time, date, postcode, currency formats, etc. Dell (</a:t>
            </a:r>
            <a:r>
              <a:rPr lang="en-GB" sz="2400" i="1" dirty="0" smtClean="0"/>
              <a:t>www.dell.com</a:t>
            </a:r>
            <a:r>
              <a:rPr lang="en-GB" sz="2400" dirty="0" smtClean="0"/>
              <a:t>) provides highly localized websites</a:t>
            </a:r>
          </a:p>
          <a:p>
            <a:pPr marL="604838" lvl="1" indent="-388938" eaLnBrk="1" hangingPunct="1">
              <a:lnSpc>
                <a:spcPct val="95000"/>
              </a:lnSpc>
              <a:buFont typeface="Wingdings 2" pitchFamily="18" charset="2"/>
              <a:buNone/>
            </a:pPr>
            <a:endParaRPr lang="en-GB" sz="2400" dirty="0" smtClean="0"/>
          </a:p>
          <a:p>
            <a:pPr marL="604838" lvl="1" indent="-388938" eaLnBrk="1" hangingPunct="1">
              <a:lnSpc>
                <a:spcPct val="95000"/>
              </a:lnSpc>
              <a:buFontTx/>
              <a:buChar char="•"/>
            </a:pPr>
            <a:r>
              <a:rPr lang="en-GB" sz="2400" b="1" dirty="0" smtClean="0"/>
              <a:t>Culturally customized websites</a:t>
            </a:r>
            <a:r>
              <a:rPr lang="en-GB" sz="2400" dirty="0" smtClean="0"/>
              <a:t>. Websites reflecting complete ‘immersion’ in the culture of target customer segments; as such, targeting a particular country may mean providing multiple websites for that country depending on the dominant cultures present. Durex (</a:t>
            </a:r>
            <a:r>
              <a:rPr lang="en-GB" sz="2400" i="1" dirty="0" smtClean="0"/>
              <a:t>www.durex.com</a:t>
            </a:r>
            <a:r>
              <a:rPr lang="en-GB" sz="2400" dirty="0" smtClean="0"/>
              <a:t>) is a good example of a culturally customized website.</a:t>
            </a:r>
          </a:p>
        </p:txBody>
      </p:sp>
    </p:spTree>
    <p:extLst>
      <p:ext uri="{BB962C8B-B14F-4D97-AF65-F5344CB8AC3E}">
        <p14:creationId xmlns:p14="http://schemas.microsoft.com/office/powerpoint/2010/main" val="63026902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8675">
                                            <p:txEl>
                                              <p:pRg st="0" end="0"/>
                                            </p:txEl>
                                          </p:spTgt>
                                        </p:tgtEl>
                                        <p:attrNameLst>
                                          <p:attrName>style.visibility</p:attrName>
                                        </p:attrNameLst>
                                      </p:cBhvr>
                                      <p:to>
                                        <p:strVal val="visible"/>
                                      </p:to>
                                    </p:set>
                                    <p:anim calcmode="lin" valueType="num">
                                      <p:cBhvr additive="base">
                                        <p:cTn id="7" dur="500" fill="hold"/>
                                        <p:tgtEl>
                                          <p:spTgt spid="2867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867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8675">
                                            <p:txEl>
                                              <p:pRg st="2" end="2"/>
                                            </p:txEl>
                                          </p:spTgt>
                                        </p:tgtEl>
                                        <p:attrNameLst>
                                          <p:attrName>style.visibility</p:attrName>
                                        </p:attrNameLst>
                                      </p:cBhvr>
                                      <p:to>
                                        <p:strVal val="visible"/>
                                      </p:to>
                                    </p:set>
                                    <p:anim calcmode="lin" valueType="num">
                                      <p:cBhvr additive="base">
                                        <p:cTn id="13" dur="500" fill="hold"/>
                                        <p:tgtEl>
                                          <p:spTgt spid="28675">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8675">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idx="4294967295"/>
          </p:nvPr>
        </p:nvSpPr>
        <p:spPr>
          <a:xfrm>
            <a:off x="381000" y="207963"/>
            <a:ext cx="8382000" cy="641350"/>
          </a:xfrm>
        </p:spPr>
        <p:txBody>
          <a:bodyPr/>
          <a:lstStyle/>
          <a:p>
            <a:pPr algn="ctr" eaLnBrk="1" hangingPunct="1"/>
            <a:r>
              <a:rPr lang="en-GB" sz="3200" b="1" u="sng" dirty="0" smtClean="0">
                <a:solidFill>
                  <a:schemeClr val="tx2"/>
                </a:solidFill>
                <a:cs typeface="Microsoft Sans Serif" pitchFamily="34" charset="0"/>
              </a:rPr>
              <a:t>Economic / Political</a:t>
            </a:r>
            <a:endParaRPr lang="en-US" sz="3200" b="1" u="sng" dirty="0" smtClean="0">
              <a:solidFill>
                <a:schemeClr val="tx2"/>
              </a:solidFill>
              <a:cs typeface="Microsoft Sans Serif" pitchFamily="34" charset="0"/>
            </a:endParaRPr>
          </a:p>
        </p:txBody>
      </p:sp>
      <p:sp>
        <p:nvSpPr>
          <p:cNvPr id="35843" name="Rectangle 3"/>
          <p:cNvSpPr>
            <a:spLocks noGrp="1" noChangeArrowheads="1"/>
          </p:cNvSpPr>
          <p:nvPr>
            <p:ph type="body" idx="4294967295"/>
          </p:nvPr>
        </p:nvSpPr>
        <p:spPr>
          <a:xfrm>
            <a:off x="487363" y="1455738"/>
            <a:ext cx="8501062" cy="4764381"/>
          </a:xfrm>
        </p:spPr>
        <p:txBody>
          <a:bodyPr>
            <a:spAutoFit/>
          </a:bodyPr>
          <a:lstStyle/>
          <a:p>
            <a:pPr marL="400050" indent="-400050" eaLnBrk="1" hangingPunct="1">
              <a:lnSpc>
                <a:spcPct val="90000"/>
              </a:lnSpc>
            </a:pPr>
            <a:r>
              <a:rPr lang="en-US" dirty="0" smtClean="0">
                <a:cs typeface="Microsoft Sans Serif" pitchFamily="34" charset="0"/>
              </a:rPr>
              <a:t>Ensuring companies competitiveness</a:t>
            </a:r>
          </a:p>
          <a:p>
            <a:pPr marL="1058863" lvl="1" indent="-373063" eaLnBrk="1" hangingPunct="1">
              <a:lnSpc>
                <a:spcPct val="90000"/>
              </a:lnSpc>
              <a:buSzTx/>
              <a:buFont typeface="Arial" pitchFamily="34" charset="0"/>
              <a:buChar char="–"/>
            </a:pPr>
            <a:r>
              <a:rPr lang="en-US" dirty="0" smtClean="0">
                <a:cs typeface="Microsoft Sans Serif" pitchFamily="34" charset="0"/>
              </a:rPr>
              <a:t>Funding for education and technology</a:t>
            </a:r>
          </a:p>
          <a:p>
            <a:pPr marL="1058863" lvl="1" indent="-373063" eaLnBrk="1" hangingPunct="1">
              <a:lnSpc>
                <a:spcPct val="90000"/>
              </a:lnSpc>
              <a:buSzTx/>
              <a:buFont typeface="Arial" pitchFamily="34" charset="0"/>
              <a:buChar char="–"/>
            </a:pPr>
            <a:r>
              <a:rPr lang="en-US" dirty="0" smtClean="0">
                <a:cs typeface="Microsoft Sans Serif" pitchFamily="34" charset="0"/>
              </a:rPr>
              <a:t>Promoting new technology for example, broadband 12% in UK, 70% Taiwan, South Korea</a:t>
            </a:r>
          </a:p>
          <a:p>
            <a:pPr marL="400050" indent="-400050" eaLnBrk="1" hangingPunct="1">
              <a:lnSpc>
                <a:spcPct val="90000"/>
              </a:lnSpc>
            </a:pPr>
            <a:r>
              <a:rPr lang="en-US" dirty="0" smtClean="0">
                <a:cs typeface="Microsoft Sans Serif" pitchFamily="34" charset="0"/>
              </a:rPr>
              <a:t>Achieving government efficiencies</a:t>
            </a:r>
          </a:p>
          <a:p>
            <a:pPr marL="1058863" lvl="1" indent="-373063" eaLnBrk="1" hangingPunct="1">
              <a:lnSpc>
                <a:spcPct val="90000"/>
              </a:lnSpc>
              <a:buSzTx/>
              <a:buFont typeface="Arial" pitchFamily="34" charset="0"/>
              <a:buChar char="–"/>
            </a:pPr>
            <a:r>
              <a:rPr lang="en-US" dirty="0" smtClean="0">
                <a:cs typeface="Microsoft Sans Serif" pitchFamily="34" charset="0"/>
              </a:rPr>
              <a:t>E-government </a:t>
            </a:r>
            <a:r>
              <a:rPr lang="en-US" dirty="0" smtClean="0">
                <a:cs typeface="Arial" pitchFamily="34" charset="0"/>
              </a:rPr>
              <a:t>–</a:t>
            </a:r>
            <a:r>
              <a:rPr lang="en-US" dirty="0" smtClean="0">
                <a:cs typeface="Microsoft Sans Serif" pitchFamily="34" charset="0"/>
              </a:rPr>
              <a:t> all </a:t>
            </a:r>
            <a:r>
              <a:rPr lang="en-US" dirty="0" smtClean="0">
                <a:cs typeface="Microsoft Sans Serif" pitchFamily="34" charset="0"/>
              </a:rPr>
              <a:t>Canadian </a:t>
            </a:r>
            <a:r>
              <a:rPr lang="en-US" dirty="0" smtClean="0">
                <a:cs typeface="Microsoft Sans Serif" pitchFamily="34" charset="0"/>
              </a:rPr>
              <a:t>services online by </a:t>
            </a:r>
            <a:r>
              <a:rPr lang="en-US" dirty="0" smtClean="0">
                <a:cs typeface="Microsoft Sans Serif" pitchFamily="34" charset="0"/>
              </a:rPr>
              <a:t>2007?</a:t>
            </a:r>
            <a:endParaRPr lang="en-US" dirty="0" smtClean="0">
              <a:cs typeface="Microsoft Sans Serif" pitchFamily="34" charset="0"/>
            </a:endParaRPr>
          </a:p>
          <a:p>
            <a:pPr marL="1058863" lvl="1" indent="-373063" eaLnBrk="1" hangingPunct="1">
              <a:lnSpc>
                <a:spcPct val="90000"/>
              </a:lnSpc>
              <a:buSzTx/>
              <a:buFont typeface="Arial" pitchFamily="34" charset="0"/>
              <a:buChar char="–"/>
            </a:pPr>
            <a:r>
              <a:rPr lang="en-US" dirty="0" smtClean="0">
                <a:cs typeface="Microsoft Sans Serif" pitchFamily="34" charset="0"/>
              </a:rPr>
              <a:t>Singapore ‘Intelligent Island’</a:t>
            </a:r>
          </a:p>
          <a:p>
            <a:pPr marL="400050" indent="-400050" eaLnBrk="1" hangingPunct="1">
              <a:lnSpc>
                <a:spcPct val="90000"/>
              </a:lnSpc>
            </a:pPr>
            <a:r>
              <a:rPr lang="en-US" dirty="0" smtClean="0">
                <a:cs typeface="Microsoft Sans Serif" pitchFamily="34" charset="0"/>
              </a:rPr>
              <a:t>Taxation regimes</a:t>
            </a:r>
          </a:p>
          <a:p>
            <a:pPr marL="1058863" lvl="1" indent="-373063" eaLnBrk="1" hangingPunct="1">
              <a:lnSpc>
                <a:spcPct val="90000"/>
              </a:lnSpc>
              <a:buSzTx/>
              <a:buFont typeface="Arial" pitchFamily="34" charset="0"/>
              <a:buChar char="–"/>
            </a:pPr>
            <a:r>
              <a:rPr lang="en-US" dirty="0" smtClean="0">
                <a:cs typeface="Microsoft Sans Serif" pitchFamily="34" charset="0"/>
              </a:rPr>
              <a:t>Legislation for offshore trading.</a:t>
            </a:r>
          </a:p>
        </p:txBody>
      </p:sp>
    </p:spTree>
    <p:extLst>
      <p:ext uri="{BB962C8B-B14F-4D97-AF65-F5344CB8AC3E}">
        <p14:creationId xmlns:p14="http://schemas.microsoft.com/office/powerpoint/2010/main" val="350108888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ext Box 4"/>
          <p:cNvSpPr txBox="1">
            <a:spLocks noChangeArrowheads="1"/>
          </p:cNvSpPr>
          <p:nvPr/>
        </p:nvSpPr>
        <p:spPr bwMode="auto">
          <a:xfrm>
            <a:off x="263525" y="5753100"/>
            <a:ext cx="8880475" cy="733425"/>
          </a:xfrm>
          <a:prstGeom prst="rect">
            <a:avLst/>
          </a:prstGeom>
          <a:noFill/>
          <a:ln w="9525">
            <a:noFill/>
            <a:miter lim="800000"/>
            <a:headEnd/>
            <a:tailEnd/>
          </a:ln>
        </p:spPr>
        <p:txBody>
          <a:bodyPr>
            <a:spAutoFit/>
          </a:bodyPr>
          <a:lstStyle>
            <a:lvl1pPr>
              <a:defRPr sz="2400">
                <a:solidFill>
                  <a:schemeClr val="tx1"/>
                </a:solidFill>
                <a:latin typeface="Times" pitchFamily="18" charset="0"/>
              </a:defRPr>
            </a:lvl1pPr>
            <a:lvl2pPr marL="742950" indent="-285750">
              <a:defRPr sz="2400">
                <a:solidFill>
                  <a:schemeClr val="tx1"/>
                </a:solidFill>
                <a:latin typeface="Times" pitchFamily="18" charset="0"/>
              </a:defRPr>
            </a:lvl2pPr>
            <a:lvl3pPr marL="1143000" indent="-228600">
              <a:defRPr sz="2400">
                <a:solidFill>
                  <a:schemeClr val="tx1"/>
                </a:solidFill>
                <a:latin typeface="Times" pitchFamily="18" charset="0"/>
              </a:defRPr>
            </a:lvl3pPr>
            <a:lvl4pPr marL="1600200" indent="-228600">
              <a:defRPr sz="2400">
                <a:solidFill>
                  <a:schemeClr val="tx1"/>
                </a:solidFill>
                <a:latin typeface="Times" pitchFamily="18" charset="0"/>
              </a:defRPr>
            </a:lvl4pPr>
            <a:lvl5pPr marL="2057400" indent="-228600">
              <a:defRPr sz="2400">
                <a:solidFill>
                  <a:schemeClr val="tx1"/>
                </a:solidFill>
                <a:latin typeface="Times" pitchFamily="18" charset="0"/>
              </a:defRPr>
            </a:lvl5pPr>
            <a:lvl6pPr marL="2514600" indent="-228600" eaLnBrk="0" fontAlgn="base" hangingPunct="0">
              <a:spcBef>
                <a:spcPct val="0"/>
              </a:spcBef>
              <a:spcAft>
                <a:spcPct val="0"/>
              </a:spcAft>
              <a:defRPr sz="2400">
                <a:solidFill>
                  <a:schemeClr val="tx1"/>
                </a:solidFill>
                <a:latin typeface="Times" pitchFamily="18" charset="0"/>
              </a:defRPr>
            </a:lvl6pPr>
            <a:lvl7pPr marL="2971800" indent="-228600" eaLnBrk="0" fontAlgn="base" hangingPunct="0">
              <a:spcBef>
                <a:spcPct val="0"/>
              </a:spcBef>
              <a:spcAft>
                <a:spcPct val="0"/>
              </a:spcAft>
              <a:defRPr sz="2400">
                <a:solidFill>
                  <a:schemeClr val="tx1"/>
                </a:solidFill>
                <a:latin typeface="Times" pitchFamily="18" charset="0"/>
              </a:defRPr>
            </a:lvl7pPr>
            <a:lvl8pPr marL="3429000" indent="-228600" eaLnBrk="0" fontAlgn="base" hangingPunct="0">
              <a:spcBef>
                <a:spcPct val="0"/>
              </a:spcBef>
              <a:spcAft>
                <a:spcPct val="0"/>
              </a:spcAft>
              <a:defRPr sz="2400">
                <a:solidFill>
                  <a:schemeClr val="tx1"/>
                </a:solidFill>
                <a:latin typeface="Times" pitchFamily="18" charset="0"/>
              </a:defRPr>
            </a:lvl8pPr>
            <a:lvl9pPr marL="3886200" indent="-228600" eaLnBrk="0" fontAlgn="base" hangingPunct="0">
              <a:spcBef>
                <a:spcPct val="0"/>
              </a:spcBef>
              <a:spcAft>
                <a:spcPct val="0"/>
              </a:spcAft>
              <a:defRPr sz="2400">
                <a:solidFill>
                  <a:schemeClr val="tx1"/>
                </a:solidFill>
                <a:latin typeface="Times" pitchFamily="18" charset="0"/>
              </a:defRPr>
            </a:lvl9pPr>
          </a:lstStyle>
          <a:p>
            <a:r>
              <a:rPr lang="en-GB" sz="1200">
                <a:solidFill>
                  <a:srgbClr val="000000"/>
                </a:solidFill>
                <a:latin typeface="Arial" pitchFamily="34" charset="0"/>
                <a:cs typeface="Microsoft Sans Serif" pitchFamily="34" charset="0"/>
              </a:rPr>
              <a:t>Figure 4.11 </a:t>
            </a:r>
            <a:r>
              <a:rPr lang="en-GB" sz="1800">
                <a:solidFill>
                  <a:srgbClr val="000000"/>
                </a:solidFill>
                <a:latin typeface="Arial" pitchFamily="34" charset="0"/>
                <a:cs typeface="Microsoft Sans Serif" pitchFamily="34" charset="0"/>
              </a:rPr>
              <a:t> </a:t>
            </a:r>
            <a:r>
              <a:rPr lang="en-US" sz="1800">
                <a:solidFill>
                  <a:srgbClr val="000000"/>
                </a:solidFill>
                <a:latin typeface="Arial" pitchFamily="34" charset="0"/>
                <a:cs typeface="Microsoft Sans Serif" pitchFamily="34" charset="0"/>
              </a:rPr>
              <a:t>A framework describing the e-economy</a:t>
            </a:r>
            <a:br>
              <a:rPr lang="en-US" sz="1800">
                <a:solidFill>
                  <a:srgbClr val="000000"/>
                </a:solidFill>
                <a:latin typeface="Arial" pitchFamily="34" charset="0"/>
                <a:cs typeface="Microsoft Sans Serif" pitchFamily="34" charset="0"/>
              </a:rPr>
            </a:br>
            <a:r>
              <a:rPr lang="en-US" sz="800" i="1">
                <a:solidFill>
                  <a:srgbClr val="000000"/>
                </a:solidFill>
                <a:latin typeface="Arial" pitchFamily="34" charset="0"/>
              </a:rPr>
              <a:t>Source</a:t>
            </a:r>
            <a:r>
              <a:rPr lang="en-US" sz="800">
                <a:solidFill>
                  <a:srgbClr val="000000"/>
                </a:solidFill>
                <a:latin typeface="Arial" pitchFamily="34" charset="0"/>
              </a:rPr>
              <a:t>: from International E-Economy: Benchmarking the World’s Most Effective Policy for the E-Economy, report published 19 November, London, </a:t>
            </a:r>
            <a:br>
              <a:rPr lang="en-US" sz="800">
                <a:solidFill>
                  <a:srgbClr val="000000"/>
                </a:solidFill>
                <a:latin typeface="Arial" pitchFamily="34" charset="0"/>
              </a:rPr>
            </a:br>
            <a:r>
              <a:rPr lang="en-US" sz="800">
                <a:solidFill>
                  <a:srgbClr val="000000"/>
                </a:solidFill>
                <a:latin typeface="Arial" pitchFamily="34" charset="0"/>
              </a:rPr>
              <a:t>www.e-envoy.gov.uk/oee/nsf/sections/summit_benchmarking/$file/indexpage.htm (Booz Allen Hamilton 2002), Crown Copyright material is reproduced with permission under the terms of the Click-Use Licence</a:t>
            </a:r>
          </a:p>
        </p:txBody>
      </p:sp>
      <p:pic>
        <p:nvPicPr>
          <p:cNvPr id="33795" name="Picture 6" descr="M04NF01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2800" y="361950"/>
            <a:ext cx="7516813" cy="530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7458849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idx="4294967295"/>
          </p:nvPr>
        </p:nvSpPr>
        <p:spPr>
          <a:xfrm>
            <a:off x="381000" y="239713"/>
            <a:ext cx="8382000" cy="584200"/>
          </a:xfrm>
        </p:spPr>
        <p:txBody>
          <a:bodyPr>
            <a:spAutoFit/>
          </a:bodyPr>
          <a:lstStyle/>
          <a:p>
            <a:pPr algn="ctr" eaLnBrk="1" hangingPunct="1"/>
            <a:r>
              <a:rPr lang="en-GB" sz="3200" b="1" u="sng" dirty="0" smtClean="0">
                <a:solidFill>
                  <a:schemeClr val="tx2"/>
                </a:solidFill>
                <a:cs typeface="Microsoft Sans Serif" pitchFamily="34" charset="0"/>
              </a:rPr>
              <a:t>Technological Issues</a:t>
            </a:r>
            <a:endParaRPr lang="en-US" sz="3200" b="1" u="sng" dirty="0" smtClean="0">
              <a:solidFill>
                <a:schemeClr val="tx2"/>
              </a:solidFill>
              <a:cs typeface="Microsoft Sans Serif" pitchFamily="34" charset="0"/>
            </a:endParaRPr>
          </a:p>
        </p:txBody>
      </p:sp>
      <p:sp>
        <p:nvSpPr>
          <p:cNvPr id="37891" name="Rectangle 3"/>
          <p:cNvSpPr>
            <a:spLocks noGrp="1" noChangeArrowheads="1"/>
          </p:cNvSpPr>
          <p:nvPr>
            <p:ph type="body" idx="4294967295"/>
          </p:nvPr>
        </p:nvSpPr>
        <p:spPr>
          <a:xfrm>
            <a:off x="492125" y="1420813"/>
            <a:ext cx="8382000" cy="3477875"/>
          </a:xfrm>
        </p:spPr>
        <p:txBody>
          <a:bodyPr>
            <a:spAutoFit/>
          </a:bodyPr>
          <a:lstStyle/>
          <a:p>
            <a:pPr marL="400050" indent="-400050" eaLnBrk="1" hangingPunct="1"/>
            <a:r>
              <a:rPr lang="en-US" sz="2800" dirty="0" smtClean="0">
                <a:cs typeface="Microsoft Sans Serif" pitchFamily="34" charset="0"/>
              </a:rPr>
              <a:t>Rate of change</a:t>
            </a:r>
          </a:p>
          <a:p>
            <a:pPr marL="1158875" lvl="1" indent="-473075" eaLnBrk="1" hangingPunct="1">
              <a:buSzTx/>
              <a:buFont typeface="Arial" pitchFamily="34" charset="0"/>
              <a:buChar char="–"/>
            </a:pPr>
            <a:r>
              <a:rPr lang="en-US" dirty="0" smtClean="0">
                <a:cs typeface="Microsoft Sans Serif" pitchFamily="34" charset="0"/>
              </a:rPr>
              <a:t>Which new technologies should we adopt?</a:t>
            </a:r>
          </a:p>
          <a:p>
            <a:pPr marL="1657350" lvl="2" indent="-384175" eaLnBrk="1" hangingPunct="1">
              <a:buSzTx/>
              <a:buFontTx/>
              <a:buChar char="•"/>
            </a:pPr>
            <a:r>
              <a:rPr lang="en-US" dirty="0" smtClean="0">
                <a:cs typeface="Microsoft Sans Serif" pitchFamily="34" charset="0"/>
              </a:rPr>
              <a:t>Monitoring for new techniques</a:t>
            </a:r>
          </a:p>
          <a:p>
            <a:pPr marL="1657350" lvl="2" indent="-384175" eaLnBrk="1" hangingPunct="1">
              <a:buSzTx/>
              <a:buFontTx/>
              <a:buChar char="•"/>
            </a:pPr>
            <a:r>
              <a:rPr lang="en-US" dirty="0" smtClean="0">
                <a:cs typeface="Microsoft Sans Serif" pitchFamily="34" charset="0"/>
              </a:rPr>
              <a:t>Evaluation, </a:t>
            </a:r>
            <a:r>
              <a:rPr lang="en-US" dirty="0" smtClean="0">
                <a:cs typeface="Microsoft Sans Serif" pitchFamily="34" charset="0"/>
              </a:rPr>
              <a:t>are we early adopters?</a:t>
            </a:r>
          </a:p>
          <a:p>
            <a:pPr marL="1657350" lvl="2" indent="-384175" eaLnBrk="1" hangingPunct="1">
              <a:buSzTx/>
              <a:buFontTx/>
              <a:buChar char="•"/>
            </a:pPr>
            <a:r>
              <a:rPr lang="en-US" dirty="0" smtClean="0">
                <a:cs typeface="Microsoft Sans Serif" pitchFamily="34" charset="0"/>
              </a:rPr>
              <a:t>Re-skilling and training</a:t>
            </a:r>
          </a:p>
          <a:p>
            <a:pPr marL="1657350" lvl="2" indent="-384175" eaLnBrk="1" hangingPunct="1">
              <a:buFont typeface="Arial" pitchFamily="34" charset="0"/>
              <a:buNone/>
            </a:pPr>
            <a:endParaRPr lang="en-US" sz="3200" dirty="0" smtClean="0">
              <a:cs typeface="Microsoft Sans Serif" pitchFamily="34" charset="0"/>
            </a:endParaRPr>
          </a:p>
          <a:p>
            <a:pPr marL="400050" indent="-400050" eaLnBrk="1" hangingPunct="1"/>
            <a:r>
              <a:rPr lang="en-US" sz="2800" dirty="0" smtClean="0">
                <a:cs typeface="Microsoft Sans Serif" pitchFamily="34" charset="0"/>
              </a:rPr>
              <a:t>Are our systems secure?</a:t>
            </a:r>
          </a:p>
        </p:txBody>
      </p:sp>
    </p:spTree>
    <p:extLst>
      <p:ext uri="{BB962C8B-B14F-4D97-AF65-F5344CB8AC3E}">
        <p14:creationId xmlns:p14="http://schemas.microsoft.com/office/powerpoint/2010/main" val="168267064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ext Box 4"/>
          <p:cNvSpPr txBox="1">
            <a:spLocks noChangeArrowheads="1"/>
          </p:cNvSpPr>
          <p:nvPr/>
        </p:nvSpPr>
        <p:spPr bwMode="auto">
          <a:xfrm>
            <a:off x="263525" y="5892800"/>
            <a:ext cx="8697913" cy="366713"/>
          </a:xfrm>
          <a:prstGeom prst="rect">
            <a:avLst/>
          </a:prstGeom>
          <a:noFill/>
          <a:ln w="9525">
            <a:noFill/>
            <a:miter lim="800000"/>
            <a:headEnd/>
            <a:tailEnd/>
          </a:ln>
        </p:spPr>
        <p:txBody>
          <a:bodyPr>
            <a:spAutoFit/>
          </a:bodyPr>
          <a:lstStyle/>
          <a:p>
            <a:pPr eaLnBrk="1" hangingPunct="1">
              <a:spcBef>
                <a:spcPct val="50000"/>
              </a:spcBef>
              <a:defRPr/>
            </a:pPr>
            <a:r>
              <a:rPr lang="en-GB" sz="1200" dirty="0">
                <a:latin typeface="+mn-lt"/>
                <a:cs typeface="Microsoft Sans Serif" pitchFamily="34" charset="0"/>
              </a:rPr>
              <a:t>Figure 4.12 </a:t>
            </a:r>
            <a:r>
              <a:rPr lang="en-GB" sz="1800" dirty="0">
                <a:latin typeface="+mn-lt"/>
                <a:cs typeface="Microsoft Sans Serif" pitchFamily="34" charset="0"/>
              </a:rPr>
              <a:t> </a:t>
            </a:r>
            <a:r>
              <a:rPr lang="en-US" sz="1800" dirty="0">
                <a:latin typeface="+mn-lt"/>
                <a:cs typeface="Microsoft Sans Serif" pitchFamily="34" charset="0"/>
              </a:rPr>
              <a:t>Diffusion</a:t>
            </a:r>
            <a:r>
              <a:rPr lang="en-US" sz="1800" dirty="0">
                <a:latin typeface="+mn-lt"/>
                <a:cs typeface="Arial" pitchFamily="34" charset="0"/>
              </a:rPr>
              <a:t>–</a:t>
            </a:r>
            <a:r>
              <a:rPr lang="en-US" sz="1800" dirty="0">
                <a:latin typeface="+mn-lt"/>
                <a:cs typeface="Microsoft Sans Serif" pitchFamily="34" charset="0"/>
              </a:rPr>
              <a:t>adoption curve</a:t>
            </a:r>
          </a:p>
        </p:txBody>
      </p:sp>
      <p:pic>
        <p:nvPicPr>
          <p:cNvPr id="35843" name="Picture 6" descr="Z:\Graphics\Powerpoint\PE_UK\PE217-Chaffey\Final files\GIF\CH04\M04NF012.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1228725"/>
            <a:ext cx="8382000" cy="407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9482334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ext Box 4"/>
          <p:cNvSpPr txBox="1">
            <a:spLocks noChangeArrowheads="1"/>
          </p:cNvSpPr>
          <p:nvPr/>
        </p:nvSpPr>
        <p:spPr bwMode="auto">
          <a:xfrm>
            <a:off x="263525" y="5892800"/>
            <a:ext cx="8697913" cy="48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pitchFamily="18" charset="0"/>
              </a:defRPr>
            </a:lvl1pPr>
            <a:lvl2pPr marL="742950" indent="-285750">
              <a:defRPr sz="2400">
                <a:solidFill>
                  <a:schemeClr val="tx1"/>
                </a:solidFill>
                <a:latin typeface="Times" pitchFamily="18" charset="0"/>
              </a:defRPr>
            </a:lvl2pPr>
            <a:lvl3pPr marL="1143000" indent="-228600">
              <a:defRPr sz="2400">
                <a:solidFill>
                  <a:schemeClr val="tx1"/>
                </a:solidFill>
                <a:latin typeface="Times" pitchFamily="18" charset="0"/>
              </a:defRPr>
            </a:lvl3pPr>
            <a:lvl4pPr marL="1600200" indent="-228600">
              <a:defRPr sz="2400">
                <a:solidFill>
                  <a:schemeClr val="tx1"/>
                </a:solidFill>
                <a:latin typeface="Times" pitchFamily="18" charset="0"/>
              </a:defRPr>
            </a:lvl4pPr>
            <a:lvl5pPr marL="2057400" indent="-228600">
              <a:defRPr sz="2400">
                <a:solidFill>
                  <a:schemeClr val="tx1"/>
                </a:solidFill>
                <a:latin typeface="Times" pitchFamily="18" charset="0"/>
              </a:defRPr>
            </a:lvl5pPr>
            <a:lvl6pPr marL="2514600" indent="-228600" eaLnBrk="0" fontAlgn="base" hangingPunct="0">
              <a:spcBef>
                <a:spcPct val="0"/>
              </a:spcBef>
              <a:spcAft>
                <a:spcPct val="0"/>
              </a:spcAft>
              <a:defRPr sz="2400">
                <a:solidFill>
                  <a:schemeClr val="tx1"/>
                </a:solidFill>
                <a:latin typeface="Times" pitchFamily="18" charset="0"/>
              </a:defRPr>
            </a:lvl6pPr>
            <a:lvl7pPr marL="2971800" indent="-228600" eaLnBrk="0" fontAlgn="base" hangingPunct="0">
              <a:spcBef>
                <a:spcPct val="0"/>
              </a:spcBef>
              <a:spcAft>
                <a:spcPct val="0"/>
              </a:spcAft>
              <a:defRPr sz="2400">
                <a:solidFill>
                  <a:schemeClr val="tx1"/>
                </a:solidFill>
                <a:latin typeface="Times" pitchFamily="18" charset="0"/>
              </a:defRPr>
            </a:lvl7pPr>
            <a:lvl8pPr marL="3429000" indent="-228600" eaLnBrk="0" fontAlgn="base" hangingPunct="0">
              <a:spcBef>
                <a:spcPct val="0"/>
              </a:spcBef>
              <a:spcAft>
                <a:spcPct val="0"/>
              </a:spcAft>
              <a:defRPr sz="2400">
                <a:solidFill>
                  <a:schemeClr val="tx1"/>
                </a:solidFill>
                <a:latin typeface="Times" pitchFamily="18" charset="0"/>
              </a:defRPr>
            </a:lvl8pPr>
            <a:lvl9pPr marL="3886200" indent="-228600" eaLnBrk="0" fontAlgn="base" hangingPunct="0">
              <a:spcBef>
                <a:spcPct val="0"/>
              </a:spcBef>
              <a:spcAft>
                <a:spcPct val="0"/>
              </a:spcAft>
              <a:defRPr sz="2400">
                <a:solidFill>
                  <a:schemeClr val="tx1"/>
                </a:solidFill>
                <a:latin typeface="Times" pitchFamily="18" charset="0"/>
              </a:defRPr>
            </a:lvl9pPr>
          </a:lstStyle>
          <a:p>
            <a:r>
              <a:rPr lang="en-GB" sz="1200" dirty="0">
                <a:solidFill>
                  <a:srgbClr val="000000"/>
                </a:solidFill>
                <a:latin typeface="Arial" pitchFamily="34" charset="0"/>
                <a:cs typeface="Microsoft Sans Serif" pitchFamily="34" charset="0"/>
              </a:rPr>
              <a:t>Figure 4.13 </a:t>
            </a:r>
            <a:r>
              <a:rPr lang="en-GB" sz="1800" dirty="0">
                <a:solidFill>
                  <a:srgbClr val="000000"/>
                </a:solidFill>
                <a:latin typeface="Arial" pitchFamily="34" charset="0"/>
                <a:cs typeface="Microsoft Sans Serif" pitchFamily="34" charset="0"/>
              </a:rPr>
              <a:t> </a:t>
            </a:r>
            <a:r>
              <a:rPr lang="en-US" sz="1800" dirty="0">
                <a:solidFill>
                  <a:srgbClr val="000000"/>
                </a:solidFill>
                <a:latin typeface="Arial" pitchFamily="34" charset="0"/>
              </a:rPr>
              <a:t>Example of a Gartner hype cycle</a:t>
            </a:r>
          </a:p>
          <a:p>
            <a:r>
              <a:rPr lang="en-US" sz="800" i="1" dirty="0">
                <a:solidFill>
                  <a:srgbClr val="000000"/>
                </a:solidFill>
                <a:latin typeface="Arial" pitchFamily="34" charset="0"/>
              </a:rPr>
              <a:t>Source</a:t>
            </a:r>
            <a:r>
              <a:rPr lang="en-US" sz="800" dirty="0">
                <a:solidFill>
                  <a:srgbClr val="000000"/>
                </a:solidFill>
                <a:latin typeface="Arial" pitchFamily="34" charset="0"/>
              </a:rPr>
              <a:t>: Gartner (2010)</a:t>
            </a:r>
          </a:p>
        </p:txBody>
      </p:sp>
      <p:pic>
        <p:nvPicPr>
          <p:cNvPr id="36867" name="Picture 5" descr="M04NF01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9150" y="381000"/>
            <a:ext cx="7504113" cy="542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8741456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ext Box 4"/>
          <p:cNvSpPr txBox="1">
            <a:spLocks noChangeArrowheads="1"/>
          </p:cNvSpPr>
          <p:nvPr/>
        </p:nvSpPr>
        <p:spPr bwMode="auto">
          <a:xfrm>
            <a:off x="263525" y="5892800"/>
            <a:ext cx="8697913"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pitchFamily="18" charset="0"/>
              </a:defRPr>
            </a:lvl1pPr>
            <a:lvl2pPr marL="742950" indent="-285750">
              <a:defRPr sz="2400">
                <a:solidFill>
                  <a:schemeClr val="tx1"/>
                </a:solidFill>
                <a:latin typeface="Times" pitchFamily="18" charset="0"/>
              </a:defRPr>
            </a:lvl2pPr>
            <a:lvl3pPr marL="1143000" indent="-228600">
              <a:defRPr sz="2400">
                <a:solidFill>
                  <a:schemeClr val="tx1"/>
                </a:solidFill>
                <a:latin typeface="Times" pitchFamily="18" charset="0"/>
              </a:defRPr>
            </a:lvl3pPr>
            <a:lvl4pPr marL="1600200" indent="-228600">
              <a:defRPr sz="2400">
                <a:solidFill>
                  <a:schemeClr val="tx1"/>
                </a:solidFill>
                <a:latin typeface="Times" pitchFamily="18" charset="0"/>
              </a:defRPr>
            </a:lvl4pPr>
            <a:lvl5pPr marL="2057400" indent="-228600">
              <a:defRPr sz="2400">
                <a:solidFill>
                  <a:schemeClr val="tx1"/>
                </a:solidFill>
                <a:latin typeface="Times" pitchFamily="18" charset="0"/>
              </a:defRPr>
            </a:lvl5pPr>
            <a:lvl6pPr marL="2514600" indent="-228600" eaLnBrk="0" fontAlgn="base" hangingPunct="0">
              <a:spcBef>
                <a:spcPct val="0"/>
              </a:spcBef>
              <a:spcAft>
                <a:spcPct val="0"/>
              </a:spcAft>
              <a:defRPr sz="2400">
                <a:solidFill>
                  <a:schemeClr val="tx1"/>
                </a:solidFill>
                <a:latin typeface="Times" pitchFamily="18" charset="0"/>
              </a:defRPr>
            </a:lvl6pPr>
            <a:lvl7pPr marL="2971800" indent="-228600" eaLnBrk="0" fontAlgn="base" hangingPunct="0">
              <a:spcBef>
                <a:spcPct val="0"/>
              </a:spcBef>
              <a:spcAft>
                <a:spcPct val="0"/>
              </a:spcAft>
              <a:defRPr sz="2400">
                <a:solidFill>
                  <a:schemeClr val="tx1"/>
                </a:solidFill>
                <a:latin typeface="Times" pitchFamily="18" charset="0"/>
              </a:defRPr>
            </a:lvl7pPr>
            <a:lvl8pPr marL="3429000" indent="-228600" eaLnBrk="0" fontAlgn="base" hangingPunct="0">
              <a:spcBef>
                <a:spcPct val="0"/>
              </a:spcBef>
              <a:spcAft>
                <a:spcPct val="0"/>
              </a:spcAft>
              <a:defRPr sz="2400">
                <a:solidFill>
                  <a:schemeClr val="tx1"/>
                </a:solidFill>
                <a:latin typeface="Times" pitchFamily="18" charset="0"/>
              </a:defRPr>
            </a:lvl8pPr>
            <a:lvl9pPr marL="3886200" indent="-228600" eaLnBrk="0" fontAlgn="base" hangingPunct="0">
              <a:spcBef>
                <a:spcPct val="0"/>
              </a:spcBef>
              <a:spcAft>
                <a:spcPct val="0"/>
              </a:spcAft>
              <a:defRPr sz="2400">
                <a:solidFill>
                  <a:schemeClr val="tx1"/>
                </a:solidFill>
                <a:latin typeface="Times" pitchFamily="18" charset="0"/>
              </a:defRPr>
            </a:lvl9pPr>
          </a:lstStyle>
          <a:p>
            <a:pPr eaLnBrk="1" hangingPunct="1">
              <a:spcBef>
                <a:spcPct val="50000"/>
              </a:spcBef>
            </a:pPr>
            <a:r>
              <a:rPr lang="en-GB" sz="1200">
                <a:latin typeface="Arial" pitchFamily="34" charset="0"/>
              </a:rPr>
              <a:t>Figure 4.15 </a:t>
            </a:r>
            <a:r>
              <a:rPr lang="en-GB" sz="1800">
                <a:latin typeface="Arial" pitchFamily="34" charset="0"/>
              </a:rPr>
              <a:t> </a:t>
            </a:r>
            <a:r>
              <a:rPr lang="en-US" sz="1800">
                <a:latin typeface="Arial" pitchFamily="34" charset="0"/>
              </a:rPr>
              <a:t>Alternative responses to changes in technology</a:t>
            </a:r>
          </a:p>
        </p:txBody>
      </p:sp>
      <p:pic>
        <p:nvPicPr>
          <p:cNvPr id="38915" name="Picture 6" descr="Z:\Graphics\Powerpoint\PE_UK\PE217-Chaffey\Final files\GIF\CH04\M04NF015.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1122363"/>
            <a:ext cx="8382000" cy="417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79842958"/>
      </p:ext>
    </p:extLst>
  </p:cSld>
  <p:clrMapOvr>
    <a:masterClrMapping/>
  </p:clrMapOvr>
  <p:transition>
    <p:pull dir="d"/>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848</TotalTime>
  <Words>1282</Words>
  <Application>Microsoft Office PowerPoint</Application>
  <PresentationFormat>On-screen Show (4:3)</PresentationFormat>
  <Paragraphs>170</Paragraphs>
  <Slides>34</Slides>
  <Notes>31</Notes>
  <HiddenSlides>0</HiddenSlides>
  <MMClips>0</MMClips>
  <ScaleCrop>false</ScaleCrop>
  <HeadingPairs>
    <vt:vector size="4" baseType="variant">
      <vt:variant>
        <vt:lpstr>Theme</vt:lpstr>
      </vt:variant>
      <vt:variant>
        <vt:i4>1</vt:i4>
      </vt:variant>
      <vt:variant>
        <vt:lpstr>Slide Titles</vt:lpstr>
      </vt:variant>
      <vt:variant>
        <vt:i4>34</vt:i4>
      </vt:variant>
    </vt:vector>
  </HeadingPairs>
  <TitlesOfParts>
    <vt:vector size="35" baseType="lpstr">
      <vt:lpstr>Office Theme</vt:lpstr>
      <vt:lpstr>PowerPoint Presentation</vt:lpstr>
      <vt:lpstr>Learning Outcomes</vt:lpstr>
      <vt:lpstr>Management Issues</vt:lpstr>
      <vt:lpstr>Activity Introduction to Social, Legal and Ethical Issues</vt:lpstr>
      <vt:lpstr>Activity Answer – This Lecture</vt:lpstr>
      <vt:lpstr>SLEPT Factors</vt:lpstr>
      <vt:lpstr>PowerPoint Presentation</vt:lpstr>
      <vt:lpstr>PowerPoint Presentation</vt:lpstr>
      <vt:lpstr>PowerPoint Presentation</vt:lpstr>
      <vt:lpstr>PowerPoint Presentation</vt:lpstr>
      <vt:lpstr>PowerPoint Presentation</vt:lpstr>
      <vt:lpstr>Trust in Different Information Sources</vt:lpstr>
      <vt:lpstr>Trust in Different Information Sources (Continued)</vt:lpstr>
      <vt:lpstr>PowerPoint Presentation</vt:lpstr>
      <vt:lpstr>PowerPoint Presentation</vt:lpstr>
      <vt:lpstr>PowerPoint Presentation</vt:lpstr>
      <vt:lpstr>Ethical Issues and Data Protection</vt:lpstr>
      <vt:lpstr>PowerPoint Presentation</vt:lpstr>
      <vt:lpstr>PowerPoint Presentation</vt:lpstr>
      <vt:lpstr>PowerPoint Presentation</vt:lpstr>
      <vt:lpstr>PowerPoint Presentation</vt:lpstr>
      <vt:lpstr>Ethics – Fletcher’s View</vt:lpstr>
      <vt:lpstr>The Eight Principles for Data Protection</vt:lpstr>
      <vt:lpstr>PowerPoint Presentation</vt:lpstr>
      <vt:lpstr>Identity fraud up by 27% in first quarter of 2015 </vt:lpstr>
      <vt:lpstr>PowerPoint Presentation</vt:lpstr>
      <vt:lpstr>Localization</vt:lpstr>
      <vt:lpstr>Localization (Continued)</vt:lpstr>
      <vt:lpstr>Economic / Political</vt:lpstr>
      <vt:lpstr>PowerPoint Presentation</vt:lpstr>
      <vt:lpstr>Technological Issues</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Nour El Kadri</cp:lastModifiedBy>
  <cp:revision>12</cp:revision>
  <dcterms:created xsi:type="dcterms:W3CDTF">2014-09-24T23:20:54Z</dcterms:created>
  <dcterms:modified xsi:type="dcterms:W3CDTF">2016-02-04T18:55:46Z</dcterms:modified>
</cp:coreProperties>
</file>