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637" r:id="rId2"/>
    <p:sldId id="1028" r:id="rId3"/>
    <p:sldId id="1029" r:id="rId4"/>
    <p:sldId id="1016" r:id="rId5"/>
    <p:sldId id="1030" r:id="rId6"/>
    <p:sldId id="1032" r:id="rId7"/>
    <p:sldId id="1035" r:id="rId8"/>
    <p:sldId id="1034" r:id="rId9"/>
    <p:sldId id="1033" r:id="rId10"/>
    <p:sldId id="1036" r:id="rId11"/>
    <p:sldId id="1038" r:id="rId12"/>
    <p:sldId id="1039" r:id="rId13"/>
    <p:sldId id="1056" r:id="rId14"/>
    <p:sldId id="1040" r:id="rId15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1028"/>
            <p14:sldId id="1029"/>
            <p14:sldId id="1016"/>
            <p14:sldId id="1030"/>
            <p14:sldId id="1032"/>
            <p14:sldId id="1035"/>
            <p14:sldId id="1034"/>
            <p14:sldId id="1033"/>
            <p14:sldId id="1036"/>
            <p14:sldId id="1038"/>
            <p14:sldId id="1039"/>
            <p14:sldId id="1056"/>
            <p14:sldId id="104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53" autoAdjust="0"/>
    <p:restoredTop sz="89486" autoAdjust="0"/>
  </p:normalViewPr>
  <p:slideViewPr>
    <p:cSldViewPr>
      <p:cViewPr>
        <p:scale>
          <a:sx n="100" d="100"/>
          <a:sy n="100" d="100"/>
        </p:scale>
        <p:origin x="-204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8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6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8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6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2013-11-15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> Séance 20: Entreprises 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15 novembre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Notes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OMC – un sujet oublié …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DGD &amp; Plan de cours à modifier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1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Grandes questions (et Plan)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Qu’est-ce que les firmes multinationales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Comment ont évolué et se répartissent leurs investissements?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Quels sont leurs impacts sur le développement?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Comprendre leurs comportements et leurs motivations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Comprendre leurs relations avec les États (et la société civile)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Comprendre leurs impacts sur différents aspects du développement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1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Firmes multinationales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Quelques exemples de FMN?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Acteurs controversés: les visions positives et négatives?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Image 5" descr="Référence au boycott contre Nestlé au sujet de ses campagnes de promotion du lait maternisé dans les pays en développement (et de dénigrement du lait maternel) &#10;&#10;source: http://www.ledetracteur.com/wp-content/telechargements/2009/01/netsle-poison.jpg" title="Logo de Nestlé avec un signe de danger &quot;Toxique&quot; superposé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25" y="4038972"/>
            <a:ext cx="2380615" cy="156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 descr="Écosociété a été poursuivie par Barrick Gold et a dû retirer le livre" title="Livre Noir Canada, retiré "/>
          <p:cNvPicPr>
            <a:picLocks noChangeAspect="1"/>
          </p:cNvPicPr>
          <p:nvPr/>
        </p:nvPicPr>
        <p:blipFill rotWithShape="1">
          <a:blip r:embed="rId4"/>
          <a:srcRect l="24074" t="25376" r="59751" b="47189"/>
          <a:stretch/>
        </p:blipFill>
        <p:spPr bwMode="auto">
          <a:xfrm>
            <a:off x="3923928" y="3930352"/>
            <a:ext cx="4905532" cy="2808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7925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Qu’est-ce qu’une firmes multinationales (FMN)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Définitions d’un FMN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Définition d’un IDÉ et quelques formes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 vs investissements de portefeuille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Quelques questions quiz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815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Qu’est-ce qu’une firmes multinationales (FMN)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 caractéristiques clefs de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Dunning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Coordination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Transactions internationales en partie hors du marché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73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infos sur les FMN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Nombre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Diversité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D’où viennent-elles 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42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faits sur les 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IDÉs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Évolution des IDÉ dans le monde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D’où viennent les IDÉ dans le monde 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Où vont les IDÉ dans le monde 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Importance des IDÉ dans le développement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 vs APD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difficultés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statistiques 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d’interprétation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36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Évolution des flux IDÉ dans le monde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731797" cy="4636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499992" y="6328181"/>
            <a:ext cx="4326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Source: World </a:t>
            </a:r>
            <a:r>
              <a:rPr lang="fr-CA" dirty="0" err="1" smtClean="0"/>
              <a:t>Development</a:t>
            </a:r>
            <a:r>
              <a:rPr lang="fr-CA" dirty="0" smtClean="0"/>
              <a:t> </a:t>
            </a:r>
            <a:r>
              <a:rPr lang="fr-CA" dirty="0" err="1" smtClean="0"/>
              <a:t>Indicators</a:t>
            </a:r>
            <a:r>
              <a:rPr lang="fr-CA" dirty="0" smtClean="0"/>
              <a:t> 2013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9834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D’où viennent les flux (annuels) d’IDÉ dans le monde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26661"/>
            <a:ext cx="7644461" cy="4601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6156176" y="6367719"/>
            <a:ext cx="2310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Source: CNUCED, 2013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7395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Où vont les flux (annuels) d’IDÉ dans le monde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56176" y="6367719"/>
            <a:ext cx="2310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Source: CNUCED, 2013</a:t>
            </a:r>
            <a:endParaRPr lang="fr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1700808"/>
            <a:ext cx="7419740" cy="4466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267744" y="4365104"/>
            <a:ext cx="3076227" cy="861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fr-CA" sz="2500" dirty="0" smtClean="0"/>
              <a:t>Mais concentrés dans </a:t>
            </a:r>
          </a:p>
          <a:p>
            <a:r>
              <a:rPr lang="fr-CA" sz="2500" dirty="0" smtClean="0"/>
              <a:t>quelques PED</a:t>
            </a:r>
            <a:endParaRPr lang="fr-CA" sz="2500" dirty="0"/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4355976" y="4795991"/>
            <a:ext cx="3456384" cy="43088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2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Où vont les flux (annuels) d’IDÉ dans le monde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56176" y="6367719"/>
            <a:ext cx="2310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Source: CNUCED, 2013</a:t>
            </a:r>
            <a:endParaRPr lang="fr-C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060" y="2266515"/>
            <a:ext cx="6837348" cy="4109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051720" y="1663783"/>
            <a:ext cx="577100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b="1" dirty="0" smtClean="0"/>
              <a:t>Part des flux entrants d’IDÉ dans le monde</a:t>
            </a:r>
            <a:endParaRPr lang="fr-CA" sz="2500" b="1" dirty="0"/>
          </a:p>
        </p:txBody>
      </p:sp>
    </p:spTree>
    <p:extLst>
      <p:ext uri="{BB962C8B-B14F-4D97-AF65-F5344CB8AC3E}">
        <p14:creationId xmlns:p14="http://schemas.microsoft.com/office/powerpoint/2010/main" val="128264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Importance des IDÉ dans le développement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vs APD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difficultés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statistiques 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d’interprétation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00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N’oubliez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le blog … (Philippines, Alcoa, etc.)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Semaine prochaine: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termine </a:t>
            </a: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entreprises</a:t>
            </a:r>
          </a:p>
          <a:p>
            <a:pPr lvl="1">
              <a:lnSpc>
                <a:spcPct val="150000"/>
              </a:lnSpc>
            </a:pP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chapitre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 la société civile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dernier DGD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56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18338</TotalTime>
  <Words>338</Words>
  <Application>Microsoft Office PowerPoint</Application>
  <PresentationFormat>Affichage à l'écran (4:3)</PresentationFormat>
  <Paragraphs>86</Paragraphs>
  <Slides>14</Slides>
  <Notes>14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Leblond_DVM_S19_02</vt:lpstr>
      <vt:lpstr> Séance 20: Entreprises </vt:lpstr>
      <vt:lpstr>Notes</vt:lpstr>
      <vt:lpstr>Grandes questions (et Plan)</vt:lpstr>
      <vt:lpstr>Firmes multinationales </vt:lpstr>
      <vt:lpstr>Qu’est-ce qu’une firmes multinationales (FMN)</vt:lpstr>
      <vt:lpstr>Qu’est-ce qu’une firmes multinationales (FMN)</vt:lpstr>
      <vt:lpstr>Quelques infos sur les FMN</vt:lpstr>
      <vt:lpstr>Quelques faits sur les IDÉs</vt:lpstr>
      <vt:lpstr>Évolution des flux IDÉ dans le monde</vt:lpstr>
      <vt:lpstr>D’où viennent les flux (annuels) d’IDÉ dans le monde ?</vt:lpstr>
      <vt:lpstr>Où vont les flux (annuels) d’IDÉ dans le monde ?</vt:lpstr>
      <vt:lpstr>Où vont les flux (annuels) d’IDÉ dans le monde ?</vt:lpstr>
      <vt:lpstr>Importance des IDÉ dans le développement 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Jean-Philippe Leblond</cp:lastModifiedBy>
  <cp:revision>736</cp:revision>
  <cp:lastPrinted>2013-11-15T14:46:27Z</cp:lastPrinted>
  <dcterms:created xsi:type="dcterms:W3CDTF">2013-08-06T19:24:38Z</dcterms:created>
  <dcterms:modified xsi:type="dcterms:W3CDTF">2013-11-16T02:00:14Z</dcterms:modified>
</cp:coreProperties>
</file>