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88" r:id="rId2"/>
    <p:sldId id="291" r:id="rId3"/>
    <p:sldId id="289" r:id="rId4"/>
    <p:sldId id="290" r:id="rId5"/>
    <p:sldId id="292" r:id="rId6"/>
    <p:sldId id="293" r:id="rId7"/>
    <p:sldId id="295" r:id="rId8"/>
    <p:sldId id="296" r:id="rId9"/>
    <p:sldId id="297" r:id="rId10"/>
    <p:sldId id="298" r:id="rId11"/>
    <p:sldId id="300" r:id="rId12"/>
    <p:sldId id="302" r:id="rId13"/>
    <p:sldId id="303" r:id="rId14"/>
    <p:sldId id="304" r:id="rId15"/>
    <p:sldId id="305" r:id="rId16"/>
    <p:sldId id="301" r:id="rId17"/>
    <p:sldId id="306" r:id="rId18"/>
    <p:sldId id="307" r:id="rId19"/>
    <p:sldId id="308" r:id="rId20"/>
    <p:sldId id="309" r:id="rId21"/>
    <p:sldId id="310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4660"/>
  </p:normalViewPr>
  <p:slideViewPr>
    <p:cSldViewPr snapToGrid="0">
      <p:cViewPr>
        <p:scale>
          <a:sx n="65" d="100"/>
          <a:sy n="65" d="100"/>
        </p:scale>
        <p:origin x="1116" y="61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69.51501" units="1/cm"/>
          <inkml:channelProperty channel="Y" name="resolution" value="415.7043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10-05T20:23:45.76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24910 7248 168 0,'3'-6'63'0,"1"-10"-34"0,-1 22-14 16,1-12 20-16,-1 3-4 0,1 3 2 15,-1-6-6 1,1-4-2-16,-1 10-13 0,-3-3 3 0,0-3 3 15,-3 6-8-15,-1-3-1 16,1 3-1-16,-4 3 0 16,-7-3-4-16,-8 15-1 15,-2-2-1-15,-1 9-2 0,0 0 1 16,1 12-1-16,3 1-3 31,3-1 0-31,4 4-1 16,3-4 3-16,11-5-2 15,7-1 1-15,7-12 0 16,8 2 0-16,6-8-27 16,0-10-10-16,4 0-38 0,-1-10-14 15,1 1-5 1</inkml:trace>
  <inkml:trace contextRef="#ctx0" brushRef="#br0" timeOffset="746.7231">25435 7276 172 0,'4'-19'66'0,"-1"19"-36"0,1-6-9 15,-4 6 25 1,0 0-11-16,3 0 11 16,-3 0-11-16,0-9-19 15,0-1 0-15,0 4-2 0,0 3-3 16,-3 3 1-16,-1-6-7 16,-3 6-3-1,0 6 1-15,-7 3 0 16,0 1-1-16,-4 5-2 15,4 4-2-15,0 9-1 16,0 7 2-16,7 2 0 16,7 7-2-16,4-9 2 15,10-1-15-15,3-5-4 0,4-11 5 16,1-8 4-16,-1-10 7 16,0-10 4-16,0-2 12 15,-3-10 7-15,-4-6-4 16,-4-1 0-16,-3 4-7 15,-7 0 0-15,-3 6-5 16,-1 1 0-16,1 8-45 0,3 1-19 16,3-1-76-1</inkml:trace>
  <inkml:trace contextRef="#ctx0" brushRef="#br0" timeOffset="1265.1193">25763 7367 236 0,'7'-9'88'16,"-3"6"-48"-16,-1-4-16 0,-3 7 27 0,4 0-13 15,0 0-4-15,-1 0-16 16,1-6-6-16,3 3-7 16,3 3-2-16,4-6 1 15,0 2-5-15,8-2-1 0,6-3 1 16,-3-1 0-16,-1 1 1 0,-3 0 0 16,-3-1 0-16,-4 10 2 15,-3 3-1-15,-8 10-1 16,-6-1 3-16,-1 13 0 15,1 1-6-15,-1-5 0 16,1 5 1-16,3-8 3 16,3-8-5-16,4-1 1 15,7-9-15-15,11 0-5 16,0-9 3-16,3-10 1 16,11-6 12-16,0 6 3 15,-8 7 10-15,-2-4 4 16,-8 10 12-16,-7 6 6 15,-7 6-1-15,-7 13-2 16,-7-1-11-16,0 8-4 0,3-8-8 16,4 1-2-16,7-3-51 15,7-7-20-15,11-2-80 16</inkml:trace>
  <inkml:trace contextRef="#ctx0" brushRef="#br0" timeOffset="1691.2818">26698 7217 128 0,'11'-22'49'0,"-8"15"-26"0,1 7 4 0,-4 0 23 16,0 0 0-16,0 0 0 15,-4 0-10-15,1 0-2 16,-4 10-22-16,0-1-3 0,-4 1-1 16,1-1-5-16,-1 7-2 15,0-7-2-15,4 0 0 0,-3 1-2 32,3-1-1-32,0 7-2 0,0-7-1 0,0 1 2 15,3 5 0-15,4-5-2 16,0 6 2-16,0-4 1 15,4-3 0-15,-1 1 0 16,1 6 0-16,-1-7 0 16,-3 0 0-16,0 1 0 0,-3-1 2 31,-1-3 1-31,-3 4 3 16,-4-1-3-16,1 1 0 0,-1-4-1 15,1-3-2-15,-1-3-28 16,4 0-14-16,3-3-64 15,8-3-58-15,7-4 57 16</inkml:trace>
  <inkml:trace contextRef="#ctx0" brushRef="#br0" timeOffset="2004.5531">27220 6831 220 0,'14'-19'85'0,"-10"13"-46"0,0 6-17 0,-4 0 28 15,0 0-15-15,-4 6-5 16,-3 3-6-16,-4 10-4 15,-3 9-10-15,-3 16-4 0,-5 0 0 0,5 6-5 16,-1 7-3-16,4 2 3 16,0-11 3-16,3-1-6 15,4-4 0-15,4-8-42 16,3-7-18-16,3-12-41 16</inkml:trace>
  <inkml:trace contextRef="#ctx0" brushRef="#br0" timeOffset="2227.2841">27086 7110 316 0,'-7'0'118'0,"7"6"-64"0,0 4-48 0,0-10 28 15,4 0-22-15,3 6-6 16,0-3-4-16,3-3 0 0,5 0-1 31,2-3-1-31,4-3 1 0,1 2-15 16,-1-2-5-16,3 6-34 15,5-6-14-15,-5 6-60 16</inkml:trace>
  <inkml:trace contextRef="#ctx0" brushRef="#br0" timeOffset="2985.7785">27467 7232 128 0,'11'-19'49'0,"-8"13"-26"0,4-6 2 0,-3 12 20 16,3-7-7-16,-3-2-2 16,-1 6-3-16,-3-3-1 15,0 6-17-15,-3 0 4 0,-4 0 4 16,-4 9-8-16,0 7-3 15,-3 2-7-15,0 1-4 16,0 0 0-16,3 6 1 0,1-6-12 16,3 0-3-16,3-4-10 15,8-2 0 1,3-7 5-16,0-6 4 0,3 0 5 0,5-9 4 16,-1-1 0-16,7-5 1 15,-3 2 18-15,-1-9 10 16,-6 13 8-16,3-4 3 15,-4 4-11-15,-3 12 1 16,1 6-11 0,-1 1-7-16,-4-4-5 15,1 4-1-15,-1-1 1 16,1 0-3-16,3-2 0 16,0-4 1-16,0-3 0 15,0 0 0-15,4 0 0 0,3-3 0 16,0-4 0-16,3 4-3 15,1-3 2-15,3-3-1 16,-3 9 0-16,-1-10 4 16,-2 10 1-16,-1 0-1 15,-4 0-2-15,-3 3 1 16,-3 4-1-16,-4 2 0 16,0 7 2-16,0-4-1 0,0-2 2 15,3 5-7 1,1-5 1-1,3-4 3-15,4-6 2 0,6-6-5 16,4 3 0-16,1-10 1 16,6 4 1-16,-7-1-2 15,4-2 2-15,3-4 1 0,-3 7 0 16,-4-1 4-16,-4 4 2 16,-3 6-2-16,-7 6-1 15,1 4 1 16,-8 8-2-31,7-2 1 0,0-3-35 16,3 2-13-16,1 1-99 16,6-13-48-1,5-3 97-15</inkml:trace>
  <inkml:trace contextRef="#ctx0" brushRef="#br0" timeOffset="3273.2547">28631 6806 236 0,'-3'0'88'0,"3"6"-48"0,0-6-16 0,0 0 29 0,0 0-20 16,7 9-7-16,-3-9-9 16,-4 7-1-1,0-4-7-15,-11 6-1 0,0 10 2 16,-3-3 4-16,-10 12-10 15,2 13-2-15,-6 6-4 16,0 6 0-16,3 4 4 0,4 2 1 16,3-2-10-16,11-4-3 15,7-3-39-15,7-12-18 16,4-10-20-16,0-12-9 31,6-7-1-15</inkml:trace>
  <inkml:trace contextRef="#ctx0" brushRef="#br0" timeOffset="3492.631">28459 7141 308 0,'-7'3'115'0,"7"7"-62"0,-4-4-35 16,4-6 31-16,0 0-14 15,4 0-2-15,3 3-11 0,0-3-1 16,3 7-12-16,1-7-8 0,6 6-1 16,5-3-2-1,2-3 0-15,5 0-88 0,16 0-40 0,-2-3-27 32</inkml:trace>
  <inkml:trace contextRef="#ctx0" brushRef="#br0" timeOffset="140957.6775">24165 10738 160 0,'-14'-6'63'0,"7"-4"-34"0,0 17-12 0,4-4 22 16,3-6-9-16,-4-4-2 16,4 7-8-16,0-9 0 15,4 6-11-15,-1-3 6 0,4-4 2 16,0 4-5-1,4 3 1-15,-1-4-6 0,1 7-2 16,3 0-2-16,4 0-3 16,10 0 1-1,0-3-1-15,4-3 0 16,7 6 2-16,7-3-1 16,3-3 2-16,7-4-2 0,-3 7 2 15,-3-3-2-15,3 6-1 16,0 0 3-16,-11 0 0 15,-3 0 1-15,-1 6 0 0,1-3-5 16,0 4 1-16,3-4 0 16,4-3 2-16,7-3 1 15,4-7 1-15,-1 4-5 0,4-10 1 16,-7 7 0-16,-7-4 0 16,-4 4 2-16,-7 3 1 15,-6-1-4-15,-8 7 1 16,-7 7-53-16,-3-1-22 15,-1-3-55 1</inkml:trace>
  <inkml:trace contextRef="#ctx0" brushRef="#br0" timeOffset="142359.3959">25509 10569 144 0,'-3'-7'55'0,"-1"7"-30"0,1 0-14 0,3 0 18 0,-4 7 0 16,1-4 3-16,-1-3-9 15,1 0-3-15,-1 6-12 16,1-6 6-16,-1 3 3 0,1-3 2 16,-1 0 3-16,4 0-3 15,0 0-2-15,-3 0-7 16,3 0-2-16,0 0-4 15,0 0-1-15,0 0-3 16,0 0-3-16,3 7 2 16,1-1 0-16,-4-6 1 15,3 3 0-15,1-3 0 16,-1 6 2-16,1-3-1 16,3-3-1-16,0 7 3 0,0-4 2 15,3-3 0-15,5 0 0 16,-1 0-3-1,3 6-2-15,1-6 1 16,3 3 1-16,7-3-3 0,1 6 0 16,-1-6 1-16,0 0 0 15,0 0 0-15,0-6 2 16,-3 6-1-16,0-3 2 16,0-3-2-16,-4 6-1 15,-4 0-2-15,4 0 1 16,-3 0 3-1,0 0-3-15,-4 0-2 16,0-3-45-16,0 3-20 16,4-7-64-1</inkml:trace>
  <inkml:trace contextRef="#ctx0" brushRef="#br0" timeOffset="143571.2945">24359 10214 168 0,'-3'7'63'0,"3"-4"-34"0,3-3-16 16,-3 0 17-16,0 0-6 16,0 0 0-16,0 0-9 15,4 0-2-15,3 0-7 16,0 0 0-16,0-10 4 0,4-8 0 16,-1 5 4-16,4-3-7 15,0 1-2-15,1 2-1 0,-1-3 0 16,0 7-2-16,-4-7 1 15,-3 13-2 1,0-3 2-16,0 6-4 16,-3 9 0-16,-4 1 1 15,-4 15 2-15,1 0-1 16,-4 3-1-16,3 0 1 16,1-3 1-16,-1-6-6 15,4 0 1-15,4-10 1 16,3-2 1-16,3-7-4 15,5-7 1-15,6-5 0 0,7-13-1 16,0 0 4-16,4-7 0 0,0 1 1 16,-4 3 0-16,-3 9-3 15,-4-6 2-15,-4 16 1 16,-2 5 2-16,-5 8-1 16,-3 5 2-16,-3 10 2 15,-4 6 2-15,0 3-6 16,0-3-2-1,3 3-29-15,1-9-10 16,-1-3-73 0</inkml:trace>
  <inkml:trace contextRef="#ctx0" brushRef="#br0" timeOffset="144098.7558">25280 9885 180 0,'0'-3'68'0,"0"3"-36"0,4-6-20 0,-1 6 21 0,1 0-8 16,-1-3 7 0,1 6-10-16,-1 6-11 15,-3 4-3-15,0-1-1 0,-3 7-3 16,-4 6-3-16,-4 10 0 16,-3 2 1-16,-4 7-1 0,1 3-1 15,-4-3-17-15,3 0-6 16,7-16-33-1,4-3-12-15,4-6-26 16</inkml:trace>
  <inkml:trace contextRef="#ctx0" brushRef="#br0" timeOffset="144590.3492">25301 9832 208 0,'7'-10'79'0,"0"17"-42"0,0-23-21 0,-3 13 30 16,3-3-17 0,7-4-10-16,0 7-7 0,4-3-8 15,-4 3-3-15,0-4 0 0,0 7-1 16,0 0 0-1,0 0 0-15,1 7 0 16,-5-4 2-16,1 6 1 16,-4 10-1-16,-4-3 1 0,-3 2-2 15,0 8-1-15,-3-8-8 16,-4 11-5 0,0-4 2-16,-4 0 2 0,-3-3-2 15,-7 3 2-15,0 0 7 16,-1-6 3-16,5-4-2 15,3-2 1-15,3-4-2 16,8-2-2-16,3-7 3 0,0 0 0 16,14-7-2-16,3 7 0 15,-3-3 4-15,1 3 3 16,-1 0 5-16,-4 3 5 16,1 4-2-16,-4 5 1 15,0 13-3-15,-4-6-1 0,-3 6-5 31,0 0-1-31,-3 3-1 16,3-9 1-16,0 6-9 16,3-9-1-16,5-3-58 15,2-7-26-15</inkml:trace>
  <inkml:trace contextRef="#ctx0" brushRef="#br0" timeOffset="145008.9629">25986 9813 228 0,'0'-3'85'0,"-4"3"-46"0,4 0-19 15,0 0 24-15,0 0-20 16,0 0-6-16,0 0-13 0,0 3-4 15,0 6-1-15,-7 13 2 0,0 0 1 16,-7 13-4-16,3 2-1 0,-3 14-6 16,0 2-2-16,0 0-11 15,0 1-1-15,0-11-11 16,0-5-4-16,3-10-64 31</inkml:trace>
  <inkml:trace contextRef="#ctx0" brushRef="#br0" timeOffset="145336.7999">25806 9891 200 0,'0'-6'74'0,"3"6"-40"0,1-9-29 15,3 9 19-15,0-3-2 16,0-4 2-16,0 7 4 16,0-3 5-16,0-3-18 15,0 6 7-15,0 0 2 0,0 0-6 16,0 0-3-16,0 0-8 16,7 0-3-16,4 0-2 0,0-3-2 15,3-4 1-15,4 7-1 16,3-3 2-16,7-3 1 15,-3 0-43 1,0 3-20-16,6 6-83 0</inkml:trace>
  <inkml:trace contextRef="#ctx0" brushRef="#br0" timeOffset="146186.3533">24920 10980 224 0,'0'0'85'0,"0"-7"-46"0,0 7-46 0,0-9 64 16,0 6-21-16</inkml:trace>
  <inkml:trace contextRef="#ctx0" brushRef="#br0" timeOffset="146535.6473">24920 10954 463 0,'0'10'14'0,"0"-1"-7"0,0 1-4 16,0 12 0-16,0 0-4 15,4 9-2-15,3 0 4 16,0 13 1-16,-4-3-3 15,4 0 1-15,1-1-2 0,-5-5 0 16,1-7 4 0,-1 0 1-16,1 1-1 0,-1-4-2 15,1-6 1-15,-1-10 1 16,1 0 1-16,-1-2 1 16,1-4 0-16,3-6 2 15,0-4-1-15,3-5 0 16,5-4 1-16,2-9 1 15,8-3 1-15,10-16 0 16,-3 0 4-16,3-3 3 16,-3-6-6-16,0 15-3 15,-8 4-1-15,-2-1-1 0,-5 10-2 16,-6 6-2-16,-4 0 1 16,-4 10-1-16,-3 0-53 15,0 9-24-15,-3 9-74 16</inkml:trace>
  <inkml:trace contextRef="#ctx0" brushRef="#br0" timeOffset="182903.4613">26928 10641 120 0,'-15'0'46'0,"12"0"-24"0,-4 6-6 15,3-3 16-15,4-3-6 16,-3 0-1-16,3 0-3 15,0-3-2-15,0-3-10 16,3 6-2-16,1-6 2 0,-1 2-4 16,1 4 2-16,3 0-3 15,-4 4 0-15,5 2-3 16,-1 0 1-16,0 4-2 16,3-1-1-16,8-9-26 0,0-6-10 15,3 6-64 1</inkml:trace>
  <inkml:trace contextRef="#ctx0" brushRef="#br0" timeOffset="183154.0055">26846 10813 152 0,'0'-3'57'0,"7"-3"-30"0,1 3 1 0,-8-4 25 16,3 7-16-16,1-3-4 16,-1 3-17-16,-3 0-7 31,4 3-6-31,3 4-3 0,3-4 1 0,4-3-17 16,11 6-4-16,10-6-89 15</inkml:trace>
  <inkml:trace contextRef="#ctx0" brushRef="#br0" timeOffset="188867.8674">27972 10152 132 0,'0'-13'49'0,"3"16"-26"0,-3-6-18 0,0 3 11 0,0 0 2 15,0 0 1-15,0 0-2 16,0 0 0-16,0-6-9 31,0 6 1-31,-3 0 4 0,-1 0-5 0,1 0-2 16,-1 0 1-16,1 6 0 15,-4-3-3-15,0 4-1 0,-4 2-1 0,-3 10-2 16,0 0 1-16,-7 9 1 16,3 16-1-1,0 6-1 1,1 6 1-16,-1 16-1 16,0 7 0-16,-3 2 0 15,7 7 0-15,0-6 0 16,3-4 0-16,8-6 2 15,3-3-3-15,7-3 0 16,0-13 1-16,4-6 2 16,3-3-17-16,3-9-4 15,4-7-62-15,1-12-41 16,-5-1 45-16</inkml:trace>
  <inkml:trace contextRef="#ctx0" brushRef="#br0" timeOffset="190240.2891">28131 10472 128 0,'0'0'49'0,"0"0"-26"0,0 0-9 16,0 0 15-16,0 0-5 15,0 0 0-15,0 0-7 16,0 0 0-16,0 0-10 15,0 0 2-15,0 0 2 0,3 0-2 16,1 0 0-16,-1-7-5 0,1 4-1 16,-1 3-1-16,4-6 1 15,-3-4 0 1,-1 7-4-16,1-3 1 16,-1 3 0-16,1-3 0 15,-1 6 0-15,-3-4 0 16,0-2 0-16,0 6 2 15,0 0 1 1,0 0-1-16,0 0-2 16,0 10 1-16,0-14-1 15,0 4 2-15,0-6-1 16,0 6 2-16,0 0-2 16,4 0 2-16,-1 0 0 15,4-3 1-15,1-9-2 16,2 2-2-16,4 1-4 15,4-1 0-15,0-2 2 0,-1-4 3 16,1 10 0-16,-4-4-1 16,-4 10 3-16,-2 0 2 15,-8 10 2 1,-4 12-1-16,-3-3-1 16,0-1-3-16,3 1 1 15,1-3-4-15,3-4-2 16,0 4-1-16,7-13 3 15,3-3-2-15,8-3 1 16,7-3-7-16,3-13-2 16,0 0 6-16,0-6 2 15,1 3 0-15,-5-3 2 0,-2 9 1 16,-1-2 0-16,-7 8 6 16,-4 7 6-16,-3 3-2 15,-3 3 2-15,0 7-5 16,-4-1 1-16,0 10-7 15,0-4-1-15,7 1-20 16,-4 3-7-16,1-6-46 16,-1 2-17-16,-3 1 2 15</inkml:trace>
  <inkml:trace contextRef="#ctx0" brushRef="#br0" timeOffset="190624.6217">28981 10152 140 0,'7'-13'52'0,"-7"7"-28"0,0 6-6 31,0 0 20-31,0 0-10 16,0 0-4-16,0 0-9 15,0 6-2-15,0 4-8 0,-4 2-1 16,1 13 2-16,-8 3-5 0,1 7-1 15,-5 9-5-15,1 3-1 16,4-6-22-16,-1-4-6 16,1 1-14-16,-1-13-47 15,0-9 10 1</inkml:trace>
  <inkml:trace contextRef="#ctx0" brushRef="#br0" timeOffset="191116.1023">29016 10086 184 0,'-7'-6'68'0,"14"6"-36"0,-3-4-15 0,-1 4 20 16,-3-6-17-16,11 6-3 15,-4-3-7-15,3-3-1 16,-3 6-5-16,7-7-3 0,-3 4 2 16,10 3 0-16,-7 3 3 15,4 4-1-15,-4-1 0 16,-7 7-1-16,4 2 2 16,-11 7-3-16,-7 3-2 15,0 3 2-15,-4 4 0 0,-3-4-4 16,-4 0 1-1,1-3-7-15,-1-6 0 0,0 6-6 16,8-12 1-16,-1-4-18 31,8 4 9-31,-1-13 7 16,4-7 6-16,4 7 5 16,3 0 2-16,0 0 3 15,0 0 12-15,-7 0 8 16,0 16 20-16,0-3-19 15,0 2-4-15,0 4-12 16,0 6-3-16,3-6-2 16,4 6-2-16,4-3-15 0,7-6-5 15,6 3-102 1</inkml:trace>
  <inkml:trace contextRef="#ctx0" brushRef="#br0" timeOffset="191907.7226">28176 10820 104 0,'-7'-7'38'0,"7"7"-20"0,0-3 7 16,0 3 20-16,0 0-7 15,0 0 0-15,0 0-8 16,7 3-2-16,0 4-15 0,0-7-1 0,4 9 1 16,3-3-3-16,4-3 2 0,3 7-7 15,4-4-1-15,17-3 2 0,4-3 3 16,3 0-2-16,8-3-2 31,-1-3 0-31,4 3 1 0,4-4-3 0,3 4-2 16,0-3 0-16,3 3 1 31,-10-3-1-31,4 6 2 16,-11 0-18-16,-8 0-4 15,-6 0-99 1,4 9-55-16,-12-9 80 16</inkml:trace>
  <inkml:trace contextRef="#ctx0" brushRef="#br0" timeOffset="192584.9063">28628 11058 112 0,'0'-13'44'0,"0"13"-24"0,3-3 9 15,-3 3 23-15,0 0-11 16,0 0-1-16,0 3-17 16,0 4-4-16,0 2-11 0,0 0-3 15,0 7 1-15,4-3-1 0,0 2 0 16,6 14-3-16,-3 5 1 16,0 1-4-16,0-1 0 15,0-6 1-15,0 0 0 16,-3-2 2-16,-1-1 1 15,1-3-4-15,-1-4 1 16,-3-2 0-16,8 0 2 16,-1-7 1-16,0-9 3 15,0-6-3-15,3-3 0 16,4-4 3-16,4-9 1 16,0 3 5-16,3-18 3 0,4 8-6 15,-4-2-3-15,-4 3-3 16,1 3 0-16,-4 3 0 15,4 3 1-15,-4 3-40 0,-4 1-15 16,1 2-76 0</inkml:trace>
  <inkml:trace contextRef="#ctx0" brushRef="#br0" timeOffset="193523.5233">29520 9832 176 0,'4'-13'66'0,"-4"13"-36"0,0-9-9 16,0 3 22-16,0 6-6 16,0-4-2-16,-4-2-13 15,1 6-4-15,-1 0-10 0,4 0-3 0,0 0 1 16,0 10-5-16,4-1-3 16,3 7 1-16,-3-1 0 15,6-2 1-15,1 6 0 0,-1-4 0 16,1 4 2-16,-1 6 1 15,-3 0 1-15,4 4-2 16,-4-1 1 0,4 16 0-16,-4 0 3 0,0 3-5 15,0 6-1-15,-4 7 0 0,-3 2 2 16,-3 4-1-16,-1 13 2 16,-6-7-2-16,3 6 2 15,-11-3-2-15,0 1 2 16,-10-4-2-16,0-6-1 15,0 6 1-15,0-3-1 16,-1-7 0 0,5-2 0-16,2-13-22 15,5-3-8-15,6-10-25 16,4-5-8-16,4-11-45 16</inkml:trace>
  <inkml:trace contextRef="#ctx0" brushRef="#br0" timeOffset="194787.94">30300 10318 188 0,'0'-6'71'0,"0"6"-38"0,0-4-19 16,0 4 20-16,0 0-11 15,4 0 0-15,-4 0-8 16,0 0-1-16,0 0-8 15,3 10-2-15,-3 9 0 0,0 6 0 0,0 6 0 16,-3 4-2-16,-1 9-2 0,-3 18 1 16,-4 1 1-16,1 0-1 15,-1-13-1-15,-3-9-8 32,7 2-3-32,0-8-51 0,-4-7-22 0,8-28-14 15</inkml:trace>
  <inkml:trace contextRef="#ctx0" brushRef="#br0" timeOffset="195147.7072">30180 10318 200 0,'-3'0'77'0,"6"3"-42"0,-6 3-21 0,3-6 20 0,0 3-8 15,0 4-3-15,0-4-2 16,0-3-1-1,10 6-5-15,1-6-1 0,10 0-6 16,-3-6-3-16,3 3-5 16,11-4 0-16,6-2 0 15,1 6 2-15,7-3-1 16,3-4 2-16,-3 10-44 16,-7-3-17-16,-4 3-68 15</inkml:trace>
  <inkml:trace contextRef="#ctx0" brushRef="#br0" timeOffset="199295.4993">29764 9741 64 0,'-4'-3'24'0,"1"6"-12"0,3-3 3 0,0 0 13 0,0 0 7 0,0 0 5 16,0 0-1-16,3 0-2 15,1 0-9-15,-4 0-5 16,3 0-13-16,-3 0 0 0,0-3 1 31,0 3-2-31,11 0 2 0,-4 0-8 0,0-7-2 16,4-2 3-16,3-16 5 15,3 6-5-15,8-9-2 16,0 3-1 0,10-10 1-16,0 4-1 15,-6 0 2-15,2 12-15 16,-2 0-7-16,-8 3-48 0,-7 7-18 16,0 6-6-1</inkml:trace>
  <inkml:trace contextRef="#ctx0" brushRef="#br0" timeOffset="200059.7527">30533 9104 212 0,'0'-15'79'0,"-11"5"-42"0,8 10-32 0,3 0 19 31,0 0-9-31,-7 0 0 16,7 0-7-16,-4 0-3 15,-6 10 2-15,-4 8 0 0,-1 1-1 16,-2 6-1-16,-1-6-3 16,1 6-2-16,-1 3 1 15,4-2-1-15,3 2-3 16,4-3-6 0,7-6-3-16,14-10 11 15,4 0 7-15,3-12-7 16,4 3-1-16,3-6-52 0,4-3-24 15,-1-7-18 1</inkml:trace>
  <inkml:trace contextRef="#ctx0" brushRef="#br0" timeOffset="200500.9006">30872 9051 192 0,'-7'0'74'0,"7"0"-40"0,0-6-18 15,0 6 24-15,0 0-14 16,0 0-5-16,0 0-10 16,-4 0-5-16,4 0-3 15,-4 0-3-15,1 0 3 0,-4 9 0 16,7-3 1-16,-11 23 0 15,-6 5-5 1,3 1 1-16,3 2 0 16,0 1 0-16,4-4-5 15,4-5-1-15,6-7-13 16,8-4-5-16,0-15 4 0,3-6 1 16,-4-6 9-16,4-7 6 15,4-9 3-15,-4-9 3 16,0-4 12-16,-3 4 8 15,-1 2-9-15,-6 1-2 16,3 9-5 0,-7 0-1-16,0 9-25 0,0 4-9 15,0 0-76 1</inkml:trace>
  <inkml:trace contextRef="#ctx0" brushRef="#br0" timeOffset="201058.6085">31069 9161 208 0,'18'-3'79'0,"-4"-4"-42"0,4-8-26 0,-15 12 23 16,11-4-7-16,-3-5-1 16,-1-4-3-1,4 7-3-15,-3-7-10 0,0 7-4 0,-8-1 0 0,8 1-3 32,-4 6 0-32,0-4-1 15,-7 7-2-15,0 10 1 16,0-1-1-16,-4 7-3 15,-6 9 2-15,10-3-6 16,-4 3-3-16,-3-6-5 16,7 0-2-16,0-10 3 0,7 7 3 15,-3-10 0 1,10-12 0-16,-4 6 6 0,1-10 4 0,10-5 0 31,-3-7 0-31,3 0 10 16,-7 9 5-16,-3-3-4 0,3 7-1 15,-7 6-3-15,-4-3 1 16,8 6-4-16,-4 18 3 16,-3 1-2-1,-1-3 1-15,-3 3-1 16,0 0-7-16,0-4-29 16,7 4-9-1,-3-10-42-15,-4 1-51 16,10-1 35-16</inkml:trace>
  <inkml:trace contextRef="#ctx0" brushRef="#br0" timeOffset="201486.9961">31711 8991 208 0,'-14'0'77'0,"14"0"-42"0,-10 0-17 0,10 0 23 16,0 0-21-16,0 0-8 15,0 0-6-15,0 0-2 16,0-3-2-16,0 3-2 0,-11 3 5 16,-3 7-1-1,3-1-4-15,1 7-2 16,3 0-2-16,7-4 3 15,0 4 0-15,7 3 3 0,0-1-8 16,3 1-5 0,-6-3 3-16,6-7 4 15,-6 10 5-15,3-3 0 16,-3 0-1-16,-4-4 1 16,0-3-1-1,0 10 0-15,-11-9 2 16,7 5-1-16,-6-5 2 0,-1-1-2 15,-3-3 2-15,4-2-2 0,-8-4 2 16,7 0-22-16,1-4-7 16,3-5-82-1</inkml:trace>
  <inkml:trace contextRef="#ctx0" brushRef="#br0" timeOffset="201788.1328">32057 8697 248 0,'0'0'93'0,"0"9"-50"0,0-3-33 31,0 4 23-31,0-1-12 16,0 7-1-16,-4 6-8 0,-3 3 0 16,4 9-7-16,-4 4-3 15,-7 0-1-15,3 6-1 0,0 9 0 16,4-3 2-16,-3-6 1 16,3-13-10-16,-4 4-5 0,8-16-43 15,3-4-16-15,10-5-48 16</inkml:trace>
  <inkml:trace contextRef="#ctx0" brushRef="#br0" timeOffset="202016.7615">31962 8919 304 0,'-11'10'115'0,"8"-1"-62"0,3 1-49 16,0-10 26-16,3 0-19 15,4 6-4-15,0-6-2 16,14-6-1-16,-7 2-2 31,8-2-4-31,2-3 1 0,-2 9-1 16,-5-10 0-16,11 10-73 16,-3-3-34-16,0 6-16 0</inkml:trace>
  <inkml:trace contextRef="#ctx0" brushRef="#br0" timeOffset="202826.4971">32307 9016 160 0,'0'-6'63'0,"0"3"-34"0,4-3-12 0,-4 6 22 0,0 0-5 0,0-3 3 16,0 3-6-16,0-7 1 16,-4 7-18-16,-3 0 3 0,4 10 1 15,-8-4-10-15,1 3-2 16,-1 10-6-16,4 0-1 16,0 6 1-16,-4 3 0 15,8-2-11-15,-4-8-3 0,7 1-11 31,7-3-4-31,-4-7 7 16,8-2 5-16,0-7 10 16,-1-7 4-16,1-8 3 15,-4-4 0-15,3 0 4 0,1-6 2 16,0 6 11 0,3 6 6-16,-7-2-3 15,-4 5 0-15,8 4-2 16,-8 3 0-16,-3 3-7 0,0 3-2 15,0 13-5-15,0-1-1 16,-3 4 1-16,3 0 2 0,0-6-3 16,0 2-2-1,0 1 0-15,3-7-1 16,4-5-3-16,4-4 2 16,3 0-1-16,0 0 0 15,0-13 2-15,7-6 2 0,-6-3-1 16,9 10-1-16,-6-4 1 15,0-3-1-15,-4 10 0 16,7-1 0-16,-11 1 2 16,1 3 1-16,-7 6-4 15,-4 9 1-15,0 1 0 16,-4 5 0-16,-3 4 0 16,3 0 2-16,4-3-3 15,0-7 0 1,4 0-1-16,7 1 0 0,-1-10 0 15,4-3 0-15,4-13 2 16,-1 7 0-16,8-7 0 16,-4-3 0-16,-7 6-3 15,8-2 2-15,-8 5 1 16,-4 4 2-16,-6 3-1 16,-4 6 2-16,0 7-4 15,0 5 0-15,0 10 1 16,0-3 0-16,0 3-36 0,0-6-15 15,7-3-166 1,7-16 87 0</inkml:trace>
  <inkml:trace contextRef="#ctx0" brushRef="#br0" timeOffset="203202.6189">33196 8715 184 0,'4'-3'71'0,"-4"-3"-38"0,11-3-3 16,-11 6 28-16,10-4-16 16,-6-2-4-16,-4-1-11 15,7 10-5-15,-7-6-12 16,-7 6-2-16,7 0 2 0,-4 6-2 0,-3 4 3 15,4-1-6-15,-8 10-1 16,0 6-2-16,4 10 1 16,-10 2-4-1,3 7 0-15,-8 3-1 16,8 3 0-16,0 4 2 16,4-7 0-16,6-3 0 15,4-10 2-15,4-9-14 16,-1-6-5-16,8-6-33 0,6-7-15 15,-3-22-68 1</inkml:trace>
  <inkml:trace contextRef="#ctx0" brushRef="#br0" timeOffset="203451.2172">33006 8948 264 0,'-4'0'101'0,"4"0"-54"0,0 0-35 0,0 0 26 0,4 0-13 16,-1-4-3-16,8-2-12 16,10 6-4-16,4-3-4 15,3-3-2-15,18 6 1 0,3-3-4 16,8 3 2-16,6 0-142 15</inkml:trace>
  <inkml:trace contextRef="#ctx0" brushRef="#br0" timeOffset="216824.6547">23372 13507 108 0,'0'-13'41'0,"0"13"-22"0,-4-6-5 0,4 6 17 15,0-3-11 1,0-3-3-16,0-1-2 16,0 4 3-16,0 3-10 0,0-6 0 0,0 6-1 15,0-9-3-15,0 9-1 16,0-10 1-16,0 10 0 16,0-9 0-1,4 9 2-15,-4-3-5 0,0 3-3 0,0 0 3 16,0 0 3-16,0 0-3 15,0 0-1-15,0 9 0 16,0 1 2 0,0 2 1-16,0 13 3 15,0 3-3-15,-4 7 0 16,0-1-1-16,1 10-2 16,-1-6 3-16,1-4 0 0,-1 1-4 15,4-7 1-15,-3 0-35 16,3-9-122 15,0-13 63-31</inkml:trace>
  <inkml:trace contextRef="#ctx0" brushRef="#br0" timeOffset="217407.0371">23417 13391 144 0,'-7'6'55'0,"4"-6"-30"0,-1 3-12 0,4-3 19 16,-3 7-7-16,-1-7 0 15,1 3-5-15,3-3-1 16,0 0-10-16,0 0 1 0,0-3 1 16,0-4 0-16,3-2 1 15,1 0-4-15,-1-1 0 31,1-6-5-31,3 7 0 0,0 0-3 0,4-1-1 16,-1 7 1-16,1-3 2 16,-1 6-1-16,1-3-1 15,-1 3 1 1,5 12-4 0,-1 7 2-16,0-3 1 15,-4 12 0-15,-3-3 0 16,-7-6 0-16,0 6 0 15,-7 0 2-15,0-3-1 16,0 3 2-16,-3-6-2 0,-1 0-1 16,-3-10 1-16,0 0-1 15,0-2-11-15,0-1-3 16,3-22-83 0,4 7-14-1</inkml:trace>
  <inkml:trace contextRef="#ctx0" brushRef="#br0" timeOffset="217913.9327">23816 13410 216 0,'-3'-3'82'0,"3"-4"-44"0,-4 17-29 0,0-10 19 16,1 6-12-16,-1-3-2 15,1 3-6-15,-1 10-3 0,1-3-2 16,-4 2-3-16,0 10 1 0,0-3-1 16,3 10 2-16,1-1-3 31,-1 4-2-31,8-1 2 0,-1-6 2 0,8-3-2 31,-4 0 0-31,0-12-6 16,0-4 0-16,3-9 20 0,1-3 11 15,0-12-7-15,3-10-2 16,7-7-3-16,4-9 2 16,-1-3-3-16,1 7-1 15,0-10-6-15,-4 6-3 16,0 3 0-16,-3 13-1 16,-4 3-93-16,7-3-41 15,-3 16 16 1</inkml:trace>
  <inkml:trace contextRef="#ctx0" brushRef="#br0" timeOffset="218529.6025">23170 14049 124 0,'-10'0'49'0,"10"0"-26"0,-4-6-7 31,4 6 18-31,0-3-5 15,-3-3-2-15</inkml:trace>
  <inkml:trace contextRef="#ctx0" brushRef="#br0" timeOffset="218883.8092">23142 14034 338 0,'-7'0'18'0,"-3"0"-5"16,-1 0-4-16,0 9-1 15,-3-3-4-15,4-2-3 16,-4 2 0-16,3 3-1 16,0-9 0-16,15 10 0 15,3-10 0 1,7 0 0-16,7 0 2 15,0 0 8-15,8-3 3 16,2 3-6-16,1-7-4 16,3 7 0-16,1 0 0 15,3 0-1-15,3 0 1 16,7 7-2-16,4-4-1 0,0 3 1 16,4-3 1-16,-1-3-1 15,4-3-1-15,0-3 1 16,0-4 1-16,3 7 3 15,1-3 2-15,-8 6-3 16,-3 6-3-16,-10-6 0 16,-5 3 1-16,-6 7-1 15,-4-1 2-15,-6 0-42 16,-5-2-16-16</inkml:trace>
  <inkml:trace contextRef="#ctx0" brushRef="#br0" timeOffset="220172.874">23340 14498 160 0,'0'-10'60'0,"0"7"-32"0,0 3-13 15,0 0 18-15,0 0-7 16,0-6-1-16,0 6-8 16,0 0-2-16,3 0-9 0,-3 0-2 0,4-3 2 15,-4-3 1-15,3 6 3 16,-3-7-3-16,4 4-2 16,-4-3-5-16,0 6 0 15,0 0 2-15,0 9 1 16,0 4-4-16,-4-1-1 15,1 4 1-15,-1 3 2 16,1-3 0-16,-1 12-1 16,1-3-2-16,-1 13 1 15,1-10 1-15,-1 6 2 0,1-5-12 16,-1 5-3-16,1-9-16 16,3-6-4-16,0 0-25 15,0-10-10-15,0-3-8 16</inkml:trace>
  <inkml:trace contextRef="#ctx0" brushRef="#br0" timeOffset="220944.3758">23396 14401 124 0,'-3'-3'46'0,"3"3"-24"0,3 0-13 0,-3 0 14 15,0 0-2 1,0 0-1-16,4 0-2 0,-1 0 1 15,4-7-1-15,-3 4 0 16,-1-3-5-16,1 3 0 16,-1-4-6-16,1 4 1 15,0-3-3-15,-1 6 2 16,-3-3-4-16,0-3 0 16,0 6 1-16,4-7 2 15,-1 4-8-15,1 3 0 16,-1 0 2-16,4-6 2 0,0 3 0 15,4 3-2-15,-1 0-2 16,5 0 1-16,-5 0 1 16,1 3 0-16,3 3 2 15,-4 10 1-15,-3-4-4 16,-10 14-1-16,-4-1 3 16,0 3 1-16,0 6-11 15,0-5-7-15,0-4-2 0,-4 3-2 16,0-9 4-16,-3 9 2 15,4-12 4-15,-4 2 4 16,3-2 5-16,1-7 3 16,-1-5 0-16,4 2 1 15,0-6 4-15,3 0 6 16,1 0-3-16,3 0 0 16,0 0-2-1,0-6 2-15,0 6-1 16,3 0 0-16,-3 0-5 15,4 0-1-15,-1 0 3 16,1 6 3-16,-1-3-11 0,4 10-3 0,1-10 4 16,-1 12 5-16,0-2-7 15,3 3 1-15,-3 2 0 16,4 1 3-16,-1-3-9 0,1 3-2 16,-4 0-44-16,4-1-16 15,-1-2-18 1</inkml:trace>
  <inkml:trace contextRef="#ctx0" brushRef="#br0" timeOffset="221225.6043">23904 14479 184 0,'-3'-3'71'0,"3"-3"-38"0,0 6-25 0,0-7 16 16</inkml:trace>
  <inkml:trace contextRef="#ctx0" brushRef="#br0" timeOffset="221618.0141">23901 14451 354 0,'3'-10'22'15,"-3"4"-11"-15,0-3-5 0,0 9-2 16,0 6 0-16,0-3 2 31,0-3-1-31,0 6 2 16,0-2-4-16,0-4-2 15,0 0 2-15,0 0 0 16,0 0-1-16,0-10-4 16,4 1 1-16,-1-1 1 15,1-5 2-15,-4 5-1 16,0 7-1-16,0-3 1 15,0 3-1-15,0-4 0 16,0 17-3 0,0 6 2-16,-4-1 3 0,1 4 1 15,-1 0-1-15,1 9-2 16,-1 7 1-16,1-7 1 16,-1-9-3-16,1 12 0 15,-1-9 1-15,1 9 2 16,-1-9-1-16,4 3 2 15,0 0-29-15,0-6-9 16,0-6-67 0,4-1-39-16,-1-9 59 15</inkml:trace>
  <inkml:trace contextRef="#ctx0" brushRef="#br0" timeOffset="222087.388">23837 14391 156 0,'-3'0'57'0,"3"0"-30"0,-4 0-12 0,4 0 18 15,0 0-5-15,0 0 0 16,0 0-2-16,0 0-1 16,0 0-14-16,0 0 0 0,0 0 0 15,0-3 2-15,0 3 5 16,0-6-6-16,0-4 1 0,4 7-4 31,-1-3 0-31,1-3-3 0,-1 2 1 0,4 4-4 16,0-3 0-16,0 3-1 15,4 3-2-15,3-6 1 16,0 6-1-16,4 0-3 16,3 6 2-1,0-6 1 1,0 3 0-16,8 3 2 0,2-3 1 15,1-3-34-15,0-3-17 16,-4-6-88-16</inkml:trace>
  <inkml:trace contextRef="#ctx0" brushRef="#br0" timeOffset="223674.6906">23908 14335 72 0,'-4'0'27'0,"4"0"-14"0,0 0 11 16,0 0 16-16,0 0-5 16,0 0-1-16,0 0-6 15,0 0-3-15,-3 0-13 16,-1 0-5-16,1 0-1 0,-1 3-3 16,1 3-2-16,-1-6 0 0,1 3-1 15,-1 4 0-15,0 2 0 16,1-9 2-16,3 6 1 15,0-3 3-15,0 4 3 16,0-14 9 0,0 7-3-16,3-9-1 0,5 9-6 15,-1-9 0 1,3 9-7-16,1-7-1 16,-1 4-5-16,1 3-1 0,3 0-6 15,0 10 0-15,-3 8-54 16,-4 1-64-1,0-9 27-15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69.51501" units="1/cm"/>
          <inkml:channelProperty channel="Y" name="resolution" value="415.7043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10-05T20:29:31.35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3845 14488 56 0,'11'0'22'0,"-11"0"-12"0,-11-3-3 0,11 3 7 16,4 0-7-16,3 0-2 16,-7 0-3-16,3 0-2 15,1 0 1-15,-4 0 1 16,0 3-1-16,0-3-1 16,3 0 3-16,-3 0 0 15,0 0 1-15,0 0 2 16,0 0 3-16,0 0 5 15,4 0-8-15,0 0-1 16,3 0-1-16,-7-3 0 16,3-3 0-16,4 3 0 15,-3-3-2-15,-1-1-2 16</inkml:trace>
  <inkml:trace contextRef="#ctx0" brushRef="#br0" timeOffset="673.3749">3905 14460 202 0,'0'0'5'0,"0"-9"0"15,0 3 2 1,-7 6 0-16,7 0 3 0,0 0 1 15,-3 0 1-15,-1 0 0 16,-3 0 0-16,-3 0-6 16,6 6-2-16,0-6-2 15,-3 0 1-15,4 0 0 0,-8 0 1 16,4 0 2-16,0 0 3 16,0 0-2-16,4 3 1 15,-8 3-5-15,4-3-2 16,0-3 0-1,0 7-1-15,3-7 0 16,-10 6 0-16,4-6 2 16,-4 3 1-16,3-3-1 0,4 0-2 15,3 6-4 1,-3-3-2-16,0-3 3 0,7 0 1 16,-7 7-1-16,4-4 0 15,-8 3-1-15,4-3 3 16,3 4 0-16,1-7 3 15,-8 3-8-15,11 3-3 16,-10-6-15-16,10 0-7 16,0 0 5-16,10 0 2 0,-10 0 12 15,4-6 5-15,3 3 7 16,-7-4 2-16,0 7-3 0,0-3-1 31,0-3 1-31,-7 6 2 0,3-3 0 0,4 3 2 16,-10 0-4-16,6 0 0 15,-6 0 1-15,3 3 2 16,0-3 3-16,0 0 4 16,3 0 2-16,-14 9 8 15,11-2-6-15,-10-4-7 16,3 3-2-16,-1 3 0 16,5-2 2-16,-4-4-3 15,3 6-2-15,1-3 0 16,6-2 1-16,-7 2-3 15,8-6 0-15,-1 0-4 16,4 0-1-16,7-6-30 31,4 6-49-31,-4-4 9 16</inkml:trace>
  <inkml:trace contextRef="#ctx0" brushRef="#br0" timeOffset="1411.9487">3898 14338 156 0,'0'0'60'0,"0"0"-32"0,0 0-33 16,0 0 12-16,0 0-6 15,0 0-1-15,0 0 3 0,0 0 0 16,0 0-1-16,0 0 3 0,0 0 4 15,-3 6-1-15,-1 4 3 16,-6-1-4 0,-12 0 1-16,12 7 1 0,-1-6-4 15,-6-1-1-15,-8 7-2 16,0-4-2-16,1 4 1 16,-5-4 1-16,5 1-3 15,-5-1 0-15,5-2 1 16,-1-1 2-16,0-2-1 15,4 2-1-15,0 0 1 16,3-2-1-16,-3 2-3 16,0-6 2-16,3 7 1 15,-6-4 2-15,2-3 1 0,1 3 1 16,-3 4-2-16,-1-4-2 16,-3 3 1-16,3 1-1 15,4 2-3-15,-4-5 0 16,0 2 2-16,4 0 0 15,7 1 1-15,-7-4 0 16,7-3 2-16,0 3 3 16,3-2-4-16,1-4-3 15,3 0 1 1,0 0 0-16,-4 6 3 16,4-6-3-16,0 0 0 15,0 0 1-15,3 0 0 16,4 0-3-16,-10-6 2 15,3 6 1-15,0-4 2 16,-1-2-8-16,5 3-1 16,-8-3-29-16,8 6-12 15,-8-3-28 1</inkml:trace>
  <inkml:trace contextRef="#ctx0" brushRef="#br0" timeOffset="2191.3343">3376 14470 52 0,'-7'0'19'0,"4"0"-10"0,-1 0-4 0,4 6 8 16,0-3 6-16,0 3 3 0,0-3 4 16,0 7 1-16,4-4-3 15,6-3-3-15,1 7-3 16,-4 2 1-16,10-2-10 15,-6-1-5-15,7 0-1 0,3 4-2 16,-7 3 2-16,7-7-2 16,-10 10-1-16,6-3 1 31,4 2-1-31,1-2-27 16,2-3-9-16,-10 2-37 15</inkml:trace>
  <inkml:trace contextRef="#ctx0" brushRef="#br0" timeOffset="2877.5901">3542 14504 100 0,'0'0'38'0,"0"3"-20"0,0-6-4 15,0 3 15-15,0 0-8 16,0 0 1-1,0 0-7-15,0 0 1 0,0 0-9 0,0 0 2 0,0 0 4 32,3 0-5-32,-3 0 0 0,0 0-4 15,0 3-3 1,0 7 0-16,-3 5-1 0,-1 4-3 16,-3 6 0-16,-3 3 4 0,-1-2 3 15,1 2-3 1,-1-3-1-16,4 3-22 0,0-9-10 15,3 0-50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69.51501" units="1/cm"/>
          <inkml:channelProperty channel="Y" name="resolution" value="415.7043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10-05T20:37:47.43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19674 2384 156 0,'-3'0'57'0,"3"-6"-30"0,-4 6-12 16,4 0 18-16,0 0-7 16,0 0-3-16,0 0-9 15,0 0-1-15,0 0-8 0,0 0-1 16,4-9 0-16,3 2-2 0,4-5 1 16,-1-13 4-16,4 6 4 31,0 3-4-31,4-3-2 0,0 7 0 15,-1-4 1-15,-3 10-1 16,0-4 0-16,-3 1-1 16,0 9 0-16,-4 0-2 15,0 0 1-15,-4 9-2 0,1 1-1 16,-4 6 1-16,0 12 1 16,-4-13-3-16,1 11 0 15,-1-4-1-15,4 3 0 16,0-7 4-1,4-2 1-15,3-7-4 0,0 1 1 0,7-10 2 32,0-6 1-32,4 2-4 15,3-5 1-15,0 3 0 16,0-13 2-16,0 0 1 0,1-9 1 0,-1 3-2 16,0 0-2-16,0 6-2 15,0 3 1-15,-3 7 1 16,-4-1 0-16,-3 7 0 15,-1 3 0 1,-3 3 0-16,0 13 0 0,-3 3 2 16,-1 6 3-16,1-6-4 15,-1 6-1-15,1-3 0 16,-1 0 0 0,4 0 0-16,4-7 2 15,0 1-36-15,-1-3-15 0,4 2-70 16</inkml:trace>
  <inkml:trace contextRef="#ctx0" brushRef="#br0" timeOffset="563.6147">19646 2754 152 0,'-10'0'57'0,"6"7"-30"0,1-7-5 16,3 0 20-16,0 0-5 0,0-7-2 15,0 4-6-15,0-3-4 31,3 6-13-31,1-10 1 0,3 7 3 16,0-3-4-16,3 3-2 0,1-3-1 16,-1 6-1-16,5-7-4 15,2 7-1-15,4 0-1 16,4 0-2-16,3-3-2 16,4 3 1-16,7-6 1 15,0 3 2-15,-1-3-1 16,8-4-1-16,4 1 1 15,-1-1-1-15,4 1 2 16,0 3 1-16,-4 3-26 16,-3 3-11-16,-3 3-100 15,-5 3-47 1,-9-6 91-16</inkml:trace>
  <inkml:trace contextRef="#ctx0" brushRef="#br0" timeOffset="1426.1157">19830 3037 140 0,'3'-16'52'0,"-3"-3"-28"0,7 13-2 0,-7 6 20 15,4-3-9-15,-1 3-2 0,1 0-12 16,-4 0-1-16,0 0-11 15,0 0-2-15,0 9-1 0,0 0 6 16,0 1 4-16,0 6-10 16,0 2-4-16,-4 7-3 15,4 4 2-15,0 8 0 16,0-9 1-16,0 13 0 0,4-3 2 16,-1-10-1-16,4 3 2 0,0-9 0 31,1 4 3-31,-1-11 3 15,0-2 2-15,3-13 14 16,1-3-7 0,-1-7-2-16,8-9-5 15,0-6-2-15,-1-9-1 16,1-1 2-16,3-2-1 0,0-1 0 16,0-3-3-1,1 4-1-15,-5 8-3 0,-3 4-2 16,0 0 1-16,-3 6 1 15,-4 4-10-15,0 5-2 16,-3 7-55-16,-4-3-21 16,0 6-52-16</inkml:trace>
  <inkml:trace contextRef="#ctx0" brushRef="#br0" timeOffset="68711.8656">21026 2688 104 0,'-4'-6'41'0,"1"6"-22"0,3 0 2 0,0 0 17 0,0 0-5 16,0 0-2-16,0 0-13 15,0 0-4-15,0 0 3 16,7 6-10-16,3-2-3 15,4-4-1-15,4 0 0 16,3 0 1-16,7-4-2 16,4-2-2-16,3-3-15 15,-3 6-5-15,-4-4-34 16,-7 7-55 0,-3 0 18-16</inkml:trace>
  <inkml:trace contextRef="#ctx0" brushRef="#br0" timeOffset="68910.3125">21100 2858 180 0,'7'3'68'0,"-4"-3"-36"0,4 0-26 16,-3 0 17-1,3 0-12-15,0 6-3 16,4-3-5-16,3-3-3 0,3 7 1 15,1-7-34-15,3 0-15 0,4 0-34 16</inkml:trace>
  <inkml:trace contextRef="#ctx0" brushRef="#br0" timeOffset="79342.4145">21816 2735 92 0,'-7'0'35'0,"7"0"-18"0,-4 0-2 16,4 0 15-16,0 0-3 16,0 0 1-16,0 0-6 0,4 7-2 15,3-4-11-15,0-3 1 0,3 0 3 16,1 0-5-16,0 0-2 15,3 0 1-15,7 0 0 16,0 0 1-16,4 0 0 16,-4 0-2-16,4 0 1 15,3 0-2-15,4 0 2 0,-4 0-2 16,0 0 0-16,0 0-1 16,0 0 0-16,4 0-7 15,3 0-2-15,1 0 10 16,-1-3 9-16,11-4-5 15,-4 7-2-15,-3-3-4 32,0-3 0-32,-4 6 0 15,-3-3 1-15,0-3-2 16,-4 6 1-16,4-7 4 16,-4 4-3-16,0 3 0 15,0-6-2-15,0 3-2 16,1-3 1-16,-1-4-1 15,0 7 2-15,-3-3 1 16,-4 6-1-16,-3-3-2 0,-4 3 3 16,-4 0 0-16,-3 0-10 15,0 3-5-15,-7-3-49 16,0 0-23 0,0 0-25-1</inkml:trace>
  <inkml:trace contextRef="#ctx0" brushRef="#br0" timeOffset="79969.9216">22225 2049 116 0,'4'-19'44'0,"-1"10"-24"0,1-1-8 0,-1 4 16 0,1 3-7 16,-1-4 0-16,1-2-6 15,-1 0 1-15,1-1-9 16,-4 10 2-16,0 0 4 0,0 10-5 16,0 5-2-16,-4-2-3 15,1 12 0-15,-1 9-2 16,1 13 2-16,-1 7-4 15,-3-4 0-15,0-3 1 16,3-3 2-16,-6-6-3 16,6-4-2-16,1-6-36 15,3-18-14-15,0 2-30 16</inkml:trace>
  <inkml:trace contextRef="#ctx0" brushRef="#br0" timeOffset="80370.635">22246 1967 208 0,'0'0'77'0,"4"-19"-42"0,-4 13-41 15,3 6 53 1,4 0-17-16,0-3-9 15,4-3-5-15,3 6-11 16,4-10-3-16,-1 1 1 0,1 6 0 16,0-4 1-16,-4 1-2 15,0 3 1-15,0 3-4 0,-3 0-2 16,3 0 4-16,-7 3 1 16,0 10 0-16,-4-1-2 15,-3 4 1-15,0 3-1 16,0 0 2-16,-3-1 1 15,-1-2-1-15,1 3 1 16,-4 0-2-16,-4-4 2 16,0 4 0-16,-6-9 1 15,-4-1-2-15,-4-3 1 16,0-3-31-16,4-3-13 0,3 0-83 16</inkml:trace>
  <inkml:trace contextRef="#ctx0" brushRef="#br0" timeOffset="81205.3376">22024 2993 176 0,'0'0'66'0,"0"0"-36"0,3-7-13 15,-3 7 20-15,0 0-15 0,0 0-2 16,0 0-8-16,0 7-2 16,0 2-6-16,-3 7-5 0,-1-4-2 15,1 13 4-15,-1 4 3 16,1 5-1-16,-1 4-2 15,-3 6 0-15,0 6 1 16,0-6-1-16,4-7 2 16,-4-8-7-16,3-1-1 15,4-13-36-15,0 1-13 16,0-16-43 0</inkml:trace>
  <inkml:trace contextRef="#ctx0" brushRef="#br0" timeOffset="81698.225">21996 3080 200 0,'-4'-6'77'0,"4"6"-42"0,7-3-23 16,-3 3 19-16,3-6-7 0,0 6-2 16,3-10-4-1,1 10-1-15,3-9-7 0,4-7-4 16,-1 13-3-1,1-3-3-15,0 6 1 0,-4 6-1 16,0 4-3 0,-3-1 5-16,-4 3 2 15,-4 4-3-15,-3-6-1 16,0 8-11-16,-3-2-5 16,-8 0-1-16,0-4 0 15,1 4 1-15,-4-4 2 16,-4 4 6-16,4-6 4 15,0-1 3-15,3-3 1 16,4-3-3-16,4 4 0 16,3-7-3-16,7 0 1 15,0 0 5-15,3 0 4 0,-3 0 3 16,4 0 1-16,-4 3-2 16,4 3-1-16,-1 3 1 15,-3 1 1-15,0 6 1 16,0 2 0-16,-3 7-7 15,-1-6-2-15,1 0-3 16,0 0 3 0,-4-3-27-16,3-4-10 0,1 4-63 15</inkml:trace>
  <inkml:trace contextRef="#ctx0" brushRef="#br0" timeOffset="82117.7224">22571 3102 132 0,'-7'-3'49'0,"7"-3"-26"0,0 6-1 16,3 0 20-1,1-3-16-15,-1-3-7 16,1 2-5-16,3-2-2 16,-4 6-6-16,1-3 0 0,-1-3 1 15,1 6-1-15,-4 0-1 0,0 0-1 16,0 0 0-16,0 0 0 15,-4 6 0-15,4-3 0 16,-3 7 2 0,-1 8-5-16,1-2-1 15,-1 12 2-15,1-3 3 0,3 10-4 16,0-1-1-16,0-2 0 16,0-1 0-16,0-9-27 0,0 3-11 15,3-9-65 1</inkml:trace>
  <inkml:trace contextRef="#ctx0" brushRef="#br0" timeOffset="82495.4093">22528 3090 140 0,'-7'0'55'0,"7"0"-30"0,-3 0-5 16,3 0 21-16,0 0-2 16,0 3-1-16,-7 3-6 15,7-6 0-15,0 0-18 16,0 0 1-16,0 0 1 0,0 0 3 16,7 0 1-16,0 0-7 0,0-6 0 15,4 6-2-15,3-9 3 16,3 5 2-16,4-2-1 31,4-3-7-31,-4 2-5 0,0 4-2 0,1-6 1 16,-1 9-1-16,0-6 2 15,7 3-132 1,-3-7-94-16,-4-6 75 16</inkml:trace>
  <inkml:trace contextRef="#ctx0" brushRef="#br0" timeOffset="185720.1142">18785 5592 148 0,'-7'6'55'0,"7"-2"-30"0,0-8-16 16,0 4 16-16,7 0 1 16,0-6 4-16,1 3-5 15,-1-3-1-15,3-4-13 16,1 1-2-16,-1 0 1 0,-3-1-6 31,4-6 0-31,-4 7 0 16,7 0 0-16,-3-10 0 15,3 9 0-15,0-8-2 0,-3 2 1 16,-1 0-4-16,1 7-2 16,-4 6 2-16,0 6 0 15,-4 13 1 1,1 2 0-16,-4 7 2 16,0 1-1-16,-4-5-1 15,1 1 1-15,-1 0-1 16,1 3-3-16,3-9 2 15,3-3 1-15,4-13 2 0,7-3-1 16,4-13-1-16,7 0 1 0,3-6 1 31,4-19-1-31,3 10-1 16,4 0-2-16,-4 3 1 16,-7 9 1-16,-3 9 0 0,-7 4 0 15,-4 6 2-15,-4 9 8 0,-3 17 3 16,-3-8 0-1,-4 11 0-15,3 2-10 0,1-9-1 16,3 0-7-16,7-10-1 16,0-2-46-16,4-4-20 15,-4-12-43 1</inkml:trace>
  <inkml:trace contextRef="#ctx0" brushRef="#br0" timeOffset="186528.0558">18775 5859 156 0,'-7'-3'57'0,"7"3"-30"0,-7 0-18 0,7 0 16 0,-4 3-1 16,-6-3 3-16,-1 9-9 15,4-3 0-15,0-2-11 16,-4 2 5-16,8-3 1 0,-1 3 0 16,1-6 0-16,3 0-1 15,7 0 2-15,3 0-1 16,1 0 2-16,0 0-4 0,6 0 1 16,1 0-5-16,3 0-2 15,0 0-2-15,4 0 0 16,3 0-2-16,0 0 2 0,1 0 0 15,6 0 1-15,4 0-5 16,-1 0 1 0,12-6 2-1,-1 3 1-15,1 3-1 16,-1 0 1-16,0 0-2 16,-3 0-1-16,-3 0 3 15,-5 0 0-15,1 0-1 16,0 0-2-16,0 0-48 15,-4 0-22-15,-3 0-67 16</inkml:trace>
  <inkml:trace contextRef="#ctx0" brushRef="#br0" timeOffset="187882.441">19085 6241 220 0,'0'-9'85'0,"0"9"-46"0,0 0-30 16,0 0 19-16,0 0-5 15,0 0-2-15,0 0-11 0,-3 0-4 16,3 3-4-16,0 3-4 0,0 1 1 16,0 5 1-16,0 7 0 15,0-10 0-15,3 23 0 16,1 15-3 0,-1-13 2-16,1-6 1 0,-1 7 0 15,1-7 0-15,-1 0 2 16,1-3 1-16,0-6 3 15,3-3 3-15,-4 0 5 16,1-7-2-16,3-9 3 16,0 0-4-16,3-25 1 15,-3 9-1-15,15-21 3 16,-5 12-5-16,4-13-3 0,8-12-6 16,-5 12-2-16,-3 4 1 15,-3 12 0-15,-4-3-37 16,0 9-14-16,-3 13-91 15</inkml:trace>
  <inkml:trace contextRef="#ctx0" brushRef="#br0" timeOffset="203989.4105">20115 5849 112 0,'-10'-9'44'0,"10"9"-24"0,-4-6 3 0,4 6 18 0,0-3-10 15,0 3-4-15,0 0-13 16,4 0-4-16,-1 0-6 15,4 3-3-15,4 3 2 0,3 3-4 16,4 1 0-16,-1-1 3 16,1 7 1-16,0 3-1 15,-4 6-2-15,0-6-26 16,0-1-12-16,-10 7-47 16</inkml:trace>
  <inkml:trace contextRef="#ctx0" brushRef="#br0" timeOffset="204216.2722">20119 6037 212 0,'7'0'82'0,"-3"7"-44"0,3-14-27 0,0 7 21 15,0 0-11-15,0 0 1 16,3-3-9-16,1-12 0 15,-1-4-8-15,5 3-5 0,2-6-1 0,8-9 1 16,3 3 2-16,0-7-39 16,-3 7-14-16,0 9-63 15</inkml:trace>
  <inkml:trace contextRef="#ctx0" brushRef="#br0" timeOffset="205638.2139">20630 6260 152 0,'-3'0'57'0,"3"0"-30"0,0 0-14 0,0 0 19 31,0 0-5-31,3 0 1 16,1 0-6-16,3-9-2 0,4-1-11 16,-1 1-1-16,4-10 2 0,4-6-2 15,3 0 1-15,0-3-3 16,4-16-1-16,7 0-1 16,-1 6 2-16,1-6-3 15,-4 7-2-15,-3 2 2 16,0 1 0-16,-8 9-1 0,1 6-2 15,-7 9 1-15,-8 7 1 16,-3 6-1 0,0 7-3-16,-3 6 1 15,-4 2-1-15,0 17 0 16,0-7 2-16,-1 7 0 16,5-1 0-16,-1-6 0 15,4-3 0-15,4-6 0 16,3-6 0-16,4-7 0 15,3-6 2-15,3 0 1 16,5-9-1-16,2-17-2 16,-3-2 1-16,4-6 1 0,3-10-1 15,1 6-1-15,2 1 1 16,1-4-1-16,-4 3 0 16,-3 4 2-16,-4 5-3 15,0 4-2-15,-7 7 2 16,-3 8 2-16,-4 1 0 15,-3 3-1-15,-4 12 3 16,0 3 0-16,-4 7 1 16,0-4 2-16,-3 7-3 0,-3 16 0 15,-1 5-1-15,4 11-2 16,0 8-2-16,0-5 1 16,4-1-10-16,3-6-5 15,0-3-96 1,3-10-60-16,-3-9 70 15</inkml:trace>
  <inkml:trace contextRef="#ctx0" brushRef="#br0" timeOffset="211170.177">22035 5868 112 0,'-4'0'44'0,"4"0"-24"0,4 0 3 15,-4 0 18-15,0 0-2 32,0-3 0-32,0 3-14 15,0 0-2-15,0 0-14 0,7 0-8 0,0 3-1 16,3-3 0-16,4 0 2 15,11 0-6-15,0-3-1 16,3-3-42-16,0-4-17 16,0 1-24-1</inkml:trace>
  <inkml:trace contextRef="#ctx0" brushRef="#br0" timeOffset="211440.2995">22094 6000 200 0,'0'0'77'0,"0"-19"-42"0,0 22-28 15,0-3 20-15,0 0-10 16,4 0-2-16,3 0-6 15,7 6-1-15,4-2-5 16,-1 2-2-16,8-12 2 0,3 2-2 16,8-2-1-16,-1 16-59 15,0-4-25-15,8 3-11 16</inkml:trace>
  <inkml:trace contextRef="#ctx0" brushRef="#br0" timeOffset="221889.6988">23241 5950 108 0,'-4'-3'44'0,"-13"3"-24"0,10-19-2 0,3 12 18 16,4 7-3-16,-3-3 1 16,-1-3-8-1,4 6-2-15,-3-3-13 16,3-3-2-16,0 6-2 0,0-3-1 16,0 3 1-16,0 0-4 0,0 0 0 15,0 0 1-15,0 0 2 0,10 0 3 16,4-7 0-1,0 7 2-15,-3-6-2 16,3 3 2-16,0 3-2 16,0-6 0-16,4 6-8 15,0 0 0-15,3 0-1 16,0 0 2-16,4 0-3 16,-1 0 0-16,5 0 1 15,2 0 2-15,1-4-1 16,0-2 2-16,0 6 0 0,-1-3 3 15,-2-3-3 1,2 6 0 0,1 0-1-16,-7 0 1 15,-1 0-2-15,1-3 2 0,0-4-2 16,0 7-1-16,3-3 1 16,0-3 1-16,0 0-1 15,0 3 2-15,1-4-4 16,-1-2 0-16,-7 9 1 15,11-3 2 1,-4 3 1-16,-3 0 1 16,-1 3 0-16,1-3-5 15,3 6 1-15,-3-3-2 16,0-3-2-16,-4 7 5 16,4-7 1-16,-4 0 0 15,0 0-2-15,0 0 1 16,0 0 1-16,-3 0-3 15,3 0 0-15,-3 0 1 0,-1 0 0 16,1 0 2 0,0 0 1-16,-1 3-4 0,1 3 1 15,-4-6 0-15,0 6 2 16,0-3-1-16,-3-3-1 16,3 0-61-16,4-3-26 15,-1-3-41 1</inkml:trace>
  <inkml:trace contextRef="#ctx0" brushRef="#br0" timeOffset="222735.0607">23544 5285 156 0,'0'-19'60'0,"18"7"-32"0,-7 2-20 16,-8 7 18-16,1-3-4 0,-1 6-1 15,1-10-3-15,-4 10 1 16,0 0-10-16,0 0-5 0,-4 7-3 15,-3 5 1-15,-3 13 1 16,-1 3-4-16,0 16 1 16,1 0 0-16,-1 3 2 15,-3 3-1-15,4-3 2 16,-1-3-15-16,0-15-5 16,4 2-26-16,0-12-11 15</inkml:trace>
  <inkml:trace contextRef="#ctx0" brushRef="#br0" timeOffset="223160.6172">23555 5225 140 0,'-18'-3'55'0,"18"-3"-30"0,0 3-1 15,0 3 24-15,0-7-17 16,4 7-8-16,6-9-5 0,1 3-2 16,0 3-8-16,-1-4 4 0,4 7 1 15,0-3 0-15,1-3 2 16,-1 3-4-16,0 3-1 16,-4 0-4-16,1 0-1 0,0 0-6 15,-1 3 1 1,1-3 0-16,3 16 0 15,-4-7 0-15,1 10 0 16,-4 0 0 0,-7 0 0-16,-4 6 2 15,-3-7-1-15,0 1 2 16,-3 3-2-16,-4-3 2 16,-4-6 0-16,0-1 1 0,1-9-16 15,-4-3-4-15,3 0-76 16,4-9-71-16,10-1 45 15</inkml:trace>
  <inkml:trace contextRef="#ctx0" brushRef="#br0" timeOffset="224762.9918">24151 5564 84 0,'-7'0'33'0,"0"9"-18"0,0-9 0 0,0 0 13 16,0 7-2-16,0-4 2 0,0-3-7 16,3 9-1-16,-6-3 0 15,3-2 2-15,0 2-12 16,3 10 3-16,1-7 1 0,-1-6 1 0,4 7 4 16,7-10 9-1,4 0-7-15,3-4-2 16,3-5-8-16,5-7-3 15,6-3-2-15,-4 1-1 16,12-11-1-16,-5-11 0 16,-2 5-2-16,-5 7-2 15,-2-7 1 1,-1 7-1-16,-4 3 0 0,-3 6 0 0,-3 1 2 16,0 8 1-16,-4 1-4 15,-4 9 1 1,-3 3-2-16,-3 6 0 0,-1 7 0 15,-3 18 0-15,0 4 2 16,0-3 0-16,0 2 0 0,-4-5 2 16,4-4-1-16,4-9-1 15,3-1-2-15,3-8 1 32,4-4 1-32,4-12 0 0,3-4 0 0,7-2 0 31,4-20-3-31,3-5 2 0,0 2 1 0,8-9 0 15,-1 7 0-15,-3 2 2 32,-4 7-1-32,-7 3 2 0,-3 6-4 0,-4 4-2 15,-7 11-1-15,-7 4 3 16,-4 10-2-16,-3 9 1 16,-3 6 2-16,-4 12 2 15,3 4-3 1,0-3 0-16,1-4-15 15,3-6-4-15,0-2-63 16</inkml:trace>
  <inkml:trace contextRef="#ctx0" brushRef="#br0" timeOffset="225780.232">23604 6279 148 0,'4'-19'55'0,"-1"16"-30"0,1-6-14 15,-4 2 15-15,0 7 3 0,0-6 5 0,0 3-10 16,0 3-5-16,0-6-10 31,0 6-4-31,-4 0 1 0,1 0-3 16,-1 6-2-16,1 3 0 15,-8 10-1-15,4 9 0 0,0 13 0 16,-7 6 0-16,3-3 0 16,1 3 2-1,-1-3 1-15,1 0-1 0,-1 0 1 16,1-7-20-16,2-11-6 15,1 2-56 1,4-13-53-16</inkml:trace>
  <inkml:trace contextRef="#ctx0" brushRef="#br0" timeOffset="226426.1575">23559 6270 160 0,'-25'0'63'0,"25"0"-34"0,0-4-12 16,0 4 20-16,3 0-15 0,1-6 2 31,14 6-7-31,-1-9-10 16,4 6-2-16,0-4 1 0,1-2 1 15,6 9 3-15,-3 0-3 16,-1 0 1-16,-3 0-7 15,-3 3-1-15,-4 3 0 16,-3 4 0-16,-4 9 0 16,-11-1 0-16,-6 7 2 0,-1 4 1 15,1-4-1-15,-5 9-2 16,1-6 1-16,0-2 1 0,0-8-1 16,4-2-1-16,-1-3-2 15,0-4-1-15,4-9-3 16,0 6-1-1,4-12 4-15,-1 3 1 0,4-3 2 16,0-4 0-16,0 7 0 16,0-3 0-16,4-4 0 15,-4 10 0-15,0-6 4 0,0 3 2 32,0 3 0-32,0-6-1 15,3 6-1-15,-3-3 0 16,4 3-5-16,-4 0 1 0,0 0 0 15,3-7 2-15,-3 7 1 16,0 0 3-16,4 7-1 16,-1-4 0-16,1 12-3 15,-1 1-2-15,1 3 1 16,-1 0 1-16,1 9-3 0,3-3 0 16,-3 9 1-1,-1-12 2-15,1 4-3 0,-1-1 0 0,1-7-23 16,-1 1-12-16,1-9-45 15,-1 5-58 1</inkml:trace>
  <inkml:trace contextRef="#ctx0" brushRef="#br0" timeOffset="226810.2116">24236 6197 176 0,'0'-3'68'0,"0"3"-36"0,0 0-22 16,0 0 31-16,0 10-13 0,0 2-10 31,0-2-6-31,-4 12-7 16,4 0-2-16,-3 6 3 0,-1 6-5 15,1 10-1-15,-1-9 4 0,-3 2 2 16,0-2-5 0,0 2 0-16,4-5-32 15,-1-10-14-15,0 3-59 16</inkml:trace>
  <inkml:trace contextRef="#ctx0" brushRef="#br0" timeOffset="227188.4527">24070 6207 208 0,'0'9'77'0,"0"-9"-42"0,4 0-19 0,-4 0 24 0,0 0-6 16,0 0 1-16,0 0-9 16,0 0-2-1,10 0-9-15,1 0-2 0,-1 0-5 16,4 6 0-16,1-2-1 16,2-4 1-16,4 0 2 15,1 0 1-15,-1 0-3 16,3 0 0-16,1 0-3 0,0 0 0 15,-1 0-3 1,1 0 1-16,3 0-24 0,1 6-8 16,-5 3-131-1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69.51501" units="1/cm"/>
          <inkml:channelProperty channel="Y" name="resolution" value="415.7043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7-10-05T20:44:13.77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1912 4651 176 0,'0'-6'66'0,"0"6"-36"0,4-3-35 16,3-3 56-16,-7 6-15 15,0-3-5-15,0-4-5 16,0 7-15-16,0 0-4 0,0 0-3 15,0 7 0-15,0-4 0 0,0 6-2 16,0 1-2-16,0-1 1 16,0 16-1-16,0 3 2 15,0 13 3-15,0 12 0 0,-7 4 2 0,3 6-4 16,4-1 0-16,-7-8-1 16,3 5 1-16,4-12-2 31,-3-3-1-31,3 0 3 0,0-16 0 0,-7 0-1 15,7-12-2-15,-4 3-24 16,4-10-11-16,-7 1-31 31,4-4-13-31,-4-12-18 16</inkml:trace>
  <inkml:trace contextRef="#ctx0" brushRef="#br0" timeOffset="530.9719">1905 4661 176 0,'-4'0'68'0,"4"0"-36"0,-3 0-11 15,3 0 25-15,0 0-11 16,0 0-2-16,3 0-13 15,-3-6-5-15,4 6-8 16,7-10-1-16,-1 7 4 0,4-3-4 16,4-4-1-16,-4 10-2 0,0-6 0 15,0 3-2 1,7 3 2-16,-6 0-2 0,6 0 2 16,-7 0-2-16,7 3 2 15,-7 3-2-15,0 4-1 16,7-1 1-16,-10 1-1 15,0-1 0-15,3 13 2 16,-11-3-3-16,4 0 0 16,-3-1 5-16,-8 7 2 15,-3 4-2-15,4-1-1 16,-11 6 1-16,-8-8 0 0,1-8-2 16,4 1-2-16,-15 0-26 15,7-3-10-15,0-7-101 16</inkml:trace>
  <inkml:trace contextRef="#ctx0" brushRef="#br0" timeOffset="1380.1109">2275 5206 204 0,'0'-9'77'0,"0"9"-42"0,0-6-15 0,0 6 24 15,0 0-9-15,0 0-3 16,0-3-10-16,0 3-3 16,0 0-11-16,0-7-3 0,0 7 1 0,-3 0-3 0,3 7 0 15,0-4-1-15,-7 6-2 16,3 13 1-16,-6 0 1 31,-1 3-1-31,-3 19-1 16,0 3-2-16,3 3 1 15,-3-6-1-15,7-6 0 0,4-1 0 16,3-2 0-16,0-16-18 16,3 0-7-16,4-4-4 15,4-8 1-15,-8-7-7 16,1-7-4-16,3 4-18 16,-7-3-47-16,0-4 17 15</inkml:trace>
  <inkml:trace contextRef="#ctx0" brushRef="#br0" timeOffset="1586.683">2103 5413 220 0,'0'0'85'0,"0"7"-46"0,0-4-8 0,0-3 32 0,0 0-26 15,0 0-10-15,7 6-15 16,3 4-6-16,1-10-3 15,-1-7-3-15,4 7 3 0,8-9-26 16,-8-1-10-16,7 7-65 16,4-3-68-1,-4-3 47-15</inkml:trace>
  <inkml:trace contextRef="#ctx0" brushRef="#br0" timeOffset="1967.1987">2367 5529 140 0,'4'-9'55'0,"-4"0"-30"0,3-1 1 0,4 10 23 0,-7 0-13 15,0-3-4-15,0-3-5 16,0 6 0-16,0 0-15 16,0 0 0-16,-7 6 1 0,4-3-7 15,-1 13-3-15,4-4-2 16,-7 4-1-16,7 3 0 31,0 0 0-31,7 6-5 16,-7-9 1-16,7-7-3 0,0-6 0 15,4 7 4-15,-1-20 3 16,5 7-1-16,-12-6 0 16,4-7 14-16,0 0 8 15,0-3-1-15,-7-3 0 16,0 0-9-16,0-6-4 15,0 9-7-15,0 4-2 16,0 2-30-16,0 7-12 16,4 6-43-16,6-9-18 15,1-1 7 1</inkml:trace>
  <inkml:trace contextRef="#ctx0" brushRef="#br0" timeOffset="2234.9011">2752 5119 236 0,'3'-22'88'0,"-3"15"-48"0,0 7-29 15,7 0 21-15,-7 0-11 16,0-6 1-16,0 6-4 16,0 6-2-16,0 4-8 15,4 9-1-15,-8-4 3 0,4 4-4 16,-10 16-1-16,3 2-5 0,3 17 0 15,-6-1 0-15,-1-3 0 16,7-3-14-16,4-3-5 16,-7-6-17-1,7-4-5-15,7-9-16 0,4-12-6 16,3-7-32 0</inkml:trace>
  <inkml:trace contextRef="#ctx0" brushRef="#br0" timeOffset="2450.4672">2667 5382 200 0,'-21'0'74'0,"21"3"-40"0,0 4-16 0,0-7 23 16,3 3-15-16,4 6-2 0,4-9-12 16,-4 0-3-16,11-9-5 15,-4 6-3-15,7-4 0 16,-7-2-6-16,0 3 1 0,0 2-60 0,4-2-26 31,0 3-13-15</inkml:trace>
  <inkml:trace contextRef="#ctx0" brushRef="#br0" timeOffset="2890.4002">2932 5476 256 0,'-7'-3'96'0,"3"-13"-52"0,4 7-51 16,0 15 31 0,-7-3-16-16,3 7-3 15,1-1-1-15,3 7-5 0,-7 3-2 0,3-1-3 16,4-2-1-16,0 0-16 15,11-7-5-15,-8 1-6 16,8-10 1-16,3-7-2 16,0 4 0-16,4-12 14 15,7-4 8 1,-1-6 14-16,-10 0 7 16,0 3 30-16,1-3 14 15,-5 9 7-15,-3 6 1 16,-14 1-13-16,4 9-4 15,-8 16-20-15,0 9-6 16,8 3-9-16,3 0-3 16,3 0-7-16,12-2-1 15,6 2-48-15,11-13-18 0,-8-11-66 16</inkml:trace>
  <inkml:trace contextRef="#ctx0" brushRef="#br0" timeOffset="3734.8055">2999 5457 100 0,'3'-25'38'0,"11"22"-20"0,-3 3-21 16,-11-9 63 15,3 2-17-31</inkml:trace>
  <inkml:trace contextRef="#ctx0" brushRef="#br0" timeOffset="3963.6479">3030 5410 326 0,'-3'3'31'0,"3"13"-14"0,-7 0-10 16,3-4-5-16,4-2-2 16,0-1 1-16,0-3 1 0,0 4-1 15,0-10-1-15,0 0 9 16,4-6 6-16,3 2 6 16,-4-2 2-16,-3-3-6 0,4 6 0 15,3-4-10-15,-7-2-2 16,3 0-5-16,5 9-3 15,-1 0-31-15,10 0-116 32</inkml:trace>
  <inkml:trace contextRef="#ctx0" brushRef="#br0" timeOffset="5030.9842">3055 5476 96 0,'-14'0'35'0,"14"-3"-18"0,0 3-5 0,0 0 16 0,-7 3-5 16,3-3 1-16,1 6-2 15,3-6-2-15,-7 4-10 16,3-4 0-16,4 6 1 0,-7-6 0 16,4 0 1-16,-1 6-2 15,1-3 1-15,-1-3-4 31,1 0-2-31,3 0 0 16,-7 7 1-16,7-7-1 16,0 0 2-16,0-7-2 0,0 7 2 15,0-3-2-15,7-3 2 16,-4-4-4-16,8 4-2 16,-1-3-11-16,4-1-6 15,8 7-54 1,-12 6-63-16,4-3 27 15</inkml:trace>
  <inkml:trace contextRef="#ctx0" brushRef="#br0" timeOffset="6221.0467">3535 5119 188 0,'3'-19'71'0,"-3"16"-38"0,0-4-23 0,0 7 17 16,0-6-7-16,0 3 1 16,0 3-8-16,0-6 0 15,0 3-8-15,0-4 1 0,0 4 4 16,0-3 7-1,0-3-7-15,0 9 0 16,0-10-2-16,0 10 2 16,0 0-1-16,0 0 0 15,-3 6-3 1,-1 7-4-16,4 3-1 16,-7 2-3-16,4 11 1 15,-4 15 1-15,0 6 2 16,0 16-3-16,3 3 0 0,-7-13 1 15,4 4 0-15,0-7-5 16,0-9-1-16,4-7-33 16,3-8-11-16,-7-1-72 15</inkml:trace>
  <inkml:trace contextRef="#ctx0" brushRef="#br0" timeOffset="7095.5693">2981 5511 116 0,'-7'0'46'0,"7"-10"-24"0,0 17-2 16,0-7 19-16,0 0-8 15,0 0-1-15,7 0-4 16,-7 0-1-16,11-7-14 15,-11 7-2-15,3-3-2 0,1-3-3 0,-1 6-1 16,-3 0-8-16,7 0-2 16,0 0-185 15,7 6 91-31</inkml:trace>
  <inkml:trace contextRef="#ctx0" brushRef="#br0" timeOffset="8448.8609">4325 4940 140 0,'0'0'52'0,"-7"0"-28"0,0 0-2 16,7 0 20-16,0 0-14 15,0 0-3-15,0 0-9 16,0 0-2-16,0-9-8 0,0 9 3 16,3-4 1-16,8-2-3 0,0 3 1 15,-8-3 1-15,8 6 2 16,-1 0-3-16,4 0 0 16,1-10-5-16,2 10 0 15,4-6-1-15,1 12-2 0,2-6-15 16,-3 0-5-1,1 0-50-15,-5 10-19 0,-3-1-5 16</inkml:trace>
  <inkml:trace contextRef="#ctx0" brushRef="#br0" timeOffset="8725.2796">4329 5106 180 0,'7'-6'68'0,"-7"3"-36"0,0-4-15 0,3 7 22 0,4 0-13 16,7 0-3-16,-7 0-4 15,4 0-1-15,0 0-9 16,3 0-3-16,3 0-2 0,1 0-2 31,3 10-2-31,4-1-6 16,0 1-1-16,-1-1-74 15,11-3-70 1,1-12 38-16</inkml:trace>
  <inkml:trace contextRef="#ctx0" brushRef="#br0" timeOffset="11467.0662">5846 4761 144 0,'3'-12'55'0,"-3"-1"-30"0,4 4-12 0,-1 6 19 16,1-4-9-16,-1-2-1 16,1 6-7-1,-4-7 1 1,0 4-9-16,0-3 2 0,0 2 2 0,0 4-2 15,0-3 2-15,0 6-4 16,0 0 1-16,0 0-5 16,-4 16 0-16,1-1-3 15,-1 7-1-15,1 19-1 16,-4 6-2-16,3 6 5 16,0 10 1-16,-3-10 0 15,0-6 1-15,0-3-2 16,-3 0-1-16,-1-9-13 15,4-1-6-15,0-12-32 16,0 0-15-16,11-12-25 16</inkml:trace>
  <inkml:trace contextRef="#ctx0" brushRef="#br0" timeOffset="12084.5854">5906 4626 192 0,'-4'-9'71'0,"8"9"-38"0,-4 0-39 16,3-6 56-16,4 3-19 15,0-4-6-15,0-2-5 16,4-1-12-16,-1 7 4 0,1-3 1 16,0 3-6-16,-1-3-2 15,1 6-5-15,-1 0-1 16,1 6-1-16,-4-3-2 15,4 6 3-15,-4 1 2 16,0 6-2-16,0-7 0 16,0 7 1-16,-4-4 2 15,1 7-1-15,-4 6-1 16,0-6 3-16,-4 6 0 16,1-6-1-16,-4 0 1 0,0-1-2 15,-4 8-1-15,-3-8-6 16,-4 7-4-16,1-6-21 15,-1-9-7-15,4 5-78 16</inkml:trace>
  <inkml:trace contextRef="#ctx0" brushRef="#br0" timeOffset="13597.8072">6219 5269 188 0,'0'-9'71'0,"0"9"-38"0,0 0-19 15,0 0 20-15,0 0-11 16,0-6-3-16,0 6-7 15,-3-4-1-15,-1 4-7 16,1 0 4-16,3 0 1 0,-7 0-3 16,0 0 1-16,0 0-3 0,0 0 0 15,-4 10-3-15,1-1-2 16,-1 1 1-16,0 8 1 16,1-2-1-16,3 9-1 15,3 3-4-15,1 1-2 16,3-4-11-16,7-6-1 15,3-4 4-15,1-5 6 16,3-7 5-16,0-13 2 0,-3 1 1 16,3-10 0-16,0 3 8 15,-7 4 5-15,0-7 0 16,-3 3 0-16,-1 1-3 16,1 2-1-16,-4 4-5 15,0 3-1-15,0 6-3 16,0 9-1-16,0 7-1 15,0 2 0-15,0 11-3 16,3-1-1-16,4-3-30 16,4-6-12-16,6-4-65 15</inkml:trace>
  <inkml:trace contextRef="#ctx0" brushRef="#br0" timeOffset="17422.2477">7648 4664 124 0,'0'-3'49'0,"0"3"-26"0,0-6-5 0,0 2 18 16,0-2-5-16,0 3 10 15,0-13-14-15,0 7-14 16,0 0-6-16,0-1-1 0,0 1-3 15,0-1 0-15,0 4 1 32,0 3 2-32,0-3 1 15,0 6 1-15,0-7 0 0,0 7 0 16,-3-3-2-16,3 3 1 0,-4 0-4 16,4 10 0-16,-3-1-3 15,-1 10-1-15,1 0-1 16,-1 3 0-16,1 9 0 15,-1 10 0-15,0 6 2 16,-3 6 2-16,0 0-1 16,-3-6-1-16,3 7 1 0,0-13-1 15,0-4 0-15,3-18 2 16,1 0-1-16,-1-4-1 16,4 4-15-16,0-3-5 15,0-16-25-15,0-9-9 16,0-7-45-1</inkml:trace>
  <inkml:trace contextRef="#ctx0" brushRef="#br0" timeOffset="17925.549">7648 4557 160 0,'-7'-9'60'0,"7"9"-32"0,0 0-11 0,0 0 22 16,0 0-13-16,0 0-3 16,4-3-9-16,-1-3-1 0,4 6-8 15,0-4 8-15,0-2 4 0,0 3-3 16,1-3 2-16,-1 6-5 0,0-3 1 15,0 3-3-15,0 0 0 16,0 3-3-16,0 3-1 16,0-3-3-16,0 7 1 15,0-1-2-15,4 7 2 16,-1-1-4-16,1-2 0 16,-1 6 1-16,1-4 2 15,-4 1-3-15,-3-3 0 16,-4 12 3-16,0-7 1 15,-4 1-1-15,-7-3 1 16,1 3 0-16,-4 0 3 16,-4-4-1-1,0-5 0-15,1-1-3 16,3 1-2-16,0-1-19 0,3-9-10 16,4 0-69-1,7 0-75-15,7-9 49 16</inkml:trace>
  <inkml:trace contextRef="#ctx0" brushRef="#br0" timeOffset="19033.755">7899 5090 176 0,'0'-6'66'0,"0"3"-36"15,0 3-9-15,0 0 22 0,0-6-8 16,0 3-1-16,0 3-10 16,-4-7-3-16,8 7-12 15,-8-3-3-15,4 3 0 0,0 0-3 16,0 0-2-16,0 0 0 16,0 3-1-16,-3 4 0 15,-1 11 0-15,1 8-3 0,-4-4 2 0,-1 12 1 16,-2 0 2-16,-1 10-3 15,-3 3 0-15,4-3-1 16,-1 0-2-16,0-6 3 31,1-4 0-31,3-9 3 16,0 1 1-16,3-8-4 0,1-5 1 16,3-7 0-16,3 4 2 15,4-10-3-15,0-4 0 16,4-2 3-16,0-3 3 15,-1-10-2-15,1-6 0 16,3 0-1-16,0 6 1 16,0 0-4-16,4 3 0 15,-4 7 1-15,0 0 2 0,-4-1-6 16,1 10 1-16,-4 0 1 16,4 0 3-16,-4 10-2 15,0-1 0-15,-4 7 1 16,1-4 0-16,-4 4 0 15,0 0 2-15,-7-4-1 0,3 4 2 32,-13 3-4-17,-1-4 2-15,0-2 2 0,-3 3-6 16,0-7 0-16,-4 0-19 16,4 1-6-16,4-4-47 15,6-3-21-15,4-6-1 16</inkml:trace>
  <inkml:trace contextRef="#ctx0" brushRef="#br0" timeOffset="20616.0791">9267 4689 104 0,'4'-16'41'0,"-4"13"-22"0,4-3 0 0,-1 6 16 0,-3 0-4 16,0 0 2-16</inkml:trace>
  <inkml:trace contextRef="#ctx0" brushRef="#br0" timeOffset="20826.1688">9285 4655 324 0,'0'-10'28'0,"0"7"-5"0,0-3-12 15,0 6-3-15,0 0 0 16,0 9 2-16,0 1-5 16,0 5-1-16,-3 13-2 15,-1 1-2-15,1 24 1 16,-1 0-1 0,0 1 0-16,-3-1 0 0,0-3 2 0,-3-6 1 15,3-6-12-15,3-10-4 31,1 0-32-31,3-12-12 16,3-1-42 0</inkml:trace>
  <inkml:trace contextRef="#ctx0" brushRef="#br0" timeOffset="21266.5741">9356 4598 228 0,'-4'-19'88'0,"4"13"-48"0,-3 6-29 0,3 0 21 16,0 0-11-16,0 0-1 15,0 0-10-15,0 0-4 16,3 0-3-16,4-3-3 0,0-3 1 15,4 6-1-15,-1 0 2 16,1-7-1-16,3 4 2 16,0 3-2-16,-3 0 2 15,-1 0-2-15,1 0-1 0,3 10 1 16,0-4-1-16,-3 3 0 16,6 4 2-16,-2-4-1 15,-5 7-1-15,-3 3 1 16,0 0 1-16,-10-1-1 15,-1 7 2-15,-6-6-2 16,-5-3-1-16,-2 3 3 16,-8 0 0-16,-3-10-1 15,-4 7 1-15,4-7-18 16,3-3-4-16,4-2-46 16,11-4-20-16,6-4-22 15</inkml:trace>
  <inkml:trace contextRef="#ctx0" brushRef="#br0" timeOffset="22011.6126">9666 5191 204 0,'-3'0'77'0,"6"-3"-42"0,-6 3-19 0,3 0 22 16,0-7-3-16,0 7 2 16,0-3-7-16,0-3-4 15,-4 3-14-15,1-3-5 0,-1 6-1 16,-3-10-3-16,0 10-2 16,0 0 0-16,-4 0 1 15,-6 10-1-15,3-4-1 0,-4 6-2 16,4-2-1-16,3 12-1 0,8 0 3 15,3-3-2-15,7 6 1 32,3-7 0-32,8-2-2 0,0-6 3 0,3-1 2 15,0 0-29-15,7-9-13 16,4-9-92 0</inkml:trace>
  <inkml:trace contextRef="#ctx0" brushRef="#br0" timeOffset="83045.1286">6668 4949 136 0,'-4'-9'52'0,"4"9"-28"0,0-19-11 16,0 19 17-16,0-3 2 16,0-3 4-16</inkml:trace>
  <inkml:trace contextRef="#ctx0" brushRef="#br0" timeOffset="83276.6857">6664 4902 372 0,'0'-6'42'0,"4"-3"-3"0,-1 6-17 16,1-4-6-16,-1 7-8 0,1-3 0 15,3 3-5-15,0 0-2 16,3 0-3-16,1 0 1 15,3 3 1 1,0 7 0-16,11-10-3 0,3 0 2 16,0 0-1-16,4 0 0 15,-4 0 0-15,0 0 0 16,1 6-33-16,-5-3-17 16,-2-3-167-1,-12 9 112 1</inkml:trace>
  <inkml:trace contextRef="#ctx0" brushRef="#br0" timeOffset="83757.5772">6907 4733 172 0,'-3'-9'66'0,"-1"2"-36"0,1 7-22 0,3 0 16 16,0 0-6-16,0 7 0 15,-4-4-4-15,1 3-1 16,-1 3-7-16,1 7 0 0,3-3 4 15,-4 2-4-15,4 4-1 16,0 9-2-16,0 4 0 16,-3-4 0-16,-1 0 3 15,1 7-5-15,3-7-1 16,-4 0-2-16,4-3-2 0,0-6-44 0,4 0-17 16,-1-4-34-1</inkml:trace>
  <inkml:trace contextRef="#ctx0" brushRef="#br0" timeOffset="84729.8815">8495 5000 176 0,'-4'3'66'0,"4"-3"-36"16,4 0-18-16,-4-3 19 0,3-4-5 15,1 7-1-15,-1-3 0 0,1-3 1 16,3-4-14 0,0 4 4-16,0 3 4 0,-3 3-9 0,3-6-1 0,0 6-4 15,0 0 1-15,3-3-4 16,5 3-2-16,-1 0-3 31,7 0 1-31,0 3-10 0,0-3-3 0,4 0-46 16,0 0-20-16,-1 6-34 15</inkml:trace>
  <inkml:trace contextRef="#ctx0" brushRef="#br0" timeOffset="85469.1331">8682 4789 128 0,'0'-9'49'0,"0"6"-26"0,0-3-9 15,0 2 17-15,0-2-4 0,0 6 1 16,0 0-6-16,0 0-2 0,0 0-11 16,0 0 1-16,0 0 3 0,0 0-5 15,0 6 0-15,0-2 0 16,0 5 0-16,0 7-2 31,0-7-1-31,-4 10-3 16,-3 6-2-16,0 3 1 15,0 7-1-15,0-7 0 16,4 6 0-16,3 4-11 16,0 3-3-16,0-10-81 15,10 4-52-15</inkml:trace>
  <inkml:trace contextRef="#ctx0" brushRef="#br0" timeOffset="119403.5314">17120 4626 156 0,'-3'-9'57'0,"3"3"-30"0,0-4-16 0,0 7 18 16,0-3-8-16,0 3 0 0,0-4-6 16,0-2 1-16,0 6-9 15,0-3 2-15,0 6 2 0,0 0-2 16,0 0 0-16,-7 0-5 16,0 0-1-16,3 6-3 15,1 6-1-15,-1 4 1 16,-6 3 0-16,2 19-3 15,-2 5 2-15,-1 20 5 0,1 0 5 16,-1 15-3-16,1-15 2 16,-1 0-7-16,0-10-1 31,4-6 2-31,0-3 1 16,4-16-12-16,-1 4-7 15,1-20-31-15,3-2-15 16,0-4-36-16</inkml:trace>
  <inkml:trace contextRef="#ctx0" brushRef="#br0" timeOffset="119894.7539">17000 4636 224 0,'0'-19'85'0,"4"13"-46"0,-1-7-26 0,1 7 22 16,-1 3-16-16,1-4-3 15,3-2-6-15,4 6 1 0,-1-3-6 0,4-4-1 0,0 10 0 16,4-6-2-16,0 6-2 16,-1-3 1-16,1 3 1 31,0 0-1-31,-1 0-1 16,-3 3 1-16,1-3-1 15,-1 6 0-15,3-6 0 0,-10 10 0 16,7-1 2-16,-3 10-1 15,0-3-1-15,-4-4 3 16,-11 4 0-16,4 3 1 16,-3 6 0-16,-4-7-2 15,-4 1-2-15,-3-3-8 0,-4 3-3 16,-3-10-32-16,-7 1-14 16,-7-1-61-1</inkml:trace>
  <inkml:trace contextRef="#ctx0" brushRef="#br0" timeOffset="120645.9381">17307 5206 132 0,'0'-6'52'0,"4"3"-28"0,-1 3-28 0,8-6 45 16,0-4-17-16,-1 1-7 16,1 0-3-16,-1-4-9 15,1-3 8-15,-1 10 4 0,-3-3 4 16,1-1 2-16,-5 7 1 16,-3-3 0-16,0 6-5 15,-3 0-1-15,-5 0-8 16,1 9-4-16,0 1-1 0,-7-1-1 15,-7 7-5-15,3 3-1 16,1-1-10-16,3 7-3 16,3 4-14-1,8-4-7-15,3-6-11 0,17-10-21 32,1-9 23-17,3-9 21-15,0-1 16 0,0-9 26 16,-3 1 10-16,0-8 15 15,-4 8 8-15,-4 8-12 16,-3 4-3-16,-7 6-10 16,-3 6-4-16,-4 4-10 15,3 8-3-15,1 11-5 16,3-10-3-16,7 6-71 16,7-16-30-16,0 0-16 15</inkml:trace>
  <inkml:trace contextRef="#ctx0" brushRef="#br0" timeOffset="122800.5869">17942 4927 168 0,'-7'19'66'0,"4"-16"-36"0,-4-3-11 0,7 0 21 16,0 0-7-16,-4 7 0 15,4-7-14-15,0 0-6 0,0 0-8 16,7 0 1-16,4 0 0 0,6 0-2 16,5 0-1-16,2 3-1 15,8-3-2-15,7 0 1 16,0 6-1-16,-1-6-99 15,-2 3-67 1,-12-3 59-16</inkml:trace>
  <inkml:trace contextRef="#ctx0" brushRef="#br0" timeOffset="123502.8878">17974 5181 132 0,'-3'0'52'0,"3"0"-28"0,0 0-11 0,0 0 17 16,0 7-6-16,-4-7 0 0,0 3-11 15,1 3-5-15,-1-6-5 16,1 3 0-16,-1 3 0 16,1-6 1-1,3 7 2-15,0-7 1 16,0 0 1-16,0 0 2 15,7 0 1-15,0 0 1 16,4 0 2-16,3 0-5 0,3 0-1 16,4 0-4-16,1 3-1 15,9-3-50-15,1 6-20 0,-4-3-38 32</inkml:trace>
  <inkml:trace contextRef="#ctx0" brushRef="#br0" timeOffset="133701.3277">18852 5021 104 0,'-7'7'41'0,"4"-14"-22"0,-1 14-5 0,4-7 15 16,0 6-1-16,0-3 1 15,0 3-5-15,0-6-3 0,0 4-11 32,0-4 5-32,0 6 4 0,0-6-1 15,0 0 1-15,0 0-4 16,0 0-1-16,4 0-4 15,-1-6 1-15,4-4-2 16,1 7 2-16,2-13-6 16,4 10-3-16,-3-6 1 0,3-4 0 15,0-3-1-15,-3 0-2 0,-1 0 1 16,1 4 1-16,-1-1-3 16,1 7 0-16,-4 6 1 15,0-4 2-15,-3 7-3 16,-4 19 0-1,-4 12 3-15,1-2-1 0,-1-1-1 32,0 0 1-32,1 3-1 15,-1-2-3-15,4-11 2 16,4-8 3 0,3-10-1-16,4 0-1 15,3-16 1-15,3 4-1 0,8-13 0 0,0-4 0 16,-1-5 0-16,5 6 0 15,2-1-3-15,-2 4 2 16,-5 0 1-16,-3 13 2 16,-3-4-1-16,-4 10-1 15,-3 6-2-15,-4 0 1 16,-4 9-1-16,1 13 0 16,-1-3 4-16,-3 6 1 15,0-3-1-15,0 3 1 16,0-6-4-16,0 0 0 0,0-1-37 15,0-2-14-15,4 3-42 16,-1-3-45 15,1 2 48-31</inkml:trace>
  <inkml:trace contextRef="#ctx0" brushRef="#br0" timeOffset="134537.842">19576 5072 188 0,'0'-7'71'0,"3"7"-38"0,1-3-25 0,-4 3 18 0,0 0-6 15,3 0-2-15,1-6-4 16,-1 6 1-16,1-3-8 16,-4-3 2-16,0 6 2 0,0-4 2 15,-4 4 3-15,1 0-7 16,-4 0-3-16,0 0-3 16,0 4-3-16,-4 5 1 15,0 0-1-15,-3 7-5 16,0 3 1-16,4 9 2 15,-1-3 1-15,8-6-8 16,3 0-2-16,3-4-10 16,8 1-4-16,-1-13 9 0,1-3 6 15,3-3 7-15,0-6 2 16,0-7 1-16,0-3 2 16,0-6 8-16,0 6 5 15,-3 1 2-15,-4 2-1 16,0 0-6-16,-3 13-2 0,-4-3-4 31,0 12-1-31,-4 3-3 16,1 10-1-16,-1 6 1 0,4-6 2 15,4 6-6-15,3-6-1 16,3-3-34 0,1-4-11-16,-1-2-59 0</inkml:trace>
  <inkml:trace contextRef="#ctx0" brushRef="#br0" timeOffset="136434.4221">20189 4949 172 0,'-10'0'66'0,"6"7"-36"0,-3-7-20 31,4 0 20-31,-1 0-9 16,1 0 0-16,-1 0-3 0,4 0-2 15,0 0-8-15,0 0 4 0,0 0 1 16,0 0-2-16,0 0 1 16,7 3-1-16,0-3 1 15,4 0-4-15,3 0-3 16,0 0-2-16,0 6 0 16,7-12-2-16,4 6-1 15,0 0 1-15,7 0-1 16,-1-3 0-16,1 6 0 15,3-3 0-15,4 6 0 0,-7-3 0 16,0 3 0-16,3 1-3 16,0-4 0-16,4-3 2 15,-4 6 2-15,4-6 2 16,0 0 1-16,3 0-2 16,-3-6-2-16,0 6 1 15,0-3 1-15,-1-4-3 16,1 7 0-16,-7 0 1 15,0 0 2-15,-4 7-3 16,0-7 0-16,0 0 1 16,1 0 2-16,-1 0-1 0,0 0-1 15,0 0 1-15,-3 0-1 16,7-7 0-16,-1 7 2 16,-2 0-1-16,-1 0-1 15,-3-6 1-15,-4 3 1 0,-4 3-6 16,1-6 1-16,-4 6-43 31,-3 0-17-31,-4 0-58 16</inkml:trace>
  <inkml:trace contextRef="#ctx0" brushRef="#br0" timeOffset="137251.3142">20454 4297 88 0,'0'-12'33'0,"0"5"-18"0,0 1 4 16,0 3 16-16,0 3 0 0,0-6 4 16,0 2-4-16,0-2 1 15,0 6-20-15,0 0-3 0,0 6-1 16,-3 4-10-16,-1 18 0 15,0 7-2-15,1 9 0 16,-1 3 0-16,-6 3 0 16,3-6 0-16,0-4 2 0,3 1-23 15,-3-13-11-15,4 1-38 32,-1-4-45-32,1-10 33 15</inkml:trace>
  <inkml:trace contextRef="#ctx0" brushRef="#br0" timeOffset="137434.5663">20489 4190 212 0,'4'-9'79'0,"-8"9"-42"0,11-9-32 15,-3 9 17-15</inkml:trace>
  <inkml:trace contextRef="#ctx0" brushRef="#br0" timeOffset="138037.3058">20514 4172 367 0,'7'0'6'15,"7"0"-4"-15,-3 0 1 0,-1 0-2 16,1 0 2-16,0 0 0 15,-4 0 3-15,0 0 1 16,0 0 1-16,0 0-2 16,0 6 1-16,0-3-4 15,0-3 0-15,0 9-1 0,0-2-2 16,0 2 1-16,0 1-1 16,-3 8 2-16,-8-2 1 15,-3 3-1-15,-3 6-2 16,-1 6 1-16,-7 4 1 15,-6-1-3-15,2-5 0 16,1-4 3-16,4-7 3 0,3-2-2 16,3-6 0-16,4-7-8 15,3-3-2-15,8 0-1 16,6-10 0-16,1 7 5 16,3-3 1-16,0 3-1 15,-3-4 2 1,-4 7 3-16,0 0 1 0,-4 0 7 0,-3 0 4 15,4 0-1-15,-4 10 0 16,0-4-7-16,0-3-2 16,0 7-2-16,0-10 1 15,-4 0-2-15,8 6-1 16,0-3 1-16,-1 3-1 16,1 4-3-16,-1-4 0 15,1 3-1-15,-1 1 3 0,1 2 0 16,-1 4 3-16,4 0-3 31,0-4 0-31,0 4 1 16,0-7 0-16,1 7 0 15,-1-3 2-15,0-4 1 16,-4 0 1-16,1-2-27 16,-1 2-11-16,1-3-52 15,-4-3-61-15,0-3 37 16</inkml:trace>
  <inkml:trace contextRef="#ctx0" brushRef="#br0" timeOffset="138404.2928">21033 4234 164 0,'7'-9'63'0,"-4"9"-34"0,4-3-16 0,-7 3 30 31,11 0-11-31,-4 0-5 16,-4 3-5-16,1-3-12 15,-1 9-2-15,1 1 2 0,-4 9-6 16,-4 6-2-16,1 9 1 0,-4 13 0 16,0 7-1-1,0-4-2-15,0-6 3 16,3-7 2-16,1 1-11 16,-1-13-3-16,1 0-34 0,3-6-11 15,0-10-52-15</inkml:trace>
  <inkml:trace contextRef="#ctx0" brushRef="#br0" timeOffset="138766.8095">20944 4263 196 0,'-3'-10'74'0,"3"10"-40"0,0 0-13 15,0 0 22-15,0 0-6 16,0 0-2-16,3-3-11 16,-3 3-4-16,4-6-12 15,-4 6-1-15,0 0 3 0,0 0-4 16,3 0 2-16,-3 0-5 16,4 0-2-16,3 0 0 0,0 0 1 15,0 0-1-15,4 0-1 16,-1 0 1-16,4 0-1 0,4 0 0 15,0 0 2-15,-1 0 1 16,5-3 1 0,2-4-2-16,4 7 1 0,1-3-22 15,-1-3-9-15,0 6-85 32,-7 6-69-32,4-6 63 15</inkml:trace>
  <inkml:trace contextRef="#ctx0" brushRef="#br0" timeOffset="139800.8302">20627 5297 176 0,'0'-12'66'0,"0"6"-36"0,3 2-20 0,-3 4 17 16,0 0-2-16,0 0 2 15,0 0-6-15,0 0-3 16,0 0-10-16,0 4-1 0,0 5 3 16,0 0-6-16,0 1 0 0,0 6-4 31,4 9-3-31,0 3 4 0,-1 0 1 15,4 7 0-15,0-7-2 16,0 6-2-16,0-6 1 16,0-2 3-16,0 2 1 15,0-3-1-15,0-6 1 16,1-4 0-16,-1-5 1 16,0-1 4-16,0-9 5 15,0 0-5-15,0-6 0 16,3-3 0-16,1-1 0 0,0-9 2 15,6-6 1-15,4-3-3 16,4-10 0-16,0-2-1 16,-1 2 1-16,1 3-4 15,0-2-3-15,-4 9 2 16,0-4 0-16,-7 10 1 16,0 3 0-16,-3 4-5 0,-4-1-1 15,-3 7-8-15,-1 6-2 16,-3-4-57-16,0 7-26 15,-3 7-36 1</inkml:trace>
  <inkml:trace contextRef="#ctx0" brushRef="#br0" timeOffset="156234.5786">22638 5307 156 0,'3'-3'57'0,"1"3"-30"0,-4-7-3 0,0 7 24 0,0 0-17 16,0 0-5-16,0 0-16 15,0 0-4-15,-4 7-4 16,1 2-2-16,-1 1 3 0,-3 5-4 16,-3 7-2-16,-1 10 2 15,0-4 2-15,-3 9 0 16,-7-2 2-16,4-7-53 0,-1 7-21 16</inkml:trace>
  <inkml:trace contextRef="#ctx0" brushRef="#br0" timeOffset="157080.0263">23675 4717 104 0,'3'-9'41'0,"1"6"-22"0,0-7 4 0,-1 4 21 16,1 6-11-16,-1-3-1 15,-3-3-8-15,0 6-3 16,0 0-11-16,0 0-2 0,0 9 2 16,-3 0-4-16,-1 17-3 15,1 2-2-15,-5 16 0 16,1 3 1-16,0 6-1 15,0-3 2-15,-3-3-4 16,3-3 0-16,0-6-28 0,0-4-10 16,3-9-58-1</inkml:trace>
  <inkml:trace contextRef="#ctx0" brushRef="#br0" timeOffset="157567.865">23717 4645 168 0,'-3'-3'66'0,"6"3"-36"0,1-9-15 0,-1 2 20 0,1-2-8 16,6 3-3-16,1 3-10 16,-4-4-4-1,7-2-1-15,-3 6 1 0,-1-4-5 16,1-2-1-16,0 9 0 16,-4-3 0-16,3 3-2 0,1 0-2 15,-1 3-2-15,1-3 1 16,-1 9 1-16,1 1 2 15,-4-1-1-15,0 1-1 16,0-4 1-16,-3 10 1 16,-1-4-1-16,-3-2-1 15,-3 8 1-15,-4 4 1 16,0 0 1-16,-4-3 1 16,0 3-2-16,1-3-2 15,-8-7-17-15,4 4-6 16,-7-10-159-1,0-6 60-15</inkml:trace>
  <inkml:trace contextRef="#ctx0" brushRef="#br0" timeOffset="158637.3793">23925 5081 132 0,'0'-9'52'0,"0"-1"-28"0,4 4-11 16,-4 6 17-16,3-3-6 31,1-3-2-31,-4 6-1 16,4-4 1-16,-4-2-12 15,3 6 1-15,-3-3 2 0,0-3-5 16,0 6 0-16,0 0 5 15,0 6 1-15,-3 3-5 16,-1 1-5-16,-3 9-3 16,0 6-3-16,-4 3 1 15,1 0 1-15,-1 10 0 16,1 6 0-16,-1 9 0 16,4-9 0-16,0-6 0 0,3-4 0 15,1-6 2-15,3-6-3 16,3-12 0-16,1-7 1 15,3-16 0-15,3-2 0 16,1-4 2-16,0-6 1 31,3 6-1-31,-4 0 1 0,1 0-2 0,0 4 2 16,-1 5-4-16,-3 1 0 31,0 9-1-31,-7 0 0 16,0 9 2-16,0 1 2 0,0 8-1 15,-3 1-1-15,-4 13-2 16,0-4 1-16,0-3 3 16,-4-3 1-16,0-7-1 15,1 1 1-15,-1-6-2 16,1-7-1-16,3 3-35 16,-1-6-16-16,8-6-62 15</inkml:trace>
  <inkml:trace contextRef="#ctx0" brushRef="#br0" timeOffset="160064.4099">24529 4974 172 0,'-4'-6'66'0,"4"12"-36"0,0-6-15 0,0 0 18 15,0 0-10-15,4-6-3 32,3 6-7-32,0-3-1 15,0 3-7-15,3 0-3 0,5 0 1 0,-1-6-4 16,7 6 0-16,0 0-17 15,0 6-8-15,0-6-77 16</inkml:trace>
  <inkml:trace contextRef="#ctx0" brushRef="#br0" timeOffset="160296.5676">24515 5138 144 0,'-11'0'55'0,"14"0"-30"0,5 0-12 0,-5 0 17 16,8 6-15-16,-1-6-6 16,8 0-3-16,7 0-2 15,3 0-42-15,0 0-17 16,0 6-16-16,-3-6-7 15</inkml:trace>
  <inkml:trace contextRef="#ctx0" brushRef="#br0" timeOffset="162256.4104">25294 5106 168 0,'0'0'63'0,"4"0"-34"0,-1-6-14 0,4 6 18 0,-3 0-5 16,3-3-2-16,0-4-8 15,0-2-1-15,7 0-10 16,4 2-2-16,-1-2 1 0,1-4-1 15,-4-2 0-15,0 5-3 16,0-5 1-16,0-4-2 16,1 9 2-16,-5-5-4 15,1 21-2 1,-4-3 2-16,-4 10 0 16,-3-1 1-16,0 7 0 0,0-3 0 15,-3 9-3-15,3 3 2 16,0-9-1-1,0 0-2-15,3-4-2 0,4 1 1 16,4-13 3-16,3-3 1 16,7-9-6-16,0-7 0 15,8-6 1-15,2-9 1 16,5 3 3-16,-5-1 1 16,-2-5 3-16,-5 9 1 15,-6 6-6-15,-4 19 0 16,-3 6 1-16,-8 7 3 15,1 2 4-15,-4 14-2 16,0 2-2-16,0 0 0 16,3-6 1-16,1 4-43 15,3-4-17-15,0 0-37 16</inkml:trace>
  <inkml:trace contextRef="#ctx0" brushRef="#br0" timeOffset="163101.0983">26067 5062 144 0,'-4'-6'55'0,"4"6"-30"0,-3 0-14 16,3 0 15-16,0 6-6 15,0-6 5-15,-4 10-7 16,1-1-6 0,-4 10-7-16,0 9-1 0,-1-3 0 15,5 3-5-15,-4-3 1 16,3 10 0-16,1-10 2 16,-1-3-1-16,4-6 2 15,0 3-2-15,0-10 2 16,0 0 2-16,0 1 2 15,0-10 1-15,0 0 0 0,4 0-2 32,3-3-1-32,3-4-6 15,-2 4 1-15,-1-6 9 16,3-7 3-16,1 7-8 16,-1-7-1-16,1 7-3 0,3-4 0 15,0-3 0-15,-3 10 0 16,-1-3-3-16,1-1 2 15,-4 7 1-15,0-3 0 16,0 3 0-16,-3 3 2 0,-1 9-1 16,1-6-1-16,-4 13-2 15,0-3 1-15,0 8 1 16,0-2 0-16,-4 0 0 0,1-3 2 16,-4-4-1-16,-4 7-1 31,-3-3 3-31,0 0 0 15,-4-7 1-15,0-6 0 16,1-3-2-16,-1-3-2 16,4-3-48-16,3-4-20 0,8 1-39 15</inkml:trace>
  <inkml:trace contextRef="#ctx0" brushRef="#br0" timeOffset="164043.2418">26666 5047 152 0,'-10'0'57'0,"10"0"-30"0,-4 0-12 15,4 0 20 1,0 0-2-16,0 0 1 16,0 0-8-16,0 0-4 15,0 0-12-15,4 0 2 0,3 0 2 16,0 0-3-16,4 0 1 0,-1 0-7 0,4 0-1 16,4 0-2-16,7 0-2 15,-1 0 3-15,5 6 0 16,2-6-4-16,1 3-1 15,7-3 3-15,-4 6 3 0,7-6-3 16,-3 3-3-16,0-3 1 16,0 7 0-16,0-7 1 15,-1 3 2-15,1 3-1 16,4-6 2-16,-1 3-2 16,-3-3 2-16,0 0-26 15,-1 0-12-15,1-3-29 31,-4 3-9-31,-3-6-26 16</inkml:trace>
  <inkml:trace contextRef="#ctx0" brushRef="#br0" timeOffset="165174.3359">27481 5150 156 0,'0'-6'57'0,"0"6"-30"0,0 0-16 0,0 0 18 15,0 0-6-15,0 0 1 16,0 0-7-16,0 0 0 16,0-10-10-16,0 10 5 0,0 0 3 15,0-6-3-15,0 6 1 16,0 0-4-16,0 0 0 0,0 0-3 15,0 0-1-15,0 0-3 32,7 6 1-32,1-2-2 15,-1 2 2-15,7 0-2 16,0-3 2-16,0-3-2 16,4 0 2-16,-1-3-2 15,1 3 2-15,-1 0-11 0,1 0-2 16,0 0-52-16,-1 0-22 15,-3-12-23 1</inkml:trace>
  <inkml:trace contextRef="#ctx0" brushRef="#br0" timeOffset="166149.9632">26966 4322 176 0,'7'-9'68'0,"-7"3"-36"0,0 2-15 16,0-2 22-1,0 6-9-15,0-3 0 16,0-3-13-16,0 6-3 0,0 0-8 16,0 0-4-16,-3 0 1 0,-1 9-4 15,4 10-2-15,-3 6 2 16,-1 13 0-16,-6 6 1 15,3 9 0 1,0-3 0-16,-4-3 0 16,0 0-9-16,1-3-4 15,3 0-4-15,0-16-3 0,3-3-32 16,1-6-16-16,-1-13-18 16</inkml:trace>
  <inkml:trace contextRef="#ctx0" brushRef="#br0" timeOffset="166733.801">26920 4347 148 0,'-3'-25'57'0,"3"25"-30"0,0-6-1 15,0 6 25 1,3 0-16-1,1-9-5-15,0 5-14 16,3-2-3-16,0-3-7 16,0 6-2-16,10-4 0 0,-3-2 0 15,1 3 0-15,-1 6-2 0,0-4 1 16,0-2-2-16,-4 6 2 16,1 0 0-16,0 6 1 15,-1-2-2-15,1 2-2 16,-1 3-2-16,1 1 1 0,0 5 1 0,-4 4 2 15,0 9-1-15,-4-2-1 16,1-1 3-16,-4-3 0 16,-4 3-4-16,1 3-1 31,-4-9 1-31,-4-4 2 0,0 10 0 0,1-6 2 16,-4-9-2-16,0-1 2 15,-4-3 0 16,7-3-1-31,1-3-2 16,3 0-4-16,7 0 0 0,0 0 2 16,7 0 1-16,0-3-2 15,0 3 0-15,0 10 2 16,-3-7 0-16,-1 13 3 16,1-7-1-1,-1 0-1-15,1 1 3 16,-1-1 2-16,1 7-2 15,-1 3 0-15,1-1-1 16,-1 1 1-16,1-3-2 0,-1 3-1 16,1 0-10-16,-1-4-6 15,4 1-50-15,1-7-19 16,-1-9-16 0</inkml:trace>
  <inkml:trace contextRef="#ctx0" brushRef="#br0" timeOffset="167097.3029">27513 4448 208 0,'4'-10'77'0,"-4"4"-42"0,17 3-26 16,-10-7 22-16,4-5-10 15,-4-1-2-15,0 7-5 16,-3-1-1-16,-1 1-7 16,1 9-2-16,-4 6 0 0,-4 7 0 0,1 9 0 15,-1 6 0-15,-3 0 0 16,-4 10-2-16,1-4-2 15,-1 1 1-15,4 2 1 16,0-5-10-16,0-4-4 16,0 0-23-16,4-9-10 15,-1 0-67 1</inkml:trace>
  <inkml:trace contextRef="#ctx0" brushRef="#br0" timeOffset="167483.8412">27439 4316 200 0,'-3'-3'77'0,"3"3"-42"0,-4 0-12 15,4 0 26-15,0 0-14 16,0 0-3-16,0 0-12 0,0 0-5 16,0 0-8-16,4 3-3 0,3-3 0 15,0 0 2-15,0 0 3 16,0 0-2-16,3 0-2 16,1 0-2-16,3 0-3 15,4 0 1-15,-1 0-1 16,1 0 0-16,3 0 2 0,4 0-1 15,3 0-1 1,4 0-8-16,0 0-3 0,-1 6-89 16,5 4-38-16,-5 8 24 15</inkml:trace>
  <inkml:trace contextRef="#ctx0" brushRef="#br0" timeOffset="168715.0483">26942 5401 160 0,'3'-25'60'0,"1"19"-32"0,-1-4-13 0,4 10 20 15,-3-9-8-15,-1 6-1 16,1-4-2-16,-4-2 0 15,3 6-13-15,-3-3 2 0,0-4 1 16,4 10 1-16,-4-6 4 16,0 6-11-16,0 0-2 15,0 6-4-15,0-3-2 16,3 10 1-16,-3-1 1 16,8 7-3-16,-1 6 0 0,-4-6-1 15,1 16 0 1,-1-7 2-16,1 6 0 0,-1-6 0 15,1-2 0-15,3 2 2 0,0-3 1 16,0-6 1-16,-4 0 0 16,1-4-2-16,-1-5-2 15,1-1 3-15,0 0 0 16,-1-2 1-16,1-4 2 16,-1-3-3-16,4 0-2 15,-3 0 2-15,3-10 2 16,0 7 0-16,0-3 2 15,0-3-2-15,0-7 0 16,0 7 3-16,0-4 3 16,0-3-4-16,0 7-2 15,4-7 0-15,-1 4-1 16,4-7 2-16,1-6 1 0,-1-10-3 16,3 10-3-16,-3-3 0 15,1 0 1-15,-1 3-1 16,0 6 2-16,-4 0-2 15,1 3-1-15,-4 4-2 16,4-1 1-16,-8 4-1 16,1 6 0-16,-4 3-47 15,0 0-21-15,0 0-78 32</inkml:trace>
  <inkml:trace contextRef="#ctx0" brushRef="#br0" timeOffset="184528.5932">4420 7599 156 0,'-10'-19'57'0,"10"19"-30"0,0-19-14 0,3 19 26 16,4 4-14-16,-7 5-8 15,7-3-5-15,4 4-8 16,7-4-3-16,-1-3 0 0,8-3-1 16,3 0 0-16,4-3-14 15,10-3-5 1,-17 6-74-1</inkml:trace>
  <inkml:trace contextRef="#ctx0" brushRef="#br0" timeOffset="184729.3929">4463 7765 228 0,'7'-6'85'0,"3"-3"-46"0,-3-1-37 0,0 10 19 0,4 0-13 16,3 0-2-16,0 3-9 16,4 4 0-16,-4 2 1 15,0 0-32-15,11 1-12 0</inkml:trace>
  <inkml:trace contextRef="#ctx0" brushRef="#br0" timeOffset="188199.8553">5567 7615 88 0,'-4'-6'33'0,"4"12"-18"0,-3-6-7 16,3 0 13-16,0 0-6 16,0 0 2-16,0 3-4 0,0 3 2 15,-4-3-4-15,4 4 1 16,-3-7-7-16,-1 6 4 0,1-3 3 16,-1 6 0-16,4-2 3 15,0-7-2-15,0 0 2 16,0 0-2-16,0 0 2 0,0 0-4 31,4-7-1-31,3 4-2 16,0-6 2-16,3-7-3 15,4-9 1-15,1 6-5 16,2 0-2-16,1-6 2 0,0 7 2 16,-1 2-4-16,1-3-1 15,-4 10 0-15,0-1 2 16,-3 1-1-16,-4 9-1 15,0 9 1-15,-4 1-1 16,-6 18-3-16,-1 3 2 16,1-3 1-16,-4 10 2 0,0 3-3 15,3-3-2 1,0-10-5-16,1 0 0 0,3-12 8 0,0 2 5 16,3-8-5-16,8-10 1 15,7-10-1-15,3 1 0 16,0-16 0-16,4 6 0 15,-1-15 2-15,1 5 3 16,0-5 0-16,-4 12 0 16,0-3-3-16,-3 9-2 15,-4 7-2 1,-4-1 1-16,1 17 1 16,-4 5 2-16,-3 7-6 0,-4 6 1 15,0-6 1-15,0 6 3 16,0 3-16-1,0-3-4-15,0 4-29 16,0-4-9-16,0-7-36 16</inkml:trace>
  <inkml:trace contextRef="#ctx0" brushRef="#br0" timeOffset="188716.0198">6315 7759 132 0,'-4'-16'49'0,"8"16"-26"0,-4-3-7 0,0 3 16 16,-4-6-9-16,1 6 0 15,-4 0-10-15,0 0-3 16,-4 6-5-16,0 4-2 0,-3 5 1 16,-3-2-5-16,-1 6 1 15,4 6-2-15,3 0 0 16,4 0 0-16,4-3 0 15,6-6 2-15,4-1 0 16,4-12-5-16,-1-3-1 16,1-3 3-16,7-9 3 15,-4-1 1-15,3-3-1 16,-2-2 9-16,-5 2 6 16,1 3 8-16,-4-2 6 15,-4 5-16-15,-3 10-7 0,0 0-7 16,0 10 0-16,0 9 1 15,-3 6 2-15,6 3-3 16,1-3-2-16,6 3-27 16,5-9-12-16,6-3-61 15</inkml:trace>
  <inkml:trace contextRef="#ctx0" brushRef="#br0" timeOffset="189732.8743">6854 7599 128 0,'-7'0'49'0,"11"6"-26"0,-4-6-14 15,-4 0 16-15,1 0 3 0,-1 0 6 16,1 0-13-16,-1 4-2 0,4-4-11 15,-3 0 1-15,3 0 2 16,0 0-2-16,0 0 0 16,0 0-1-16,0 0 0 15,0 0-2-15,0 0 1 16,0 0-2-16,7-4 4 16,0 4-3-1,3 0-1-15,1-6 0 16,3 6 1-16,0-3 1 15,0-3-1-15,4 6-1 0,0-3-3 16,-1 3-2-16,8 3 1 16,-4 3-1-16,0-3 0 15,1 3 0-15,2-2 0 16,4-4 2-16,4 6-1 16,3-3-1-16,1-3 1 15,6-3 1-15,0-3-3 0,4 2 0 31,4-11 3-31,-1 5 1 16,-3 4-1-16,-4 3 1 16,1-7-2-16,2 4-1 0,1 6 1 15,-3 0 1-15,-1 0-3 16,0 6 0-16,4-2 1 16,-4 11 2-16,1-5-1 15,-1-1 2-15,-7 1-4 16,4-1 0-16,-3-3 1 15,-1-6 2-15,-3 0-17 16,3-6-4-16,-3-13-68 16,-1 10-74-1,-6-7 42-15</inkml:trace>
  <inkml:trace contextRef="#ctx0" brushRef="#br0" timeOffset="190460.1829">7303 6894 132 0,'0'-16'49'0,"0"13"-26"0,0-7-14 15,0 4 16 1,0 3-8-16,0-3 1 0,0-4-5 15,0 7 0-15,0-3-7 16,0 6 3-16,0-3 1 0,0 3-1 16,0 0 2-16,0 3-2 15,0 16 0-15,-4-1-3 0,0 8-1 16,1 11-6-16,-4 13-1 16,-4-3 1-1,1 7 2-15,-4-1 0 0,-1-9 2 16,1 0-4-16,4-7 0 15,3-2-34-15,0-16-15 16,7-4-42 0</inkml:trace>
  <inkml:trace contextRef="#ctx0" brushRef="#br0" timeOffset="190949.3903">7306 6884 212 0,'-3'-6'79'0,"6"6"-42"0,1-3-28 16,-1 3 19-16,4 0-5 15,4-7 0-15,3-2-8 16,3 0-2-16,1-4-7 16,7 4 5-16,-4-4 2 0,-3 4-4 0,-1 6-1 15,-3-4-4-15,0 4-3 16,-3 3 0-16,0 3-1 15,-4 7 0-15,0 5 2 16,-7 4-1-16,-4 9-1 16,-6 4 3-16,-1-1 0 15,-3 10-6-15,-4-3 0 16,1-4-6-16,-4-6-1 16,3 1 0-16,4-4 4 15,-4-7-2-15,8-2 1 16,2-6 4-1,5-1 3-15,3-9 1 16,0 0 2-16,11 0-4 0,-1 0-2 0,4-3 2 16,0-3 0-16,0 6 1 15,-3 6 0-15,3-3 0 16,-3 6 0-16,-1 1-3 16,-3 9 2-16,0-4 1 15,0 4 2-15,1 0-1 16,-5 3-1-16,1-3-15 15,-1-1-7-15,1-5-77 16,6 0-50 0,1-10 59-1</inkml:trace>
  <inkml:trace contextRef="#ctx0" brushRef="#br0" timeOffset="191299.5915">7952 6884 252 0,'-4'-16'93'0,"4"13"-50"0,0-3-37 0,-3 3 20 16,3-3-16-16,-4 6-3 15,4 0-7-15,0 9-1 16,4 0 1 0,-4 7-3-16,0 9 2 0,0 3 1 15,-4 16 0-15,1 0 0 0,-1-6 2 16,-3 6-1-16,-4 0-1 16,1-10-10-16,-1-6-4 15,4-3-39-15,0-6-18 16,0 0-27-1</inkml:trace>
  <inkml:trace contextRef="#ctx0" brushRef="#br0" timeOffset="191625.198">7835 6878 172 0,'-7'0'66'0,"7"0"-36"0,0 0-9 0,0 0 25 15,4 0-13-15,3-3-1 16,0 3-6-16,0-7 1 16,0 7-15-16,7-9 2 0,-3 6 0 15,6-3 6 1,1-4-11-16,0 7-5 15,-1-3 0-15,4 6 1 16,0-3-2-16,4-4 0 16,0 7-1-16,3-6 1 0,0 3-2 15,1 3-1-15,2 0-52 16,1 3-25 0,0 10-58-1</inkml:trace>
  <inkml:trace contextRef="#ctx0" brushRef="#br0" timeOffset="192994.6595">7458 7938 184 0,'3'-19'68'0,"1"10"-36"0,-1 9-18 16,-3 0 22-16,0 0-11 0,4 0-5 0,-4 9-5 16,3 10-2-1,-3 0-7-15,0 6-2 0,0 9 2 0,4 4-5 31,-1 12-1-31,1-3 0 0,-1 0 2 0,5-3-1 16,-1 0-1-16,0-10 1 16,0-5 1-1,3-11 1-15,-3-2 1 16,7-10-5-16,-3-12 1 16,3 0 2-16,0-13 1 15,0-9 10-15,0-7 3 16,4-9-3-16,3-3 0 15,0 10-6-15,-3-4 1 0,3 6-5 16,-3 7 0-16,0 0-12 16,-4 12-4-16,0 4-58 15,0 5-23-15,-7-2-23 16</inkml:trace>
  <inkml:trace contextRef="#ctx0" brushRef="#br0" timeOffset="194133.6542">9102 7696 200 0,'-11'0'74'0,"11"-6"-40"0,-3 3-20 15,3 3 22-15,0-6-11 16,3 3-3-16,4-4-8 15,4-2-4-15,3 9-5 16,3 0-2-16,5 0 3 0,-1 6-3 16,4-3 0-16,3 4 1 0,3 2 2 15,1-6-25-15,-4 3-12 16,-3-6-64 0,-4 0-52-16,-7 0 50 15</inkml:trace>
  <inkml:trace contextRef="#ctx0" brushRef="#br0" timeOffset="194356.1913">9296 7464 200 0,'-7'7'74'0,"7"-4"-40"0,0 6-29 15,0 0 25 1,0 17-11-16,0 8-5 15,-4-6-4-15,1 16-6 16,-1-6-3-16,1 6 2 0,-1-7-2 16,0 7 2-16,1-9-55 15,3-1-24-15,11-6-20 16</inkml:trace>
  <inkml:trace contextRef="#ctx0" brushRef="#br0" timeOffset="195811.5498">10340 7712 116 0,'-4'0'46'0,"4"3"-24"0,-3-3 3 15,3 0 22-15,0 0-5 16,-4 6-3-16,4-6-8 0,0 4-5 15,0-4-14-15,-3 0-1 0,3 0 2 16,0 0-3-16,0 0 0 16,0-4-4-16,3-2-1 15,1 3-3-15,-1-3-2 16,4-4 1-16,1 1 1 16,2 0-3-16,1-1 0 15,3 1 1-15,0-1 2 0,-4 1-1 16,1 3-1-16,-4 6 1 15,-3 9-4 1,-4 10 0-16,-4 9 4 16,1-3 1-16,-1 0-3 15,1 3-1-15,-1-9 1 16,4 3 2-16,4-9-2 0,6-7-2 16,4-6 2-16,7-6 2 15,1-4-9-15,2-5-2 16,8-4 3-16,0 0 1 15,0-6 4-15,-4 6 1 16,-4 0-2-16,-6 10 2 16,-4 0-1-16,-3 12 0 15,-4 6 2-15,-4 7 2 16,-3 3-1-16,0-1 2 16,-3 4-2-16,3 0-1 0,0 0-4 15,3 0 0-15,1-6-58 16,3-4-23-16,4 1-12 31</inkml:trace>
  <inkml:trace contextRef="#ctx0" brushRef="#br0" timeOffset="196714.668">11007 7812 200 0,'-4'-3'77'0,"4"3"-42"0,0-6-26 0,0 6 19 16,0 0-10-16,0 0 0 16,4 0-5-16,-4 0 0 15,0 0-7-15,0 0-4 0,0 0-1 16,0 0 1-16,0 6 1 16,0 7-4-16,-4 2 1 15,1 7-2-15,-1 13-2 16,-3-1 3-16,0 20 0 15,0-10 1-15,3-7 2 16,1 4-1-16,-1-10-1 16,1-6 1-16,3-6 1 15,0 0 1-15,0-10 1 16,0-2-2-16,0-7-2 0,7 0 1 16,0-7-1-16,0-2 2 15,4 0 3-15,-1-13-2 16,1-3-2-16,3 6 0 15,-4 3 1-15,5-3-1 16,-5 10-1-16,1-1-2 16,-1 4 1-16,1 3 1 15,-1 6 0-15,5 3 0 0,-8 7 0 16,-4-4 0-16,1 7 0 16,-1 0 0-16,-3-4 0 15,-3-2 0-15,-1 5 2 16,1-5-1-16,-4 6 2 15,-8-7-2-15,-2 0 2 16,-4 1-2-16,-1-4 2 16,1-3-24-16,4 3-11 15,6-2-87 1</inkml:trace>
  <inkml:trace contextRef="#ctx0" brushRef="#br0" timeOffset="199071.4125">11532 7768 156 0,'-3'-3'57'0,"3"3"-30"0,-4-15-12 15,4 15 20-15,0-7-2 16,0 4 3-16,0 3-9 16,0-6-4-16,0 3-13 15,0-3 2-15,0-4 2 0,4 7-1 16,-1-3 0-16,1 3-5 16,3-4 0-16,0 7-5 15,4-6 0-15,-1 6-3 16,4-3-1-16,4 3 1 15,0 0 0-15,3 9-3 0,7-2 2 16,4-4 1-16,-1 3 0 0,-2-3 2 16,2 3 1-16,-2-2-1 15,-1-4-2-15,0 0 1 16,-3 0 1-16,3 0-1 16,0 0-1-16,0-4 1 15,1-2 1-15,2 6-3 31,-6 0-2-31,0 0 2 16,-4-3 2-16,0 6 0 16,4-3-1-16,-4 0 1 0,0 0-1 15,0 0 0-15,0 0 0 16,4 0-3-16,-4 0 2 16,4-3 3-16,-4-3 1 15,0 6-1-15,1-3 1 0,-5 3-4 16,-3 0-2-16,0 0 2 15,-3 0 2-15,0 0 0 16,-1 0-1-16,1 0 1 16,-4 0-1-16,3 0 0 15,1 0 0-15,0 0 2 16,-1-7 3-16,1 7-4 0,-1 0-3 16,1-6 1-16,-1 3 2 15,1 3-2-15,-4 0 0 16,0 0-1-16,4 0 0 0,-1 3 2 31,1-3 0-31,-1 0 0 16,1 0 2-16,0 0-1 15,-1 0-1-15,1 0 1 16,-1 0-1-16,1 0 0 16,-4 0 0-16,0 0 2 0,0 0 1 15,0 0-4-15,0 0 1 16,0 0-2-16,0 0 0 15,0 0 4-15,0 0 1 16,4 0-4-16,0 6 1 16,-1-6 0-16,1 0 2 0,-1 0-3 15,1 0 0-15,0-6 1 16,-1 6 2-16,1-3-1 16,-1 3 2-16,-3 0-4 15,0 0 0-15,0 0 1 16,-7 0 2-16,0 0-1 15,0 0 2-15,-3 9-37 16,3-9-17-16,3 10-82 16</inkml:trace>
  <inkml:trace contextRef="#ctx0" brushRef="#br0" timeOffset="200094.4337">11920 6890 192 0,'11'-22'74'0,"-11"19"-40"0,0-6-27 0,0 9 18 15,0 0-11-15,0 0-3 16,0 3-6-16,0 6-2 0,0 7-1 16,0 12 1-16,-4 13 2 0,1 6 0 15,-8 6 0-15,1-5-3 16,-1 2-2-16,1-6 1 31,-1-7 1-31,4 1-3 16,0-13 0-16,3-6-23 15,4-10-12-15,0-9-63 16</inkml:trace>
  <inkml:trace contextRef="#ctx0" brushRef="#br0" timeOffset="200642.3639">11959 6909 124 0,'-7'-6'46'0,"7"3"-24"0,0-3-2 16,0 6 21-16,0-4-9 16,0-2-1-16,4-3-7 15,-1 2-1-15,1 4-12 16,-1-6 2-16,4 3 3 0,0-4-6 15,0 1-3 1,4 6-4-16,0-4 0 16,-1-2 0-16,4 9 3 0,4-6-5 15,-4 6-1-15,0 0-2 16,0 0 0-16,0 0 0 0,-3 6 0 16,0 3 4-16,-4 10 1 15,0 0-4-15,-7 6 1 16,-4-6 0-16,-3 9 0 15,-4 7 2-15,-6-1 1 16,-1 1 1-16,-3-7 0 16,3-3-5-16,-3-6-1 0,7 0-2 15,0-10 3-15,3-3-5 16,4-3 2-16,4-3-7 16,6-3-1-1,4-3 5-15,4 3 3 16,3-3 3-16,0 6 1 15,0 0-3-15,4 0 0 16,-7 9 4-16,-1 0 1 0,-3 1 0 16,0 12-2-16,0-3 3 15,-3-1 0-15,-1 1 1 16,-3 0 0-16,4 0-2 16,-4-3-2-16,3 2-32 15,1 1-14-15,-1-3-56 16</inkml:trace>
  <inkml:trace contextRef="#ctx0" brushRef="#br0" timeOffset="200991.1524">12524 6868 228 0,'-7'0'88'0,"7"7"-48"0,-4-4-40 0,4 3 18 0,0 0-8 16,0 4 0-16,0 2-4 15,0 13 1-15,-3 4-4 16,-1 11 0-16,0-2 3 0,1 9-1 15,-1-3 0-15,1 0-6 16,-1-6 1-16,1-4 2 16,-1-6 3-16,1 4-29 15,-1-14-10-15,1-8-74 16,10-1-37 0,-7-9 71-16</inkml:trace>
  <inkml:trace contextRef="#ctx0" brushRef="#br0" timeOffset="201311.5553">12411 6878 232 0,'-4'0'88'0,"4"0"-48"0,0 0-31 0,0 0 19 16,4-3-8-16,3 3-1 0,0-7-3 15,0 7 0 1,0-3-8 0,-4-3-1-16,5 6 3 0,-5 0-6 0,1 0 0 15,-1 0 0-15,4 0 0 0,0 0 2 16,4-3 1-16,3-3-6 16,4 6 0-16,6-10-1 15,4 7 2-15,4-3 1 16,-4 6 1-16,8 0-51 15,-1 6-22-15,4 7-65 16</inkml:trace>
  <inkml:trace contextRef="#ctx0" brushRef="#br0" timeOffset="202343.7274">12100 8044 160 0,'4'-25'63'0,"-4"25"-34"0,3-9-21 15,1 9 16 1,-1 0-1-16,1-3 3 0,-1-4-3 16,-3 7-2-16,0 0-11 15,0 0-2-15,0 10-1 0,0-4-1 16,0 4 1-16,0 15-4 16,0 3 0-16,0 0-3 15,0 7-3 1,4 2 2-16,0-12 2 0,-1-6 0 0,1 9 2 15,3 4-2-15,-4-13 2 16,1-7-4-16,3-3 0 16,3 4 3-16,1-13 3 31,-1-6 4-31,1-1 5 0,0 4 1 16,3-22 3-16,3-12-6 15,5-1 1-15,-5-3-10 16,1 4-2-16,-1 8-1 15,-2 4 0-15,-5 6-7 16,1 4-3-16,-4 5-54 16,0 7-25-16,-7 3-29 15</inkml:trace>
  <inkml:trace contextRef="#ctx0" brushRef="#br0" timeOffset="204929.8928">13536 7822 204 0,'0'0'77'0,"0"0"-42"0,11 0-23 0,-11 0 19 0,7 6-10 0,0-3-1 15,3-3-10-15,8 0-2 16,3 0-4-16,7 0-3 0,4-3 0 16,3-3 1-16,4 6 1 15,0 0-23-15,-4 0-12 16,-6 0-63-1,-1 9-45-15,-11 1 57 16</inkml:trace>
  <inkml:trace contextRef="#ctx0" brushRef="#br0" timeOffset="205189.6498">13783 7734 204 0,'-11'0'77'0,"11"0"-42"0,-7 0-23 16,7 0 19-16,0 0-7 15,0 0-2-15,0 0-8 16,0-3-1-16,0 3-8 0,0 0-1 16,4 9 0-16,-1 1-5 0,1 8-1 15,0 1 1-15,-1 16 0 16,1 9 1-16,-4 0 2 15,0 9-47-15,0-6-20 16,0-3-44 0</inkml:trace>
  <inkml:trace contextRef="#ctx0" brushRef="#br0" timeOffset="206347.4784">14736 7797 144 0,'-8'-3'55'0,"8"3"-30"0,-3-7-5 0,3 7 19 16,0 0-6-16,-4 0 0 16,4 0-5-16,-3 0-3 15,-1 0-13-15,1 0 1 0,-1 7 3 16,4-7-4-16,0 0-2 16,0 0-5-16,7 0-2 0,4 0-1 15,3-7-2-15,7-5 1 16,4-4 1-16,0-3-1 15,10 0-1-15,-7 4 1 16,-7-1 1-16,0 7-3 16,-6 9-2-16,-5 6 2 15,-6 10 2-15,-8-4 0 16,-3 7-1-16,-3 6-2 16,-1 0 1-16,4 3 1 15,0 1 0-15,3-11 0 0,4-2 0 16,4-7 0-16,10-2 0 15,4-14 0-15,3-2 2 16,7-7-1-16,0 7-1 16,4-10 1-16,-4-3-1 15,0 0 0-15,-3 3 0 16,-4 1 0-16,-3 8 0 0,-4 4 0 16,0 6 0-1,-3 6-3-15,-4 4 0 16,0 5 2-16,-4-2 2 15,-3 6 0-15,0 6 2 16,0 3-18-16,-3 3-6 16,3-2-28-16,0-1-11 0,3 0-48 15</inkml:trace>
  <inkml:trace contextRef="#ctx0" brushRef="#br0" timeOffset="206777.7323">15639 7859 156 0,'0'-9'60'0,"0"9"-32"0,3 0-13 0,-3 0 18 16,0 0-7-16,-3 6-1 16,3-3-5-16,-4 4-1 15,1 2-10-15,-4-3 3 0,-4 4 2 0,-3-1-1 0,0 1 0 16,-4 8-5-16,-3 1-3 31,0 0-2-31,0 6-3 16,6 10-2-16,5-7 1 15,3 0 1-15,3-3 2 16,11-6-1-16,4 0-1 16,7-4-6-16,3-8-1 15,0-7-26-15,7-7-10 16,4 4-71-1</inkml:trace>
  <inkml:trace contextRef="#ctx0" brushRef="#br0" timeOffset="207616.2216">16175 7784 156 0,'-7'3'60'0,"3"-6"-32"0,4 6-17 0,0-3 18 16,0 0-6-16,0 0 1 16,0 0-4-16,0 0-1 15,4 7-10-15,3-7 3 0,3 3 2 16,5 3 1-16,-1-6 4 16,7 0-7-16,4-6-2 0,10 3-8 15,4 3-1-15,-1-7 1 16,8 7 1-16,0-3-4 15,0 3 1-15,-4 0 0 16,8 3 2-16,-4 4-1 16,-4 2-1-16,7-3-19 0,-3-3-10 15,-11 4-82 1,8 2-48-16,-4 0 68 16</inkml:trace>
  <inkml:trace contextRef="#ctx0" brushRef="#br0" timeOffset="210408.8106">16870 7819 104 0,'-11'0'41'0,"11"3"-22"0,-3-3-11 16,3 0 13-16,0 0-3 16,0 0-1-16,0 0-1 15,0 0 3-15,0 0-11 16,0 0 9-16,0 0 5 0,0 0-2 16,-4 0-2-16,1 0-4 15,-1 0-1-15,1 6-5 31,-1-3 0-31,4-3-5 0,0 0-2 16,0 0 0-16,0 0-1 0,0 0 4 16,0 0 2-16,4-3 4 15,-1 3 4-15,1-6 1 16,3 6 3-16,0-3-8 16,0 3-1-16,3 0-5 15,1 0-1-15,3-7-1 16,0 7-2-16,4 0 1 15,0 0-1-15,-1 0 0 16,1 0 0-16,3 0 0 16,0-3 0-16,0-3 0 15,0 6 2-15,1 0-3 16,-1 0 0-16,0-6 1 0,-3 6 2 16,3 0-3-16,-4 0 0 15,1 0 1-15,0 6 2 16,-1-6-1-1,1 0 2-15,0 6-4 16,-4-6 0-16,0 0 1 16,-4 0 2-16,1 0-1 15,0-6-1-15,-4 6 1 0,0 0-1 16,-4 0 4 0,1 0-4-16,-4-6 0 15,0 3-84 1,3-4-51-1</inkml:trace>
  <inkml:trace contextRef="#ctx0" brushRef="#br0" timeOffset="211133.1626">16552 7079 160 0,'11'-26'60'0,"-8"26"-32"0,-3-9-13 0,4 3 18 0,-4 6-5 15,0-3 0-15,0-4-6 16,0 7-2 0,-4 7-16-16,1 2-4 0,-4 0 8 15,0 10 3-15,0 6-4 0,0 4-4 16,0 5-2-1,0 1-1-15,0 2-3 0,3 7 2 16,0 3 3-16,1-12 1 16,-1 9-17-16,1-7-7 15,3-2-39 1,7-29-69 0</inkml:trace>
  <inkml:trace contextRef="#ctx0" brushRef="#br0" timeOffset="211655.8147">16595 6994 232 0,'-4'-10'88'0,"8"7"-48"0,3-3-34 15,-4 6 22-15,4 0-11 16,4-3 1-1,3-3-7-15,0-4 1 16,4 1-7-16,3 6-5 0,4-4-1 16,-8 1 3-16,-3 6 1 0,0 6-1 0,-3 1-2 15,0 2 1-15,-4 4 1 16,-4 15-1-16,-6 3-1 16,-8-3 1-16,-3 7 1 15,-4-7-1-15,1 0-1 16,-1-2 1-16,0-8-1 15,4 1 0 1,4-9 0-16,-1-1-7 16,8-3 0-16,-1 0 1 15,4-6 3-15,7-6 0 16,0 6 1-16,0-6 2 16,-3 3 0-16,3 3-3 15,-4 0 2-15,4 3-1 16,-3 9 0-16,7-8 4 15,-8 5-1-15,8 7-1 0,-1-4 1 16,-3 4-1-16,4 3 0 16,-1 0 0-1,1 6 0-15,-4-7 2 16,0 8-3-16,0-8 0 16,-3-2-34-16,-1-7-100 15</inkml:trace>
  <inkml:trace contextRef="#ctx0" brushRef="#br0" timeOffset="211828.5203">17074 7044 148 0,'4'-25'57'0,"0"25"-30"0,-4-3-5 16,0 3 23-16</inkml:trace>
  <inkml:trace contextRef="#ctx0" brushRef="#br0" timeOffset="211986.066">17089 7025 347 0,'7'13'30'0,"-4"2"-16"0,1 11-8 16,-8 2 0-16,8 0-1 0,-8 7 2 15,1 2-4-15,-1-2-2 16,1-1 2-16,-4 1 0 16,7-7-15-16,-4-9-4 15,4-1-47-15,0-8-19 16,0-4-9 0</inkml:trace>
  <inkml:trace contextRef="#ctx0" brushRef="#br0" timeOffset="212122.414">16983 6972 220 0,'-14'3'85'0,"10"3"-46"0,-3-3-30 0,7-3 22 16</inkml:trace>
  <inkml:trace contextRef="#ctx0" brushRef="#br0" timeOffset="212311.2482">16962 6984 422 0,'7'7'27'0,"0"-7"-14"16,3 0-4-16,1 0 1 0,-1 0-4 16,5 0 2-16,2 0-3 15,4 3 0-15,4-3-6 16,0 0 1-16,3 0 0 16,0-3 2-16,0 3 1 15,4-7 1-15,-4 7-49 0,1 7-19 16,2 8-65-1</inkml:trace>
  <inkml:trace contextRef="#ctx0" brushRef="#br0" timeOffset="213226.6164">16535 8117 200 0,'-7'-10'77'0,"7"-6"-42"0,3 7-30 0,1 6 19 15,3-3-4-15,0-4 0 16,3 7-4-16,-3-3 0 16,4-4-9-16,-4 1 5 0,0 3 1 15,0 3 0-15,0-4 0 16,0 7-5-16,0 0 0 0,-3 7-5 16,-1-4-2-16,1 19 0 31,-1 0-1-31,1 12 0 15,0-6 0-15,-1-3 0 16,1 10 0-16,-1-7 0 0,4 7 0 16,-3-1 0-16,3-6 2 15,-4-3-1-15,4-6 2 16,0-6-2-16,4-7 2 16,3 0 4-16,0-12 6 15,0-3-1-15,0-7 3 16,8-22-2-16,-1 4 2 15,0 6-8-15,-3-7-4 16,-1 1-2-16,1 5 1 16,-1 4-1-16,-2 3 2 0,-1 0-4 15,0 10 0-15,0-4-26 16,0 7-11-16,-3-1-89 16</inkml:trace>
  <inkml:trace contextRef="#ctx0" brushRef="#br0" timeOffset="297187.6731">2589 9402 92 0,'0'-12'35'0,"7"-4"-18"0,-3 7 4 16,3 2 17-16,-7 4-1 16,4-3 3-16,-1-4-11 15,4 1-5-15,-7 6-14 16,0-3 0-16,4 3 1 0,-4-4-4 0,0 7 1 16,-4 7-5-16,4-4 0 15,0 6-1-15,-7 7 1 16,0-4-2-16,0 13 2 15,-4 10 0-15,-6 12 1 16,-4 12-2-16,-1 4-2 16,5 0 1-16,-4 0 1 15,7-10-1-15,-1 0 2 16,5-9-2 0,-1-6-1-16,11-10-17 15,0-12-6-15,0-1-60 16,4-11-51-16,6-4 45 15</inkml:trace>
  <inkml:trace contextRef="#ctx0" brushRef="#br0" timeOffset="297630.3804">2551 9349 144 0,'-4'-10'55'0,"8"7"-30"0,-4 6-7 16,0-6 20-16,3-3-15 16,4 3-2-16,-7-3-13 15,11 3-3-15,-8-4-3 16,8 1 1-16,-1 3 0 0,5-3 1 0,-5 6 0 15,1-4 0-15,3 4 2 16,0 0 1 0,-3 0 1-16,3 4-4 15,3-4-3-15,-10 0 0 16,4 6 1-16,0-6 1 16,-1 9 1-16,1 1-2 0,-1 8-2 15,-6-8 1-15,6 6-1 16,-10-7 0-16,4 7 2 15,-4-4 5-15,0 4 4 16,-4 3-4-16,-3-4-2 16,0 4-2-16,-10 0-3 15,3 0 3-15,-8-4 2 16,5-2-9-16,-1 0-4 16,4-10-43-16,10 3-18 0,4-12-34 15</inkml:trace>
  <inkml:trace contextRef="#ctx0" brushRef="#br0" timeOffset="298466.6066">2822 9791 88 0,'0'0'35'0,"0"-6"-18"0,4 6 6 0,-1-3 18 15,4-4-2-15,-7 7 2 16,0-6-12-16,0 3-3 16,0 3-15-16,0-6 2 0,0 6 3 15,0 0-4-15,0-3 1 16,0 3-2-16,-7 0 1 16,4 0-4-16,-1 0 0 0,4 0-1 15,-7 3 1-15,4 3-7 16,-8-3 0-16,4 13-1 15,0-7 2-15,0 16-3 16,3-6 0-16,-3 9-1 16,4-9 0-16,3 6-7 15,3-6-4-15,4-10 2 16,-7 1 2-16,11-4 5 16,-8-12 2-16,8 3 4 15,0-13 1-15,-1 3 5 0,4-5 3 16,-10 2 0-16,3-3 3 31,-4 3-7-31,1 1 0 16,-4 2-2-1,0 7-5-15,0 6-2 16,0 0-2-16,-4 9 0 16,4 13 3-16,0-9 0 15,0 6 1-15,4-4 0 16,3 1-7-16,-7-3 0 0,4 2-15 15,3-2-3-15,0-1-27 16,3-8-9-16,8-4-34 16</inkml:trace>
  <inkml:trace contextRef="#ctx0" brushRef="#br0" timeOffset="299308.0626">2282 10230 168 0,'-17'3'66'0,"13"3"-36"0,1-6-20 15,3 0 17-15,0 7-2 0,-7-4 2 16,7-3-11-16,0 0-2 0,0 9-8 16,7-9 3-16,-4 7 1 0,1-4-1 15,6 6 2-15,5-9-4 16,2 6 1-1,8-6-1-15,0 0 3 16,-1 0-5-16,4 0-1 16,8-6-2-16,-1 6 1 15,7 0-2-15,-3 0-1 16,0 0 1-16,3 0 1 16,-10-3-1-16,3 3-1 15,8 0 1-15,-1 0-1 0,0-6-3 16,-3 6 2-16,0-3 3 15,7-4 3-15,-4 7-2 16,0-3 0-16,1-3 1 16,-8 3 0-16,4-4-2 15,-11 7-2-15,4 0 1 0,-4-6 1 16,4 3-1-16,-7 3-1 16,3 0 1-16,0 0 1 15,-3 3-25-15,-1 3-12 16,1-6-64-1,-7 10-61-15,3-10 51 16</inkml:trace>
  <inkml:trace contextRef="#ctx0" brushRef="#br0" timeOffset="300197.8844">2547 10757 160 0,'-7'-16'63'0,"14"16"-34"0,-7-12-8 0,0 5 22 15,0 7-12-15,0-3-6 16,0 3-6-16,4-6 0 15,-4 6-10-15,0 0-5 0,0 9-1 16,3 1-2-16,4-1-1 16,-7 16-2-16,0 3 1 15,0 7 1 1,-10-1 0-16,6 14 0 0,-14 2 2 0,11-3-1 16,-10 12 2-16,6-5-2 15,4-7-1-15,-3-3-4 16,2-10 0-16,5-12-18 15,3 3-6-15,0-16-14 16,11 1-6-16,-8-1-43 16</inkml:trace>
  <inkml:trace contextRef="#ctx0" brushRef="#br0" timeOffset="300632.9424">2554 10776 196 0,'0'-13'74'0,"7"7"-40"0,-7-19-22 15,4 22 21-15,3-7-8 0,-4 1-2 16,4 3-9-1,0-4-1-15,0 4-8 0,-3 3 1 0,7-4 1 16,-1 4-3 0,1-3-3-16,-1 6 2 0,-3 0-2 15,4 0-1-15,0 0 1 16,-1 0-1-16,4 9 0 16,-3-2 0-1,-1 12 0-15,5-1 0 16,-5 7 0-1,1-6 0 1,-11 6 2-16,0-6-1 0,-7 9 2 16,-4-3-7-16,-7 4 1 15,4-10-8-15,-14-4-1 16,3 4-17-16,-10-10-7 0,3 7-74 16</inkml:trace>
  <inkml:trace contextRef="#ctx0" brushRef="#br0" timeOffset="301274.6778">2801 11186 148 0,'0'-3'55'0,"0"3"-30"0,4-6-5 0,-4 3 21 0,7-3-9 16,-7 6-1-16,0-7-7 16,0 4-3-16,0 3-11 15,0 0 0-15,0 0 1 0,0 10-6 0,0-1-3 16,-7 16-1-16,3 3 1 15,4 1-1 1,-7-4-1-16,3 0 1 0,1 3-1 16,-4 16 2-16,3-16 1 15,4-9-6-15,-7 6-2 16,7-6-27-16,7-3-9 16,-3-4-41-1,3-6-46-15,7 4 39 16</inkml:trace>
  <inkml:trace contextRef="#ctx0" brushRef="#br0" timeOffset="301463.9121">2741 11375 180 0,'11'0'68'0,"-11"0"-36"0,0 0-15 0,0 0 20 0,0 0-8 16,3 0 0-16,4-4-14 15,0 4-6-15,0-6-6 16,4 6 0-16,-8-3 0 0,8 3-23 16,0-6-12-16,-1 12-78 31</inkml:trace>
  <inkml:trace contextRef="#ctx0" brushRef="#br0" timeOffset="301826.1053">2949 11365 228 0,'-10'0'85'0,"6"6"-46"0,1-6-37 15,3 4 17 1,-7-4-10-16,3 9-3 16,4-3-6-16,-7 4 0 15,3-1 0-15,1 1 0 0,3 8 0 16,0-8 0-16,0 5 2 15,0 4-3-15,7-9 0 16,0-1 3-16,4-9 1 16,-8 6-1-16,8-12-2 15,-1-13 3-15,1 0 0 0,-4-6 12 16,0 3 5-16,-3-3-8 16,3 10-4-16,-7-4-8 15,0 6 0-15,0-2-24 16,3 8-10-16,1 4-178 31,13-3 108-31</inkml:trace>
  <inkml:trace contextRef="#ctx0" brushRef="#br0" timeOffset="302090.5822">3284 10964 212 0,'0'0'82'0,"0"6"-44"0,0-3-33 16,0 4 19-16,0 2-9 16,0 0 2-16,-3 10-6 15,-8 9 1-15,8 13-7 16,-8 6-3-16,4 6 1 0,0 1-2 15,4-17 2-15,-1-2-2 0,0-4-1 16,4-3-13-16,0-6-6 16,0 4-37-16,0-11-13 15,15-5-25 1</inkml:trace>
  <inkml:trace contextRef="#ctx0" brushRef="#br0" timeOffset="302272.9992">3179 11265 208 0,'-8'3'79'0,"8"-3"-42"0,0 0-19 16,0 0 23-16,0 0-12 0,4 6-2 15,7-6-16 1,-1 0-4 0,4 0-5-16,7 0-2 0,-6 3 3 0,6-3-46 0,-7 7-18 15,3-1-54 1</inkml:trace>
  <inkml:trace contextRef="#ctx0" brushRef="#br0" timeOffset="302675.9189">3485 11293 176 0,'-10'0'68'0,"6"0"-36"0,-3 6-18 0,4-3 22 15,3 4-14-15,-11 2-4 16,4 1-11-16,0 5-3 16,7-2-2-1,-7-4-2-15,3 10 1 0,4 6-1 0,0-9 2 0,0-4-8 16,11 4-1-16,-11-7-7 16,11-9-2-16,3-3 4 15,3-12 5-15,1-1 2 16,-7-3 0-16,3-6 17 15,-11-3 6-15,4 3 14 16,-3 6 4-16,-1 9-10 0,-3 10 0 31,-3 10-12-31,-1 6-7 0,4 2-5 16,0 7-4-16,0-6 1 16,0-3-28-16,0 3-10 15,11 0-52 1,3-4-54-1,4-2 44-15</inkml:trace>
  <inkml:trace contextRef="#ctx0" brushRef="#br0" timeOffset="302977.0941">3845 10954 244 0,'-14'10'90'0,"21"-1"-48"0,-14-2-36 16,7 2 20-16,0 7-12 15,0 6-3-15,0 12-4 0,-10 19 0 16,3 10-4-16,3 9 0 0,0-31 1 16,1-10-22-16,-1 10-10 15,1 6-92 17</inkml:trace>
  <inkml:trace contextRef="#ctx0" brushRef="#br0" timeOffset="303715.1357">3411 10274 148 0,'0'0'55'0,"0"0"-30"0,0 0-12 16,0 0 17-16,0 0-2 16,0-6 1-16,0 6-1 0,0 0 0 15,4 0-15-15,-4 0 1 0,0 0 2 16,0 0 1-16,3 6-1 16,-3-6-6-16,7 3-4 15,4 3-3-15,-4 4-3 16,11-10 1-1,-8 0 1-15,4 0-1 0,4 0 2 16,0 0-2-16,-1 0 2 16,5-7-2-16,-1 14-1 15,3-7 1 1,1 0-1-16,0 6 0 0,3-3 2 16,-7 7-1-16,4-10-1 15,0 9 1-15,-1-3 1 16,-3-6-1-16,4 3 2 15,-4-3-2-15,0 0-1 16,4 0-46-16,-7-3-19 16,-1 3-60-1</inkml:trace>
  <inkml:trace contextRef="#ctx0" brushRef="#br0" timeOffset="304818.8363">4745 10265 216 0,'-7'-7'82'0,"0"7"-44"0,3 0-27 16,4-3 23-16,0 3-18 15,0 0-4-15,0 0-7 16,7 0-2-16,4 3-1 16,3-3-2-16,7 7 1 0,4-4 1 0,3-3 1 15,4 6-10-15,-7-3-5 16,10 3-43-16,-11-3-16 15,1 13-26 1</inkml:trace>
  <inkml:trace contextRef="#ctx0" brushRef="#br0" timeOffset="305069.7182">4784 10365 196 0,'-14'0'74'0,"10"6"-40"0,-3 7-20 15,3-4 20-15,4-3-13 16,0-2-2-16,0 2-9 16,0 3-2-16,8-3-4 15,-1-2-1-15,7 5 1 0,7-3-2 16,0 4-2-16,7-1 1 15,11-6 1-15,7 10-56 16,10-1-23-16,8 4-26 16</inkml:trace>
  <inkml:trace contextRef="#ctx0" brushRef="#br0" timeOffset="306625.9319">5729 10355 88 0,'-14'0'33'0,"14"0"-18"0,0 7-2 0,0 2 14 16</inkml:trace>
  <inkml:trace contextRef="#ctx0" brushRef="#br0" timeOffset="307255.2802">5715 10374 245 0,'0'0'50'16,"0"0"-16"-16,4 0-9 16,3 7-7-16,0-7 7 15,7 0 0 1,3-7-7-16,1 7-6 16,0 0-2-16,-1 0-6 15,4 0-1-15,1 0-3 16,-1 0-1-16,4 0 3 15,-4 10 1-15,0-4-4 16,0-3 1-16,0-3 2 16,0 6 1-16,4-2-1 15,0-4 1-15,3 0-2 16,0 0 2-16,4 6-2 16,-11 0 2-16,18-12-2 15,-11 6-1-15,4 0 1 16,0 0-1-16,-1 0-3 0,1 0 2 15,0 6 1 1,0-3 2-16,-1 3-1 0,-6-2 2 16,0-4-2-1,-1 0-1-15,1 0 1 0,0 0-1 16,3 0 0-16,0 0 2 16,1 0-1-16,-5 0-1 15,1 0-2-15,0 0 1 0,3 0 3 16,-3 0 1-16,-1 0-4 15,1 6 1-15,0-3 0 16,-4-3 0-16,3 6-3 16,-2-3 0-16,6-3 6 15,0 7-2 1,-7-4 0-16,0-3 0 16,1 0 1-16,-1 0-1 15,0 0-1-15,0-3 1 16,0 3 1-16,0-7-1 15,1 7-1-15,-5 0-2 16,1 0 1-16,-1 0 1 16,-2 0 2-16,-1 0-1 0,-4 0 2 15,1 7-4-15,-1-4 0 16,-2-3-32-16,-1 6-13 16</inkml:trace>
  <inkml:trace contextRef="#ctx0" brushRef="#br0" timeOffset="309090.43">6068 9891 148 0,'-4'0'55'0,"1"10"-30"0,-1-4-10 0,4-6 20 16,0 3-4-16,0-3-1 15,-3 6-3-15,3-6-2 16,0 0-14-16,0 0 0 0,0 0 0 16,0 0-4-16,0-6-2 15,3 3 0-15,4-3-1 16,0-4 0-16,4-5 0 15,-1 5 0-15,5-2 0 16,-1-4-2-16,3 0-2 16,-3 7 3-16,1-4 0 15,-1-2-1-15,-4 5-2 0,1 4-2 16,-1 3 1 0,-3 3 1-16,1 3 0 0,-5 3 0 15,1 4 0-15,-4 9 0 0,0 6 0 16,-4-7 0-16,1 1 0 15,-1 0-7-15,0 6-3 16,1-6 3 0,-1 6 2-16,1-6 3 15,3-3 3-15,0-7 0 16,0 0-1-16,0-2-2 16,7-7 1-16,4-7 1 15,3-2 0-15,3-7 0 16,1 4 0-16,0-4 0 0,3-9 0 15,0 6 0-15,0-9 2 16,0 3-3-16,0 6 0 16,-3-6 1-16,3 6 0 15,0 10-3-15,-7-1 2 16,-3 10 1 0,-4 7-3-16,0 5 0 15,-10 7 2-15,-1 0 2 16,1 6-2-16,-1 0 0 15,1 0 1-15,-1 3 2 16,0 1-6-16,4-4-1 16,0-7-38-16,0 1-16 15,4 0-43 1</inkml:trace>
  <inkml:trace contextRef="#ctx0" brushRef="#br0" timeOffset="309888.1307">6759 10026 136 0,'7'-9'52'0,"-7"9"-28"0,0-10 0 0,0 10 22 0,0-6-8 15,0 3 0-15,0 3-10 16,0-6-5-16,-3 6-13 16,-1-3 5-16,1 3 2 0,-1 0-3 15,-6 0 0-15,-1 3-6 16,-3 3-3-16,0-3-2 16,-4 10 0-16,4-1-4 15,0-2 0-15,0 5-1 16,3 4-2-16,4-3 0 15,7 3 3-15,4-1-11 0,6-8-4 16,4-1 5-16,4-9 4 16,0 0 5-16,-1-9 1 15,1 6 1 1,-4-13 0-16,0 0 6 0,-3 4 6 0,-1-4-2 16,-3 0 0-16,0 7-6 15,-3 0-3-15,0 5-3 16,-1 4-1-1,-3 0-1-15,0 10 3 16,0 2 0-16,0 4 1 16,0 9-3-16,4 3 0 0,-1-2 2 15,4-8 2-15,4 1-27 16,3-3-9 0,0-7-82-1,7-6-38-15,0-3 77 16</inkml:trace>
  <inkml:trace contextRef="#ctx0" brushRef="#br0" timeOffset="317083.079">5944 11183 168 0,'0'0'63'0,"0"0"-34"0,0 3-21 0,0-3 16 16,0 0-1-16,0 0 1 16,0 0-7-16,0 0 0 15,0 0-10-15,7 0 2 0,0-3 4 16,0-3-1-16,1 3 3 15,-1-3-4-15,0-4-1 16,0 4-4-16,0-3-1 0,0-1-1 16,0 1 0-16,0-1-2 15,0 1-2-15,0 3 1 16,4-4-1-16,-1 1 0 0,1-1 2 16,-1 1-3-16,1 0 0 15,0 2 1-15,-1 4 0 16,1-3 0-16,-1 3 0 15,-3 3 0-15,-3 3 0 16,3 6 0-16,-7 7 0 16,-7 9 0-16,3-6 0 15,1 9 0-15,-1 7 0 16,1-1 0-16,-1-9 0 16,4-3-3-16,4-12 0 15,3-1 2-15,7-9 2 16,-3-13-2-16,6-2 0 15,1-4 1 1,10-9 2-16,-3 3-1 16,-1 0-1-16,-2 3-2 0,-1 0 1 15,-4 9 1-15,-3 4 0 16,-3 2-3-16,0 7 2 16,-4 10 1-16,0-1 0 15,-4 7-3-15,1 3 2 16,-4 6 1-16,3 0 0 15,1 3-3-15,-1-9 2 0,4 0-28 16,1 0-13-16,-1-10-73 16</inkml:trace>
  <inkml:trace contextRef="#ctx0" brushRef="#br0" timeOffset="317945.8131">6660 11268 156 0,'0'-28'60'0,"0"28"-32"0,0-3-15 0,0 3 19 16,0-7-7-16,0-2-2 15,0 3-5-15,0 3-1 16,0-4-9-16,0-2 4 0,0 6 1 16,0-4-2-16,0 7-1 15,0-3 0-15,0-3 1 0,0 6-3 16,4-3-3-16,-4-3 2 16,0 6 2-16,0 0-2 15,0-7 1-15,0 7-5 16,0 0-2-1,-4 7 0-15,1-7 1 16,-1 9-3-16,-3 7 0 16,0 12 1-16,0 0 0 15,0 0-3-15,0 7 2 16,0 9 1-16,4-10 0 16,-1-5 0-16,4-1 0 15,0-3 0-15,4-6 2 16,3-4-21-16,0-5-9 15,3-4-19-15,1-3-9 0,-1-3-53 16</inkml:trace>
  <inkml:trace contextRef="#ctx0" brushRef="#br0" timeOffset="318187.6628">6576 11415 176 0,'-11'4'66'0,"11"-4"-36"16,-3 6-7-16,3-6 24 0,0 0-13 15,0 0-2-15,0 0-8 16,0 0-3-16,3-6-11 16,4 6-4-16,0-4-2 15,4-2-5 1,3 6 1-16,4 0-24 0,3 0-12 15,0 0-83 1,0 0-41-16</inkml:trace>
  <inkml:trace contextRef="#ctx0" brushRef="#br0" timeOffset="318573.5672">6904 11375 196 0,'-4'0'74'0,"-3"6"-40"0,4-3-27 0,-1 3 18 16,1-3-9-16,-1 4 1 16,-6 2-4-1,3 1 2-15,-4 5-8 16,0-2-2-16,4 2-1 0,0 1-2 15,7-3-2-15,0-4 1 16,4 0-1-16,3-2 0 16,3-1 0-16,1-6 0 15,0-6 0-15,-1 6 0 16,1-10 0-16,-1 4 8 16,-3-6 5-16,0-4 2 0,-3-3 1 15,-4 10-11-15,0-7-2 0,0 7-14 16,0-4-3-16,0 0-66 15,11 4-75 1</inkml:trace>
  <inkml:trace contextRef="#ctx0" brushRef="#br0" timeOffset="318844.509">7221 11061 260 0,'-17'-16'99'0,"17"16"-54"0,-4-3-42 0,4 3 23 31,0 0-17-31,0 0-5 16,0 0-5-16,0 0 0 0,0 10 1 16,0 5-3-16,0 4 2 0,-3 0 1 15,-1 19 0-15,-3 5 0 0,0 8 0 16,-4-4 0-16,1 0 2 15,-1-3-1 1,1 0-1-16,3-10-17 16,3-6-9-16,1-3-61 15,6-9-57 1,4-7 46-16</inkml:trace>
  <inkml:trace contextRef="#ctx0" brushRef="#br0" timeOffset="319056.5768">7126 11321 260 0,'-14'7'96'0,"10"-7"-52"0,1 9-27 0,3-3 25 15,0 4-22-15,0-7-6 16,0 6-9-16,3-3-2 16,5-2-1-16,2 2-2 0,4-6 1 0,7 0-1 0,1 0 2 15,2 0-25-15,-3 0-10 16,1 0-54-16,-1 3-21 31,3 3 10-31</inkml:trace>
  <inkml:trace contextRef="#ctx0" brushRef="#br0" timeOffset="319475.1568">7377 11434 260 0,'-18'-9'96'0,"21"9"-52"0,-3-6-29 0,0 6 24 16,0 0-19 0,0 0-6-16,-3 0-11 15,3 6-2-15,-4 3-1 16,1 1 2-16,-1 5 1 0,1-2-4 0,-1-4-1 16,1 7-2-16,3-7 0 15,0 1-17-15,0-1-7 16,7-9 4-16,0 0 1 0,3 0 9 31,1-9 6-31,0 2 5 16,3 4 2-16,-4-3 1 0,1-6 0 15,-4 2 2-15,0 4 3 16,-3-4 2-16,-4 10 10 16,3 10 1-1,-3-4-4-15,0-3-1 16,4 7-8-16,-1-1-1 15,1 0-2-15,3 4-2 16,0-10-2-16,3 3 1 0,1-12-23 16,0 6-10-16,3-9-24 15,0-7-11-15,3-6-21 16</inkml:trace>
  <inkml:trace contextRef="#ctx0" brushRef="#br0" timeOffset="319708.9503">7712 11008 212 0,'-7'0'79'0,"3"0"-42"0,-3 15-19 16,4-5 25-16,-1 2-11 0,-3 13-1 15,0 10-14-15,0 12-5 16,0 6-7-16,-4 10-4 0,4-3 2 15,-3 2 0-15,3-5 1 16,-4 2-5-16,4-5-1 0,0-1-46 16,0-15-17-1</inkml:trace>
  <inkml:trace contextRef="#ctx0" brushRef="#br0" timeOffset="320888.7929">7493 11459 128 0,'0'-12'49'0,"-4"12"-26"0,8 6-1 15,-4-6 23-15,0 0-14 0,0 0-5 0,0 0-4 16,0 0-2-16,4 0-11 16,-1 0 1-16,1 0 1 0,-1-6 0 15,1 6 1 1,-1-3 0-1,-3 3 0-15,0 0-4 0,0 0 0 16,7 3-3-16,-3 3 0 16,-4 0-1-16,0-3 0 15,0-3-2-15,0 7 1 0,0-7-2 16,0 0-1-16,0 3 1 16,0-3 1-16,-4 0-1 15,4 0 2-15,0 0-2 0,0 0 2 16,0 0-4-16,0 0 0 31,4 0 1-31,-4 0 0 16,0 0 0-16,0-3 0 15,0 3 2-15,0-7 1 16,-4 7-1-16,1-3-2 16,-1 3 3-16,-3 0 2 0,0 0-4 15,0 3-3-15,0-3 1 16,0 7 0-16,0-4-2 15,0 6 2-15,0 1-1 16,3-1 0-16,4-3 0 16,-3 10 0-16,3-7 4 15,0 1 1-15,0-7-1 0,0 6-2 16,0-9-2-16,7 0 1 16,0-3 3-1,0-3 3-15,0 3-7 16,0-3 0-16,4-4-9 15,-1 7-1-15,-3-10-4 16,0 10-3-16,0-3 6 16,0 6 3-16,-7 0 3 15,0 0 3-15,0 6 2 0,0 4 1 16,0 9 1 0,0-4 0-16,4-2-9 0,-1 2-4 15,4 1-95 1</inkml:trace>
  <inkml:trace contextRef="#ctx0" brushRef="#br0" timeOffset="322103.5123">7504 11425 136 0,'-4'0'52'0,"8"-6"-28"0,-1 6-15 0,-3 0 14 16,0 0-7-16,0 0 1 15,0 0 1-15,4 0 1 16,-4 0-10-16,0 0 6 0,0 0 4 0,0 0 1 16,0 0 0-16,0 0-2 15,0 0 1-15,0-4-6 16,0 4 0-16,-4 4-4 15,1-8 2-15,-1 4-4 16,1 0 1-16,-5-6-3 16,5 6 0-16,-4 0-1 15,3 0 0-15,-3 0 0 16,0 0 0-16,0 6-5 16,0-6 1-16,0 4 0 15,0 5-3 1,-4 0 2-16,1 1-1 15,3 5-2 1,0-5 5-16,0 6 1 0,0-4-3 0,3 4-1 16,4-1 3-1,0-2 1-15,0-4-3 16,11 7-1-16,-4-7 3 16,0-2 1-16,3-4 0 15,-3-3-2-15,4-3 1 16,0-4 1-16,-1-2-1 15,-3 0 2-15,0 2-2 16,0-2 2-16,4-10-2 0,-4 0 2 16,0 4-4-16,-3 5 0 15,-1 1-1-15,1-1 0 16,-4 1 0-16,0 3 0 0,0 3 2 16,0 3 2-16,0 0-3 15,0 9 0-15,-4-3 1 16,4 4 0-16,-3-1-3 15,3 1 2-15,0-1 1 16,-4 3 0-16,1 14 0 16,-1-8 2-16,4 4-43 0,0-9-17 15,0 3-72 1</inkml:trace>
  <inkml:trace contextRef="#ctx0" brushRef="#br0" timeOffset="331812.2771">9215 10490 104 0,'-4'0'38'0,"4"0"-20"0,0 0-4 0,0 0 17 0,0 0-4 16,0 0-1-16,7 7-6 31,0-4-2-31,-3-3-10 16,-1 6-1-16,4-3 3 0,0-3-4 15,4 0 2-15,-1 0-1 16,5 0 1-16,-1 0 2 0,7-3 4 16,0 3-6-16,4-6 0 15,-1 6-2-15,1 0-1 16,3 0-1-16,4 0 0 0,-4 6-2 16,1-3 1-1,-1-3 2-15,0 6 2 16,0-6 1-16,4 4 0 0,0-4 0 15,-4 0 2-15,0-4-7 16,4 4-2-16,0-6 1 16,3 6 1-16,0-3-1 15,0-3-2-15,8 3 1 16,-1-4-1-16,0 7 0 16,-3 0 0-16,0 0 0 15,3 0 2-15,1 0-1 16,-8 0-1-16,0 0 1 15,1-3-1-15,-1-3 0 16,0 6 0-16,0-3 2 16,-3 3 3-16,0 0 0 15,0 0 0-15,-1-6-1 16,-2 6 0-16,-1 0-2 0,0 0-2 16,4 0 1-1,-4 0-1-15,0 0 2 0,1 0 3 16,-1 0-2-16,-4 0-2 15,1 0 0-15,-4 0-1 0,0 0 0 16,1 0 2 0,-1 0-1-16,3 0-1 0,1 0 1 15,0 0 1-15,-4 0-1 16,0 0-1 0,0 0 1-16,-3 6-1 15,0-6 0-15,-1 0 0 16,4 0 0-16,4 0 2 15,-4 0 1-15,0 0 1 16,4 0-2-16,-4 0-2 16,1 0 1-16,-1 0 1 15,-4-6 1-15,-3 6 1 16,1 0-2-16,-5 0-2 0,-3 0 1 16,0 0-1-16,-7 0 0 15,4 6 2-15,-1-3-21 16,1 3-9-16,3-3-52 15,3 7-24-15,15-10-11 16</inkml:trace>
  <inkml:trace contextRef="#ctx0" brushRef="#br0" timeOffset="343349.8915">9888 9882 80 0,'4'-6'30'0,"-1"-4"-16"0,1-2 10 16,-4 5 16-16,3 7-3 16,1-3 1-16,-4-3-9 15,0 6-3-15,0 0-14 16,0-6 1-16,4 3 1 0,-4 3-1 16,0 0 0-16,0 0-7 15,3 0-2-15,-3 0-4 16,0 0-1-16,4 0 1 15,-1 9 0-15,1 0-3 16,-4 7 2-16,0-3 1 0,0 2 2 16,0 4-3-16,-4 6 0 15,1 0 1 1,3-3 2-16,-4 3-1 0,1 0 2 16,3-6-4-16,0-3 0 15,0-3 1-15,-4-4 0 16,4 0-11-16,0-2-3 15,0 2-11-15,-4-9-2 16,4 0-12-16,0 0-3 16,0 0-4-1,0-9-30-15,0 2 13 16</inkml:trace>
  <inkml:trace contextRef="#ctx0" brushRef="#br0" timeOffset="346898.8166">9973 9979 96 0,'-3'-6'38'0,"3"6"-20"0,-4-9-1 0,4 9 16 0,0 0-2 16,0-4-1-16,0-2-8 15,0 0-1-15,0 3-12 16,0-7 6-16,4 4 2 0,-1-3 2 16,1 5 1-16,-1-2-3 15,1-3 0-15,-1 9-7 0,1-3-4 16,-1 6-1 0,1 3-3-16,-1-3 1 15,1-3-2-15,-1 10-1 16,4-1 1-16,-3 0-1 15,-1 1-3-15,4 12 2 16,4 0 1-16,3 3 0 16,0 3 0-16,-3-3 2 15,-1 3-3-15,1-3 0 16,0 1 5-16,3-8 2 16,-4 1-5-16,1-3-2 15,-1-4 2-15,-2-2 3 0,-1-4 1 16,7-3 0-16,-7 3-1 15,3-6 2-15,-3-9-1 0,0 9 0 16,1-6-3-16,2-4-2 16,8-8 1-16,-1-8 1 15,1 8 1-15,0-11 3 16,3 4-1-16,0-3 2 16,4 3-2-16,-4 3 0 31,0-3-3-31,-3 9 1 0,-1 4-2 0,-3-4-1 15,-3 7 1-15,-4-7 1 16,0 7-1-16,-3 9-1 16,-1 0 1-16,-3 0-1 15,0 0-31-15,0 6-12 16,0-6-46-16,7 3-21 0</inkml:trace>
  <inkml:trace contextRef="#ctx0" brushRef="#br0" timeOffset="347595.2037">9878 9581 140 0,'-11'0'55'0,"8"0"-30"0,-4 0-5 15,7 0 21-15,0 6-7 16,0-6 0-16,-4 0-10 31,4 0-5-31,0 0-11 0,0 0 4 16,0 0 3-16,0 0-1 0,7 0 0 15,0 3-6-15,0-3-3 16,0 0 0-16,7 0 1 16,8 0-3-16,-1 0 0 15,3 0-1-15,5 7 1 0,2-7-2 16,5 3 2-16,-1 3-4 0,4-6-2 31,-4 0 2-31,4 6 0 16,-4 4 1-16,0-7 2 15,1-3-1-15,3 6-1 0,-1-3 1 16,1 7-1-16,0-4 0 16,0-3 2-16,0 3-1 15,-4 1 2-15,0-7-2 16,-14 0 2-16,-3 0-29 15,3 0-11-15,4-7-37 16,-11 17-73 0</inkml:trace>
  <inkml:trace contextRef="#ctx0" brushRef="#br0" timeOffset="348230.1506">10005 8894 144 0,'3'-9'55'0,"-3"9"-30"0,4-3-5 0,-1-4 21 15,-3 7-5-15,0-3-1 16,0-3-13-16,4 6-4 16,-4 0-10-16,0 0-3 0,0 0 1 0,0 6-5 15,0 4-1-15,0-1 0 16,-4 19 2-16,-3 26-3 16,0 8-2-16,0 1 4 15,0 0 1-15,0-13-7 16,4-9-4-16,-1-7-17 0,4-2-7 15,4-14-37 1,-1-5-51-16,4-13 34 31</inkml:trace>
  <inkml:trace contextRef="#ctx0" brushRef="#br0" timeOffset="348778.3681">10015 8900 184 0,'0'-6'68'16,"4"6"-36"-16,-1 0-11 0,-3 0 25 0,4 0-17 15,3-3-4-15,0-3-11 16,4 6-4-16,3-3-5 31,-4-4 1-31,4 7 0 0,1-3-2 16,-1 3-3-16,0-6 2 15,0 6 0-15,0 0-4 16,-3 6-1-16,3-3 1 0,-4 4 0 16,-3-4 1-16,0 12 2 15,-3-5-1-15,-4 9 2 16,0 0-2-16,-4-4-1 16,1 1 1-16,-8 3-1 15,-10 9-3-15,0 0 0 16,-4 3 2-16,4-9 0 0,3-6 1 15,4-6 0-15,4-1-3 16,3 0 0-16,3-12-1 16,8-3 0-1,-1-3 3-15,8 9 2 16,3-7-2-16,0 7-2 0,-3 7 2 16,3 2 0-16,-4 0 1 15,1 1 2-15,-1 5 1 16,-2 4 3-16,-5 0-3 15,1 0 0-15,-1 6-1 16,1-6 1-16,3 6-4 0,0-6 0 16,0-1-10-16,0-2-3 15,0-6-31-15,0 5-12 0,4-5-48 16</inkml:trace>
  <inkml:trace contextRef="#ctx0" brushRef="#br0" timeOffset="349056.2105">10513 8891 232 0,'0'-6'88'0,"0"6"-48"0,0 6-34 0,0-6 22 16,0 3-13-16,0 3-3 15,0 4-7-15,-4 9-4 16,1 0 0-16,-1 12-1 0,1 16 0 16,-1-3 0-16,-3 3 0 15,0-3-14-15,0 0-3 0,0 0-2 0,0-10-1 16,0-6-31-16,3-9-14 15,1 0-19 1</inkml:trace>
  <inkml:trace contextRef="#ctx0" brushRef="#br0" timeOffset="349351.5006">10379 8929 212 0,'0'-3'79'0,"0"3"-42"0,3 0-23 16,-3 0 20-16,0 0-2 16,4 0 1-1,-1 0-14-15,1 0-4 16,3 0-9-16,0 0-2 0,4 0 2 15,3 0-3-15,3 0-2 16,4 0 0-16,8 0 1 16,2 0 1-16,1 0 1 15,3 0-35-15,1 0-17 16,-1 3-81-16</inkml:trace>
  <inkml:trace contextRef="#ctx0" brushRef="#br0" timeOffset="350340.093">9811 9587 108 0,'-4'0'41'0,"4"3"-22"0,-3-3-9 15,3 0 12 1,0 0-4-16,0 0 2 16,0 0 2-16,0 0 1 0,0 0-12 15,0 0 9-15,0 0 3 0,0 0 0 16,0 0-2-16,0 0 0 15,0 0 1-15,0 0-6 16,0 0 1-16,0 0-8 16,0 0-3-16,0 0 1 15,0 0 0-15,0 0-6 16,0 0 0-16,7 0 1 16,0 0 1-16,0 0 1 15,0-3 0-15,4 3-2 0,-1 0-2 16,4 0 1-16,0 0-1 15,0 0 0-15,4 0 0 16,0 0-9-16,-1 3-4 16,1 4-55-1,10 2-23-15,0 0-21 0</inkml:trace>
  <inkml:trace contextRef="#ctx0" brushRef="#br0" timeOffset="351055.632">10696 9760 148 0,'0'0'55'0,"4"0"-30"0,-4-3-5 15,0 3 19-15,3-7-4 16,-3 7 0-16,4-3-9 15,-1-3-4-15,1 6-12 16,-1-3-2-16,1-4-1 0,-1 4-6 0,5-3-2 16,-1 6 0-1,0-6 2-15,-4 6 0 0,4 0-1 16,0 0 1-16,0 6-1 16,4-6 0-16,3 6 0 15,0-3-18-15,0 4-8 16,0-7-70-1,4 0-50-15,3 0 61 16</inkml:trace>
  <inkml:trace contextRef="#ctx0" brushRef="#br0" timeOffset="352418.9516">9970 11045 132 0,'3'-12'49'0,"-3"6"-26"0,0-4-5 0,0 7 18 0,0-3-5 16,0 6-1-16,0-3-5 15,0-4-2-15,0 7-12 16,0-3 7-16,0 3 2 0,-3 0-6 15,-1 3-1-15,0 7-7 16,-3-1-4-16,0 16-4 16,-3 3 1-16,-1 26 1 15,-3-4 0 1,0 6 0 0,3 4 0-16,1-13-16 0,3 0-6 15,3-12-29-15,4-10-10 16,4-7-36-1</inkml:trace>
  <inkml:trace contextRef="#ctx0" brushRef="#br0" timeOffset="352945.8395">9980 11014 244 0,'-3'-6'90'0,"3"6"-48"16,0-3-29-16,0 3 22 0,3-7-14 16,1 7-2-16,3-3-11 15,0-3-3-15,3 6-3 16,4-9-2-16,4 2 3 0,0 7-4 16,-1-3 0-16,1 3 1 15,-4 3 0-15,-3 4 0 16,-1 2 2-16,1 0-1 0,-4 10-1 15,-7 0-2-15,-4 6-1 16,-3 0-5-16,0 0-2 16,-3-3-2-16,-4 3 0 15,-1-6 0-15,1-10 2 0,0 10 4 16,4-12 3-16,-1-7-3 16,4-7 0-16,3 7 3 15,1-3 1-15,3-3-1 16,0 3 2-1,0-4 3-15,0 7 3 16,0 0 0-16,0 0 2 16,0 0 0-16,0 0 1 15,0 10-2-15,0-1-1 0,0 7-1 0,0 3 2 16,3 0-3-16,1-4-2 16,0 4 2-16,3-3 0 15,0-4-1 1,0 10-2-16,0 0 1 15,0-6 1-15,0 3-25 0,0-4-12 16,-4-2-84 0</inkml:trace>
  <inkml:trace contextRef="#ctx0" brushRef="#br0" timeOffset="353315.4012">10410 11017 152 0,'0'-3'57'0,"0"3"-30"0,0 0-7 0,0 0 21 32,0 0-13-32,0 0-4 15,4 3-8-15,-4 3 0 0,4-2-9 16,-4 5 0-16,0 7 0 0,0 2-3 16,0 1-3-16,0 16-3 15,0-1-1-15,-4 13 4 16,0-3 3-16,1 0-3 15,-1-6-1-15,1 2-27 16,-1-11-9-16</inkml:trace>
  <inkml:trace contextRef="#ctx0" brushRef="#br0" timeOffset="353649.173">10343 11036 208 0,'-7'0'79'0,"7"0"-42"0,0 0-19 0,0 0 23 0,0 0-6 15,0 0 0-15,0 0-14 16,0 0-3-16,0 0-10 15,0 0-5-15,0 0 0 0,7 0 0 16,1 0 1-16,2-3 0 16,4-3 0-16,4 6-5 15,7-4 1 1,-1-2 2-16,1 6 3 0,0 0-15 0,6 0-6 16,-2 0-65-16,2 10-26 15,-2-1-8 1</inkml:trace>
  <inkml:trace contextRef="#ctx0" brushRef="#br0" timeOffset="354544.5502">9733 11817 192 0,'0'-7'74'0,"4"-2"-40"0,6-7-20 0,-3 13 20 0,-3-3-13 16,3 6-4-16,0-9-4 16,0-1-1-16,0 10-6 0,4 0-2 0,-1 6 2 15,4-2 1-15,0-4 3 16,4 6-3-16,7-3-2 31,3 3 0-31,4-6 1 16,7 3-1-16,3-3 0 0,4 0 1 15,3 0 1-15,-7 0-3 16,4-3-3-16,-7-3 0 16,3-3 1-16,-3 9-1 15,4-4 2-15,-5-2 0 16,-2-3 1-16,-1 3-2 16,0 2 1-16,1-2-26 15,-1 3-12-15,-7-3-62 16,0 12-64-1,-7-3 47-15</inkml:trace>
  <inkml:trace contextRef="#ctx0" brushRef="#br0" timeOffset="355375.6606">10255 12061 156 0,'-3'-9'60'0,"3"9"-32"0,-7 0-4 0,7 0 22 0,-4 0-21 16,-3 0-8-16,4 0-11 0,-1 0-3 16,1 0-1-16,-1 6-2 15,0-3 3-15,4 4 0 0,0 2 3 16,0 0 3-16,4 10 2 15,0 0-1-15,3 0-1 16,-4 6 1-16,4 0 1 16,0 3-1-16,0 7 1 15,0-7-6-15,-3 0-1 16,3-3-2-16,0 4-2 31,-4-8 5-31,1-2 1 16,0 0 0-16,-1-3 1 15,1-4 0-15,-1-2 1 0,1-4-2 16,-1-3 1-16,1 3-2 16,-1-2 0-16,1-4 1 15,-1 0 1-15,1 0-3 16,-1 0-1-16,4-10 5 16,0 1 3-16,1-1-4 0,2 1-2 15,1-10-2-15,3-6 0 16,0-3 0-16,4 3 1 15,3-10-2-15,0 7-2 16,-3 0 1-16,-1 0 1 0,-3 2-1 16,-3 8 2-16,-1 2-7 15,-3 3 1-15,1 1-52 16,-5 9-23-16,-3 3-70 31</inkml:trace>
  <inkml:trace contextRef="#ctx0" brushRef="#br0" timeOffset="356200.7193">9638 10989 132 0,'-4'0'52'0,"4"0"-28"0,0 0-8 0,0 0 18 15,-3 6-7-15,-1-3-3 16,1-3-12-16,-4 10-5 0,0-1-4 16,-7 7-3-16,-4 3 1 0,0 9-1 15,1 25 2-15,-5 7-1 16,1 12-1-16,4 9-2 31,3 20-1-31,3 5-3 16,4 10-1-16,3 0 4 0,4-9 3 15,7 6-1-15,4-13-2 16,14-3-47 0,-1-6-56-16,12-9 19 15</inkml:trace>
  <inkml:trace contextRef="#ctx0" brushRef="#br0" timeOffset="356718.195">10947 10980 156 0,'3'0'57'0,"1"0"-30"0,-1 9-25 0,1 0 14 15,3 10-12-15,0 0-2 0,0 15-7 16,0 20 1-16,0 5 2 16,0 13 1-16,-3 1 1 0,-4 8 2 15,-4 16 3 1,-6 1 2-16,-5 2 3 15,-2 6-1-15,-1-8 2 16,-3 2-2-16,-7-3 2 16,-4-9-6-16,4-16-1 15,0 0-92-15</inkml:trace>
  <inkml:trace contextRef="#ctx0" brushRef="#br0" timeOffset="357494.1961">9790 8694 100 0,'0'0'38'0,"0"3"-20"0,3 6 1 15,-3-9 18-15,4 6-3 16,-4-3 3-16,0 4-10 16,0 2-4-1,0 1-13-15,-4 8-2 0,-3 7 2 0,-7 1-6 0,-7 11-2 16,-4 10-1-16,-7 28 1 15,-3 16-3-15,0 7-2 32,7 11 2-32,10 17 0 15,18-1-8-15,11-37-4 16,-4-16-55-16,24 25-53 16,29 38 33-16</inkml:trace>
  <inkml:trace contextRef="#ctx0" brushRef="#br0" timeOffset="358060.2186">11158 8778 192 0,'-24'-9'74'0,"13"6"-40"0,4-4-38 16,7 7 15-16,0 0-10 16,7 7-3-16,0-4 1 0,4 12 2 15,-1-5 0-15,4 9 8 0,-3-1 4 16,0 8 2-1,-1 2 1-15,1 6 3 16,-4 4 0-16,3 12-6 16,-3 7-3-16,1-4-5 0,-1 6-2 15,0 4-1 1,-4 3 1-16,1 22-2 0,-4 0 2 16,-4 3-2-16,-3-13 2 15,-3 3 0-15,-8-2 1 16,0-7-9-16,-3 0-2 0,0-3-82 15,0-12-68 1,-4-4 47-16</inkml:trace>
  <inkml:trace contextRef="#ctx0" brushRef="#br0" timeOffset="362818.7502">9105 10308 52 0,'14'-25'22'0,"-3"10"-12"0,17-14 6 0,-10 11 11 0,6-7-3 16,15-10-2-16,14 4-15 16,11-10-4-16,10 13-2 0,7-1-1 31,7-11-3-31,11-4 2 16,17-3 1-16,8-16 0 0,13-9 2 15,15 3 3-15,0 6 0 16,-1-3 2-16,-9-3-2 15,-8 7 0-15,-14 8-34 16,-11 10-13-16,-14-9-8 16,-21 16 0-16</inkml:trace>
  <inkml:trace contextRef="#ctx0" brushRef="#br0" timeOffset="363695.1025">9648 12168 120 0,'152'-66'46'0,"-74"32"-24"0,45-26-13 0,-56 32 16 16,25-29-10-16,28-12-1 15,18 0-10-15,3-3-5 16,3-3 0-16,1-3-9 0,-11-1-3 15,-11 7-53 1</inkml:trace>
  <inkml:trace contextRef="#ctx0" brushRef="#br0" timeOffset="388519.6094">15755 10277 96 0,'0'0'35'0,"0"0"-18"0,0 0-5 16,0 0 13-16,0 0 0 16,0 0 2-16,0 0-2 0,0 0 0 15,0 0-14-15,4-3 2 0,-1-3 1 16,4 6-1-16,4-10 0 15,-1 7-7-15,1-13-4 16,3-2-1-16,0-1 1 0,0 3-3 16,0-3 0-16,0 10 1 15,1 0 2-15,-5 2-1 16,-3 4-1-16,0 3 1 31,-3 10-1-31,-4 2 0 16,-4 10 0-16,1 0 0 15,-1-3 2-15,-3 6-3 16,4-6 0-16,-1-4 1 0,4-5 2 16,7-1-1-16,4-9-1 15,6-9 1-15,12-1-1 16,2-15 0-16,5-3 2 16,-1 3-3-16,4-10 0 15,-4 14 1-15,-7-5 0 16,-3 8-3-16,-7 2 2 15,-4 13 1-15,-4-3 0 16,-3 12 4-16,0 3 5 16,-7 1-1-16,0 15 1 15,0-6-3-15,7-1-1 16,0-2-14-16,1-3-4 16,2-7-54-1,1-3-64-15,3 3 26 16</inkml:trace>
  <inkml:trace contextRef="#ctx0" brushRef="#br0" timeOffset="389110.3968">16528 10133 104 0,'3'0'41'0,"1"0"-22"0,-4 16 2 16,0-16 17-16,0 0-1 15,0 0 3-15,0 0-9 0,0 0-4 16,-7 3-15-16,0 6 1 0,0-3 3 15,-4 4-6-15,0 9-3 16,-3-1-11-16,4 1-5 16,-1 6 11-16,4-6 5 15,4 6-5-15,-1 0-2 16,4-12-8-16,4-7-2 16,3-3 7-16,0-3 4 15,3-3-3-15,4-3 0 16,-3-4 1-16,3 1 0 15,0 0 1-15,0-4 0 16,-3-3 0 0,-1 1 0-16,1-4 0 15,-4 0 2-15,0 10-1 16,-3-1-1-16,-1 4 1 16,-3 6 1-16,4 6-1 15,-4 7 2-15,0 9 0 0,0 6 1 16,0 0-2-16,0 7-2 15,3-7 1-15,4-3 1 16,4-6-14-16,3 0-7 16,4-10-65-1,-1-9-54-15,11-19 47 16</inkml:trace>
  <inkml:trace contextRef="#ctx0" brushRef="#br0" timeOffset="389932.5172">15660 10766 164 0,'-21'0'63'0,"17"-3"-34"0,1 6-12 15,-1-3 20-15,1 0-6 16,-1 0-1-16,0 7-8 16,1-4-1-16,-1-3-12 15,1 6-1-15,-1-3 2 0,4 3-2 16,0-3 3-16,0 4-6 16,4-4-3-16,3 3 1 0,4-6 2 15,10 0 0-15,0 0 0 16,4 0-1-16,3 0 2 15,7 0-5-15,7 0-1 16,1 0 2-16,6 0 1 16,4 0-1-16,0 0-2 15,3 0 1-15,1 0 1 16,-1-6-3-16,4 3 0 16,0-4 1-16,4 7 2 15,-8-3-1-15,1-3-1 16,-4 6 1-16,-8-3 1 15,5 3-1-15,-4 0 2 16,-4-6-2-16,0 6-1 0,-3 0 1 16,0 0 1-16,0 0-1 15,-4-3 2-15,-3-7-2 16,3-2 2-16,4 2-2 16,-7 1-1-16,-1-4-8 15,-6 4-3-15,-4-4-36 16,0 10-14-16,-7 3-66 15</inkml:trace>
  <inkml:trace contextRef="#ctx0" brushRef="#br0" timeOffset="390866.6111">15748 11641 152 0,'-7'0'57'0,"7"0"-30"0,-4 10-10 15,4-10 22-15,0 0-9 16,0 0 0-16,4 0-11 0,-4 0-1 16,3-4-11-16,1 4 2 0,3-6 4 0,7-13-7 15,4 10-1 1,-8 0-3-16,12-7 1 0,-5 6-2 31,4-8 2-31,8 2-2 16,-12 3-1-16,-3-2 1 15,0 5-1-15,-3 4 0 16,0 6 2-16,-1 0-1 16,-10 0 2-16,0 6-2 0,0 4-1 15,0-1 1-15,-3 10-1 16,-1 0-3-16,4 3 2 15,0-10 1-15,4-2 2 16,-1-4-1-16,15-12-1 16,10-7-2-16,4-6-1 15,0-3 2-15,-4 4 2 16,-7-1-2-16,7-6 0 0,7-4-1 0,-6 1 0 31,-8 9 2-31,-4 4 2 16,-6 15-1-16,-4 0-1 15,-3 15 1-15,-4 4-1 0,0 0 2 16,0 0 1-16,0-10-6 16,3 10-2-16,-3-3-53 0,7-1-22 15,7 4-23 1</inkml:trace>
  <inkml:trace contextRef="#ctx0" brushRef="#br0" timeOffset="391671.5747">16598 11616 140 0,'4'-12'55'0,"-4"2"-30"0,3-6-1 0,1 16 24 16,-1 0-13-16,-3-9-3 15,0 3-7-15,0 3-4 16,0 3-11-16,0 0 0 0,0 0 1 16,0 0-4-16,0 9 1 15,-3 7-3-15,-1-4 2 16,1 4-2-16,-8 3 2 15,4 0-4-15,-7 15-2 16,-4 19 0-16,8-18 1 16,3-7-3-16,0 7 0 15,3-7 1-15,1 0 2 0,6 3-6 16,1-12-1-16,-1-6-29 16,8 2-10-16,-1-5-24 15,1-4-8-15,3-3-12 16</inkml:trace>
  <inkml:trace contextRef="#ctx0" brushRef="#br0" timeOffset="391881.5982">16443 11829 188 0,'-7'10'71'0,"7"-10"-38"0,3 6-14 0,1-6 23 16,0 3-10-16,-1 3-1 0,4-6-14 16,0 4-5-16,11-4-7 15,6-4-2-15,-6 4 1 0,-4-6-20 16,7 3-7-16,-3-3-67 16,3 3-60-1,4-4 47-15</inkml:trace>
  <inkml:trace contextRef="#ctx0" brushRef="#br0" timeOffset="392212.929">16828 11782 260 0,'-11'-25'99'0,"11"25"-54"0,0-19-48 0,0 13 19 16,0 6-12-16,0 0-2 15,0 0-1-15,0 0-1 16,0 22 0-16,-7 0 4 0,3-3 2 16,1 3-2-1,-1 6-1-15,1-3-1 0,-1 3 1 16,1 1-2-16,10-1 2 16,0-13 0-16,0-11 3 0,0 2-8 15,0-16 0-15,4-5 4 16,-1-7 4-16,1-3-3 15,-4 6 0-15,-4 3-6 16,1-9 0-16,-1 6-37 16,1 0-15-16,3-6-60 15</inkml:trace>
  <inkml:trace contextRef="#ctx0" brushRef="#br0" timeOffset="392349.4722">17145 11453 196 0,'7'-25'74'0,"0"22"-40"0,-3-13-27 0,-1 16 20 31,1-3-12-31,-4 3-3 0</inkml:trace>
  <inkml:trace contextRef="#ctx0" brushRef="#br0" timeOffset="392477.2406">17177 11415 374 0,'0'13'8'0,"0"3"2"15,-4 9 1-15,1-3 3 16,-1-7-3-16,1 23-1 15,-1-13-2 1,-3 22 2-16,-7 6-3 0,10-18-2 16,1-1-2-16,3-5-3 15,0-11-35-15,3-2-14 0,4 0-70 16</inkml:trace>
  <inkml:trace contextRef="#ctx0" brushRef="#br0" timeOffset="392701.3605">17053 11597 260 0,'-21'10'96'0,"21"-1"-52"0,18-3-40 0,-15-3 19 16,11 4-13-16,8-7-1 31,-5 0-3-31,-3 0-1 15,7 0-3-15,-3 0-24 0,10 0-7 16,8-7-50 0,-5 7-63-16,-2 7 35 0</inkml:trace>
  <inkml:trace contextRef="#ctx0" brushRef="#br0" timeOffset="393300.9557">17346 11685 252 0,'-7'0'96'0,"-7"6"-52"0,7 4-40 15,7-7 21-15,-4 6-12 16,-3 7-2-16,0 3-9 16,0 0-1-16,4 6-1 15,-1 0-3-15,1-3 2 0,-1-7-1 16,4-5 0-16,0-1-14 0,11 1-4 0,3-10-6 31,3-4 1-31,1-5 7 16,0-13 6-16,-1 0 2 15,-3-3 4-15,1 0 15 0,-1 3 8 16,-4 0 7 0,-3 13 3-16,-3-1 1 0,-4 10 0 15,0 0-9-15,-4 10-1 16,1 15-7-16,-1-6 1 15,4-1-5-15,0-2 1 0,4 3-7 16,3-10-1-16,0 1 0 16,7-4 2-16,0-6 1 15,4 0 1-15,-1-25-5 16,5 6-1 0,2-6 1-16,4-13 0 0,1-6-2 15,2 7 0-15,-2-7 2 16,-5-6 2-16,-2 3 0 15,-5 9-1-15,-6 4 1 16,-1 15-1-16,-3 3 0 16,-7 16 2-16,-3 19-1 15,-4 6 2-15,-4 13 0 16,4 15 1-16,-3 10 0 16,6-1 0-16,4 1-2 0,4-19-2 15,-1-10-48-15,8 1-22 16,-1-7-64-1</inkml:trace>
  <inkml:trace contextRef="#ctx0" brushRef="#br0" timeOffset="394841.0028">17089 10794 100 0,'-18'0'38'0,"18"0"-20"0,0-3-8 16,3 3 14-16,-3-6 2 15,8 6 2-15,-8-3 4 16,7-3 5-16,-4-4-20 0,-6 10 4 16,3 0 2-16,-4 0-3 0,1 0 0 15,3 0 2 1,0 10-10-16,0-4-4 15,0-3-5-15,7-3 0 16,0 6 0-16,3-6 3 16,8-6 1-16,-1 6 3 15,1 0-5-15,-4-3-3 16,4 3-1-16,-4 0 1 16,4 3-3-1,3-3 0-15,0 6 3 16,-3-3 1-16,-1-3 1 15,4 0-2-15,1 0-2 16,2 0-2-16,4 0 1 16,1-3 1-16,-1-3 2 0,-3 6 1 15,-1 0 1-15,1 0-2 16,0-3-2-16,-4-3 1 16,0 6 1-16,0 0-1 15,4 0 2-15,-4 0-2 16,0 6-1-16,0-3-2 15,-3-3 1-15,0 0 1 16,3 0 2-16,-4 0 1 16,5 0 1-16,-5 0-2 15,-3 0-2-15,-3 0 1 0,0 0-1 16,-4 0 0-16,0 0 2 16,0-3 1-16,-4 3 3 15,1-6-3-15,-4 6 0 16,3 0-1-16,-3 0 1 15,0 0-2 1,0 0-1-16,0 0-2 16,0 0 1-16,0 0-37 15,0 0-16-15,4 0-88 16</inkml:trace>
  <inkml:trace contextRef="#ctx0" brushRef="#br0" timeOffset="395970.5095">18627 10625 164 0,'-7'-9'63'0,"3"-1"-34"0,1 10-14 0,3 0 20 0,0 0-6 16,-4 0 0-16,1 0-12 15,-1 0-5-15,0 0-7 16,4 0 3-16,0 0 2 0,4 0-8 16,3 10 0-16,7-10-2 15,11 6 0-15,7-6 2 16,6 0 1-16,5 0-4 15,-1-6-1-15,-3 6-32 16,0-3-13-16,-4 3-60 16</inkml:trace>
  <inkml:trace contextRef="#ctx0" brushRef="#br0" timeOffset="396181.2542">18623 10892 216 0,'-10'6'82'0,"10"-6"-44"0,3 13-29 16,1-7 22-16,-1-3-15 16,8-3-3-16,10 6-8 15,7-6-2-15,7-6-1 16,11 3-6-16,4-3 0 0,6-4-55 0,4 10-23 15,0-3-14 1</inkml:trace>
  <inkml:trace contextRef="#ctx0" brushRef="#br0" timeOffset="401508.65">19593 10453 100 0,'0'-7'38'0,"0"7"-20"0,0 0-1 15,0 0 16-15,0 0-2 16,0 0-1-16,0 0-3 16,0 0 0-1,0-9-6-15,0 9-3 0,0-3-6 0,0-3 0 16,4-4-7-16,-1 10-1 16,4-15 9-1,0 5-8-15,1 7 1 16,-1-3-11-16,0 3-2 15,0 3 8-15,0 3 4 16,0 6-5-16,0 1 1 16,0 2-1-16,0 1 2 15,0-4-1-15,0 10-1 0,0-3-2 16,0 2 1-16,0 1 3 16,0 3 1-1,4-3-4-15,-1 0-1 0,5 0-4 16,-5-1-1-16,1 1 8 15,-1 6 6-15,1 3-3 16,-1-2-2-16,-2-1-1 31,-1-3-1-31,0 3 0 16,0-7 0-16,3 8 2 0,-3-8 1 16,0 1-4-16,4 3-1 15,0-3 3-15,-1-6 3 16,1-4 1-16,3 0 0 15,3-2-1-15,1-1 2 16,0-6-3-16,-1 0 0 16,-2-6-12-16,-1-4-4 15,0 4-54-15,3-3-22 16,1-1-10-16</inkml:trace>
  <inkml:trace contextRef="#ctx0" brushRef="#br0" timeOffset="402049.5672">19576 11017 140 0,'0'-3'55'0,"7"-3"-30"0,0 3-7 15,0-4 20-15,0 7-6 16,3-9 1-16,1 9-12 15,0-9-3 1,-1-1-10-16,4-6 1 0,0 7 2 0,4-7-2 0,7-2 0 16,3-11 1-16,4-5 4 15,3-10-4-15,4 3 0 16,0-3-4 0,-4 0-1-16,-3 0-1 15,-4 10 0-15,-3 6-16 16,-4 3-6-16,-4 12-35 15,-3-3-16-15</inkml:trace>
  <inkml:trace contextRef="#ctx0" brushRef="#br0" timeOffset="404135.6271">20242 11023 76 0,'4'-6'30'0,"-4"6"-16"0,0 0-14 0,0 0 5 15,0 0 1-15,0 0 1 16,0 0 5-16,0 0 5 15,0 0 4-15,0 0 2 16,0 0 1 0,0 0 2-16,3 0-5 0,-3 0-1 15,4-3-11-15,-4-3 3 0,4 6 2 16,-4-3-3-16,3-4 1 16,-3 7-1-16,0 0 1 15,0-3-2-15,0 3-1 16,0 0-1-16,0 0 2 15,0-6-3-15,0 6-2 16,0 0 0-16,-3 0 1 0,-1 0 1 16,0 0 1-16,-3 0-2 15,0 0-1-15,0 6-3 0,-3-3 1 16,-1 4-2-16,-3 2-1 16,0 4 1-16,0 2-1 15,0 10 0-15,3-3 0 16,1 3-5-16,2 10 1 15,5-7 2-15,6 0 1 0,5-12 1 16,6 0 0-16,0-16-5 16,3-10-1-16,5-5 0 15,-5-1 4-15,4-6-1 16,4-3 1-16,-4-3 4 16,-3 3 1-16,-4-1-1 15,-3 8 1 1,-4 2-4-1,-4 7 0-15,-3-1 1 16,-3 10 0-16,-1 10 0 0,-3 5 2 16,0 4-1-16,7 9-1 15,0 7-4-15,11-1 0 0,3-6-51 16,3 7-21-16,4-16-29 16</inkml:trace>
  <inkml:trace contextRef="#ctx0" brushRef="#br0" timeOffset="409439.8978">21269 10666 140 0,'-4'-6'52'0,"4"6"-28"0,-3 0-17 15,3 0 13-15,0 0-8 16,0 0-2-16,0 0-1 0,7 6 1 16,0-6-5-16,0 0-3 15,4 3-1-15,-1 3-1 0,1-6 2 16,6 3-1-16,5 4 2 15,2-4-24-15,-2-3-8 16,-1 6-48 0</inkml:trace>
  <inkml:trace contextRef="#ctx0" brushRef="#br0" timeOffset="409664.1469">21241 10829 168 0,'14'0'66'0,"-4"0"-36"0,5-3-26 16,-5 3 15-1,1 0-11-15,-1 0-2 0,8 3-6 16,3-3-1-16,0 6-81 15,-3-3-36-15</inkml:trace>
  <inkml:trace contextRef="#ctx0" brushRef="#br0" timeOffset="410931.8206">21904 10801 144 0,'-14'3'55'0,"14"-3"-30"0,0 0-7 0,0 0 18 16,7 0-14-16,0-3-2 0,7-4-6 15,4-2-1-15,3-10-7 16,4 0-4-16,-1 4-1 0,1-4-1 15,3 0 2-15,-7 3-3 16,4 7 0-16,-7 0 1 16,-4 6 2-16,-7 3-1 15,3 3-1-15,-10 15-2 16,0 1 1-16,-7 6 1 16,0 0 2-16,-3 1-3 15,3-5 0-15,0 5 1 16,3-8 2-16,1-2-1 15,3-7-1-15,3 1 1 16,8-4-1-16,3-12 0 16,0 6 2-16,0-10-1 0,4-5-1 15,-1 5 1-15,4-2-1 16,-3-4 0-16,0-3 0 16,-4 13 0-16,-4-6 0 15,1 5 0-15,0 7 0 16,-11 0 0-16,0 10 0 0,-4-1 2 15,-3 0 1-15,0 7-4 0,0 3 1 16,0 0 0-16,3 0 2 31,1 6-1-31,3-10-1 16,0-11-2-16,7 5 1 16,7-12 3-16,11-7 1 15,-1-5-8-15,15-4-4 16,4 3-4-16,-1-12 0 0,0 3 5 15,-7-6 2-15,4-1 1 16,-7 13 4-16,-4 1-2 16,-10 8 1-16,-4 4 8 0,-10 22 13 15,-8 12-4 1,0-9-5-16,1 6-1 16,-1 3-8-16,4-12-1 15,7 2-53 1,4-2-46-1</inkml:trace>
  <inkml:trace contextRef="#ctx0" brushRef="#br0" timeOffset="411294.8616">22916 10666 200 0,'-3'-6'74'0,"3"6"-40"0,0-3-35 0,0 3 12 16,0 0-7-16,0 0-1 16,0 0-1-16,0 0-2 15,0 12 1-15,-4 7 1 0,-3 3 1 16,0 0-1-16,-3 12 1 16,-1 4 0-16,1-4 1 15,2 1-2-15,5-7 1 16,3-9 0-16,7-3 1 15,7-7-2-15,4-9-2 16,-1-16 1-16,12-2 1 16,-5-11-1-16,1-5 2 15,0-4 9 1,-8 1 4-16,-3-4-5 0,-3 6-4 16,-4 7-4-16,-3 6 0 15,-4 6-20-15,0 7-8 16,0 3-47-1,-4 3-58-15,8-4 31 16</inkml:trace>
  <inkml:trace contextRef="#ctx0" brushRef="#br0" timeOffset="411612.8563">23393 10230 160 0,'-11'-9'63'0,"11"2"-34"0,0 7-16 16,0 0 17-16,0 0-15 0,4 10-3 15,-1-10-8-15,1 9-3 16,-1 7 0-16,1 0 1 0,-1 2 1 16,-3 11 3-16,-3 5 1 15,-4 4 1-15,-4 15 2 16,-3 19-5-16,-4 7-1 15,-3 2-2-15,4-3-2 16,-5-5 1-16,5-11-1 16,3-2-27-16,10-19-9 15,4-7-59 1</inkml:trace>
  <inkml:trace contextRef="#ctx0" brushRef="#br0" timeOffset="412815.873">23594 10857 148 0,'-11'-9'55'0,"11"6"-30"0,-3-4-5 0,3 7 21 0,0-3-11 16,3-3-3-16,4 6-15 16,4-3-5-16,3-3-5 15,4 6-2-15,-1-7 1 0,1 4-1 16,7 3 0-16,-4-6 0 16,0-4 2-16,-3 1-1 15,-4-3-1-15,-4-14 3 16,-3 11 0-16,-7-4 1 15,-7 10 0-15,-3-7-2 16,-4 6-2-16,-4 7-2 16,0 3-1-16,-3 10 2 15,-4 2 0-15,1 13-2 0,-5 10 0 16,8 2 2-16,4 4 0 16,10-9-2-1,10-1 2-15,8-9-6 16,6 0-3-16,5-10-85 15,2 4-43 1,-3-22 68-16</inkml:trace>
  <inkml:trace contextRef="#ctx0" brushRef="#br0" timeOffset="413305.6436">24903 10340 176 0,'3'-13'66'0,"1"4"-36"0,-4-7-13 15,0 16 22-15,0 0-11 16,-4 0-4-16,1 0-9 0,-4 0-2 0,-4 10-8 15,-3-1 4-15,0 0 1 0,-4 7-3 16,-3 9-2-16,0-3-2 16,-7 9 0-16,-4 7-2 15,-7 9 2-15,0 16-2 16,-3-4 2-16,0 20-2 16,3-23-1-16,7-2-10 15,4-7-6-15,7-3-23 16,3-10-8-16,7-6-61 15</inkml:trace>
  <inkml:trace contextRef="#ctx0" brushRef="#br0" timeOffset="413499.8978">24395 10776 220 0,'-11'6'85'0,"11"-3"-46"0,0 3-32 0,0-6 20 16,7 3-10-16,4-3 1 16,3-3-9-16,3 3-3 15,5-6-3-15,2 3-3 0,1-3 1 16,7 3-39 0,-1-4-16-16,-2 7-55 15</inkml:trace>
  <inkml:trace contextRef="#ctx0" brushRef="#br0" timeOffset="414261.7795">24776 10820 280 0,'10'-26'104'0,"-6"23"-56"0,6-15-52 15,1 11 21-15,3-2-13 16,0-1-2-16,0 4-4 16,-3 6 1-16,-1 6 1 0,-3 4-3 15,-3 6 2-15,-8 5-6 0,-10 5 0 16,0 8-4-16,0-6 0 16,4 1 1-16,-1-11 1 15,4 4 1-15,3-9 0 16,8-4 0-16,6-2 0 31,8-7 2-31,0-10 4 16,3-6-1-16,4-2 1 15,-1-1 13-15,-3 3 5 0,-3-3-2 16,0 10 0-16,-4-1-6 16,0 4 0-16,-3 3-5 15,-1 3-2-15,4 0-3 16,0 3 1-16,0-3 3 15,1 0 1-15,2 6-1 16,4-6-2-16,1-6 1 16,-1 3 1-16,-4-3-1 15,1-4-1-15,-4 1 1 16,0 0-1-16,-3-1 2 0,-4 4 1 16,-4-4 1-16,-3 10 2 15,-3-3-3-15,-4 6 0 16,-4 7-1-16,-6 6-2 15,-5 2-4-15,1 7 0 16,4 4-14-16,-1-1-3 16,7-6-2-16,4-3 1 15,4-7-1-15,3 4-1 0,7-10 5 16,7-6 3-16,4-6 8 16,-1 0 4-16,1-4 9 15,0-9 7-15,-1 1 18 0,1-1 8 16,-4 3-4-16,-4-3-1 15,-2 10-12-15,-5 3-3 16,-3 6-10-16,0 6-3 16,-3 10-3-16,-1-4-2 15,0 7-15-15,4-3-5 16,0-1-30-16,4-2-12 0,0 3-43 31</inkml:trace>
  <inkml:trace contextRef="#ctx0" brushRef="#br0" timeOffset="414902.7305">25693 10810 200 0,'0'-16'74'0,"3"7"-40"0,-3 0-20 0,4 9 20 16,-1-3-11-16,-3-4 0 15,0 7-10-15,0 0-3 16,-3 0-5-16,-4 0 1 0,0 7 0 16,-4 2 0-16,-3 3 1 15,0 4-2-15,-4 9 0 16,1 3-3-16,-1-2-2 0,4 2 1 16,3-3-1-16,8-3 0 15,3-6 0-15,7 2 0 16,3-8 0-1,5-1 0-15,9-9 2 0,8-9-1 16,3-1 2-16,8-15-2 16,2-6-1-16,5-19 1 15,3-7 1-15,7-12 1 0,-4 7 3 16,8-7-1-16,-8 12 0 16,-6-2-6-16,-8 12 1 15,-7 12 0-15,-10 7 0 16,-11 9-3-16,-7 13 2 15,-7 12-1 1,-7 3 0-16,-7 16 2 0,-4 13 2 0,-6 9 1 16,-1 16 1-16,0-4-5 15,4 4 1-15,0-6-2 0,3-4 0 16,4-12-31-16,3-7-13 31,1-6-48-15,3-9-52-16,0 0 46 15</inkml:trace>
  <inkml:trace contextRef="#ctx0" brushRef="#br0" timeOffset="415151.363">26116 10544 248 0,'-10'-10'93'0,"6"10"-50"0,-3 6-22 15,7-6 28-15,0 0-17 16,0 0-6-16,0 0-9 16,0 0-1-16,7 0-9 15,4-6-4-15,-1 6-2 0,4-3 1 16,7-3 3-16,4 0-2 16,7 2 0-16,0 4-6 15,3-6 0-15,-3 6-67 16,3 6-28-16,-3-2-37 15</inkml:trace>
  <inkml:trace contextRef="#ctx0" brushRef="#br0" timeOffset="416812.0116">26180 11036 184 0,'7'-9'71'0,"-4"9"-38"0,1-4-21 0,-4 4 21 15,0 0-6-15,0 0-1 16,0 0-6-16,0 0 0 15,3 0-11-15,4-6-1 0,7 6 2 0,1-9-4 16,2 6-1-16,8-7-2 16,0-5-3-16,3-1 3 15,4-3 0-15,-1 0-4 16,-2 4 1-16,-5-4 0 16,-6 9 2-16,-4 1-3 15,-3 9 0 1,-4 0 1-1,-4 16 0-15,-6 2 0 16,-1 1-3-16,-6-3 2 0,6 3 1 16,-3 0 0-16,7-4 0 15,0-2 2-15,11-4-3 16,3-3 0 0,3-12 3-16,4 3-1 15,8-6 2-15,2-7-2 16,1 0-1-16,0-3 1 15,3 7-1-15,-3-4 0 16,-4 1 0-16,-3-4 0 16,-4 9 0-16,-3 1 0 15,-4-1 2-15,0 1-1 16,-7 3-1-16,0-4 1 16,-3 10-1-16,-4 0 0 0,-4 0 2 15,-3 10-3-15,0-1 0 16,-4 7-4-16,-3 3 1 15,0 0 4-15,3-1 4 16,4 4-6-16,7-3 0 16,4-6-5-16,7 2 2 15,3-5-2-15,3-4 0 16,1-6 1-16,0-6 4 16,-1 3 1-16,1-4 1 15,-1-2 0-15,1 0 0 16,3 2 0-16,-7-2 0 15,-3-4 2-15,3 7-1 16,-3-3-1-16,-1 9 1 16,1 0-1-16,-1 0 2 0,1-7 1 31,3 7-1-31,4-9 1 0,-1 6 0 0,5-7 1 16,2 1 4-16,-3 0 5 31,1 2-5-31,-5 4 0 15,-3-3-2-15,0 6-1 0,-6 0-3 16,-5 19 1 0,-3 0 0-16,-3-4-1 15,-5 4-2-15,1 0-6 16,4-3-1-16,-1-1-8 16,4-2-3-16,7-4 5 15,0-3 3-15,4-6 1 16,7-6 1-16,6 3 0 0,5-6 2 15,-1-7 4-15,4 0 1 16,-1-3-2-16,1 1 2 16,-4 2 7-16,1 7 4 15,-8 5-1-15,-4-2 0 0,-6 25 8 32,-1 3-7-32,1-3-3 0,-4 0-4 15,0-1-3-15,0-2-48 16,4-3-22-16,3-7-49 31</inkml:trace>
  <inkml:trace contextRef="#ctx0" brushRef="#br0" timeOffset="417109.1978">26991 10443 324 0,'-28'-15'121'0,"31"5"-66"0,-6 10-55 0,3 0 23 16,-4 0-20-16,4 0-5 15,0 0-102-15,0-3-86 16,-7-13 57 0</inkml:trace>
  <inkml:trace contextRef="#ctx0" brushRef="#br0" timeOffset="417615.2488">26977 10964 112 0,'3'-3'44'0,"1"-4"-24"0,14-2 1 0,-15 9 19 15</inkml:trace>
  <inkml:trace contextRef="#ctx0" brushRef="#br0" timeOffset="418014.6419">27012 10945 311 0,'0'-9'50'15,"-7"9"-26"-15,0 0-2 0,4 0-1 16,-1-7-5-16,1 7-1 16,-5-3-5-16,1 3-1 15,4-6-5-15,-4 6-1 16,-4-9-1-16,1 9 1 16,3-4-2-16,-4 4 2 0,0 0-4 15,-3 13-2 1,4-7-1-16,-1 4 5 31,1 5 1-31,3-2-3 16,-1-4-1-16,1 7 1 15,4 3 2-15,-1-10-2 0,4 10 0 16,0-3-1 0,4-1 0-16,-1-2 2 0,4-4 2 15,1-2-1-15,2-7 2 16,1 3-2-16,-1-3-1 15,1-3 3-15,-1 3 0 16,5-7-1-16,-5-2-2 16,4-4 3-16,4-2 0 0,0 5-4 0,-4-5 1 15,0-4 0-15,-4 6 2 16,-6-9-69 15,-4 10-67-15</inkml:trace>
  <inkml:trace contextRef="#ctx0" brushRef="#br0" timeOffset="419292.1437">26102 10534 92 0,'-3'0'35'0,"3"0"-18"0,-4 0 0 15,4 0 16-15,-4 0-2 16,1 0-1-16,-1 0-3 0,1 0-2 16,-1 0-14-16,1 0 2 0,-1 6 1 15,1-2-1-15,3-4 0 16,0 6-10-16,0-3-1 15,3 6-2-15,4-2 2 16,4-4-1-16,3 3 2 16,4-6 0-16,-1 3 1 15,4-3-5-15,4 7 1 16,0-7-20-16,-4 0-7 16,0 9-74-1</inkml:trace>
  <inkml:trace contextRef="#ctx0" brushRef="#br0" timeOffset="419708.1847">26356 10349 160 0,'-3'-3'63'0,"-1"3"-34"0,4 0-16 16,0 0 17-16,0 0-4 16,0 0 2-16,0 0-10 0,0 0 0 15,0 9-11-15,-4-2 0 0,1 2 3 16,-4 4-6-16,-4-4 0 15,-6 13-2-15,-5 0-2 16,1 6-57-16,-7 7-24 16,3 9-19-1</inkml:trace>
  <inkml:trace contextRef="#ctx0" brushRef="#br0" timeOffset="464498.0164">2381 13905 88 0,'-7'-6'33'0,"7"12"-18"0,-3-3-13 16,3-3 9-16,0 0 2 16,0 0 2-16,0 0-4 0,-4 10 1 15,4-10-5-15,0 0 1 16,0 0-1-16,0 6 3 16,0-3-5-16,0-3-1 0,-7 0 2 15,7 0 8-15,0 0 5 16,0 0-3-16,0 0 1 15,0-3-1 1,0-3-5-16,0-4-1 16,0 1-6-16,0 6-3 15,7-10 0-15,-7 4 1 16,7-1-1-16,0 7-1 16,4-3-2-16,-8-3-1 15,4 5 2-15,0-2 2 0,4-3 0 16,0 3 2-16,-1 2-2 15,-6-2 2-15,3-3 2 16,3 9 2-16,5-3-6 0,-5-4-2 16,-6 7 2-16,10-3-1 15,3-3 0 1,-3 6-2-16,-3 0 1 16,3 0 1-16,-10 0 0 15,3 6 2-15,3-3 1 16,-6-3-4-16,6 7-1 15,-6-4 3-15,3 3-1 16,0-3 0-16,0-3 1 16,4 6 1-16,-11-6-1 15,3 4-1 1,4 2 1-16,-7-6 1 0,4 0-3 16,-4 0 0-1,0 0 1-15,10 6 0 16,-10-3 0-16,4 7 2 15,3-10-1-15,-7 0-1 16,0 6 1-16,0-6 1 16,4 3-1-16,-1 3 2 15,-3-6-4-15,7 3 0 0,-7 7 1 16,0-4 0-16,0-3 0 16,0-3 0-16,0 0 2 15,0 7 1-15,0 2-4 16,4-3-1-16,3-3 1 15,-7 7 2-15,0-1 0 0,0-3 2 16,0-2 0-16,0 2 3 16,0 0-5-16,0-3-1 15,0 4 0 1,0-4 0-16,0 3 0 16,0-6 0-16,0 3 2 15,3 6-3 1,4-2 0-16,-7 2 1 15,4 1 0-15,-4-4 0 16,3 3 0-16,4-6-3 16,-7 7 2-16,0-1 1 0,0 1 2 15,4 5-3-15,-4-5 0 16,11 5 3 0,-1-2-3-16,-10 3-2 15,4-7 4-15,3 10 1 16,3-10-3-16,-10 7-1 0,4 0 3 15,6-4 1-15,-10 4-3 16,4-4 1-16,3 4 0 16,0 3 0-1,0-3-3-15,4-1 0 16,-8-2 2-16,8 6 2 16,-1-4 0-16,4 10-1 15,8-6 1-15,-8-6 1 16,7 2-3-16,-3-5 0 15,-1-1 3-15,8-3 3 16,0-2-4-16,3-4-3 0,4 0-10 16,-8-10-5-16,4 1-90 15</inkml:trace>
  <inkml:trace contextRef="#ctx0" brushRef="#br0" timeOffset="464984.2264">2554 14655 140 0,'0'-16'55'0,"0"16"-30"0,0 0-10 16,0 0 18-16,0 0-12 15,7 0-2-15,-7 0-5 16,11-6-1-16,-8 3-7 16,8-7 5-16,3-6 2 0,7-2 0 15,0-7 0-15,4-22 4 16,10-4 1-16,4-11 2 15,7 5 0-15,3-5-9 16,4-1-2-16,-3 3-5 16,3 4-1-16,-11 2-12 15,0 11-4-15,-6 14-69 16,-8 4-28-16</inkml:trace>
  <inkml:trace contextRef="#ctx0" brushRef="#br0" timeOffset="465806.7978">3447 14470 144 0,'0'-7'55'0,"-4"4"-30"0,1-3-14 16,3 6 18-16,-4 0-8 16,4 0 0-16,-7 0 1 15,0-3 1-15,0 3-12 16,-4 0-4-16,1 9-1 0,3 1-3 15,-4-1-2 1,-7 0-3-16,11 10 1 0,-3-3-1 0,-11 18 0 16,17-5 0-16,-3-1 0 15,14-3 0-15,-7 0 0 16,11-6-5 0,-4-10 0-16,10-2 1 0,-2-7 3 15,6-7 2-15,3-12 1 16,1-6 0-16,0 0 2 15,-4 3-1-15,-3-3 2 0,-4 6-2 16,-4 4 2-16,-3 5-2 16,-7 10-1-16,0 10-2 15,0 9 1-15,0 6-1 16,0 3 0-16,0-3 4 16,4 3 1-16,6 4-15 15,12-10-4-15,2-4-76 16</inkml:trace>
  <inkml:trace contextRef="#ctx0" brushRef="#br0" timeOffset="467302.7087">4205 14112 156 0,'0'0'57'0,"4"10"-30"0,6-1-23 0,-3-3 15 15,7 4-2 1,-7 2 1-16,11 4-7 0,-7 3-4 16,13 0-4-16,-6-4-3 0,3 4 3 15,4-3-2-15,7-4-1 16,-4 4-21-16,7 0-9 0,-3 2-53 15</inkml:trace>
  <inkml:trace contextRef="#ctx0" brushRef="#br0" timeOffset="467560.0599">4300 14407 156 0,'-7'-16'60'0,"14"13"-32"0,-3-3-11 0,-4 6 22 15,3-10-9-15,1 7 0 16,3-3-6-16,4-3-1 16,-1-7-12-16,4 3-2 0,0-12-2 15,4 0-3 1,3 3-1-16,4-3-14 0,7 0-8 15,-1-3-98 1</inkml:trace>
  <inkml:trace contextRef="#ctx0" brushRef="#br0" timeOffset="468413.0969">5320 13783 80 0,'-7'-3'33'0,"3"6"-18"0,-3 3-16 16,4-3 7-16,-1 4-7 0,1-4-1 15,-1 6 1-15,1-3 0 16,3 4-4-16,-7-1-1 16,3 1 9-16,4-1 5 15,0-3 21-15,0 4 8 16,0-1-3-16,0 1-1 15,0-1-9-15,0 16-5 16,-3 0-11-16,-1 6-3 0,-7 10 1 16,1 3-3-16,-4 3 0 15,0 6-1 1,-1 13-2-16,5-6 3 16,-1-13 0-16,1-3-8 0,3-10-2 15,0-5-64 1,3-14-50-16,1-12 44 0</inkml:trace>
  <inkml:trace contextRef="#ctx0" brushRef="#br0" timeOffset="468783.4373">5309 13852 156 0,'-17'-16'57'0,"13"13"-30"0,1-3-14 15,3 6 17 1,0-6-6-16,0 2 0 16,3-2-11-16,8-3-3 15,3-1-6-15,3-8 4 0,8 2 4 16,0 6-4-16,0-2 0 16,-1 2-2-16,-3 4-1 15,1 3-1-15,-1 6 0 0,-4 7-2 16,1-1 1-16,-7 10 0 15,-4-3 3-15,-7 18-3 16,0 0-2-16,-4-2 2 16,-3 2 0-16,-3 1-8 15,-15 2-2-15,0-5-23 16,-7-4-10-16,-3-9-54 16,-18 0-38-16,0-19 56 15</inkml:trace>
  <inkml:trace contextRef="#ctx0" brushRef="#br0" timeOffset="469574.4209">5595 14504 156 0,'11'-25'60'0,"-4"16"-32"0,3-26-24 15,-3 26 15-15,0-4-2 0,4-2 1 16,0 5 2-16,-4 1 0 16,0 2-11-16,0-2 3 0,-4 9 4 15,-3 9-4-15,-3 10 1 16,-4 6-10-16,-4 4-2 31,1 5 1-31,-5 4 1 16,1 6-1-16,0-1-2 0,0 1-4 15,3 0-2-15,-3-6 7 16,4 6 4-16,3-10-7 16,3 1-3-16,4-7-11 15,7-9-4-15,4-13-10 16,6-12-4-16,5 3-25 15,-1-13-46 1,14 0 26-16</inkml:trace>
  <inkml:trace contextRef="#ctx0" brushRef="#br0" timeOffset="469781.4033">5475 14639 212 0,'4'-6'82'0,"3"6"-44"0,7 0-42 0,-7 0 13 16,3 0-7-16,8 0-2 0,-4 0-2 16,4 6 1-16,-1 3-37 15,1-9-16-15,3 10-28 16,15-10-10-16</inkml:trace>
  <inkml:trace contextRef="#ctx0" brushRef="#br0" timeOffset="470091.861">5969 14683 136 0,'-25'-10'52'0,"22"4"-28"0,-4 6-24 0,3-3 10 0,1-3-6 15,-4 6-1-15,0 0 8 32,0 0 4-32,-1 9-7 15,1-3 7-15,-3 4 2 0,-1 9-3 0,1 0 0 16,-1 6-4-16,4 3-1 16,0-3-5-16,3-6-1 15,1 0-1-15,6-10 1 16,4 0 0-16,1-9 1 15,2 0-2-15,4-9-2 16,0 0-2-16,-3-1 1 16,0-9-32-16,-1 10-13 15,1-7-43 1</inkml:trace>
  <inkml:trace contextRef="#ctx0" brushRef="#br0" timeOffset="470408.0885">6230 14329 208 0,'-3'6'77'0,"-1"3"-42"0,0 1-37 16,1 5 17-16,-1 7-7 0,1 0 3 16,-4 6-6-16,0 1-1 15,-4 8-2-15,1-2-2 0,-1 6 1 16,0-1 1-16,1 4 1 16,3-3-1-16,0-3 1 15,3-1-29-15,1-5-11 16</inkml:trace>
  <inkml:trace contextRef="#ctx0" brushRef="#br0" timeOffset="470658.1839">6096 14611 228 0,'-4'19'88'0,"1"-1"-48"0,3-8-31 16,0-10 19-16,0 0-12 15,0 0-2-15,7 6-2 16,4-6 0-16,3 0-6 16,3-6-6-16,5-4-1 0,6 1-12 0,7 3-5 15,4 3-91 1,0-4-52-16,-8-2 72 15</inkml:trace>
  <inkml:trace contextRef="#ctx0" brushRef="#br0" timeOffset="471363.2076">6495 14677 192 0,'-22'-4'74'0,"22"4"-40"0,-3-6-24 16,3 6 20-16,0 0-9 15,-4 0-2-15,1 0-11 0,-1 0-5 16,-6 0-2-1,3 0-4-15,-4 10 2 0,1-4-1 0,-1 13 0 16,0 6 0-16,-3 3 0 16,4 0 0-16,3-3-2 15,7 0-4-15,0-6-2 16,3-6 2-16,8-7 3 16,3-6 3-1,4-6 1-15,3-7 1 0,10-12 0 16,-6 0 2-1,0 3 1-15,-4-3 7 0,0 9 6 16,-3-2-8-16,-8 8-2 16,-3 1-6-16,-7 9-3 15,0 9 2-15,-3 10 2 16,-1 6 0 0,1 0-1-16,-1 3 1 15,4 10 1-15,0-13-3 16,4-6 0-16,6-10 3 15,12-12 3-15,6-13 0 0,4-2 0 0,10-17-6 16,7 1 1-16,4-13 11 16,0-7 5-16,-3-8-2 15,-8 2 0-15,-10 13-8 16,-8 3-2-16,-10 10-4 16,-14 24-1-16,-10 20-4 15,-11 15 1-15,-8 12 2 0,-6 13 3 16,3 7-2-16,11 2-2 31,11 7-7-31,13 3-2 16,15-15-66-16,7-7-72 15,24-22 36-15</inkml:trace>
  <inkml:trace contextRef="#ctx0" brushRef="#br0" timeOffset="472170.2335">7863 14137 200 0,'-3'0'77'0,"3"3"-42"0,3-3-28 0,-3 0 20 15,7 0-5-15,4 0-1 16,3 0-5-16,0 0 0 16,4 7-9-16,7-4-4 0,-1-3-2 0,5 6-1 31,2-3 2-31,1-3-32 15,-4 6-14-15,0-6-66 16</inkml:trace>
  <inkml:trace contextRef="#ctx0" brushRef="#br0" timeOffset="472421.2413">7881 14445 232 0,'4'-4'88'0,"10"-14"-48"0,10 2-40 0,-13 10 16 16,3-4-9-16,4 7-2 16,-1-3-2-16,5-4-3 15,-1 10 1-15,7 7-32 0,0-4-12 16,0 13-55-1</inkml:trace>
  <inkml:trace contextRef="#ctx0" brushRef="#br0" timeOffset="473417.243">9200 13937 152 0,'-14'-13'57'0,"11"13"-30"0,3-6-21 0,0 6 17 0,0 0-10 15,0 6 0-15,0 3-3 16,0 1-1-16,-4 9-5 15,1-1 2-15,-4 17 0 0,-4-1 0 0,-3 10-1 16,-4 10-1-16,1 12 2 16,-4 6-3-16,-1-3-2 15,-2 0 0-15,3-7 1 16,6-15-17-16,1-9-6 16,4-4-59-1,10-15-38 1,14-3 48-16</inkml:trace>
  <inkml:trace contextRef="#ctx0" brushRef="#br0" timeOffset="473825.6023">9162 13980 172 0,'-7'-18'66'0,"10"15"-36"0,-3-7-20 0,4 4 20 31,-1-10-12-31,1 7 0 0,6-10-4 16,4 0 1-16,1 3-8 15,-1 7-2-15,0 0-1 0,7-1 0 16,-3 1 2-16,-1 9-3 15,1 6 0-15,-1 3-1 16,-2 4 1-16,-5 12-2 16,1 3-1-16,-4 7 1 15,-4-1-1-15,-3 1 2 16,-3-4 1-16,-4 4 1 16,-4-7 0-16,1 6-7 15,-5-9-2-15,-2 4-7 16,-8-10-3-16,0-4-16 15,-6 1-5-15,2-7-63 16</inkml:trace>
  <inkml:trace contextRef="#ctx0" brushRef="#br0" timeOffset="474570.2224">9451 14630 120 0,'3'-7'46'0,"-3"-5"-24"0,4-4-4 15,-4 13 18 1,0-3-1-16,0 6 2 15,0-3-12-15,0 3-2 0,-4 0-14 16,1 0 1-16,-4 0 3 16,-4 3-5-16,-6 6 0 15,-1 10-4-15,-3-3-3 0,0 2 0 0,3 7-1 16,0 1-3-16,4 2 2 31,4 0-1-31,3-3-2 16,3-6-4-16,8 0-2 15,3-10 0-15,7 1 1 0,3-14 6 16,8-5 1-16,3-13 2 16,4 3 2-16,7-9-1 15,-4 3-1-15,-3-3 7 16,-4 3 5-16,-7 6-6 16,-7 9-1-16,-3 1-3 15,-7 15-2-15,-8 4 5 16,-7 12 4-16,1 9-5 0,-1 7-2 0,8-1 1 15,6 7 0-15,8-9-17 16,10-7-5 0,-3-3-81-1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5682DF-446E-4239-8EA3-9E12BD54F33A}" type="datetimeFigureOut">
              <a:rPr lang="en-US" smtClean="0"/>
              <a:t>10/8/2017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BA79C2-94A2-4394-809C-497EA9459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96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E8368F08-946C-0043-A448-E9E3FB6791CF}" type="slidenum">
              <a:rPr lang="en-US" altLang="en-US">
                <a:latin typeface="Calibri" charset="0"/>
              </a:rPr>
              <a:pPr/>
              <a:t>7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5346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3FF86A6D-3754-014A-BA74-51DE4602360E}" type="slidenum">
              <a:rPr lang="en-US" altLang="en-US">
                <a:latin typeface="Calibri" charset="0"/>
              </a:rPr>
              <a:pPr/>
              <a:t>8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3262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52A8ADAA-D930-EA4E-A412-35BE033485CC}" type="slidenum">
              <a:rPr lang="en-US" altLang="en-US">
                <a:latin typeface="Calibri" charset="0"/>
              </a:rPr>
              <a:pPr/>
              <a:t>11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179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6E199D87-5737-FD4C-8144-600FD50D2FAF}" type="slidenum">
              <a:rPr lang="en-US" altLang="en-US">
                <a:latin typeface="Calibri" charset="0"/>
              </a:rPr>
              <a:pPr/>
              <a:t>12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9002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9C595298-5F10-FA4F-93FB-402CF822CC0C}" type="slidenum">
              <a:rPr lang="en-US" altLang="en-US">
                <a:latin typeface="Calibri" charset="0"/>
              </a:rPr>
              <a:pPr/>
              <a:t>13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970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3F67B59D-533F-824B-80C9-3B941E8FA9A6}" type="slidenum">
              <a:rPr lang="en-US" altLang="en-US">
                <a:latin typeface="Calibri" charset="0"/>
              </a:rPr>
              <a:pPr/>
              <a:t>14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079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1C2E091F-E465-DB43-802C-226D26897D9D}" type="slidenum">
              <a:rPr lang="en-US" altLang="en-US">
                <a:latin typeface="Calibri" charset="0"/>
              </a:rPr>
              <a:pPr/>
              <a:t>15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256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DB381B97-8B2F-C04F-819C-9AD75E7514FC}" type="slidenum">
              <a:rPr lang="en-US" altLang="en-US">
                <a:latin typeface="Calibri" charset="0"/>
              </a:rPr>
              <a:pPr/>
              <a:t>16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709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DB381B97-8B2F-C04F-819C-9AD75E7514FC}" type="slidenum">
              <a:rPr lang="en-US" altLang="en-US">
                <a:latin typeface="Calibri" charset="0"/>
              </a:rPr>
              <a:pPr/>
              <a:t>17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9606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DB381B97-8B2F-C04F-819C-9AD75E7514FC}" type="slidenum">
              <a:rPr lang="en-US" altLang="en-US">
                <a:latin typeface="Calibri" charset="0"/>
              </a:rPr>
              <a:pPr/>
              <a:t>18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8778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DB381B97-8B2F-C04F-819C-9AD75E7514FC}" type="slidenum">
              <a:rPr lang="en-US" altLang="en-US">
                <a:latin typeface="Calibri" charset="0"/>
              </a:rPr>
              <a:pPr/>
              <a:t>19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436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DB381B97-8B2F-C04F-819C-9AD75E7514FC}" type="slidenum">
              <a:rPr lang="en-US" altLang="en-US">
                <a:latin typeface="Calibri" charset="0"/>
              </a:rPr>
              <a:pPr/>
              <a:t>20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7705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DB381B97-8B2F-C04F-819C-9AD75E7514FC}" type="slidenum">
              <a:rPr lang="en-US" altLang="en-US">
                <a:latin typeface="Calibri" charset="0"/>
              </a:rPr>
              <a:pPr/>
              <a:t>21</a:t>
            </a:fld>
            <a:endParaRPr lang="en-US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219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CA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389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164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0082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252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332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341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8677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982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49245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777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204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ub Heading with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sosceles Triangle 6"/>
          <p:cNvSpPr/>
          <p:nvPr userDrawn="1"/>
        </p:nvSpPr>
        <p:spPr>
          <a:xfrm>
            <a:off x="1976967" y="5949950"/>
            <a:ext cx="173567" cy="120650"/>
          </a:xfrm>
          <a:prstGeom prst="triangle">
            <a:avLst/>
          </a:prstGeom>
          <a:solidFill>
            <a:schemeClr val="tx2"/>
          </a:solidFill>
          <a:ln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>
              <a:solidFill>
                <a:srgbClr val="FFFFFF"/>
              </a:solidFill>
              <a:latin typeface="Times" pitchFamily="50" charset="0"/>
              <a:ea typeface="ＭＳ Ｐゴシック" pitchFamily="34" charset="-128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2118784" y="5854701"/>
            <a:ext cx="115146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cap="all" dirty="0">
                <a:solidFill>
                  <a:srgbClr val="0089BD"/>
                </a:solidFill>
                <a:latin typeface="Arial Unicode MS"/>
                <a:ea typeface="+mn-ea"/>
                <a:cs typeface="Arial Unicode MS"/>
              </a:rPr>
              <a:t>Figure</a:t>
            </a:r>
          </a:p>
        </p:txBody>
      </p:sp>
      <p:sp>
        <p:nvSpPr>
          <p:cNvPr id="8" name="TextBox 7"/>
          <p:cNvSpPr txBox="1">
            <a:spLocks noChangeArrowheads="1"/>
          </p:cNvSpPr>
          <p:nvPr userDrawn="1"/>
        </p:nvSpPr>
        <p:spPr bwMode="auto">
          <a:xfrm>
            <a:off x="973667" y="6611938"/>
            <a:ext cx="979755" cy="230832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en-US" sz="900" i="1" dirty="0">
                <a:solidFill>
                  <a:srgbClr val="000000"/>
                </a:solidFill>
                <a:latin typeface="+mn-lt"/>
                <a:ea typeface="ＭＳ Ｐゴシック" pitchFamily="34" charset="-128"/>
              </a:rPr>
              <a:t>Chemistry</a:t>
            </a:r>
            <a:r>
              <a:rPr lang="en-US" altLang="en-US" sz="900" dirty="0">
                <a:solidFill>
                  <a:srgbClr val="000000"/>
                </a:solidFill>
                <a:latin typeface="+mn-lt"/>
                <a:ea typeface="ＭＳ Ｐゴシック" pitchFamily="34" charset="-128"/>
              </a:rPr>
              <a:t>, 2Ce</a:t>
            </a:r>
            <a:endParaRPr lang="en-US" altLang="en-US" sz="900" dirty="0">
              <a:latin typeface="+mn-lt"/>
              <a:ea typeface="ＭＳ Ｐゴシック" pitchFamily="34" charset="-128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4497917" y="6611939"/>
            <a:ext cx="3274483" cy="2301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900" dirty="0">
                <a:latin typeface="Times New Roman" charset="0"/>
              </a:rPr>
              <a:t>Copyright © 2017 Pearson Canada Inc.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10414000" y="6611939"/>
            <a:ext cx="681597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900">
                <a:latin typeface="Times New Roman" charset="0"/>
              </a:rPr>
              <a:t>Slide 5-</a:t>
            </a:r>
            <a:fld id="{2258CDEE-AB0E-ED40-838E-C729322938B5}" type="slidenum">
              <a:rPr lang="en-US" altLang="en-US" sz="900">
                <a:latin typeface="Times New Roman" charset="0"/>
              </a:rPr>
              <a:pPr eaLnBrk="1" hangingPunct="1"/>
              <a:t>‹#›</a:t>
            </a:fld>
            <a:endParaRPr lang="en-US" altLang="en-US" sz="900">
              <a:latin typeface="Times New Roman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marL="1074738" indent="-1074738">
              <a:defRPr b="0">
                <a:solidFill>
                  <a:srgbClr val="009FD8"/>
                </a:solidFill>
                <a:latin typeface="+mj-lt"/>
                <a:cs typeface="Arial Unicode MS"/>
              </a:defRPr>
            </a:lvl1pPr>
          </a:lstStyle>
          <a:p>
            <a:r>
              <a:rPr lang="en-CA" dirty="0"/>
              <a:t>Click to edit Master 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1007533" y="1072826"/>
            <a:ext cx="10363200" cy="4543782"/>
          </a:xfrm>
        </p:spPr>
        <p:txBody>
          <a:bodyPr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3074426" y="5855085"/>
            <a:ext cx="854653" cy="387125"/>
          </a:xfrm>
        </p:spPr>
        <p:txBody>
          <a:bodyPr/>
          <a:lstStyle>
            <a:lvl1pPr marL="0" indent="0">
              <a:buNone/>
              <a:defRPr sz="1400" b="0" cap="all">
                <a:solidFill>
                  <a:srgbClr val="0089BD"/>
                </a:solidFill>
                <a:latin typeface="Arial Unicode MS"/>
                <a:cs typeface="Arial Unicode M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dirty="0"/>
              <a:t>Click to edit Master text styles</a:t>
            </a:r>
          </a:p>
        </p:txBody>
      </p:sp>
      <p:sp>
        <p:nvSpPr>
          <p:cNvPr id="23" name="Text Placeholder 17"/>
          <p:cNvSpPr>
            <a:spLocks noGrp="1"/>
          </p:cNvSpPr>
          <p:nvPr>
            <p:ph type="body" sz="quarter" idx="11"/>
          </p:nvPr>
        </p:nvSpPr>
        <p:spPr>
          <a:xfrm>
            <a:off x="3718033" y="5854285"/>
            <a:ext cx="6318251" cy="304800"/>
          </a:xfrm>
        </p:spPr>
        <p:txBody>
          <a:bodyPr/>
          <a:lstStyle>
            <a:lvl1pPr>
              <a:defRPr sz="1400" b="1">
                <a:latin typeface="+mj-lt"/>
              </a:defRPr>
            </a:lvl1pPr>
            <a:lvl2pPr>
              <a:defRPr sz="1400">
                <a:latin typeface="+mj-lt"/>
              </a:defRPr>
            </a:lvl2pPr>
            <a:lvl3pPr>
              <a:defRPr sz="1400">
                <a:latin typeface="+mj-lt"/>
              </a:defRPr>
            </a:lvl3pPr>
            <a:lvl4pPr>
              <a:defRPr sz="1400">
                <a:latin typeface="+mj-lt"/>
              </a:defRPr>
            </a:lvl4pPr>
            <a:lvl5pPr>
              <a:defRPr sz="1400">
                <a:latin typeface="+mj-lt"/>
              </a:defRPr>
            </a:lvl5pPr>
          </a:lstStyle>
          <a:p>
            <a:pPr lvl="0"/>
            <a:r>
              <a:rPr lang="en-CA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0728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heading no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marL="0" indent="0">
              <a:defRPr b="0">
                <a:solidFill>
                  <a:srgbClr val="009FD8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CA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6068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Numbered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osceles Triangle 6"/>
          <p:cNvSpPr/>
          <p:nvPr/>
        </p:nvSpPr>
        <p:spPr>
          <a:xfrm>
            <a:off x="1998134" y="5938838"/>
            <a:ext cx="173567" cy="120650"/>
          </a:xfrm>
          <a:prstGeom prst="triangle">
            <a:avLst/>
          </a:prstGeom>
          <a:solidFill>
            <a:schemeClr val="tx2"/>
          </a:solidFill>
          <a:ln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>
              <a:solidFill>
                <a:srgbClr val="FFFFFF"/>
              </a:solidFill>
              <a:latin typeface="Times" pitchFamily="50" charset="0"/>
              <a:ea typeface="ＭＳ Ｐゴシック" pitchFamily="34" charset="-128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2127251" y="5851526"/>
            <a:ext cx="115146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cap="all" dirty="0">
                <a:solidFill>
                  <a:schemeClr val="bg2"/>
                </a:solidFill>
                <a:latin typeface="Arial Unicode MS"/>
                <a:ea typeface="+mn-ea"/>
                <a:cs typeface="Arial Unicode MS"/>
              </a:rPr>
              <a:t>Figure</a:t>
            </a:r>
          </a:p>
        </p:txBody>
      </p:sp>
      <p:sp>
        <p:nvSpPr>
          <p:cNvPr id="7" name="TextBox 7"/>
          <p:cNvSpPr txBox="1">
            <a:spLocks noChangeArrowheads="1"/>
          </p:cNvSpPr>
          <p:nvPr userDrawn="1"/>
        </p:nvSpPr>
        <p:spPr bwMode="auto">
          <a:xfrm>
            <a:off x="973667" y="6611938"/>
            <a:ext cx="979755" cy="230832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en-US" sz="900" i="1" dirty="0">
                <a:solidFill>
                  <a:srgbClr val="000000"/>
                </a:solidFill>
                <a:latin typeface="+mn-lt"/>
                <a:ea typeface="ＭＳ Ｐゴシック" pitchFamily="34" charset="-128"/>
              </a:rPr>
              <a:t>Chemistry</a:t>
            </a:r>
            <a:r>
              <a:rPr lang="en-US" altLang="en-US" sz="900" dirty="0">
                <a:solidFill>
                  <a:srgbClr val="000000"/>
                </a:solidFill>
                <a:latin typeface="+mn-lt"/>
                <a:ea typeface="ＭＳ Ｐゴシック" pitchFamily="34" charset="-128"/>
              </a:rPr>
              <a:t>, 2Ce</a:t>
            </a:r>
            <a:endParaRPr lang="en-US" altLang="en-US" sz="900" dirty="0">
              <a:latin typeface="+mn-lt"/>
              <a:ea typeface="ＭＳ Ｐゴシック" pitchFamily="34" charset="-128"/>
            </a:endParaRPr>
          </a:p>
        </p:txBody>
      </p:sp>
      <p:sp>
        <p:nvSpPr>
          <p:cNvPr id="8" name="TextBox 8"/>
          <p:cNvSpPr txBox="1">
            <a:spLocks noChangeArrowheads="1"/>
          </p:cNvSpPr>
          <p:nvPr userDrawn="1"/>
        </p:nvSpPr>
        <p:spPr bwMode="auto">
          <a:xfrm>
            <a:off x="4497917" y="6611939"/>
            <a:ext cx="3274483" cy="2301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900" dirty="0">
                <a:latin typeface="Times New Roman" charset="0"/>
              </a:rPr>
              <a:t>Copyright © 2017 Pearson Canada Inc.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10414000" y="6611939"/>
            <a:ext cx="681597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900">
                <a:latin typeface="Times New Roman" charset="0"/>
              </a:rPr>
              <a:t>Slide 5-</a:t>
            </a:r>
            <a:fld id="{17EECFAB-A0ED-3D46-A48D-23884D2B8F9A}" type="slidenum">
              <a:rPr lang="en-US" altLang="en-US" sz="900">
                <a:latin typeface="Times New Roman" charset="0"/>
              </a:rPr>
              <a:pPr eaLnBrk="1" hangingPunct="1"/>
              <a:t>‹#›</a:t>
            </a:fld>
            <a:endParaRPr lang="en-US" altLang="en-US" sz="900">
              <a:latin typeface="Times New Roman" charset="0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141992"/>
            <a:ext cx="12192000" cy="5226804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CA" noProof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93833" y="5854500"/>
            <a:ext cx="767815" cy="387125"/>
          </a:xfrm>
        </p:spPr>
        <p:txBody>
          <a:bodyPr/>
          <a:lstStyle>
            <a:lvl1pPr marL="0" indent="0">
              <a:buNone/>
              <a:defRPr sz="1400" b="0" cap="all">
                <a:solidFill>
                  <a:schemeClr val="bg2"/>
                </a:solidFill>
                <a:latin typeface="Arial Unicode MS"/>
                <a:cs typeface="Arial Unicode M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dirty="0"/>
              <a:t>Click to edit Master text styles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1"/>
          </p:nvPr>
        </p:nvSpPr>
        <p:spPr>
          <a:xfrm>
            <a:off x="3739859" y="5846634"/>
            <a:ext cx="6318251" cy="304800"/>
          </a:xfrm>
        </p:spPr>
        <p:txBody>
          <a:bodyPr/>
          <a:lstStyle>
            <a:lvl1pPr marL="0" indent="0">
              <a:defRPr sz="1400" b="1">
                <a:latin typeface="+mj-lt"/>
              </a:defRPr>
            </a:lvl1pPr>
            <a:lvl2pPr>
              <a:defRPr sz="1400">
                <a:latin typeface="+mj-lt"/>
              </a:defRPr>
            </a:lvl2pPr>
            <a:lvl3pPr>
              <a:defRPr sz="1400">
                <a:latin typeface="+mj-lt"/>
              </a:defRPr>
            </a:lvl3pPr>
            <a:lvl4pPr>
              <a:defRPr sz="1400">
                <a:latin typeface="+mj-lt"/>
              </a:defRPr>
            </a:lvl4pPr>
            <a:lvl5pPr>
              <a:defRPr sz="1400">
                <a:latin typeface="+mj-lt"/>
              </a:defRPr>
            </a:lvl5pPr>
          </a:lstStyle>
          <a:p>
            <a:pPr lvl="0"/>
            <a:r>
              <a:rPr lang="en-CA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976118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Heading with Numbered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 userDrawn="1"/>
        </p:nvSpPr>
        <p:spPr>
          <a:xfrm>
            <a:off x="1981201" y="5945188"/>
            <a:ext cx="173567" cy="120650"/>
          </a:xfrm>
          <a:prstGeom prst="triangle">
            <a:avLst/>
          </a:prstGeom>
          <a:solidFill>
            <a:schemeClr val="tx2"/>
          </a:solidFill>
          <a:ln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>
              <a:solidFill>
                <a:srgbClr val="0089BD"/>
              </a:solidFill>
              <a:latin typeface="Times" pitchFamily="50" charset="0"/>
              <a:ea typeface="ＭＳ Ｐゴシック" pitchFamily="34" charset="-128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2120900" y="5856289"/>
            <a:ext cx="115146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cap="all" dirty="0">
                <a:solidFill>
                  <a:srgbClr val="0089BD"/>
                </a:solidFill>
                <a:latin typeface="Arial Unicode MS"/>
                <a:ea typeface="+mn-ea"/>
                <a:cs typeface="Arial Unicode MS"/>
              </a:rPr>
              <a:t>Figure</a:t>
            </a:r>
          </a:p>
        </p:txBody>
      </p:sp>
      <p:sp>
        <p:nvSpPr>
          <p:cNvPr id="10" name="TextBox 7"/>
          <p:cNvSpPr txBox="1">
            <a:spLocks noChangeArrowheads="1"/>
          </p:cNvSpPr>
          <p:nvPr userDrawn="1"/>
        </p:nvSpPr>
        <p:spPr bwMode="auto">
          <a:xfrm>
            <a:off x="973667" y="6611938"/>
            <a:ext cx="979755" cy="230832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en-US" sz="900" i="1" dirty="0">
                <a:solidFill>
                  <a:srgbClr val="000000"/>
                </a:solidFill>
                <a:latin typeface="+mn-lt"/>
                <a:ea typeface="ＭＳ Ｐゴシック" pitchFamily="34" charset="-128"/>
              </a:rPr>
              <a:t>Chemistry</a:t>
            </a:r>
            <a:r>
              <a:rPr lang="en-US" altLang="en-US" sz="900" dirty="0">
                <a:solidFill>
                  <a:srgbClr val="000000"/>
                </a:solidFill>
                <a:latin typeface="+mn-lt"/>
                <a:ea typeface="ＭＳ Ｐゴシック" pitchFamily="34" charset="-128"/>
              </a:rPr>
              <a:t>, 2Ce</a:t>
            </a:r>
            <a:endParaRPr lang="en-US" altLang="en-US" sz="900" dirty="0">
              <a:latin typeface="+mn-lt"/>
              <a:ea typeface="ＭＳ Ｐゴシック" pitchFamily="34" charset="-128"/>
            </a:endParaRPr>
          </a:p>
        </p:txBody>
      </p:sp>
      <p:sp>
        <p:nvSpPr>
          <p:cNvPr id="11" name="TextBox 8"/>
          <p:cNvSpPr txBox="1">
            <a:spLocks noChangeArrowheads="1"/>
          </p:cNvSpPr>
          <p:nvPr userDrawn="1"/>
        </p:nvSpPr>
        <p:spPr bwMode="auto">
          <a:xfrm>
            <a:off x="4497917" y="6611939"/>
            <a:ext cx="3274483" cy="2301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900" dirty="0">
                <a:latin typeface="Times New Roman" charset="0"/>
              </a:rPr>
              <a:t>Copyright © 2017 Pearson Canada Inc.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10414000" y="6611939"/>
            <a:ext cx="681597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900">
                <a:latin typeface="Times New Roman" charset="0"/>
              </a:rPr>
              <a:t>Slide 5-</a:t>
            </a:r>
            <a:fld id="{5F0E499A-FF0A-BB41-8193-9E9FD3EA6D5F}" type="slidenum">
              <a:rPr lang="en-US" altLang="en-US" sz="900">
                <a:latin typeface="Times New Roman" charset="0"/>
              </a:rPr>
              <a:pPr eaLnBrk="1" hangingPunct="1"/>
              <a:t>‹#›</a:t>
            </a:fld>
            <a:endParaRPr lang="en-US" altLang="en-US" sz="900">
              <a:latin typeface="Times New Roman" charset="0"/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1007533" y="1041272"/>
            <a:ext cx="10363200" cy="4401742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CA" noProof="0" dirty="0"/>
              <a:t>Click icon to add picture</a:t>
            </a:r>
            <a:endParaRPr lang="en-US" noProof="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2"/>
          </p:nvPr>
        </p:nvSpPr>
        <p:spPr>
          <a:xfrm>
            <a:off x="3076590" y="5856245"/>
            <a:ext cx="837285" cy="387125"/>
          </a:xfrm>
        </p:spPr>
        <p:txBody>
          <a:bodyPr/>
          <a:lstStyle>
            <a:lvl1pPr marL="0" indent="0">
              <a:buNone/>
              <a:defRPr sz="1400" b="0" cap="all">
                <a:solidFill>
                  <a:srgbClr val="0089BD"/>
                </a:solidFill>
                <a:latin typeface="Arial Unicode MS"/>
                <a:cs typeface="Arial Unicode M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dirty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1"/>
          </p:nvPr>
        </p:nvSpPr>
        <p:spPr>
          <a:xfrm>
            <a:off x="3722615" y="5851199"/>
            <a:ext cx="6318251" cy="304800"/>
          </a:xfrm>
        </p:spPr>
        <p:txBody>
          <a:bodyPr/>
          <a:lstStyle>
            <a:lvl1pPr marL="0" indent="0">
              <a:defRPr sz="1400" b="1">
                <a:latin typeface="+mj-lt"/>
              </a:defRPr>
            </a:lvl1pPr>
            <a:lvl2pPr>
              <a:defRPr sz="1400">
                <a:latin typeface="+mj-lt"/>
              </a:defRPr>
            </a:lvl2pPr>
            <a:lvl3pPr>
              <a:defRPr sz="1400">
                <a:latin typeface="+mj-lt"/>
              </a:defRPr>
            </a:lvl3pPr>
            <a:lvl4pPr>
              <a:defRPr sz="1400">
                <a:latin typeface="+mj-lt"/>
              </a:defRPr>
            </a:lvl4pPr>
            <a:lvl5pPr>
              <a:defRPr sz="1400">
                <a:latin typeface="+mj-lt"/>
              </a:defRPr>
            </a:lvl5pPr>
          </a:lstStyle>
          <a:p>
            <a:pPr lvl="0"/>
            <a:r>
              <a:rPr lang="en-CA" dirty="0"/>
              <a:t>Click to edit Master text styles</a:t>
            </a:r>
          </a:p>
        </p:txBody>
      </p:sp>
      <p:sp>
        <p:nvSpPr>
          <p:cNvPr id="13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020910" y="319995"/>
            <a:ext cx="1779167" cy="620420"/>
          </a:xfrm>
        </p:spPr>
        <p:txBody>
          <a:bodyPr/>
          <a:lstStyle>
            <a:lvl1pPr>
              <a:defRPr b="1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>
              <a:defRPr b="1">
                <a:solidFill>
                  <a:schemeClr val="tx2"/>
                </a:solidFill>
                <a:latin typeface="Arial Unicode MS"/>
                <a:cs typeface="Arial Unicode MS"/>
              </a:defRPr>
            </a:lvl2pPr>
            <a:lvl3pPr>
              <a:defRPr b="1">
                <a:solidFill>
                  <a:schemeClr val="tx2"/>
                </a:solidFill>
                <a:latin typeface="Arial Unicode MS"/>
                <a:cs typeface="Arial Unicode MS"/>
              </a:defRPr>
            </a:lvl3pPr>
            <a:lvl4pPr>
              <a:defRPr b="1">
                <a:solidFill>
                  <a:schemeClr val="tx2"/>
                </a:solidFill>
                <a:latin typeface="Arial Unicode MS"/>
                <a:cs typeface="Arial Unicode MS"/>
              </a:defRPr>
            </a:lvl4pPr>
            <a:lvl5pPr>
              <a:defRPr b="1">
                <a:solidFill>
                  <a:schemeClr val="tx2"/>
                </a:solidFill>
                <a:latin typeface="Arial Unicode MS"/>
                <a:cs typeface="Arial Unicode MS"/>
              </a:defRPr>
            </a:lvl5pPr>
          </a:lstStyle>
          <a:p>
            <a:pPr lvl="0"/>
            <a:r>
              <a:rPr lang="en-CA" dirty="0"/>
              <a:t>Click to edit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1009" y="319088"/>
            <a:ext cx="9289724" cy="609600"/>
          </a:xfrm>
        </p:spPr>
        <p:txBody>
          <a:bodyPr anchor="t"/>
          <a:lstStyle>
            <a:lvl1pPr marL="0" indent="0">
              <a:defRPr>
                <a:solidFill>
                  <a:srgbClr val="000000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CA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744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028" name="Picture 6" descr="UWindsor powerpoint bottom1.jpg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0776"/>
            <a:ext cx="12192000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UW_Logo_1L_horz.jp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1" y="6269038"/>
            <a:ext cx="3069167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4043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customXml" Target="../ink/ink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ormula05_160.jpg">
            <a:extLst>
              <a:ext uri="{FF2B5EF4-FFF2-40B4-BE49-F238E27FC236}">
                <a16:creationId xmlns:a16="http://schemas.microsoft.com/office/drawing/2014/main" id="{9F58645B-6D08-4567-8E4D-BEDD7E5CF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28" y="1199414"/>
            <a:ext cx="6858000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7972785-ECF7-4051-B956-BC3C9CD8FCA9}"/>
              </a:ext>
            </a:extLst>
          </p:cNvPr>
          <p:cNvSpPr txBox="1"/>
          <p:nvPr/>
        </p:nvSpPr>
        <p:spPr>
          <a:xfrm>
            <a:off x="763738" y="644236"/>
            <a:ext cx="2951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>
                <a:solidFill>
                  <a:srgbClr val="C00000"/>
                </a:solidFill>
              </a:rPr>
              <a:t>The Ideal Gas Law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D0ADEE-7678-49FA-99DA-83C20570CB1C}"/>
              </a:ext>
            </a:extLst>
          </p:cNvPr>
          <p:cNvSpPr txBox="1"/>
          <p:nvPr/>
        </p:nvSpPr>
        <p:spPr>
          <a:xfrm>
            <a:off x="7732569" y="2422919"/>
            <a:ext cx="14166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000" dirty="0" err="1"/>
              <a:t>PV</a:t>
            </a:r>
            <a:r>
              <a:rPr lang="en-US" altLang="en-US" sz="2000" baseline="-25000" dirty="0" err="1"/>
              <a:t>n,T</a:t>
            </a:r>
            <a:r>
              <a:rPr lang="en-US" altLang="en-US" sz="2000" dirty="0"/>
              <a:t> = </a:t>
            </a:r>
          </a:p>
          <a:p>
            <a:endParaRPr lang="en-US" altLang="en-US" sz="2000" dirty="0"/>
          </a:p>
          <a:p>
            <a:endParaRPr lang="en-US" altLang="en-US" sz="2000" dirty="0"/>
          </a:p>
          <a:p>
            <a:endParaRPr lang="en-US" altLang="en-US" sz="2000" dirty="0"/>
          </a:p>
          <a:p>
            <a:r>
              <a:rPr lang="en-US" altLang="en-US" sz="2000" dirty="0" err="1"/>
              <a:t>P</a:t>
            </a:r>
            <a:r>
              <a:rPr lang="en-US" altLang="en-US" sz="2000" baseline="-25000" dirty="0" err="1"/>
              <a:t>n,V</a:t>
            </a:r>
            <a:r>
              <a:rPr lang="en-US" altLang="en-US" sz="2000" dirty="0"/>
              <a:t> = </a:t>
            </a:r>
          </a:p>
          <a:p>
            <a:endParaRPr lang="en-US" altLang="en-US" sz="2000" dirty="0"/>
          </a:p>
          <a:p>
            <a:endParaRPr lang="en-US" altLang="en-US" sz="2000" dirty="0"/>
          </a:p>
          <a:p>
            <a:endParaRPr lang="en-US" altLang="en-US" sz="2000" dirty="0"/>
          </a:p>
          <a:p>
            <a:r>
              <a:rPr lang="en-US" altLang="en-US" sz="2000" dirty="0"/>
              <a:t>n = </a:t>
            </a:r>
            <a:endParaRPr lang="en-CA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5C21B0-4922-42AC-8F8C-1D661B7E3B97}"/>
              </a:ext>
            </a:extLst>
          </p:cNvPr>
          <p:cNvSpPr txBox="1"/>
          <p:nvPr/>
        </p:nvSpPr>
        <p:spPr>
          <a:xfrm>
            <a:off x="7732569" y="1105901"/>
            <a:ext cx="33333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000" dirty="0"/>
              <a:t>R = 0.08314 L bar mol</a:t>
            </a:r>
            <a:r>
              <a:rPr lang="en-US" altLang="en-US" sz="2000" baseline="30000" dirty="0"/>
              <a:t>-1</a:t>
            </a:r>
            <a:r>
              <a:rPr lang="en-US" altLang="en-US" sz="2000" dirty="0"/>
              <a:t> K</a:t>
            </a:r>
            <a:r>
              <a:rPr lang="en-US" altLang="en-US" sz="2000" baseline="30000" dirty="0"/>
              <a:t>-1</a:t>
            </a:r>
            <a:endParaRPr lang="en-US" altLang="en-US" sz="2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7F9E6A35-601C-48A8-BAAE-54C1F607289B}"/>
                  </a:ext>
                </a:extLst>
              </p14:cNvPr>
              <p14:cNvContentPartPr/>
              <p14:nvPr/>
            </p14:nvContentPartPr>
            <p14:xfrm>
              <a:off x="8295480" y="2450160"/>
              <a:ext cx="3696120" cy="29037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7F9E6A35-601C-48A8-BAAE-54C1F607289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286120" y="2440800"/>
                <a:ext cx="3714840" cy="2922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56828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7972785-ECF7-4051-B956-BC3C9CD8FCA9}"/>
              </a:ext>
            </a:extLst>
          </p:cNvPr>
          <p:cNvSpPr txBox="1"/>
          <p:nvPr/>
        </p:nvSpPr>
        <p:spPr>
          <a:xfrm>
            <a:off x="509159" y="311729"/>
            <a:ext cx="2951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>
                <a:solidFill>
                  <a:srgbClr val="C00000"/>
                </a:solidFill>
              </a:rPr>
              <a:t>The Ideal Gas Law </a:t>
            </a:r>
          </a:p>
        </p:txBody>
      </p:sp>
      <p:pic>
        <p:nvPicPr>
          <p:cNvPr id="9" name="Picture 6" descr="fig05-10.jpg">
            <a:extLst>
              <a:ext uri="{FF2B5EF4-FFF2-40B4-BE49-F238E27FC236}">
                <a16:creationId xmlns:a16="http://schemas.microsoft.com/office/drawing/2014/main" id="{869B285C-BABA-4665-9CBE-4C699E8E89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32" y="668005"/>
            <a:ext cx="6279554" cy="5305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4" descr="fig05-07.jpg">
            <a:extLst>
              <a:ext uri="{FF2B5EF4-FFF2-40B4-BE49-F238E27FC236}">
                <a16:creationId xmlns:a16="http://schemas.microsoft.com/office/drawing/2014/main" id="{C1A618B9-B956-48AB-967E-2DAE29DAA1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241" y="439863"/>
            <a:ext cx="5134156" cy="5352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22A3F55-ED1B-48F8-ACB9-F2FEA01E9F19}"/>
                  </a:ext>
                </a:extLst>
              </p14:cNvPr>
              <p14:cNvContentPartPr/>
              <p14:nvPr/>
            </p14:nvContentPartPr>
            <p14:xfrm>
              <a:off x="1085760" y="5161680"/>
              <a:ext cx="320400" cy="1483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22A3F55-ED1B-48F8-ACB9-F2FEA01E9F1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6400" y="5152320"/>
                <a:ext cx="339120" cy="167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25255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7972785-ECF7-4051-B956-BC3C9CD8FCA9}"/>
              </a:ext>
            </a:extLst>
          </p:cNvPr>
          <p:cNvSpPr txBox="1"/>
          <p:nvPr/>
        </p:nvSpPr>
        <p:spPr>
          <a:xfrm>
            <a:off x="509159" y="311729"/>
            <a:ext cx="2951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>
                <a:solidFill>
                  <a:srgbClr val="C00000"/>
                </a:solidFill>
              </a:rPr>
              <a:t>The Ideal Gas Law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06EA75-1CD6-4685-9F9A-DABDBF3A580A}"/>
              </a:ext>
            </a:extLst>
          </p:cNvPr>
          <p:cNvSpPr txBox="1"/>
          <p:nvPr/>
        </p:nvSpPr>
        <p:spPr>
          <a:xfrm>
            <a:off x="509159" y="5621482"/>
            <a:ext cx="79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/>
              <a:t>Standard temperature (273.15 K), pressure (1.00 bar) and volume (1L).</a:t>
            </a:r>
            <a:endParaRPr lang="en-CA" dirty="0"/>
          </a:p>
        </p:txBody>
      </p:sp>
      <p:pic>
        <p:nvPicPr>
          <p:cNvPr id="6" name="Picture 21" descr="fig05_p162_02.jpg">
            <a:extLst>
              <a:ext uri="{FF2B5EF4-FFF2-40B4-BE49-F238E27FC236}">
                <a16:creationId xmlns:a16="http://schemas.microsoft.com/office/drawing/2014/main" id="{C5D60BFF-7FD0-42F6-9F91-264910BD16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59" y="869495"/>
            <a:ext cx="4105267" cy="3853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E7B318-E305-44BC-B6CF-303133837FBC}"/>
              </a:ext>
            </a:extLst>
          </p:cNvPr>
          <p:cNvSpPr txBox="1"/>
          <p:nvPr/>
        </p:nvSpPr>
        <p:spPr>
          <a:xfrm>
            <a:off x="592283" y="4675909"/>
            <a:ext cx="3813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/>
              <a:t>At standard temperature (273.15 K) and pressure (1.00 bar).</a:t>
            </a:r>
            <a:endParaRPr lang="en-C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8F0E6F-2443-42FD-A9C7-77D41B273029}"/>
              </a:ext>
            </a:extLst>
          </p:cNvPr>
          <p:cNvSpPr txBox="1"/>
          <p:nvPr/>
        </p:nvSpPr>
        <p:spPr>
          <a:xfrm>
            <a:off x="5168846" y="869495"/>
            <a:ext cx="67347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/>
              <a:t>How does atomic mass affect the ideal gas law?</a:t>
            </a:r>
          </a:p>
          <a:p>
            <a:r>
              <a:rPr lang="en-US" dirty="0"/>
              <a:t>e.g. how does the volume of 1 </a:t>
            </a:r>
            <a:r>
              <a:rPr lang="en-US" dirty="0" err="1"/>
              <a:t>mol</a:t>
            </a:r>
            <a:r>
              <a:rPr lang="en-US" dirty="0"/>
              <a:t> of H</a:t>
            </a:r>
            <a:r>
              <a:rPr lang="en-US" baseline="-25000" dirty="0"/>
              <a:t>2</a:t>
            </a:r>
            <a:r>
              <a:rPr lang="en-US" dirty="0"/>
              <a:t> (MW = 2 g/</a:t>
            </a:r>
            <a:r>
              <a:rPr lang="en-US" dirty="0" err="1"/>
              <a:t>mol</a:t>
            </a:r>
            <a:r>
              <a:rPr lang="en-US" dirty="0"/>
              <a:t>) and 1 </a:t>
            </a:r>
            <a:r>
              <a:rPr lang="en-US" dirty="0" err="1"/>
              <a:t>mol</a:t>
            </a:r>
            <a:r>
              <a:rPr lang="en-US" dirty="0"/>
              <a:t> of propane (44 g/</a:t>
            </a:r>
            <a:r>
              <a:rPr lang="en-US" dirty="0" err="1"/>
              <a:t>mol</a:t>
            </a:r>
            <a:r>
              <a:rPr lang="en-US" dirty="0"/>
              <a:t>) differ?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92691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7972785-ECF7-4051-B956-BC3C9CD8FCA9}"/>
              </a:ext>
            </a:extLst>
          </p:cNvPr>
          <p:cNvSpPr txBox="1"/>
          <p:nvPr/>
        </p:nvSpPr>
        <p:spPr>
          <a:xfrm>
            <a:off x="509159" y="311729"/>
            <a:ext cx="4184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>
                <a:solidFill>
                  <a:srgbClr val="C00000"/>
                </a:solidFill>
              </a:rPr>
              <a:t>The Density of Ideal Gases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06EA75-1CD6-4685-9F9A-DABDBF3A580A}"/>
              </a:ext>
            </a:extLst>
          </p:cNvPr>
          <p:cNvSpPr txBox="1"/>
          <p:nvPr/>
        </p:nvSpPr>
        <p:spPr>
          <a:xfrm>
            <a:off x="509159" y="5621482"/>
            <a:ext cx="79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/>
              <a:t>Standard temperature (273.15 K), pressure (1.00 bar) and volume (1L).</a:t>
            </a:r>
            <a:endParaRPr lang="en-CA" dirty="0"/>
          </a:p>
        </p:txBody>
      </p:sp>
      <p:pic>
        <p:nvPicPr>
          <p:cNvPr id="6" name="Picture 21" descr="fig05_p162_02.jpg">
            <a:extLst>
              <a:ext uri="{FF2B5EF4-FFF2-40B4-BE49-F238E27FC236}">
                <a16:creationId xmlns:a16="http://schemas.microsoft.com/office/drawing/2014/main" id="{C5D60BFF-7FD0-42F6-9F91-264910BD16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59" y="869495"/>
            <a:ext cx="4105267" cy="3853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E7B318-E305-44BC-B6CF-303133837FBC}"/>
              </a:ext>
            </a:extLst>
          </p:cNvPr>
          <p:cNvSpPr txBox="1"/>
          <p:nvPr/>
        </p:nvSpPr>
        <p:spPr>
          <a:xfrm>
            <a:off x="592283" y="4675909"/>
            <a:ext cx="3813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/>
              <a:t>At standard temperature (273.15 K) and pressure (1.00 bar).</a:t>
            </a:r>
            <a:endParaRPr lang="en-C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8F0E6F-2443-42FD-A9C7-77D41B273029}"/>
              </a:ext>
            </a:extLst>
          </p:cNvPr>
          <p:cNvSpPr txBox="1"/>
          <p:nvPr/>
        </p:nvSpPr>
        <p:spPr>
          <a:xfrm>
            <a:off x="5070132" y="4723456"/>
            <a:ext cx="6552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/>
              <a:t>What is the difference in density 1 L </a:t>
            </a:r>
            <a:r>
              <a:rPr lang="en-US" dirty="0"/>
              <a:t>of H</a:t>
            </a:r>
            <a:r>
              <a:rPr lang="en-US" baseline="-25000" dirty="0"/>
              <a:t>2</a:t>
            </a:r>
            <a:r>
              <a:rPr lang="en-US" dirty="0"/>
              <a:t> (MW = 2 g/</a:t>
            </a:r>
            <a:r>
              <a:rPr lang="en-US" dirty="0" err="1"/>
              <a:t>mol</a:t>
            </a:r>
            <a:r>
              <a:rPr lang="en-US" dirty="0"/>
              <a:t>) and 1 L of propane (44 g/</a:t>
            </a:r>
            <a:r>
              <a:rPr lang="en-US" dirty="0" err="1"/>
              <a:t>mol</a:t>
            </a:r>
            <a:r>
              <a:rPr lang="en-US" dirty="0"/>
              <a:t>) gas?</a:t>
            </a: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429CBA-203C-43F9-8423-4EF6503FED89}"/>
              </a:ext>
            </a:extLst>
          </p:cNvPr>
          <p:cNvSpPr txBox="1"/>
          <p:nvPr/>
        </p:nvSpPr>
        <p:spPr>
          <a:xfrm>
            <a:off x="5070131" y="773394"/>
            <a:ext cx="65520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/>
              <a:t>Molar Density =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Density (d) = 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4BFDB22-7A2C-4560-B6F3-D78DE9ED760F}"/>
                  </a:ext>
                </a:extLst>
              </p14:cNvPr>
              <p14:cNvContentPartPr/>
              <p14:nvPr/>
            </p14:nvContentPartPr>
            <p14:xfrm>
              <a:off x="6732360" y="682200"/>
              <a:ext cx="2154240" cy="17478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4BFDB22-7A2C-4560-B6F3-D78DE9ED760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723000" y="672840"/>
                <a:ext cx="2172960" cy="1766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51451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7972785-ECF7-4051-B956-BC3C9CD8FCA9}"/>
              </a:ext>
            </a:extLst>
          </p:cNvPr>
          <p:cNvSpPr txBox="1"/>
          <p:nvPr/>
        </p:nvSpPr>
        <p:spPr>
          <a:xfrm>
            <a:off x="509159" y="311729"/>
            <a:ext cx="48718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>
                <a:solidFill>
                  <a:srgbClr val="C00000"/>
                </a:solidFill>
              </a:rPr>
              <a:t>Partial Pressures of Ideal Gases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429CBA-203C-43F9-8423-4EF6503FED89}"/>
              </a:ext>
            </a:extLst>
          </p:cNvPr>
          <p:cNvSpPr txBox="1"/>
          <p:nvPr/>
        </p:nvSpPr>
        <p:spPr>
          <a:xfrm>
            <a:off x="509159" y="1022776"/>
            <a:ext cx="6552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/>
              <a:t>Dry Air = 78% N</a:t>
            </a:r>
            <a:r>
              <a:rPr lang="en-US" altLang="en-US" baseline="-25000" dirty="0"/>
              <a:t>2</a:t>
            </a:r>
            <a:r>
              <a:rPr lang="en-US" altLang="en-US" dirty="0"/>
              <a:t>, 21% O</a:t>
            </a:r>
            <a:r>
              <a:rPr lang="en-US" altLang="en-US" baseline="-25000" dirty="0"/>
              <a:t>2</a:t>
            </a:r>
            <a:r>
              <a:rPr lang="en-US" altLang="en-US" dirty="0"/>
              <a:t>, 0.9% </a:t>
            </a:r>
            <a:r>
              <a:rPr lang="en-US" altLang="en-US" dirty="0" err="1"/>
              <a:t>Ar</a:t>
            </a:r>
            <a:r>
              <a:rPr lang="en-US" altLang="en-US" dirty="0"/>
              <a:t>, 0.04% CO</a:t>
            </a:r>
            <a:r>
              <a:rPr lang="en-US" altLang="en-US" baseline="-25000" dirty="0"/>
              <a:t>2</a:t>
            </a:r>
            <a:endParaRPr lang="en-US" alt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E72BADA-4598-4336-B6EC-3592132309FC}"/>
                  </a:ext>
                </a:extLst>
              </p14:cNvPr>
              <p14:cNvContentPartPr/>
              <p14:nvPr/>
            </p14:nvContentPartPr>
            <p14:xfrm>
              <a:off x="673200" y="1501920"/>
              <a:ext cx="9330840" cy="38746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E72BADA-4598-4336-B6EC-3592132309F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3840" y="1492560"/>
                <a:ext cx="9349560" cy="3893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71138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7972785-ECF7-4051-B956-BC3C9CD8FCA9}"/>
              </a:ext>
            </a:extLst>
          </p:cNvPr>
          <p:cNvSpPr txBox="1"/>
          <p:nvPr/>
        </p:nvSpPr>
        <p:spPr>
          <a:xfrm>
            <a:off x="509159" y="311729"/>
            <a:ext cx="3842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>
                <a:solidFill>
                  <a:srgbClr val="C00000"/>
                </a:solidFill>
              </a:rPr>
              <a:t>Kinetic Molecular Theory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429CBA-203C-43F9-8423-4EF6503FED89}"/>
              </a:ext>
            </a:extLst>
          </p:cNvPr>
          <p:cNvSpPr txBox="1"/>
          <p:nvPr/>
        </p:nvSpPr>
        <p:spPr>
          <a:xfrm>
            <a:off x="509159" y="1022776"/>
            <a:ext cx="4998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/>
              <a:t>Observations → Laws → Hypotheses/Theories</a:t>
            </a: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50751607-5478-4E2E-849E-C18AF49DA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1608138"/>
            <a:ext cx="70104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en-US" altLang="en-US" sz="2000" dirty="0">
                <a:latin typeface="Times New Roman" charset="0"/>
              </a:rPr>
              <a:t>The size of each gas particle is negligibly small.</a:t>
            </a:r>
          </a:p>
          <a:p>
            <a:pPr eaLnBrk="1" hangingPunct="1">
              <a:buFontTx/>
              <a:buAutoNum type="arabicPeriod"/>
            </a:pPr>
            <a:endParaRPr lang="en-US" altLang="en-US" sz="2000" dirty="0">
              <a:latin typeface="Times New Roman" charset="0"/>
            </a:endParaRPr>
          </a:p>
          <a:p>
            <a:pPr eaLnBrk="1" hangingPunct="1">
              <a:buFontTx/>
              <a:buAutoNum type="arabicPeriod"/>
            </a:pPr>
            <a:r>
              <a:rPr lang="en-US" altLang="en-US" sz="2000" dirty="0">
                <a:latin typeface="Times New Roman" charset="0"/>
              </a:rPr>
              <a:t>The average kinetic energy (1/2 m v</a:t>
            </a:r>
            <a:r>
              <a:rPr lang="en-US" altLang="en-US" sz="2000" baseline="30000" dirty="0">
                <a:latin typeface="Times New Roman" charset="0"/>
              </a:rPr>
              <a:t>2</a:t>
            </a:r>
            <a:r>
              <a:rPr lang="en-US" altLang="en-US" sz="2000" dirty="0">
                <a:latin typeface="Times New Roman" charset="0"/>
              </a:rPr>
              <a:t>) of a particle is proportional to the temperature in kelvins.</a:t>
            </a:r>
          </a:p>
          <a:p>
            <a:pPr eaLnBrk="1" hangingPunct="1">
              <a:buFontTx/>
              <a:buAutoNum type="arabicPeriod"/>
            </a:pPr>
            <a:endParaRPr lang="en-US" altLang="en-US" sz="2000" dirty="0">
              <a:latin typeface="Times New Roman" charset="0"/>
            </a:endParaRPr>
          </a:p>
          <a:p>
            <a:pPr eaLnBrk="1" hangingPunct="1">
              <a:buFontTx/>
              <a:buAutoNum type="arabicPeriod"/>
            </a:pPr>
            <a:r>
              <a:rPr lang="en-US" altLang="en-US" sz="2000" dirty="0">
                <a:latin typeface="Times New Roman" charset="0"/>
              </a:rPr>
              <a:t>The collision of one particle with another (or with the walls of the container) is completely elastic.</a:t>
            </a:r>
          </a:p>
          <a:p>
            <a:pPr marL="0" indent="0" eaLnBrk="1" hangingPunct="1"/>
            <a:endParaRPr lang="en-US" altLang="en-US" sz="2000" dirty="0">
              <a:latin typeface="Times New Roman" charset="0"/>
            </a:endParaRPr>
          </a:p>
        </p:txBody>
      </p:sp>
      <p:pic>
        <p:nvPicPr>
          <p:cNvPr id="5" name="Picture 9" descr="fig05-14.jpg">
            <a:extLst>
              <a:ext uri="{FF2B5EF4-FFF2-40B4-BE49-F238E27FC236}">
                <a16:creationId xmlns:a16="http://schemas.microsoft.com/office/drawing/2014/main" id="{92A51642-367D-43CC-9AA0-23C765D5A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1487488"/>
            <a:ext cx="3200400" cy="381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9167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7"/>
          <p:cNvSpPr txBox="1">
            <a:spLocks noChangeArrowheads="1"/>
          </p:cNvSpPr>
          <p:nvPr/>
        </p:nvSpPr>
        <p:spPr bwMode="auto">
          <a:xfrm>
            <a:off x="1912938" y="889727"/>
            <a:ext cx="17891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b="1">
                <a:latin typeface="Times New Roman" charset="0"/>
              </a:rPr>
              <a:t>Boyle’s Law</a:t>
            </a:r>
          </a:p>
        </p:txBody>
      </p:sp>
      <p:sp>
        <p:nvSpPr>
          <p:cNvPr id="45059" name="TextBox 8"/>
          <p:cNvSpPr txBox="1">
            <a:spLocks noChangeArrowheads="1"/>
          </p:cNvSpPr>
          <p:nvPr/>
        </p:nvSpPr>
        <p:spPr bwMode="auto">
          <a:xfrm>
            <a:off x="1912938" y="2250215"/>
            <a:ext cx="20812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b="1">
                <a:latin typeface="Times New Roman" charset="0"/>
              </a:rPr>
              <a:t>Charles’s Law</a:t>
            </a:r>
          </a:p>
        </p:txBody>
      </p:sp>
      <p:sp>
        <p:nvSpPr>
          <p:cNvPr id="45060" name="TextBox 9"/>
          <p:cNvSpPr txBox="1">
            <a:spLocks noChangeArrowheads="1"/>
          </p:cNvSpPr>
          <p:nvPr/>
        </p:nvSpPr>
        <p:spPr bwMode="auto">
          <a:xfrm>
            <a:off x="1912939" y="3612290"/>
            <a:ext cx="23272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b="1">
                <a:latin typeface="Times New Roman" charset="0"/>
              </a:rPr>
              <a:t>Avogadro’s Law</a:t>
            </a:r>
          </a:p>
        </p:txBody>
      </p:sp>
      <p:sp>
        <p:nvSpPr>
          <p:cNvPr id="45061" name="TextBox 10"/>
          <p:cNvSpPr txBox="1">
            <a:spLocks noChangeArrowheads="1"/>
          </p:cNvSpPr>
          <p:nvPr/>
        </p:nvSpPr>
        <p:spPr bwMode="auto">
          <a:xfrm>
            <a:off x="1912939" y="4525963"/>
            <a:ext cx="19446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b="1">
                <a:latin typeface="Times New Roman" charset="0"/>
              </a:rPr>
              <a:t>Dalton’s Law</a:t>
            </a:r>
          </a:p>
        </p:txBody>
      </p:sp>
      <p:sp>
        <p:nvSpPr>
          <p:cNvPr id="45062" name="TextBox 12"/>
          <p:cNvSpPr txBox="1">
            <a:spLocks noChangeArrowheads="1"/>
          </p:cNvSpPr>
          <p:nvPr/>
        </p:nvSpPr>
        <p:spPr bwMode="auto">
          <a:xfrm>
            <a:off x="4621214" y="4039328"/>
            <a:ext cx="6599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V </a:t>
            </a:r>
            <a:r>
              <a:rPr lang="en-US" altLang="en-US" sz="2400">
                <a:latin typeface="Times New Roman" charset="0"/>
              </a:rPr>
              <a:t>∝</a:t>
            </a:r>
            <a:endParaRPr lang="en-US" altLang="en-US" sz="2400"/>
          </a:p>
        </p:txBody>
      </p:sp>
      <p:sp>
        <p:nvSpPr>
          <p:cNvPr id="45063" name="TextBox 13"/>
          <p:cNvSpPr txBox="1">
            <a:spLocks noChangeArrowheads="1"/>
          </p:cNvSpPr>
          <p:nvPr/>
        </p:nvSpPr>
        <p:spPr bwMode="auto">
          <a:xfrm>
            <a:off x="5302250" y="4007578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n</a:t>
            </a:r>
            <a:endParaRPr lang="en-US" altLang="en-US" sz="2400"/>
          </a:p>
        </p:txBody>
      </p:sp>
      <p:sp>
        <p:nvSpPr>
          <p:cNvPr id="45064" name="TextBox 14"/>
          <p:cNvSpPr txBox="1">
            <a:spLocks noChangeArrowheads="1"/>
          </p:cNvSpPr>
          <p:nvPr/>
        </p:nvSpPr>
        <p:spPr bwMode="auto">
          <a:xfrm>
            <a:off x="4592639" y="2682015"/>
            <a:ext cx="6599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V </a:t>
            </a:r>
            <a:r>
              <a:rPr lang="en-US" altLang="en-US" sz="2400">
                <a:latin typeface="Times New Roman" charset="0"/>
              </a:rPr>
              <a:t>∝</a:t>
            </a:r>
            <a:endParaRPr lang="en-US" altLang="en-US" sz="2400"/>
          </a:p>
        </p:txBody>
      </p:sp>
      <p:sp>
        <p:nvSpPr>
          <p:cNvPr id="45065" name="TextBox 16"/>
          <p:cNvSpPr txBox="1">
            <a:spLocks noChangeArrowheads="1"/>
          </p:cNvSpPr>
          <p:nvPr/>
        </p:nvSpPr>
        <p:spPr bwMode="auto">
          <a:xfrm>
            <a:off x="5197475" y="2672490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T</a:t>
            </a:r>
            <a:endParaRPr lang="en-US" altLang="en-US" sz="2400"/>
          </a:p>
        </p:txBody>
      </p:sp>
      <p:sp>
        <p:nvSpPr>
          <p:cNvPr id="45066" name="TextBox 17"/>
          <p:cNvSpPr txBox="1">
            <a:spLocks noChangeArrowheads="1"/>
          </p:cNvSpPr>
          <p:nvPr/>
        </p:nvSpPr>
        <p:spPr bwMode="auto">
          <a:xfrm>
            <a:off x="4573589" y="1342165"/>
            <a:ext cx="6599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P </a:t>
            </a:r>
            <a:r>
              <a:rPr lang="en-US" altLang="en-US" sz="2400">
                <a:latin typeface="Times New Roman" charset="0"/>
              </a:rPr>
              <a:t>∝</a:t>
            </a:r>
          </a:p>
        </p:txBody>
      </p:sp>
      <p:grpSp>
        <p:nvGrpSpPr>
          <p:cNvPr id="45067" name="Group 65"/>
          <p:cNvGrpSpPr>
            <a:grpSpLocks/>
          </p:cNvGrpSpPr>
          <p:nvPr/>
        </p:nvGrpSpPr>
        <p:grpSpPr bwMode="auto">
          <a:xfrm>
            <a:off x="5197528" y="1148490"/>
            <a:ext cx="449162" cy="824212"/>
            <a:chOff x="3347182" y="4023568"/>
            <a:chExt cx="449430" cy="824745"/>
          </a:xfrm>
        </p:grpSpPr>
        <p:sp>
          <p:nvSpPr>
            <p:cNvPr id="45103" name="Rectangle 19"/>
            <p:cNvSpPr>
              <a:spLocks noChangeArrowheads="1"/>
            </p:cNvSpPr>
            <p:nvPr/>
          </p:nvSpPr>
          <p:spPr bwMode="auto">
            <a:xfrm>
              <a:off x="3426581" y="4023568"/>
              <a:ext cx="33855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/>
              <a:r>
                <a:rPr lang="en-US" altLang="en-US" sz="2400">
                  <a:solidFill>
                    <a:srgbClr val="000000"/>
                  </a:solidFill>
                  <a:latin typeface="Times New Roman" charset="0"/>
                </a:rPr>
                <a:t>1</a:t>
              </a:r>
              <a:endParaRPr lang="en-US" altLang="en-US" sz="2400">
                <a:latin typeface="Times New Roman" charset="0"/>
              </a:endParaRPr>
            </a:p>
          </p:txBody>
        </p:sp>
        <p:cxnSp>
          <p:nvCxnSpPr>
            <p:cNvPr id="21" name="Straight Connector 20"/>
            <p:cNvCxnSpPr/>
            <p:nvPr/>
          </p:nvCxnSpPr>
          <p:spPr>
            <a:xfrm flipV="1">
              <a:off x="3420200" y="4431820"/>
              <a:ext cx="316102" cy="3177"/>
            </a:xfrm>
            <a:prstGeom prst="line">
              <a:avLst/>
            </a:pr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105" name="Rectangle 21"/>
            <p:cNvSpPr>
              <a:spLocks noChangeArrowheads="1"/>
            </p:cNvSpPr>
            <p:nvPr/>
          </p:nvSpPr>
          <p:spPr bwMode="auto">
            <a:xfrm>
              <a:off x="3347182" y="4386349"/>
              <a:ext cx="449430" cy="4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/>
              <a:r>
                <a:rPr lang="en-US" altLang="en-US" sz="2400">
                  <a:solidFill>
                    <a:srgbClr val="000000"/>
                  </a:solidFill>
                  <a:latin typeface="Times New Roman" charset="0"/>
                </a:rPr>
                <a:t> </a:t>
              </a:r>
              <a:r>
                <a:rPr lang="en-US" altLang="en-US" sz="2400" i="1">
                  <a:solidFill>
                    <a:srgbClr val="000000"/>
                  </a:solidFill>
                  <a:latin typeface="Times New Roman" charset="0"/>
                </a:rPr>
                <a:t>V</a:t>
              </a:r>
              <a:endParaRPr lang="en-US" altLang="en-US" sz="2400" i="1">
                <a:latin typeface="Times New Roman" charset="0"/>
              </a:endParaRPr>
            </a:p>
          </p:txBody>
        </p:sp>
      </p:grpSp>
      <p:sp>
        <p:nvSpPr>
          <p:cNvPr id="45068" name="Text Box 3"/>
          <p:cNvSpPr txBox="1">
            <a:spLocks noChangeArrowheads="1"/>
          </p:cNvSpPr>
          <p:nvPr/>
        </p:nvSpPr>
        <p:spPr bwMode="auto">
          <a:xfrm>
            <a:off x="4619625" y="4957763"/>
            <a:ext cx="3949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P</a:t>
            </a:r>
            <a:r>
              <a:rPr lang="en-US" altLang="en-US" sz="2400" baseline="-25000">
                <a:latin typeface="Times New Roman" charset="0"/>
              </a:rPr>
              <a:t>tot</a:t>
            </a:r>
            <a:r>
              <a:rPr lang="en-US" altLang="en-US" sz="2400">
                <a:latin typeface="Times New Roman" charset="0"/>
              </a:rPr>
              <a:t> = </a:t>
            </a:r>
            <a:r>
              <a:rPr lang="en-US" altLang="en-US" sz="2400" i="1">
                <a:latin typeface="Times New Roman" charset="0"/>
              </a:rPr>
              <a:t>P</a:t>
            </a:r>
            <a:r>
              <a:rPr lang="en-US" altLang="en-US" sz="2400" baseline="-25000">
                <a:latin typeface="Times New Roman" charset="0"/>
              </a:rPr>
              <a:t>a</a:t>
            </a:r>
            <a:r>
              <a:rPr lang="en-US" altLang="en-US" sz="2400">
                <a:latin typeface="Times New Roman" charset="0"/>
              </a:rPr>
              <a:t> + </a:t>
            </a:r>
            <a:r>
              <a:rPr lang="en-US" altLang="en-US" sz="2400" i="1">
                <a:latin typeface="Times New Roman" charset="0"/>
              </a:rPr>
              <a:t>P</a:t>
            </a:r>
            <a:r>
              <a:rPr lang="en-US" altLang="en-US" sz="2400" baseline="-25000">
                <a:latin typeface="Times New Roman" charset="0"/>
              </a:rPr>
              <a:t>b</a:t>
            </a:r>
            <a:r>
              <a:rPr lang="en-US" altLang="en-US" sz="2400">
                <a:latin typeface="Times New Roman" charset="0"/>
              </a:rPr>
              <a:t> + </a:t>
            </a:r>
            <a:r>
              <a:rPr lang="en-US" altLang="en-US" sz="2400" i="1">
                <a:latin typeface="Times New Roman" charset="0"/>
              </a:rPr>
              <a:t>P</a:t>
            </a:r>
            <a:r>
              <a:rPr lang="en-US" altLang="en-US" sz="2400" baseline="-25000">
                <a:latin typeface="Times New Roman" charset="0"/>
              </a:rPr>
              <a:t>c </a:t>
            </a:r>
            <a:r>
              <a:rPr lang="en-US" altLang="en-US" sz="2400">
                <a:latin typeface="Times New Roman" charset="0"/>
              </a:rPr>
              <a:t>+ … </a:t>
            </a:r>
          </a:p>
        </p:txBody>
      </p:sp>
      <p:sp>
        <p:nvSpPr>
          <p:cNvPr id="45069" name="TextBox 27"/>
          <p:cNvSpPr txBox="1">
            <a:spLocks noChangeArrowheads="1"/>
          </p:cNvSpPr>
          <p:nvPr/>
        </p:nvSpPr>
        <p:spPr bwMode="auto">
          <a:xfrm>
            <a:off x="5761039" y="1324702"/>
            <a:ext cx="371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V</a:t>
            </a:r>
          </a:p>
        </p:txBody>
      </p:sp>
      <p:sp>
        <p:nvSpPr>
          <p:cNvPr id="45070" name="TextBox 28"/>
          <p:cNvSpPr txBox="1">
            <a:spLocks noChangeArrowheads="1"/>
          </p:cNvSpPr>
          <p:nvPr/>
        </p:nvSpPr>
        <p:spPr bwMode="auto">
          <a:xfrm>
            <a:off x="6510338" y="1326290"/>
            <a:ext cx="1365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>
                <a:latin typeface="Times New Roman" charset="0"/>
              </a:rPr>
              <a:t>collisions</a:t>
            </a:r>
          </a:p>
        </p:txBody>
      </p:sp>
      <p:sp>
        <p:nvSpPr>
          <p:cNvPr id="45071" name="TextBox 29"/>
          <p:cNvSpPr txBox="1">
            <a:spLocks noChangeArrowheads="1"/>
          </p:cNvSpPr>
          <p:nvPr/>
        </p:nvSpPr>
        <p:spPr bwMode="auto">
          <a:xfrm>
            <a:off x="8789989" y="1299303"/>
            <a:ext cx="4333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P</a:t>
            </a:r>
          </a:p>
        </p:txBody>
      </p:sp>
      <p:cxnSp>
        <p:nvCxnSpPr>
          <p:cNvPr id="38" name="Straight Arrow Connector 37"/>
          <p:cNvCxnSpPr/>
          <p:nvPr/>
        </p:nvCxnSpPr>
        <p:spPr>
          <a:xfrm rot="16200000" flipH="1">
            <a:off x="5993607" y="1546159"/>
            <a:ext cx="425450" cy="15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rot="5400000" flipH="1">
            <a:off x="8950325" y="1519964"/>
            <a:ext cx="427038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5400000" flipH="1">
            <a:off x="7625557" y="1527109"/>
            <a:ext cx="425450" cy="15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075" name="TextBox 41"/>
          <p:cNvSpPr txBox="1">
            <a:spLocks noChangeArrowheads="1"/>
          </p:cNvSpPr>
          <p:nvPr/>
        </p:nvSpPr>
        <p:spPr bwMode="auto">
          <a:xfrm>
            <a:off x="5784851" y="2699477"/>
            <a:ext cx="3667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T</a:t>
            </a:r>
          </a:p>
        </p:txBody>
      </p:sp>
      <p:sp>
        <p:nvSpPr>
          <p:cNvPr id="45076" name="TextBox 42"/>
          <p:cNvSpPr txBox="1">
            <a:spLocks noChangeArrowheads="1"/>
          </p:cNvSpPr>
          <p:nvPr/>
        </p:nvSpPr>
        <p:spPr bwMode="auto">
          <a:xfrm>
            <a:off x="6510338" y="2699477"/>
            <a:ext cx="1365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>
                <a:latin typeface="Times New Roman" charset="0"/>
              </a:rPr>
              <a:t>collisions</a:t>
            </a:r>
          </a:p>
        </p:txBody>
      </p:sp>
      <p:sp>
        <p:nvSpPr>
          <p:cNvPr id="45077" name="TextBox 43"/>
          <p:cNvSpPr txBox="1">
            <a:spLocks noChangeArrowheads="1"/>
          </p:cNvSpPr>
          <p:nvPr/>
        </p:nvSpPr>
        <p:spPr bwMode="auto">
          <a:xfrm>
            <a:off x="8221663" y="2682015"/>
            <a:ext cx="10017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P</a:t>
            </a:r>
            <a:r>
              <a:rPr lang="en-US" altLang="en-US" sz="2400" baseline="-25000">
                <a:latin typeface="Times New Roman" charset="0"/>
              </a:rPr>
              <a:t>const </a:t>
            </a:r>
            <a:r>
              <a:rPr lang="en-US" altLang="en-US" sz="2400" i="1" baseline="-25000">
                <a:latin typeface="Times New Roman" charset="0"/>
              </a:rPr>
              <a:t>V</a:t>
            </a:r>
            <a:endParaRPr lang="en-US" altLang="en-US" sz="2400" i="1">
              <a:latin typeface="Times New Roman" charset="0"/>
            </a:endParaRPr>
          </a:p>
        </p:txBody>
      </p:sp>
      <p:cxnSp>
        <p:nvCxnSpPr>
          <p:cNvPr id="45" name="Straight Arrow Connector 44"/>
          <p:cNvCxnSpPr/>
          <p:nvPr/>
        </p:nvCxnSpPr>
        <p:spPr>
          <a:xfrm rot="5400000" flipH="1" flipV="1">
            <a:off x="5992813" y="2929665"/>
            <a:ext cx="427038" cy="15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079" name="TextBox 47"/>
          <p:cNvSpPr txBox="1">
            <a:spLocks noChangeArrowheads="1"/>
          </p:cNvSpPr>
          <p:nvPr/>
        </p:nvSpPr>
        <p:spPr bwMode="auto">
          <a:xfrm>
            <a:off x="9412289" y="2682015"/>
            <a:ext cx="1006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V</a:t>
            </a:r>
            <a:r>
              <a:rPr lang="en-US" altLang="en-US" sz="2400" baseline="-25000">
                <a:latin typeface="Times New Roman" charset="0"/>
              </a:rPr>
              <a:t>const </a:t>
            </a:r>
            <a:r>
              <a:rPr lang="en-US" altLang="en-US" sz="2400" i="1" baseline="-25000">
                <a:latin typeface="Times New Roman" charset="0"/>
              </a:rPr>
              <a:t>P</a:t>
            </a:r>
            <a:endParaRPr lang="en-US" altLang="en-US" sz="2400" i="1">
              <a:latin typeface="Times New Roman" charset="0"/>
            </a:endParaRPr>
          </a:p>
        </p:txBody>
      </p:sp>
      <p:cxnSp>
        <p:nvCxnSpPr>
          <p:cNvPr id="50" name="Straight Arrow Connector 49"/>
          <p:cNvCxnSpPr/>
          <p:nvPr/>
        </p:nvCxnSpPr>
        <p:spPr>
          <a:xfrm rot="5400000" flipH="1" flipV="1">
            <a:off x="7599363" y="2929665"/>
            <a:ext cx="427038" cy="15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rot="5400000" flipH="1" flipV="1">
            <a:off x="8950326" y="2861402"/>
            <a:ext cx="427037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5400000" flipH="1" flipV="1">
            <a:off x="10170319" y="2895533"/>
            <a:ext cx="425450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083" name="TextBox 52"/>
          <p:cNvSpPr txBox="1">
            <a:spLocks noChangeArrowheads="1"/>
          </p:cNvSpPr>
          <p:nvPr/>
        </p:nvSpPr>
        <p:spPr bwMode="auto">
          <a:xfrm>
            <a:off x="1973264" y="1299302"/>
            <a:ext cx="18383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>
                <a:latin typeface="Times New Roman" charset="0"/>
              </a:rPr>
              <a:t>at constant </a:t>
            </a:r>
            <a:r>
              <a:rPr lang="en-US" altLang="en-US" sz="2400" i="1">
                <a:latin typeface="Times New Roman" charset="0"/>
              </a:rPr>
              <a:t>T</a:t>
            </a:r>
            <a:r>
              <a:rPr lang="en-US" altLang="en-US" sz="2400">
                <a:latin typeface="Times New Roman" charset="0"/>
              </a:rPr>
              <a:t>:</a:t>
            </a:r>
          </a:p>
        </p:txBody>
      </p:sp>
      <p:sp>
        <p:nvSpPr>
          <p:cNvPr id="45084" name="TextBox 53"/>
          <p:cNvSpPr txBox="1">
            <a:spLocks noChangeArrowheads="1"/>
          </p:cNvSpPr>
          <p:nvPr/>
        </p:nvSpPr>
        <p:spPr bwMode="auto">
          <a:xfrm>
            <a:off x="1971675" y="2645503"/>
            <a:ext cx="18430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>
                <a:latin typeface="Times New Roman" charset="0"/>
              </a:rPr>
              <a:t>at constant </a:t>
            </a:r>
            <a:r>
              <a:rPr lang="en-US" altLang="en-US" sz="2400" i="1">
                <a:latin typeface="Times New Roman" charset="0"/>
              </a:rPr>
              <a:t>P</a:t>
            </a:r>
            <a:r>
              <a:rPr lang="en-US" altLang="en-US" sz="2400">
                <a:latin typeface="Times New Roman" charset="0"/>
              </a:rPr>
              <a:t>:</a:t>
            </a:r>
          </a:p>
        </p:txBody>
      </p:sp>
      <p:sp>
        <p:nvSpPr>
          <p:cNvPr id="45085" name="TextBox 54"/>
          <p:cNvSpPr txBox="1">
            <a:spLocks noChangeArrowheads="1"/>
          </p:cNvSpPr>
          <p:nvPr/>
        </p:nvSpPr>
        <p:spPr bwMode="auto">
          <a:xfrm>
            <a:off x="1954213" y="4007577"/>
            <a:ext cx="24622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>
                <a:latin typeface="Times New Roman" charset="0"/>
              </a:rPr>
              <a:t>at constant </a:t>
            </a:r>
            <a:r>
              <a:rPr lang="en-US" altLang="en-US" sz="2400" i="1">
                <a:latin typeface="Times New Roman" charset="0"/>
              </a:rPr>
              <a:t>T</a:t>
            </a:r>
            <a:r>
              <a:rPr lang="en-US" altLang="en-US" sz="2400">
                <a:latin typeface="Times New Roman" charset="0"/>
              </a:rPr>
              <a:t> an </a:t>
            </a:r>
            <a:r>
              <a:rPr lang="en-US" altLang="en-US" sz="2400" i="1">
                <a:latin typeface="Times New Roman" charset="0"/>
              </a:rPr>
              <a:t>P</a:t>
            </a:r>
            <a:r>
              <a:rPr lang="en-US" altLang="en-US" sz="2400">
                <a:latin typeface="Times New Roman" charset="0"/>
              </a:rPr>
              <a:t>:</a:t>
            </a:r>
          </a:p>
        </p:txBody>
      </p:sp>
      <p:sp>
        <p:nvSpPr>
          <p:cNvPr id="45086" name="TextBox 55"/>
          <p:cNvSpPr txBox="1">
            <a:spLocks noChangeArrowheads="1"/>
          </p:cNvSpPr>
          <p:nvPr/>
        </p:nvSpPr>
        <p:spPr bwMode="auto">
          <a:xfrm>
            <a:off x="5843589" y="3977415"/>
            <a:ext cx="3381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n</a:t>
            </a:r>
          </a:p>
        </p:txBody>
      </p:sp>
      <p:sp>
        <p:nvSpPr>
          <p:cNvPr id="45087" name="TextBox 56"/>
          <p:cNvSpPr txBox="1">
            <a:spLocks noChangeArrowheads="1"/>
          </p:cNvSpPr>
          <p:nvPr/>
        </p:nvSpPr>
        <p:spPr bwMode="auto">
          <a:xfrm>
            <a:off x="6510338" y="3977415"/>
            <a:ext cx="1365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>
                <a:latin typeface="Times New Roman" charset="0"/>
              </a:rPr>
              <a:t>collisions</a:t>
            </a:r>
          </a:p>
        </p:txBody>
      </p:sp>
      <p:cxnSp>
        <p:nvCxnSpPr>
          <p:cNvPr id="59" name="Straight Arrow Connector 58"/>
          <p:cNvCxnSpPr/>
          <p:nvPr/>
        </p:nvCxnSpPr>
        <p:spPr>
          <a:xfrm rot="5400000" flipH="1" flipV="1">
            <a:off x="5992814" y="4207603"/>
            <a:ext cx="427037" cy="15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rot="5400000" flipH="1" flipV="1">
            <a:off x="7658101" y="4207602"/>
            <a:ext cx="427037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090" name="TextBox 63"/>
          <p:cNvSpPr txBox="1">
            <a:spLocks noChangeArrowheads="1"/>
          </p:cNvSpPr>
          <p:nvPr/>
        </p:nvSpPr>
        <p:spPr bwMode="auto">
          <a:xfrm>
            <a:off x="8221663" y="3977415"/>
            <a:ext cx="10017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P</a:t>
            </a:r>
            <a:r>
              <a:rPr lang="en-US" altLang="en-US" sz="2400" baseline="-25000">
                <a:latin typeface="Times New Roman" charset="0"/>
              </a:rPr>
              <a:t>const </a:t>
            </a:r>
            <a:r>
              <a:rPr lang="en-US" altLang="en-US" sz="2400" i="1" baseline="-25000">
                <a:latin typeface="Times New Roman" charset="0"/>
              </a:rPr>
              <a:t>V</a:t>
            </a:r>
            <a:endParaRPr lang="en-US" altLang="en-US" sz="2400" i="1">
              <a:latin typeface="Times New Roman" charset="0"/>
            </a:endParaRPr>
          </a:p>
        </p:txBody>
      </p:sp>
      <p:sp>
        <p:nvSpPr>
          <p:cNvPr id="45091" name="TextBox 64"/>
          <p:cNvSpPr txBox="1">
            <a:spLocks noChangeArrowheads="1"/>
          </p:cNvSpPr>
          <p:nvPr/>
        </p:nvSpPr>
        <p:spPr bwMode="auto">
          <a:xfrm>
            <a:off x="9413875" y="3977415"/>
            <a:ext cx="10048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V</a:t>
            </a:r>
            <a:r>
              <a:rPr lang="en-US" altLang="en-US" sz="2400" baseline="-25000">
                <a:latin typeface="Times New Roman" charset="0"/>
              </a:rPr>
              <a:t>const </a:t>
            </a:r>
            <a:r>
              <a:rPr lang="en-US" altLang="en-US" sz="2400" i="1" baseline="-25000">
                <a:latin typeface="Times New Roman" charset="0"/>
              </a:rPr>
              <a:t>P</a:t>
            </a:r>
            <a:endParaRPr lang="en-US" altLang="en-US" sz="2400" i="1">
              <a:latin typeface="Times New Roman" charset="0"/>
            </a:endParaRPr>
          </a:p>
        </p:txBody>
      </p:sp>
      <p:cxnSp>
        <p:nvCxnSpPr>
          <p:cNvPr id="66" name="Straight Arrow Connector 65"/>
          <p:cNvCxnSpPr/>
          <p:nvPr/>
        </p:nvCxnSpPr>
        <p:spPr>
          <a:xfrm rot="5400000" flipH="1" flipV="1">
            <a:off x="8950326" y="4207602"/>
            <a:ext cx="427037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rot="5400000" flipH="1" flipV="1">
            <a:off x="10169526" y="4207602"/>
            <a:ext cx="427037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094" name="TextBox 67"/>
          <p:cNvSpPr txBox="1">
            <a:spLocks noChangeArrowheads="1"/>
          </p:cNvSpPr>
          <p:nvPr/>
        </p:nvSpPr>
        <p:spPr bwMode="auto">
          <a:xfrm>
            <a:off x="5834064" y="5557838"/>
            <a:ext cx="3381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n</a:t>
            </a:r>
          </a:p>
        </p:txBody>
      </p:sp>
      <p:sp>
        <p:nvSpPr>
          <p:cNvPr id="45095" name="TextBox 68"/>
          <p:cNvSpPr txBox="1">
            <a:spLocks noChangeArrowheads="1"/>
          </p:cNvSpPr>
          <p:nvPr/>
        </p:nvSpPr>
        <p:spPr bwMode="auto">
          <a:xfrm>
            <a:off x="6510338" y="5557838"/>
            <a:ext cx="1365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>
                <a:latin typeface="Times New Roman" charset="0"/>
              </a:rPr>
              <a:t>collisions</a:t>
            </a:r>
          </a:p>
        </p:txBody>
      </p:sp>
      <p:cxnSp>
        <p:nvCxnSpPr>
          <p:cNvPr id="70" name="Straight Arrow Connector 69"/>
          <p:cNvCxnSpPr/>
          <p:nvPr/>
        </p:nvCxnSpPr>
        <p:spPr>
          <a:xfrm rot="5400000" flipH="1" flipV="1">
            <a:off x="5992813" y="5788026"/>
            <a:ext cx="427038" cy="15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 rot="5400000" flipH="1" flipV="1">
            <a:off x="7648575" y="5788025"/>
            <a:ext cx="427038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098" name="TextBox 71"/>
          <p:cNvSpPr txBox="1">
            <a:spLocks noChangeArrowheads="1"/>
          </p:cNvSpPr>
          <p:nvPr/>
        </p:nvSpPr>
        <p:spPr bwMode="auto">
          <a:xfrm>
            <a:off x="8221663" y="5557838"/>
            <a:ext cx="10017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>
                <a:latin typeface="Times New Roman" charset="0"/>
              </a:rPr>
              <a:t>P</a:t>
            </a:r>
            <a:r>
              <a:rPr lang="en-US" altLang="en-US" sz="2400" baseline="-25000">
                <a:latin typeface="Times New Roman" charset="0"/>
              </a:rPr>
              <a:t>const </a:t>
            </a:r>
            <a:r>
              <a:rPr lang="en-US" altLang="en-US" sz="2400" i="1" baseline="-25000">
                <a:latin typeface="Times New Roman" charset="0"/>
              </a:rPr>
              <a:t>V</a:t>
            </a:r>
            <a:endParaRPr lang="en-US" altLang="en-US" sz="2400" i="1">
              <a:latin typeface="Times New Roman" charset="0"/>
            </a:endParaRPr>
          </a:p>
        </p:txBody>
      </p:sp>
      <p:cxnSp>
        <p:nvCxnSpPr>
          <p:cNvPr id="73" name="Straight Arrow Connector 72"/>
          <p:cNvCxnSpPr/>
          <p:nvPr/>
        </p:nvCxnSpPr>
        <p:spPr>
          <a:xfrm rot="5400000" flipH="1" flipV="1">
            <a:off x="8950325" y="5788025"/>
            <a:ext cx="427038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100" name="TextBox 73"/>
          <p:cNvSpPr txBox="1">
            <a:spLocks noChangeArrowheads="1"/>
          </p:cNvSpPr>
          <p:nvPr/>
        </p:nvSpPr>
        <p:spPr bwMode="auto">
          <a:xfrm>
            <a:off x="1930400" y="4957763"/>
            <a:ext cx="26479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>
                <a:latin typeface="Times New Roman" charset="0"/>
              </a:rPr>
              <a:t>at constant </a:t>
            </a:r>
            <a:r>
              <a:rPr lang="en-US" altLang="en-US" sz="2400" i="1">
                <a:latin typeface="Times New Roman" charset="0"/>
              </a:rPr>
              <a:t>V </a:t>
            </a:r>
            <a:r>
              <a:rPr lang="en-US" altLang="en-US" sz="2400">
                <a:latin typeface="Times New Roman" charset="0"/>
              </a:rPr>
              <a:t>and </a:t>
            </a:r>
            <a:r>
              <a:rPr lang="en-US" altLang="en-US" sz="2400" i="1">
                <a:latin typeface="Times New Roman" charset="0"/>
              </a:rPr>
              <a:t>T</a:t>
            </a:r>
            <a:r>
              <a:rPr lang="en-US" altLang="en-US" sz="2400">
                <a:latin typeface="Times New Roman" charset="0"/>
              </a:rPr>
              <a:t>:</a:t>
            </a:r>
          </a:p>
        </p:txBody>
      </p:sp>
      <p:sp>
        <p:nvSpPr>
          <p:cNvPr id="45101" name="TextBox 74"/>
          <p:cNvSpPr txBox="1">
            <a:spLocks noChangeArrowheads="1"/>
          </p:cNvSpPr>
          <p:nvPr/>
        </p:nvSpPr>
        <p:spPr bwMode="auto">
          <a:xfrm>
            <a:off x="5786439" y="694465"/>
            <a:ext cx="3241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b="1">
                <a:latin typeface="Times New Roman" charset="0"/>
              </a:rPr>
              <a:t>How does KMT relate?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FFB65F5-7F47-458E-8636-F0D7D3BC1EEF}"/>
              </a:ext>
            </a:extLst>
          </p:cNvPr>
          <p:cNvSpPr txBox="1"/>
          <p:nvPr/>
        </p:nvSpPr>
        <p:spPr>
          <a:xfrm>
            <a:off x="509159" y="311729"/>
            <a:ext cx="3842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>
                <a:solidFill>
                  <a:srgbClr val="C00000"/>
                </a:solidFill>
              </a:rPr>
              <a:t>Kinetic Molecular Theory</a:t>
            </a:r>
          </a:p>
        </p:txBody>
      </p:sp>
    </p:spTree>
    <p:extLst>
      <p:ext uri="{BB962C8B-B14F-4D97-AF65-F5344CB8AC3E}">
        <p14:creationId xmlns:p14="http://schemas.microsoft.com/office/powerpoint/2010/main" val="2623857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altLang="en-US" sz="2400" b="1" dirty="0">
                <a:solidFill>
                  <a:srgbClr val="FF0000"/>
                </a:solidFill>
                <a:latin typeface="Bookman Old Style" panose="02050604050505020204" pitchFamily="18" charset="0"/>
                <a:ea typeface="ＭＳ Ｐゴシック" charset="-128"/>
                <a:cs typeface="Arial Unicode MS" charset="0"/>
              </a:rPr>
              <a:t>Kinetic Molecular Theory and the Ideal Gas Law</a:t>
            </a:r>
          </a:p>
        </p:txBody>
      </p:sp>
      <p:sp>
        <p:nvSpPr>
          <p:cNvPr id="46083" name="Text Placeholder 17"/>
          <p:cNvSpPr>
            <a:spLocks noGrp="1"/>
          </p:cNvSpPr>
          <p:nvPr>
            <p:ph type="body" sz="half" idx="2"/>
          </p:nvPr>
        </p:nvSpPr>
        <p:spPr>
          <a:xfrm>
            <a:off x="3829050" y="5854700"/>
            <a:ext cx="641350" cy="387350"/>
          </a:xfrm>
        </p:spPr>
        <p:txBody>
          <a:bodyPr/>
          <a:lstStyle/>
          <a:p>
            <a:pPr eaLnBrk="1" hangingPunct="1"/>
            <a:r>
              <a:rPr lang="en-US" altLang="en-US" cap="none">
                <a:latin typeface="Arial Unicode MS" charset="0"/>
                <a:ea typeface="ＭＳ Ｐゴシック" charset="-128"/>
                <a:cs typeface="Times" charset="0"/>
              </a:rPr>
              <a:t>5.16</a:t>
            </a:r>
          </a:p>
        </p:txBody>
      </p:sp>
      <p:sp>
        <p:nvSpPr>
          <p:cNvPr id="46084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4259264" y="5854700"/>
            <a:ext cx="4738687" cy="304800"/>
          </a:xfrm>
        </p:spPr>
        <p:txBody>
          <a:bodyPr/>
          <a:lstStyle/>
          <a:p>
            <a:pPr marL="0" indent="0" eaLnBrk="1" hangingPunct="1"/>
            <a:r>
              <a:rPr lang="en-CA" altLang="en-US">
                <a:latin typeface="Arial Unicode MS" charset="0"/>
                <a:ea typeface="ＭＳ Ｐゴシック" charset="-128"/>
                <a:cs typeface="Times" charset="0"/>
              </a:rPr>
              <a:t>Pressure on the Wall of a Container</a:t>
            </a:r>
          </a:p>
          <a:p>
            <a:pPr marL="0" indent="0" eaLnBrk="1" hangingPunct="1"/>
            <a:endParaRPr lang="en-US" altLang="en-US">
              <a:latin typeface="Arial Unicode MS" charset="0"/>
              <a:ea typeface="ＭＳ Ｐゴシック" charset="-128"/>
              <a:cs typeface="Times" charset="0"/>
            </a:endParaRPr>
          </a:p>
        </p:txBody>
      </p:sp>
      <p:pic>
        <p:nvPicPr>
          <p:cNvPr id="46085" name="Picture 6" descr="fig05-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89" y="1477963"/>
            <a:ext cx="7864475" cy="40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9266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>
            <a:off x="5065714" y="4948239"/>
            <a:ext cx="1049337" cy="49847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C00000"/>
              </a:solidFill>
              <a:ea typeface="ＭＳ Ｐゴシック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396038" y="4843463"/>
            <a:ext cx="512762" cy="779462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6258437" y="683779"/>
            <a:ext cx="7393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i="1" dirty="0" err="1">
                <a:solidFill>
                  <a:srgbClr val="000000"/>
                </a:solidFill>
                <a:latin typeface="Times New Roman" charset="0"/>
              </a:rPr>
              <a:t>F</a:t>
            </a:r>
            <a:r>
              <a:rPr lang="en-US" altLang="en-US" sz="2400" baseline="-25000" dirty="0" err="1">
                <a:solidFill>
                  <a:srgbClr val="000000"/>
                </a:solidFill>
                <a:latin typeface="Times New Roman" charset="0"/>
              </a:rPr>
              <a:t>total</a:t>
            </a:r>
            <a:endParaRPr lang="en-US" altLang="en-US" sz="2400" dirty="0">
              <a:latin typeface="Times New Roman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255027" y="1212274"/>
            <a:ext cx="663575" cy="1588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6290001" y="1199575"/>
            <a:ext cx="4491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000000"/>
                </a:solidFill>
                <a:latin typeface="Times New Roman" charset="0"/>
              </a:rPr>
              <a:t> </a:t>
            </a:r>
            <a:r>
              <a:rPr lang="en-US" altLang="en-US" sz="2400" i="1">
                <a:solidFill>
                  <a:srgbClr val="000000"/>
                </a:solidFill>
                <a:latin typeface="Times New Roman" charset="0"/>
              </a:rPr>
              <a:t>A</a:t>
            </a:r>
            <a:endParaRPr lang="en-US" altLang="en-US" sz="2400" i="1">
              <a:latin typeface="Times New Roman" charset="0"/>
            </a:endParaRPr>
          </a:p>
        </p:txBody>
      </p:sp>
      <p:sp>
        <p:nvSpPr>
          <p:cNvPr id="47112" name="Rectangle 8"/>
          <p:cNvSpPr>
            <a:spLocks noChangeArrowheads="1"/>
          </p:cNvSpPr>
          <p:nvPr/>
        </p:nvSpPr>
        <p:spPr bwMode="auto">
          <a:xfrm>
            <a:off x="5388675" y="978045"/>
            <a:ext cx="3722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i="1">
                <a:solidFill>
                  <a:srgbClr val="000000"/>
                </a:solidFill>
                <a:latin typeface="Times New Roman" charset="0"/>
              </a:rPr>
              <a:t>P</a:t>
            </a:r>
            <a:endParaRPr lang="en-US" altLang="en-US" sz="2400" i="1">
              <a:latin typeface="Times New Roman" charset="0"/>
            </a:endParaRPr>
          </a:p>
        </p:txBody>
      </p:sp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5802591" y="976746"/>
            <a:ext cx="328034" cy="46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=</a:t>
            </a:r>
            <a:endParaRPr lang="en-US" altLang="en-US" sz="2400" dirty="0">
              <a:latin typeface="Times New Roman" charset="0"/>
            </a:endParaRPr>
          </a:p>
        </p:txBody>
      </p:sp>
      <p:sp>
        <p:nvSpPr>
          <p:cNvPr id="47114" name="Rectangle 10"/>
          <p:cNvSpPr>
            <a:spLocks noChangeArrowheads="1"/>
          </p:cNvSpPr>
          <p:nvPr/>
        </p:nvSpPr>
        <p:spPr bwMode="auto">
          <a:xfrm>
            <a:off x="5549833" y="2981106"/>
            <a:ext cx="5191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000000"/>
                </a:solidFill>
                <a:latin typeface="Times New Roman" charset="0"/>
              </a:rPr>
              <a:t>Δ</a:t>
            </a:r>
            <a:r>
              <a:rPr lang="en-US" altLang="en-US" sz="2400" i="1">
                <a:solidFill>
                  <a:srgbClr val="000000"/>
                </a:solidFill>
                <a:latin typeface="Times New Roman" charset="0"/>
              </a:rPr>
              <a:t>v</a:t>
            </a:r>
            <a:endParaRPr lang="en-US" altLang="en-US" sz="2400">
              <a:latin typeface="Times New Roman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5435534" y="3417668"/>
            <a:ext cx="663575" cy="1588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5503947" y="3346232"/>
            <a:ext cx="5267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000000"/>
                </a:solidFill>
                <a:latin typeface="Times New Roman" charset="0"/>
              </a:rPr>
              <a:t> Δ</a:t>
            </a:r>
            <a:r>
              <a:rPr lang="en-US" altLang="en-US" sz="2400" i="1">
                <a:solidFill>
                  <a:srgbClr val="000000"/>
                </a:solidFill>
                <a:latin typeface="Times New Roman" charset="0"/>
              </a:rPr>
              <a:t>t</a:t>
            </a:r>
            <a:endParaRPr lang="en-US" altLang="en-US" sz="2400" i="1">
              <a:latin typeface="Times New Roman" charset="0"/>
            </a:endParaRPr>
          </a:p>
        </p:txBody>
      </p:sp>
      <p:sp>
        <p:nvSpPr>
          <p:cNvPr id="47117" name="Rectangle 13"/>
          <p:cNvSpPr>
            <a:spLocks noChangeArrowheads="1"/>
          </p:cNvSpPr>
          <p:nvPr/>
        </p:nvSpPr>
        <p:spPr bwMode="auto">
          <a:xfrm>
            <a:off x="3702146" y="3160494"/>
            <a:ext cx="10823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i="1">
                <a:solidFill>
                  <a:srgbClr val="000000"/>
                </a:solidFill>
                <a:latin typeface="Times New Roman" charset="0"/>
              </a:rPr>
              <a:t>F</a:t>
            </a:r>
            <a:r>
              <a:rPr lang="en-US" altLang="en-US" sz="2400" baseline="-25000">
                <a:solidFill>
                  <a:srgbClr val="000000"/>
                </a:solidFill>
                <a:latin typeface="Times New Roman" charset="0"/>
              </a:rPr>
              <a:t>collision</a:t>
            </a:r>
            <a:endParaRPr lang="en-US" altLang="en-US" sz="2400" i="1">
              <a:latin typeface="Times New Roman" charset="0"/>
            </a:endParaRPr>
          </a:p>
        </p:txBody>
      </p:sp>
      <p:sp>
        <p:nvSpPr>
          <p:cNvPr id="47118" name="Rectangle 14"/>
          <p:cNvSpPr>
            <a:spLocks noChangeArrowheads="1"/>
          </p:cNvSpPr>
          <p:nvPr/>
        </p:nvSpPr>
        <p:spPr bwMode="auto">
          <a:xfrm>
            <a:off x="4708459" y="3168431"/>
            <a:ext cx="365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>
                <a:solidFill>
                  <a:srgbClr val="000000"/>
                </a:solidFill>
                <a:latin typeface="Times New Roman" charset="0"/>
              </a:rPr>
              <a:t>=</a:t>
            </a:r>
            <a:endParaRPr lang="en-US" altLang="en-US" sz="2400">
              <a:latin typeface="Times New Roman" charset="0"/>
            </a:endParaRPr>
          </a:p>
        </p:txBody>
      </p:sp>
      <p:sp>
        <p:nvSpPr>
          <p:cNvPr id="47119" name="Rectangle 15"/>
          <p:cNvSpPr>
            <a:spLocks noChangeArrowheads="1"/>
          </p:cNvSpPr>
          <p:nvPr/>
        </p:nvSpPr>
        <p:spPr bwMode="auto">
          <a:xfrm>
            <a:off x="4968687" y="3139857"/>
            <a:ext cx="4844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000000"/>
                </a:solidFill>
                <a:latin typeface="Times New Roman" charset="0"/>
              </a:rPr>
              <a:t> </a:t>
            </a:r>
            <a:r>
              <a:rPr lang="en-US" altLang="en-US" sz="2400" i="1">
                <a:solidFill>
                  <a:srgbClr val="000000"/>
                </a:solidFill>
                <a:latin typeface="Times New Roman" charset="0"/>
              </a:rPr>
              <a:t>m</a:t>
            </a:r>
            <a:endParaRPr lang="en-US" altLang="en-US" sz="2400" i="1">
              <a:latin typeface="Times New Roman" charset="0"/>
            </a:endParaRPr>
          </a:p>
        </p:txBody>
      </p:sp>
      <p:sp>
        <p:nvSpPr>
          <p:cNvPr id="47120" name="Rectangle 16"/>
          <p:cNvSpPr>
            <a:spLocks noChangeArrowheads="1"/>
          </p:cNvSpPr>
          <p:nvPr/>
        </p:nvSpPr>
        <p:spPr bwMode="auto">
          <a:xfrm>
            <a:off x="6956209" y="2979068"/>
            <a:ext cx="479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C00000"/>
                </a:solidFill>
                <a:latin typeface="Times New Roman" charset="0"/>
              </a:rPr>
              <a:t>2</a:t>
            </a:r>
            <a:r>
              <a:rPr lang="en-US" altLang="en-US" sz="2400" i="1">
                <a:solidFill>
                  <a:srgbClr val="C00000"/>
                </a:solidFill>
                <a:latin typeface="Times New Roman" charset="0"/>
              </a:rPr>
              <a:t>v</a:t>
            </a:r>
            <a:endParaRPr lang="en-US" altLang="en-US" sz="2400">
              <a:solidFill>
                <a:srgbClr val="C00000"/>
              </a:solidFill>
              <a:latin typeface="Times New Roman" charset="0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6873659" y="3415631"/>
            <a:ext cx="663575" cy="1587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122" name="Rectangle 18"/>
          <p:cNvSpPr>
            <a:spLocks noChangeArrowheads="1"/>
          </p:cNvSpPr>
          <p:nvPr/>
        </p:nvSpPr>
        <p:spPr bwMode="auto">
          <a:xfrm>
            <a:off x="6942072" y="3344193"/>
            <a:ext cx="5267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C00000"/>
                </a:solidFill>
                <a:latin typeface="Times New Roman" charset="0"/>
              </a:rPr>
              <a:t> Δ</a:t>
            </a:r>
            <a:r>
              <a:rPr lang="en-US" altLang="en-US" sz="2400" i="1">
                <a:solidFill>
                  <a:srgbClr val="C00000"/>
                </a:solidFill>
                <a:latin typeface="Times New Roman" charset="0"/>
              </a:rPr>
              <a:t>t</a:t>
            </a:r>
          </a:p>
        </p:txBody>
      </p:sp>
      <p:sp>
        <p:nvSpPr>
          <p:cNvPr id="47123" name="Rectangle 19"/>
          <p:cNvSpPr>
            <a:spLocks noChangeArrowheads="1"/>
          </p:cNvSpPr>
          <p:nvPr/>
        </p:nvSpPr>
        <p:spPr bwMode="auto">
          <a:xfrm>
            <a:off x="6144995" y="3164805"/>
            <a:ext cx="363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>
                <a:solidFill>
                  <a:srgbClr val="000000"/>
                </a:solidFill>
                <a:latin typeface="Times New Roman" charset="0"/>
              </a:rPr>
              <a:t>=</a:t>
            </a:r>
            <a:endParaRPr lang="en-US" altLang="en-US" sz="2400">
              <a:latin typeface="Times New Roman" charset="0"/>
            </a:endParaRPr>
          </a:p>
        </p:txBody>
      </p:sp>
      <p:sp>
        <p:nvSpPr>
          <p:cNvPr id="47124" name="Rectangle 20"/>
          <p:cNvSpPr>
            <a:spLocks noChangeArrowheads="1"/>
          </p:cNvSpPr>
          <p:nvPr/>
        </p:nvSpPr>
        <p:spPr bwMode="auto">
          <a:xfrm>
            <a:off x="6404433" y="3137818"/>
            <a:ext cx="484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C00000"/>
                </a:solidFill>
                <a:latin typeface="Times New Roman" charset="0"/>
              </a:rPr>
              <a:t> </a:t>
            </a:r>
            <a:r>
              <a:rPr lang="en-US" altLang="en-US" sz="2400" i="1">
                <a:solidFill>
                  <a:srgbClr val="C00000"/>
                </a:solidFill>
                <a:latin typeface="Times New Roman" charset="0"/>
              </a:rPr>
              <a:t>m</a:t>
            </a:r>
          </a:p>
        </p:txBody>
      </p:sp>
      <p:sp>
        <p:nvSpPr>
          <p:cNvPr id="47125" name="TextBox 22"/>
          <p:cNvSpPr txBox="1">
            <a:spLocks noChangeArrowheads="1"/>
          </p:cNvSpPr>
          <p:nvPr/>
        </p:nvSpPr>
        <p:spPr bwMode="auto">
          <a:xfrm>
            <a:off x="662566" y="3818860"/>
            <a:ext cx="1105318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r>
              <a:rPr lang="en-US" altLang="en-US" sz="2400" dirty="0">
                <a:latin typeface="Times New Roman" charset="0"/>
              </a:rPr>
              <a:t>If particles move at </a:t>
            </a:r>
            <a:r>
              <a:rPr lang="en-US" altLang="en-US" sz="2400" i="1" dirty="0">
                <a:latin typeface="Times New Roman" charset="0"/>
              </a:rPr>
              <a:t>v, then </a:t>
            </a:r>
            <a:r>
              <a:rPr lang="en-US" altLang="en-US" sz="2400" i="1" dirty="0" err="1">
                <a:latin typeface="Times New Roman" charset="0"/>
              </a:rPr>
              <a:t>v</a:t>
            </a:r>
            <a:r>
              <a:rPr lang="en-US" altLang="en-US" sz="2400" dirty="0" err="1">
                <a:latin typeface="Times New Roman" charset="0"/>
              </a:rPr>
              <a:t>Δ</a:t>
            </a:r>
            <a:r>
              <a:rPr lang="en-US" altLang="en-US" sz="2400" i="1" dirty="0" err="1">
                <a:latin typeface="Times New Roman" charset="0"/>
              </a:rPr>
              <a:t>t</a:t>
            </a:r>
            <a:r>
              <a:rPr lang="en-US" altLang="en-US" sz="2400" dirty="0">
                <a:latin typeface="Times New Roman" charset="0"/>
              </a:rPr>
              <a:t> is the maximum distance they can be away from a surface to hit it within </a:t>
            </a:r>
            <a:r>
              <a:rPr lang="en-US" altLang="en-US" sz="2400" dirty="0" err="1">
                <a:latin typeface="Times New Roman" charset="0"/>
              </a:rPr>
              <a:t>Δ</a:t>
            </a:r>
            <a:r>
              <a:rPr lang="en-US" altLang="en-US" sz="2400" i="1" dirty="0" err="1">
                <a:latin typeface="Times New Roman" charset="0"/>
              </a:rPr>
              <a:t>t</a:t>
            </a:r>
            <a:r>
              <a:rPr lang="en-US" altLang="en-US" sz="2400" i="1" dirty="0">
                <a:latin typeface="Times New Roman" charset="0"/>
              </a:rPr>
              <a:t>. </a:t>
            </a:r>
            <a:r>
              <a:rPr lang="en-US" altLang="en-US" sz="2400" dirty="0">
                <a:latin typeface="Times New Roman" charset="0"/>
              </a:rPr>
              <a:t>Consequently, the number of collisions </a:t>
            </a:r>
            <a:r>
              <a:rPr lang="en-US" altLang="en-US" sz="2400" dirty="0"/>
              <a:t>∝ </a:t>
            </a:r>
            <a:r>
              <a:rPr lang="en-US" altLang="en-US" sz="2400" dirty="0">
                <a:latin typeface="Times New Roman" charset="0"/>
              </a:rPr>
              <a:t>number of particles within </a:t>
            </a:r>
            <a:r>
              <a:rPr lang="en-US" altLang="en-US" sz="2400" i="1" dirty="0" err="1">
                <a:latin typeface="Times New Roman" charset="0"/>
              </a:rPr>
              <a:t>v</a:t>
            </a:r>
            <a:r>
              <a:rPr lang="en-US" altLang="en-US" sz="2400" dirty="0" err="1">
                <a:latin typeface="Times New Roman" charset="0"/>
              </a:rPr>
              <a:t>Δ</a:t>
            </a:r>
            <a:r>
              <a:rPr lang="en-US" altLang="en-US" sz="2400" i="1" dirty="0" err="1">
                <a:latin typeface="Times New Roman" charset="0"/>
              </a:rPr>
              <a:t>t</a:t>
            </a:r>
            <a:r>
              <a:rPr lang="en-US" altLang="en-US" sz="2400" i="1" dirty="0">
                <a:latin typeface="Times New Roman" charset="0"/>
              </a:rPr>
              <a:t> </a:t>
            </a:r>
            <a:r>
              <a:rPr lang="en-US" altLang="en-US" sz="2400" dirty="0">
                <a:latin typeface="Times New Roman" charset="0"/>
              </a:rPr>
              <a:t>of a wall.</a:t>
            </a:r>
          </a:p>
        </p:txBody>
      </p:sp>
      <p:sp>
        <p:nvSpPr>
          <p:cNvPr id="47127" name="Rectangle 28"/>
          <p:cNvSpPr>
            <a:spLocks noChangeArrowheads="1"/>
          </p:cNvSpPr>
          <p:nvPr/>
        </p:nvSpPr>
        <p:spPr bwMode="auto">
          <a:xfrm>
            <a:off x="4679951" y="4953001"/>
            <a:ext cx="17367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dirty="0"/>
              <a:t>∝ </a:t>
            </a:r>
            <a:r>
              <a:rPr lang="en-US" altLang="en-US" sz="2400" i="1" dirty="0" err="1">
                <a:solidFill>
                  <a:srgbClr val="C00000"/>
                </a:solidFill>
                <a:latin typeface="Times New Roman" charset="0"/>
              </a:rPr>
              <a:t>v</a:t>
            </a:r>
            <a:r>
              <a:rPr lang="en-US" altLang="en-US" sz="2400" dirty="0" err="1">
                <a:solidFill>
                  <a:srgbClr val="C00000"/>
                </a:solidFill>
                <a:latin typeface="Times New Roman" charset="0"/>
              </a:rPr>
              <a:t>Δ</a:t>
            </a:r>
            <a:r>
              <a:rPr lang="en-US" altLang="en-US" sz="2400" i="1" dirty="0" err="1">
                <a:solidFill>
                  <a:srgbClr val="C00000"/>
                </a:solidFill>
                <a:latin typeface="Times New Roman" charset="0"/>
              </a:rPr>
              <a:t>t</a:t>
            </a:r>
            <a:r>
              <a:rPr lang="en-US" altLang="en-US" sz="2400" i="1" dirty="0">
                <a:solidFill>
                  <a:srgbClr val="C00000"/>
                </a:solidFill>
                <a:latin typeface="Times New Roman" charset="0"/>
              </a:rPr>
              <a:t> </a:t>
            </a:r>
            <a:r>
              <a:rPr lang="en-GB" altLang="en-US" sz="2400" dirty="0">
                <a:solidFill>
                  <a:srgbClr val="C00000"/>
                </a:solidFill>
                <a:latin typeface="Times New Roman" charset="0"/>
                <a:sym typeface="Symbol" charset="2"/>
              </a:rPr>
              <a:t> </a:t>
            </a:r>
            <a:r>
              <a:rPr lang="en-US" altLang="en-US" sz="2400" i="1" dirty="0">
                <a:solidFill>
                  <a:srgbClr val="C00000"/>
                </a:solidFill>
                <a:latin typeface="Times New Roman" charset="0"/>
              </a:rPr>
              <a:t>A</a:t>
            </a:r>
            <a:r>
              <a:rPr lang="en-US" altLang="en-US" sz="2400" i="1" dirty="0">
                <a:solidFill>
                  <a:srgbClr val="000000"/>
                </a:solidFill>
                <a:latin typeface="Times New Roman" charset="0"/>
              </a:rPr>
              <a:t> </a:t>
            </a:r>
            <a:r>
              <a:rPr lang="en-GB" altLang="en-US" sz="2400" dirty="0">
                <a:latin typeface="Times New Roman" charset="0"/>
                <a:sym typeface="Symbol" charset="2"/>
              </a:rPr>
              <a:t></a:t>
            </a:r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  </a:t>
            </a:r>
          </a:p>
        </p:txBody>
      </p:sp>
      <p:sp>
        <p:nvSpPr>
          <p:cNvPr id="47128" name="Rectangle 30"/>
          <p:cNvSpPr>
            <a:spLocks noChangeArrowheads="1"/>
          </p:cNvSpPr>
          <p:nvPr/>
        </p:nvSpPr>
        <p:spPr bwMode="auto">
          <a:xfrm>
            <a:off x="6499225" y="4773614"/>
            <a:ext cx="3381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accent2"/>
                </a:solidFill>
                <a:latin typeface="Times New Roman" charset="0"/>
              </a:rPr>
              <a:t>n</a:t>
            </a:r>
          </a:p>
        </p:txBody>
      </p:sp>
      <p:sp>
        <p:nvSpPr>
          <p:cNvPr id="47129" name="Rectangle 32"/>
          <p:cNvSpPr>
            <a:spLocks noChangeArrowheads="1"/>
          </p:cNvSpPr>
          <p:nvPr/>
        </p:nvSpPr>
        <p:spPr bwMode="auto">
          <a:xfrm>
            <a:off x="6470903" y="5119689"/>
            <a:ext cx="4074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chemeClr val="accent2"/>
                </a:solidFill>
                <a:latin typeface="Times New Roman" charset="0"/>
              </a:rPr>
              <a:t>V</a:t>
            </a:r>
            <a:endParaRPr lang="en-US" altLang="en-US" sz="2400" i="1" dirty="0">
              <a:solidFill>
                <a:schemeClr val="accent2"/>
              </a:solidFill>
              <a:latin typeface="Times New Roman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6426201" y="5199064"/>
            <a:ext cx="461963" cy="1587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697663" y="5303838"/>
            <a:ext cx="13208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chemeClr val="accent2"/>
                </a:solidFill>
                <a:cs typeface="Arial Unicode MS"/>
              </a:rPr>
              <a:t>Density of particles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065714" y="5326278"/>
            <a:ext cx="95417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rgbClr val="C00000"/>
                </a:solidFill>
                <a:cs typeface="Arial Unicode MS"/>
              </a:rPr>
              <a:t>Volume</a:t>
            </a:r>
          </a:p>
        </p:txBody>
      </p:sp>
      <p:sp>
        <p:nvSpPr>
          <p:cNvPr id="39" name="Rectangle 9">
            <a:extLst>
              <a:ext uri="{FF2B5EF4-FFF2-40B4-BE49-F238E27FC236}">
                <a16:creationId xmlns:a16="http://schemas.microsoft.com/office/drawing/2014/main" id="{468167B0-53BB-462B-A90B-1A793FFDBC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566" y="540217"/>
            <a:ext cx="467836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Description of macroscopic pressure with collisions of gas molecules with the surfaces of their container.</a:t>
            </a:r>
            <a:endParaRPr lang="en-US" altLang="en-US" sz="2400" dirty="0">
              <a:latin typeface="Times New Roman" charset="0"/>
            </a:endParaRPr>
          </a:p>
        </p:txBody>
      </p:sp>
      <p:sp>
        <p:nvSpPr>
          <p:cNvPr id="42" name="Rectangle 9">
            <a:extLst>
              <a:ext uri="{FF2B5EF4-FFF2-40B4-BE49-F238E27FC236}">
                <a16:creationId xmlns:a16="http://schemas.microsoft.com/office/drawing/2014/main" id="{0553559D-E294-4FEC-9C31-C98CB26F0A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566" y="1867473"/>
            <a:ext cx="108661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i="1" dirty="0" err="1">
                <a:solidFill>
                  <a:srgbClr val="000000"/>
                </a:solidFill>
                <a:latin typeface="Times New Roman" charset="0"/>
              </a:rPr>
              <a:t>F</a:t>
            </a:r>
            <a:r>
              <a:rPr lang="en-US" altLang="en-US" sz="2400" baseline="-25000" dirty="0" err="1">
                <a:solidFill>
                  <a:srgbClr val="000000"/>
                </a:solidFill>
                <a:latin typeface="Times New Roman" charset="0"/>
              </a:rPr>
              <a:t>total</a:t>
            </a:r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 = force of each collision ×frequency of collisions with surface</a:t>
            </a:r>
            <a:endParaRPr lang="en-US" altLang="en-US" sz="2400" dirty="0">
              <a:latin typeface="Times New Roman" charset="0"/>
            </a:endParaRPr>
          </a:p>
        </p:txBody>
      </p:sp>
      <p:sp>
        <p:nvSpPr>
          <p:cNvPr id="44" name="Rectangle 9">
            <a:extLst>
              <a:ext uri="{FF2B5EF4-FFF2-40B4-BE49-F238E27FC236}">
                <a16:creationId xmlns:a16="http://schemas.microsoft.com/office/drawing/2014/main" id="{A9511565-6062-4468-8BDF-C03CAD0C30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566" y="3156040"/>
            <a:ext cx="3161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Force of each collision </a:t>
            </a:r>
            <a:endParaRPr lang="en-US" altLang="en-US" sz="2400" dirty="0">
              <a:latin typeface="Times New Roman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7C0C6F-CD11-4AB0-8C5B-596A9210A204}"/>
              </a:ext>
            </a:extLst>
          </p:cNvPr>
          <p:cNvSpPr txBox="1"/>
          <p:nvPr/>
        </p:nvSpPr>
        <p:spPr>
          <a:xfrm>
            <a:off x="662566" y="2489111"/>
            <a:ext cx="6956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Newton’s Second Law: Force =</a:t>
            </a:r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C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</a:t>
            </a:r>
            <a:r>
              <a:rPr lang="en-US" alt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C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acceleration</a:t>
            </a: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9">
            <a:extLst>
              <a:ext uri="{FF2B5EF4-FFF2-40B4-BE49-F238E27FC236}">
                <a16:creationId xmlns:a16="http://schemas.microsoft.com/office/drawing/2014/main" id="{16DA8A63-AD8C-4B12-A087-13C84E7B5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1371" y="3141216"/>
            <a:ext cx="45629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for a straight line elastic collision </a:t>
            </a:r>
            <a:endParaRPr lang="en-US" altLang="en-US" sz="2400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42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5" descr="5-39,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190" y="815401"/>
            <a:ext cx="4756150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Picture 6" descr="5-39,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190" y="2985584"/>
            <a:ext cx="2652712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92">
            <a:extLst>
              <a:ext uri="{FF2B5EF4-FFF2-40B4-BE49-F238E27FC236}">
                <a16:creationId xmlns:a16="http://schemas.microsoft.com/office/drawing/2014/main" id="{59C30885-7EA4-488D-8B82-0B3274356D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7061" y="4655675"/>
            <a:ext cx="1476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b="1" i="1" dirty="0">
                <a:latin typeface="Times New Roman" charset="0"/>
              </a:rPr>
              <a:t>PV = </a:t>
            </a:r>
            <a:r>
              <a:rPr lang="en-US" altLang="en-US" sz="2400" b="1" i="1" dirty="0" err="1">
                <a:latin typeface="Times New Roman" charset="0"/>
              </a:rPr>
              <a:t>nRT</a:t>
            </a:r>
            <a:endParaRPr lang="en-US" altLang="en-US" sz="2400" b="1" dirty="0">
              <a:latin typeface="Times New Roman" charset="0"/>
            </a:endParaRPr>
          </a:p>
        </p:txBody>
      </p:sp>
      <p:pic>
        <p:nvPicPr>
          <p:cNvPr id="7" name="Picture 7" descr="5-39,3.jpg">
            <a:extLst>
              <a:ext uri="{FF2B5EF4-FFF2-40B4-BE49-F238E27FC236}">
                <a16:creationId xmlns:a16="http://schemas.microsoft.com/office/drawing/2014/main" id="{CE8E4901-E770-48C2-94B3-59D4E6D7D1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10" y="1285304"/>
            <a:ext cx="173672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5-39,4.jpg">
            <a:extLst>
              <a:ext uri="{FF2B5EF4-FFF2-40B4-BE49-F238E27FC236}">
                <a16:creationId xmlns:a16="http://schemas.microsoft.com/office/drawing/2014/main" id="{CBAED36C-EEC6-43F0-AC82-F9903DF89D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10" y="2648388"/>
            <a:ext cx="21209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C955922-6327-4618-AC0D-EDDFDD8C1799}"/>
              </a:ext>
            </a:extLst>
          </p:cNvPr>
          <p:cNvSpPr txBox="1"/>
          <p:nvPr/>
        </p:nvSpPr>
        <p:spPr>
          <a:xfrm>
            <a:off x="6483382" y="1780023"/>
            <a:ext cx="1846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(kinetic energy of particles)</a:t>
            </a:r>
          </a:p>
        </p:txBody>
      </p:sp>
    </p:spTree>
    <p:extLst>
      <p:ext uri="{BB962C8B-B14F-4D97-AF65-F5344CB8AC3E}">
        <p14:creationId xmlns:p14="http://schemas.microsoft.com/office/powerpoint/2010/main" val="2363901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4"/>
          <p:cNvSpPr>
            <a:spLocks noGrp="1"/>
          </p:cNvSpPr>
          <p:nvPr>
            <p:ph type="title"/>
          </p:nvPr>
        </p:nvSpPr>
        <p:spPr>
          <a:xfrm>
            <a:off x="609600" y="466871"/>
            <a:ext cx="10972800" cy="681037"/>
          </a:xfrm>
        </p:spPr>
        <p:txBody>
          <a:bodyPr/>
          <a:lstStyle/>
          <a:p>
            <a:pPr algn="l" eaLnBrk="1" hangingPunct="1"/>
            <a:r>
              <a:rPr lang="en-US" altLang="en-US" sz="2400" b="1" dirty="0">
                <a:solidFill>
                  <a:srgbClr val="FF0000"/>
                </a:solidFill>
                <a:latin typeface="Bookman Old Style" panose="02050604050505020204" pitchFamily="18" charset="0"/>
                <a:ea typeface="ＭＳ Ｐゴシック" charset="-128"/>
                <a:cs typeface="Arial Unicode MS" charset="0"/>
              </a:rPr>
              <a:t>Temperature and Molecular Velocity and Mass</a:t>
            </a:r>
          </a:p>
        </p:txBody>
      </p:sp>
      <p:sp>
        <p:nvSpPr>
          <p:cNvPr id="50179" name="TextBox 5"/>
          <p:cNvSpPr txBox="1">
            <a:spLocks noChangeArrowheads="1"/>
          </p:cNvSpPr>
          <p:nvPr/>
        </p:nvSpPr>
        <p:spPr bwMode="auto">
          <a:xfrm>
            <a:off x="609600" y="1120055"/>
            <a:ext cx="113027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dirty="0">
                <a:latin typeface="Times New Roman" charset="0"/>
              </a:rPr>
              <a:t>Particles of different masses have the same average kinetic energy at a given temperature</a:t>
            </a:r>
          </a:p>
        </p:txBody>
      </p:sp>
      <p:sp>
        <p:nvSpPr>
          <p:cNvPr id="50180" name="Rectangle 6"/>
          <p:cNvSpPr>
            <a:spLocks noChangeArrowheads="1"/>
          </p:cNvSpPr>
          <p:nvPr/>
        </p:nvSpPr>
        <p:spPr bwMode="auto">
          <a:xfrm>
            <a:off x="617496" y="2111892"/>
            <a:ext cx="22573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i="1" dirty="0" err="1">
                <a:solidFill>
                  <a:srgbClr val="000000"/>
                </a:solidFill>
                <a:latin typeface="Times New Roman" charset="0"/>
              </a:rPr>
              <a:t>KE</a:t>
            </a:r>
            <a:r>
              <a:rPr lang="en-US" altLang="en-US" sz="2400" i="1" baseline="-25000" dirty="0" err="1">
                <a:solidFill>
                  <a:srgbClr val="000000"/>
                </a:solidFill>
                <a:latin typeface="Times New Roman" charset="0"/>
              </a:rPr>
              <a:t>average</a:t>
            </a:r>
            <a:r>
              <a:rPr lang="en-US" altLang="en-US" sz="2400" i="1" baseline="-25000" dirty="0">
                <a:solidFill>
                  <a:srgbClr val="000000"/>
                </a:solidFill>
                <a:latin typeface="Times New Roman" charset="0"/>
              </a:rPr>
              <a:t> per particle</a:t>
            </a:r>
            <a:endParaRPr lang="en-US" altLang="en-US" sz="2400" i="1" baseline="-25000" dirty="0">
              <a:latin typeface="Times New Roman" charset="0"/>
            </a:endParaRPr>
          </a:p>
        </p:txBody>
      </p:sp>
      <p:sp>
        <p:nvSpPr>
          <p:cNvPr id="50181" name="Rectangle 7"/>
          <p:cNvSpPr>
            <a:spLocks noChangeArrowheads="1"/>
          </p:cNvSpPr>
          <p:nvPr/>
        </p:nvSpPr>
        <p:spPr bwMode="auto">
          <a:xfrm>
            <a:off x="2848247" y="2107504"/>
            <a:ext cx="3635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=</a:t>
            </a:r>
            <a:endParaRPr lang="en-US" altLang="en-US" sz="2400" dirty="0">
              <a:latin typeface="Times New Roman" charset="0"/>
            </a:endParaRPr>
          </a:p>
        </p:txBody>
      </p:sp>
      <p:sp>
        <p:nvSpPr>
          <p:cNvPr id="50182" name="Rectangle 8"/>
          <p:cNvSpPr>
            <a:spLocks noChangeArrowheads="1"/>
          </p:cNvSpPr>
          <p:nvPr/>
        </p:nvSpPr>
        <p:spPr bwMode="auto">
          <a:xfrm>
            <a:off x="3297511" y="1921767"/>
            <a:ext cx="3381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1</a:t>
            </a:r>
            <a:endParaRPr lang="en-US" altLang="en-US" sz="2400" dirty="0">
              <a:latin typeface="Times New Roman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3256236" y="2348803"/>
            <a:ext cx="420687" cy="1588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184" name="Rectangle 10"/>
          <p:cNvSpPr>
            <a:spLocks noChangeArrowheads="1"/>
          </p:cNvSpPr>
          <p:nvPr/>
        </p:nvSpPr>
        <p:spPr bwMode="auto">
          <a:xfrm>
            <a:off x="3258829" y="2312292"/>
            <a:ext cx="4154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000000"/>
                </a:solidFill>
                <a:latin typeface="Times New Roman" charset="0"/>
              </a:rPr>
              <a:t> 2</a:t>
            </a:r>
            <a:endParaRPr lang="en-US" altLang="en-US" sz="2400" i="1">
              <a:latin typeface="Times New Roman" charset="0"/>
            </a:endParaRPr>
          </a:p>
        </p:txBody>
      </p:sp>
      <p:sp>
        <p:nvSpPr>
          <p:cNvPr id="50185" name="Rectangle 11"/>
          <p:cNvSpPr>
            <a:spLocks noChangeArrowheads="1"/>
          </p:cNvSpPr>
          <p:nvPr/>
        </p:nvSpPr>
        <p:spPr bwMode="auto">
          <a:xfrm>
            <a:off x="3625642" y="2094804"/>
            <a:ext cx="723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 </a:t>
            </a:r>
            <a:r>
              <a:rPr lang="en-US" altLang="en-US" sz="2400" i="1" dirty="0">
                <a:solidFill>
                  <a:srgbClr val="000000"/>
                </a:solidFill>
                <a:latin typeface="Times New Roman" charset="0"/>
              </a:rPr>
              <a:t>mv</a:t>
            </a:r>
            <a:r>
              <a:rPr lang="en-US" altLang="en-US" sz="2400" baseline="30000" dirty="0">
                <a:solidFill>
                  <a:srgbClr val="000000"/>
                </a:solidFill>
                <a:latin typeface="Times New Roman" charset="0"/>
              </a:rPr>
              <a:t>2</a:t>
            </a:r>
            <a:endParaRPr lang="en-US" altLang="en-US" sz="2400" i="1" dirty="0">
              <a:latin typeface="Times New Roman" charset="0"/>
            </a:endParaRPr>
          </a:p>
        </p:txBody>
      </p:sp>
      <p:sp>
        <p:nvSpPr>
          <p:cNvPr id="50186" name="TextBox 14"/>
          <p:cNvSpPr txBox="1">
            <a:spLocks noChangeArrowheads="1"/>
          </p:cNvSpPr>
          <p:nvPr/>
        </p:nvSpPr>
        <p:spPr bwMode="auto">
          <a:xfrm>
            <a:off x="609600" y="3188453"/>
            <a:ext cx="10704844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b="1" dirty="0">
                <a:latin typeface="Times New Roman" charset="0"/>
              </a:rPr>
              <a:t>In a gas at a given temperature, lighter particles travel faster (on average) than heavier ones</a:t>
            </a:r>
          </a:p>
        </p:txBody>
      </p:sp>
      <p:sp>
        <p:nvSpPr>
          <p:cNvPr id="50187" name="Rectangle 15"/>
          <p:cNvSpPr>
            <a:spLocks noChangeArrowheads="1"/>
          </p:cNvSpPr>
          <p:nvPr/>
        </p:nvSpPr>
        <p:spPr bwMode="auto">
          <a:xfrm>
            <a:off x="609600" y="4434798"/>
            <a:ext cx="7826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i="1">
                <a:solidFill>
                  <a:srgbClr val="000000"/>
                </a:solidFill>
                <a:latin typeface="Times New Roman" charset="0"/>
              </a:rPr>
              <a:t>u</a:t>
            </a:r>
            <a:r>
              <a:rPr lang="en-US" altLang="en-US" sz="2400" baseline="-25000">
                <a:solidFill>
                  <a:srgbClr val="000000"/>
                </a:solidFill>
                <a:latin typeface="Times New Roman" charset="0"/>
              </a:rPr>
              <a:t>rms</a:t>
            </a:r>
            <a:endParaRPr lang="en-US" altLang="en-US" sz="2400" i="1">
              <a:latin typeface="Times New Roman" charset="0"/>
            </a:endParaRPr>
          </a:p>
        </p:txBody>
      </p:sp>
      <p:sp>
        <p:nvSpPr>
          <p:cNvPr id="50188" name="Rectangle 16"/>
          <p:cNvSpPr>
            <a:spLocks noChangeArrowheads="1"/>
          </p:cNvSpPr>
          <p:nvPr/>
        </p:nvSpPr>
        <p:spPr bwMode="auto">
          <a:xfrm>
            <a:off x="1236661" y="4442736"/>
            <a:ext cx="3635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>
                <a:solidFill>
                  <a:srgbClr val="000000"/>
                </a:solidFill>
                <a:latin typeface="Times New Roman" charset="0"/>
              </a:rPr>
              <a:t>=</a:t>
            </a:r>
            <a:endParaRPr lang="en-US" altLang="en-US" sz="2400">
              <a:latin typeface="Times New Roman" charset="0"/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1776412" y="4433211"/>
            <a:ext cx="646113" cy="504825"/>
          </a:xfrm>
          <a:custGeom>
            <a:avLst/>
            <a:gdLst>
              <a:gd name="connsiteX0" fmla="*/ 0 w 646938"/>
              <a:gd name="connsiteY0" fmla="*/ 359450 h 515211"/>
              <a:gd name="connsiteX1" fmla="*/ 83862 w 646938"/>
              <a:gd name="connsiteY1" fmla="*/ 515211 h 515211"/>
              <a:gd name="connsiteX2" fmla="*/ 143764 w 646938"/>
              <a:gd name="connsiteY2" fmla="*/ 0 h 515211"/>
              <a:gd name="connsiteX3" fmla="*/ 646938 w 646938"/>
              <a:gd name="connsiteY3" fmla="*/ 0 h 5152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938" h="515211">
                <a:moveTo>
                  <a:pt x="0" y="359450"/>
                </a:moveTo>
                <a:lnTo>
                  <a:pt x="83862" y="515211"/>
                </a:lnTo>
                <a:lnTo>
                  <a:pt x="143764" y="0"/>
                </a:lnTo>
                <a:lnTo>
                  <a:pt x="646938" y="0"/>
                </a:lnTo>
              </a:path>
            </a:pathLst>
          </a:custGeom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0190" name="Rectangle 18"/>
          <p:cNvSpPr>
            <a:spLocks noChangeArrowheads="1"/>
          </p:cNvSpPr>
          <p:nvPr/>
        </p:nvSpPr>
        <p:spPr bwMode="auto">
          <a:xfrm>
            <a:off x="1803400" y="4490360"/>
            <a:ext cx="7842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i="1">
                <a:solidFill>
                  <a:srgbClr val="000000"/>
                </a:solidFill>
                <a:latin typeface="Times New Roman" charset="0"/>
              </a:rPr>
              <a:t>u</a:t>
            </a:r>
            <a:r>
              <a:rPr lang="en-US" altLang="en-US" sz="2400" baseline="30000">
                <a:solidFill>
                  <a:srgbClr val="000000"/>
                </a:solidFill>
                <a:latin typeface="Times New Roman" charset="0"/>
              </a:rPr>
              <a:t>2</a:t>
            </a:r>
            <a:endParaRPr lang="en-US" altLang="en-US" sz="2400" i="1">
              <a:latin typeface="Times New Roman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1995487" y="4552272"/>
            <a:ext cx="354013" cy="0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7">
            <a:extLst>
              <a:ext uri="{FF2B5EF4-FFF2-40B4-BE49-F238E27FC236}">
                <a16:creationId xmlns:a16="http://schemas.microsoft.com/office/drawing/2014/main" id="{A43ECCE7-4D73-454D-967A-92992000AA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5619" y="2094804"/>
            <a:ext cx="3635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=</a:t>
            </a:r>
            <a:endParaRPr lang="en-US" altLang="en-US" sz="2400" dirty="0">
              <a:latin typeface="Times New Roman" charset="0"/>
            </a:endParaRPr>
          </a:p>
        </p:txBody>
      </p:sp>
      <p:sp>
        <p:nvSpPr>
          <p:cNvPr id="19" name="Rectangle 8">
            <a:extLst>
              <a:ext uri="{FF2B5EF4-FFF2-40B4-BE49-F238E27FC236}">
                <a16:creationId xmlns:a16="http://schemas.microsoft.com/office/drawing/2014/main" id="{BFDE0891-6D15-41F6-9927-FE4E47584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5521" y="1921767"/>
            <a:ext cx="3385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3</a:t>
            </a:r>
            <a:endParaRPr lang="en-US" altLang="en-US" sz="2400" dirty="0">
              <a:latin typeface="Times New Roman" charset="0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8CF2C13-2BF0-4C9F-AE56-6980E267BE05}"/>
              </a:ext>
            </a:extLst>
          </p:cNvPr>
          <p:cNvCxnSpPr/>
          <p:nvPr/>
        </p:nvCxnSpPr>
        <p:spPr>
          <a:xfrm>
            <a:off x="4674455" y="2348803"/>
            <a:ext cx="420687" cy="1588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Rectangle 10">
            <a:extLst>
              <a:ext uri="{FF2B5EF4-FFF2-40B4-BE49-F238E27FC236}">
                <a16:creationId xmlns:a16="http://schemas.microsoft.com/office/drawing/2014/main" id="{76B45658-5425-4300-BA30-8F0157414D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7048" y="2312292"/>
            <a:ext cx="4154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rgbClr val="000000"/>
                </a:solidFill>
                <a:latin typeface="Times New Roman" charset="0"/>
              </a:rPr>
              <a:t> 2</a:t>
            </a:r>
            <a:endParaRPr lang="en-US" altLang="en-US" sz="2400" i="1">
              <a:latin typeface="Times New Roman" charset="0"/>
            </a:endParaRPr>
          </a:p>
        </p:txBody>
      </p:sp>
      <p:sp>
        <p:nvSpPr>
          <p:cNvPr id="24" name="Rectangle 11">
            <a:extLst>
              <a:ext uri="{FF2B5EF4-FFF2-40B4-BE49-F238E27FC236}">
                <a16:creationId xmlns:a16="http://schemas.microsoft.com/office/drawing/2014/main" id="{7237AAE7-6890-4A64-BDF9-2F0A381F69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0805" y="2094804"/>
            <a:ext cx="5693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 </a:t>
            </a:r>
            <a:r>
              <a:rPr lang="en-US" altLang="en-US" sz="2400" i="1" dirty="0" err="1">
                <a:solidFill>
                  <a:srgbClr val="000000"/>
                </a:solidFill>
                <a:latin typeface="Times New Roman" charset="0"/>
              </a:rPr>
              <a:t>kT</a:t>
            </a:r>
            <a:endParaRPr lang="en-US" altLang="en-US" sz="2400" i="1" dirty="0">
              <a:latin typeface="Times New Roman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5485E26-1F4A-427E-8E21-B981CF0E9679}"/>
              </a:ext>
            </a:extLst>
          </p:cNvPr>
          <p:cNvSpPr txBox="1"/>
          <p:nvPr/>
        </p:nvSpPr>
        <p:spPr>
          <a:xfrm>
            <a:off x="6306537" y="2164137"/>
            <a:ext cx="2627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i="1" dirty="0"/>
              <a:t>k</a:t>
            </a:r>
            <a:r>
              <a:rPr lang="en-CA" dirty="0"/>
              <a:t> = Boltzmann constant</a:t>
            </a:r>
          </a:p>
        </p:txBody>
      </p:sp>
      <p:pic>
        <p:nvPicPr>
          <p:cNvPr id="25" name="Picture 6" descr="5-42,1.jpg">
            <a:extLst>
              <a:ext uri="{FF2B5EF4-FFF2-40B4-BE49-F238E27FC236}">
                <a16:creationId xmlns:a16="http://schemas.microsoft.com/office/drawing/2014/main" id="{AC37E956-98B7-43AB-AC1F-DB5E26DA9A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707" y="4418129"/>
            <a:ext cx="2376488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7" descr="5-42,2.jpg">
            <a:extLst>
              <a:ext uri="{FF2B5EF4-FFF2-40B4-BE49-F238E27FC236}">
                <a16:creationId xmlns:a16="http://schemas.microsoft.com/office/drawing/2014/main" id="{6F308A10-4756-4B58-8375-EEC9394BE7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537" y="4549099"/>
            <a:ext cx="2378075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11">
            <a:extLst>
              <a:ext uri="{FF2B5EF4-FFF2-40B4-BE49-F238E27FC236}">
                <a16:creationId xmlns:a16="http://schemas.microsoft.com/office/drawing/2014/main" id="{993E8454-B0BF-4C81-8BF1-D940B01939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5193134"/>
            <a:ext cx="22300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rgbClr val="000000"/>
                </a:solidFill>
                <a:latin typeface="Times New Roman" charset="0"/>
              </a:rPr>
              <a:t> </a:t>
            </a:r>
            <a:r>
              <a:rPr lang="en-US" altLang="en-US" sz="2400" i="1" dirty="0">
                <a:solidFill>
                  <a:srgbClr val="000000"/>
                </a:solidFill>
                <a:latin typeface="Times New Roman" charset="0"/>
              </a:rPr>
              <a:t>v = u = velocity</a:t>
            </a:r>
            <a:endParaRPr lang="en-US" altLang="en-US" sz="2400" i="1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409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4286250" y="5846763"/>
            <a:ext cx="4738688" cy="30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ea typeface="ＭＳ Ｐゴシック" pitchFamily="34" charset="-128"/>
                <a:cs typeface="Times" pitchFamily="50" charset="0"/>
              </a:rPr>
              <a:t>Velocity Distribution for Several Gases at 25</a:t>
            </a:r>
            <a:r>
              <a:rPr lang="en-US" altLang="en-US" dirty="0">
                <a:ea typeface="ＭＳ Ｐゴシック" pitchFamily="34" charset="-128"/>
              </a:rPr>
              <a:t>º</a:t>
            </a:r>
            <a:r>
              <a:rPr lang="en-US" dirty="0">
                <a:ea typeface="ＭＳ Ｐゴシック" pitchFamily="34" charset="-128"/>
                <a:cs typeface="Times" pitchFamily="50" charset="0"/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06564" y="5070476"/>
            <a:ext cx="1343025" cy="301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pic>
        <p:nvPicPr>
          <p:cNvPr id="52229" name="Picture 7" descr="fig05-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593" y="1000125"/>
            <a:ext cx="9594870" cy="4664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5-42,3.jpg">
            <a:extLst>
              <a:ext uri="{FF2B5EF4-FFF2-40B4-BE49-F238E27FC236}">
                <a16:creationId xmlns:a16="http://schemas.microsoft.com/office/drawing/2014/main" id="{05ED21CA-E3F3-468D-B136-748A7406FA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1165642"/>
            <a:ext cx="4916489" cy="2112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5-42,4.jpg">
            <a:extLst>
              <a:ext uri="{FF2B5EF4-FFF2-40B4-BE49-F238E27FC236}">
                <a16:creationId xmlns:a16="http://schemas.microsoft.com/office/drawing/2014/main" id="{8F3F8A57-8363-4424-9914-E6C2432755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239" y="3459791"/>
            <a:ext cx="1646238" cy="736600"/>
          </a:xfrm>
          <a:prstGeom prst="rect">
            <a:avLst/>
          </a:prstGeom>
          <a:solidFill>
            <a:srgbClr val="FAF4D9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81897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4286250" y="5846763"/>
            <a:ext cx="5494338" cy="30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ea typeface="ＭＳ Ｐゴシック" charset="-128"/>
                <a:cs typeface="Times" charset="0"/>
              </a:rPr>
              <a:t>Velocity Distribution for Nitrogen at Several Temperatures</a:t>
            </a:r>
          </a:p>
        </p:txBody>
      </p:sp>
      <p:pic>
        <p:nvPicPr>
          <p:cNvPr id="53252" name="Picture 5" descr="fig05-1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564" y="153988"/>
            <a:ext cx="4206875" cy="558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4915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9" name="Picture 8" descr="fig05-1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678" y="915003"/>
            <a:ext cx="5137150" cy="488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2784475" y="1"/>
            <a:ext cx="6534150" cy="136207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54276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626967" y="5779563"/>
            <a:ext cx="2143615" cy="304800"/>
          </a:xfrm>
          <a:solidFill>
            <a:srgbClr val="FFFFFF"/>
          </a:solidFill>
        </p:spPr>
        <p:txBody>
          <a:bodyPr/>
          <a:lstStyle/>
          <a:p>
            <a:pPr eaLnBrk="1" hangingPunct="1">
              <a:buNone/>
            </a:pPr>
            <a:r>
              <a:rPr lang="en-US" altLang="en-US" sz="1800" dirty="0">
                <a:latin typeface="Arial Unicode MS" charset="0"/>
                <a:ea typeface="ＭＳ Ｐゴシック" charset="-128"/>
                <a:cs typeface="Times" charset="0"/>
              </a:rPr>
              <a:t>Mean Free Path</a:t>
            </a:r>
          </a:p>
        </p:txBody>
      </p:sp>
      <p:sp>
        <p:nvSpPr>
          <p:cNvPr id="54278" name="Title 9"/>
          <p:cNvSpPr>
            <a:spLocks noGrp="1"/>
          </p:cNvSpPr>
          <p:nvPr>
            <p:ph type="title"/>
          </p:nvPr>
        </p:nvSpPr>
        <p:spPr>
          <a:xfrm>
            <a:off x="485885" y="376238"/>
            <a:ext cx="8185150" cy="609600"/>
          </a:xfrm>
        </p:spPr>
        <p:txBody>
          <a:bodyPr/>
          <a:lstStyle/>
          <a:p>
            <a:pPr eaLnBrk="1" hangingPunct="1"/>
            <a:r>
              <a:rPr lang="en-US" altLang="en-US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ＭＳ Ｐゴシック" charset="-128"/>
                <a:cs typeface="Arial Unicode MS" charset="0"/>
              </a:rPr>
              <a:t>Mean Free Path, Diffusion, and Effusion of Gases</a:t>
            </a:r>
          </a:p>
        </p:txBody>
      </p:sp>
    </p:spTree>
    <p:extLst>
      <p:ext uri="{BB962C8B-B14F-4D97-AF65-F5344CB8AC3E}">
        <p14:creationId xmlns:p14="http://schemas.microsoft.com/office/powerpoint/2010/main" val="842292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7" descr="fig05-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533" y="1103313"/>
            <a:ext cx="6756562" cy="5186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1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989" y="759750"/>
            <a:ext cx="2159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9">
            <a:extLst>
              <a:ext uri="{FF2B5EF4-FFF2-40B4-BE49-F238E27FC236}">
                <a16:creationId xmlns:a16="http://schemas.microsoft.com/office/drawing/2014/main" id="{A1E0D659-2B2C-45DE-9E7A-D6F250E0E509}"/>
              </a:ext>
            </a:extLst>
          </p:cNvPr>
          <p:cNvSpPr txBox="1">
            <a:spLocks/>
          </p:cNvSpPr>
          <p:nvPr/>
        </p:nvSpPr>
        <p:spPr>
          <a:xfrm>
            <a:off x="920962" y="494225"/>
            <a:ext cx="8185150" cy="6096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altLang="en-US" sz="2400" b="1" kern="0" dirty="0">
                <a:solidFill>
                  <a:srgbClr val="C00000"/>
                </a:solidFill>
                <a:latin typeface="Bookman Old Style" panose="02050604050505020204" pitchFamily="18" charset="0"/>
                <a:ea typeface="ＭＳ Ｐゴシック" charset="-128"/>
                <a:cs typeface="Arial Unicode MS" charset="0"/>
              </a:rPr>
              <a:t>Effusion of Gases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AD19003-CF89-4094-856E-0CBDBB59D6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58989" y="2210160"/>
            <a:ext cx="1905000" cy="1017587"/>
          </a:xfrm>
          <a:prstGeom prst="rect">
            <a:avLst/>
          </a:prstGeom>
          <a:solidFill>
            <a:srgbClr val="FAF4D9"/>
          </a:solidFill>
        </p:spPr>
      </p:pic>
    </p:spTree>
    <p:extLst>
      <p:ext uri="{BB962C8B-B14F-4D97-AF65-F5344CB8AC3E}">
        <p14:creationId xmlns:p14="http://schemas.microsoft.com/office/powerpoint/2010/main" val="18064418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0C3D1A4-BFC4-4A8F-8C79-4D393083E883}"/>
              </a:ext>
            </a:extLst>
          </p:cNvPr>
          <p:cNvSpPr txBox="1">
            <a:spLocks/>
          </p:cNvSpPr>
          <p:nvPr/>
        </p:nvSpPr>
        <p:spPr>
          <a:xfrm>
            <a:off x="920962" y="494225"/>
            <a:ext cx="8185150" cy="6096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altLang="en-US" sz="2400" b="1" kern="0" dirty="0">
                <a:solidFill>
                  <a:srgbClr val="C00000"/>
                </a:solidFill>
                <a:latin typeface="Bookman Old Style" panose="02050604050505020204" pitchFamily="18" charset="0"/>
                <a:ea typeface="ＭＳ Ｐゴシック" charset="-128"/>
                <a:cs typeface="Arial Unicode MS" charset="0"/>
              </a:rPr>
              <a:t>Example Problems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68C9D3F-D73D-4693-82CB-BD6FDB9A4070}"/>
              </a:ext>
            </a:extLst>
          </p:cNvPr>
          <p:cNvSpPr txBox="1"/>
          <p:nvPr/>
        </p:nvSpPr>
        <p:spPr>
          <a:xfrm>
            <a:off x="920962" y="1148069"/>
            <a:ext cx="9306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/>
              <a:t>5.33 Given: V</a:t>
            </a:r>
            <a:r>
              <a:rPr lang="en-CA" b="1" baseline="-25000" dirty="0"/>
              <a:t>1</a:t>
            </a:r>
            <a:r>
              <a:rPr lang="en-CA" b="1" dirty="0"/>
              <a:t> = 48.3 mL, T</a:t>
            </a:r>
            <a:r>
              <a:rPr lang="en-CA" b="1" baseline="-25000" dirty="0"/>
              <a:t>1</a:t>
            </a:r>
            <a:r>
              <a:rPr lang="en-CA" b="1" dirty="0"/>
              <a:t> = 22 °C, and T</a:t>
            </a:r>
            <a:r>
              <a:rPr lang="en-CA" b="1" baseline="-25000" dirty="0"/>
              <a:t>2</a:t>
            </a:r>
            <a:r>
              <a:rPr lang="en-CA" b="1" dirty="0"/>
              <a:t> = 87 °C Find: V2 </a:t>
            </a:r>
          </a:p>
        </p:txBody>
      </p:sp>
    </p:spTree>
    <p:extLst>
      <p:ext uri="{BB962C8B-B14F-4D97-AF65-F5344CB8AC3E}">
        <p14:creationId xmlns:p14="http://schemas.microsoft.com/office/powerpoint/2010/main" val="20702249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0C3D1A4-BFC4-4A8F-8C79-4D393083E883}"/>
              </a:ext>
            </a:extLst>
          </p:cNvPr>
          <p:cNvSpPr txBox="1">
            <a:spLocks/>
          </p:cNvSpPr>
          <p:nvPr/>
        </p:nvSpPr>
        <p:spPr>
          <a:xfrm>
            <a:off x="920962" y="494225"/>
            <a:ext cx="8185150" cy="6096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altLang="en-US" sz="2400" b="1" kern="0" dirty="0">
                <a:solidFill>
                  <a:srgbClr val="C00000"/>
                </a:solidFill>
                <a:latin typeface="Bookman Old Style" panose="02050604050505020204" pitchFamily="18" charset="0"/>
                <a:ea typeface="ＭＳ Ｐゴシック" charset="-128"/>
                <a:cs typeface="Arial Unicode MS" charset="0"/>
              </a:rPr>
              <a:t>Example Problems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3D88B1-8224-4DE9-B2E4-629A6C1415D0}"/>
              </a:ext>
            </a:extLst>
          </p:cNvPr>
          <p:cNvSpPr txBox="1"/>
          <p:nvPr/>
        </p:nvSpPr>
        <p:spPr>
          <a:xfrm>
            <a:off x="920962" y="1091384"/>
            <a:ext cx="6419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5.41 Given: V = 28.5 L, P = 1.8 bar, and T = 298 K; Find: n </a:t>
            </a:r>
          </a:p>
        </p:txBody>
      </p:sp>
    </p:spTree>
    <p:extLst>
      <p:ext uri="{BB962C8B-B14F-4D97-AF65-F5344CB8AC3E}">
        <p14:creationId xmlns:p14="http://schemas.microsoft.com/office/powerpoint/2010/main" val="14434087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0C3D1A4-BFC4-4A8F-8C79-4D393083E883}"/>
              </a:ext>
            </a:extLst>
          </p:cNvPr>
          <p:cNvSpPr txBox="1">
            <a:spLocks/>
          </p:cNvSpPr>
          <p:nvPr/>
        </p:nvSpPr>
        <p:spPr>
          <a:xfrm>
            <a:off x="920962" y="494225"/>
            <a:ext cx="8185150" cy="6096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altLang="en-US" sz="2400" b="1" kern="0" dirty="0">
                <a:solidFill>
                  <a:srgbClr val="C00000"/>
                </a:solidFill>
                <a:latin typeface="Bookman Old Style" panose="02050604050505020204" pitchFamily="18" charset="0"/>
                <a:ea typeface="ＭＳ Ｐゴシック" charset="-128"/>
                <a:cs typeface="Arial Unicode MS" charset="0"/>
              </a:rPr>
              <a:t>Example Problems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28C9A0-CABC-4C21-9288-E42565F80ECE}"/>
              </a:ext>
            </a:extLst>
          </p:cNvPr>
          <p:cNvSpPr txBox="1"/>
          <p:nvPr/>
        </p:nvSpPr>
        <p:spPr>
          <a:xfrm>
            <a:off x="920962" y="1103825"/>
            <a:ext cx="105893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/>
              <a:t>5.49 Given: sample a = 5 gas particles, sample b = 10 gas particles, and sample c = 8 gas particles, with all temperatures and volumes the same; Find: sample with largest P </a:t>
            </a:r>
          </a:p>
        </p:txBody>
      </p:sp>
    </p:spTree>
    <p:extLst>
      <p:ext uri="{BB962C8B-B14F-4D97-AF65-F5344CB8AC3E}">
        <p14:creationId xmlns:p14="http://schemas.microsoft.com/office/powerpoint/2010/main" val="30458652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0C3D1A4-BFC4-4A8F-8C79-4D393083E883}"/>
              </a:ext>
            </a:extLst>
          </p:cNvPr>
          <p:cNvSpPr txBox="1">
            <a:spLocks/>
          </p:cNvSpPr>
          <p:nvPr/>
        </p:nvSpPr>
        <p:spPr>
          <a:xfrm>
            <a:off x="920962" y="494225"/>
            <a:ext cx="8185150" cy="6096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altLang="en-US" sz="2400" b="1" kern="0" dirty="0">
                <a:solidFill>
                  <a:srgbClr val="C00000"/>
                </a:solidFill>
                <a:latin typeface="Bookman Old Style" panose="02050604050505020204" pitchFamily="18" charset="0"/>
                <a:ea typeface="ＭＳ Ｐゴシック" charset="-128"/>
                <a:cs typeface="Arial Unicode MS" charset="0"/>
              </a:rPr>
              <a:t>Example Problems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D7F81C-E4DB-4125-B663-067DF6FEEBEA}"/>
              </a:ext>
            </a:extLst>
          </p:cNvPr>
          <p:cNvSpPr txBox="1"/>
          <p:nvPr/>
        </p:nvSpPr>
        <p:spPr>
          <a:xfrm>
            <a:off x="920962" y="1103825"/>
            <a:ext cx="10552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/>
              <a:t>5.60 Given: m = 0.555 g, V = 117 mL, T = 85 °C, and P = 753 mmHg, Find molar mass M;</a:t>
            </a:r>
          </a:p>
        </p:txBody>
      </p:sp>
    </p:spTree>
    <p:extLst>
      <p:ext uri="{BB962C8B-B14F-4D97-AF65-F5344CB8AC3E}">
        <p14:creationId xmlns:p14="http://schemas.microsoft.com/office/powerpoint/2010/main" val="2388282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0C3D1A4-BFC4-4A8F-8C79-4D393083E883}"/>
              </a:ext>
            </a:extLst>
          </p:cNvPr>
          <p:cNvSpPr txBox="1">
            <a:spLocks/>
          </p:cNvSpPr>
          <p:nvPr/>
        </p:nvSpPr>
        <p:spPr>
          <a:xfrm>
            <a:off x="920962" y="494225"/>
            <a:ext cx="8185150" cy="6096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altLang="en-US" sz="2400" b="1" kern="0" dirty="0">
                <a:solidFill>
                  <a:srgbClr val="C00000"/>
                </a:solidFill>
                <a:latin typeface="Bookman Old Style" panose="02050604050505020204" pitchFamily="18" charset="0"/>
                <a:ea typeface="ＭＳ Ｐゴシック" charset="-128"/>
                <a:cs typeface="Arial Unicode MS" charset="0"/>
              </a:rPr>
              <a:t>Example Problems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3112B9A-04B9-45CA-9E40-3DB4B19C75E0}"/>
              </a:ext>
            </a:extLst>
          </p:cNvPr>
          <p:cNvSpPr txBox="1"/>
          <p:nvPr/>
        </p:nvSpPr>
        <p:spPr>
          <a:xfrm>
            <a:off x="920962" y="1201994"/>
            <a:ext cx="10250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/>
              <a:t>5.65 Given: m (N</a:t>
            </a:r>
            <a:r>
              <a:rPr lang="en-CA" b="1" baseline="-25000" dirty="0"/>
              <a:t>2</a:t>
            </a:r>
            <a:r>
              <a:rPr lang="en-CA" b="1" dirty="0"/>
              <a:t>) = 1.25 g, m (O</a:t>
            </a:r>
            <a:r>
              <a:rPr lang="en-CA" b="1" baseline="-25000" dirty="0"/>
              <a:t>2</a:t>
            </a:r>
            <a:r>
              <a:rPr lang="en-CA" b="1" dirty="0"/>
              <a:t>) = 0.85 g, V = 1.55 L, and T = 18 °C Find:</a:t>
            </a:r>
            <a:r>
              <a:rPr lang="en-CA" b="1" dirty="0">
                <a:latin typeface="Symbol" panose="05050102010706020507" pitchFamily="18" charset="2"/>
              </a:rPr>
              <a:t> </a:t>
            </a:r>
            <a:r>
              <a:rPr lang="en-CA" b="1" dirty="0">
                <a:latin typeface="Symbol" panose="05050102010706020507" pitchFamily="18" charset="2"/>
                <a:sym typeface="Symbol" panose="05050102010706020507" pitchFamily="18" charset="2"/>
              </a:rPr>
              <a:t></a:t>
            </a:r>
            <a:r>
              <a:rPr lang="en-CA" b="1" baseline="-25000" dirty="0">
                <a:latin typeface="Symbol" panose="05050102010706020507" pitchFamily="18" charset="2"/>
                <a:sym typeface="Symbol" panose="05050102010706020507" pitchFamily="18" charset="2"/>
              </a:rPr>
              <a:t>N2</a:t>
            </a:r>
            <a:r>
              <a:rPr lang="en-CA" b="1" dirty="0">
                <a:latin typeface="Symbol" panose="05050102010706020507" pitchFamily="18" charset="2"/>
                <a:sym typeface="Symbol" panose="05050102010706020507" pitchFamily="18" charset="2"/>
              </a:rPr>
              <a:t>, </a:t>
            </a:r>
            <a:r>
              <a:rPr lang="en-CA" b="1" baseline="-25000" dirty="0">
                <a:latin typeface="Symbol" panose="05050102010706020507" pitchFamily="18" charset="2"/>
                <a:sym typeface="Symbol" panose="05050102010706020507" pitchFamily="18" charset="2"/>
              </a:rPr>
              <a:t>O2</a:t>
            </a:r>
            <a:r>
              <a:rPr lang="en-CA" b="1" dirty="0">
                <a:latin typeface="Symbol" panose="05050102010706020507" pitchFamily="18" charset="2"/>
                <a:sym typeface="Symbol" panose="05050102010706020507" pitchFamily="18" charset="2"/>
              </a:rPr>
              <a:t>, </a:t>
            </a:r>
            <a:r>
              <a:rPr lang="en-CA" b="1" dirty="0"/>
              <a:t>P</a:t>
            </a:r>
            <a:r>
              <a:rPr lang="en-CA" b="1" baseline="-25000" dirty="0"/>
              <a:t>N2</a:t>
            </a:r>
            <a:r>
              <a:rPr lang="en-CA" b="1" dirty="0"/>
              <a:t>, P</a:t>
            </a:r>
            <a:r>
              <a:rPr lang="en-CA" b="1" baseline="-25000" dirty="0"/>
              <a:t>O2</a:t>
            </a:r>
            <a:r>
              <a:rPr lang="en-CA" b="1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17854481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0C3D1A4-BFC4-4A8F-8C79-4D393083E883}"/>
              </a:ext>
            </a:extLst>
          </p:cNvPr>
          <p:cNvSpPr txBox="1">
            <a:spLocks/>
          </p:cNvSpPr>
          <p:nvPr/>
        </p:nvSpPr>
        <p:spPr>
          <a:xfrm>
            <a:off x="920962" y="494225"/>
            <a:ext cx="8185150" cy="6096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altLang="en-US" sz="2400" b="1" kern="0" dirty="0">
                <a:solidFill>
                  <a:srgbClr val="C00000"/>
                </a:solidFill>
                <a:latin typeface="Bookman Old Style" panose="02050604050505020204" pitchFamily="18" charset="0"/>
                <a:ea typeface="ＭＳ Ｐゴシック" charset="-128"/>
                <a:cs typeface="Arial Unicode MS" charset="0"/>
              </a:rPr>
              <a:t>Example Problems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24D906-B7AB-461C-A36C-438BA8B94343}"/>
              </a:ext>
            </a:extLst>
          </p:cNvPr>
          <p:cNvSpPr txBox="1"/>
          <p:nvPr/>
        </p:nvSpPr>
        <p:spPr>
          <a:xfrm>
            <a:off x="920962" y="1047135"/>
            <a:ext cx="10449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/>
              <a:t>5.81 Given: F</a:t>
            </a:r>
            <a:r>
              <a:rPr lang="en-CA" b="1" baseline="-25000" dirty="0"/>
              <a:t>2</a:t>
            </a:r>
            <a:r>
              <a:rPr lang="en-CA" b="1" dirty="0"/>
              <a:t>, Cl</a:t>
            </a:r>
            <a:r>
              <a:rPr lang="en-CA" b="1" baseline="-25000" dirty="0"/>
              <a:t>2</a:t>
            </a:r>
            <a:r>
              <a:rPr lang="en-CA" b="1" dirty="0"/>
              <a:t>, Br</a:t>
            </a:r>
            <a:r>
              <a:rPr lang="en-CA" b="1" baseline="-25000" dirty="0"/>
              <a:t>2</a:t>
            </a:r>
            <a:r>
              <a:rPr lang="en-CA" b="1" dirty="0"/>
              <a:t>, and T = 298 K Find: </a:t>
            </a:r>
            <a:r>
              <a:rPr lang="en-CA" b="1" dirty="0" err="1"/>
              <a:t>u</a:t>
            </a:r>
            <a:r>
              <a:rPr lang="en-CA" b="1" baseline="-25000" dirty="0" err="1"/>
              <a:t>rms</a:t>
            </a:r>
            <a:r>
              <a:rPr lang="en-CA" b="1" dirty="0"/>
              <a:t> </a:t>
            </a:r>
            <a:r>
              <a:rPr lang="en-CA" b="1" dirty="0" err="1"/>
              <a:t>KE</a:t>
            </a:r>
            <a:r>
              <a:rPr lang="en-CA" b="1" baseline="-25000" dirty="0" err="1"/>
              <a:t>avg</a:t>
            </a:r>
            <a:r>
              <a:rPr lang="en-CA" b="1" dirty="0"/>
              <a:t> for each gas and relative rates of effusion.</a:t>
            </a:r>
          </a:p>
        </p:txBody>
      </p:sp>
    </p:spTree>
    <p:extLst>
      <p:ext uri="{BB962C8B-B14F-4D97-AF65-F5344CB8AC3E}">
        <p14:creationId xmlns:p14="http://schemas.microsoft.com/office/powerpoint/2010/main" val="3695659003"/>
      </p:ext>
    </p:extLst>
  </p:cSld>
  <p:clrMapOvr>
    <a:masterClrMapping/>
  </p:clrMapOvr>
</p:sld>
</file>

<file path=ppt/theme/theme1.xml><?xml version="1.0" encoding="utf-8"?>
<a:theme xmlns:a="http://schemas.openxmlformats.org/drawingml/2006/main" name="UWindsorTemplat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2617</TotalTime>
  <Words>777</Words>
  <Application>Microsoft Office PowerPoint</Application>
  <PresentationFormat>Widescreen</PresentationFormat>
  <Paragraphs>143</Paragraphs>
  <Slides>21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ＭＳ Ｐゴシック</vt:lpstr>
      <vt:lpstr>Arial</vt:lpstr>
      <vt:lpstr>Arial Unicode MS</vt:lpstr>
      <vt:lpstr>Bookman Old Style</vt:lpstr>
      <vt:lpstr>Calibri</vt:lpstr>
      <vt:lpstr>Symbol</vt:lpstr>
      <vt:lpstr>Times</vt:lpstr>
      <vt:lpstr>Times New Roman</vt:lpstr>
      <vt:lpstr>UWindsorTemplate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Kinetic Molecular Theory and the Ideal Gas Law</vt:lpstr>
      <vt:lpstr>PowerPoint Presentation</vt:lpstr>
      <vt:lpstr>PowerPoint Presentation</vt:lpstr>
      <vt:lpstr>Temperature and Molecular Velocity and Mass</vt:lpstr>
      <vt:lpstr>PowerPoint Presentation</vt:lpstr>
      <vt:lpstr>PowerPoint Presentation</vt:lpstr>
      <vt:lpstr>Mean Free Path, Diffusion, and Effusion of Gases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Windsor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eichhorn</dc:creator>
  <cp:lastModifiedBy>Holger Eichhorn</cp:lastModifiedBy>
  <cp:revision>112</cp:revision>
  <dcterms:created xsi:type="dcterms:W3CDTF">2017-09-08T16:56:53Z</dcterms:created>
  <dcterms:modified xsi:type="dcterms:W3CDTF">2017-10-08T21:30:59Z</dcterms:modified>
</cp:coreProperties>
</file>