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894" y="-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3594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8544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26678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6066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8439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42474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99189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616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16489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0765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009977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9D3B85-09F6-42FF-B34B-976B8E476EBB}" type="datetimeFigureOut">
              <a:rPr lang="en-US" smtClean="0"/>
              <a:t>9/30/2014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A1D43A-4BFB-4584-9CFF-96D577236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2480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ctrTitle"/>
          </p:nvPr>
        </p:nvSpPr>
        <p:spPr>
          <a:xfrm>
            <a:off x="533400" y="152400"/>
            <a:ext cx="7772400" cy="457199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Quiz #1 – Sept 10</a:t>
            </a:r>
            <a:endParaRPr lang="en-US" dirty="0"/>
          </a:p>
        </p:txBody>
      </p:sp>
      <p:sp>
        <p:nvSpPr>
          <p:cNvPr id="5" name="Subtitle 2"/>
          <p:cNvSpPr>
            <a:spLocks noGrp="1"/>
          </p:cNvSpPr>
          <p:nvPr>
            <p:ph type="subTitle" idx="1"/>
          </p:nvPr>
        </p:nvSpPr>
        <p:spPr>
          <a:xfrm>
            <a:off x="457200" y="685800"/>
            <a:ext cx="8382000" cy="5867400"/>
          </a:xfrm>
        </p:spPr>
        <p:txBody>
          <a:bodyPr>
            <a:noAutofit/>
          </a:bodyPr>
          <a:lstStyle/>
          <a:p>
            <a:pPr>
              <a:spcBef>
                <a:spcPts val="1200"/>
              </a:spcBef>
            </a:pPr>
            <a:r>
              <a:rPr lang="en-US" sz="1200" dirty="0" smtClean="0">
                <a:solidFill>
                  <a:schemeClr val="tx1"/>
                </a:solidFill>
              </a:rPr>
              <a:t>Write down the question number, and the answer next to it, on a sheet of paper.  All question worth 1 mark, unless indicated.</a:t>
            </a:r>
          </a:p>
          <a:p>
            <a:pPr marL="228600" indent="-228600" algn="l">
              <a:spcBef>
                <a:spcPts val="9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</a:rPr>
              <a:t>Which one of the following characters signals a C preprocessor (or CPP) directive?  	a. %    	b. _   	c. @   	d. #   	e. &amp;</a:t>
            </a:r>
          </a:p>
          <a:p>
            <a:pPr marL="228600" indent="-228600" algn="l">
              <a:spcBef>
                <a:spcPts val="9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</a:rPr>
              <a:t>True or </a:t>
            </a:r>
            <a:r>
              <a:rPr lang="en-US" sz="2000" dirty="0">
                <a:solidFill>
                  <a:schemeClr val="tx1"/>
                </a:solidFill>
              </a:rPr>
              <a:t>F</a:t>
            </a:r>
            <a:r>
              <a:rPr lang="en-US" sz="2000" dirty="0" smtClean="0">
                <a:solidFill>
                  <a:schemeClr val="tx1"/>
                </a:solidFill>
              </a:rPr>
              <a:t>alse: C is a compiled language.</a:t>
            </a:r>
          </a:p>
          <a:p>
            <a:pPr marL="228600" indent="-228600" algn="l">
              <a:spcBef>
                <a:spcPts val="9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</a:rPr>
              <a:t>List two other languages, aside from C++ or Java, that are 'direct descendants' of C (however distantly, according to the list supplied in class): __________________________  and ________________________         </a:t>
            </a:r>
            <a:r>
              <a:rPr lang="en-US" sz="2000" b="1" dirty="0" smtClean="0">
                <a:solidFill>
                  <a:schemeClr val="tx1"/>
                </a:solidFill>
              </a:rPr>
              <a:t>/2</a:t>
            </a:r>
          </a:p>
          <a:p>
            <a:pPr marL="228600" indent="-228600" algn="l">
              <a:spcBef>
                <a:spcPts val="900"/>
              </a:spcBef>
              <a:buFont typeface="+mj-lt"/>
              <a:buAutoNum type="arabicPeriod"/>
            </a:pPr>
            <a:r>
              <a:rPr lang="en-US" sz="2000" dirty="0" smtClean="0">
                <a:solidFill>
                  <a:schemeClr val="tx1"/>
                </a:solidFill>
              </a:rPr>
              <a:t>Which symbols are used to indicate to the CPP that a library is 'user-defined'</a:t>
            </a:r>
          </a:p>
          <a:p>
            <a:pPr algn="l">
              <a:spcBef>
                <a:spcPts val="900"/>
              </a:spcBef>
            </a:pPr>
            <a:r>
              <a:rPr lang="en-US" sz="2000" dirty="0">
                <a:solidFill>
                  <a:schemeClr val="tx1"/>
                </a:solidFill>
              </a:rPr>
              <a:t> </a:t>
            </a:r>
            <a:r>
              <a:rPr lang="en-US" sz="2000" dirty="0" smtClean="0">
                <a:solidFill>
                  <a:schemeClr val="tx1"/>
                </a:solidFill>
              </a:rPr>
              <a:t>           a. 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&lt; &gt;</a:t>
            </a:r>
            <a:r>
              <a:rPr lang="en-US" sz="2000" dirty="0" smtClean="0">
                <a:solidFill>
                  <a:schemeClr val="tx1"/>
                </a:solidFill>
              </a:rPr>
              <a:t>     	b. 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{ }    </a:t>
            </a:r>
            <a:r>
              <a:rPr lang="en-US" sz="2000" dirty="0" smtClean="0">
                <a:solidFill>
                  <a:schemeClr val="tx1"/>
                </a:solidFill>
              </a:rPr>
              <a:t>c.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[ ]</a:t>
            </a:r>
            <a:r>
              <a:rPr lang="en-US" sz="2000" dirty="0" smtClean="0">
                <a:solidFill>
                  <a:schemeClr val="tx1"/>
                </a:solidFill>
              </a:rPr>
              <a:t>            d. 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 "</a:t>
            </a:r>
            <a:r>
              <a:rPr lang="en-US" sz="2000" dirty="0" smtClean="0">
                <a:solidFill>
                  <a:schemeClr val="tx1"/>
                </a:solidFill>
              </a:rPr>
              <a:t>          e.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' '</a:t>
            </a:r>
            <a:r>
              <a:rPr lang="en-US" sz="2000" dirty="0" smtClean="0">
                <a:solidFill>
                  <a:schemeClr val="tx1"/>
                </a:solidFill>
              </a:rPr>
              <a:t> </a:t>
            </a:r>
            <a:endParaRPr lang="en-US" sz="2000" dirty="0">
              <a:solidFill>
                <a:schemeClr val="tx1"/>
              </a:solidFill>
            </a:endParaRPr>
          </a:p>
          <a:p>
            <a:pPr marL="274320" indent="-274320" algn="l">
              <a:spcBef>
                <a:spcPts val="900"/>
              </a:spcBef>
              <a:buFont typeface="+mj-lt"/>
              <a:buAutoNum type="arabicPeriod" startAt="5"/>
            </a:pPr>
            <a:r>
              <a:rPr lang="en-US" sz="2000" dirty="0" smtClean="0">
                <a:solidFill>
                  <a:schemeClr val="tx1"/>
                </a:solidFill>
              </a:rPr>
              <a:t>What numerical value does C use to signal the end of a string of characters?</a:t>
            </a:r>
          </a:p>
          <a:p>
            <a:pPr marL="342900" indent="-342900" algn="l">
              <a:spcBef>
                <a:spcPts val="900"/>
              </a:spcBef>
              <a:buFont typeface="+mj-lt"/>
              <a:buAutoNum type="arabicPeriod" startAt="5"/>
            </a:pPr>
            <a:r>
              <a:rPr lang="en-US" sz="2000" dirty="0" smtClean="0">
                <a:solidFill>
                  <a:schemeClr val="tx1"/>
                </a:solidFill>
              </a:rPr>
              <a:t>C typically formats output to the console using the _____________ function, which is contained in the __________________ library.	     </a:t>
            </a:r>
            <a:r>
              <a:rPr lang="en-US" sz="2000" b="1" dirty="0" smtClean="0">
                <a:solidFill>
                  <a:schemeClr val="tx1"/>
                </a:solidFill>
              </a:rPr>
              <a:t>/2</a:t>
            </a:r>
          </a:p>
          <a:p>
            <a:pPr marL="342900" indent="-342900" algn="l">
              <a:spcBef>
                <a:spcPts val="900"/>
              </a:spcBef>
              <a:buFont typeface="+mj-lt"/>
              <a:buAutoNum type="arabicPeriod" startAt="5"/>
            </a:pPr>
            <a:r>
              <a:rPr lang="en-US" sz="2000" dirty="0" smtClean="0">
                <a:solidFill>
                  <a:schemeClr val="tx1"/>
                </a:solidFill>
              </a:rPr>
              <a:t>When outputting the string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"Bonjour\n" </a:t>
            </a:r>
            <a:r>
              <a:rPr lang="en-US" sz="2000" dirty="0" smtClean="0">
                <a:solidFill>
                  <a:schemeClr val="tx1"/>
                </a:solidFill>
              </a:rPr>
              <a:t>to the console using the function in question 6, what kind of information </a:t>
            </a:r>
            <a:r>
              <a:rPr lang="en-US" sz="2000" i="1" dirty="0" smtClean="0">
                <a:solidFill>
                  <a:schemeClr val="tx1"/>
                </a:solidFill>
              </a:rPr>
              <a:t>is actually passed to</a:t>
            </a:r>
            <a:r>
              <a:rPr lang="en-US" sz="2000" dirty="0" smtClean="0">
                <a:solidFill>
                  <a:schemeClr val="tx1"/>
                </a:solidFill>
              </a:rPr>
              <a:t> this function? (Be specific.)</a:t>
            </a:r>
          </a:p>
          <a:p>
            <a:pPr marL="342900" indent="-342900" algn="l">
              <a:spcBef>
                <a:spcPts val="900"/>
              </a:spcBef>
              <a:buFont typeface="+mj-lt"/>
              <a:buAutoNum type="arabicPeriod" startAt="5"/>
            </a:pPr>
            <a:r>
              <a:rPr lang="en-US" sz="2000" dirty="0" smtClean="0">
                <a:solidFill>
                  <a:schemeClr val="tx1"/>
                </a:solidFill>
              </a:rPr>
              <a:t>What does the </a:t>
            </a:r>
            <a:r>
              <a:rPr lang="en-US" sz="2000" dirty="0" smtClean="0">
                <a:solidFill>
                  <a:schemeClr val="tx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sizeof()</a:t>
            </a:r>
            <a:r>
              <a:rPr lang="en-US" sz="2000" dirty="0" smtClean="0">
                <a:solidFill>
                  <a:schemeClr val="tx1"/>
                </a:solidFill>
              </a:rPr>
              <a:t> operator do? (Be specific: what does it return?)</a:t>
            </a:r>
          </a:p>
          <a:p>
            <a:pPr algn="l">
              <a:spcBef>
                <a:spcPts val="1200"/>
              </a:spcBef>
            </a:pP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2" name="Oval 1"/>
          <p:cNvSpPr/>
          <p:nvPr/>
        </p:nvSpPr>
        <p:spPr>
          <a:xfrm>
            <a:off x="5309936" y="1335504"/>
            <a:ext cx="304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/>
          <p:cNvSpPr/>
          <p:nvPr/>
        </p:nvSpPr>
        <p:spPr>
          <a:xfrm>
            <a:off x="838200" y="1792704"/>
            <a:ext cx="304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449184" y="2775288"/>
            <a:ext cx="76962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PHP, Perl, JavaScript, </a:t>
            </a:r>
            <a:r>
              <a:rPr lang="en-US" dirty="0"/>
              <a:t>C#, </a:t>
            </a:r>
            <a:r>
              <a:rPr lang="en-US" dirty="0" smtClean="0"/>
              <a:t>Objective C (</a:t>
            </a:r>
            <a:r>
              <a:rPr lang="en-US" sz="1000" dirty="0" smtClean="0"/>
              <a:t>see</a:t>
            </a:r>
            <a:r>
              <a:rPr lang="en-US" sz="1000" dirty="0"/>
              <a:t>: http://en.wikipedia.org/wiki/List_of_C-based_programming_languages </a:t>
            </a:r>
          </a:p>
        </p:txBody>
      </p:sp>
      <p:sp>
        <p:nvSpPr>
          <p:cNvPr id="7" name="Oval 6"/>
          <p:cNvSpPr/>
          <p:nvPr/>
        </p:nvSpPr>
        <p:spPr>
          <a:xfrm>
            <a:off x="5530517" y="3605464"/>
            <a:ext cx="3048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8077200" y="4278868"/>
            <a:ext cx="990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/>
              <a:t>'\0' or 0</a:t>
            </a:r>
            <a:endParaRPr lang="en-US" sz="1000" dirty="0"/>
          </a:p>
        </p:txBody>
      </p:sp>
      <p:sp>
        <p:nvSpPr>
          <p:cNvPr id="9" name="TextBox 8"/>
          <p:cNvSpPr txBox="1"/>
          <p:nvPr/>
        </p:nvSpPr>
        <p:spPr>
          <a:xfrm>
            <a:off x="6324600" y="4343036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p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rintf()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928936" y="4675727"/>
            <a:ext cx="13716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tdio.h</a:t>
            </a: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595436" y="5807424"/>
            <a:ext cx="266700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cs typeface="Courier New" panose="02070309020205020404" pitchFamily="49" charset="0"/>
              </a:rPr>
              <a:t>The address of the 'B'</a:t>
            </a:r>
            <a:endParaRPr lang="en-US" sz="1000" dirty="0">
              <a:cs typeface="Courier New" panose="02070309020205020404" pitchFamily="49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233864" y="6488668"/>
            <a:ext cx="5157536" cy="369332"/>
          </a:xfrm>
          <a:prstGeom prst="rect">
            <a:avLst/>
          </a:prstGeom>
          <a:solidFill>
            <a:schemeClr val="bg1"/>
          </a:solidFill>
          <a:ln>
            <a:solidFill>
              <a:schemeClr val="accent1">
                <a:shade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>
                <a:cs typeface="Courier New" panose="02070309020205020404" pitchFamily="49" charset="0"/>
              </a:rPr>
              <a:t>Returns the size of the data type in bytes</a:t>
            </a:r>
            <a:endParaRPr lang="en-US" sz="1000" dirty="0"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367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3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60</TotalTime>
  <Words>89</Words>
  <Application>Microsoft Office PowerPoint</Application>
  <PresentationFormat>On-screen Show (4:3)</PresentationFormat>
  <Paragraphs>17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Quiz #1 – Sept 10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Tech</dc:creator>
  <cp:lastModifiedBy>Tech</cp:lastModifiedBy>
  <cp:revision>11</cp:revision>
  <dcterms:created xsi:type="dcterms:W3CDTF">2014-09-07T04:46:12Z</dcterms:created>
  <dcterms:modified xsi:type="dcterms:W3CDTF">2014-09-30T14:00:13Z</dcterms:modified>
</cp:coreProperties>
</file>