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7" d="100"/>
          <a:sy n="107" d="100"/>
        </p:scale>
        <p:origin x="-90"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1D8BD707-D9CF-40AE-B4C6-C98DA3205C09}" type="datetimeFigureOut">
              <a:rPr lang="en-US" smtClean="0"/>
              <a:pPr/>
              <a:t>2/22/2016</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2/22/2016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1D8BD707-D9CF-40AE-B4C6-C98DA3205C09}" type="datetimeFigureOut">
              <a:rPr lang="en-US" smtClean="0"/>
              <a:pPr/>
              <a:t>2/22/2016</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2/22/2016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B6F15528-21DE-4FAA-801E-634DDDAF4B2B}" type="slidenum">
              <a:rPr lang="en-US" smtClean="0"/>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2/22/2016</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2/22/2016</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2/22/2016</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1D8BD707-D9CF-40AE-B4C6-C98DA3205C09}" type="datetimeFigureOut">
              <a:rPr lang="en-US" smtClean="0"/>
              <a:pPr/>
              <a:t>2/22/2016</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1D8BD707-D9CF-40AE-B4C6-C98DA3205C09}" type="datetimeFigureOut">
              <a:rPr lang="en-US" smtClean="0"/>
              <a:pPr/>
              <a:t>2/22/2016</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2/22/2016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2/22/2016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1D8BD707-D9CF-40AE-B4C6-C98DA3205C09}" type="datetimeFigureOut">
              <a:rPr lang="en-US" smtClean="0"/>
              <a:pPr/>
              <a:t>2/22/2016</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B6F15528-21DE-4FAA-801E-634DDDAF4B2B}" type="slidenum">
              <a:rPr lang="en-US" smtClean="0"/>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Objects</a:t>
            </a:r>
            <a:endParaRPr lang="en-CA" dirty="0"/>
          </a:p>
        </p:txBody>
      </p:sp>
      <p:sp>
        <p:nvSpPr>
          <p:cNvPr id="3" name="Subtitle 2"/>
          <p:cNvSpPr>
            <a:spLocks noGrp="1"/>
          </p:cNvSpPr>
          <p:nvPr>
            <p:ph type="subTitle" idx="1"/>
          </p:nvPr>
        </p:nvSpPr>
        <p:spPr/>
        <p:txBody>
          <a:bodyPr/>
          <a:lstStyle/>
          <a:p>
            <a:endParaRPr lang="en-CA"/>
          </a:p>
        </p:txBody>
      </p:sp>
    </p:spTree>
    <p:extLst>
      <p:ext uri="{BB962C8B-B14F-4D97-AF65-F5344CB8AC3E}">
        <p14:creationId xmlns:p14="http://schemas.microsoft.com/office/powerpoint/2010/main" val="2800841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What are we going to do today?</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What is an Object?</a:t>
            </a:r>
          </a:p>
          <a:p>
            <a:r>
              <a:rPr lang="en-CA" dirty="0" smtClean="0"/>
              <a:t>What is a class?</a:t>
            </a:r>
          </a:p>
          <a:p>
            <a:r>
              <a:rPr lang="en-CA" dirty="0" smtClean="0"/>
              <a:t>Declaring a Class</a:t>
            </a:r>
          </a:p>
          <a:p>
            <a:r>
              <a:rPr lang="en-CA" dirty="0" smtClean="0"/>
              <a:t>Properties</a:t>
            </a:r>
          </a:p>
          <a:p>
            <a:r>
              <a:rPr lang="en-CA" dirty="0" smtClean="0"/>
              <a:t>Methods</a:t>
            </a:r>
          </a:p>
          <a:p>
            <a:r>
              <a:rPr lang="en-CA" dirty="0" smtClean="0"/>
              <a:t>Access Modifiers</a:t>
            </a:r>
          </a:p>
          <a:p>
            <a:r>
              <a:rPr lang="en-CA" dirty="0" smtClean="0"/>
              <a:t>Constructor</a:t>
            </a:r>
          </a:p>
          <a:p>
            <a:r>
              <a:rPr lang="en-CA" dirty="0" smtClean="0"/>
              <a:t>Destructor</a:t>
            </a:r>
          </a:p>
          <a:p>
            <a:r>
              <a:rPr lang="en-CA" dirty="0" smtClean="0"/>
              <a:t>Using the object</a:t>
            </a:r>
          </a:p>
          <a:p>
            <a:r>
              <a:rPr lang="en-CA" smtClean="0"/>
              <a:t>Terminology</a:t>
            </a:r>
            <a:endParaRPr lang="en-CA" dirty="0" smtClean="0"/>
          </a:p>
        </p:txBody>
      </p:sp>
    </p:spTree>
    <p:extLst>
      <p:ext uri="{BB962C8B-B14F-4D97-AF65-F5344CB8AC3E}">
        <p14:creationId xmlns:p14="http://schemas.microsoft.com/office/powerpoint/2010/main" val="33283794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an Object?</a:t>
            </a:r>
            <a:endParaRPr lang="en-CA" dirty="0"/>
          </a:p>
        </p:txBody>
      </p:sp>
      <p:sp>
        <p:nvSpPr>
          <p:cNvPr id="3" name="Content Placeholder 2"/>
          <p:cNvSpPr>
            <a:spLocks noGrp="1"/>
          </p:cNvSpPr>
          <p:nvPr>
            <p:ph idx="1"/>
          </p:nvPr>
        </p:nvSpPr>
        <p:spPr/>
        <p:txBody>
          <a:bodyPr>
            <a:normAutofit fontScale="70000" lnSpcReduction="20000"/>
          </a:bodyPr>
          <a:lstStyle/>
          <a:p>
            <a:r>
              <a:rPr lang="en-CA" dirty="0" smtClean="0"/>
              <a:t>An object is a programming paradigm that allows a developer create a software based representation of a real world object</a:t>
            </a:r>
          </a:p>
          <a:p>
            <a:endParaRPr lang="en-CA" dirty="0" smtClean="0"/>
          </a:p>
          <a:p>
            <a:r>
              <a:rPr lang="en-CA" dirty="0" smtClean="0"/>
              <a:t>For example</a:t>
            </a:r>
          </a:p>
          <a:p>
            <a:pPr lvl="1"/>
            <a:r>
              <a:rPr lang="en-CA" dirty="0" smtClean="0"/>
              <a:t>You are an Object of type Person</a:t>
            </a:r>
          </a:p>
          <a:p>
            <a:pPr lvl="2"/>
            <a:r>
              <a:rPr lang="en-CA" dirty="0" smtClean="0"/>
              <a:t>You have a first name</a:t>
            </a:r>
          </a:p>
          <a:p>
            <a:pPr lvl="2"/>
            <a:r>
              <a:rPr lang="en-CA" dirty="0"/>
              <a:t>You have </a:t>
            </a:r>
            <a:r>
              <a:rPr lang="en-CA" dirty="0" smtClean="0"/>
              <a:t>a last name</a:t>
            </a:r>
          </a:p>
          <a:p>
            <a:pPr lvl="2"/>
            <a:r>
              <a:rPr lang="en-CA" dirty="0"/>
              <a:t>You have </a:t>
            </a:r>
            <a:r>
              <a:rPr lang="en-CA" dirty="0" smtClean="0"/>
              <a:t>a date of birth</a:t>
            </a:r>
          </a:p>
          <a:p>
            <a:pPr lvl="2"/>
            <a:r>
              <a:rPr lang="en-CA" dirty="0" smtClean="0"/>
              <a:t>etc…</a:t>
            </a:r>
          </a:p>
          <a:p>
            <a:pPr lvl="1"/>
            <a:r>
              <a:rPr lang="en-CA" dirty="0" smtClean="0"/>
              <a:t>But… I am also an Object of type Person and I also have all those same attributes</a:t>
            </a:r>
          </a:p>
          <a:p>
            <a:pPr lvl="1"/>
            <a:endParaRPr lang="en-CA" dirty="0" smtClean="0"/>
          </a:p>
          <a:p>
            <a:r>
              <a:rPr lang="en-CA" dirty="0" smtClean="0"/>
              <a:t>Instead of writing different software for every person that exists, we can write a ‘class’ which defines every person</a:t>
            </a:r>
            <a:endParaRPr lang="en-CA" dirty="0"/>
          </a:p>
        </p:txBody>
      </p:sp>
    </p:spTree>
    <p:extLst>
      <p:ext uri="{BB962C8B-B14F-4D97-AF65-F5344CB8AC3E}">
        <p14:creationId xmlns:p14="http://schemas.microsoft.com/office/powerpoint/2010/main" val="2026999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 class?</a:t>
            </a:r>
            <a:endParaRPr lang="en-CA" dirty="0"/>
          </a:p>
        </p:txBody>
      </p:sp>
      <p:sp>
        <p:nvSpPr>
          <p:cNvPr id="3" name="Content Placeholder 2"/>
          <p:cNvSpPr>
            <a:spLocks noGrp="1"/>
          </p:cNvSpPr>
          <p:nvPr>
            <p:ph idx="1"/>
          </p:nvPr>
        </p:nvSpPr>
        <p:spPr/>
        <p:txBody>
          <a:bodyPr/>
          <a:lstStyle/>
          <a:p>
            <a:r>
              <a:rPr lang="en-CA" dirty="0" smtClean="0"/>
              <a:t>A ‘class’ is a blueprint that defines a specific object</a:t>
            </a:r>
          </a:p>
          <a:p>
            <a:endParaRPr lang="en-CA" dirty="0" smtClean="0"/>
          </a:p>
          <a:p>
            <a:r>
              <a:rPr lang="en-CA" dirty="0" smtClean="0"/>
              <a:t>A class holds…</a:t>
            </a:r>
          </a:p>
          <a:p>
            <a:pPr lvl="1"/>
            <a:r>
              <a:rPr lang="en-CA" dirty="0" smtClean="0"/>
              <a:t>The properties of the object</a:t>
            </a:r>
          </a:p>
          <a:p>
            <a:pPr lvl="1"/>
            <a:r>
              <a:rPr lang="en-CA" dirty="0" smtClean="0"/>
              <a:t>The things an object can do</a:t>
            </a:r>
          </a:p>
          <a:p>
            <a:pPr lvl="1"/>
            <a:endParaRPr lang="en-CA" dirty="0" smtClean="0"/>
          </a:p>
          <a:p>
            <a:r>
              <a:rPr lang="en-CA" dirty="0" smtClean="0"/>
              <a:t>(NOTE: that a class IS NOT an object, it is the definition of an object)</a:t>
            </a:r>
            <a:endParaRPr lang="en-CA" dirty="0"/>
          </a:p>
        </p:txBody>
      </p:sp>
    </p:spTree>
    <p:extLst>
      <p:ext uri="{BB962C8B-B14F-4D97-AF65-F5344CB8AC3E}">
        <p14:creationId xmlns:p14="http://schemas.microsoft.com/office/powerpoint/2010/main" val="467911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Declaring a Class</a:t>
            </a:r>
            <a:endParaRPr lang="en-CA" dirty="0"/>
          </a:p>
        </p:txBody>
      </p:sp>
      <p:sp>
        <p:nvSpPr>
          <p:cNvPr id="3" name="Content Placeholder 2"/>
          <p:cNvSpPr>
            <a:spLocks noGrp="1"/>
          </p:cNvSpPr>
          <p:nvPr>
            <p:ph idx="1"/>
          </p:nvPr>
        </p:nvSpPr>
        <p:spPr/>
        <p:txBody>
          <a:bodyPr>
            <a:normAutofit fontScale="70000" lnSpcReduction="20000"/>
          </a:bodyPr>
          <a:lstStyle/>
          <a:p>
            <a:r>
              <a:rPr lang="en-CA" dirty="0" smtClean="0"/>
              <a:t>So lets develop the Person class</a:t>
            </a:r>
          </a:p>
          <a:p>
            <a:endParaRPr lang="en-CA" dirty="0"/>
          </a:p>
          <a:p>
            <a:pPr marL="0" indent="0">
              <a:buNone/>
            </a:pPr>
            <a:r>
              <a:rPr lang="en-CA" dirty="0" smtClean="0"/>
              <a:t>&lt;?</a:t>
            </a:r>
            <a:r>
              <a:rPr lang="en-CA" dirty="0" err="1" smtClean="0"/>
              <a:t>php</a:t>
            </a:r>
            <a:r>
              <a:rPr lang="en-CA" dirty="0" smtClean="0"/>
              <a:t/>
            </a:r>
            <a:br>
              <a:rPr lang="en-CA" dirty="0" smtClean="0"/>
            </a:br>
            <a:endParaRPr lang="en-CA" dirty="0" smtClean="0"/>
          </a:p>
          <a:p>
            <a:pPr marL="0" indent="0">
              <a:buNone/>
            </a:pPr>
            <a:r>
              <a:rPr lang="en-CA" dirty="0" smtClean="0"/>
              <a:t>class Person</a:t>
            </a:r>
          </a:p>
          <a:p>
            <a:pPr marL="0" indent="0">
              <a:buNone/>
            </a:pPr>
            <a:r>
              <a:rPr lang="en-CA" dirty="0" smtClean="0"/>
              <a:t>{</a:t>
            </a:r>
          </a:p>
          <a:p>
            <a:pPr marL="0" indent="0">
              <a:buNone/>
            </a:pPr>
            <a:endParaRPr lang="en-CA" dirty="0" smtClean="0"/>
          </a:p>
          <a:p>
            <a:pPr marL="0" indent="0">
              <a:buNone/>
            </a:pPr>
            <a:r>
              <a:rPr lang="en-CA" dirty="0"/>
              <a:t>}</a:t>
            </a:r>
            <a:endParaRPr lang="en-CA" dirty="0" smtClean="0"/>
          </a:p>
          <a:p>
            <a:pPr marL="0" indent="0">
              <a:buNone/>
            </a:pPr>
            <a:r>
              <a:rPr lang="en-CA" dirty="0" smtClean="0"/>
              <a:t/>
            </a:r>
            <a:br>
              <a:rPr lang="en-CA" dirty="0" smtClean="0"/>
            </a:br>
            <a:r>
              <a:rPr lang="en-CA" dirty="0" smtClean="0"/>
              <a:t>?&gt;</a:t>
            </a:r>
            <a:br>
              <a:rPr lang="en-CA" dirty="0" smtClean="0"/>
            </a:br>
            <a:endParaRPr lang="en-CA" dirty="0" smtClean="0"/>
          </a:p>
          <a:p>
            <a:r>
              <a:rPr lang="en-CA" dirty="0" smtClean="0"/>
              <a:t>Here we have an empty class definition of a Person object</a:t>
            </a:r>
          </a:p>
          <a:p>
            <a:endParaRPr lang="en-CA" dirty="0" smtClean="0"/>
          </a:p>
          <a:p>
            <a:r>
              <a:rPr lang="en-CA" dirty="0" smtClean="0"/>
              <a:t>So far we have not defined what the object is or what it can do</a:t>
            </a:r>
            <a:endParaRPr lang="en-CA" dirty="0"/>
          </a:p>
        </p:txBody>
      </p:sp>
    </p:spTree>
    <p:extLst>
      <p:ext uri="{BB962C8B-B14F-4D97-AF65-F5344CB8AC3E}">
        <p14:creationId xmlns:p14="http://schemas.microsoft.com/office/powerpoint/2010/main" val="2978304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Properties</a:t>
            </a:r>
            <a:endParaRPr lang="en-CA" dirty="0"/>
          </a:p>
        </p:txBody>
      </p:sp>
      <p:sp>
        <p:nvSpPr>
          <p:cNvPr id="3" name="Content Placeholder 2"/>
          <p:cNvSpPr>
            <a:spLocks noGrp="1"/>
          </p:cNvSpPr>
          <p:nvPr>
            <p:ph idx="1"/>
          </p:nvPr>
        </p:nvSpPr>
        <p:spPr/>
        <p:txBody>
          <a:bodyPr>
            <a:normAutofit fontScale="92500"/>
          </a:bodyPr>
          <a:lstStyle/>
          <a:p>
            <a:r>
              <a:rPr lang="en-CA" dirty="0" smtClean="0"/>
              <a:t>The properties of an object are the data points that might apply to an object</a:t>
            </a:r>
          </a:p>
          <a:p>
            <a:r>
              <a:rPr lang="en-CA" dirty="0" smtClean="0"/>
              <a:t>In our example a person has a First Name, Last Name, Date Of Birth, but an person has much more data than that attributed to them</a:t>
            </a:r>
          </a:p>
          <a:p>
            <a:pPr lvl="1"/>
            <a:r>
              <a:rPr lang="en-CA" dirty="0" smtClean="0"/>
              <a:t>Hair Color,</a:t>
            </a:r>
          </a:p>
          <a:p>
            <a:pPr lvl="1"/>
            <a:r>
              <a:rPr lang="en-CA" dirty="0" smtClean="0"/>
              <a:t>Middle Name,</a:t>
            </a:r>
          </a:p>
          <a:p>
            <a:pPr lvl="1"/>
            <a:r>
              <a:rPr lang="en-CA" dirty="0" smtClean="0"/>
              <a:t>Social Insurance Number</a:t>
            </a:r>
          </a:p>
          <a:p>
            <a:pPr lvl="1"/>
            <a:r>
              <a:rPr lang="en-CA" dirty="0" smtClean="0"/>
              <a:t>Left Or Right Handed</a:t>
            </a:r>
          </a:p>
          <a:p>
            <a:pPr lvl="1"/>
            <a:r>
              <a:rPr lang="en-CA" dirty="0" smtClean="0"/>
              <a:t>Etc.</a:t>
            </a:r>
          </a:p>
        </p:txBody>
      </p:sp>
    </p:spTree>
    <p:extLst>
      <p:ext uri="{BB962C8B-B14F-4D97-AF65-F5344CB8AC3E}">
        <p14:creationId xmlns:p14="http://schemas.microsoft.com/office/powerpoint/2010/main" val="4115489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Properties (Cont.)</a:t>
            </a:r>
            <a:endParaRPr lang="en-CA" dirty="0"/>
          </a:p>
        </p:txBody>
      </p:sp>
      <p:sp>
        <p:nvSpPr>
          <p:cNvPr id="3" name="Content Placeholder 2"/>
          <p:cNvSpPr>
            <a:spLocks noGrp="1"/>
          </p:cNvSpPr>
          <p:nvPr>
            <p:ph idx="1"/>
          </p:nvPr>
        </p:nvSpPr>
        <p:spPr/>
        <p:txBody>
          <a:bodyPr>
            <a:normAutofit fontScale="77500" lnSpcReduction="20000"/>
          </a:bodyPr>
          <a:lstStyle/>
          <a:p>
            <a:r>
              <a:rPr lang="en-CA" dirty="0" smtClean="0"/>
              <a:t>Lets implement some properties of our Person object</a:t>
            </a:r>
          </a:p>
          <a:p>
            <a:endParaRPr lang="en-CA" dirty="0"/>
          </a:p>
          <a:p>
            <a:pPr marL="0" indent="0">
              <a:buNone/>
            </a:pPr>
            <a:r>
              <a:rPr lang="en-CA" dirty="0"/>
              <a:t>&lt;?</a:t>
            </a:r>
            <a:r>
              <a:rPr lang="en-CA" dirty="0" err="1"/>
              <a:t>php</a:t>
            </a:r>
            <a:r>
              <a:rPr lang="en-CA" dirty="0"/>
              <a:t/>
            </a:r>
            <a:br>
              <a:rPr lang="en-CA" dirty="0"/>
            </a:br>
            <a:endParaRPr lang="en-CA" dirty="0"/>
          </a:p>
          <a:p>
            <a:pPr marL="0" indent="0">
              <a:buNone/>
            </a:pPr>
            <a:r>
              <a:rPr lang="en-CA" dirty="0"/>
              <a:t>class Person</a:t>
            </a:r>
          </a:p>
          <a:p>
            <a:pPr marL="0" indent="0">
              <a:buNone/>
            </a:pPr>
            <a:r>
              <a:rPr lang="en-CA" dirty="0"/>
              <a:t>{</a:t>
            </a:r>
          </a:p>
          <a:p>
            <a:pPr marL="0" indent="0">
              <a:buNone/>
            </a:pPr>
            <a:r>
              <a:rPr lang="en-CA" dirty="0" smtClean="0"/>
              <a:t>	</a:t>
            </a:r>
            <a:r>
              <a:rPr lang="en-CA" dirty="0" err="1" smtClean="0"/>
              <a:t>var</a:t>
            </a:r>
            <a:r>
              <a:rPr lang="en-CA" dirty="0" smtClean="0"/>
              <a:t> $</a:t>
            </a:r>
            <a:r>
              <a:rPr lang="en-CA" dirty="0" err="1" smtClean="0"/>
              <a:t>firstName</a:t>
            </a:r>
            <a:r>
              <a:rPr lang="en-CA" dirty="0" smtClean="0"/>
              <a:t>;</a:t>
            </a:r>
          </a:p>
          <a:p>
            <a:pPr marL="0" indent="0">
              <a:buNone/>
            </a:pPr>
            <a:r>
              <a:rPr lang="en-CA" dirty="0"/>
              <a:t>	</a:t>
            </a:r>
            <a:r>
              <a:rPr lang="en-CA" dirty="0" err="1" smtClean="0"/>
              <a:t>var</a:t>
            </a:r>
            <a:r>
              <a:rPr lang="en-CA" dirty="0" smtClean="0"/>
              <a:t> $</a:t>
            </a:r>
            <a:r>
              <a:rPr lang="en-CA" dirty="0" err="1" smtClean="0"/>
              <a:t>lastName</a:t>
            </a:r>
            <a:r>
              <a:rPr lang="en-CA" dirty="0" smtClean="0"/>
              <a:t>;</a:t>
            </a:r>
          </a:p>
          <a:p>
            <a:pPr marL="0" indent="0">
              <a:buNone/>
            </a:pPr>
            <a:r>
              <a:rPr lang="en-CA" dirty="0"/>
              <a:t>	</a:t>
            </a:r>
            <a:r>
              <a:rPr lang="en-CA" dirty="0" err="1" smtClean="0"/>
              <a:t>var</a:t>
            </a:r>
            <a:r>
              <a:rPr lang="en-CA" dirty="0" smtClean="0"/>
              <a:t> $</a:t>
            </a:r>
            <a:r>
              <a:rPr lang="en-CA" dirty="0" err="1" smtClean="0"/>
              <a:t>dateOfBirth</a:t>
            </a:r>
            <a:r>
              <a:rPr lang="en-CA" dirty="0" smtClean="0"/>
              <a:t>;</a:t>
            </a:r>
          </a:p>
          <a:p>
            <a:pPr marL="0" indent="0">
              <a:buNone/>
            </a:pPr>
            <a:r>
              <a:rPr lang="en-CA" dirty="0"/>
              <a:t>	</a:t>
            </a:r>
            <a:r>
              <a:rPr lang="en-CA" dirty="0" smtClean="0"/>
              <a:t>// </a:t>
            </a:r>
            <a:r>
              <a:rPr lang="en-CA" dirty="0" err="1" smtClean="0"/>
              <a:t>etc</a:t>
            </a:r>
            <a:r>
              <a:rPr lang="en-CA" dirty="0" smtClean="0"/>
              <a:t>, we can implement them all</a:t>
            </a:r>
            <a:endParaRPr lang="en-CA" dirty="0"/>
          </a:p>
          <a:p>
            <a:pPr marL="0" indent="0">
              <a:buNone/>
            </a:pPr>
            <a:r>
              <a:rPr lang="en-CA" dirty="0"/>
              <a:t>}</a:t>
            </a:r>
          </a:p>
          <a:p>
            <a:pPr marL="0" indent="0">
              <a:buNone/>
            </a:pPr>
            <a:r>
              <a:rPr lang="en-CA" dirty="0"/>
              <a:t/>
            </a:r>
            <a:br>
              <a:rPr lang="en-CA" dirty="0"/>
            </a:br>
            <a:r>
              <a:rPr lang="en-CA" dirty="0"/>
              <a:t>?&gt;</a:t>
            </a:r>
          </a:p>
        </p:txBody>
      </p:sp>
    </p:spTree>
    <p:extLst>
      <p:ext uri="{BB962C8B-B14F-4D97-AF65-F5344CB8AC3E}">
        <p14:creationId xmlns:p14="http://schemas.microsoft.com/office/powerpoint/2010/main" val="21148715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Methods</a:t>
            </a:r>
            <a:endParaRPr lang="en-CA" dirty="0"/>
          </a:p>
        </p:txBody>
      </p:sp>
      <p:sp>
        <p:nvSpPr>
          <p:cNvPr id="3" name="Content Placeholder 2"/>
          <p:cNvSpPr>
            <a:spLocks noGrp="1"/>
          </p:cNvSpPr>
          <p:nvPr>
            <p:ph idx="1"/>
          </p:nvPr>
        </p:nvSpPr>
        <p:spPr/>
        <p:txBody>
          <a:bodyPr/>
          <a:lstStyle/>
          <a:p>
            <a:r>
              <a:rPr lang="en-CA" dirty="0" smtClean="0"/>
              <a:t>A method defines how an object does something</a:t>
            </a:r>
          </a:p>
          <a:p>
            <a:endParaRPr lang="en-CA" dirty="0" smtClean="0"/>
          </a:p>
          <a:p>
            <a:r>
              <a:rPr lang="en-CA" dirty="0" smtClean="0"/>
              <a:t>In our person example a Person might have to do the following things</a:t>
            </a:r>
          </a:p>
          <a:p>
            <a:pPr lvl="1"/>
            <a:r>
              <a:rPr lang="en-CA" dirty="0" smtClean="0"/>
              <a:t>We all have to eat</a:t>
            </a:r>
          </a:p>
          <a:p>
            <a:pPr lvl="1"/>
            <a:r>
              <a:rPr lang="en-CA" dirty="0" smtClean="0"/>
              <a:t>We all have to sleep</a:t>
            </a:r>
          </a:p>
          <a:p>
            <a:pPr lvl="1"/>
            <a:r>
              <a:rPr lang="en-CA" dirty="0" smtClean="0"/>
              <a:t>We have to be able to tell people our name</a:t>
            </a:r>
          </a:p>
          <a:p>
            <a:pPr lvl="1"/>
            <a:r>
              <a:rPr lang="en-CA" dirty="0" smtClean="0"/>
              <a:t>etc…</a:t>
            </a:r>
            <a:endParaRPr lang="en-CA" dirty="0"/>
          </a:p>
        </p:txBody>
      </p:sp>
    </p:spTree>
    <p:extLst>
      <p:ext uri="{BB962C8B-B14F-4D97-AF65-F5344CB8AC3E}">
        <p14:creationId xmlns:p14="http://schemas.microsoft.com/office/powerpoint/2010/main" val="1981144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Methods (Cont.)</a:t>
            </a:r>
            <a:endParaRPr lang="en-CA" dirty="0"/>
          </a:p>
        </p:txBody>
      </p:sp>
      <p:sp>
        <p:nvSpPr>
          <p:cNvPr id="3" name="Content Placeholder 2"/>
          <p:cNvSpPr>
            <a:spLocks noGrp="1"/>
          </p:cNvSpPr>
          <p:nvPr>
            <p:ph idx="1"/>
          </p:nvPr>
        </p:nvSpPr>
        <p:spPr/>
        <p:txBody>
          <a:bodyPr>
            <a:normAutofit fontScale="47500" lnSpcReduction="20000"/>
          </a:bodyPr>
          <a:lstStyle/>
          <a:p>
            <a:r>
              <a:rPr lang="en-CA" dirty="0" smtClean="0"/>
              <a:t>Lets implement a Method for doing something</a:t>
            </a:r>
          </a:p>
          <a:p>
            <a:endParaRPr lang="en-CA" dirty="0"/>
          </a:p>
          <a:p>
            <a:pPr marL="0" indent="0">
              <a:buNone/>
            </a:pPr>
            <a:r>
              <a:rPr lang="en-CA" dirty="0"/>
              <a:t>&lt;?</a:t>
            </a:r>
            <a:r>
              <a:rPr lang="en-CA" dirty="0" err="1"/>
              <a:t>php</a:t>
            </a:r>
            <a:r>
              <a:rPr lang="en-CA" dirty="0"/>
              <a:t/>
            </a:r>
            <a:br>
              <a:rPr lang="en-CA" dirty="0"/>
            </a:br>
            <a:endParaRPr lang="en-CA" dirty="0"/>
          </a:p>
          <a:p>
            <a:pPr marL="0" indent="0">
              <a:buNone/>
            </a:pPr>
            <a:r>
              <a:rPr lang="en-CA" dirty="0"/>
              <a:t>class Person</a:t>
            </a:r>
          </a:p>
          <a:p>
            <a:pPr marL="0" indent="0">
              <a:buNone/>
            </a:pPr>
            <a:r>
              <a:rPr lang="en-CA" dirty="0"/>
              <a:t>{</a:t>
            </a:r>
          </a:p>
          <a:p>
            <a:pPr marL="0" indent="0">
              <a:buNone/>
            </a:pPr>
            <a:r>
              <a:rPr lang="en-CA" dirty="0"/>
              <a:t>	</a:t>
            </a:r>
            <a:r>
              <a:rPr lang="en-CA" dirty="0" err="1"/>
              <a:t>var</a:t>
            </a:r>
            <a:r>
              <a:rPr lang="en-CA" dirty="0"/>
              <a:t> $</a:t>
            </a:r>
            <a:r>
              <a:rPr lang="en-CA" dirty="0" err="1"/>
              <a:t>firstName</a:t>
            </a:r>
            <a:r>
              <a:rPr lang="en-CA" dirty="0" smtClean="0"/>
              <a:t>;</a:t>
            </a:r>
          </a:p>
          <a:p>
            <a:pPr marL="0" indent="0">
              <a:buNone/>
            </a:pPr>
            <a:endParaRPr lang="en-CA" dirty="0"/>
          </a:p>
          <a:p>
            <a:pPr marL="0" indent="0">
              <a:buNone/>
            </a:pPr>
            <a:r>
              <a:rPr lang="en-CA" dirty="0"/>
              <a:t>	</a:t>
            </a:r>
            <a:r>
              <a:rPr lang="en-CA" dirty="0" err="1"/>
              <a:t>var</a:t>
            </a:r>
            <a:r>
              <a:rPr lang="en-CA" dirty="0"/>
              <a:t> $</a:t>
            </a:r>
            <a:r>
              <a:rPr lang="en-CA" dirty="0" err="1"/>
              <a:t>lastName</a:t>
            </a:r>
            <a:r>
              <a:rPr lang="en-CA" dirty="0" smtClean="0"/>
              <a:t>;</a:t>
            </a:r>
          </a:p>
          <a:p>
            <a:pPr marL="0" indent="0">
              <a:buNone/>
            </a:pPr>
            <a:endParaRPr lang="en-CA" dirty="0"/>
          </a:p>
          <a:p>
            <a:pPr marL="0" indent="0">
              <a:buNone/>
            </a:pPr>
            <a:r>
              <a:rPr lang="en-CA" dirty="0"/>
              <a:t>	</a:t>
            </a:r>
            <a:r>
              <a:rPr lang="en-CA" dirty="0" err="1"/>
              <a:t>var</a:t>
            </a:r>
            <a:r>
              <a:rPr lang="en-CA" dirty="0"/>
              <a:t> $</a:t>
            </a:r>
            <a:r>
              <a:rPr lang="en-CA" dirty="0" err="1"/>
              <a:t>dateOfBirth</a:t>
            </a:r>
            <a:r>
              <a:rPr lang="en-CA" dirty="0"/>
              <a:t>;</a:t>
            </a:r>
          </a:p>
          <a:p>
            <a:pPr marL="0" indent="0">
              <a:buNone/>
            </a:pPr>
            <a:r>
              <a:rPr lang="en-CA" dirty="0"/>
              <a:t>	</a:t>
            </a:r>
            <a:endParaRPr lang="en-CA" dirty="0" smtClean="0"/>
          </a:p>
          <a:p>
            <a:pPr marL="0" indent="0">
              <a:buNone/>
            </a:pPr>
            <a:r>
              <a:rPr lang="en-CA" dirty="0" smtClean="0"/>
              <a:t>	function </a:t>
            </a:r>
            <a:r>
              <a:rPr lang="en-CA" dirty="0" err="1" smtClean="0"/>
              <a:t>getName</a:t>
            </a:r>
            <a:r>
              <a:rPr lang="en-CA" dirty="0" smtClean="0"/>
              <a:t>()</a:t>
            </a:r>
          </a:p>
          <a:p>
            <a:pPr marL="0" indent="0">
              <a:buNone/>
            </a:pPr>
            <a:r>
              <a:rPr lang="en-CA" dirty="0" smtClean="0"/>
              <a:t>	{</a:t>
            </a:r>
          </a:p>
          <a:p>
            <a:pPr marL="0" indent="0">
              <a:buNone/>
            </a:pPr>
            <a:r>
              <a:rPr lang="en-CA" dirty="0"/>
              <a:t>	</a:t>
            </a:r>
            <a:r>
              <a:rPr lang="en-CA" dirty="0" smtClean="0"/>
              <a:t>	return $this-&gt;</a:t>
            </a:r>
            <a:r>
              <a:rPr lang="en-CA" dirty="0" err="1" smtClean="0"/>
              <a:t>firstName</a:t>
            </a:r>
            <a:r>
              <a:rPr lang="en-CA" dirty="0" smtClean="0"/>
              <a:t>;</a:t>
            </a:r>
          </a:p>
          <a:p>
            <a:pPr marL="0" indent="0">
              <a:buNone/>
            </a:pPr>
            <a:r>
              <a:rPr lang="en-CA" dirty="0" smtClean="0"/>
              <a:t>	}</a:t>
            </a:r>
          </a:p>
          <a:p>
            <a:pPr marL="0" indent="0">
              <a:buNone/>
            </a:pPr>
            <a:endParaRPr lang="en-CA" dirty="0"/>
          </a:p>
          <a:p>
            <a:pPr marL="0" indent="0">
              <a:buNone/>
            </a:pPr>
            <a:r>
              <a:rPr lang="en-CA" dirty="0" smtClean="0"/>
              <a:t>	function </a:t>
            </a:r>
            <a:r>
              <a:rPr lang="en-CA" dirty="0" err="1" smtClean="0"/>
              <a:t>changeName</a:t>
            </a:r>
            <a:r>
              <a:rPr lang="en-CA" dirty="0" smtClean="0"/>
              <a:t>($</a:t>
            </a:r>
            <a:r>
              <a:rPr lang="en-CA" dirty="0" err="1" smtClean="0"/>
              <a:t>newName</a:t>
            </a:r>
            <a:r>
              <a:rPr lang="en-CA" dirty="0" smtClean="0"/>
              <a:t>)</a:t>
            </a:r>
          </a:p>
          <a:p>
            <a:pPr marL="0" indent="0">
              <a:buNone/>
            </a:pPr>
            <a:r>
              <a:rPr lang="en-CA" dirty="0" smtClean="0"/>
              <a:t>	{</a:t>
            </a:r>
          </a:p>
          <a:p>
            <a:pPr marL="0" indent="0">
              <a:buNone/>
            </a:pPr>
            <a:r>
              <a:rPr lang="en-CA" dirty="0"/>
              <a:t>	</a:t>
            </a:r>
            <a:r>
              <a:rPr lang="en-CA" dirty="0" smtClean="0"/>
              <a:t>	$this-&gt;</a:t>
            </a:r>
            <a:r>
              <a:rPr lang="en-CA" dirty="0" err="1" smtClean="0"/>
              <a:t>firstName</a:t>
            </a:r>
            <a:r>
              <a:rPr lang="en-CA" dirty="0" smtClean="0"/>
              <a:t> = </a:t>
            </a:r>
            <a:r>
              <a:rPr lang="en-CA" dirty="0"/>
              <a:t>$</a:t>
            </a:r>
            <a:r>
              <a:rPr lang="en-CA" dirty="0" err="1" smtClean="0"/>
              <a:t>newName</a:t>
            </a:r>
            <a:r>
              <a:rPr lang="en-CA" dirty="0" smtClean="0"/>
              <a:t>;	</a:t>
            </a:r>
          </a:p>
          <a:p>
            <a:pPr marL="0" indent="0">
              <a:buNone/>
            </a:pPr>
            <a:r>
              <a:rPr lang="en-CA" dirty="0" smtClean="0"/>
              <a:t>	}</a:t>
            </a:r>
            <a:endParaRPr lang="en-CA" dirty="0"/>
          </a:p>
          <a:p>
            <a:pPr marL="0" indent="0">
              <a:buNone/>
            </a:pPr>
            <a:r>
              <a:rPr lang="en-CA" dirty="0"/>
              <a:t>}</a:t>
            </a:r>
          </a:p>
          <a:p>
            <a:pPr marL="0" indent="0">
              <a:buNone/>
            </a:pPr>
            <a:r>
              <a:rPr lang="en-CA" dirty="0"/>
              <a:t/>
            </a:r>
            <a:br>
              <a:rPr lang="en-CA" dirty="0"/>
            </a:br>
            <a:r>
              <a:rPr lang="en-CA" dirty="0"/>
              <a:t>?&gt;</a:t>
            </a:r>
          </a:p>
          <a:p>
            <a:pPr marL="0" indent="0">
              <a:buNone/>
            </a:pPr>
            <a:endParaRPr lang="en-CA" dirty="0"/>
          </a:p>
        </p:txBody>
      </p:sp>
    </p:spTree>
    <p:extLst>
      <p:ext uri="{BB962C8B-B14F-4D97-AF65-F5344CB8AC3E}">
        <p14:creationId xmlns:p14="http://schemas.microsoft.com/office/powerpoint/2010/main" val="2413074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Access Modifiers</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So now we have an class that defines a few attributes of a Person</a:t>
            </a:r>
          </a:p>
          <a:p>
            <a:endParaRPr lang="en-CA" dirty="0" smtClean="0"/>
          </a:p>
          <a:p>
            <a:r>
              <a:rPr lang="en-CA" dirty="0" smtClean="0"/>
              <a:t>We also have a class that defines HOW an object does something (Give out and Change our name)</a:t>
            </a:r>
          </a:p>
          <a:p>
            <a:endParaRPr lang="en-CA" dirty="0" smtClean="0"/>
          </a:p>
          <a:p>
            <a:r>
              <a:rPr lang="en-CA" dirty="0" smtClean="0"/>
              <a:t>Access Modifiers allow us to modify the class so that Properties and Methods can hidden from the public and made personal only to us, protected from others using them, or public to everyone</a:t>
            </a:r>
            <a:endParaRPr lang="en-CA" dirty="0"/>
          </a:p>
        </p:txBody>
      </p:sp>
    </p:spTree>
    <p:extLst>
      <p:ext uri="{BB962C8B-B14F-4D97-AF65-F5344CB8AC3E}">
        <p14:creationId xmlns:p14="http://schemas.microsoft.com/office/powerpoint/2010/main" val="1476008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Access Modifiers (Cont.)</a:t>
            </a:r>
            <a:endParaRPr lang="en-CA" dirty="0"/>
          </a:p>
        </p:txBody>
      </p:sp>
      <p:sp>
        <p:nvSpPr>
          <p:cNvPr id="3" name="Content Placeholder 2"/>
          <p:cNvSpPr>
            <a:spLocks noGrp="1"/>
          </p:cNvSpPr>
          <p:nvPr>
            <p:ph idx="1"/>
          </p:nvPr>
        </p:nvSpPr>
        <p:spPr/>
        <p:txBody>
          <a:bodyPr>
            <a:normAutofit fontScale="25000" lnSpcReduction="20000"/>
          </a:bodyPr>
          <a:lstStyle/>
          <a:p>
            <a:r>
              <a:rPr lang="en-CA" dirty="0" smtClean="0"/>
              <a:t>Lets modify our class</a:t>
            </a:r>
          </a:p>
          <a:p>
            <a:pPr marL="0" indent="0">
              <a:buNone/>
            </a:pPr>
            <a:endParaRPr lang="en-CA" dirty="0"/>
          </a:p>
          <a:p>
            <a:pPr marL="0" indent="0">
              <a:buNone/>
            </a:pPr>
            <a:r>
              <a:rPr lang="en-CA" dirty="0">
                <a:latin typeface="Consolas" pitchFamily="49" charset="0"/>
                <a:cs typeface="Consolas" pitchFamily="49" charset="0"/>
              </a:rPr>
              <a:t>&lt;?</a:t>
            </a:r>
            <a:r>
              <a:rPr lang="en-CA" dirty="0" err="1">
                <a:latin typeface="Consolas" pitchFamily="49" charset="0"/>
                <a:cs typeface="Consolas" pitchFamily="49" charset="0"/>
              </a:rPr>
              <a:t>php</a:t>
            </a:r>
            <a:r>
              <a:rPr lang="en-CA" dirty="0">
                <a:latin typeface="Consolas" pitchFamily="49" charset="0"/>
                <a:cs typeface="Consolas" pitchFamily="49" charset="0"/>
              </a:rPr>
              <a:t/>
            </a:r>
            <a:br>
              <a:rPr lang="en-CA" dirty="0">
                <a:latin typeface="Consolas" pitchFamily="49" charset="0"/>
                <a:cs typeface="Consolas" pitchFamily="49" charset="0"/>
              </a:rPr>
            </a:b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class Person</a:t>
            </a:r>
          </a:p>
          <a:p>
            <a:pPr marL="0" indent="0">
              <a:buNone/>
            </a:pP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t>
            </a:r>
            <a:r>
              <a:rPr lang="en-CA" dirty="0" smtClean="0">
                <a:latin typeface="Consolas" pitchFamily="49" charset="0"/>
                <a:cs typeface="Consolas" pitchFamily="49" charset="0"/>
              </a:rPr>
              <a:t>protected </a:t>
            </a:r>
            <a:r>
              <a:rPr lang="en-CA" dirty="0" err="1" smtClean="0">
                <a:latin typeface="Consolas" pitchFamily="49" charset="0"/>
                <a:cs typeface="Consolas" pitchFamily="49" charset="0"/>
              </a:rPr>
              <a:t>var</a:t>
            </a:r>
            <a:r>
              <a:rPr lang="en-CA" dirty="0" smtClean="0">
                <a:latin typeface="Consolas" pitchFamily="49" charset="0"/>
                <a:cs typeface="Consolas" pitchFamily="49" charset="0"/>
              </a:rPr>
              <a:t> </a:t>
            </a:r>
            <a:r>
              <a:rPr lang="en-CA" dirty="0">
                <a:latin typeface="Consolas" pitchFamily="49" charset="0"/>
                <a:cs typeface="Consolas" pitchFamily="49" charset="0"/>
              </a:rPr>
              <a:t>$</a:t>
            </a:r>
            <a:r>
              <a:rPr lang="en-CA" dirty="0" err="1">
                <a:latin typeface="Consolas" pitchFamily="49" charset="0"/>
                <a:cs typeface="Consolas" pitchFamily="49" charset="0"/>
              </a:rPr>
              <a:t>firstName</a:t>
            </a:r>
            <a:r>
              <a:rPr lang="en-CA" dirty="0">
                <a:latin typeface="Consolas" pitchFamily="49" charset="0"/>
                <a:cs typeface="Consolas" pitchFamily="49" charset="0"/>
              </a:rPr>
              <a:t>;</a:t>
            </a:r>
          </a:p>
          <a:p>
            <a:pPr marL="0" indent="0">
              <a:buNone/>
            </a:pPr>
            <a:endParaRPr lang="en-CA" dirty="0">
              <a:latin typeface="Consolas" pitchFamily="49" charset="0"/>
              <a:cs typeface="Consolas" pitchFamily="49" charset="0"/>
            </a:endParaRPr>
          </a:p>
          <a:p>
            <a:pPr marL="0" indent="0">
              <a:buNone/>
            </a:pPr>
            <a:r>
              <a:rPr lang="en-CA" dirty="0" smtClean="0">
                <a:latin typeface="Consolas" pitchFamily="49" charset="0"/>
                <a:cs typeface="Consolas" pitchFamily="49" charset="0"/>
              </a:rPr>
              <a:t>	protected </a:t>
            </a:r>
            <a:r>
              <a:rPr lang="en-CA" dirty="0" err="1" smtClean="0">
                <a:latin typeface="Consolas" pitchFamily="49" charset="0"/>
                <a:cs typeface="Consolas" pitchFamily="49" charset="0"/>
              </a:rPr>
              <a:t>var</a:t>
            </a:r>
            <a:r>
              <a:rPr lang="en-CA" dirty="0" smtClean="0">
                <a:latin typeface="Consolas" pitchFamily="49" charset="0"/>
                <a:cs typeface="Consolas" pitchFamily="49" charset="0"/>
              </a:rPr>
              <a:t> </a:t>
            </a:r>
            <a:r>
              <a:rPr lang="en-CA" dirty="0">
                <a:latin typeface="Consolas" pitchFamily="49" charset="0"/>
                <a:cs typeface="Consolas" pitchFamily="49" charset="0"/>
              </a:rPr>
              <a:t>$</a:t>
            </a:r>
            <a:r>
              <a:rPr lang="en-CA" dirty="0" err="1">
                <a:latin typeface="Consolas" pitchFamily="49" charset="0"/>
                <a:cs typeface="Consolas" pitchFamily="49" charset="0"/>
              </a:rPr>
              <a:t>lastName</a:t>
            </a:r>
            <a:r>
              <a:rPr lang="en-CA" dirty="0">
                <a:latin typeface="Consolas" pitchFamily="49" charset="0"/>
                <a:cs typeface="Consolas" pitchFamily="49" charset="0"/>
              </a:rPr>
              <a:t>;</a:t>
            </a:r>
          </a:p>
          <a:p>
            <a:pPr marL="0" indent="0">
              <a:buNone/>
            </a:pPr>
            <a:endParaRPr lang="en-CA" dirty="0">
              <a:latin typeface="Consolas" pitchFamily="49" charset="0"/>
              <a:cs typeface="Consolas" pitchFamily="49" charset="0"/>
            </a:endParaRPr>
          </a:p>
          <a:p>
            <a:pPr marL="0" indent="0">
              <a:buNone/>
            </a:pPr>
            <a:r>
              <a:rPr lang="en-CA" dirty="0" smtClean="0">
                <a:latin typeface="Consolas" pitchFamily="49" charset="0"/>
                <a:cs typeface="Consolas" pitchFamily="49" charset="0"/>
              </a:rPr>
              <a:t>	protected </a:t>
            </a:r>
            <a:r>
              <a:rPr lang="en-CA" dirty="0" err="1" smtClean="0">
                <a:latin typeface="Consolas" pitchFamily="49" charset="0"/>
                <a:cs typeface="Consolas" pitchFamily="49" charset="0"/>
              </a:rPr>
              <a:t>var</a:t>
            </a:r>
            <a:r>
              <a:rPr lang="en-CA" dirty="0" smtClean="0">
                <a:latin typeface="Consolas" pitchFamily="49" charset="0"/>
                <a:cs typeface="Consolas" pitchFamily="49" charset="0"/>
              </a:rPr>
              <a:t> </a:t>
            </a:r>
            <a:r>
              <a:rPr lang="en-CA" dirty="0">
                <a:latin typeface="Consolas" pitchFamily="49" charset="0"/>
                <a:cs typeface="Consolas" pitchFamily="49" charset="0"/>
              </a:rPr>
              <a:t>$</a:t>
            </a:r>
            <a:r>
              <a:rPr lang="en-CA" dirty="0" err="1">
                <a:latin typeface="Consolas" pitchFamily="49" charset="0"/>
                <a:cs typeface="Consolas" pitchFamily="49" charset="0"/>
              </a:rPr>
              <a:t>dateOfBirth</a:t>
            </a: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a:t>
            </a:r>
            <a:r>
              <a:rPr lang="en-CA" dirty="0" smtClean="0">
                <a:latin typeface="Consolas" pitchFamily="49" charset="0"/>
                <a:cs typeface="Consolas" pitchFamily="49" charset="0"/>
              </a:rPr>
              <a:t>public function </a:t>
            </a:r>
            <a:r>
              <a:rPr lang="en-CA" dirty="0" err="1">
                <a:latin typeface="Consolas" pitchFamily="49" charset="0"/>
                <a:cs typeface="Consolas" pitchFamily="49" charset="0"/>
              </a:rPr>
              <a:t>getName</a:t>
            </a: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return $this-&gt;</a:t>
            </a:r>
            <a:r>
              <a:rPr lang="en-CA" dirty="0" err="1" smtClean="0">
                <a:latin typeface="Consolas" pitchFamily="49" charset="0"/>
                <a:cs typeface="Consolas" pitchFamily="49" charset="0"/>
              </a:rPr>
              <a:t>firstName</a:t>
            </a:r>
            <a:r>
              <a:rPr lang="en-CA" dirty="0" smtClean="0">
                <a:latin typeface="Consolas" pitchFamily="49" charset="0"/>
                <a:cs typeface="Consolas" pitchFamily="49" charset="0"/>
              </a:rPr>
              <a:t> . “ “ . </a:t>
            </a:r>
            <a:r>
              <a:rPr lang="en-CA" dirty="0">
                <a:latin typeface="Consolas" pitchFamily="49" charset="0"/>
                <a:cs typeface="Consolas" pitchFamily="49" charset="0"/>
              </a:rPr>
              <a:t>$this-</a:t>
            </a:r>
            <a:r>
              <a:rPr lang="en-CA" dirty="0" smtClean="0">
                <a:latin typeface="Consolas" pitchFamily="49" charset="0"/>
                <a:cs typeface="Consolas" pitchFamily="49" charset="0"/>
              </a:rPr>
              <a:t>&gt;</a:t>
            </a:r>
            <a:r>
              <a:rPr lang="en-CA" dirty="0" err="1" smtClean="0">
                <a:latin typeface="Consolas" pitchFamily="49" charset="0"/>
                <a:cs typeface="Consolas" pitchFamily="49" charset="0"/>
              </a:rPr>
              <a:t>lastName</a:t>
            </a:r>
            <a:r>
              <a:rPr lang="en-CA" dirty="0" smtClean="0">
                <a:latin typeface="Consolas" pitchFamily="49" charset="0"/>
                <a:cs typeface="Consolas" pitchFamily="49" charset="0"/>
              </a:rPr>
              <a:t>;</a:t>
            </a: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a:t>
            </a:r>
            <a:r>
              <a:rPr lang="en-CA" dirty="0" smtClean="0">
                <a:latin typeface="Consolas" pitchFamily="49" charset="0"/>
                <a:cs typeface="Consolas" pitchFamily="49" charset="0"/>
              </a:rPr>
              <a:t>private function </a:t>
            </a:r>
            <a:r>
              <a:rPr lang="en-CA" dirty="0" err="1">
                <a:latin typeface="Consolas" pitchFamily="49" charset="0"/>
                <a:cs typeface="Consolas" pitchFamily="49" charset="0"/>
              </a:rPr>
              <a:t>changeName</a:t>
            </a:r>
            <a:r>
              <a:rPr lang="en-CA" dirty="0">
                <a:latin typeface="Consolas" pitchFamily="49" charset="0"/>
                <a:cs typeface="Consolas" pitchFamily="49" charset="0"/>
              </a:rPr>
              <a:t>($</a:t>
            </a:r>
            <a:r>
              <a:rPr lang="en-CA" dirty="0" err="1">
                <a:latin typeface="Consolas" pitchFamily="49" charset="0"/>
                <a:cs typeface="Consolas" pitchFamily="49" charset="0"/>
              </a:rPr>
              <a:t>newName</a:t>
            </a: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firstName</a:t>
            </a:r>
            <a:r>
              <a:rPr lang="en-CA" dirty="0">
                <a:latin typeface="Consolas" pitchFamily="49" charset="0"/>
                <a:cs typeface="Consolas" pitchFamily="49" charset="0"/>
              </a:rPr>
              <a:t> = $</a:t>
            </a:r>
            <a:r>
              <a:rPr lang="en-CA" dirty="0" err="1">
                <a:latin typeface="Consolas" pitchFamily="49" charset="0"/>
                <a:cs typeface="Consolas" pitchFamily="49" charset="0"/>
              </a:rPr>
              <a:t>newName</a:t>
            </a: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r>
            <a:br>
              <a:rPr lang="en-CA" dirty="0">
                <a:latin typeface="Consolas" pitchFamily="49" charset="0"/>
                <a:cs typeface="Consolas" pitchFamily="49" charset="0"/>
              </a:rPr>
            </a:br>
            <a:r>
              <a:rPr lang="en-CA" dirty="0" smtClean="0">
                <a:latin typeface="Consolas" pitchFamily="49" charset="0"/>
                <a:cs typeface="Consolas" pitchFamily="49" charset="0"/>
              </a:rPr>
              <a:t>?&gt;</a:t>
            </a:r>
          </a:p>
          <a:p>
            <a:pPr marL="0" indent="0">
              <a:buNone/>
            </a:pPr>
            <a:endParaRPr lang="en-CA" dirty="0"/>
          </a:p>
          <a:p>
            <a:r>
              <a:rPr lang="en-CA" dirty="0" smtClean="0"/>
              <a:t>public</a:t>
            </a:r>
          </a:p>
          <a:p>
            <a:pPr lvl="1"/>
            <a:r>
              <a:rPr lang="en-CA" dirty="0" smtClean="0"/>
              <a:t>Allow anyone who interacts with the object to be able to use the property or method</a:t>
            </a:r>
          </a:p>
          <a:p>
            <a:pPr lvl="1"/>
            <a:r>
              <a:rPr lang="en-CA" dirty="0" smtClean="0"/>
              <a:t>In this case we want to let anyone be able to get our name</a:t>
            </a:r>
          </a:p>
          <a:p>
            <a:pPr lvl="1"/>
            <a:endParaRPr lang="en-CA" dirty="0" smtClean="0"/>
          </a:p>
          <a:p>
            <a:r>
              <a:rPr lang="en-CA" dirty="0" smtClean="0"/>
              <a:t>protected</a:t>
            </a:r>
          </a:p>
          <a:p>
            <a:pPr lvl="1"/>
            <a:r>
              <a:rPr lang="en-CA" dirty="0" smtClean="0"/>
              <a:t>Allow only the object itself, and those that inherit from it, to be able to use the method</a:t>
            </a:r>
          </a:p>
          <a:p>
            <a:pPr lvl="1"/>
            <a:r>
              <a:rPr lang="en-CA" dirty="0" smtClean="0"/>
              <a:t>In our example our personal details are available only to myself and anyone else that inherits from me</a:t>
            </a:r>
          </a:p>
          <a:p>
            <a:pPr lvl="1"/>
            <a:endParaRPr lang="en-CA" dirty="0"/>
          </a:p>
          <a:p>
            <a:r>
              <a:rPr lang="en-CA" dirty="0" smtClean="0"/>
              <a:t>private</a:t>
            </a:r>
          </a:p>
          <a:p>
            <a:pPr lvl="1"/>
            <a:r>
              <a:rPr lang="en-CA" dirty="0" smtClean="0"/>
              <a:t>Allow </a:t>
            </a:r>
            <a:r>
              <a:rPr lang="en-CA" dirty="0"/>
              <a:t>only the object </a:t>
            </a:r>
            <a:r>
              <a:rPr lang="en-CA" dirty="0" smtClean="0"/>
              <a:t>itself </a:t>
            </a:r>
            <a:r>
              <a:rPr lang="en-CA" dirty="0"/>
              <a:t>to be able to use the </a:t>
            </a:r>
            <a:r>
              <a:rPr lang="en-CA" dirty="0" smtClean="0"/>
              <a:t>method or property</a:t>
            </a:r>
            <a:endParaRPr lang="en-CA" dirty="0"/>
          </a:p>
          <a:p>
            <a:pPr lvl="1"/>
            <a:r>
              <a:rPr lang="en-CA" dirty="0"/>
              <a:t>In our example we have set change name to </a:t>
            </a:r>
            <a:r>
              <a:rPr lang="en-CA" dirty="0" smtClean="0"/>
              <a:t>private, </a:t>
            </a:r>
            <a:r>
              <a:rPr lang="en-CA" dirty="0"/>
              <a:t>changing your name is a very personal thing and only you should be able to do that, no one else</a:t>
            </a:r>
          </a:p>
          <a:p>
            <a:pPr lvl="1"/>
            <a:endParaRPr lang="en-CA" dirty="0"/>
          </a:p>
          <a:p>
            <a:pPr marL="0" indent="0">
              <a:buNone/>
            </a:pPr>
            <a:endParaRPr lang="en-CA" dirty="0"/>
          </a:p>
        </p:txBody>
      </p:sp>
    </p:spTree>
    <p:extLst>
      <p:ext uri="{BB962C8B-B14F-4D97-AF65-F5344CB8AC3E}">
        <p14:creationId xmlns:p14="http://schemas.microsoft.com/office/powerpoint/2010/main" val="2768042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Constructor</a:t>
            </a:r>
            <a:endParaRPr lang="en-CA" dirty="0"/>
          </a:p>
        </p:txBody>
      </p:sp>
      <p:sp>
        <p:nvSpPr>
          <p:cNvPr id="3" name="Content Placeholder 2"/>
          <p:cNvSpPr>
            <a:spLocks noGrp="1"/>
          </p:cNvSpPr>
          <p:nvPr>
            <p:ph idx="1"/>
          </p:nvPr>
        </p:nvSpPr>
        <p:spPr/>
        <p:txBody>
          <a:bodyPr>
            <a:normAutofit fontScale="25000" lnSpcReduction="20000"/>
          </a:bodyPr>
          <a:lstStyle/>
          <a:p>
            <a:r>
              <a:rPr lang="en-CA" dirty="0" smtClean="0"/>
              <a:t>A constructor is a programming construct that allows for easy creation of new objects</a:t>
            </a:r>
          </a:p>
          <a:p>
            <a:endParaRPr lang="en-CA" dirty="0"/>
          </a:p>
          <a:p>
            <a:pPr marL="0" indent="0">
              <a:buNone/>
            </a:pPr>
            <a:r>
              <a:rPr lang="en-CA" dirty="0">
                <a:latin typeface="Consolas" pitchFamily="49" charset="0"/>
                <a:cs typeface="Consolas" pitchFamily="49" charset="0"/>
              </a:rPr>
              <a:t>&lt;?</a:t>
            </a:r>
            <a:r>
              <a:rPr lang="en-CA" dirty="0" err="1">
                <a:latin typeface="Consolas" pitchFamily="49" charset="0"/>
                <a:cs typeface="Consolas" pitchFamily="49" charset="0"/>
              </a:rPr>
              <a:t>php</a:t>
            </a:r>
            <a:r>
              <a:rPr lang="en-CA" dirty="0">
                <a:latin typeface="Consolas" pitchFamily="49" charset="0"/>
                <a:cs typeface="Consolas" pitchFamily="49" charset="0"/>
              </a:rPr>
              <a:t/>
            </a:r>
            <a:br>
              <a:rPr lang="en-CA" dirty="0">
                <a:latin typeface="Consolas" pitchFamily="49" charset="0"/>
                <a:cs typeface="Consolas" pitchFamily="49" charset="0"/>
              </a:rPr>
            </a:b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class Person</a:t>
            </a:r>
          </a:p>
          <a:p>
            <a:pPr marL="0" indent="0">
              <a:buNone/>
            </a:pP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protected </a:t>
            </a:r>
            <a:r>
              <a:rPr lang="en-CA" dirty="0" err="1">
                <a:latin typeface="Consolas" pitchFamily="49" charset="0"/>
                <a:cs typeface="Consolas" pitchFamily="49" charset="0"/>
              </a:rPr>
              <a:t>var</a:t>
            </a:r>
            <a:r>
              <a:rPr lang="en-CA" dirty="0">
                <a:latin typeface="Consolas" pitchFamily="49" charset="0"/>
                <a:cs typeface="Consolas" pitchFamily="49" charset="0"/>
              </a:rPr>
              <a:t> $</a:t>
            </a:r>
            <a:r>
              <a:rPr lang="en-CA" dirty="0" err="1">
                <a:latin typeface="Consolas" pitchFamily="49" charset="0"/>
                <a:cs typeface="Consolas" pitchFamily="49" charset="0"/>
              </a:rPr>
              <a:t>firstName</a:t>
            </a:r>
            <a:r>
              <a:rPr lang="en-CA" dirty="0">
                <a:latin typeface="Consolas" pitchFamily="49" charset="0"/>
                <a:cs typeface="Consolas" pitchFamily="49" charset="0"/>
              </a:rPr>
              <a:t>;</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protected </a:t>
            </a:r>
            <a:r>
              <a:rPr lang="en-CA" dirty="0" err="1">
                <a:latin typeface="Consolas" pitchFamily="49" charset="0"/>
                <a:cs typeface="Consolas" pitchFamily="49" charset="0"/>
              </a:rPr>
              <a:t>var</a:t>
            </a:r>
            <a:r>
              <a:rPr lang="en-CA" dirty="0">
                <a:latin typeface="Consolas" pitchFamily="49" charset="0"/>
                <a:cs typeface="Consolas" pitchFamily="49" charset="0"/>
              </a:rPr>
              <a:t> $</a:t>
            </a:r>
            <a:r>
              <a:rPr lang="en-CA" dirty="0" err="1">
                <a:latin typeface="Consolas" pitchFamily="49" charset="0"/>
                <a:cs typeface="Consolas" pitchFamily="49" charset="0"/>
              </a:rPr>
              <a:t>lastName</a:t>
            </a:r>
            <a:r>
              <a:rPr lang="en-CA" dirty="0">
                <a:latin typeface="Consolas" pitchFamily="49" charset="0"/>
                <a:cs typeface="Consolas" pitchFamily="49" charset="0"/>
              </a:rPr>
              <a:t>;</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protected </a:t>
            </a:r>
            <a:r>
              <a:rPr lang="en-CA" dirty="0" err="1">
                <a:latin typeface="Consolas" pitchFamily="49" charset="0"/>
                <a:cs typeface="Consolas" pitchFamily="49" charset="0"/>
              </a:rPr>
              <a:t>var</a:t>
            </a:r>
            <a:r>
              <a:rPr lang="en-CA" dirty="0">
                <a:latin typeface="Consolas" pitchFamily="49" charset="0"/>
                <a:cs typeface="Consolas" pitchFamily="49" charset="0"/>
              </a:rPr>
              <a:t> $</a:t>
            </a:r>
            <a:r>
              <a:rPr lang="en-CA" dirty="0" err="1">
                <a:latin typeface="Consolas" pitchFamily="49" charset="0"/>
                <a:cs typeface="Consolas" pitchFamily="49" charset="0"/>
              </a:rPr>
              <a:t>dateOfBirth</a:t>
            </a:r>
            <a:r>
              <a:rPr lang="en-CA" dirty="0" smtClean="0">
                <a:latin typeface="Consolas" pitchFamily="49" charset="0"/>
                <a:cs typeface="Consolas" pitchFamily="49" charset="0"/>
              </a:rPr>
              <a:t>;</a:t>
            </a:r>
          </a:p>
          <a:p>
            <a:pPr marL="0" indent="0">
              <a:buNone/>
            </a:pPr>
            <a:endParaRPr lang="en-CA" dirty="0">
              <a:latin typeface="Consolas" pitchFamily="49" charset="0"/>
              <a:cs typeface="Consolas" pitchFamily="49" charset="0"/>
            </a:endParaRPr>
          </a:p>
          <a:p>
            <a:pPr marL="0" indent="0">
              <a:buNone/>
            </a:pPr>
            <a:r>
              <a:rPr lang="en-CA" dirty="0" smtClean="0">
                <a:latin typeface="Consolas" pitchFamily="49" charset="0"/>
                <a:cs typeface="Consolas" pitchFamily="49" charset="0"/>
              </a:rPr>
              <a:t>	function __construct()</a:t>
            </a:r>
          </a:p>
          <a:p>
            <a:pPr marL="0" indent="0">
              <a:buNone/>
            </a:pPr>
            <a:r>
              <a:rPr lang="en-CA" dirty="0" smtClean="0">
                <a:latin typeface="Consolas" pitchFamily="49" charset="0"/>
                <a:cs typeface="Consolas" pitchFamily="49" charset="0"/>
              </a:rPr>
              <a:t>	{</a:t>
            </a: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firstName</a:t>
            </a:r>
            <a:r>
              <a:rPr lang="en-CA" dirty="0">
                <a:latin typeface="Consolas" pitchFamily="49" charset="0"/>
                <a:cs typeface="Consolas" pitchFamily="49" charset="0"/>
              </a:rPr>
              <a:t> = </a:t>
            </a:r>
            <a:r>
              <a:rPr lang="en-CA" dirty="0" smtClean="0">
                <a:latin typeface="Consolas" pitchFamily="49" charset="0"/>
                <a:cs typeface="Consolas" pitchFamily="49" charset="0"/>
              </a:rPr>
              <a:t>“”;</a:t>
            </a:r>
            <a:endParaRPr lang="en-CA" dirty="0">
              <a:latin typeface="Consolas" pitchFamily="49" charset="0"/>
              <a:cs typeface="Consolas" pitchFamily="49" charset="0"/>
            </a:endParaRP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$this-</a:t>
            </a:r>
            <a:r>
              <a:rPr lang="en-CA" dirty="0" smtClean="0">
                <a:latin typeface="Consolas" pitchFamily="49" charset="0"/>
                <a:cs typeface="Consolas" pitchFamily="49" charset="0"/>
              </a:rPr>
              <a:t>&gt;</a:t>
            </a:r>
            <a:r>
              <a:rPr lang="en-CA" dirty="0" err="1" smtClean="0">
                <a:latin typeface="Consolas" pitchFamily="49" charset="0"/>
                <a:cs typeface="Consolas" pitchFamily="49" charset="0"/>
              </a:rPr>
              <a:t>lastName</a:t>
            </a:r>
            <a:r>
              <a:rPr lang="en-CA" dirty="0" smtClean="0">
                <a:latin typeface="Consolas" pitchFamily="49" charset="0"/>
                <a:cs typeface="Consolas" pitchFamily="49" charset="0"/>
              </a:rPr>
              <a:t> </a:t>
            </a:r>
            <a:r>
              <a:rPr lang="en-CA" dirty="0">
                <a:latin typeface="Consolas" pitchFamily="49" charset="0"/>
                <a:cs typeface="Consolas" pitchFamily="49" charset="0"/>
              </a:rPr>
              <a:t>= </a:t>
            </a:r>
            <a:r>
              <a:rPr lang="en-CA" dirty="0" smtClean="0">
                <a:latin typeface="Consolas" pitchFamily="49" charset="0"/>
                <a:cs typeface="Consolas" pitchFamily="49" charset="0"/>
              </a:rPr>
              <a:t>“”;</a:t>
            </a:r>
            <a:endParaRPr lang="en-CA" dirty="0">
              <a:latin typeface="Consolas" pitchFamily="49" charset="0"/>
              <a:cs typeface="Consolas" pitchFamily="49" charset="0"/>
            </a:endParaRP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$this-</a:t>
            </a:r>
            <a:r>
              <a:rPr lang="en-CA" dirty="0" smtClean="0">
                <a:latin typeface="Consolas" pitchFamily="49" charset="0"/>
                <a:cs typeface="Consolas" pitchFamily="49" charset="0"/>
              </a:rPr>
              <a:t>&gt;</a:t>
            </a:r>
            <a:r>
              <a:rPr lang="en-CA" dirty="0" err="1" smtClean="0">
                <a:latin typeface="Consolas" pitchFamily="49" charset="0"/>
                <a:cs typeface="Consolas" pitchFamily="49" charset="0"/>
              </a:rPr>
              <a:t>dateOfBirth</a:t>
            </a:r>
            <a:r>
              <a:rPr lang="en-CA" dirty="0" smtClean="0">
                <a:latin typeface="Consolas" pitchFamily="49" charset="0"/>
                <a:cs typeface="Consolas" pitchFamily="49" charset="0"/>
              </a:rPr>
              <a:t> = </a:t>
            </a:r>
            <a:r>
              <a:rPr lang="en-CA" dirty="0">
                <a:latin typeface="Consolas" pitchFamily="49" charset="0"/>
                <a:cs typeface="Consolas" pitchFamily="49" charset="0"/>
              </a:rPr>
              <a:t>“”;</a:t>
            </a:r>
          </a:p>
          <a:p>
            <a:pPr marL="0" indent="0">
              <a:buNone/>
            </a:pPr>
            <a:r>
              <a:rPr lang="en-CA" dirty="0" smtClean="0">
                <a:latin typeface="Consolas" pitchFamily="49" charset="0"/>
                <a:cs typeface="Consolas" pitchFamily="49" charset="0"/>
              </a:rPr>
              <a:t>	}</a:t>
            </a:r>
            <a:endParaRPr lang="en-CA" dirty="0">
              <a:latin typeface="Consolas" pitchFamily="49" charset="0"/>
              <a:cs typeface="Consolas" pitchFamily="49" charset="0"/>
            </a:endParaRP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function </a:t>
            </a:r>
            <a:r>
              <a:rPr lang="en-CA" dirty="0" smtClean="0">
                <a:latin typeface="Consolas" pitchFamily="49" charset="0"/>
                <a:cs typeface="Consolas" pitchFamily="49" charset="0"/>
              </a:rPr>
              <a:t>__construct($</a:t>
            </a:r>
            <a:r>
              <a:rPr lang="en-CA" dirty="0" err="1" smtClean="0">
                <a:latin typeface="Consolas" pitchFamily="49" charset="0"/>
                <a:cs typeface="Consolas" pitchFamily="49" charset="0"/>
              </a:rPr>
              <a:t>firstName</a:t>
            </a:r>
            <a:r>
              <a:rPr lang="en-CA" dirty="0" smtClean="0">
                <a:latin typeface="Consolas" pitchFamily="49" charset="0"/>
                <a:cs typeface="Consolas" pitchFamily="49" charset="0"/>
              </a:rPr>
              <a:t>, $</a:t>
            </a:r>
            <a:r>
              <a:rPr lang="en-CA" dirty="0" err="1" smtClean="0">
                <a:latin typeface="Consolas" pitchFamily="49" charset="0"/>
                <a:cs typeface="Consolas" pitchFamily="49" charset="0"/>
              </a:rPr>
              <a:t>lastName</a:t>
            </a:r>
            <a:r>
              <a:rPr lang="en-CA" dirty="0" smtClean="0">
                <a:latin typeface="Consolas" pitchFamily="49" charset="0"/>
                <a:cs typeface="Consolas" pitchFamily="49" charset="0"/>
              </a:rPr>
              <a:t>, $dob)</a:t>
            </a: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firstName</a:t>
            </a:r>
            <a:r>
              <a:rPr lang="en-CA" dirty="0">
                <a:latin typeface="Consolas" pitchFamily="49" charset="0"/>
                <a:cs typeface="Consolas" pitchFamily="49" charset="0"/>
              </a:rPr>
              <a:t> = $</a:t>
            </a:r>
            <a:r>
              <a:rPr lang="en-CA" dirty="0" err="1">
                <a:latin typeface="Consolas" pitchFamily="49" charset="0"/>
                <a:cs typeface="Consolas" pitchFamily="49" charset="0"/>
              </a:rPr>
              <a:t>firstName</a:t>
            </a:r>
            <a:r>
              <a:rPr lang="en-CA" dirty="0" smtClean="0">
                <a:latin typeface="Consolas" pitchFamily="49" charset="0"/>
                <a:cs typeface="Consolas" pitchFamily="49" charset="0"/>
              </a:rPr>
              <a:t>;</a:t>
            </a:r>
            <a:endParaRPr lang="en-CA" dirty="0">
              <a:latin typeface="Consolas" pitchFamily="49" charset="0"/>
              <a:cs typeface="Consolas" pitchFamily="49" charset="0"/>
            </a:endParaRP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lastName</a:t>
            </a:r>
            <a:r>
              <a:rPr lang="en-CA" dirty="0">
                <a:latin typeface="Consolas" pitchFamily="49" charset="0"/>
                <a:cs typeface="Consolas" pitchFamily="49" charset="0"/>
              </a:rPr>
              <a:t> = $</a:t>
            </a:r>
            <a:r>
              <a:rPr lang="en-CA" dirty="0" err="1">
                <a:latin typeface="Consolas" pitchFamily="49" charset="0"/>
                <a:cs typeface="Consolas" pitchFamily="49" charset="0"/>
              </a:rPr>
              <a:t>lastName</a:t>
            </a:r>
            <a:r>
              <a:rPr lang="en-CA" dirty="0" smtClean="0">
                <a:latin typeface="Consolas" pitchFamily="49" charset="0"/>
                <a:cs typeface="Consolas" pitchFamily="49" charset="0"/>
              </a:rPr>
              <a:t>;</a:t>
            </a:r>
            <a:endParaRPr lang="en-CA" dirty="0">
              <a:latin typeface="Consolas" pitchFamily="49" charset="0"/>
              <a:cs typeface="Consolas" pitchFamily="49" charset="0"/>
            </a:endParaRP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dateOfBirth</a:t>
            </a:r>
            <a:r>
              <a:rPr lang="en-CA" dirty="0">
                <a:latin typeface="Consolas" pitchFamily="49" charset="0"/>
                <a:cs typeface="Consolas" pitchFamily="49" charset="0"/>
              </a:rPr>
              <a:t> = $dob</a:t>
            </a:r>
            <a:r>
              <a:rPr lang="en-CA" dirty="0" smtClean="0">
                <a:latin typeface="Consolas" pitchFamily="49" charset="0"/>
                <a:cs typeface="Consolas" pitchFamily="49" charset="0"/>
              </a:rPr>
              <a:t>;</a:t>
            </a: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public function </a:t>
            </a:r>
            <a:r>
              <a:rPr lang="en-CA" dirty="0" err="1">
                <a:latin typeface="Consolas" pitchFamily="49" charset="0"/>
                <a:cs typeface="Consolas" pitchFamily="49" charset="0"/>
              </a:rPr>
              <a:t>getName</a:t>
            </a: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return $this-&gt;</a:t>
            </a:r>
            <a:r>
              <a:rPr lang="en-CA" dirty="0" err="1">
                <a:latin typeface="Consolas" pitchFamily="49" charset="0"/>
                <a:cs typeface="Consolas" pitchFamily="49" charset="0"/>
              </a:rPr>
              <a:t>firstName</a:t>
            </a:r>
            <a:r>
              <a:rPr lang="en-CA" dirty="0">
                <a:latin typeface="Consolas" pitchFamily="49" charset="0"/>
                <a:cs typeface="Consolas" pitchFamily="49" charset="0"/>
              </a:rPr>
              <a:t> . “ “ . $this-&gt;</a:t>
            </a:r>
            <a:r>
              <a:rPr lang="en-CA" dirty="0" err="1">
                <a:latin typeface="Consolas" pitchFamily="49" charset="0"/>
                <a:cs typeface="Consolas" pitchFamily="49" charset="0"/>
              </a:rPr>
              <a:t>lastName</a:t>
            </a: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private function </a:t>
            </a:r>
            <a:r>
              <a:rPr lang="en-CA" dirty="0" err="1">
                <a:latin typeface="Consolas" pitchFamily="49" charset="0"/>
                <a:cs typeface="Consolas" pitchFamily="49" charset="0"/>
              </a:rPr>
              <a:t>changeName</a:t>
            </a:r>
            <a:r>
              <a:rPr lang="en-CA" dirty="0">
                <a:latin typeface="Consolas" pitchFamily="49" charset="0"/>
                <a:cs typeface="Consolas" pitchFamily="49" charset="0"/>
              </a:rPr>
              <a:t>($</a:t>
            </a:r>
            <a:r>
              <a:rPr lang="en-CA" dirty="0" err="1">
                <a:latin typeface="Consolas" pitchFamily="49" charset="0"/>
                <a:cs typeface="Consolas" pitchFamily="49" charset="0"/>
              </a:rPr>
              <a:t>newName</a:t>
            </a: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firstName</a:t>
            </a:r>
            <a:r>
              <a:rPr lang="en-CA" dirty="0">
                <a:latin typeface="Consolas" pitchFamily="49" charset="0"/>
                <a:cs typeface="Consolas" pitchFamily="49" charset="0"/>
              </a:rPr>
              <a:t> = $</a:t>
            </a:r>
            <a:r>
              <a:rPr lang="en-CA" dirty="0" err="1">
                <a:latin typeface="Consolas" pitchFamily="49" charset="0"/>
                <a:cs typeface="Consolas" pitchFamily="49" charset="0"/>
              </a:rPr>
              <a:t>newName</a:t>
            </a: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r>
            <a:br>
              <a:rPr lang="en-CA" dirty="0">
                <a:latin typeface="Consolas" pitchFamily="49" charset="0"/>
                <a:cs typeface="Consolas" pitchFamily="49" charset="0"/>
              </a:rPr>
            </a:br>
            <a:r>
              <a:rPr lang="en-CA" dirty="0">
                <a:latin typeface="Consolas" pitchFamily="49" charset="0"/>
                <a:cs typeface="Consolas" pitchFamily="49" charset="0"/>
              </a:rPr>
              <a:t>?&gt;</a:t>
            </a:r>
          </a:p>
          <a:p>
            <a:endParaRPr lang="en-CA" dirty="0"/>
          </a:p>
        </p:txBody>
      </p:sp>
    </p:spTree>
    <p:extLst>
      <p:ext uri="{BB962C8B-B14F-4D97-AF65-F5344CB8AC3E}">
        <p14:creationId xmlns:p14="http://schemas.microsoft.com/office/powerpoint/2010/main" val="40697938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Destructor</a:t>
            </a:r>
            <a:endParaRPr lang="en-CA" dirty="0"/>
          </a:p>
        </p:txBody>
      </p:sp>
      <p:sp>
        <p:nvSpPr>
          <p:cNvPr id="3" name="Content Placeholder 2"/>
          <p:cNvSpPr>
            <a:spLocks noGrp="1"/>
          </p:cNvSpPr>
          <p:nvPr>
            <p:ph idx="1"/>
          </p:nvPr>
        </p:nvSpPr>
        <p:spPr/>
        <p:txBody>
          <a:bodyPr>
            <a:normAutofit fontScale="25000" lnSpcReduction="20000"/>
          </a:bodyPr>
          <a:lstStyle/>
          <a:p>
            <a:r>
              <a:rPr lang="en-CA" dirty="0" smtClean="0"/>
              <a:t>A destructor is a programming construct that allows a programmer to destroy the object when it is no longer needed (it is good practice to remove unused objects to conserve memory and processing power)</a:t>
            </a:r>
          </a:p>
          <a:p>
            <a:endParaRPr lang="en-CA" dirty="0" smtClean="0"/>
          </a:p>
          <a:p>
            <a:pPr marL="0" indent="0">
              <a:buNone/>
            </a:pPr>
            <a:r>
              <a:rPr lang="en-CA" dirty="0">
                <a:latin typeface="Consolas" pitchFamily="49" charset="0"/>
                <a:cs typeface="Consolas" pitchFamily="49" charset="0"/>
              </a:rPr>
              <a:t>&lt;?</a:t>
            </a:r>
            <a:r>
              <a:rPr lang="en-CA" dirty="0" err="1">
                <a:latin typeface="Consolas" pitchFamily="49" charset="0"/>
                <a:cs typeface="Consolas" pitchFamily="49" charset="0"/>
              </a:rPr>
              <a:t>php</a:t>
            </a:r>
            <a:r>
              <a:rPr lang="en-CA" dirty="0">
                <a:latin typeface="Consolas" pitchFamily="49" charset="0"/>
                <a:cs typeface="Consolas" pitchFamily="49" charset="0"/>
              </a:rPr>
              <a:t/>
            </a:r>
            <a:br>
              <a:rPr lang="en-CA" dirty="0">
                <a:latin typeface="Consolas" pitchFamily="49" charset="0"/>
                <a:cs typeface="Consolas" pitchFamily="49" charset="0"/>
              </a:rPr>
            </a:b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class Person</a:t>
            </a:r>
          </a:p>
          <a:p>
            <a:pPr marL="0" indent="0">
              <a:buNone/>
            </a:pP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protected </a:t>
            </a:r>
            <a:r>
              <a:rPr lang="en-CA" dirty="0" err="1">
                <a:latin typeface="Consolas" pitchFamily="49" charset="0"/>
                <a:cs typeface="Consolas" pitchFamily="49" charset="0"/>
              </a:rPr>
              <a:t>var</a:t>
            </a:r>
            <a:r>
              <a:rPr lang="en-CA" dirty="0">
                <a:latin typeface="Consolas" pitchFamily="49" charset="0"/>
                <a:cs typeface="Consolas" pitchFamily="49" charset="0"/>
              </a:rPr>
              <a:t> $</a:t>
            </a:r>
            <a:r>
              <a:rPr lang="en-CA" dirty="0" err="1">
                <a:latin typeface="Consolas" pitchFamily="49" charset="0"/>
                <a:cs typeface="Consolas" pitchFamily="49" charset="0"/>
              </a:rPr>
              <a:t>firstName</a:t>
            </a:r>
            <a:r>
              <a:rPr lang="en-CA" dirty="0">
                <a:latin typeface="Consolas" pitchFamily="49" charset="0"/>
                <a:cs typeface="Consolas" pitchFamily="49" charset="0"/>
              </a:rPr>
              <a:t>;</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protected </a:t>
            </a:r>
            <a:r>
              <a:rPr lang="en-CA" dirty="0" err="1">
                <a:latin typeface="Consolas" pitchFamily="49" charset="0"/>
                <a:cs typeface="Consolas" pitchFamily="49" charset="0"/>
              </a:rPr>
              <a:t>var</a:t>
            </a:r>
            <a:r>
              <a:rPr lang="en-CA" dirty="0">
                <a:latin typeface="Consolas" pitchFamily="49" charset="0"/>
                <a:cs typeface="Consolas" pitchFamily="49" charset="0"/>
              </a:rPr>
              <a:t> $</a:t>
            </a:r>
            <a:r>
              <a:rPr lang="en-CA" dirty="0" err="1">
                <a:latin typeface="Consolas" pitchFamily="49" charset="0"/>
                <a:cs typeface="Consolas" pitchFamily="49" charset="0"/>
              </a:rPr>
              <a:t>lastName</a:t>
            </a:r>
            <a:r>
              <a:rPr lang="en-CA" dirty="0">
                <a:latin typeface="Consolas" pitchFamily="49" charset="0"/>
                <a:cs typeface="Consolas" pitchFamily="49" charset="0"/>
              </a:rPr>
              <a:t>;</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protected </a:t>
            </a:r>
            <a:r>
              <a:rPr lang="en-CA" dirty="0" err="1">
                <a:latin typeface="Consolas" pitchFamily="49" charset="0"/>
                <a:cs typeface="Consolas" pitchFamily="49" charset="0"/>
              </a:rPr>
              <a:t>var</a:t>
            </a:r>
            <a:r>
              <a:rPr lang="en-CA" dirty="0">
                <a:latin typeface="Consolas" pitchFamily="49" charset="0"/>
                <a:cs typeface="Consolas" pitchFamily="49" charset="0"/>
              </a:rPr>
              <a:t> $</a:t>
            </a:r>
            <a:r>
              <a:rPr lang="en-CA" dirty="0" err="1">
                <a:latin typeface="Consolas" pitchFamily="49" charset="0"/>
                <a:cs typeface="Consolas" pitchFamily="49" charset="0"/>
              </a:rPr>
              <a:t>dateOfBirth</a:t>
            </a:r>
            <a:r>
              <a:rPr lang="en-CA" dirty="0">
                <a:latin typeface="Consolas" pitchFamily="49" charset="0"/>
                <a:cs typeface="Consolas" pitchFamily="49" charset="0"/>
              </a:rPr>
              <a:t>;</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function __construct()</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firstName</a:t>
            </a:r>
            <a:r>
              <a:rPr lang="en-CA" dirty="0">
                <a:latin typeface="Consolas" pitchFamily="49" charset="0"/>
                <a:cs typeface="Consolas" pitchFamily="49" charset="0"/>
              </a:rPr>
              <a:t> = “”;</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lastName</a:t>
            </a:r>
            <a:r>
              <a:rPr lang="en-CA" dirty="0">
                <a:latin typeface="Consolas" pitchFamily="49" charset="0"/>
                <a:cs typeface="Consolas" pitchFamily="49" charset="0"/>
              </a:rPr>
              <a:t> = “”;</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dateOfBirth</a:t>
            </a:r>
            <a:r>
              <a:rPr lang="en-CA" dirty="0">
                <a:latin typeface="Consolas" pitchFamily="49" charset="0"/>
                <a:cs typeface="Consolas" pitchFamily="49" charset="0"/>
              </a:rPr>
              <a:t> = “”;</a:t>
            </a:r>
          </a:p>
          <a:p>
            <a:pPr marL="0" indent="0">
              <a:buNone/>
            </a:pPr>
            <a:r>
              <a:rPr lang="en-CA" dirty="0">
                <a:latin typeface="Consolas" pitchFamily="49" charset="0"/>
                <a:cs typeface="Consolas" pitchFamily="49" charset="0"/>
              </a:rPr>
              <a:t>	}</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function __construct($</a:t>
            </a:r>
            <a:r>
              <a:rPr lang="en-CA" dirty="0" err="1">
                <a:latin typeface="Consolas" pitchFamily="49" charset="0"/>
                <a:cs typeface="Consolas" pitchFamily="49" charset="0"/>
              </a:rPr>
              <a:t>firstName</a:t>
            </a:r>
            <a:r>
              <a:rPr lang="en-CA" dirty="0">
                <a:latin typeface="Consolas" pitchFamily="49" charset="0"/>
                <a:cs typeface="Consolas" pitchFamily="49" charset="0"/>
              </a:rPr>
              <a:t>, $</a:t>
            </a:r>
            <a:r>
              <a:rPr lang="en-CA" dirty="0" err="1">
                <a:latin typeface="Consolas" pitchFamily="49" charset="0"/>
                <a:cs typeface="Consolas" pitchFamily="49" charset="0"/>
              </a:rPr>
              <a:t>lastName</a:t>
            </a:r>
            <a:r>
              <a:rPr lang="en-CA" dirty="0">
                <a:latin typeface="Consolas" pitchFamily="49" charset="0"/>
                <a:cs typeface="Consolas" pitchFamily="49" charset="0"/>
              </a:rPr>
              <a:t>, $dob)</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firstName</a:t>
            </a:r>
            <a:r>
              <a:rPr lang="en-CA" dirty="0">
                <a:latin typeface="Consolas" pitchFamily="49" charset="0"/>
                <a:cs typeface="Consolas" pitchFamily="49" charset="0"/>
              </a:rPr>
              <a:t> = $</a:t>
            </a:r>
            <a:r>
              <a:rPr lang="en-CA" dirty="0" err="1">
                <a:latin typeface="Consolas" pitchFamily="49" charset="0"/>
                <a:cs typeface="Consolas" pitchFamily="49" charset="0"/>
              </a:rPr>
              <a:t>firstName</a:t>
            </a:r>
            <a:r>
              <a:rPr lang="en-CA" dirty="0">
                <a:latin typeface="Consolas" pitchFamily="49" charset="0"/>
                <a:cs typeface="Consolas" pitchFamily="49" charset="0"/>
              </a:rPr>
              <a:t>;</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lastName</a:t>
            </a:r>
            <a:r>
              <a:rPr lang="en-CA" dirty="0">
                <a:latin typeface="Consolas" pitchFamily="49" charset="0"/>
                <a:cs typeface="Consolas" pitchFamily="49" charset="0"/>
              </a:rPr>
              <a:t> = $</a:t>
            </a:r>
            <a:r>
              <a:rPr lang="en-CA" dirty="0" err="1">
                <a:latin typeface="Consolas" pitchFamily="49" charset="0"/>
                <a:cs typeface="Consolas" pitchFamily="49" charset="0"/>
              </a:rPr>
              <a:t>lastName</a:t>
            </a:r>
            <a:r>
              <a:rPr lang="en-CA" dirty="0">
                <a:latin typeface="Consolas" pitchFamily="49" charset="0"/>
                <a:cs typeface="Consolas" pitchFamily="49" charset="0"/>
              </a:rPr>
              <a:t>;</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dateOfBirth</a:t>
            </a:r>
            <a:r>
              <a:rPr lang="en-CA" dirty="0">
                <a:latin typeface="Consolas" pitchFamily="49" charset="0"/>
                <a:cs typeface="Consolas" pitchFamily="49" charset="0"/>
              </a:rPr>
              <a:t> = $dob;</a:t>
            </a:r>
          </a:p>
          <a:p>
            <a:pPr marL="0" indent="0">
              <a:buNone/>
            </a:pPr>
            <a:r>
              <a:rPr lang="en-CA" dirty="0">
                <a:latin typeface="Consolas" pitchFamily="49" charset="0"/>
                <a:cs typeface="Consolas" pitchFamily="49" charset="0"/>
              </a:rPr>
              <a:t>	</a:t>
            </a:r>
            <a:r>
              <a:rPr lang="en-CA" dirty="0" smtClean="0">
                <a:latin typeface="Consolas" pitchFamily="49" charset="0"/>
                <a:cs typeface="Consolas" pitchFamily="49" charset="0"/>
              </a:rPr>
              <a:t>}</a:t>
            </a:r>
          </a:p>
          <a:p>
            <a:pPr marL="0" indent="0">
              <a:buNone/>
            </a:pPr>
            <a:endParaRPr lang="en-CA" dirty="0">
              <a:latin typeface="Consolas" pitchFamily="49" charset="0"/>
              <a:cs typeface="Consolas" pitchFamily="49" charset="0"/>
            </a:endParaRPr>
          </a:p>
          <a:p>
            <a:pPr marL="0" indent="0">
              <a:buNone/>
            </a:pPr>
            <a:r>
              <a:rPr lang="en-CA" dirty="0" smtClean="0">
                <a:latin typeface="Consolas" pitchFamily="49" charset="0"/>
                <a:cs typeface="Consolas" pitchFamily="49" charset="0"/>
              </a:rPr>
              <a:t>	function __destruct()</a:t>
            </a:r>
          </a:p>
          <a:p>
            <a:pPr marL="0" indent="0">
              <a:buNone/>
            </a:pPr>
            <a:r>
              <a:rPr lang="en-CA" dirty="0">
                <a:latin typeface="Consolas" pitchFamily="49" charset="0"/>
                <a:cs typeface="Consolas" pitchFamily="49" charset="0"/>
              </a:rPr>
              <a:t>	</a:t>
            </a:r>
            <a:r>
              <a:rPr lang="en-CA" dirty="0" smtClean="0">
                <a:latin typeface="Consolas" pitchFamily="49" charset="0"/>
                <a:cs typeface="Consolas" pitchFamily="49" charset="0"/>
              </a:rPr>
              <a:t>{</a:t>
            </a:r>
          </a:p>
          <a:p>
            <a:pPr marL="0" indent="0">
              <a:buNone/>
            </a:pPr>
            <a:r>
              <a:rPr lang="en-CA" dirty="0">
                <a:latin typeface="Consolas" pitchFamily="49" charset="0"/>
                <a:cs typeface="Consolas" pitchFamily="49" charset="0"/>
              </a:rPr>
              <a:t>	</a:t>
            </a:r>
            <a:r>
              <a:rPr lang="en-CA" dirty="0" smtClean="0">
                <a:latin typeface="Consolas" pitchFamily="49" charset="0"/>
                <a:cs typeface="Consolas" pitchFamily="49" charset="0"/>
              </a:rPr>
              <a:t>	// code to </a:t>
            </a:r>
            <a:r>
              <a:rPr lang="en-CA" dirty="0" err="1" smtClean="0">
                <a:latin typeface="Consolas" pitchFamily="49" charset="0"/>
                <a:cs typeface="Consolas" pitchFamily="49" charset="0"/>
              </a:rPr>
              <a:t>destory</a:t>
            </a:r>
            <a:r>
              <a:rPr lang="en-CA" dirty="0" smtClean="0">
                <a:latin typeface="Consolas" pitchFamily="49" charset="0"/>
                <a:cs typeface="Consolas" pitchFamily="49" charset="0"/>
              </a:rPr>
              <a:t> the object goes here</a:t>
            </a:r>
          </a:p>
          <a:p>
            <a:pPr marL="0" indent="0">
              <a:buNone/>
            </a:pPr>
            <a:r>
              <a:rPr lang="en-CA" dirty="0">
                <a:latin typeface="Consolas" pitchFamily="49" charset="0"/>
                <a:cs typeface="Consolas" pitchFamily="49" charset="0"/>
              </a:rPr>
              <a:t>	</a:t>
            </a:r>
            <a:r>
              <a:rPr lang="en-CA" dirty="0" smtClean="0">
                <a:latin typeface="Consolas" pitchFamily="49" charset="0"/>
                <a:cs typeface="Consolas" pitchFamily="49" charset="0"/>
              </a:rPr>
              <a:t>}</a:t>
            </a: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public function </a:t>
            </a:r>
            <a:r>
              <a:rPr lang="en-CA" dirty="0" err="1">
                <a:latin typeface="Consolas" pitchFamily="49" charset="0"/>
                <a:cs typeface="Consolas" pitchFamily="49" charset="0"/>
              </a:rPr>
              <a:t>getName</a:t>
            </a: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return $this-&gt;</a:t>
            </a:r>
            <a:r>
              <a:rPr lang="en-CA" dirty="0" err="1">
                <a:latin typeface="Consolas" pitchFamily="49" charset="0"/>
                <a:cs typeface="Consolas" pitchFamily="49" charset="0"/>
              </a:rPr>
              <a:t>firstName</a:t>
            </a:r>
            <a:r>
              <a:rPr lang="en-CA" dirty="0">
                <a:latin typeface="Consolas" pitchFamily="49" charset="0"/>
                <a:cs typeface="Consolas" pitchFamily="49" charset="0"/>
              </a:rPr>
              <a:t> . “ “ . $this-&gt;</a:t>
            </a:r>
            <a:r>
              <a:rPr lang="en-CA" dirty="0" err="1">
                <a:latin typeface="Consolas" pitchFamily="49" charset="0"/>
                <a:cs typeface="Consolas" pitchFamily="49" charset="0"/>
              </a:rPr>
              <a:t>lastName</a:t>
            </a: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t>
            </a:r>
          </a:p>
          <a:p>
            <a:pPr marL="0" indent="0">
              <a:buNone/>
            </a:pPr>
            <a:endParaRPr lang="en-CA" dirty="0">
              <a:latin typeface="Consolas" pitchFamily="49" charset="0"/>
              <a:cs typeface="Consolas" pitchFamily="49" charset="0"/>
            </a:endParaRPr>
          </a:p>
          <a:p>
            <a:pPr marL="0" indent="0">
              <a:buNone/>
            </a:pPr>
            <a:r>
              <a:rPr lang="en-CA" dirty="0">
                <a:latin typeface="Consolas" pitchFamily="49" charset="0"/>
                <a:cs typeface="Consolas" pitchFamily="49" charset="0"/>
              </a:rPr>
              <a:t>	private function </a:t>
            </a:r>
            <a:r>
              <a:rPr lang="en-CA" dirty="0" err="1">
                <a:latin typeface="Consolas" pitchFamily="49" charset="0"/>
                <a:cs typeface="Consolas" pitchFamily="49" charset="0"/>
              </a:rPr>
              <a:t>changeName</a:t>
            </a:r>
            <a:r>
              <a:rPr lang="en-CA" dirty="0">
                <a:latin typeface="Consolas" pitchFamily="49" charset="0"/>
                <a:cs typeface="Consolas" pitchFamily="49" charset="0"/>
              </a:rPr>
              <a:t>($</a:t>
            </a:r>
            <a:r>
              <a:rPr lang="en-CA" dirty="0" err="1">
                <a:latin typeface="Consolas" pitchFamily="49" charset="0"/>
                <a:cs typeface="Consolas" pitchFamily="49" charset="0"/>
              </a:rPr>
              <a:t>newName</a:t>
            </a: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$this-&gt;</a:t>
            </a:r>
            <a:r>
              <a:rPr lang="en-CA" dirty="0" err="1">
                <a:latin typeface="Consolas" pitchFamily="49" charset="0"/>
                <a:cs typeface="Consolas" pitchFamily="49" charset="0"/>
              </a:rPr>
              <a:t>firstName</a:t>
            </a:r>
            <a:r>
              <a:rPr lang="en-CA" dirty="0">
                <a:latin typeface="Consolas" pitchFamily="49" charset="0"/>
                <a:cs typeface="Consolas" pitchFamily="49" charset="0"/>
              </a:rPr>
              <a:t> = $</a:t>
            </a:r>
            <a:r>
              <a:rPr lang="en-CA" dirty="0" err="1">
                <a:latin typeface="Consolas" pitchFamily="49" charset="0"/>
                <a:cs typeface="Consolas" pitchFamily="49" charset="0"/>
              </a:rPr>
              <a:t>newName</a:t>
            </a: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	}</a:t>
            </a:r>
          </a:p>
          <a:p>
            <a:pPr marL="0" indent="0">
              <a:buNone/>
            </a:pPr>
            <a:r>
              <a:rPr lang="en-CA" dirty="0">
                <a:latin typeface="Consolas" pitchFamily="49" charset="0"/>
                <a:cs typeface="Consolas" pitchFamily="49" charset="0"/>
              </a:rPr>
              <a:t>}</a:t>
            </a:r>
          </a:p>
          <a:p>
            <a:pPr marL="0" indent="0">
              <a:buNone/>
            </a:pPr>
            <a:r>
              <a:rPr lang="en-CA" dirty="0">
                <a:latin typeface="Consolas" pitchFamily="49" charset="0"/>
                <a:cs typeface="Consolas" pitchFamily="49" charset="0"/>
              </a:rPr>
              <a:t/>
            </a:r>
            <a:br>
              <a:rPr lang="en-CA" dirty="0">
                <a:latin typeface="Consolas" pitchFamily="49" charset="0"/>
                <a:cs typeface="Consolas" pitchFamily="49" charset="0"/>
              </a:rPr>
            </a:br>
            <a:r>
              <a:rPr lang="en-CA" dirty="0">
                <a:latin typeface="Consolas" pitchFamily="49" charset="0"/>
                <a:cs typeface="Consolas" pitchFamily="49" charset="0"/>
              </a:rPr>
              <a:t>?&gt;</a:t>
            </a:r>
          </a:p>
          <a:p>
            <a:pPr marL="0" indent="0">
              <a:buNone/>
            </a:pPr>
            <a:endParaRPr lang="en-CA" dirty="0" smtClean="0"/>
          </a:p>
          <a:p>
            <a:endParaRPr lang="en-CA" dirty="0"/>
          </a:p>
        </p:txBody>
      </p:sp>
    </p:spTree>
    <p:extLst>
      <p:ext uri="{BB962C8B-B14F-4D97-AF65-F5344CB8AC3E}">
        <p14:creationId xmlns:p14="http://schemas.microsoft.com/office/powerpoint/2010/main" val="2238652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Using the object</a:t>
            </a:r>
            <a:endParaRPr lang="en-CA" dirty="0"/>
          </a:p>
        </p:txBody>
      </p:sp>
      <p:sp>
        <p:nvSpPr>
          <p:cNvPr id="3" name="Content Placeholder 2"/>
          <p:cNvSpPr>
            <a:spLocks noGrp="1"/>
          </p:cNvSpPr>
          <p:nvPr>
            <p:ph idx="1"/>
          </p:nvPr>
        </p:nvSpPr>
        <p:spPr/>
        <p:txBody>
          <a:bodyPr>
            <a:normAutofit fontScale="77500" lnSpcReduction="20000"/>
          </a:bodyPr>
          <a:lstStyle/>
          <a:p>
            <a:r>
              <a:rPr lang="en-CA" dirty="0" smtClean="0"/>
              <a:t>Now that we have defined what the class is and what information belongs to it and how it does things… lets use it</a:t>
            </a:r>
          </a:p>
          <a:p>
            <a:endParaRPr lang="en-CA" dirty="0"/>
          </a:p>
          <a:p>
            <a:pPr marL="0" indent="0">
              <a:buNone/>
            </a:pPr>
            <a:r>
              <a:rPr lang="en-CA" dirty="0" smtClean="0"/>
              <a:t>&lt;?</a:t>
            </a:r>
            <a:r>
              <a:rPr lang="en-CA" dirty="0" err="1" smtClean="0"/>
              <a:t>php</a:t>
            </a:r>
            <a:r>
              <a:rPr lang="en-CA" dirty="0" smtClean="0"/>
              <a:t/>
            </a:r>
            <a:br>
              <a:rPr lang="en-CA" dirty="0" smtClean="0"/>
            </a:br>
            <a:endParaRPr lang="en-CA" dirty="0" smtClean="0"/>
          </a:p>
          <a:p>
            <a:pPr marL="0" indent="0">
              <a:buNone/>
            </a:pPr>
            <a:r>
              <a:rPr lang="en-CA" dirty="0" smtClean="0"/>
              <a:t>$</a:t>
            </a:r>
            <a:r>
              <a:rPr lang="en-CA" dirty="0" err="1" smtClean="0"/>
              <a:t>steve</a:t>
            </a:r>
            <a:r>
              <a:rPr lang="en-CA" dirty="0" smtClean="0"/>
              <a:t> = new Person();</a:t>
            </a:r>
            <a:br>
              <a:rPr lang="en-CA" dirty="0" smtClean="0"/>
            </a:br>
            <a:endParaRPr lang="en-CA" dirty="0" smtClean="0"/>
          </a:p>
          <a:p>
            <a:pPr marL="0" indent="0">
              <a:buNone/>
            </a:pPr>
            <a:r>
              <a:rPr lang="en-CA" dirty="0" smtClean="0"/>
              <a:t>$</a:t>
            </a:r>
            <a:r>
              <a:rPr lang="en-CA" dirty="0" err="1" smtClean="0"/>
              <a:t>justin</a:t>
            </a:r>
            <a:r>
              <a:rPr lang="en-CA" dirty="0" smtClean="0"/>
              <a:t> = new Person(“Justin”, “Antoszek”, “May 22, 1983”);</a:t>
            </a:r>
          </a:p>
          <a:p>
            <a:pPr marL="0" indent="0">
              <a:buNone/>
            </a:pPr>
            <a:endParaRPr lang="en-CA" dirty="0"/>
          </a:p>
          <a:p>
            <a:pPr marL="0" indent="0">
              <a:buNone/>
            </a:pPr>
            <a:r>
              <a:rPr lang="en-CA" dirty="0"/>
              <a:t>e</a:t>
            </a:r>
            <a:r>
              <a:rPr lang="en-CA" dirty="0" smtClean="0"/>
              <a:t>cho $</a:t>
            </a:r>
            <a:r>
              <a:rPr lang="en-CA" dirty="0" err="1" smtClean="0"/>
              <a:t>justin</a:t>
            </a:r>
            <a:r>
              <a:rPr lang="en-CA" dirty="0" smtClean="0"/>
              <a:t>-&gt;</a:t>
            </a:r>
            <a:r>
              <a:rPr lang="en-CA" dirty="0" err="1" smtClean="0"/>
              <a:t>getName</a:t>
            </a:r>
            <a:r>
              <a:rPr lang="en-CA" dirty="0" smtClean="0"/>
              <a:t>();</a:t>
            </a:r>
          </a:p>
          <a:p>
            <a:pPr marL="0" indent="0">
              <a:buNone/>
            </a:pPr>
            <a:endParaRPr lang="en-CA" dirty="0"/>
          </a:p>
          <a:p>
            <a:pPr marL="0" indent="0">
              <a:buNone/>
            </a:pPr>
            <a:r>
              <a:rPr lang="en-CA" dirty="0"/>
              <a:t>?</a:t>
            </a:r>
            <a:r>
              <a:rPr lang="en-CA" dirty="0" smtClean="0"/>
              <a:t>&gt;</a:t>
            </a:r>
            <a:endParaRPr lang="en-CA" dirty="0"/>
          </a:p>
        </p:txBody>
      </p:sp>
    </p:spTree>
    <p:extLst>
      <p:ext uri="{BB962C8B-B14F-4D97-AF65-F5344CB8AC3E}">
        <p14:creationId xmlns:p14="http://schemas.microsoft.com/office/powerpoint/2010/main" val="2128769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Terminology</a:t>
            </a:r>
            <a:endParaRPr lang="en-CA" dirty="0"/>
          </a:p>
        </p:txBody>
      </p:sp>
      <p:sp>
        <p:nvSpPr>
          <p:cNvPr id="3" name="Content Placeholder 2"/>
          <p:cNvSpPr>
            <a:spLocks noGrp="1"/>
          </p:cNvSpPr>
          <p:nvPr>
            <p:ph idx="1"/>
          </p:nvPr>
        </p:nvSpPr>
        <p:spPr/>
        <p:txBody>
          <a:bodyPr>
            <a:normAutofit lnSpcReduction="10000"/>
          </a:bodyPr>
          <a:lstStyle/>
          <a:p>
            <a:r>
              <a:rPr lang="en-CA" dirty="0" smtClean="0"/>
              <a:t>class</a:t>
            </a:r>
          </a:p>
          <a:p>
            <a:pPr lvl="1"/>
            <a:r>
              <a:rPr lang="en-CA" dirty="0" smtClean="0"/>
              <a:t>A blueprint or definition of the object</a:t>
            </a:r>
          </a:p>
          <a:p>
            <a:r>
              <a:rPr lang="en-CA" dirty="0" smtClean="0"/>
              <a:t>object</a:t>
            </a:r>
          </a:p>
          <a:p>
            <a:pPr lvl="1"/>
            <a:r>
              <a:rPr lang="en-CA" dirty="0" smtClean="0"/>
              <a:t>The physical instance of a class </a:t>
            </a:r>
            <a:r>
              <a:rPr lang="en-CA" dirty="0" err="1" smtClean="0"/>
              <a:t>defintion</a:t>
            </a:r>
            <a:endParaRPr lang="en-CA" dirty="0" smtClean="0"/>
          </a:p>
          <a:p>
            <a:r>
              <a:rPr lang="en-CA" dirty="0" smtClean="0"/>
              <a:t>Method</a:t>
            </a:r>
          </a:p>
          <a:p>
            <a:pPr lvl="1"/>
            <a:r>
              <a:rPr lang="en-CA" dirty="0" smtClean="0"/>
              <a:t>The description of how an object does something</a:t>
            </a:r>
          </a:p>
          <a:p>
            <a:r>
              <a:rPr lang="en-CA" dirty="0" smtClean="0"/>
              <a:t>Property</a:t>
            </a:r>
          </a:p>
          <a:p>
            <a:pPr lvl="1"/>
            <a:r>
              <a:rPr lang="en-CA" dirty="0" smtClean="0"/>
              <a:t>Values that represent data associated with an object</a:t>
            </a:r>
            <a:endParaRPr lang="en-CA" dirty="0"/>
          </a:p>
        </p:txBody>
      </p:sp>
    </p:spTree>
    <p:extLst>
      <p:ext uri="{BB962C8B-B14F-4D97-AF65-F5344CB8AC3E}">
        <p14:creationId xmlns:p14="http://schemas.microsoft.com/office/powerpoint/2010/main" val="33320715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123</TotalTime>
  <Words>519</Words>
  <Application>Microsoft Office PowerPoint</Application>
  <PresentationFormat>On-screen Show (4:3)</PresentationFormat>
  <Paragraphs>242</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Foundry</vt:lpstr>
      <vt:lpstr>Objects</vt:lpstr>
      <vt:lpstr>What are we going to do today?</vt:lpstr>
      <vt:lpstr>What is an Object?</vt:lpstr>
      <vt:lpstr>What is a class?</vt:lpstr>
      <vt:lpstr>Declaring a Class</vt:lpstr>
      <vt:lpstr>Properties</vt:lpstr>
      <vt:lpstr>Properties (Cont.)</vt:lpstr>
      <vt:lpstr>Methods</vt:lpstr>
      <vt:lpstr>Methods (Cont.)</vt:lpstr>
      <vt:lpstr>Access Modifiers</vt:lpstr>
      <vt:lpstr>Access Modifiers (Cont.)</vt:lpstr>
      <vt:lpstr>Constructor</vt:lpstr>
      <vt:lpstr>Destructor</vt:lpstr>
      <vt:lpstr>Using the object</vt:lpstr>
      <vt:lpstr>Terminology</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Objects</dc:title>
  <dc:creator>Justin Antoszek</dc:creator>
  <cp:lastModifiedBy>Chowdhury, Rejaul</cp:lastModifiedBy>
  <cp:revision>9</cp:revision>
  <dcterms:created xsi:type="dcterms:W3CDTF">2006-08-16T00:00:00Z</dcterms:created>
  <dcterms:modified xsi:type="dcterms:W3CDTF">2016-02-22T18:16:49Z</dcterms:modified>
</cp:coreProperties>
</file>