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9222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8444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47667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968897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2461121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2953343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3445569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3937792" algn="l" defTabSz="49222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900" u="none" kumimoji="0" normalizeH="0">
        <a:ln>
          <a:noFill/>
        </a:ln>
        <a:solidFill>
          <a:schemeClr val="accent5"/>
        </a:solidFill>
        <a:effectLst/>
        <a:uFillTx/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CD"/>
          </a:solidFill>
        </a:fill>
      </a:tcStyle>
    </a:wholeTbl>
    <a:band2H>
      <a:tcTxStyle b="def" i="def"/>
      <a:tcStyle>
        <a:tcBdr/>
        <a:fill>
          <a:solidFill>
            <a:srgbClr val="E6EA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BE7"/>
          </a:solidFill>
        </a:fill>
      </a:tcStyle>
    </a:wholeTbl>
    <a:band2H>
      <a:tcTxStyle b="def" i="def"/>
      <a:tcStyle>
        <a:tcBdr/>
        <a:fill>
          <a:solidFill>
            <a:srgbClr val="F0F5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E4E5"/>
          </a:solidFill>
        </a:fill>
      </a:tcStyle>
    </a:wholeTbl>
    <a:band2H>
      <a:tcTxStyle b="def" i="def"/>
      <a:tcStyle>
        <a:tcBdr/>
        <a:fill>
          <a:solidFill>
            <a:srgbClr val="F2F2F2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CDCD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solidFill>
            <a:schemeClr val="accent5">
              <a:alpha val="20000"/>
            </a:schemeClr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50800" cap="flat">
              <a:solidFill>
                <a:schemeClr val="accent5"/>
              </a:solidFill>
              <a:prstDash val="solid"/>
              <a:round/>
            </a:ln>
          </a:top>
          <a:bottom>
            <a:ln w="127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Arial"/>
          <a:ea typeface="Arial"/>
          <a:cs typeface="Arial"/>
        </a:font>
        <a:schemeClr val="accent5"/>
      </a:tcTxStyle>
      <a:tcStyle>
        <a:tcBdr>
          <a:left>
            <a:ln w="12700" cap="flat">
              <a:solidFill>
                <a:schemeClr val="accent5"/>
              </a:solidFill>
              <a:prstDash val="solid"/>
              <a:round/>
            </a:ln>
          </a:left>
          <a:right>
            <a:ln w="12700" cap="flat">
              <a:solidFill>
                <a:schemeClr val="accent5"/>
              </a:solidFill>
              <a:prstDash val="solid"/>
              <a:round/>
            </a:ln>
          </a:right>
          <a:top>
            <a:ln w="12700" cap="flat">
              <a:solidFill>
                <a:schemeClr val="accent5"/>
              </a:solidFill>
              <a:prstDash val="solid"/>
              <a:round/>
            </a:ln>
          </a:top>
          <a:bottom>
            <a:ln w="25400" cap="flat">
              <a:solidFill>
                <a:schemeClr val="accent5"/>
              </a:solidFill>
              <a:prstDash val="solid"/>
              <a:round/>
            </a:ln>
          </a:bottom>
          <a:insideH>
            <a:ln w="12700" cap="flat">
              <a:solidFill>
                <a:schemeClr val="accent5"/>
              </a:solidFill>
              <a:prstDash val="solid"/>
              <a:round/>
            </a:ln>
          </a:insideH>
          <a:insideV>
            <a:ln w="12700" cap="flat">
              <a:solidFill>
                <a:schemeClr val="accent5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Shape 47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475" name="Shape 47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92223" latinLnBrk="0">
      <a:defRPr sz="1300">
        <a:latin typeface="+mj-lt"/>
        <a:ea typeface="+mj-ea"/>
        <a:cs typeface="+mj-cs"/>
        <a:sym typeface="Courier New"/>
      </a:defRPr>
    </a:lvl1pPr>
    <a:lvl2pPr indent="228600" defTabSz="492223" latinLnBrk="0">
      <a:defRPr sz="1300">
        <a:latin typeface="+mj-lt"/>
        <a:ea typeface="+mj-ea"/>
        <a:cs typeface="+mj-cs"/>
        <a:sym typeface="Courier New"/>
      </a:defRPr>
    </a:lvl2pPr>
    <a:lvl3pPr indent="457200" defTabSz="492223" latinLnBrk="0">
      <a:defRPr sz="1300">
        <a:latin typeface="+mj-lt"/>
        <a:ea typeface="+mj-ea"/>
        <a:cs typeface="+mj-cs"/>
        <a:sym typeface="Courier New"/>
      </a:defRPr>
    </a:lvl3pPr>
    <a:lvl4pPr indent="685800" defTabSz="492223" latinLnBrk="0">
      <a:defRPr sz="1300">
        <a:latin typeface="+mj-lt"/>
        <a:ea typeface="+mj-ea"/>
        <a:cs typeface="+mj-cs"/>
        <a:sym typeface="Courier New"/>
      </a:defRPr>
    </a:lvl4pPr>
    <a:lvl5pPr indent="914400" defTabSz="492223" latinLnBrk="0">
      <a:defRPr sz="1300">
        <a:latin typeface="+mj-lt"/>
        <a:ea typeface="+mj-ea"/>
        <a:cs typeface="+mj-cs"/>
        <a:sym typeface="Courier New"/>
      </a:defRPr>
    </a:lvl5pPr>
    <a:lvl6pPr indent="1143000" defTabSz="492223" latinLnBrk="0">
      <a:defRPr sz="1300">
        <a:latin typeface="+mj-lt"/>
        <a:ea typeface="+mj-ea"/>
        <a:cs typeface="+mj-cs"/>
        <a:sym typeface="Courier New"/>
      </a:defRPr>
    </a:lvl6pPr>
    <a:lvl7pPr indent="1371600" defTabSz="492223" latinLnBrk="0">
      <a:defRPr sz="1300">
        <a:latin typeface="+mj-lt"/>
        <a:ea typeface="+mj-ea"/>
        <a:cs typeface="+mj-cs"/>
        <a:sym typeface="Courier New"/>
      </a:defRPr>
    </a:lvl7pPr>
    <a:lvl8pPr indent="1600200" defTabSz="492223" latinLnBrk="0">
      <a:defRPr sz="1300">
        <a:latin typeface="+mj-lt"/>
        <a:ea typeface="+mj-ea"/>
        <a:cs typeface="+mj-cs"/>
        <a:sym typeface="Courier New"/>
      </a:defRPr>
    </a:lvl8pPr>
    <a:lvl9pPr indent="1828800" defTabSz="492223" latinLnBrk="0">
      <a:defRPr sz="1300">
        <a:latin typeface="+mj-lt"/>
        <a:ea typeface="+mj-ea"/>
        <a:cs typeface="+mj-cs"/>
        <a:sym typeface="Courier New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Relationship Id="rId3" Type="http://schemas.openxmlformats.org/officeDocument/2006/relationships/image" Target="../media/image7.png"/><Relationship Id="rId4" Type="http://schemas.openxmlformats.org/officeDocument/2006/relationships/image" Target="../media/image5.png"/></Relationships>
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3.png"/><Relationship Id="rId3" Type="http://schemas.openxmlformats.org/officeDocument/2006/relationships/image" Target="../media/image6.png"/></Relationships>
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Slid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Text"/>
          <p:cNvSpPr txBox="1"/>
          <p:nvPr>
            <p:ph type="title"/>
          </p:nvPr>
        </p:nvSpPr>
        <p:spPr>
          <a:xfrm>
            <a:off x="457201" y="1287430"/>
            <a:ext cx="5411971" cy="1635519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" name="Body Level One…"/>
          <p:cNvSpPr txBox="1"/>
          <p:nvPr>
            <p:ph type="body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600"/>
              </a:spcBef>
              <a:defRPr sz="27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spcBef>
                <a:spcPts val="600"/>
              </a:spcBef>
              <a:buSzTx/>
              <a:buNone/>
              <a:defRPr sz="27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" name="Text Placeholder 4"/>
          <p:cNvSpPr/>
          <p:nvPr>
            <p:ph type="body" sz="quarter" idx="13"/>
          </p:nvPr>
        </p:nvSpPr>
        <p:spPr>
          <a:xfrm>
            <a:off x="457201" y="5731424"/>
            <a:ext cx="4019011" cy="64190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3281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icture 8" descr="Picture 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060557" y="501539"/>
            <a:ext cx="2603501" cy="546052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ection Separato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/>
          <p:nvPr>
            <p:ph type="title"/>
          </p:nvPr>
        </p:nvSpPr>
        <p:spPr>
          <a:xfrm>
            <a:off x="474132" y="1544637"/>
            <a:ext cx="5393268" cy="136207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>
              <a:lnSpc>
                <a:spcPct val="100000"/>
              </a:lnSpc>
              <a:defRPr b="1" sz="2700">
                <a:solidFill>
                  <a:srgbClr val="FFFFFF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25" name="Body Level One…"/>
          <p:cNvSpPr txBox="1"/>
          <p:nvPr>
            <p:ph type="body" sz="quarter" idx="1"/>
          </p:nvPr>
        </p:nvSpPr>
        <p:spPr>
          <a:xfrm>
            <a:off x="474132" y="3062820"/>
            <a:ext cx="5393268" cy="15001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lnSpc>
                <a:spcPct val="100000"/>
              </a:lnSpc>
              <a:defRPr sz="1900">
                <a:solidFill>
                  <a:schemeClr val="accent3"/>
                </a:solidFill>
              </a:defRPr>
            </a:lvl1pPr>
            <a:lvl2pPr marL="0" indent="439516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2pPr>
            <a:lvl3pPr marL="0" indent="879032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3pPr>
            <a:lvl4pPr marL="0" indent="1318547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4pPr>
            <a:lvl5pPr marL="0" indent="1758064">
              <a:lnSpc>
                <a:spcPct val="100000"/>
              </a:lnSpc>
              <a:buSzTx/>
              <a:buNone/>
              <a:defRPr sz="1900">
                <a:solidFill>
                  <a:schemeClr val="accent3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lide Number"/>
          <p:cNvSpPr txBox="1"/>
          <p:nvPr>
            <p:ph type="sldNum" sz="quarter" idx="2"/>
          </p:nvPr>
        </p:nvSpPr>
        <p:spPr>
          <a:xfrm>
            <a:off x="176525" y="6481741"/>
            <a:ext cx="168089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96B7A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755813"/>
            <a:ext cx="9144000" cy="978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" name="Picture 15" descr="Picture 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941372" y="486977"/>
            <a:ext cx="730801" cy="5314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 Autho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icture Placeholder 4"/>
          <p:cNvSpPr/>
          <p:nvPr>
            <p:ph type="pic" sz="quarter" idx="13"/>
          </p:nvPr>
        </p:nvSpPr>
        <p:spPr>
          <a:xfrm>
            <a:off x="1876181" y="1803400"/>
            <a:ext cx="2606046" cy="3227686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6" name="Body Level One…"/>
          <p:cNvSpPr txBox="1"/>
          <p:nvPr>
            <p:ph type="body" sz="quarter" idx="1"/>
          </p:nvPr>
        </p:nvSpPr>
        <p:spPr>
          <a:xfrm>
            <a:off x="4666641" y="2336801"/>
            <a:ext cx="2628559" cy="2160889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8" name="Text Placeholder 6"/>
          <p:cNvSpPr/>
          <p:nvPr>
            <p:ph type="body" sz="quarter" idx="14"/>
          </p:nvPr>
        </p:nvSpPr>
        <p:spPr>
          <a:xfrm>
            <a:off x="4666200" y="1803799"/>
            <a:ext cx="2628644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39" name="Text Placeholder 12"/>
          <p:cNvSpPr/>
          <p:nvPr>
            <p:ph type="body" sz="quarter" idx="15"/>
          </p:nvPr>
        </p:nvSpPr>
        <p:spPr>
          <a:xfrm>
            <a:off x="4666200" y="4498183"/>
            <a:ext cx="2628644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 Author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icture Placeholder 4"/>
          <p:cNvSpPr/>
          <p:nvPr>
            <p:ph type="pic" sz="quarter" idx="13"/>
          </p:nvPr>
        </p:nvSpPr>
        <p:spPr>
          <a:xfrm>
            <a:off x="466726" y="1803799"/>
            <a:ext cx="1218980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1866717" y="2336800"/>
            <a:ext cx="2618975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6"/>
          <p:cNvSpPr/>
          <p:nvPr>
            <p:ph type="body" sz="quarter" idx="14"/>
          </p:nvPr>
        </p:nvSpPr>
        <p:spPr>
          <a:xfrm>
            <a:off x="1866274" y="1803799"/>
            <a:ext cx="261941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0" name="Text Placeholder 12"/>
          <p:cNvSpPr/>
          <p:nvPr>
            <p:ph type="body" sz="quarter" idx="15"/>
          </p:nvPr>
        </p:nvSpPr>
        <p:spPr>
          <a:xfrm>
            <a:off x="1866274" y="4127500"/>
            <a:ext cx="2619418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sp>
        <p:nvSpPr>
          <p:cNvPr id="51" name="Picture Placeholder 4"/>
          <p:cNvSpPr/>
          <p:nvPr>
            <p:ph type="pic" sz="quarter" idx="16"/>
          </p:nvPr>
        </p:nvSpPr>
        <p:spPr>
          <a:xfrm>
            <a:off x="4666703" y="1803799"/>
            <a:ext cx="1218981" cy="1509753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52" name="Text Placeholder 10"/>
          <p:cNvSpPr/>
          <p:nvPr>
            <p:ph type="body" sz="quarter" idx="17"/>
          </p:nvPr>
        </p:nvSpPr>
        <p:spPr>
          <a:xfrm>
            <a:off x="6066694" y="2336800"/>
            <a:ext cx="2603970" cy="179070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53" name="Text Placeholder 6"/>
          <p:cNvSpPr/>
          <p:nvPr>
            <p:ph type="body" sz="quarter" idx="18"/>
          </p:nvPr>
        </p:nvSpPr>
        <p:spPr>
          <a:xfrm>
            <a:off x="6066251" y="1803799"/>
            <a:ext cx="260441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54" name="Text Placeholder 12"/>
          <p:cNvSpPr/>
          <p:nvPr>
            <p:ph type="body" sz="quarter" idx="19"/>
          </p:nvPr>
        </p:nvSpPr>
        <p:spPr>
          <a:xfrm>
            <a:off x="6066251" y="4127500"/>
            <a:ext cx="2604413" cy="532905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/>
            </a:pPr>
          </a:p>
        </p:txBody>
      </p:sp>
      <p:pic>
        <p:nvPicPr>
          <p:cNvPr id="5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857875"/>
            <a:ext cx="9144000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Body Level One…"/>
          <p:cNvSpPr txBox="1"/>
          <p:nvPr>
            <p:ph type="body" idx="1"/>
          </p:nvPr>
        </p:nvSpPr>
        <p:spPr>
          <a:xfrm>
            <a:off x="468775" y="1803400"/>
            <a:ext cx="6788551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  <p:pic>
        <p:nvPicPr>
          <p:cNvPr id="66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68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Title Text"/>
          <p:cNvSpPr txBox="1"/>
          <p:nvPr>
            <p:ph type="title"/>
          </p:nvPr>
        </p:nvSpPr>
        <p:spPr>
          <a:xfrm>
            <a:off x="481522" y="488622"/>
            <a:ext cx="5398418" cy="1001982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Key Poi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Body Level One…"/>
          <p:cNvSpPr txBox="1"/>
          <p:nvPr>
            <p:ph type="body" idx="1"/>
          </p:nvPr>
        </p:nvSpPr>
        <p:spPr>
          <a:xfrm>
            <a:off x="477519" y="477519"/>
            <a:ext cx="6786882" cy="526288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7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79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pic>
        <p:nvPicPr>
          <p:cNvPr id="88" name="Picture 9" descr="Picture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90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Body Level One…"/>
          <p:cNvSpPr txBox="1"/>
          <p:nvPr>
            <p:ph type="body" sz="half" idx="1"/>
          </p:nvPr>
        </p:nvSpPr>
        <p:spPr>
          <a:xfrm>
            <a:off x="457204" y="1803400"/>
            <a:ext cx="4022200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2" name="Text Placeholder 5"/>
          <p:cNvSpPr/>
          <p:nvPr>
            <p:ph type="body" sz="half" idx="13"/>
          </p:nvPr>
        </p:nvSpPr>
        <p:spPr>
          <a:xfrm>
            <a:off x="4666703" y="1803401"/>
            <a:ext cx="4013376" cy="394921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Body Level One…"/>
          <p:cNvSpPr txBox="1"/>
          <p:nvPr>
            <p:ph type="body" sz="half" idx="1"/>
          </p:nvPr>
        </p:nvSpPr>
        <p:spPr>
          <a:xfrm>
            <a:off x="457204" y="2336800"/>
            <a:ext cx="4022200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Text Placeholder 5"/>
          <p:cNvSpPr/>
          <p:nvPr>
            <p:ph type="body" sz="half" idx="13"/>
          </p:nvPr>
        </p:nvSpPr>
        <p:spPr>
          <a:xfrm>
            <a:off x="4666703" y="2336798"/>
            <a:ext cx="4013376" cy="341582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01" name="Text Placeholder 6"/>
          <p:cNvSpPr/>
          <p:nvPr>
            <p:ph type="body" sz="quarter" idx="14"/>
          </p:nvPr>
        </p:nvSpPr>
        <p:spPr>
          <a:xfrm>
            <a:off x="457203" y="1803799"/>
            <a:ext cx="4022201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02" name="Text Placeholder 6"/>
          <p:cNvSpPr/>
          <p:nvPr>
            <p:ph type="body" sz="quarter" idx="15"/>
          </p:nvPr>
        </p:nvSpPr>
        <p:spPr>
          <a:xfrm>
            <a:off x="4666703" y="1803799"/>
            <a:ext cx="401337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03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05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0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/>
          <p:nvPr>
            <p:ph type="body" sz="quarter" idx="1"/>
          </p:nvPr>
        </p:nvSpPr>
        <p:spPr>
          <a:xfrm>
            <a:off x="487679" y="1803400"/>
            <a:ext cx="2582904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4" name="Text Placeholder 5"/>
          <p:cNvSpPr/>
          <p:nvPr>
            <p:ph type="body" sz="quarter" idx="13"/>
          </p:nvPr>
        </p:nvSpPr>
        <p:spPr>
          <a:xfrm>
            <a:off x="3279416" y="1803400"/>
            <a:ext cx="2582905" cy="39492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15" name="Text Placeholder 5"/>
          <p:cNvSpPr/>
          <p:nvPr>
            <p:ph type="body" sz="quarter" idx="14"/>
          </p:nvPr>
        </p:nvSpPr>
        <p:spPr>
          <a:xfrm>
            <a:off x="6097113" y="1803400"/>
            <a:ext cx="2582966" cy="39492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pic>
        <p:nvPicPr>
          <p:cNvPr id="116" name="Picture 17" descr="Picture 1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18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1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Key Point w/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Body Level One…"/>
          <p:cNvSpPr txBox="1"/>
          <p:nvPr>
            <p:ph type="body" sz="quarter" idx="1"/>
          </p:nvPr>
        </p:nvSpPr>
        <p:spPr>
          <a:xfrm>
            <a:off x="487679" y="2336800"/>
            <a:ext cx="2582904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7" name="Text Placeholder 6"/>
          <p:cNvSpPr/>
          <p:nvPr>
            <p:ph type="body" sz="quarter" idx="13"/>
          </p:nvPr>
        </p:nvSpPr>
        <p:spPr>
          <a:xfrm>
            <a:off x="487679" y="1803799"/>
            <a:ext cx="2582904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28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30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Text Placeholder 5"/>
          <p:cNvSpPr/>
          <p:nvPr>
            <p:ph type="body" sz="quarter" idx="14"/>
          </p:nvPr>
        </p:nvSpPr>
        <p:spPr>
          <a:xfrm>
            <a:off x="3279416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3" name="Text Placeholder 6"/>
          <p:cNvSpPr/>
          <p:nvPr>
            <p:ph type="body" sz="quarter" idx="15"/>
          </p:nvPr>
        </p:nvSpPr>
        <p:spPr>
          <a:xfrm>
            <a:off x="3279416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34" name="Text Placeholder 5"/>
          <p:cNvSpPr/>
          <p:nvPr>
            <p:ph type="body" sz="quarter" idx="16"/>
          </p:nvPr>
        </p:nvSpPr>
        <p:spPr>
          <a:xfrm>
            <a:off x="6062448" y="2336800"/>
            <a:ext cx="2582905" cy="34158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135" name="Text Placeholder 6"/>
          <p:cNvSpPr/>
          <p:nvPr>
            <p:ph type="body" sz="quarter" idx="17"/>
          </p:nvPr>
        </p:nvSpPr>
        <p:spPr>
          <a:xfrm>
            <a:off x="6062448" y="1803799"/>
            <a:ext cx="2582905" cy="5492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Body Level One…"/>
          <p:cNvSpPr txBox="1"/>
          <p:nvPr>
            <p:ph type="body" sz="quarter" idx="1"/>
          </p:nvPr>
        </p:nvSpPr>
        <p:spPr>
          <a:xfrm>
            <a:off x="487679" y="1803402"/>
            <a:ext cx="2582904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43" name="Text Placeholder 5"/>
          <p:cNvSpPr/>
          <p:nvPr>
            <p:ph type="body" sz="quarter" idx="13"/>
          </p:nvPr>
        </p:nvSpPr>
        <p:spPr>
          <a:xfrm>
            <a:off x="3287581" y="1803402"/>
            <a:ext cx="2566690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4" name="Text Placeholder 5"/>
          <p:cNvSpPr/>
          <p:nvPr>
            <p:ph type="body" sz="quarter" idx="14"/>
          </p:nvPr>
        </p:nvSpPr>
        <p:spPr>
          <a:xfrm>
            <a:off x="6055252" y="1803402"/>
            <a:ext cx="2590102" cy="181947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5" name="Text Placeholder 5"/>
          <p:cNvSpPr/>
          <p:nvPr>
            <p:ph type="body" sz="quarter" idx="15"/>
          </p:nvPr>
        </p:nvSpPr>
        <p:spPr>
          <a:xfrm>
            <a:off x="487679" y="3848103"/>
            <a:ext cx="2582904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6" name="Text Placeholder 5"/>
          <p:cNvSpPr/>
          <p:nvPr>
            <p:ph type="body" sz="quarter" idx="16"/>
          </p:nvPr>
        </p:nvSpPr>
        <p:spPr>
          <a:xfrm>
            <a:off x="3287581" y="3848103"/>
            <a:ext cx="2566690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47" name="Text Placeholder 5"/>
          <p:cNvSpPr/>
          <p:nvPr>
            <p:ph type="body" sz="quarter" idx="17"/>
          </p:nvPr>
        </p:nvSpPr>
        <p:spPr>
          <a:xfrm>
            <a:off x="6062388" y="3848103"/>
            <a:ext cx="2582967" cy="191609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pic>
        <p:nvPicPr>
          <p:cNvPr id="148" name="Picture 19" descr="Picture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50" name="Picture 21" descr="Picture 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Key Point w/ Subtitle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Body Level One…"/>
          <p:cNvSpPr txBox="1"/>
          <p:nvPr>
            <p:ph type="body" sz="quarter" idx="1"/>
          </p:nvPr>
        </p:nvSpPr>
        <p:spPr>
          <a:xfrm>
            <a:off x="457201" y="2336800"/>
            <a:ext cx="2628497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9" name="Text Placeholder 5"/>
          <p:cNvSpPr/>
          <p:nvPr>
            <p:ph type="body" sz="quarter" idx="13"/>
          </p:nvPr>
        </p:nvSpPr>
        <p:spPr>
          <a:xfrm>
            <a:off x="3266649" y="2336800"/>
            <a:ext cx="2611996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0" name="Text Placeholder 5"/>
          <p:cNvSpPr/>
          <p:nvPr>
            <p:ph type="body" sz="quarter" idx="14"/>
          </p:nvPr>
        </p:nvSpPr>
        <p:spPr>
          <a:xfrm>
            <a:off x="6066635" y="2336800"/>
            <a:ext cx="2628559" cy="127345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1" name="Text Placeholder 5"/>
          <p:cNvSpPr/>
          <p:nvPr>
            <p:ph type="body" sz="quarter" idx="15"/>
          </p:nvPr>
        </p:nvSpPr>
        <p:spPr>
          <a:xfrm>
            <a:off x="457201" y="4393805"/>
            <a:ext cx="2628497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2" name="Text Placeholder 5"/>
          <p:cNvSpPr/>
          <p:nvPr>
            <p:ph type="body" sz="quarter" idx="16"/>
          </p:nvPr>
        </p:nvSpPr>
        <p:spPr>
          <a:xfrm>
            <a:off x="3266649" y="4393805"/>
            <a:ext cx="2611996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3" name="Text Placeholder 5"/>
          <p:cNvSpPr/>
          <p:nvPr>
            <p:ph type="body" sz="quarter" idx="17"/>
          </p:nvPr>
        </p:nvSpPr>
        <p:spPr>
          <a:xfrm>
            <a:off x="6066635" y="4393805"/>
            <a:ext cx="2628559" cy="1261150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164" name="Text Placeholder 6"/>
          <p:cNvSpPr/>
          <p:nvPr>
            <p:ph type="body" sz="quarter" idx="18"/>
          </p:nvPr>
        </p:nvSpPr>
        <p:spPr>
          <a:xfrm>
            <a:off x="457201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5" name="Text Placeholder 6"/>
          <p:cNvSpPr/>
          <p:nvPr>
            <p:ph type="body" sz="quarter" idx="19"/>
          </p:nvPr>
        </p:nvSpPr>
        <p:spPr>
          <a:xfrm>
            <a:off x="3266649" y="1803799"/>
            <a:ext cx="2611996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6" name="Text Placeholder 6"/>
          <p:cNvSpPr/>
          <p:nvPr>
            <p:ph type="body" sz="quarter" idx="20"/>
          </p:nvPr>
        </p:nvSpPr>
        <p:spPr>
          <a:xfrm>
            <a:off x="6066635" y="1803799"/>
            <a:ext cx="2628497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7" name="Text Placeholder 6"/>
          <p:cNvSpPr/>
          <p:nvPr>
            <p:ph type="body" sz="quarter" idx="21"/>
          </p:nvPr>
        </p:nvSpPr>
        <p:spPr>
          <a:xfrm>
            <a:off x="457201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8" name="Text Placeholder 6"/>
          <p:cNvSpPr/>
          <p:nvPr>
            <p:ph type="body" sz="quarter" idx="22"/>
          </p:nvPr>
        </p:nvSpPr>
        <p:spPr>
          <a:xfrm>
            <a:off x="3266649" y="3860803"/>
            <a:ext cx="2611996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sp>
        <p:nvSpPr>
          <p:cNvPr id="169" name="Text Placeholder 6"/>
          <p:cNvSpPr/>
          <p:nvPr>
            <p:ph type="body" sz="quarter" idx="23"/>
          </p:nvPr>
        </p:nvSpPr>
        <p:spPr>
          <a:xfrm>
            <a:off x="6066635" y="3860803"/>
            <a:ext cx="2628497" cy="5330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defRPr b="1">
                <a:solidFill>
                  <a:schemeClr val="accent2"/>
                </a:solidFill>
              </a:defRPr>
            </a:pPr>
          </a:p>
        </p:txBody>
      </p:sp>
      <p:pic>
        <p:nvPicPr>
          <p:cNvPr id="170" name="Picture 26" descr="Picture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72" name="Picture 28" descr="Picture 2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 w/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Body Level One…"/>
          <p:cNvSpPr txBox="1"/>
          <p:nvPr>
            <p:ph type="body" idx="1"/>
          </p:nvPr>
        </p:nvSpPr>
        <p:spPr>
          <a:xfrm>
            <a:off x="487679" y="1803400"/>
            <a:ext cx="6769649" cy="396078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81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83" name="Picture 15" descr="Picture 1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85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-Col Bulk Content, No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Body Level One…"/>
          <p:cNvSpPr txBox="1"/>
          <p:nvPr>
            <p:ph type="body" idx="1"/>
          </p:nvPr>
        </p:nvSpPr>
        <p:spPr>
          <a:xfrm>
            <a:off x="468775" y="479819"/>
            <a:ext cx="6800127" cy="528437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9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19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195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Text Placeholder 9"/>
          <p:cNvSpPr/>
          <p:nvPr>
            <p:ph type="body" sz="quarter" idx="13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Body Level One…"/>
          <p:cNvSpPr txBox="1"/>
          <p:nvPr>
            <p:ph type="body" sz="half" idx="1"/>
          </p:nvPr>
        </p:nvSpPr>
        <p:spPr>
          <a:xfrm>
            <a:off x="487679" y="2336800"/>
            <a:ext cx="3991279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4" name="Text Placeholder 5"/>
          <p:cNvSpPr/>
          <p:nvPr>
            <p:ph type="body" sz="half" idx="13"/>
          </p:nvPr>
        </p:nvSpPr>
        <p:spPr>
          <a:xfrm>
            <a:off x="4673963" y="2336800"/>
            <a:ext cx="3982965" cy="342739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05" name="Text Placeholder 6"/>
          <p:cNvSpPr/>
          <p:nvPr>
            <p:ph type="body" sz="quarter" idx="14"/>
          </p:nvPr>
        </p:nvSpPr>
        <p:spPr>
          <a:xfrm>
            <a:off x="487678" y="1792223"/>
            <a:ext cx="3991280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06" name="Text Placeholder 6"/>
          <p:cNvSpPr/>
          <p:nvPr>
            <p:ph type="body" sz="quarter" idx="15"/>
          </p:nvPr>
        </p:nvSpPr>
        <p:spPr>
          <a:xfrm>
            <a:off x="4673961" y="1792223"/>
            <a:ext cx="3982965" cy="551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07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0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09" name="Picture 19" descr="Picture 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3-Col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Body Level One…"/>
          <p:cNvSpPr txBox="1"/>
          <p:nvPr>
            <p:ph type="body" sz="quarter" idx="1"/>
          </p:nvPr>
        </p:nvSpPr>
        <p:spPr>
          <a:xfrm>
            <a:off x="487679" y="2336800"/>
            <a:ext cx="2591276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8" name="Text Placeholder 5"/>
          <p:cNvSpPr/>
          <p:nvPr>
            <p:ph type="body" sz="quarter" idx="13"/>
          </p:nvPr>
        </p:nvSpPr>
        <p:spPr>
          <a:xfrm>
            <a:off x="6062290" y="2336800"/>
            <a:ext cx="2583063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19" name="Text Placeholder 6"/>
          <p:cNvSpPr/>
          <p:nvPr>
            <p:ph type="body" sz="quarter" idx="14"/>
          </p:nvPr>
        </p:nvSpPr>
        <p:spPr>
          <a:xfrm>
            <a:off x="487678" y="1803799"/>
            <a:ext cx="259127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0" name="Text Placeholder 6"/>
          <p:cNvSpPr/>
          <p:nvPr>
            <p:ph type="body" sz="quarter" idx="15"/>
          </p:nvPr>
        </p:nvSpPr>
        <p:spPr>
          <a:xfrm>
            <a:off x="6062290" y="1803799"/>
            <a:ext cx="2583062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21" name="Text Placeholder 5"/>
          <p:cNvSpPr/>
          <p:nvPr>
            <p:ph type="body" sz="quarter" idx="16"/>
          </p:nvPr>
        </p:nvSpPr>
        <p:spPr>
          <a:xfrm>
            <a:off x="3285361" y="2336800"/>
            <a:ext cx="2575008" cy="342739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22" name="Text Placeholder 6"/>
          <p:cNvSpPr/>
          <p:nvPr>
            <p:ph type="body" sz="quarter" idx="17"/>
          </p:nvPr>
        </p:nvSpPr>
        <p:spPr>
          <a:xfrm>
            <a:off x="3285361" y="1803799"/>
            <a:ext cx="2575008" cy="53300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23" name="Picture 21" descr="Picture 2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25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26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6-Point Bulk 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Body Level One…"/>
          <p:cNvSpPr txBox="1"/>
          <p:nvPr>
            <p:ph type="body" sz="quarter" idx="1"/>
          </p:nvPr>
        </p:nvSpPr>
        <p:spPr>
          <a:xfrm>
            <a:off x="487677" y="4393803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/>
            </a:lvl1pPr>
            <a:lvl2pPr>
              <a:spcBef>
                <a:spcPts val="900"/>
              </a:spcBef>
              <a:defRPr sz="1100"/>
            </a:lvl2pPr>
            <a:lvl3pPr>
              <a:spcBef>
                <a:spcPts val="900"/>
              </a:spcBef>
              <a:buChar char="•"/>
              <a:defRPr sz="1100"/>
            </a:lvl3pPr>
            <a:lvl4pPr marL="1587142" indent="-268593">
              <a:spcBef>
                <a:spcPts val="900"/>
              </a:spcBef>
              <a:defRPr sz="1100"/>
            </a:lvl4pPr>
            <a:lvl5pPr marL="1885291" indent="-127228">
              <a:spcBef>
                <a:spcPts val="900"/>
              </a:spcBef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4" name="Text Placeholder 5"/>
          <p:cNvSpPr/>
          <p:nvPr>
            <p:ph type="body" sz="quarter" idx="13"/>
          </p:nvPr>
        </p:nvSpPr>
        <p:spPr>
          <a:xfrm>
            <a:off x="6096979" y="4393803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5" name="Text Placeholder 6"/>
          <p:cNvSpPr/>
          <p:nvPr>
            <p:ph type="body" sz="quarter" idx="14"/>
          </p:nvPr>
        </p:nvSpPr>
        <p:spPr>
          <a:xfrm>
            <a:off x="487677" y="3837654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6" name="Text Placeholder 6"/>
          <p:cNvSpPr/>
          <p:nvPr>
            <p:ph type="body" sz="quarter" idx="15"/>
          </p:nvPr>
        </p:nvSpPr>
        <p:spPr>
          <a:xfrm>
            <a:off x="6096977" y="3837654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7" name="Text Placeholder 5"/>
          <p:cNvSpPr/>
          <p:nvPr>
            <p:ph type="body" sz="quarter" idx="16"/>
          </p:nvPr>
        </p:nvSpPr>
        <p:spPr>
          <a:xfrm>
            <a:off x="3296863" y="4393803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38" name="Text Placeholder 6"/>
          <p:cNvSpPr/>
          <p:nvPr>
            <p:ph type="body" sz="quarter" idx="17"/>
          </p:nvPr>
        </p:nvSpPr>
        <p:spPr>
          <a:xfrm>
            <a:off x="3296863" y="3837654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39" name="Text Placeholder 5"/>
          <p:cNvSpPr/>
          <p:nvPr>
            <p:ph type="body" sz="quarter" idx="18"/>
          </p:nvPr>
        </p:nvSpPr>
        <p:spPr>
          <a:xfrm>
            <a:off x="487677" y="2336800"/>
            <a:ext cx="2579703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0" name="Text Placeholder 5"/>
          <p:cNvSpPr/>
          <p:nvPr>
            <p:ph type="body" sz="quarter" idx="19"/>
          </p:nvPr>
        </p:nvSpPr>
        <p:spPr>
          <a:xfrm>
            <a:off x="6096979" y="2336800"/>
            <a:ext cx="2571525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1" name="Text Placeholder 6"/>
          <p:cNvSpPr/>
          <p:nvPr>
            <p:ph type="body" sz="quarter" idx="20"/>
          </p:nvPr>
        </p:nvSpPr>
        <p:spPr>
          <a:xfrm>
            <a:off x="487677" y="1780649"/>
            <a:ext cx="2579703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2" name="Text Placeholder 6"/>
          <p:cNvSpPr/>
          <p:nvPr>
            <p:ph type="body" sz="quarter" idx="21"/>
          </p:nvPr>
        </p:nvSpPr>
        <p:spPr>
          <a:xfrm>
            <a:off x="6096977" y="1780649"/>
            <a:ext cx="2571525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sp>
        <p:nvSpPr>
          <p:cNvPr id="243" name="Text Placeholder 5"/>
          <p:cNvSpPr/>
          <p:nvPr>
            <p:ph type="body" sz="quarter" idx="22"/>
          </p:nvPr>
        </p:nvSpPr>
        <p:spPr>
          <a:xfrm>
            <a:off x="3296863" y="2336800"/>
            <a:ext cx="2563506" cy="125396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/>
            </a:pPr>
          </a:p>
        </p:txBody>
      </p:sp>
      <p:sp>
        <p:nvSpPr>
          <p:cNvPr id="244" name="Text Placeholder 6"/>
          <p:cNvSpPr/>
          <p:nvPr>
            <p:ph type="body" sz="quarter" idx="23"/>
          </p:nvPr>
        </p:nvSpPr>
        <p:spPr>
          <a:xfrm>
            <a:off x="3296863" y="1780649"/>
            <a:ext cx="2563506" cy="563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200"/>
              </a:spcBef>
              <a:defRPr b="1" sz="1100">
                <a:solidFill>
                  <a:schemeClr val="accent2"/>
                </a:solidFill>
              </a:defRPr>
            </a:pPr>
          </a:p>
        </p:txBody>
      </p:sp>
      <p:pic>
        <p:nvPicPr>
          <p:cNvPr id="245" name="Picture 18" descr="Picture 1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47" name="Picture 20" descr="Picture 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Lar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Body Level One…"/>
          <p:cNvSpPr txBox="1"/>
          <p:nvPr>
            <p:ph type="body" sz="quarter" idx="1"/>
          </p:nvPr>
        </p:nvSpPr>
        <p:spPr>
          <a:xfrm>
            <a:off x="487679" y="2895600"/>
            <a:ext cx="2582904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Text Placeholder 5"/>
          <p:cNvSpPr/>
          <p:nvPr>
            <p:ph type="body" sz="quarter" idx="13"/>
          </p:nvPr>
        </p:nvSpPr>
        <p:spPr>
          <a:xfrm>
            <a:off x="3296935" y="2895600"/>
            <a:ext cx="2566691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57" name="Text Placeholder 5"/>
          <p:cNvSpPr/>
          <p:nvPr>
            <p:ph type="body" sz="quarter" idx="14"/>
          </p:nvPr>
        </p:nvSpPr>
        <p:spPr>
          <a:xfrm>
            <a:off x="6097113" y="2895600"/>
            <a:ext cx="2582966" cy="285701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58" name="Text Placeholder 9"/>
          <p:cNvSpPr/>
          <p:nvPr>
            <p:ph type="body" sz="quarter" idx="15"/>
          </p:nvPr>
        </p:nvSpPr>
        <p:spPr>
          <a:xfrm>
            <a:off x="487677" y="1856582"/>
            <a:ext cx="2582907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59" name="Text Placeholder 9"/>
          <p:cNvSpPr/>
          <p:nvPr>
            <p:ph type="body" sz="quarter" idx="16"/>
          </p:nvPr>
        </p:nvSpPr>
        <p:spPr>
          <a:xfrm>
            <a:off x="3296935" y="1856582"/>
            <a:ext cx="2566689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sp>
        <p:nvSpPr>
          <p:cNvPr id="260" name="Text Placeholder 9"/>
          <p:cNvSpPr/>
          <p:nvPr>
            <p:ph type="body" sz="quarter" idx="17"/>
          </p:nvPr>
        </p:nvSpPr>
        <p:spPr>
          <a:xfrm>
            <a:off x="6097113" y="1856582"/>
            <a:ext cx="2582966" cy="919747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1400"/>
              </a:spcBef>
              <a:defRPr sz="6200">
                <a:solidFill>
                  <a:schemeClr val="accent2"/>
                </a:solidFill>
              </a:defRPr>
            </a:pPr>
          </a:p>
        </p:txBody>
      </p:sp>
      <p:pic>
        <p:nvPicPr>
          <p:cNvPr id="261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62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63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Numbers Medium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Body Level One…"/>
          <p:cNvSpPr txBox="1"/>
          <p:nvPr>
            <p:ph type="body" sz="quarter" idx="1"/>
          </p:nvPr>
        </p:nvSpPr>
        <p:spPr>
          <a:xfrm>
            <a:off x="487679" y="2776328"/>
            <a:ext cx="2582904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2" name="Text Placeholder 5"/>
          <p:cNvSpPr/>
          <p:nvPr>
            <p:ph type="body" sz="quarter" idx="13"/>
          </p:nvPr>
        </p:nvSpPr>
        <p:spPr>
          <a:xfrm>
            <a:off x="3296935" y="2776328"/>
            <a:ext cx="2566691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73" name="Text Placeholder 5"/>
          <p:cNvSpPr/>
          <p:nvPr>
            <p:ph type="body" sz="quarter" idx="14"/>
          </p:nvPr>
        </p:nvSpPr>
        <p:spPr>
          <a:xfrm>
            <a:off x="6097113" y="2776328"/>
            <a:ext cx="2582966" cy="297524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74" name="Text Placeholder 9"/>
          <p:cNvSpPr/>
          <p:nvPr>
            <p:ph type="body" sz="quarter" idx="15"/>
          </p:nvPr>
        </p:nvSpPr>
        <p:spPr>
          <a:xfrm>
            <a:off x="487677" y="1803749"/>
            <a:ext cx="2582907" cy="97686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5" name="Text Placeholder 9"/>
          <p:cNvSpPr/>
          <p:nvPr>
            <p:ph type="body" sz="quarter" idx="16"/>
          </p:nvPr>
        </p:nvSpPr>
        <p:spPr>
          <a:xfrm>
            <a:off x="3296935" y="1829150"/>
            <a:ext cx="2566689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sp>
        <p:nvSpPr>
          <p:cNvPr id="276" name="Text Placeholder 9"/>
          <p:cNvSpPr/>
          <p:nvPr>
            <p:ph type="body" sz="quarter" idx="17"/>
          </p:nvPr>
        </p:nvSpPr>
        <p:spPr>
          <a:xfrm>
            <a:off x="6097113" y="1829150"/>
            <a:ext cx="2582966" cy="950619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900"/>
              </a:spcBef>
              <a:defRPr sz="4000">
                <a:solidFill>
                  <a:schemeClr val="accent2"/>
                </a:solidFill>
              </a:defRPr>
            </a:pPr>
          </a:p>
        </p:txBody>
      </p:sp>
      <p:pic>
        <p:nvPicPr>
          <p:cNvPr id="277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79" name="Picture 13" descr="Picture 1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Key Points with Ico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Body Level One…"/>
          <p:cNvSpPr txBox="1"/>
          <p:nvPr>
            <p:ph type="body" sz="quarter" idx="1"/>
          </p:nvPr>
        </p:nvSpPr>
        <p:spPr>
          <a:xfrm>
            <a:off x="487679" y="3403601"/>
            <a:ext cx="2582904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3pPr>
              <a:buChar char="•"/>
            </a:lvl3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8" name="Text Placeholder 5"/>
          <p:cNvSpPr/>
          <p:nvPr>
            <p:ph type="body" sz="quarter" idx="13"/>
          </p:nvPr>
        </p:nvSpPr>
        <p:spPr>
          <a:xfrm>
            <a:off x="3285361" y="3403601"/>
            <a:ext cx="2566691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/>
          </a:p>
        </p:txBody>
      </p:sp>
      <p:sp>
        <p:nvSpPr>
          <p:cNvPr id="289" name="Text Placeholder 5"/>
          <p:cNvSpPr/>
          <p:nvPr>
            <p:ph type="body" sz="quarter" idx="14"/>
          </p:nvPr>
        </p:nvSpPr>
        <p:spPr>
          <a:xfrm>
            <a:off x="6085537" y="3403601"/>
            <a:ext cx="2582967" cy="2337442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</a:pPr>
          </a:p>
        </p:txBody>
      </p:sp>
      <p:sp>
        <p:nvSpPr>
          <p:cNvPr id="290" name="Oval 11"/>
          <p:cNvSpPr/>
          <p:nvPr/>
        </p:nvSpPr>
        <p:spPr>
          <a:xfrm>
            <a:off x="487679" y="1928430"/>
            <a:ext cx="1194664" cy="1194665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1" name="Picture Placeholder 3"/>
          <p:cNvSpPr/>
          <p:nvPr>
            <p:ph type="pic" sz="quarter" idx="15"/>
          </p:nvPr>
        </p:nvSpPr>
        <p:spPr>
          <a:xfrm>
            <a:off x="841814" y="2201763"/>
            <a:ext cx="48639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2" name="Oval 13"/>
          <p:cNvSpPr/>
          <p:nvPr/>
        </p:nvSpPr>
        <p:spPr>
          <a:xfrm>
            <a:off x="3276906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3" name="Picture Placeholder 3"/>
          <p:cNvSpPr/>
          <p:nvPr>
            <p:ph type="pic" sz="quarter" idx="16"/>
          </p:nvPr>
        </p:nvSpPr>
        <p:spPr>
          <a:xfrm>
            <a:off x="3633111" y="2201763"/>
            <a:ext cx="486393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294" name="Oval 15"/>
          <p:cNvSpPr/>
          <p:nvPr/>
        </p:nvSpPr>
        <p:spPr>
          <a:xfrm>
            <a:off x="6053742" y="1926363"/>
            <a:ext cx="1198801" cy="1198801"/>
          </a:xfrm>
          <a:prstGeom prst="ellipse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295" name="Picture Placeholder 3"/>
          <p:cNvSpPr/>
          <p:nvPr>
            <p:ph type="pic" sz="quarter" idx="17"/>
          </p:nvPr>
        </p:nvSpPr>
        <p:spPr>
          <a:xfrm>
            <a:off x="6410166" y="2201763"/>
            <a:ext cx="485954" cy="64800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296" name="Picture 20" descr="Picture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298" name="Picture 23" descr="Picture 2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Media Placeholder 4"/>
          <p:cNvSpPr/>
          <p:nvPr>
            <p:ph type="media" idx="13"/>
          </p:nvPr>
        </p:nvSpPr>
        <p:spPr>
          <a:xfrm>
            <a:off x="1863523" y="483406"/>
            <a:ext cx="5405378" cy="5882671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5" name="Picture 7" descr="Picture 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2"/>
          <p:cNvSpPr/>
          <p:nvPr/>
        </p:nvSpPr>
        <p:spPr>
          <a:xfrm>
            <a:off x="474562" y="486136"/>
            <a:ext cx="8194876" cy="589151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sz="1000"/>
            </a:pPr>
          </a:p>
        </p:txBody>
      </p:sp>
      <p:sp>
        <p:nvSpPr>
          <p:cNvPr id="31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1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s or Stat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Title Text"/>
          <p:cNvSpPr txBox="1"/>
          <p:nvPr>
            <p:ph type="title"/>
          </p:nvPr>
        </p:nvSpPr>
        <p:spPr>
          <a:xfrm>
            <a:off x="1848800" y="2090306"/>
            <a:ext cx="5446402" cy="2619503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28" name="Body Level One…"/>
          <p:cNvSpPr txBox="1"/>
          <p:nvPr>
            <p:ph type="body" sz="quarter" idx="1"/>
          </p:nvPr>
        </p:nvSpPr>
        <p:spPr>
          <a:xfrm>
            <a:off x="1848800" y="1593878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9" name="Text Placeholder 8"/>
          <p:cNvSpPr/>
          <p:nvPr>
            <p:ph type="body" sz="quarter" idx="13"/>
          </p:nvPr>
        </p:nvSpPr>
        <p:spPr>
          <a:xfrm>
            <a:off x="1848800" y="4921484"/>
            <a:ext cx="5446402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>
                <a:solidFill>
                  <a:srgbClr val="FFFFFF"/>
                </a:solidFill>
              </a:defRPr>
            </a:pPr>
          </a:p>
        </p:txBody>
      </p:sp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3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3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9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Title Text"/>
          <p:cNvSpPr txBox="1"/>
          <p:nvPr>
            <p:ph type="title"/>
          </p:nvPr>
        </p:nvSpPr>
        <p:spPr>
          <a:xfrm>
            <a:off x="1848800" y="985407"/>
            <a:ext cx="5446402" cy="261950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 algn="ctr">
              <a:lnSpc>
                <a:spcPct val="110000"/>
              </a:lnSpc>
              <a:defRPr sz="27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48" name="Body Level One…"/>
          <p:cNvSpPr txBox="1"/>
          <p:nvPr>
            <p:ph type="body" sz="quarter" idx="1"/>
          </p:nvPr>
        </p:nvSpPr>
        <p:spPr>
          <a:xfrm>
            <a:off x="1848800" y="488976"/>
            <a:ext cx="5446402" cy="383035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49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507708"/>
            <a:ext cx="9144000" cy="2350295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s or Stats v5">
    <p:bg>
      <p:bgPr>
        <a:solidFill>
          <a:schemeClr val="accen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icture Placeholder 3"/>
          <p:cNvSpPr/>
          <p:nvPr>
            <p:ph type="pic" sz="half" idx="13"/>
          </p:nvPr>
        </p:nvSpPr>
        <p:spPr>
          <a:xfrm>
            <a:off x="0" y="2"/>
            <a:ext cx="4571404" cy="3428554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58" name="Title Text"/>
          <p:cNvSpPr txBox="1"/>
          <p:nvPr>
            <p:ph type="title"/>
          </p:nvPr>
        </p:nvSpPr>
        <p:spPr>
          <a:xfrm>
            <a:off x="1676533" y="1914188"/>
            <a:ext cx="5790936" cy="3029625"/>
          </a:xfrm>
          <a:prstGeom prst="rect">
            <a:avLst/>
          </a:prstGeom>
          <a:solidFill>
            <a:srgbClr val="FFFFFF"/>
          </a:solidFill>
          <a:effectLst>
            <a:outerShdw sx="100000" sy="100000" kx="0" ky="0" algn="b" rotWithShape="0" blurRad="381000" dist="0" dir="2700000">
              <a:srgbClr val="000000">
                <a:alpha val="85000"/>
              </a:srgbClr>
            </a:outerShdw>
          </a:effectLst>
        </p:spPr>
        <p:txBody>
          <a:bodyPr lIns="323999" tIns="323999" rIns="323999" bIns="323999">
            <a:normAutofit fontScale="100000" lnSpcReduction="0"/>
          </a:bodyPr>
          <a:lstStyle>
            <a:lvl1pPr algn="ctr">
              <a:lnSpc>
                <a:spcPct val="90000"/>
              </a:lnSpc>
              <a:defRPr sz="6200">
                <a:solidFill>
                  <a:schemeClr val="accent2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359" name="Body Level One…"/>
          <p:cNvSpPr txBox="1"/>
          <p:nvPr>
            <p:ph type="body" sz="quarter" idx="1"/>
          </p:nvPr>
        </p:nvSpPr>
        <p:spPr>
          <a:xfrm>
            <a:off x="1857136" y="2259470"/>
            <a:ext cx="5429733" cy="383036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1pPr>
            <a:lvl2pPr marL="607385" indent="-167871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2pPr>
            <a:lvl3pPr marL="1036150" indent="-157117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3pPr>
            <a:lvl4pPr marL="1538306" indent="-21975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4pPr>
            <a:lvl5pPr marL="1885291" indent="-127228" algn="ctr">
              <a:lnSpc>
                <a:spcPct val="100000"/>
              </a:lnSpc>
              <a:spcBef>
                <a:spcPts val="200"/>
              </a:spcBef>
              <a:defRPr b="1" sz="1100">
                <a:solidFill>
                  <a:schemeClr val="accent1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0" name="Text Placeholder 8"/>
          <p:cNvSpPr/>
          <p:nvPr>
            <p:ph type="body" sz="quarter" idx="14"/>
          </p:nvPr>
        </p:nvSpPr>
        <p:spPr>
          <a:xfrm>
            <a:off x="1857136" y="4232938"/>
            <a:ext cx="5429733" cy="291604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algn="ctr">
              <a:spcBef>
                <a:spcPts val="200"/>
              </a:spcBef>
              <a:defRPr sz="900"/>
            </a:pPr>
          </a:p>
        </p:txBody>
      </p:sp>
      <p:sp>
        <p:nvSpPr>
          <p:cNvPr id="3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Righ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Body Level One…"/>
          <p:cNvSpPr txBox="1"/>
          <p:nvPr>
            <p:ph type="body" sz="half" idx="1"/>
          </p:nvPr>
        </p:nvSpPr>
        <p:spPr>
          <a:xfrm>
            <a:off x="457203" y="1803400"/>
            <a:ext cx="4010625" cy="3960792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9" name="Text Placeholder 9"/>
          <p:cNvSpPr/>
          <p:nvPr>
            <p:ph type="body" sz="quarter" idx="13"/>
          </p:nvPr>
        </p:nvSpPr>
        <p:spPr>
          <a:xfrm>
            <a:off x="1866658" y="4700458"/>
            <a:ext cx="2601171" cy="1063732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70" name="Picture Placeholder 4"/>
          <p:cNvSpPr/>
          <p:nvPr>
            <p:ph type="pic" sz="half" idx="14"/>
          </p:nvPr>
        </p:nvSpPr>
        <p:spPr>
          <a:xfrm>
            <a:off x="5257115" y="484836"/>
            <a:ext cx="3886885" cy="5279358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71" name="Text Placeholder 8"/>
          <p:cNvSpPr/>
          <p:nvPr>
            <p:ph type="body" sz="quarter" idx="15"/>
          </p:nvPr>
        </p:nvSpPr>
        <p:spPr>
          <a:xfrm>
            <a:off x="5257117" y="4081484"/>
            <a:ext cx="28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72" name="Picture 13" descr="Picture 1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74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75" name="Title Text"/>
          <p:cNvSpPr txBox="1"/>
          <p:nvPr>
            <p:ph type="title"/>
          </p:nvPr>
        </p:nvSpPr>
        <p:spPr>
          <a:xfrm>
            <a:off x="487679" y="484836"/>
            <a:ext cx="3980149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ft-Aligned Image with Text + 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Body Level One…"/>
          <p:cNvSpPr txBox="1"/>
          <p:nvPr>
            <p:ph type="body" sz="half" idx="1"/>
          </p:nvPr>
        </p:nvSpPr>
        <p:spPr>
          <a:xfrm>
            <a:off x="4680470" y="1803400"/>
            <a:ext cx="3980150" cy="3940698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</a:lvl1pPr>
            <a:lvl2pPr>
              <a:spcBef>
                <a:spcPts val="900"/>
              </a:spcBef>
            </a:lvl2pPr>
            <a:lvl3pPr>
              <a:spcBef>
                <a:spcPts val="900"/>
              </a:spcBef>
              <a:buChar char="•"/>
            </a:lvl3pPr>
            <a:lvl4pPr>
              <a:spcBef>
                <a:spcPts val="900"/>
              </a:spcBef>
            </a:lvl4pPr>
            <a:lvl5pPr>
              <a:spcBef>
                <a:spcPts val="9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3" name="Text Placeholder 9"/>
          <p:cNvSpPr/>
          <p:nvPr>
            <p:ph type="body" sz="quarter" idx="13"/>
          </p:nvPr>
        </p:nvSpPr>
        <p:spPr>
          <a:xfrm>
            <a:off x="4854097" y="4793057"/>
            <a:ext cx="2588431" cy="951041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/>
          <a:p>
            <a:pPr>
              <a:spcBef>
                <a:spcPts val="200"/>
              </a:spcBef>
              <a:defRPr sz="1100">
                <a:solidFill>
                  <a:schemeClr val="accent2"/>
                </a:solidFill>
              </a:defRPr>
            </a:pPr>
          </a:p>
        </p:txBody>
      </p:sp>
      <p:sp>
        <p:nvSpPr>
          <p:cNvPr id="384" name="Picture Placeholder 4"/>
          <p:cNvSpPr/>
          <p:nvPr>
            <p:ph type="pic" sz="half" idx="14"/>
          </p:nvPr>
        </p:nvSpPr>
        <p:spPr>
          <a:xfrm>
            <a:off x="0" y="484836"/>
            <a:ext cx="3886885" cy="525926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85" name="Text Placeholder 8"/>
          <p:cNvSpPr/>
          <p:nvPr>
            <p:ph type="body" sz="quarter" idx="15"/>
          </p:nvPr>
        </p:nvSpPr>
        <p:spPr>
          <a:xfrm>
            <a:off x="2" y="4081484"/>
            <a:ext cx="2828557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386" name="Picture 10" descr="Picture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387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388" name="Picture 18" descr="Picture 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389" name="Title Text"/>
          <p:cNvSpPr txBox="1"/>
          <p:nvPr>
            <p:ph type="title"/>
          </p:nvPr>
        </p:nvSpPr>
        <p:spPr>
          <a:xfrm>
            <a:off x="4680470" y="484836"/>
            <a:ext cx="3980150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Full Frame Phot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Picture Placeholder 2"/>
          <p:cNvSpPr/>
          <p:nvPr>
            <p:ph type="pic" idx="13"/>
          </p:nvPr>
        </p:nvSpPr>
        <p:spPr>
          <a:xfrm>
            <a:off x="669" y="0"/>
            <a:ext cx="9143334" cy="68580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397" name="Body Level One…"/>
          <p:cNvSpPr txBox="1"/>
          <p:nvPr>
            <p:ph type="body" sz="quarter" idx="1"/>
          </p:nvPr>
        </p:nvSpPr>
        <p:spPr>
          <a:xfrm>
            <a:off x="1" y="4711196"/>
            <a:ext cx="4476168" cy="345601"/>
          </a:xfrm>
          <a:prstGeom prst="rect">
            <a:avLst/>
          </a:prstGeom>
          <a:solidFill>
            <a:srgbClr val="43B02A"/>
          </a:solidFill>
        </p:spPr>
        <p:txBody>
          <a:bodyPr lIns="179999" tIns="179999" rIns="179999" bIns="179999" anchor="ctr">
            <a:normAutofit fontScale="100000" lnSpcReduction="0"/>
          </a:bodyPr>
          <a:lstStyle>
            <a:lvl1pPr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10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wo Pho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5" name="Picture 18" descr="Picture 18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406" name="Picture Placeholder 3"/>
          <p:cNvSpPr/>
          <p:nvPr>
            <p:ph type="pic" sz="half" idx="13"/>
          </p:nvPr>
        </p:nvSpPr>
        <p:spPr>
          <a:xfrm>
            <a:off x="4686810" y="486135"/>
            <a:ext cx="3993268" cy="5266800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7" name="Picture Placeholder 5"/>
          <p:cNvSpPr/>
          <p:nvPr>
            <p:ph type="pic" sz="half" idx="14"/>
          </p:nvPr>
        </p:nvSpPr>
        <p:spPr>
          <a:xfrm>
            <a:off x="466665" y="486135"/>
            <a:ext cx="4012211" cy="526648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08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9" name="Text Placeholder 8"/>
          <p:cNvSpPr/>
          <p:nvPr>
            <p:ph type="body" sz="quarter" idx="15"/>
          </p:nvPr>
        </p:nvSpPr>
        <p:spPr>
          <a:xfrm>
            <a:off x="4686810" y="4088943"/>
            <a:ext cx="2617201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/>
          <a:p>
            <a: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pPr>
          </a:p>
        </p:txBody>
      </p:sp>
      <p:pic>
        <p:nvPicPr>
          <p:cNvPr id="410" name="Picture 9" descr="Picture 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11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12" name="Picture 13" descr="Picture 1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with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15" descr="Picture 15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Picture Placeholder 5"/>
          <p:cNvSpPr/>
          <p:nvPr>
            <p:ph type="pic" idx="13"/>
          </p:nvPr>
        </p:nvSpPr>
        <p:spPr>
          <a:xfrm>
            <a:off x="466667" y="479817"/>
            <a:ext cx="6802234" cy="5284372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sp>
        <p:nvSpPr>
          <p:cNvPr id="421" name="Body Level One…"/>
          <p:cNvSpPr txBox="1"/>
          <p:nvPr>
            <p:ph type="body" sz="quarter" idx="1"/>
          </p:nvPr>
        </p:nvSpPr>
        <p:spPr>
          <a:xfrm>
            <a:off x="466667" y="4088943"/>
            <a:ext cx="2628558" cy="345601"/>
          </a:xfrm>
          <a:prstGeom prst="rect">
            <a:avLst/>
          </a:prstGeom>
          <a:solidFill>
            <a:srgbClr val="43B02A"/>
          </a:solidFill>
        </p:spPr>
        <p:txBody>
          <a:bodyPr lIns="252000" tIns="252000" rIns="252000" bIns="252000" anchor="ctr">
            <a:normAutofit fontScale="100000" lnSpcReduction="0"/>
          </a:bodyPr>
          <a:lstStyle>
            <a:lvl1pPr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1pPr>
            <a:lvl2pPr marL="607385" indent="-167871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2pPr>
            <a:lvl3pPr marL="1036150" indent="-157117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3pPr>
            <a:lvl4pPr marL="1538306" indent="-21975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4pPr>
            <a:lvl5pPr marL="1885291" indent="-127228">
              <a:lnSpc>
                <a:spcPct val="80000"/>
              </a:lnSpc>
              <a:spcBef>
                <a:spcPts val="200"/>
              </a:spcBef>
              <a:defRPr b="1" sz="1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22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23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24" name="Picture 14" descr="Picture 1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25" name="Text Placeholder 9"/>
          <p:cNvSpPr/>
          <p:nvPr>
            <p:ph type="body" sz="quarter" idx="14"/>
          </p:nvPr>
        </p:nvSpPr>
        <p:spPr>
          <a:xfrm>
            <a:off x="7454096" y="479818"/>
            <a:ext cx="1203768" cy="528437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900"/>
              </a:spcBef>
              <a:defRPr sz="1100">
                <a:solidFill>
                  <a:srgbClr val="589278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phic + Title and Descriptio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13" descr="Picture 13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4056445"/>
            <a:ext cx="9144000" cy="978145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Picture Placeholder 5"/>
          <p:cNvSpPr/>
          <p:nvPr>
            <p:ph type="pic" sz="half" idx="13"/>
          </p:nvPr>
        </p:nvSpPr>
        <p:spPr>
          <a:xfrm>
            <a:off x="487679" y="1803400"/>
            <a:ext cx="5374641" cy="3960789"/>
          </a:xfrm>
          <a:prstGeom prst="rect">
            <a:avLst/>
          </a:prstGeom>
        </p:spPr>
        <p:txBody>
          <a:bodyPr lIns="91439" tIns="45719" rIns="91439" bIns="45719"/>
          <a:lstStyle/>
          <a:p>
            <a:pPr/>
          </a:p>
        </p:txBody>
      </p:sp>
      <p:pic>
        <p:nvPicPr>
          <p:cNvPr id="43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35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36" name="Picture 10" descr="Picture 1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37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38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able or Char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6373093"/>
            <a:ext cx="9143108" cy="489818"/>
          </a:xfrm>
          <a:prstGeom prst="rect">
            <a:avLst/>
          </a:prstGeom>
          <a:ln w="12700">
            <a:miter lim="400000"/>
          </a:ln>
        </p:spPr>
      </p:pic>
      <p:sp>
        <p:nvSpPr>
          <p:cNvPr id="446" name="Slide Number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447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680077" y="6527882"/>
            <a:ext cx="237601" cy="172801"/>
          </a:xfrm>
          <a:prstGeom prst="rect">
            <a:avLst/>
          </a:prstGeom>
          <a:ln w="12700">
            <a:miter lim="400000"/>
          </a:ln>
        </p:spPr>
      </p:pic>
      <p:sp>
        <p:nvSpPr>
          <p:cNvPr id="448" name="Title Text"/>
          <p:cNvSpPr txBox="1"/>
          <p:nvPr>
            <p:ph type="title"/>
          </p:nvPr>
        </p:nvSpPr>
        <p:spPr>
          <a:xfrm>
            <a:off x="487679" y="484836"/>
            <a:ext cx="5374641" cy="1001981"/>
          </a:xfrm>
          <a:prstGeom prst="rect">
            <a:avLst/>
          </a:prstGeom>
        </p:spPr>
        <p:txBody>
          <a:bodyPr anchor="t">
            <a:normAutofit fontScale="100000" lnSpcReduction="0"/>
          </a:bodyPr>
          <a:lstStyle>
            <a:lvl1pPr>
              <a:defRPr b="1" sz="2700"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49" name="Body Level One…"/>
          <p:cNvSpPr txBox="1"/>
          <p:nvPr>
            <p:ph type="body" sz="quarter" idx="1"/>
          </p:nvPr>
        </p:nvSpPr>
        <p:spPr>
          <a:xfrm>
            <a:off x="7454096" y="479819"/>
            <a:ext cx="1203768" cy="5284371"/>
          </a:xfrm>
          <a:prstGeom prst="rect">
            <a:avLst/>
          </a:prstGeom>
        </p:spPr>
        <p:txBody>
          <a:bodyPr>
            <a:normAutofit fontScale="100000" lnSpcReduction="0"/>
          </a:bodyPr>
          <a:lstStyle>
            <a:lvl1pPr>
              <a:spcBef>
                <a:spcPts val="900"/>
              </a:spcBef>
              <a:defRPr sz="1100">
                <a:solidFill>
                  <a:srgbClr val="589278"/>
                </a:solidFill>
              </a:defRPr>
            </a:lvl1pPr>
            <a:lvl2pPr marL="607385" indent="-167871">
              <a:spcBef>
                <a:spcPts val="900"/>
              </a:spcBef>
              <a:defRPr sz="1100">
                <a:solidFill>
                  <a:srgbClr val="589278"/>
                </a:solidFill>
              </a:defRPr>
            </a:lvl2pPr>
            <a:lvl3pPr marL="1036150" indent="-157117">
              <a:spcBef>
                <a:spcPts val="900"/>
              </a:spcBef>
              <a:defRPr sz="1100">
                <a:solidFill>
                  <a:srgbClr val="589278"/>
                </a:solidFill>
              </a:defRPr>
            </a:lvl3pPr>
            <a:lvl4pPr marL="1538306" indent="-219758">
              <a:spcBef>
                <a:spcPts val="900"/>
              </a:spcBef>
              <a:defRPr sz="1100">
                <a:solidFill>
                  <a:srgbClr val="589278"/>
                </a:solidFill>
              </a:defRPr>
            </a:lvl4pPr>
            <a:lvl5pPr marL="1885291" indent="-127228">
              <a:spcBef>
                <a:spcPts val="900"/>
              </a:spcBef>
              <a:defRPr sz="1100">
                <a:solidFill>
                  <a:srgbClr val="58927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utro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Body Level One…"/>
          <p:cNvSpPr txBox="1"/>
          <p:nvPr>
            <p:ph type="body" sz="quarter" idx="1"/>
          </p:nvPr>
        </p:nvSpPr>
        <p:spPr>
          <a:xfrm>
            <a:off x="1658325" y="2338354"/>
            <a:ext cx="5827352" cy="195913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>
              <a:spcBef>
                <a:spcPts val="600"/>
              </a:spcBef>
              <a:defRPr sz="2700"/>
            </a:lvl1pPr>
            <a:lvl2pPr marL="0" indent="439516" algn="ctr">
              <a:spcBef>
                <a:spcPts val="600"/>
              </a:spcBef>
              <a:buSzTx/>
              <a:buNone/>
              <a:defRPr sz="2700"/>
            </a:lvl2pPr>
            <a:lvl3pPr marL="0" indent="879032" algn="ctr">
              <a:spcBef>
                <a:spcPts val="600"/>
              </a:spcBef>
              <a:buSzTx/>
              <a:buNone/>
              <a:defRPr sz="2700"/>
            </a:lvl3pPr>
            <a:lvl4pPr marL="0" indent="1318547" algn="ctr">
              <a:spcBef>
                <a:spcPts val="600"/>
              </a:spcBef>
              <a:buSzTx/>
              <a:buNone/>
              <a:defRPr sz="2700"/>
            </a:lvl4pPr>
            <a:lvl5pPr marL="0" indent="1758064" algn="ctr">
              <a:spcBef>
                <a:spcPts val="600"/>
              </a:spcBef>
              <a:buSzTx/>
              <a:buNone/>
              <a:defRPr sz="2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7" name="Title Text"/>
          <p:cNvSpPr txBox="1"/>
          <p:nvPr>
            <p:ph type="title"/>
          </p:nvPr>
        </p:nvSpPr>
        <p:spPr>
          <a:xfrm>
            <a:off x="1867849" y="1562097"/>
            <a:ext cx="5408307" cy="763560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458" name="Text Placeholder 4"/>
          <p:cNvSpPr/>
          <p:nvPr>
            <p:ph type="body" sz="quarter" idx="13"/>
          </p:nvPr>
        </p:nvSpPr>
        <p:spPr>
          <a:xfrm>
            <a:off x="1867848" y="4513379"/>
            <a:ext cx="5408306" cy="346811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algn="ctr">
              <a:defRPr>
                <a:solidFill>
                  <a:schemeClr val="accent2"/>
                </a:solidFill>
              </a:defRPr>
            </a:pPr>
          </a:p>
        </p:txBody>
      </p:sp>
      <p:pic>
        <p:nvPicPr>
          <p:cNvPr id="459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23231" y="705869"/>
            <a:ext cx="497539" cy="360287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" y="5857875"/>
            <a:ext cx="9144001" cy="1000125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 Slid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Relationship Id="rId27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5.xml"/><Relationship Id="rId29" Type="http://schemas.openxmlformats.org/officeDocument/2006/relationships/slideLayout" Target="../slideLayouts/slideLayout26.xml"/><Relationship Id="rId30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0.xml"/><Relationship Id="rId34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4.xml"/><Relationship Id="rId38" Type="http://schemas.openxmlformats.org/officeDocument/2006/relationships/slideLayout" Target="../slideLayouts/slideLayout3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cture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2933700"/>
            <a:ext cx="9144000" cy="97814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/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/>
            <a:r>
              <a:t>Title Text</a:t>
            </a:r>
          </a:p>
        </p:txBody>
      </p:sp>
      <p:sp>
        <p:nvSpPr>
          <p:cNvPr id="4" name="Body Level One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Slide Number"/>
          <p:cNvSpPr txBox="1"/>
          <p:nvPr>
            <p:ph type="sldNum" sz="quarter" idx="2"/>
          </p:nvPr>
        </p:nvSpPr>
        <p:spPr>
          <a:xfrm>
            <a:off x="6553200" y="6172200"/>
            <a:ext cx="21336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>
              <a:defRPr b="1" sz="1100">
                <a:solidFill>
                  <a:srgbClr val="91909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  <p:sldLayoutId id="2147483678" r:id="rId33"/>
    <p:sldLayoutId id="2147483679" r:id="rId34"/>
    <p:sldLayoutId id="2147483680" r:id="rId35"/>
    <p:sldLayoutId id="2147483681" r:id="rId36"/>
    <p:sldLayoutId id="2147483682" r:id="rId37"/>
    <p:sldLayoutId id="2147483683" r:id="rId38"/>
  </p:sldLayoutIdLst>
  <p:transition xmlns:p14="http://schemas.microsoft.com/office/powerpoint/2010/main" spd="med" advClick="1"/>
  <p:txStyles>
    <p:titleStyle>
      <a:lvl1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439516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0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0" marR="0" indent="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1pPr>
      <a:lvl2pPr marL="714212" marR="0" indent="-274699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2pPr>
      <a:lvl3pPr marL="1136134" marR="0" indent="-257100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60000"/>
        <a:buFontTx/>
        <a:buChar char="▪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3pPr>
      <a:lvl4pPr marL="1678152" marR="0" indent="-359604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90000"/>
        <a:buFontTx/>
        <a:buChar char="–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4pPr>
      <a:lvl5pPr marL="196625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5pPr>
      <a:lvl6pPr marL="2405772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6pPr>
      <a:lvl7pPr marL="2845287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7pPr>
      <a:lvl8pPr marL="3284804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8pPr>
      <a:lvl9pPr marL="3724320" marR="0" indent="-208191" algn="l" defTabSz="439516" rtl="0" latinLnBrk="0">
        <a:lnSpc>
          <a:spcPct val="110000"/>
        </a:lnSpc>
        <a:spcBef>
          <a:spcPts val="4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1800" u="none">
          <a:solidFill>
            <a:schemeClr val="accent5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9222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8444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47667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968897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2461121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2953343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3445569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3937792" algn="l" defTabSz="49222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1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Title 1"/>
          <p:cNvSpPr txBox="1"/>
          <p:nvPr>
            <p:ph type="ctrTitle"/>
          </p:nvPr>
        </p:nvSpPr>
        <p:spPr>
          <a:xfrm>
            <a:off x="457200" y="1287430"/>
            <a:ext cx="6516355" cy="1635519"/>
          </a:xfrm>
          <a:prstGeom prst="rect">
            <a:avLst/>
          </a:prstGeom>
        </p:spPr>
        <p:txBody>
          <a:bodyPr/>
          <a:lstStyle/>
          <a:p>
            <a:pPr/>
            <a:r>
              <a:t>CST8234 – C Programming</a:t>
            </a:r>
          </a:p>
        </p:txBody>
      </p:sp>
      <p:sp>
        <p:nvSpPr>
          <p:cNvPr id="478" name="Subtitle 2"/>
          <p:cNvSpPr txBox="1"/>
          <p:nvPr>
            <p:ph type="subTitle" sz="quarter" idx="1"/>
          </p:nvPr>
        </p:nvSpPr>
        <p:spPr>
          <a:xfrm>
            <a:off x="457201" y="3024545"/>
            <a:ext cx="6804836" cy="1579354"/>
          </a:xfrm>
          <a:prstGeom prst="rect">
            <a:avLst/>
          </a:prstGeom>
        </p:spPr>
        <p:txBody>
          <a:bodyPr/>
          <a:lstStyle/>
          <a:p>
            <a:pPr/>
            <a:r>
              <a:t>Week 4b – Functions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itle 8"/>
          <p:cNvSpPr txBox="1"/>
          <p:nvPr>
            <p:ph type="title"/>
          </p:nvPr>
        </p:nvSpPr>
        <p:spPr>
          <a:xfrm>
            <a:off x="468775" y="479819"/>
            <a:ext cx="6484685" cy="606571"/>
          </a:xfrm>
          <a:prstGeom prst="rect">
            <a:avLst/>
          </a:prstGeom>
        </p:spPr>
        <p:txBody>
          <a:bodyPr/>
          <a:lstStyle/>
          <a:p>
            <a:pPr/>
            <a:r>
              <a:t>Prototypes</a:t>
            </a:r>
          </a:p>
        </p:txBody>
      </p:sp>
      <p:sp>
        <p:nvSpPr>
          <p:cNvPr id="481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Most functions have a programmer-specified “prototype” (a.k.a., declaration) that clearly defines 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Name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Argument Types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Return Type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E.g.,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int main( int argc, char *argv[] );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Takes an integer, and an array of char pointers, returns an int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void initializeDeck();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Takes no arguments, returns nothing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Card** dealHands( Card *deck[], int nPlayers, int nCards );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Takes an array of pointers to Card structure, and 2 ints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Returns a pointer to pointer to some Card structures</a:t>
            </a:r>
          </a:p>
        </p:txBody>
      </p:sp>
      <p:sp>
        <p:nvSpPr>
          <p:cNvPr id="48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Function Overloading</a:t>
            </a:r>
          </a:p>
        </p:txBody>
      </p:sp>
      <p:sp>
        <p:nvSpPr>
          <p:cNvPr id="485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Unlike Java and C++, you cannot have functions with more than one prototype (“signature” in the object-oriented world)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It is a compiler error to have the following two declarations in your program</a:t>
            </a:r>
          </a:p>
          <a:p>
            <a:pPr lvl="1" marL="999962" indent="-285750">
              <a:spcBef>
                <a:spcPts val="200"/>
              </a:spcBef>
              <a:buClr>
                <a:schemeClr val="accent2"/>
              </a:buClr>
              <a:buFont typeface="Arial"/>
              <a:defRPr b="1" sz="12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Card** dealHands( Card *deck[], int nPlayers, nHands );  /* deal N cards */</a:t>
            </a:r>
          </a:p>
          <a:p>
            <a:pPr lvl="1" marL="999962" indent="-285750">
              <a:spcBef>
                <a:spcPts val="200"/>
              </a:spcBef>
              <a:buClr>
                <a:schemeClr val="accent2"/>
              </a:buClr>
              <a:buFont typeface="Arial"/>
              <a:defRPr b="1" sz="12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Card** dealHands( Card *deck[], int nPlayers );  /* deal out entire deck */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The </a:t>
            </a:r>
            <a:r>
              <a:rPr>
                <a:solidFill>
                  <a:srgbClr val="0070C0"/>
                </a:solidFill>
              </a:rPr>
              <a:t>name</a:t>
            </a:r>
            <a:r>
              <a:t> of a function may only be used once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Need to disambiguate the names somehow</a:t>
            </a:r>
          </a:p>
          <a:p>
            <a:pPr lvl="1" marL="999962" indent="-285750">
              <a:spcBef>
                <a:spcPts val="200"/>
              </a:spcBef>
              <a:buClr>
                <a:schemeClr val="accent2"/>
              </a:buClr>
              <a:buFont typeface="Arial"/>
              <a:defRPr b="1" sz="12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Card** dealHands( Card *deck[], int nPlayers, nHands );  /* deal N cards */</a:t>
            </a:r>
          </a:p>
          <a:p>
            <a:pPr lvl="1" marL="999962" indent="-285750">
              <a:spcBef>
                <a:spcPts val="200"/>
              </a:spcBef>
              <a:buClr>
                <a:schemeClr val="accent2"/>
              </a:buClr>
              <a:buFont typeface="Arial"/>
              <a:defRPr b="1" sz="12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Card** dealHands</a:t>
            </a:r>
            <a:r>
              <a:rPr>
                <a:solidFill>
                  <a:srgbClr val="0070C0"/>
                </a:solidFill>
              </a:rPr>
              <a:t>All</a:t>
            </a:r>
            <a:r>
              <a:t>( Card *deck[], int nPlayers );  /* deal out entire deck */</a:t>
            </a:r>
          </a:p>
        </p:txBody>
      </p:sp>
      <p:sp>
        <p:nvSpPr>
          <p:cNvPr id="48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But what about printf?</a:t>
            </a:r>
          </a:p>
        </p:txBody>
      </p:sp>
      <p:sp>
        <p:nvSpPr>
          <p:cNvPr id="489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We’ve seen that we can use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printf( “Welcome to CST8234\n” );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printf( “%d is a multiple of 3 &amp; 7\n”, i );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printf( “Student %s (%d) is registered in %s\n”,</a:t>
            </a:r>
            <a:br/>
            <a:r>
              <a:t>		  strStudentName, studentID, strCourseCode );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</a:p>
          <a:p>
            <a:pPr lvl="1" marL="285750" indent="-285750">
              <a:buClr>
                <a:schemeClr val="accent2"/>
              </a:buClr>
              <a:buFont typeface="Arial"/>
            </a:pPr>
            <a:r>
              <a:t>Don’t these imply you can have multiple prototypes?</a:t>
            </a:r>
          </a:p>
          <a:p>
            <a:pPr lvl="2" marL="707671" indent="-285750">
              <a:buClr>
                <a:schemeClr val="accent2"/>
              </a:buClr>
              <a:buFont typeface="Arial"/>
              <a:defRPr i="1"/>
            </a:pPr>
            <a:r>
              <a:t>(Hint: no!)</a:t>
            </a:r>
          </a:p>
        </p:txBody>
      </p:sp>
      <p:sp>
        <p:nvSpPr>
          <p:cNvPr id="490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Varargs</a:t>
            </a:r>
          </a:p>
        </p:txBody>
      </p:sp>
      <p:sp>
        <p:nvSpPr>
          <p:cNvPr id="493" name="Text Placeholder 10"/>
          <p:cNvSpPr txBox="1"/>
          <p:nvPr>
            <p:ph type="body" idx="1"/>
          </p:nvPr>
        </p:nvSpPr>
        <p:spPr>
          <a:xfrm>
            <a:off x="468775" y="1205803"/>
            <a:ext cx="8313485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 supports a function having </a:t>
            </a:r>
            <a:r>
              <a:rPr>
                <a:solidFill>
                  <a:srgbClr val="0070C0"/>
                </a:solidFill>
              </a:rPr>
              <a:t>variable</a:t>
            </a:r>
            <a:r>
              <a:t> number of arguments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 still only have one prototype per name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And only one definition/implementation of the function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But there is language support for saying this “function takes multiple arguments”</a:t>
            </a:r>
          </a:p>
        </p:txBody>
      </p:sp>
      <p:sp>
        <p:nvSpPr>
          <p:cNvPr id="494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Varargs</a:t>
            </a:r>
          </a:p>
        </p:txBody>
      </p:sp>
      <p:sp>
        <p:nvSpPr>
          <p:cNvPr id="497" name="Text Placeholder 10"/>
          <p:cNvSpPr txBox="1"/>
          <p:nvPr>
            <p:ph type="body" idx="1"/>
          </p:nvPr>
        </p:nvSpPr>
        <p:spPr>
          <a:xfrm>
            <a:off x="468775" y="1205803"/>
            <a:ext cx="841396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This is how C declares these two common functions: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int scanf( char *pFormatString, ... );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int sprintf( char *buf, char *pFormatString, ... );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C uses “</a:t>
            </a:r>
            <a:r>
              <a:rPr b="1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rPr>
              <a:t>...</a:t>
            </a:r>
            <a:r>
              <a:t>”  to denote a variable number of arguments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Notes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You can also have any number of exactly-specified arguments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scanf 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has one (a </a:t>
            </a:r>
            <a:r>
              <a:t>char*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0" sz="180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sprintf 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has two (a </a:t>
            </a:r>
            <a:r>
              <a:t>char*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 and a </a:t>
            </a:r>
            <a:r>
              <a:t>char*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b="0" sz="1800">
              <a:solidFill>
                <a:schemeClr val="accent5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The “</a:t>
            </a:r>
            <a:r>
              <a:rPr b="1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rPr>
              <a:t>...</a:t>
            </a:r>
            <a:r>
              <a:t>” must be the </a:t>
            </a:r>
            <a:r>
              <a:rPr>
                <a:solidFill>
                  <a:srgbClr val="0070C0"/>
                </a:solidFill>
              </a:rPr>
              <a:t>last</a:t>
            </a:r>
            <a:r>
              <a:t> argument specified</a:t>
            </a:r>
          </a:p>
          <a:p>
            <a:pPr lvl="2" marL="1421884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int myFunc( ..., int studentID ); </a:t>
            </a:r>
            <a:r>
              <a:rPr b="0" sz="1800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illegal</a:t>
            </a:r>
          </a:p>
        </p:txBody>
      </p:sp>
      <p:sp>
        <p:nvSpPr>
          <p:cNvPr id="498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Function Pointers</a:t>
            </a:r>
          </a:p>
        </p:txBody>
      </p:sp>
      <p:sp>
        <p:nvSpPr>
          <p:cNvPr id="501" name="Text Placeholder 10"/>
          <p:cNvSpPr txBox="1"/>
          <p:nvPr>
            <p:ph type="body" idx="1"/>
          </p:nvPr>
        </p:nvSpPr>
        <p:spPr>
          <a:xfrm>
            <a:off x="468776" y="1205804"/>
            <a:ext cx="8263243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Pointers are addresses in memory of things that the compiler knows about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Functions reside in memory…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So are there pointers to functions?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i="1"/>
            </a:pPr>
            <a:r>
              <a:t>(hint: yes!)</a:t>
            </a:r>
          </a:p>
        </p:txBody>
      </p:sp>
      <p:sp>
        <p:nvSpPr>
          <p:cNvPr id="50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Function Pointers – Declaring </a:t>
            </a:r>
          </a:p>
        </p:txBody>
      </p:sp>
      <p:sp>
        <p:nvSpPr>
          <p:cNvPr id="505" name="Text Placeholder 10"/>
          <p:cNvSpPr txBox="1"/>
          <p:nvPr>
            <p:ph type="body" idx="1"/>
          </p:nvPr>
        </p:nvSpPr>
        <p:spPr>
          <a:xfrm>
            <a:off x="468776" y="1205804"/>
            <a:ext cx="8263243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 can declare the following (just one example)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int (*pFunction)( int, int, char* );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This says “</a:t>
            </a:r>
            <a:r>
              <a:rPr i="1"/>
              <a:t>I now have a pointer called ‘</a:t>
            </a:r>
            <a:r>
              <a: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rPr>
              <a:t>pFunction</a:t>
            </a:r>
            <a:r>
              <a:rPr i="1"/>
              <a:t>’.  It takes three arguments (two integers, and one pointer to a char).  It returns an integer.</a:t>
            </a:r>
            <a:r>
              <a:t>”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Or, 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void (*func_ptr)();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This says “</a:t>
            </a:r>
            <a:r>
              <a:rPr i="1"/>
              <a:t>I now have a pointer called ‘</a:t>
            </a:r>
            <a:r>
              <a: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rPr>
              <a:t>func_ptr</a:t>
            </a:r>
            <a:r>
              <a:rPr i="1"/>
              <a:t>’.  It takes no arguments.  It does not return any value.</a:t>
            </a:r>
            <a:r>
              <a:t>”</a:t>
            </a:r>
          </a:p>
        </p:txBody>
      </p:sp>
      <p:sp>
        <p:nvSpPr>
          <p:cNvPr id="506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Function Pointers – Using</a:t>
            </a:r>
          </a:p>
        </p:txBody>
      </p:sp>
      <p:sp>
        <p:nvSpPr>
          <p:cNvPr id="509" name="Text Placeholder 10"/>
          <p:cNvSpPr txBox="1"/>
          <p:nvPr>
            <p:ph type="body" idx="1"/>
          </p:nvPr>
        </p:nvSpPr>
        <p:spPr>
          <a:xfrm>
            <a:off x="468776" y="1205804"/>
            <a:ext cx="8263243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I can assign a value to my function pointer using the “&amp;” operator and just the </a:t>
            </a:r>
            <a:r>
              <a:rPr>
                <a:solidFill>
                  <a:srgbClr val="0070C0"/>
                </a:solidFill>
              </a:rPr>
              <a:t>name</a:t>
            </a:r>
            <a:r>
              <a:t> of a function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pFunction = &amp;applyDamageBuff;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defined elsewhere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pFunction = &amp;applyHealingBuff;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	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defined elsewhere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(*pFunction)( teamID, playerID, “2x Damage!” );</a:t>
            </a:r>
          </a:p>
        </p:txBody>
      </p:sp>
      <p:sp>
        <p:nvSpPr>
          <p:cNvPr id="510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27001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Function Pointers – Assigning</a:t>
            </a:r>
          </a:p>
        </p:txBody>
      </p:sp>
      <p:sp>
        <p:nvSpPr>
          <p:cNvPr id="513" name="Text Placeholder 10"/>
          <p:cNvSpPr txBox="1"/>
          <p:nvPr>
            <p:ph type="body" idx="1"/>
          </p:nvPr>
        </p:nvSpPr>
        <p:spPr>
          <a:xfrm>
            <a:off x="468776" y="1205804"/>
            <a:ext cx="8263243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Can invoke a function by ‘</a:t>
            </a:r>
            <a:r>
              <a:rPr b="1" sz="1600">
                <a:solidFill>
                  <a:srgbClr val="0070C0"/>
                </a:solidFill>
                <a:latin typeface="+mj-lt"/>
                <a:ea typeface="+mj-ea"/>
                <a:cs typeface="+mj-cs"/>
                <a:sym typeface="Courier New"/>
              </a:rPr>
              <a:t>(*</a:t>
            </a:r>
            <a:r>
              <a: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rPr>
              <a:t>&lt;pointer name&gt;</a:t>
            </a:r>
            <a:r>
              <a:rPr b="1" sz="1600">
                <a:solidFill>
                  <a:srgbClr val="0070C0"/>
                </a:solidFill>
                <a:latin typeface="+mj-lt"/>
                <a:ea typeface="+mj-ea"/>
                <a:cs typeface="+mj-cs"/>
                <a:sym typeface="Courier New"/>
              </a:rPr>
              <a:t>)</a:t>
            </a:r>
            <a:r>
              <a: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rPr>
              <a:t>(&lt;required arguments&gt;)</a:t>
            </a:r>
            <a:r>
              <a:t>’</a:t>
            </a: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E.g.,</a:t>
            </a: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pFunction = &amp;applyDamageBuff;	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(*pFunction)( teamID, playerID, “Increased crits!” );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pFunction = &amp;applyHealingBuff;</a:t>
            </a: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(*pFunction)( teamID, playerID, “+50% Healing rate!” );</a:t>
            </a:r>
          </a:p>
        </p:txBody>
      </p:sp>
      <p:sp>
        <p:nvSpPr>
          <p:cNvPr id="514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Function Pointers – Advanced Pointers</a:t>
            </a:r>
          </a:p>
        </p:txBody>
      </p:sp>
      <p:sp>
        <p:nvSpPr>
          <p:cNvPr id="517" name="Text Placeholder 10"/>
          <p:cNvSpPr txBox="1"/>
          <p:nvPr>
            <p:ph type="body" idx="1"/>
          </p:nvPr>
        </p:nvSpPr>
        <p:spPr>
          <a:xfrm>
            <a:off x="468776" y="1205804"/>
            <a:ext cx="8263243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Yes, you can have arrays of pointers, or pointers to pointers to function, etc</a:t>
            </a: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int (*pHotKeys[4])( float, float );  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an array of 4 ptrs</a:t>
            </a:r>
            <a:endParaRPr i="1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lvl="2" marL="707671" indent="-285750">
              <a:buClr>
                <a:schemeClr val="accent2"/>
              </a:buClr>
              <a:buSzPct val="100000"/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(*pHotKeys[iKey])( value1, value2 );</a:t>
            </a:r>
            <a:r>
              <a:rPr b="0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b="0" sz="1800">
                <a:solidFill>
                  <a:srgbClr val="0070C0"/>
                </a:solidFill>
                <a:latin typeface="Wingdings"/>
                <a:ea typeface="Wingdings"/>
                <a:cs typeface="Wingdings"/>
                <a:sym typeface="Wingdings"/>
              </a:rPr>
              <a:t> </a:t>
            </a:r>
            <a:r>
              <a:rPr b="0" i="1" sz="1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invoking one</a:t>
            </a:r>
          </a:p>
        </p:txBody>
      </p:sp>
      <p:sp>
        <p:nvSpPr>
          <p:cNvPr id="518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0382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Title 8"/>
          <p:cNvSpPr txBox="1"/>
          <p:nvPr>
            <p:ph type="title"/>
          </p:nvPr>
        </p:nvSpPr>
        <p:spPr>
          <a:xfrm>
            <a:off x="468775" y="479819"/>
            <a:ext cx="6484685" cy="1001982"/>
          </a:xfrm>
          <a:prstGeom prst="rect">
            <a:avLst/>
          </a:prstGeom>
        </p:spPr>
        <p:txBody>
          <a:bodyPr/>
          <a:lstStyle/>
          <a:p>
            <a:pPr/>
            <a:r>
              <a:t>Using Varargs</a:t>
            </a:r>
          </a:p>
        </p:txBody>
      </p:sp>
      <p:sp>
        <p:nvSpPr>
          <p:cNvPr id="521" name="Text Placeholder 10"/>
          <p:cNvSpPr txBox="1"/>
          <p:nvPr>
            <p:ph type="body" idx="1"/>
          </p:nvPr>
        </p:nvSpPr>
        <p:spPr>
          <a:xfrm>
            <a:off x="468775" y="1205803"/>
            <a:ext cx="8413968" cy="4658872"/>
          </a:xfrm>
          <a:prstGeom prst="rect">
            <a:avLst/>
          </a:prstGeom>
        </p:spPr>
        <p:txBody>
          <a:bodyPr/>
          <a:lstStyle/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Consider the following example</a:t>
            </a:r>
          </a:p>
          <a:p>
            <a:pPr lvl="1" marL="999962" indent="-285750">
              <a:spcBef>
                <a:spcPts val="300"/>
              </a:spcBef>
              <a:buClr>
                <a:schemeClr val="accent2"/>
              </a:buClr>
              <a:buFont typeface="Arial"/>
              <a:defRPr b="1" sz="1600">
                <a:solidFill>
                  <a:schemeClr val="accent1"/>
                </a:solidFill>
                <a:latin typeface="+mj-lt"/>
                <a:ea typeface="+mj-ea"/>
                <a:cs typeface="+mj-cs"/>
                <a:sym typeface="Courier New"/>
              </a:defRPr>
            </a:pPr>
            <a:r>
              <a:t>void addPlayers( Player *team, int nPlayers, ... ) {</a:t>
            </a:r>
            <a:br/>
            <a:r>
              <a:t>	</a:t>
            </a:r>
            <a:r>
              <a:rPr>
                <a:solidFill>
                  <a:srgbClr val="0070C0"/>
                </a:solidFill>
              </a:rPr>
              <a:t>va_list </a:t>
            </a:r>
            <a:r>
              <a:t>pArgs;</a:t>
            </a:r>
            <a:br/>
            <a:r>
              <a:t>	</a:t>
            </a:r>
            <a:r>
              <a:rPr>
                <a:solidFill>
                  <a:srgbClr val="0070C0"/>
                </a:solidFill>
              </a:rPr>
              <a:t>va_start</a:t>
            </a:r>
            <a:r>
              <a:t>( pArgs, nPlayers ); </a:t>
            </a:r>
            <a:br/>
            <a:r>
              <a:t>	while ( --nPlayers &gt; 0 )</a:t>
            </a:r>
            <a:br/>
            <a:r>
              <a:t>		*team++ = getPlayer( </a:t>
            </a:r>
            <a:r>
              <a:rPr>
                <a:solidFill>
                  <a:srgbClr val="0070C0"/>
                </a:solidFill>
              </a:rPr>
              <a:t>va_arg</a:t>
            </a:r>
            <a:r>
              <a:t>( pArgs, long ) );</a:t>
            </a:r>
            <a:br/>
            <a:r>
              <a:t>	</a:t>
            </a:r>
            <a:r>
              <a:rPr>
                <a:solidFill>
                  <a:srgbClr val="0070C0"/>
                </a:solidFill>
              </a:rPr>
              <a:t>va_end</a:t>
            </a:r>
            <a:r>
              <a:t>( pArgs );</a:t>
            </a:r>
            <a:br/>
            <a:r>
              <a:t>}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</a:p>
          <a:p>
            <a:pPr marL="285750" indent="-285750">
              <a:buClr>
                <a:schemeClr val="accent2"/>
              </a:buClr>
              <a:buSzPct val="100000"/>
              <a:buFont typeface="Arial"/>
              <a:buChar char="•"/>
            </a:pPr>
            <a:r>
              <a:t>Note: </a:t>
            </a:r>
            <a:r>
              <a:rPr b="1" sz="1600">
                <a:solidFill>
                  <a:srgbClr val="0070C0"/>
                </a:solidFill>
                <a:latin typeface="+mj-lt"/>
                <a:ea typeface="+mj-ea"/>
                <a:cs typeface="+mj-cs"/>
                <a:sym typeface="Courier New"/>
              </a:rPr>
              <a:t>va_list</a:t>
            </a:r>
            <a:r>
              <a:t>, </a:t>
            </a:r>
            <a:r>
              <a:rPr b="1" sz="1600">
                <a:solidFill>
                  <a:srgbClr val="0070C0"/>
                </a:solidFill>
                <a:latin typeface="+mj-lt"/>
                <a:ea typeface="+mj-ea"/>
                <a:cs typeface="+mj-cs"/>
                <a:sym typeface="Courier New"/>
              </a:rPr>
              <a:t>va_start</a:t>
            </a:r>
            <a:r>
              <a:t>, </a:t>
            </a:r>
            <a:r>
              <a:rPr b="1" sz="1600">
                <a:solidFill>
                  <a:srgbClr val="0070C0"/>
                </a:solidFill>
                <a:latin typeface="+mj-lt"/>
                <a:ea typeface="+mj-ea"/>
                <a:cs typeface="+mj-cs"/>
                <a:sym typeface="Courier New"/>
              </a:rPr>
              <a:t>va_arg</a:t>
            </a:r>
            <a:r>
              <a:t>, </a:t>
            </a:r>
            <a:r>
              <a:rPr b="1" sz="1600">
                <a:solidFill>
                  <a:srgbClr val="0070C0"/>
                </a:solidFill>
                <a:latin typeface="+mj-lt"/>
                <a:ea typeface="+mj-ea"/>
                <a:cs typeface="+mj-cs"/>
                <a:sym typeface="Courier New"/>
              </a:rPr>
              <a:t>va_end</a:t>
            </a:r>
            <a:endParaRPr b="1" sz="1600">
              <a:solidFill>
                <a:srgbClr val="0070C0"/>
              </a:solidFill>
              <a:latin typeface="+mj-lt"/>
              <a:ea typeface="+mj-ea"/>
              <a:cs typeface="+mj-cs"/>
              <a:sym typeface="Courier New"/>
            </a:endParaRP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All mandatory</a:t>
            </a:r>
          </a:p>
          <a:p>
            <a:pPr lvl="1" marL="999962" indent="-285750">
              <a:spcBef>
                <a:spcPts val="400"/>
              </a:spcBef>
              <a:buClr>
                <a:schemeClr val="accent2"/>
              </a:buClr>
              <a:buFont typeface="Arial"/>
            </a:pPr>
            <a:r>
              <a:t>Implemented as macros!</a:t>
            </a:r>
          </a:p>
        </p:txBody>
      </p:sp>
      <p:sp>
        <p:nvSpPr>
          <p:cNvPr id="522" name="Slide Number Placeholder 4"/>
          <p:cNvSpPr txBox="1"/>
          <p:nvPr>
            <p:ph type="sldNum" sz="quarter" idx="2"/>
          </p:nvPr>
        </p:nvSpPr>
        <p:spPr>
          <a:xfrm>
            <a:off x="127414" y="6532998"/>
            <a:ext cx="168090" cy="14783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423F3F"/>
      </a:dk1>
      <a:lt1>
        <a:srgbClr val="034242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Courier New"/>
        <a:ea typeface="Courier New"/>
        <a:cs typeface="Courier New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73E"/>
      </a:accent1>
      <a:accent2>
        <a:srgbClr val="599A83"/>
      </a:accent2>
      <a:accent3>
        <a:srgbClr val="A6C8BC"/>
      </a:accent3>
      <a:accent4>
        <a:srgbClr val="408A70"/>
      </a:accent4>
      <a:accent5>
        <a:srgbClr val="423F3F"/>
      </a:accent5>
      <a:accent6>
        <a:srgbClr val="B4B2B5"/>
      </a:accent6>
      <a:hlink>
        <a:srgbClr val="0000FF"/>
      </a:hlink>
      <a:folHlink>
        <a:srgbClr val="FF00FF"/>
      </a:folHlink>
    </a:clrScheme>
    <a:fontScheme name="Office Theme">
      <a:majorFont>
        <a:latin typeface="Courier New"/>
        <a:ea typeface="Courier New"/>
        <a:cs typeface="Courier New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92223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900" u="none" kumimoji="0" normalizeH="0">
            <a:ln>
              <a:noFill/>
            </a:ln>
            <a:solidFill>
              <a:schemeClr val="accent5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