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notesSlides/notesSlide1.xml" ContentType="application/vnd.openxmlformats-officedocument.presentationml.notesSlide+xml"/>
  <Override PartName="/ppt/ink/ink12.xml" ContentType="application/inkml+xml"/>
  <Override PartName="/ppt/notesSlides/notesSlide2.xml" ContentType="application/vnd.openxmlformats-officedocument.presentationml.notesSlide+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notesSlides/notesSlide3.xml" ContentType="application/vnd.openxmlformats-officedocument.presentationml.notesSlide+xml"/>
  <Override PartName="/ppt/ink/ink18.xml" ContentType="application/inkml+xml"/>
  <Override PartName="/ppt/ink/ink19.xml" ContentType="application/inkml+xml"/>
  <Override PartName="/ppt/notesSlides/notesSlide4.xml" ContentType="application/vnd.openxmlformats-officedocument.presentationml.notesSlide+xml"/>
  <Override PartName="/ppt/ink/ink20.xml" ContentType="application/inkml+xml"/>
  <Override PartName="/ppt/ink/ink21.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3" r:id="rId1"/>
  </p:sldMasterIdLst>
  <p:notesMasterIdLst>
    <p:notesMasterId r:id="rId53"/>
  </p:notesMasterIdLst>
  <p:handoutMasterIdLst>
    <p:handoutMasterId r:id="rId54"/>
  </p:handoutMasterIdLst>
  <p:sldIdLst>
    <p:sldId id="569" r:id="rId2"/>
    <p:sldId id="571" r:id="rId3"/>
    <p:sldId id="572" r:id="rId4"/>
    <p:sldId id="573" r:id="rId5"/>
    <p:sldId id="574" r:id="rId6"/>
    <p:sldId id="575" r:id="rId7"/>
    <p:sldId id="627" r:id="rId8"/>
    <p:sldId id="578" r:id="rId9"/>
    <p:sldId id="579" r:id="rId10"/>
    <p:sldId id="628" r:id="rId11"/>
    <p:sldId id="625" r:id="rId12"/>
    <p:sldId id="580" r:id="rId13"/>
    <p:sldId id="581" r:id="rId14"/>
    <p:sldId id="582" r:id="rId15"/>
    <p:sldId id="630" r:id="rId16"/>
    <p:sldId id="631" r:id="rId17"/>
    <p:sldId id="585" r:id="rId18"/>
    <p:sldId id="591" r:id="rId19"/>
    <p:sldId id="595" r:id="rId20"/>
    <p:sldId id="596" r:id="rId21"/>
    <p:sldId id="597" r:id="rId22"/>
    <p:sldId id="598" r:id="rId23"/>
    <p:sldId id="599" r:id="rId24"/>
    <p:sldId id="600" r:id="rId25"/>
    <p:sldId id="621" r:id="rId26"/>
    <p:sldId id="602" r:id="rId27"/>
    <p:sldId id="642" r:id="rId28"/>
    <p:sldId id="606" r:id="rId29"/>
    <p:sldId id="607" r:id="rId30"/>
    <p:sldId id="609" r:id="rId31"/>
    <p:sldId id="644" r:id="rId32"/>
    <p:sldId id="632" r:id="rId33"/>
    <p:sldId id="634" r:id="rId34"/>
    <p:sldId id="633" r:id="rId35"/>
    <p:sldId id="610" r:id="rId36"/>
    <p:sldId id="611" r:id="rId37"/>
    <p:sldId id="645" r:id="rId38"/>
    <p:sldId id="613" r:id="rId39"/>
    <p:sldId id="614" r:id="rId40"/>
    <p:sldId id="640" r:id="rId41"/>
    <p:sldId id="641" r:id="rId42"/>
    <p:sldId id="646" r:id="rId43"/>
    <p:sldId id="617" r:id="rId44"/>
    <p:sldId id="636" r:id="rId45"/>
    <p:sldId id="616" r:id="rId46"/>
    <p:sldId id="618" r:id="rId47"/>
    <p:sldId id="637" r:id="rId48"/>
    <p:sldId id="619" r:id="rId49"/>
    <p:sldId id="620" r:id="rId50"/>
    <p:sldId id="638" r:id="rId51"/>
    <p:sldId id="635" r:id="rId52"/>
  </p:sldIdLst>
  <p:sldSz cx="9144000" cy="6858000" type="screen4x3"/>
  <p:notesSz cx="7010400" cy="92964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928" userDrawn="1">
          <p15:clr>
            <a:srgbClr val="A4A3A4"/>
          </p15:clr>
        </p15:guide>
        <p15:guide id="2" pos="2208"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5E84E2"/>
    <a:srgbClr val="99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2638" autoAdjust="0"/>
  </p:normalViewPr>
  <p:slideViewPr>
    <p:cSldViewPr>
      <p:cViewPr varScale="1">
        <p:scale>
          <a:sx n="80" d="100"/>
          <a:sy n="80" d="100"/>
        </p:scale>
        <p:origin x="1110" y="39"/>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3690"/>
    </p:cViewPr>
  </p:sorterViewPr>
  <p:notesViewPr>
    <p:cSldViewPr>
      <p:cViewPr varScale="1">
        <p:scale>
          <a:sx n="85" d="100"/>
          <a:sy n="85" d="100"/>
        </p:scale>
        <p:origin x="-1458" y="-90"/>
      </p:cViewPr>
      <p:guideLst>
        <p:guide orient="horz" pos="2928"/>
        <p:guide pos="2208"/>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9874" name="Rectangle 2"/>
          <p:cNvSpPr>
            <a:spLocks noGrp="1" noChangeArrowheads="1"/>
          </p:cNvSpPr>
          <p:nvPr>
            <p:ph type="hdr" sz="quarter"/>
          </p:nvPr>
        </p:nvSpPr>
        <p:spPr bwMode="auto">
          <a:xfrm>
            <a:off x="0" y="1"/>
            <a:ext cx="3037735" cy="466088"/>
          </a:xfrm>
          <a:prstGeom prst="rect">
            <a:avLst/>
          </a:prstGeom>
          <a:noFill/>
          <a:ln w="9525">
            <a:noFill/>
            <a:miter lim="800000"/>
            <a:headEnd/>
            <a:tailEnd/>
          </a:ln>
          <a:effectLst/>
        </p:spPr>
        <p:txBody>
          <a:bodyPr vert="horz" wrap="square" lIns="88125" tIns="44061" rIns="88125" bIns="44061" numCol="1" anchor="t" anchorCtr="0" compatLnSpc="1">
            <a:prstTxWarp prst="textNoShape">
              <a:avLst/>
            </a:prstTxWarp>
          </a:bodyPr>
          <a:lstStyle>
            <a:lvl1pPr eaLnBrk="1" hangingPunct="1">
              <a:defRPr sz="1200">
                <a:latin typeface="Times New Roman" pitchFamily="18" charset="0"/>
              </a:defRPr>
            </a:lvl1pPr>
          </a:lstStyle>
          <a:p>
            <a:pPr>
              <a:defRPr/>
            </a:pPr>
            <a:endParaRPr lang="en-US" altLang="en-US"/>
          </a:p>
        </p:txBody>
      </p:sp>
      <p:sp>
        <p:nvSpPr>
          <p:cNvPr id="79875" name="Rectangle 3"/>
          <p:cNvSpPr>
            <a:spLocks noGrp="1" noChangeArrowheads="1"/>
          </p:cNvSpPr>
          <p:nvPr>
            <p:ph type="dt" sz="quarter" idx="1"/>
          </p:nvPr>
        </p:nvSpPr>
        <p:spPr bwMode="auto">
          <a:xfrm>
            <a:off x="3972667" y="1"/>
            <a:ext cx="3037734" cy="466088"/>
          </a:xfrm>
          <a:prstGeom prst="rect">
            <a:avLst/>
          </a:prstGeom>
          <a:noFill/>
          <a:ln w="9525">
            <a:noFill/>
            <a:miter lim="800000"/>
            <a:headEnd/>
            <a:tailEnd/>
          </a:ln>
          <a:effectLst/>
        </p:spPr>
        <p:txBody>
          <a:bodyPr vert="horz" wrap="square" lIns="88125" tIns="44061" rIns="88125" bIns="44061" numCol="1" anchor="t" anchorCtr="0" compatLnSpc="1">
            <a:prstTxWarp prst="textNoShape">
              <a:avLst/>
            </a:prstTxWarp>
          </a:bodyPr>
          <a:lstStyle>
            <a:lvl1pPr algn="r" eaLnBrk="1" hangingPunct="1">
              <a:defRPr sz="1200">
                <a:latin typeface="Times New Roman" pitchFamily="18" charset="0"/>
              </a:defRPr>
            </a:lvl1pPr>
          </a:lstStyle>
          <a:p>
            <a:pPr>
              <a:defRPr/>
            </a:pPr>
            <a:endParaRPr lang="en-US" altLang="en-US"/>
          </a:p>
        </p:txBody>
      </p:sp>
      <p:sp>
        <p:nvSpPr>
          <p:cNvPr id="79876" name="Rectangle 4"/>
          <p:cNvSpPr>
            <a:spLocks noGrp="1" noChangeArrowheads="1"/>
          </p:cNvSpPr>
          <p:nvPr>
            <p:ph type="ftr" sz="quarter" idx="2"/>
          </p:nvPr>
        </p:nvSpPr>
        <p:spPr bwMode="auto">
          <a:xfrm>
            <a:off x="0" y="8830312"/>
            <a:ext cx="3037735" cy="466088"/>
          </a:xfrm>
          <a:prstGeom prst="rect">
            <a:avLst/>
          </a:prstGeom>
          <a:noFill/>
          <a:ln w="9525">
            <a:noFill/>
            <a:miter lim="800000"/>
            <a:headEnd/>
            <a:tailEnd/>
          </a:ln>
          <a:effectLst/>
        </p:spPr>
        <p:txBody>
          <a:bodyPr vert="horz" wrap="square" lIns="88125" tIns="44061" rIns="88125" bIns="44061" numCol="1" anchor="b" anchorCtr="0" compatLnSpc="1">
            <a:prstTxWarp prst="textNoShape">
              <a:avLst/>
            </a:prstTxWarp>
          </a:bodyPr>
          <a:lstStyle>
            <a:lvl1pPr eaLnBrk="1" hangingPunct="1">
              <a:defRPr sz="1200">
                <a:latin typeface="Times New Roman" pitchFamily="18" charset="0"/>
              </a:defRPr>
            </a:lvl1pPr>
          </a:lstStyle>
          <a:p>
            <a:pPr>
              <a:defRPr/>
            </a:pPr>
            <a:endParaRPr lang="en-US" altLang="en-US"/>
          </a:p>
        </p:txBody>
      </p:sp>
      <p:sp>
        <p:nvSpPr>
          <p:cNvPr id="79877" name="Rectangle 5"/>
          <p:cNvSpPr>
            <a:spLocks noGrp="1" noChangeArrowheads="1"/>
          </p:cNvSpPr>
          <p:nvPr>
            <p:ph type="sldNum" sz="quarter" idx="3"/>
          </p:nvPr>
        </p:nvSpPr>
        <p:spPr bwMode="auto">
          <a:xfrm>
            <a:off x="3972667" y="8830312"/>
            <a:ext cx="3037734" cy="466088"/>
          </a:xfrm>
          <a:prstGeom prst="rect">
            <a:avLst/>
          </a:prstGeom>
          <a:noFill/>
          <a:ln w="9525">
            <a:noFill/>
            <a:miter lim="800000"/>
            <a:headEnd/>
            <a:tailEnd/>
          </a:ln>
          <a:effectLst/>
        </p:spPr>
        <p:txBody>
          <a:bodyPr vert="horz" wrap="square" lIns="88125" tIns="44061" rIns="88125" bIns="44061" numCol="1" anchor="b" anchorCtr="0" compatLnSpc="1">
            <a:prstTxWarp prst="textNoShape">
              <a:avLst/>
            </a:prstTxWarp>
          </a:bodyPr>
          <a:lstStyle>
            <a:lvl1pPr algn="r" eaLnBrk="1" hangingPunct="1">
              <a:defRPr sz="1200">
                <a:latin typeface="Times New Roman" panose="02020603050405020304" pitchFamily="18" charset="0"/>
              </a:defRPr>
            </a:lvl1pPr>
          </a:lstStyle>
          <a:p>
            <a:pPr>
              <a:defRPr/>
            </a:pPr>
            <a:fld id="{BE94022A-F47B-4CF5-8FE0-C2D211633748}" type="slidenum">
              <a:rPr lang="en-US" altLang="en-US"/>
              <a:pPr>
                <a:defRPr/>
              </a:pPr>
              <a:t>‹#›</a:t>
            </a:fld>
            <a:endParaRPr lang="en-US" altLang="en-US"/>
          </a:p>
        </p:txBody>
      </p:sp>
    </p:spTree>
    <p:extLst>
      <p:ext uri="{BB962C8B-B14F-4D97-AF65-F5344CB8AC3E}">
        <p14:creationId xmlns:p14="http://schemas.microsoft.com/office/powerpoint/2010/main" val="41523402"/>
      </p:ext>
    </p:extLst>
  </p:cSld>
  <p:clrMap bg1="lt1" tx1="dk1" bg2="lt2" tx2="dk2" accent1="accent1" accent2="accent2" accent3="accent3" accent4="accent4" accent5="accent5" accent6="accent6" hlink="hlink" folHlink="folHlink"/>
</p:handoutMaster>
</file>

<file path=ppt/ink/ink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7:56:39.323"/>
    </inkml:context>
    <inkml:brush xml:id="br0">
      <inkml:brushProperty name="width" value="0.05292" units="cm"/>
      <inkml:brushProperty name="height" value="0.05292" units="cm"/>
    </inkml:brush>
  </inkml:definitions>
  <inkml:trace contextRef="#ctx0" brushRef="#br0">20338 455 264 0,'-6'13'101'0,"6"-7"-54"0,0-6-44 0,0 0 23 15,3 0-2-15,3-11 5 16,0 3-4-16,3 3-1 16,2-8-13-16,7-1 4 0,0-4 5 15,0-3-5-15,0-1 0 16,-3-1-7-16,0 4-3 0,-3 6 2 0,-3 5 2 16,-1 0 0-16,-2 16 0 15,0 5-3 1,-3 6-6-16,0-6 0 15,0 5 0-15,3-2 0 16,0 3 0-16,3-6 0 16,0-8 0-1,3 3 0-15,3-8 0 16,0 0 2-16,0 0 1 16,0-8 1-16,-1 3-2 15,1-3-2-15,-3 3 1 16,0-3-1-16,-3 3 0 15,6 5 0 1,0 5 0-16,-3-2 0 0,0 2 0 16,-3 0 0-16,2 3 0 15,1-8 0-15,0 5 0 16,3-5 4-16,0 0 2 0,0 0 2 16,0-5 2-16,3 0-5 15,-3 2-1 1,-1-2-2-16,1-3-2 0,0 8 1 15,0 0-1-15,0 0 0 0,3 0 2 16,0 0-6-16,-3 3-1 16,2 2-42-16,-2 0-17 15,0-2-53-15,0 2-21 16,-3 0 5 15</inkml:trace>
  <inkml:trace contextRef="#ctx0" brushRef="#br0" timeOffset="3287.2563">21237 651 208 0,'-3'0'77'0,"-6"3"-42"0,12-3-21 16,-3 0 20-16,0 0-2 15,0 0 1-15,0 0-7 16,0 0-2-16,0 0-13 15,3-3 9-15,0 3 6 0,-3-5-1 16,3-1 3-16,-3-2-3 0,3-5 0 16,0-8-6-16,0 2 1 15,3-2-5-15,-1-10-1 16,4-1-6-16,0-8 0 16,0 0-1-16,0-5 1 0,0 6-4 15,0-19-3-15,-3 7-5 31,0 12 0-31,0 9 6 0,0 7 4 16,-3 4-3-16,0 11-2 16,3 35-7-1,0 12 3-15,0 6 3 16,0-5-1-16,3 0-2 16,0-1 2-16,-1-2 2 15,1-5 2-15,3-11 3 0,0 1-3 16,3-7-2-16,-3-7 2 15,0 0 0-15,3-2 1 16,0-12 2-16,0-2 1 16,-1-5 1-16,1-5-4 15,0-4-1-15,-3-9-1 16,0-1-2-16,-3 5 1 0,0 6-1 16,-3-3 0-16,0 11 2 15,0 0 1-15,-3 8 1 0,-3 5-5 16,6 10 1-16,-3 4-2 15,3 4 0-15,0 3 4 16,-1-2 1-16,1 2-4 31,0 5 1-31,3-2-9 0,0-3-2 16,0-2-18-16,0-1-7 16,0-2-19-16,0-5-7 15,3 2-16-15,0-5-6 16,0-3-36-1</inkml:trace>
  <inkml:trace contextRef="#ctx0" brushRef="#br0" timeOffset="4119.4216">21930 384 228 0,'-15'-6'85'0,"12"4"-46"0,-6 2-21 0,6 2 23 16,0 4-10-16,0-6-1 15,-2 5-8-15,-1 3-2 0,-3-3-11 16,0 8 3-16,0 3 4 0,0-2-4 16,3 1-2-16,0-1-5 15,3-6-2-15,3 5 1 0,0-8 0 16,3 3 2-16,3-3 3 15,0-5-2-15,6 0 1 16,0-5-5-16,0-3 0 16,2-5-1-16,-2 2-2 15,0-2 1-15,-3 5 1 16,-3-2-1-16,3 7-1 0,-3-2-2 16,0 5 1-16,0 5-4 15,0 3 1 1,3 5 2-16,0-2 3 15,0-3 2-15,3 5-4 16,-1-8 1-16,1 3 0 16,0-3 0-1,-3-2 0-15,3 2 0 16,0-5 0-16,3 0 0 16,-3-5 0-16,-3 2 2 0,0 3 1 15,0-5 1 1,-3-3-5-16,0-5 1 0,-3 8 0 15,-1-3 2-15,1 2-3 16,0 1 0-16,0 2 1 16,-3 3-3-16,3 8 2 15,3 0 1-15,0 3 2 16,0 2-1-16,0 0 2 16,0 8 0-16,0 6 3 15,0-1-1-15,0 11 2 16,-3 3 2-1,-3-8 5-15,-3 2 1 16,-3-2 0-16,-3 0 4 16,0 2 2-16,-3-7 2 15,-9-9 3-15,1-5-8 16,-4-7 0-16,0 2-7 16,-3-8 1-16,0-8-7 15,1 2-1-15,2-7-2 0,3 0-2 16,0 0-2-16,6-1 1 15,3 1-4-15,3-5 1 16,3 4-14-16,3-4-3 0,3 5-27 16,12-1-11-16,3 1-40 15,3 0-15-15,6 0-51 16</inkml:trace>
  <inkml:trace contextRef="#ctx0" brushRef="#br0" timeOffset="4666.7832">22359 312 296 0,'-9'0'110'0,"9"-21"-60"0,3-3-25 0,3 22 31 15,3-4-15-15,3-4-3 16,0 2-14-16,-1 2-4 0,4 4-12 16,0-3-3-16,0 5-1 0,0 0-2 15,-3 5-2-15,-3 3 1 31,-3 5 1-31,-6 0 3 0,-3 6 2 16,-9 2 1-16,3 3 0 16,-6-3 2-16,-3-3 1 15,3 4 3-15,0-4 2 16,4 1-3-16,-1-6 0 16,3 0-3-16,3-5 1 15,3 3-4-15,0-9-2 0,3 4 2 16,3-1 2-16,3-3 0 15,0-2 0-15,6 0-3 16,0 0-1-16,2 0-6 16,-2 0 1-16,6 0 0 15,-3 0 2-15,0 0-3 16,0 0 0-16,-3 0-19 0,3 6-53 16,2-6-8-1,-2 0-40-15,0-6-16 16,0-1-17-16</inkml:trace>
  <inkml:trace contextRef="#ctx0" brushRef="#br0" timeOffset="5204.7229">22615 169 356 0,'-3'-21'134'0,"6"-24"-72"0,6 13-46 16,-6 25 32-16,9 1-17 15,0-2-6-15,2-2-14 16,-2 7-5-16,6-2-4 16,-3-27 1-16,-3 32 0 0,3 32-1 15,-6-27 1-15,-9 27 4 31,-3-3-1-31,-3 3 2 16,-3-1-3-16,0-4 0 16,0 5 1-16,3-11 1 15,0 3 1-15,3-9 2 0,3 4-1 16,3-6 2-16,6-5-4 16,3 3 1-16,6-3-3 15,-6 0 0-15,6 2 1 0,-6-2 3 16,5-3-4-16,-2 9-3 15,-3-9 1-15,0 8 0 16,-6-5 5 0,-3 0 3-16,-3 3 0 15,-3-3 1-15,0 0-4 16,-6 2 0-16,0-2-5 0,-12-3-2 0,1 1 0 16,-1-4 1-16,-3 4-12 15,-3-1-3-15,6 3-23 16,3-3-7-16,3-2-50 31,-2 2-22-31,5 3-79 16</inkml:trace>
</inkml:ink>
</file>

<file path=ppt/ink/ink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06:14.823"/>
    </inkml:context>
    <inkml:brush xml:id="br0">
      <inkml:brushProperty name="width" value="0.05292" units="cm"/>
      <inkml:brushProperty name="height" value="0.05292" units="cm"/>
    </inkml:brush>
  </inkml:definitions>
  <inkml:trace contextRef="#ctx0" brushRef="#br0">6059 8964 272 0,'-21'-5'104'0,"9"5"-56"0,-11 0-25 16,11 2 31-16,0 1-10 16,0-3-2-16,0 0-3 15,0 0-3 1,3 0-19-16,3-3 3 0,3-2 1 15,3-5-3-15,6-4 2 16,6-4-5-16,9-6 1 16,6-5 0-16,5-5-1 15,7-1-7-15,0-5-3 16,8 1-3-16,13 2 1 16,11 2-2-16,4 4-1 0,-7 9 1 0,1 7 1 15,2 4-3-15,1 8 0 16,-1 6 1-16,1 10 0 15,-7 11 0 1,-8 0 2-16,-13 13 3 0,-5 0 4 16,-6 3 2-16,-13-1 3 15,-5 1-3-15,-3 0 1 0,-6-1-5 16,-3 4 1-16,0-4-3 16,-3-2 2-16,0-5-4 15,-3-3 0-15,0-2-1 16,0-4 1-16,0-7-2 15,0 0 2-15,0-5-40 32,0 2 21-32,-3-10-89 15,6-1 59-15,-6-4-211 16,6 2 144-16</inkml:trace>
  <inkml:trace contextRef="#ctx0" brushRef="#br0" timeOffset="353.6151">6931 9030 384 0,'-3'-2'145'16,"3"2"-78"-16,0 5-49 0,0-2 58 15,3 4-44-15,-3 4 20 16,3 2-31-16,0 3 4 16,0 3-15-16,-3-1 3 15,3 1-8-15,0-3 7 16,0-1-8-16,0-1 10 16,3-1-8-16,3-5 5 0,3-3-6 0,3-7 4 15,3-1-5-15,-3-8 0 16,2 3-2-16,-2-5-8 15,3 3 3-15,-3-4-34 16,0 6 20-16,-3-2-98 16,0 2 64-16,0-3-196 15,0 3 139-15</inkml:trace>
  <inkml:trace contextRef="#ctx0" brushRef="#br0" timeOffset="684.898">7306 8297 376 0,'-9'3'140'0,"9"-3"-76"0,-3 32-31 0,0-19 68 16,3 3-57-16,-5 5 14 16,2 3-35-16,-3 2-5 15,3 3-11-15,0 3-2 16,3 0-3-16,-3 0 1 16,6-3-2-16,-3-3-18 31,0-2 9-31,0-8-80 15,0 0 48-15,0-8-187 0,0-3 126 0</inkml:trace>
  <inkml:trace contextRef="#ctx0" brushRef="#br0" timeOffset="1184.9093">7601 8218 324 0,'-9'-3'123'0,"9"3"-66"0,-12 6-29 15,3-1 60-15,6 0-50 0,-12 6 28 16,3 2-39-16,-5 3 16 16,5 0-25-16,-3-3 6 15,6 3-14-15,3 0 7 16,3 0-9-16,6-1 4 15,3 1-7-15,3 0 2 32,0 0-4-32,0 0 0 15,3 3-1-15,-3-1-2 0,-1 1 1 0,-2-1 3 32,3 3-2-32,-9 0 4 15,3 3-4-15,-6-3-1 0,0 1 0 16,-6-7-4-16,1 1 2 15,-7-8-6-15,6 0 4 0,-3-8-3 16,6 0 3-16,-3-10 0 16,6 2 1-16,3-14 2 15,3 4 0-15,0-6-9 16,6 3 5-16,0-3-25 16,3 6 16-16,-3-4-62 15,2 7 41-15,-2-4-107 16,3 9 78-16,0-4-140 15,3 6 115-15</inkml:trace>
  <inkml:trace contextRef="#ctx0" brushRef="#br0" timeOffset="1539.427">7848 8329 400 0,'-12'3'151'0,"12"-3"-82"0,-24 16-47 16,15-8 56-16,6 2-45 0,-11 6 5 16,8 0-25-16,0 2-5 15,3 1-5-15,3-1 2 16,3-2-3-16,3 0 8 16,6-3-6-16,2-2 10 15,4-3-8-15,3-8 12 16,0 3-10-16,0-9 9 15,-3 4-9-15,-1-9 4 32,-2 0-7-32,-6-10-7 0,-3 5 1 0,-9-7-24 15,3 1 13-15,-9-4-47 16,0 5 33-16,-5-6-74 16,5 9 56-16,-6-3-103 15,6 5 83-15,0-3-114 16,6 6 100-16</inkml:trace>
  <inkml:trace contextRef="#ctx0" brushRef="#br0" timeOffset="1870.834">8068 8117 316 0,'0'-5'121'0,"0"5"-66"0,-3 5-44 15,0-2 50 1,3 5-35-16,-3 3 21 16,0 2-28-16,0 0 3 15,3 3-13-15,3-3 8 16,3 0-10-16,3-5 25 16,6 3-18-16,6-6 27 0,0 0-23 0,0-7 17 15,-3-1-20-15,-4-5 10 16,4 0-15-16,-3-8 6 15,-3 3-9-15,-6-5-7 16,0 4 0-16,-6-1-29 16,3 1 16-16,-6-2-94 15,0 3 60-15,-9-5-207 0,3 2 142 16</inkml:trace>
  <inkml:trace contextRef="#ctx0" brushRef="#br0" timeOffset="3304.8323">16608 8147 280 0,'-3'2'107'0,"3"-2"-58"0,0 3-26 16,0-3 56-1,0 0-45-15,0 0 35 16,0 0-41-16,0 0 26 16,0 0-32-16,0-3 22 0,6 3-25 0,0-8 9 15,3 3-16-15,3-8 5 16,0 2-10-16,9-5 4 16,5 3-6-16,13-5-2 15,0 4-2-15,11-2 1 16,1 8-1-16,9 3-1 15,-4 5 1-15,16 5-1 0,-7 3 0 16,9 14-3-16,-5 1 2 0,-4 17 3 16,-11 0-1-16,-6 7 4 15,-7-2-3-15,-5 3 6 16,-6-6-5-16,-12 9 10 16,-4-4-7-16,-8 11 8 31,-3-5-8-31,-6 3 3 15,3-6-5-15,-6-2 2 16,3-9-3-16,-5-4-2 16,2-3 0-16,-6-6 1 15,6-2-1-15,-6-6-5 16,6-2 2-16,-3-2-19 16,3-4 12-16,-3-2-36 0,6 0 25 0,-3-3-68 15,6 1 50-15,0-4-38 16,-3 4-33-16,3-6-18 15,0 0-29-15,0 0-7 0</inkml:trace>
  <inkml:trace contextRef="#ctx0" brushRef="#br0" timeOffset="3683.8039">17430 8832 256 0,'-9'-3'96'0,"9"3"-52"0,3 0-21 0,-3 3 53 16,0 2-42-16,0 3 30 15,3 3-38-15,-3 2 30 16,0 0-31-16,0 3 20 16,0 0-26-16,0 0 7 15,0 2-15-15,0-2 3 16,0 0-9-16,0-3 7 15,6-2-8-15,0-3 12 0,0-3-9 0,2-8 10 16,4 3-10-16,3-8 10 16,0 3-10-16,0-5 1 15,0 4-5-15,-3-4-2 16,3 2 0-16,-3-3-15 16,-1 3 8-16,1-2-39 31,3 4 25-31,-3-2-95 15,3 3 64-15,-3-3-186 16,3 6 133-16</inkml:trace>
  <inkml:trace contextRef="#ctx0" brushRef="#br0" timeOffset="3989.7785">17706 8104 352 0,'-3'3'132'0,"3"-3"-72"0,0 26-44 0,0-10 41 16,3 0-34-16,0 13-2 15,3-2-14-15,-3 4-2 16,3 1-3-16,0 0-37 16,3-6 19-16,-3-2-123 0,3 0 77 0,3-11-121 15,6 0 104-15</inkml:trace>
  <inkml:trace contextRef="#ctx0" brushRef="#br0" timeOffset="4390.4554">17852 8236 328 0,'-6'-7'123'0,"6"7"-66"0,18-19-31 16,-9 11 54-1,0 3-46-15,6-6 4 16,3 3-24-16,0-2-6 0,0 7-5 0,-1 6-3 15,-2 2 1-15,-3 8 3 16,0 0-2-16,-3 9 6 16,-6 1-5-16,-9 7 12 15,0 1-8-15,-3-2 14 16,0-2-12-16,-3-3 14 16,6-1-14-16,0-7 9 0,3 0-10 0,0-5 6 15,6-3-7-15,0-3 2 16,6 0-5-16,0-2 0 15,3 0-2-15,-3-3 1 16,6 0-2-16,-6 0-14 16,3 0 7-16,0-3-48 31,3 3 30-31,2-3-106 16,4 1 72-16,0-4-165 15,0 4 125-15</inkml:trace>
  <inkml:trace contextRef="#ctx0" brushRef="#br0" timeOffset="4727.713">18302 8250 356 0,'-30'0'132'0,"30"0"-72"0,-27 8-37 16,15 0 52-16,6 2-43 0,-9 6 9 15,7 3-25-15,-4-1-1 16,6 3-9-16,3 0-1 15,3 1-3-15,6-4 1 16,3 1-2-16,8-6 2 16,7-3 0-16,0-2 1 15,0-2 4-15,0-6 5 16,-3-3-7-16,-4-2 8 0,-2-6 3 16,-6-2-7-16,-3 2-1 15,-6-2-10 1,3 0 1-16,-9-14-32 15,0 6 18-15,-6-5-61 16,0 7 43-16,-5-2-103 16,5 5 76-16,0 0-136 15,6 6 111-15</inkml:trace>
  <inkml:trace contextRef="#ctx0" brushRef="#br0" timeOffset="5075.0181">18513 8080 324 0,'-15'0'123'0,"15"0"-66"0,-33 3-42 0,25 0 36 15,8 2-31-15,-6 0-3 16,3 3-11-16,3 0-2 15,3 3-2-15,6-6 12 16,2 3-8-16,4-5 30 16,3-1-19-16,0-7 29 15,0 2-26-15,0-5 17 16,-3 0-22-16,-6-2 1 16,-3 5-10-16,-6-6-10 15,0 3 2-15,-9-8-39 16,0 3 22-16,-3 0-124 15,6 5 80-15,-6 0-163 16,3 3 128-16</inkml:trace>
</inkml:ink>
</file>

<file path=ppt/ink/ink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08:39.846"/>
    </inkml:context>
    <inkml:brush xml:id="br0">
      <inkml:brushProperty name="width" value="0.05292" units="cm"/>
      <inkml:brushProperty name="height" value="0.05292" units="cm"/>
    </inkml:brush>
  </inkml:definitions>
  <inkml:trace contextRef="#ctx0" brushRef="#br0">4440 11930 156 0,'12'-24'57'0,"-6"0"-30"0,3-7-1 0,-6 17 25 31,3-1-10-31,-3-7-3 16,0-1-3-16,0-4 1 0,-3 3-20 16,-3-2 13-16,-3-1 5 0,-6 1 8 15,-3 2 4-15,-12 3-5 16,-9 0 0-16,-8 2-14 15,-10 3-5-15,-11 3-6 16,2 8-2-16,-2 2-4 0,-4 9-1 16,-5 7-5-16,-7 3-3 15,-2 5 4-15,12 13 1 16,8 14-2-16,10 7-3 16,8 9 0-16,6 2-1 15,9 5-3-15,16 9 0 16,11-6-1-16,6 3 3 0,8-6 0 15,13-10 1-15,12-5-3 16,15-14 0-16,8-5 2 16,4-8 0-16,5-10 1 0,12-9 2 15,7-7-1 1,5-14-1-16,-6-10 1 0,4-13-1 31,-4-9 0-31,-3-15 0 16,-8-3 2-16,-16-2 3 0,-2-25 9 15,-21-4 3-15,-25-6-4 16,-17 11-3-16,-17 5-3 16,-19 7 0-16,0 17-13 15,-5 5-3-15,-7 14-18 16,-2 12-6-16,-13 22-68 0,1 13-31 16,-4 5-64-1</inkml:trace>
  <inkml:trace contextRef="#ctx0" brushRef="#br0" timeOffset="21533.1374">20332 5966 192 0,'-6'-8'71'0,"6"8"-38"0,-12-2-8 0,12 2 25 16,-3 2-5-16,0-2-2 15,-3 3-7-15,3 0-2 16,0-1-19-16,0-2 0 0,3-8-1 16,0 3 17-16,6-21 9 0,-3 2-5 15,6-34-1-15,0 10-8 16,12-34-4-16,20-58-6 15,1-8-2-15,3 7-6 16,-4 6 0-16,1 1-3 16,-3 4 0-16,-4 11-3 15,-5 13 1 1,-9 11 2-16,-3 10 4 16,-6 11 0-16,0 10 0 15,-3 12-5-15,-3 9-1 16,-3 9 1-16,0 7 0 15,0 6 2-15,0 5 1 16,-3 6-3-16,0 2-3 0,0 3 0 16,0 2-1-16,-3 3 0 15,3 3 2-15,-3-1-1 16,3-2-1-16,0 3 1 16,0-1-1-16,-6 1-29 15,0 2-17-15,0 1-8 16,0-1-55-16,0 3-22 15,0-3-48-15</inkml:trace>
</inkml:ink>
</file>

<file path=ppt/ink/ink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12:16.673"/>
    </inkml:context>
    <inkml:brush xml:id="br0">
      <inkml:brushProperty name="width" value="0.05292" units="cm"/>
      <inkml:brushProperty name="height" value="0.05292" units="cm"/>
    </inkml:brush>
  </inkml:definitions>
  <inkml:trace contextRef="#ctx0" brushRef="#br0">6053 7019 228 0,'-6'-13'85'0,"0"8"-46"0,0-3 1 0,3 5 33 0,-3 3-11 16,-3 3-1-1,-2 8-15-15,-4 4-7 0,-3 15-21 16,0 4 2-16,-6 16 1 0,0 11-5 16,1 13-1-16,2 5-5 0,3-4 1 15,6-1-4-15,9-8 1 16,12-8-5-16,12-2 0 16,8-9 1-16,16-12 2 15,12-14-3-15,2-13-2 16,19-11 2-16,17-15 0 0,0-12-1 15,-3-4-2-15,7-3 1 16,-4-11-1-16,-9-2 2 16,-35 18 3-16,-7 6 0 15,-2-9 0-15,9-15 3 16,-13 8 5-16,-11 5-3 16,-15 16 0-1,0 2-6-15,-6 3-1 16,-6 0-3-16,0 6-1 15,-3 7-8-15,0 3-4 16,-3 5-29-16,3 3-10 16,0 0-66-16,3 3-26 0,6-3-35 15</inkml:trace>
  <inkml:trace contextRef="#ctx0" brushRef="#br0" timeOffset="300.3398">6782 7236 360 0,'-26'-5'134'0,"26"2"-72"0,3-2-30 16,3 2 38-16,3-2-22 16,5 0-5-16,7-3-19 15,6-3-5-15,3 3-11 16,0 3-3-16,-7 3 1 0,-5-1-1 15,3 6 0-15,-3-1 3 16,0 14 3-16,6 13 0 0,-12 0 3 16,-4 6-9-16,-2-4-3 15,-3-2 0-15,0-2 1 16,-3-3-28-16,0-8-10 16,0-3-89-16,3-5-38 0,0-3-27 15</inkml:trace>
  <inkml:trace contextRef="#ctx0" brushRef="#br0" timeOffset="732.5307">7226 6787 356 0,'3'-6'134'0,"0"12"-72"0,0 4-24 0,-3 3 42 0,0 6-22 31,0 5-9-31,0 7-17 16,3 1-6-16,0 5-15 16,0-5-7-16,3 5 0 0,0-5-3 0,0-3-1 15,0-3-2-15,0-2-1 16,0-5-27-16,0-3-10 15,-1-6-48-15,1-5-19 16,6-5-74-16,6-10-41 16,3-6 111-16</inkml:trace>
  <inkml:trace contextRef="#ctx0" brushRef="#br0" timeOffset="1116.7717">7512 6816 356 0,'-15'-11'132'0,"9"11"-72"0,-3 0-24 0,6 3 41 15,-3 2-26-15,0 3-6 16,0 3-21-16,3 4-7 16,3 4-10-16,3 5-3 0,3 0 2 15,3 2-3-15,0 3-2 0,0 0 2 16,-3-2 0-16,0-1 1 31,-6-2 0-31,0-6-2 16,-3-2 1-16,-3-2-2 15,-3-4 2-15,0-2 0 0,0-3 1 16,0-5-2-16,6-5-2 16,0-5 1-16,6-6 1 15,3-3-1-15,0 6 2 16,0 2-2-16,3-7 2 0,0-6-2 16,3 0-1-16,0 3-13 15,-3 8-6-15,0 2-28 16,2 1-10-16,4-4-30 15,3 1-10-15,0 3-32 16,3-1-11-16,3 0 29 31</inkml:trace>
  <inkml:trace contextRef="#ctx0" brushRef="#br0" timeOffset="1401.3836">7750 6808 436 0,'-24'5'162'0,"6"3"-88"0,-9 8-53 0,15-6 39 0,-2 4-25 16,2-4-5-16,0 17-18 16,3-1-5-16,3 1-5 15,3-4-2-15,6-1 3 0,6-7-2 0,9-1-1 16,6-4 1-16,2-4 1 16,1-6-1-16,0-8 2 15,-3 0 0-15,-1-8 3 16,-5 0-1-16,-6-3 0 15,-6-4-3-15,0-4 1 0,-3-2-22 16,-6 3-7-16,0 2-42 16,3 0-19-16,3 0-42 15,0 0-17-15,6 3-1 16</inkml:trace>
  <inkml:trace contextRef="#ctx0" brushRef="#br0" timeOffset="1685.6975">7908 6630 276 0,'-6'6'104'0,"0"2"-56"0,-3 2-19 0,6-2 36 0,0 3-11 15,-3 2-1-15,3 0-17 16,3 0-7-16,6 1-17 16,3-4 6-16,0-2 2 0,0-2-2 15,8-4 2-15,-2 1 2 0,3-6 1 16,6-7 1-16,-9-1 0 15,-3 3-2-15,-3-8-2 16,-3 3-8-16,-6-6-3 31,-6-7-5-31,0 10-3 16,0 3-11-16,-6 2-4 0,-9 1-20 16,0 4-7-16,3 6-76 15,4 8-31-15,2 6-52 16</inkml:trace>
  <inkml:trace contextRef="#ctx0" brushRef="#br0" timeOffset="3720.8864">2580 12181 200 0,'-3'-2'74'0,"3"2"-40"0,0 0-9 0,0 0 27 0,0 5 3 16,0 6 1-1,0 2 5-15,0 11 1 16,0 5-33-16,0 8 8 0,0 5 1 15,0-2-12-15,0 0-4 16,0-1-9-16,0 1-1 0,0-3-7 31,0-5-1-31,0-6 0 0,0-2 0 16,0-5-7-16,0-6-2 16,0-5-34-1,0-3-11-15,0-5-30 16,6-5-12-16,-1-3-33 0,4-3-11 15,3-2 22 1</inkml:trace>
  <inkml:trace contextRef="#ctx0" brushRef="#br0" timeOffset="4167.5157">2889 12250 296 0,'-15'-2'112'0,"12"4"-60"0,-15 1-17 0,9-3 40 15,-5 3-11-15,-1-1-3 16,0 6-19-16,0 0-6 16,0 5-21-16,0 0-2 0,3 3 0 0,6-2-3 15,3-1 0-15,6 3-2 0,6-3 0 16,3 3-2-16,6 2-1 15,0-2-3-15,0 0-2 16,0 0 1 0,-4 2 1-16,-2 4 1 0,-3 1 1 15,-3 7-2-15,-3-1 1 16,-3-3-2-16,-3-2 2 0,-12-3 0 16,0-8 1-16,1-2-2 15,-1-6 1-15,0-7-2 16,0-9-1-16,3-5-2 15,6-5 1-15,3-3-1 16,6 3-2-16,3-6 3 31,3 4 2-31,3 2-18 0,3-3-8 0,0 3-34 16,3-1-14-16,2 6-48 16,1 1-19-1,6 4-20 1</inkml:trace>
  <inkml:trace contextRef="#ctx0" brushRef="#br0" timeOffset="4520.88">3124 12369 436 0,'-29'3'162'0,"17"5"-88"0,-9 0-51 0,15 0 40 15,-3 2-31-15,0 1-7 16,0 7-16-1,3 1-6-15,6 2-2 16,0 0-1-16,0 0 0 0,9 1 0 16,6-4 2-16,6-5-3 15,8-5 0-15,4-5 3 16,0-8 1-16,0-6 5 16,-4-2 5-16,-5 0 2 15,-6-1 0-15,-6-1-3 0,-6-7-2 16,-9-1-6-16,-6 1-1 15,0-1-8-15,-6-4-2 16,0 3-14-16,1 3-6 16,-1 3-26-16,3 4-11 15,6 1-41-15,3 3-16 0,3 2-51 16</inkml:trace>
  <inkml:trace contextRef="#ctx0" brushRef="#br0" timeOffset="4820.6484">3464 12187 400 0,'-3'-8'151'0,"0"8"-82"0,-9 5-54 16,9 0 37-16,-3 3-15 16,0 3 1-16,0 2-19 15,0 0-7-15,6 1-7 16,3 1-6-16,6-1-2 0,0-4 4 15,0-2 3-15,3-5 5 16,3-6 5-16,-1 1-2 0,-2-4 3 16,-3-2-4-16,-3-2 1 15,-6-1-5-15,-3 1-2 16,0-1-13-16,-3 3-5 16,-3 3-45-16,-3 5-19 15,4 2-62-15,-4 9-26 31,0 8 5-31</inkml:trace>
  <inkml:trace contextRef="#ctx0" brushRef="#br0" timeOffset="6369.7254">3345 11287 276 0,'-12'5'104'16,"6"1"-56"-16,3-4-30 16,0 1 31-16,0 0-7 0,0-1 0 15,0-2-10-15,0 0-3 16,3-2-16-16,3-6 3 0,3-3 4 15,3 1-5-15,3-4 0 16,2-2-3 0,4 1 2-16,6 1-5 0,0 1-1 15,6 0-2-15,8 2-1 0,4 6-6 16,6 0-1-16,-1 5 1 16,1 8 2-16,-3 8 2 15,-4 10 3-15,-5 6 1 16,-6 10 3-16,-3 3-1 15,-4-3 2-15,-8 6 0 16,-6-3 1-16,-3 0 0 0,-6 0 2 16,-3-3 2-16,-6-2-1 15,-3-3-3-15,0-5-2 16,-5-6-2-16,5-5 0 16,0-5-7-16,3-5 0 15,0-3-3-15,0-3 0 31,3-2-16-31,3-3-5 0,0 0-31 0,3-3-13 16,0-2-50-16,3-1-21 16,3 1-39-1</inkml:trace>
  <inkml:trace contextRef="#ctx0" brushRef="#br0" timeOffset="6706.8072">3797 11652 348 0,'-6'-8'129'0,"6"8"-70"0,-3 0-25 16,0 3 40-16,0 2-18 15,-3 6-5-15,0 5-16 16,0 5-5 0,-3 3-17-16,0-3-6 0,0 3 0 15,3 2 0-15,1-2 3 16,-1-3-3-16,3 0 1 0,0-5-1 15,6-5 1-15,0-3 0 16,6-3 0 0,5-2 0-16,4-6 0 15,3-5-2-15,3 3-1 0,0-6-1 0,0 3 0 16,2 3-5-16,-2 0 1 16,3-1-5-16,0 1-1 15,-1 0-13-15,-2 2-5 16,0 0-67-16,-3 3-27 15,3 0-101 1</inkml:trace>
  <inkml:trace contextRef="#ctx0" brushRef="#br0" timeOffset="8595.5785">4880 13266 388 0,'-8'-2'145'0,"8"7"-78"0,-3 11-41 0,3-3 42 16,0 5-18-16,3 6-4 16,-1 13-13-16,1 8-6 15,0 6-15-15,3 2-5 0,0-3-1 0,3-3-3 16,0-4 0-16,3-4-1 16,0-7 1-16,0-5-4 15,0-4 0-15,0-1-21 0,-3-4-10 16,-3-5-61-16,-3-2-27 15</inkml:trace>
  <inkml:trace contextRef="#ctx0" brushRef="#br0" timeOffset="8974.8002">4535 13303 376 0,'9'-24'143'0,"6"11"-78"0,6-5-54 0,-9 10 32 16,12 0-21-16,11 0-4 16,4 0-7-16,0 8 0 15,14 8-6-15,10 5-1 0,8 8 2 0,-2 6 3 16,-4-1 5-16,-11 9-2 15,-10 7 1-15,-8 6 6 0,-9 7 2 16,-9 1 1-16,-6 2-2 16,-12-5-2-16,-12-3-1 15,-9-2-7-15,-6-3-2 16,-6-3-2-16,-2-8-1 16,-1-7-3-16,0-9 1 15,3-10-26 1,7-5-10-16,5-6-51 15,6-5-22-15,9 0-76 16,9-5-63 0,3-11 101-16</inkml:trace>
  <inkml:trace contextRef="#ctx0" brushRef="#br0" timeOffset="9494.3561">5440 13764 352 0,'-6'5'132'0,"6"0"-72"0,0-5-24 0,0 0 41 16,6 0-26-16,0-2-8 16,3-1-24-16,3 0-7 15,3-2-8-15,3 5-1 0,2 0 3 16,4 5-1-16,-3 1 0 15,-3 4-3-15,-3 1-2 32,-6 5 3-32,-6 5 2 0,-6 5 2 15,-6 9 1-15,-6-1 0 16,-3 0 2-16,-6 3-1 16,-3-2 2-16,1-1-2 15,2-2 0-15,3-8-3 16,0 0-1-16,6-6-1 15,6-2 0-15,3-5 0 0,6-1 0 16,9-2 0-16,6-3 0 16,12-5 2-16,3 3 3 15,5-3-4-15,7-3-3 16,-3 1 3-16,-3 2 1 0,-4-3-2 16,1 3-3-16,0 3 0 31,0 2 1-31,-4-2-6 0,-2 2-1 15,-3 0-18-15,-6 1-8 16,-3-4-74-16,-6 1-31 16,-6-3-82-1</inkml:trace>
  <inkml:trace contextRef="#ctx0" brushRef="#br0" timeOffset="46802.5966">15923 14727 416 0,'-8'10'154'0,"5"-4"-84"0,0 9-53 16,3 1 38-16,-3 13-18 15,0 8-3-15,0 11-14 16,0 5-2-16,3-3-11 15,0-5 0-15,0 6 0 0,3-1-6 16,0-3 0-16,0-2 1 16,0-5 1-1,-3-3-6-15,0-2 0 16,-3-9-26-16,0-2-10 16,-3-8-49-16,-3-3-20 15,0-16-81 1</inkml:trace>
  <inkml:trace contextRef="#ctx0" brushRef="#br0" timeOffset="47224.2809">15367 14769 320 0,'-6'-16'121'0,"9"11"-66"0,3-3-38 15,0 5 33-15,3-2-10 16,6 0-1-16,8 2-11 16,4 0-3-16,9 1-14 15,6 4 4-15,2 4 3 0,-2 2-4 16,9 5 2-16,5 8-5 16,4 8 1-1,-1 8-1-15,-2 6 3 16,-4 4-1-16,-5 1 0 15,-9-6-1-15,-10-2 0 16,-8 7 2-16,-9 1 2 16,-12 2-1-16,-9-2 1 15,-12 0-4-15,-5-9 0 16,-10 4-5-16,-6-9-2 0,3-5-2 16,4-5 0-16,5-6-7 15,3-4 1-15,3-4-15 0,4-2-5 16,2 0-24-16,3-3-9 15,6-5-59-15,3 0-24 16,12-5-53 15</inkml:trace>
  <inkml:trace contextRef="#ctx0" brushRef="#br0" timeOffset="47639.7808">16206 15232 364 0,'-3'-3'134'0,"3"6"-72"0,-3 2-26 0,3 1 43 16,0 2-18-16,0 2-3 16,0 6-20-16,0 3-6 15,0-1-19-15,-3 1-1 0,3-1-1 16,0 1-4-16,0-1 1 0,0-2 1 15,0 0 2-15,3-3-1 16,0 0-1-16,0-2-5 16,3-3-1-16,0 0-1 0,3-3 1 15,0-2-2-15,3-1 2 16,3 1-2-16,3-3-1 31,0-3-4-31,2 3 0 0,-2-2-5 16,0-1-1-16,-3 0-13 15,0 1-5-15,-3-1-10 16,-3 1-1-16,-3-9-83 16,0 0-14-1,0-4-11-15,-3-4-4 16</inkml:trace>
  <inkml:trace contextRef="#ctx0" brushRef="#br0" timeOffset="47924.3205">16447 15108 372 0,'-12'-3'140'0,"12"3"-76"0,0 11-39 16,0-6 38-16,0 6-10 15,0 2 1-15,0 3-17 0,-3 10-5 16,1 11-19-16,-1 5 1 0,0 6 0 15,0 0-5-15,0-1-1 16,3-2-4-16,0-5-3 0,0-3 2 16,0 3 2-16,-3-3-4 15,0-5-1-15,0-6-16 16,0-5-4-16,-3-5-87 16,0-5-37-16,0-3-67 15</inkml:trace>
  <inkml:trace contextRef="#ctx0" brushRef="#br0" timeOffset="64064.7879">12310 14187 648 0,'12'0'0'0,"9"11"2"16,-15-4 1-16,3 7 3 16,-6 2 3-16,-3 5 0 15,-6 11 0-15,-9 10-5 16,-9 8-3-16,-6 3 0 0,-3-3 1 16,1 1 3-16,-4-4 4 15,0-2 5-15,0-8 1 0,4-8 0 16,2-8 1-16,6-7 0 15,3-9-6-15,9-5-4 16,3-5 1-16,7-3 0 16,4-3-1-16,7-5-1 15,3-2 1-15,0 2 3 16,3 3-4-16,0 2-1 16,0 3-2-16,3 6-2 15,0 2 3-15,2 5 0 16,4 3-1-1,0 5-2-15,3 0 3 16,0 0 0-16,-1 1-1 16,-2-1 1-16,3 0-2 0,0 3-1 15,0 0 1-15,-1 0-1 0,-2 0 0 16,0-3 2-16,-6-3-25 16,0-2-10-1,-3-2-67-15,2-4-27 0,4 1-69 16</inkml:trace>
  <inkml:trace contextRef="#ctx0" brushRef="#br0" timeOffset="64928.3307">13176 12877 308 0,'-9'-13'115'0,"6"8"-62"0,0-3-31 0,3 3 31 16,3-1-8-16,3-2 0 0,3 0-12 16,3 0-5-16,0-2-16 15,3-1-3-15,6 6-2 0,5 2-3 16,7 6-1-16,3 5 1 16,-3 5 0-16,5 3-2 15,7 5-2-15,6 3 1 31,-1 2-1-31,1 6 8 0,-7 8 5 16,-2 2 0-16,-6 3 0 16,-6 3-3-16,-10 2 1 0,-5-2 0 15,-9-3 1 1,-6-6 2-16,-12 4 2 16,-6 2-3-16,-5 0 0 15,-7-6-3-15,-6-4 1 0,3-9-6 0,1 1-3 16,5-9 1-16,6-2 2 15,0-8-2-15,6-3-2 16,0-2-5 0,4-3-2-16,2 0-11 15,3-3-1-15,3 1-18 0,0-1-4 16,6-2-39 0,0-1-14-16,3 4-28 15,0-4-10-15,5 1-11 31</inkml:trace>
  <inkml:trace contextRef="#ctx0" brushRef="#br0" timeOffset="65429.9379">13542 13457 172 0,'0'-8'66'0,"3"5"-36"0,3-2 4 0,-3 5 31 15,0-3-2-15,0 3 2 16,-3 0-8-16,0 3 0 16,-6 2-32-1,-3 6 17-15,0 2 7 0,-3 5-10 0,0 1-2 31,-2 2-16-31,-1 0-3 0,0-2-6 16,3-3-2-16,0 2-4 16,3-2 1-16,0-5-2 15,3-1 2-15,3-2-6 16,3 0-1-16,0 0 0 16,6 0 0-16,3 0 0 15,0 0 0-15,3 0-3 0,0 0 2 16,3 0 1-16,3 0 0 0,2 0 2 15,4 2 1-15,3 3-1 16,-3 1-2-16,0-1 1 16,-6 0-1-1,-4 0-20-15,4-2-7 16,-6-3-30 0,0 2-12-16,3-2-60 0,0 0-27 15,-3 3-4 1</inkml:trace>
  <inkml:trace contextRef="#ctx0" brushRef="#br0" timeOffset="66647.0749">12283 12449 228 0,'-3'-6'88'0,"3"9"-48"0,0 13-12 0,0-8 32 15,3 0 2-15,-3 5 3 0,3 8-14 16,0 11-7-16,-3 5-24 16,0 5 1-16,0 1 2 0,0-1-10 15,-3-2-2-15,0-1-7 16,0-4-1-16,0-6 1 15,0-3 0-15,0-5-18 16,3-2-5 0,0-3-51-16,3-6-19 15,3-2-60 1,9-8-58-16,6-10 77 16</inkml:trace>
  <inkml:trace contextRef="#ctx0" brushRef="#br0" timeOffset="67099.8557">12527 12573 304 0,'-30'-5'112'0,"19"5"-60"0,-7 2-32 16,12 1 32-16,0 2-10 15,0 3-3-15,0 0-15 0,3 5-5 16,3 1-11-16,3 2-1 0,3-1 3 0,3 4-2 15,3 2 3-15,0 0-4 16,2 0-2-16,1 1 0 16,-3 1-1-16,-3-4 0 15,0-1 0-15,-6 4 0 32,0-4 0-32,-6-2 2 0,0-3 1 15,-6-2-1-15,0-3-1 16,-3-3-1-16,-3-5 0 15,4-3-5-15,-1-5 1 16,0-2 0-16,3-3 0 16,3-3-5-16,3-3 1 15,6 1 0-15,0-1 2 0,6 3 1 16,0 0 1-16,3-2-14 16,2 2-3-16,4 0-26 15,0 0-13-15,0 3-17 16,0 0-7-16,0 2-3 15,3 1-1-15,-4-1-22 32</inkml:trace>
  <inkml:trace contextRef="#ctx0" brushRef="#br0" timeOffset="67401.2947">12750 12557 184 0,'0'-5'68'0,"-3"2"-36"0,1 1-7 15,-1 2 25-15,-3 0-3 16,-3 5 1-16,-3 3-9 15,-6 5-1-15,0 6-22 0,0 4 2 0,3 6 0 16,3 6-8-16,3-3-1 16,4-3-5-16,5 0-3 15,5-5-3-15,10-6 1 16,6-5 5-16,6-5 2 16,3-8 15-16,2-8 9 15,-2-5-5-15,-3-5-2 0,-6-4-2 16,-3-7-1-16,-6-2-7 15,-6-1-3-15,-6 0-5 16,-3 6-2-16,-6 2-25 16,-3 5-13-16,-3-5-42 15,3 3-18-15,0 5-67 32,3 3-45-32,0 0 95 0</inkml:trace>
  <inkml:trace contextRef="#ctx0" brushRef="#br0" timeOffset="67786.1529">12965 12351 200 0,'-6'2'74'0,"3"6"-40"0,-3 6-22 16,3-6 21-16,0 7-4 16,0 4 1-16,0 2-13 15,3-2-3-15,3-1-8 0,3 1-4 0,3-3 1 16,3-3 11-16,3-5 6 15,-3-8 14-15,2-6 8 0,-2 4-7 16,0-17-3-16,-3-5-12 16,-3 3-5-16,-3 0-4 15,-3 0-2-15,-3 2-36 16,-9 4-16-16,-3 4-122 16</inkml:trace>
  <inkml:trace contextRef="#ctx0" brushRef="#br0" timeOffset="83718.8059">16632 5956 280 0,'-3'-6'104'0,"6"6"-56"0,-3-2-16 15,0 2 33-15,0 0-14 16,0 0-3-16,0 0-14 16,-3 5-6-16,3 6-16 15,-3 2-1-15,0 5 2 0,-3 12 2 16,0 1 3-16,-3 6-6 16,0 3 1-16,0 0-6 15,3 2 1-15,0 3-3 0,6 0 2 16,6 0-2-16,3-3 0 0,3-5-3 15,3 0 1-15,3-5-2 16,6-5-1-16,11-6 1 16,7-3 1-16,6-4-1 15,5-7 2-15,1-4 0 16,-18-3 1-16,-4 0 0 0,13-13 0 16,23-11 2-16,-5-2 1 15,-9-3-1-15,-22 7 1 16,-2 4 0-16,-3-6 1 15,6-8 0-15,-16 14 0 16,-2 2-4-16,-3 0-1 31,-3 0 1-31,-3 3 0 0,-3 2-5 16,-3 1 1-16,0-3-2 16,-3 2-2-16,0 6-15 15,-3 2-5-15,0 6-30 16,0 2-10-16,3 0-53 15,0 1-20-15,0 1-36 16</inkml:trace>
  <inkml:trace contextRef="#ctx0" brushRef="#br0" timeOffset="84050.9815">17233 6194 284 0,'-27'3'107'0,"18"-3"-58"0,1 2-24 0,5 1 33 16,0-3-16-16,3 2-3 15,0-2-12-15,6 0-5 16,2-2-12-16,7-1 2 0,3 1 4 16,-6-1 5-16,6 0 2 15,9 1-8-15,-6 2-4 0,-4 0-2 16,1 2-1-16,0 1-2 15,0 7-1-15,6 4-1 16,-6-1 0-16,-3 0 0 16,-4 0 2-16,-2 1-3 15,-3-1-2-15,0 3 2 0,0 0 0 16,-3-3-41-16,0 3-17 16,3-6-62-16,0-2-26 15,3-2-22-15</inkml:trace>
  <inkml:trace contextRef="#ctx0" brushRef="#br0" timeOffset="84588.195">17781 5940 328 0,'-3'-8'123'0,"3"5"-66"0,-6-2-36 15,6 5 33-15,-3 0-12 16,0-3-2-16,-6 3-7 16,0 0-3-16,-6 3-17 15,-3 2 1-15,-2 3 2 0,-1 3-6 16,3 2-1-1,3 0-7-15,3 1-2 16,3 1 0-16,3 1 0 0,3-5-3 16,6-3 0-16,6-6-1 15,6-2 3-15,6-2-2 16,0-3 1-16,2-3 2 16,-2 0 2-16,-3 0 1 15,-3 2 1-15,0 4 0 0,-3 2 0 16,-3 5 2-16,-3 3 1 15,0 5 3-15,-3 3 1 16,-3-3-1-16,0 8-1 16,0-2-8-16,-3 5 0 15,0 5 1-15,0-8 1 16,0-2-1-16,0-1 1 0,0 6-33 16,0-6-12-16,3-4-43 15,0-4-16-15,3-2-46 16,15-10-64-1</inkml:trace>
  <inkml:trace contextRef="#ctx0" brushRef="#br0" timeOffset="84919.5511">18025 5969 340 0,'-36'16'126'0,"24"-3"-68"0,-6 16-32 16,15-21 36-16,-5 13-26 0,-1 3-8 16,3 3-17-16,3-1-7 15,6-10-3-15,-3 0 1 0,9 0 1 16,8 2 5-16,1-5 3 16,3-7 5-16,-3-4 2 15,-3-2 4-15,3-8 1 16,0-5-1-1,-4 0 1-15,-5-8-11 16,-3-3-4-16,-3 0-5 16,-3 0 0-16,-3 3-18 15,0 0-4-15,-3 3-29 16,0-1-11-16,4 3-40 16,-1 0-15-16</inkml:trace>
  <inkml:trace contextRef="#ctx0" brushRef="#br0" timeOffset="85267.7447">18254 5768 316 0,'-18'0'118'0,"9"3"-64"0,-6 5-37 0,10-1 33 15,-4 4-17-15,-3 0-1 16,6-1-19-16,3 1-8 31,3-1-3-31,6 1 0 0,6-3 1 0,0-3 10 16,2 0 6-16,1-5 5 16,0-5 5-16,0 0-4 15,-6 2-1-15,-3 1-4 16,0-6-1-16,0 0-10 15,-6-6-3-15,-6-1-4 16,0 1 1-16,0 1-18 0,0 0-6 16,-3 2-41-16,0 1-15 15,-3 2-83 1,3 5-79-16,0 1 84 0</inkml:trace>
  <inkml:trace contextRef="#ctx0" brushRef="#br0" timeOffset="86027.1527">17242 4516 368 0,'-9'6'137'0,"6"2"-74"0,-6 10-45 16,6-5 36-16,0 6-12 15,0 2-3-15,0 3-10 16,0 2-6-16,3-4-13 16,3 1-2-16,3-1-1 0,0-4-1 15,6-2 1-15,0-3-4 0,3 0 0 0,3-5-1 16,0-2 1-16,3-4-2 15,2-2 2 1,1-2-15-16,0-4-7 16,0-7-48-16,-3-5-21 15,-1-4-56-15,-2 1-21 0,-3-3 30 32</inkml:trace>
  <inkml:trace contextRef="#ctx0" brushRef="#br0" timeOffset="86257.8187">17474 4493 432 0,'-21'18'162'0,"18"1"-88"0,-2 18-51 0,2-13 42 0,0 7-25 16,0 12-5-16,0 4-19 16,0-2-7-16,3-5-6 15,0-3-3-15,6 0 1 0,0-3-1 16,-1-2 2-16,4-3-6 15,0-10 1-15,0-6-43 16,0-5-19 0,3-5-64-16,0-3-26 0,6 0-13 15</inkml:trace>
  <inkml:trace contextRef="#ctx0" brushRef="#br0" timeOffset="86573.4286">17870 4953 328 0,'-3'-5'123'0,"3"2"-66"0,-6-5-5 0,3 5 47 15,-3-4-26-15,-3-4-9 0,0-5-26 31,1-5-12-31,-1-13-15 0,0-6-1 0,3-8 1 0,3-2-9 16,3 5 0-16,0 5-2 16,3 3 0-16,3 5-7 15,3 6 0-15,0 0-28 32,5 7-12-32,-2 8-37 0,3 6-15 15,-3 5-31-15,-3 8-11 0,-6 5 10 31</inkml:trace>
  <inkml:trace contextRef="#ctx0" brushRef="#br0" timeOffset="86795.3211">17665 4688 296 0,'-15'11'112'0,"12"5"-60"0,3-3-23 0,0-13 36 16,6 5-15-1,3-2-2-15,3 0-12 16,6-1-5-16,2-2-17 0,4 0 0 0,3 0 0 15,3 0-7-15,0 0-2 16,-1 6-1 0,-2-1 0-16,3 0-31 15,0 1-12-15,-4-1-40 16,-2 0-15-16,3-2-27 16,-6-3-12-16,0 2 19 15</inkml:trace>
  <inkml:trace contextRef="#ctx0" brushRef="#br0" timeOffset="87127.314">18120 4733 312 0,'-15'0'115'0,"6"0"-62"0,-3 3-18 0,7 8 38 0,-1-3-11 15,-6 0-1 1,0-1-21-16,0 7-8 16,0-1-18-16,3 3-9 0,6-6-1 15,-3-2-5-15,12 6-2 0,-3-1 2 0,6 0 2 31,6 3-2-31,3-3 0 16,3-5 1-16,-7-3 0 16,1 1 8-1,3-9 7-15,3-2-1 0,-3-3 0 16,-3-3-6-16,-3-2-3 16,-6-3-2-16,-3 0 0 0,-3-5-4 15,-3-5 0-15,-3-1-15 16,-3 3-4-1,0-2-23-15,0 2-8 0,0 0-37 16,0 3-14-16,3 0-56 16,6 2-45-1,3 3 91-15</inkml:trace>
  <inkml:trace contextRef="#ctx0" brushRef="#br0" timeOffset="87774.8133">18236 4440 312 0,'3'10'115'0,"0"14"-62"0,3-5-20 0,-3-9 36 16,0 9-21 0,0 7-5-16,3 3-21 0,3 6-8 15,0 2-9-15,0-3-2 0,3 1 1 16,0-4 0-16,0-2 0 16,2-5-29-16,-2-5-12 15,0-3-33-15,3-3-13 16,0-5-3-16,3-3 3 15,3-2 8-15,-3-3 3 0,-4-3 37 16,-2 0 62-16,-3-2 29 16,0 2 19-16,-3-2 4 15,-6 0-10-15,0 0-5 32,-6 2-12-32,0 3-3 0,-3 0-10 0,0 3-1 31,0 2-16-31,4 0-5 15,2 3-13-15,0 0-2 0,3 3-2 16,3-1 0-16,5 1-3 16,1 2 2-1,0-8 1-15,0 3 2 16,0-5-14-16,3-3-5 16,0-5-9-16,0-3-4 0,3-3-14 0,0-2-7 15,-3-6-4-15,0-10-1 16,-4-8-7-16,-2-2-2 15,-3-4-27 1,-3 3 13-16,-3 6 64 16,0 2 71-16,-3 6 36 15,-2 5 5-15,-1 5-1 0,0 8-20 16,0 3-8-16,3 5-38 16,0 5 7-16,3 11 1 0,0 10-7 15,3-2-3-15,0-3-12 0,3 14-5 16,3 12-4-1,3-2-2-15,0-2-3 16,-3-17 1 0,0-5-13-16,0 3-6 0,-1 5-71 15,-2-2-32-15,3-4-80 16</inkml:trace>
</inkml:ink>
</file>

<file path=ppt/ink/ink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15:18.126"/>
    </inkml:context>
    <inkml:brush xml:id="br0">
      <inkml:brushProperty name="width" value="0.05292" units="cm"/>
      <inkml:brushProperty name="height" value="0.05292" units="cm"/>
    </inkml:brush>
  </inkml:definitions>
  <inkml:trace contextRef="#ctx0" brushRef="#br0">17442 9178 876 0,'0'19'0'0,"-3"5"-14"16,3-16 1-16,-3 2-26 0,0 1-8 15,0-3-50-15,0-6-22 16,-9-2-64-16,0-8-24 15</inkml:trace>
  <inkml:trace contextRef="#ctx0" brushRef="#br0" timeOffset="385.1532">17061 8467 420 0,'5'-24'159'0,"4"13"-86"0,9-2-56 16,-9 8 38 0,3-1-24-16,6 6-8 0,12 3-11 15,11 5-4-15,13 8-4 16,3 5-3-16,-1 11 2 0,-8 10 2 16,-1 6 2-16,-2 5 3 15,-6 8 4-15,-7-3-2 16,-11 0 3-16,-9 5-2 15,-9 1 2-15,-6-1-2 0,-6 1 2 16,-6-6-4-16,-5-8 1 16,-7-7-5-16,-6-6-2 15,0-8-2-15,3-5-3 16,-2-6-10-16,2-7-6 16,0-8-10-16,6-1-4 0,4-4-52 31,5-1-21-31,3 0-97 15,9-2-59-15,3-3 116 16</inkml:trace>
  <inkml:trace contextRef="#ctx0" brushRef="#br0" timeOffset="1052.6621">17760 9284 416 0,'-15'-2'154'0,"15"-1"-84"0,0 6-49 0,3-6 41 15,6-2-20-15,0-3-3 16,6-3-15-16,6-2-4 15,3 2-12-15,2 1-3 0,-8 4-1 0,0 1-2 16,3 8-2-16,6 2 1 16,-9 3-1-16,-4 0 0 15,-2 8 0-15,0 10 2 16,-6-7 1-16,-3-3 3 16,-9 5 1-16,3-3 3 31,-6 4 4-31,3-4-4 0,0 1 0 15,0-4-4-15,3-1-1 16,0-4-1-16,6 1 0 16,-3-3-2-16,9 0-2 15,6 0 1-15,3 2-1 16,3 3 0-16,-3 3 0 16,0 0 0-16,-3 8 0 0,-4 3 4 15,-5-1 2-15,-6 0 0 16,-3-2 1-16,-3-3-2 0,-2 3 0 15,-4-3-6-15,-3-5 1 16,-6-5-11-16,-6-6-5 16,0 0-17-16,-5-10-4 31,-10-3-57-31,-3-5-24 0</inkml:trace>
  <inkml:trace contextRef="#ctx0" brushRef="#br0" timeOffset="1486.255">17260 8570 356 0,'-3'-3'132'0,"6"6"-72"0,0 7-33 0,0 1 40 31,3 5-13-31,0 5 1 0,3 13-14 15,0 9-5-15,3 4-20 16,-1 1-3-16,1 8-2 0,3 4 0 16,0-1 1-16,0-6-9 15,0 0-1-15,0-3-2 16,-6-8 2-16,3-5-17 16,-6-5-6-16,0-8-74 0,-6-8-32 15,0-8-83 1</inkml:trace>
  <inkml:trace contextRef="#ctx0" brushRef="#br0" timeOffset="2572.1198">8286 4855 276 0,'-24'0'104'0,"24"0"-56"0,0 0-23 0,0 0 33 16,3-3-9-16,3 1-1 31,3-3-10-31,3-1-3 0,2-2-20 16,1 0-2-16,3 3 0 0,0 0-7 15,3 2-1-15,0 6-3 16,-3 2 1-16,-4 3 0 16,-2 5 3-16,-3 3 1 15,-3 3 3-15,-6-1 4 16,0 1 1-16,0-1-6 0,0 1-1 15,0 2 0-15,0-5 0 16,3 0-2-16,0 0 1 16,3-3-4-16,0-3 0 15,3 1 1-15,3 2 0 0,0 0-2 16,3 1 1 0,-3 1 2-16,-3 4 4 0,-3 2 0 15,-6 3 2-15,-6 2-2 16,-3-2 0-16,-3-3-3 0,3-2-1 15,-3-3-1-15,0-6 2 16,0-2-10-16,0-5-4 16,0-6-18-16,6-5-7 31,3-2-53-31,9-1-21 16,6-7-82-16</inkml:trace>
  <inkml:trace contextRef="#ctx0" brushRef="#br0" timeOffset="2872.0204">8994 5236 392 0,'-15'-5'145'0,"6"2"-78"0,-3-21-38 0,6 11 41 16,-3-5-23-16,-2-9-6 0,-1-5-18 31,0-2-7-31,3 0-9 16,3-3-5-16,3 0-1 0,3-6-4 15,6 4 2-15,3-1-1 0,3 5 0 16,0 4-5-16,5 4 0 16,4 6-32-16,0 5-12 15,-3 6-27-15,-3 4-9 16,-6 6-15-16,-6 16-4 15,-9 5-19-15</inkml:trace>
  <inkml:trace contextRef="#ctx0" brushRef="#br0" timeOffset="3287.6459">8857 4948 228 0,'-21'26'88'0,"18"-15"-48"0,-3-1-25 16,6-4 26-16,6 2-11 16,3-3 0-16,3 0-13 0,6 0-3 15,0-2-8-15,3 0 5 0,5-3 4 16,4 0 13-16,0 0 4 15,-3 0-1-15,-3 0-1 16,-7 0-6-16,-2 2-1 16,-6 6-1-16,-3 3-2 0,-6 5-4 31,0 0-2-31,0 0-6 16,0 2-3-16,0 6-5 15,6-6 0-15,3 1 0 16,0-6 0-16,3-5 2 0,3-3 3 15,3-7 4-15,-3-1 2 16,-3 0 6-16,-1-5 1 16,-5 1-5-16,0-4-3 15,-3-2-5-15,-3-3-2 0,-3-3-1 16,0-2 1-16,-3 0-4 16,0 0 0-16,0 0-15 15,-2 5-6-15,2-3-22 16,0-2-10-16,0 0-33 15,3 2-15 1,3 1-64 0,9-3-43-16,3 2 98 15</inkml:trace>
  <inkml:trace contextRef="#ctx0" brushRef="#br0" timeOffset="3503.5661">9307 4718 308 0,'3'2'115'0,"0"3"-62"0,2 11-9 15,-5-5 43-15,6 5-12 16,0 2-4-16,0 9-27 16,0 2-12-16,0 3-19 0,3 5-6 0,3 2-1 15,-3 4-3-15,0-6 0 16,-3 5-3-16,3-5-1 16,0-5-1-16,-3-6 0 15,0-2-31-15,0-5-13 0,0-6-52 16,0-3-20-16,-1-2-68 15</inkml:trace>
  <inkml:trace contextRef="#ctx0" brushRef="#br0" timeOffset="4025.9747">9661 5032 312 0,'-33'11'115'0,"18"0"-62"0,-3 7-16 0,12-7 41 16,0 2-30-16,0 0-9 15,3 3-22-15,3-3-8 16,6 6-6-16,6-3-3 0,6-3 3 0,0-3-2 16,3 1-1-16,0-6-15 15,0-2-7-15,-1-11-36 16,-2-8-12-16,-3-2-32 15,3-9-12-15,0-2-6 16</inkml:trace>
  <inkml:trace contextRef="#ctx0" brushRef="#br0" timeOffset="4221.1352">9738 4596 372 0,'-18'0'140'0,"9"10"-76"16,0 17-33-16,6-11 42 0,-2 13-17 15,2 5-5-15,3 11-23 16,3 0-7-16,2 8-13 16,7 3-5-16,3-1-2 0,3 1-1 0,3-3 0 15,0-6-33-15,3-4-15 16,-1-6-93-16,4-8-38 16,0-8 8-1</inkml:trace>
  <inkml:trace contextRef="#ctx0" brushRef="#br0" timeOffset="5258.0836">15224 11896 296 0,'-18'0'112'0,"18"-3"-60"0,-3-5-17 15,6 3 40 1,3-6-20-16,0 1-4 15,3-1-15-15,6-5-3 0,3 0-18 16,0 3-5-16,2 0-2 0,1 2-4 16,3 3-3-16,-3 6 0 15,-3 7 1-15,-6 6 1 16,-6 10 1-16,-6 5-2 16,-6 6 1-16,-3 0 4 0,-3-1 4 15,0 4 0-15,0-3 3 16,0-3-3-16,3 0-1 15,0-3 0-15,3-2 4 16,3-5-4-16,0-4 0 0,3-1-2 16,3-4 0-16,3-2-4 15,3-3-1-15,3 1-1 16,6-4 1-16,6 1-13 16,3 0-3-16,-1-1-14 15,4 1-5-15,3 0-43 0,0-1-16 16,2 1-48-16,-2 0-19 31,12-3 9-15</inkml:trace>
  <inkml:trace contextRef="#ctx0" brushRef="#br0" timeOffset="5974.2298">15870 12234 460 0,'-12'-5'170'0,"3"0"-92"0,-3-8-56 16,6 2 44-16,0-5-24 15,0-5-6-15,0-8-17 0,0-6-5 16,0-7-8-16,0-11-4 0,4 13-1 16,-1 9 1-16,3-12 1 15,0 6-4-15,5-8 1 16,-2 11-7-16,6 0-3 0,0 4-8 16,6 4-1-16,-3 5-14 0,6 5-7 15,-3 3-25 1,0 10-8-16,-3 0-24 15,-6 9-6-15,0-1 2 16,-15 11 5-16,-12 10 31 16,-6 9 60-16,-6 2 54 31,1-3 28-31,-1-2 15 16,3 2-22-16,6-7-7 15,6-6-36-15,6-5-1 0,6-3 2 0,6-2-5 16,6-3 1-16,9-3-9 15,3 0-4-15,3-5-2 16,6 3-1-16,3-3 0 16,2 0 0-16,-2 0-2 15,-3 0-1-15,-6 0-1 0,-6 2 0 16,-4 4 13-16,-5-1 6 16,0 0-3-16,-9 9-1 15,-3-1-7-15,-2 0 0 16,2 0-5-16,0 0-2 15,6 1-5 1,6-4 0-16,3 1 0 0,2-3 0 16,7-3 2-1,3-2 1-15,0-3 3 16,0-3 1-16,-3 0 1 16,-3-2 2-16,-4-3-1 0,-5-2 2 15,-3-1-6-15,-6-5-1 16,0-5-2-16,-8 0 1 15,-4-8-7-15,0 0 1 16,0 2-8-16,0 3-3 0,3 3-6 16,0 3-2-16,3-3-19 15,0 5-7-15,3 2-36 16,6 1-14-16,0 3-38 16,3-1-15-1,9 0 30 1</inkml:trace>
  <inkml:trace contextRef="#ctx0" brushRef="#br0" timeOffset="6190.1272">16108 11665 344 0,'3'0'129'0,"3"6"-70"0,0 4-31 0,-3-7 35 0,0 8-18 0,0-3-6 16,3 13-14-1,0-3-3-15,3 11-13 16,0-2-5-16,0 5-1 0,2 13-4 15,1-1 0-15,-3-6-10 0,0-7-5 16,0-4-28-16,3-6-11 16,0-5-31-16,3-3-11 15,3-2-10-15,0-6-3 16,-1 0 16-16</inkml:trace>
  <inkml:trace contextRef="#ctx0" brushRef="#br0" timeOffset="6627.3439">16418 12065 264 0,'3'-16'101'0,"-3"0"-54"0,-3 22-15 31,3-9 33-31,-3 0-6 0,-3 6 3 16,-3 0-13-16,0 2-3 15,-3 0-26-15,-3 0 6 0,3 3 2 16,0 0-13-16,3 0-6 16,6 3-5-16,3-1-1 15,3 4-4-15,6-1 0 16,0-3 1-16,3 1 0 0,3-3-5 0,3-3 1 15,-3-7-11 1,6-4-6-16,2-4-19 16,-2-1-8-16,0-5-16 15,-9-2-5-15,0 2-9 0,-3-19-4 16,-3 6-26 0,-3-16-11-1,0 8 64-15,-3-2 115 16,0 4 58-1,-3 1 4-15,0 7-2 16,-6 9-33-16,0 2-11 0,3 13-44 16,0 1 1-16,0 15-1 0,3 0-13 15,3 16-3-15,0-5-10 16,6 13-4-16,3 11-1 0,0-1 1 16,0-2-21-1,3-2-7-15,0-6-71 0,-1-8-29 16,4-8-67-1</inkml:trace>
  <inkml:trace contextRef="#ctx0" brushRef="#br0" timeOffset="6759.2594">16751 12218 496 0,'-3'0'184'0,"3"0"-100"0,0 0-78 15,0 0 38-15,0 0-28 0,0 0-8 16,6 0-33-16,0 0-11 31,3-2 18-31,0 2-123 0,0-3-53 0</inkml:trace>
</inkml:ink>
</file>

<file path=ppt/ink/ink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19:04.025"/>
    </inkml:context>
    <inkml:brush xml:id="br0">
      <inkml:brushProperty name="width" value="0.05292" units="cm"/>
      <inkml:brushProperty name="height" value="0.05292" units="cm"/>
    </inkml:brush>
  </inkml:definitions>
  <inkml:trace contextRef="#ctx0" brushRef="#br0">2928 9811 340 0,'-21'-24'126'0,"9"11"-68"0,-12-8-26 0,3 15 38 15,-2-2-15-15,-10-2-5 16,-6-1-17-16,3 3-9 16,-8-2-13-16,-1 2 1 0,-5 5 4 0,-7 6-6 15,0 2-3-15,1 8 0 16,-1 3 0-16,7 11-6 15,2 4 0-15,6 14-3 16,4 6 0-16,5 7 0 16,15-11 0-16,0-4 0 15,6 18-2 1,3-9 0-16,9 15 3 16,0-12-2-16,6 17-1 15,0-12 3-15,9 7 2 16,-3-9 0-16,15 3-1 15,-3-11-2-15,14-2 1 16,-5-6 3-16,15-8 1 0,-15-5-4 16,11-7 1-16,-5-4 0 15,17-10 2-15,-14-3-1 0,18-13 2 16,-10 0-2-16,7-13 2 16,20-16-2-16,-8-5-1 15,-16-8 3-15,-2-3 0 16,-4-8 1-16,-11 0 2 15,-3-2 3-15,-6 2 5 0,-6-3-4 16,-13 3 2-16,-10 3-3 16,-7 0 2-16,-3 2-2 15,-12 6 0-15,-3 0-5 16,-15 7-1-16,-8 9-1 16,-10 5-2-16,1 8-6 15,2 5-1 1,1 11-17-16,5-1-7 15,0 9-41-15,7 2-18 16,-1 9-134 0</inkml:trace>
</inkml:ink>
</file>

<file path=ppt/ink/ink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20:44.550"/>
    </inkml:context>
    <inkml:brush xml:id="br0">
      <inkml:brushProperty name="width" value="0.05292" units="cm"/>
      <inkml:brushProperty name="height" value="0.05292" units="cm"/>
    </inkml:brush>
    <inkml:brush xml:id="br1">
      <inkml:brushProperty name="width" value="0.05292" units="cm"/>
      <inkml:brushProperty name="height" value="0.05292" units="cm"/>
      <inkml:brushProperty name="color" value="#00B050"/>
    </inkml:brush>
  </inkml:definitions>
  <inkml:trace contextRef="#ctx0" brushRef="#br0">1109 6329 440 0,'0'5'165'0,"0"8"-90"0,-6 6-57 0,6-6 41 0,0 6-18 0,-3 7-3 16,3 6-16-16,-3 5-4 15,0 5-10-15,3-5 1 0,0 0 2 32,0 0-6-32,0 3-1 0,0 0-2 15,0-1 1-15,3-2-2 16,0-5 2-16,-3-3-2 15,3-2-1-15,3-3-15 16,-6-6-5-16,9-2-43 16,-9-5-19-16,3-4-78 15,6-12-36-15</inkml:trace>
  <inkml:trace contextRef="#ctx0" brushRef="#br0" timeOffset="500.3374">1240 6482 392 0,'0'-26'148'0,"12"18"-80"0,6-5-46 0,-6 7 37 16,6-4-24-16,2-1-5 15,1 3-18-15,0 3-8 0,3 2-2 16,-3 9-2-16,0 4 0 0,-1 3 2 16,-5 9 3-16,-6 4 0 15,-6 6 0-15,-9 2 1 16,0 1 1-16,-12-1 1 16,1-5 0-16,-4 0 0 15,-3 0 0-15,3-2-2 0,0-3 1 31,3-6 0-31,7-2 1 16,-4-3 0-16,9-5 0 16,-3 3 0-16,3-9 0 15,6-2-4-15,6-2-1 16,3-1 3-16,6-5 3 16,5 3-2-16,1 0 1 0,3 2-5 15,3 0 0-15,0 1-1 16,-4 2 1-16,1 0-4 0,0 2 0 15,3 4-8-15,-3 2-2 16,-6 2-27-16,2 1-11 16,-5-1-71-16,3 1-32 15,-6-3-42-15</inkml:trace>
  <inkml:trace contextRef="#ctx0" brushRef="#br0" timeOffset="1000.8495">2032 6768 392 0,'-9'34'145'0,"6"-4"-78"0,3 12-47 16,0-18 37-16,0 5-24 16,0 3-7-16,0 2-13 0,0 0-6 15,3-5-4-15,0 1-5 0,0-1 1 16,0-3 5-16,0-2 2 15,3-3-40-15,-6-2-19 16,3-4-28-16,-3-4-11 16,-3-6-45-1,3-5-46-15,-6-2 71 0</inkml:trace>
  <inkml:trace contextRef="#ctx0" brushRef="#br0" timeOffset="1316.8392">1952 6884 344 0,'8'-37'129'0,"1"16"-70"0,3-8-42 0,0 19 30 0,6-4-19 15,-3 1-3-15,3-3-13 16,0 0-3-16,-1 6-5 16,4 2-3-16,0 3 0 0,0 7-1 15,0 3 2-15,-9 3-1 16,-3 3 2-16,-6 2 0 15,-6 6 1-15,-6 2 0 0,0 3 0 16,-3-6-2-16,0-2 1 16,3-3-2-16,-3-5-16 15,-3-2-5 1,6-6-17-16,3-3-6 16,6 0-24-16,3-2-9 15,6 0-40 1,0 2-42-1,6 0 58-15</inkml:trace>
  <inkml:trace contextRef="#ctx0" brushRef="#br0" timeOffset="1848.8766">2333 6858 320 0,'-15'-8'121'0,"15"3"-66"0,-3-11-29 0,-3 8 36 0,3-3-18 15,0-4-5-15,3 1-14 16,0-7-5-16,0 0-12 15,0 0-5-15,0 2 0 0,3 1-2 16,0 2 2-16,3 3-4 16,3 2-2-16,0 3-1 15,2 3 0-15,4 0-8 0,0 5-5 16,0 2 0-16,3 1 0 16,-3-1 7-16,0 4 6 15,0 2 1-15,-1 0-1 16,-8 2 0-16,0 1 3 15,-3 2 6-15,-3 0 7 16,-3 0 5 0,0 3 4-16,-3 3-5 15,3-1 1-15,3 1-10 16,3 2-2-16,6-5-5 0,0-3-1 16,6-2 3-16,0-6 1 15,0-5 10-15,3-5 3 16,0-3-1-16,-3-5 1 15,-1-1 0-15,-5-1-1 0,-3 1-3 16,-6 1-2-16,-3 0-4 16,-3-3-1-16,0-3-3 15,-3 1-2-15,1-1-10 16,-4 4-6-16,-3-1-17 16,0 0-6-16,0 3-15 15,0 2-3 1,3 0-19-16,-3 1-4 15,6-6-30-15,3 0-10 16</inkml:trace>
  <inkml:trace contextRef="#ctx0" brushRef="#br0" timeOffset="2571.4149">2642 6276 288 0,'6'8'107'0,"-6"-3"-58"0,3 8-20 15,-3-2 33-15,0 13-12 16,0 10-5-16,0 11-21 16,3 0-7-1,3 5-11-15,3-2-2 0,-3-6 2 0,3 1-3 0,-3-4-2 0,3-2-5 16,-9-5-2-16,0-8-35 16,0-5-13-16,-9-6-25 15,0-13-11-15,-3-6-13 16,-3-7-41-1,0-11 45-15,-6 3 266 47,0-11-48-47,1 6-4 16,11 5-55-16,3 5-27 16,6 3-16-16,6 5-4 15,0 0-7-15,6 3-2 0,5 2 0 16,7 3-5-16,3 3-1 15,3 2 1-15,5 3 2 0,1 0 0 16,0 0-1-16,-3 0 3 16,-4-3 0-16,-5-2-1 0,-3-1-2 15,-6-2 5-15,-3 3 4 16,-3-3 10-16,-3 0 6 16,-6 0-2-16,-3 5-2 31,-3 3-3-31,0 3-1 0,-3-1-5 15,3 1 0-15,0 2-7 16,3 3-1-16,6 0-2 16,3 2 1-16,6-2-4 15,3 3 0-15,0-9 3 16,0-2 3-16,2-2 4 16,1-6 5-16,-3-3-4 0,0-5 2 15,-3-3-1-15,-3-4 3 16,-6 1-5-16,-3 1-1 15,-3-5-4-15,-3-1-3 16,0-2-3-16,0 0 1 16,-3 2-15-16,-3 1-4 0,0 2-14 15,3 3-7-15,0-1-17 16,0 9-6-16,6 2-19 0,-5 3-8 16,5 3-32-1,0 2-45-15,6 3 59 16</inkml:trace>
  <inkml:trace contextRef="#ctx0" brushRef="#br0" timeOffset="3603.3231">3095 6829 324 0,'0'5'121'0,"0"-5"-66"0,0 0-36 15,0 0 34-15,2-2-14 0,1-4 0 16,0-2-13-16,3-2-4 16,0-3-13-16,3 2 6 0,-6 0 2 15,3 3-7-15,0 0-3 16,0 3 0-16,0 0 0 16,0 2-3-16,0 3-1 0,0 0 1 31,3 3 2-31,0 2-3 15,0 0 0-15,0 1-1 0,0-4-2 16,2 1 5-16,1-3 4 16,3-3-1-16,-3-2 1 15,0 0-3-15,0 0 1 16,0-1-4-16,3 4 0 16,0-1-3-16,-3 3-1 0,-4 0-1 15,7 0 0-15,9 0 4 16,-3 0 1-16,0 0-1 15,-3-3-2-15,0-2 1 16,-1 0-1-16,1-3 0 16,0 0 0-16,-3-3 2 15,-6 1 1-15,-3-4-4 0,-6 4 1 16,0 2-2-16,-6-3 0 16,0 6-3-16,-3 2 1 15,0 6 0-15,0 2-1 16,3 3 1-16,0 8 3 15,3 0-5-15,3 0 2 16,0 0-5 0,6 0 1-16,3 0-3 15,3-1 2-15,3-1 5 0,0-4 4 16,0-2 1-16,3-3-1 16,-1-5 1-16,-2-7 1 15,0-1 1-15,-3 0 1 16,0-3 4-16,-3-7 3 15,0 2-4-15,0-3-2 0,-3 1-2 16,0 2 0-16,0 0-2 16,0 3-1-16,-3-1-2 15,6 1-1-15,0 5-1 16,2 0 3-16,1 3-7 16,3 2 1-16,3 1-19 15,0-1-6 1,6 0-10-16,0 3-3 15,2-2-1-15,-2-1 4 16,-3 0 18-16,0-2 10 16,-6 0 9-16,-3 0 3 15,-6 2 19-15,-6 3 11 16,-3 0 10-16,-3 3 6 16,0 2-1-16,-3 0 0 0,-3 0-10 15,3 3-3-15,6-2-11 16,0 2-4-16,6 0-4 0,3 0 0 15,3-1-4-15,0 1 1 16,0-2-7-16,6 4-3 16,5 4 3-16,-2-1 3 15,-3 3 3-15,-6-1 3 0,-3 1-3 16,-6 0-2-16,-6 0 0 31,-3 0-1-31,-3-3-9 0,-3 0-2 0,-3-5-23 16,-2-2-10-16,-1-4-81 31,0 1-33-31,3-3-40 16</inkml:trace>
  <inkml:trace contextRef="#ctx0" brushRef="#br0" timeOffset="40396.515">1276 7641 280 0,'-6'-10'107'0,"6"4"-58"0,6-10-24 0,0 8 33 15,3 1-11-15,3-4-3 16,5 0-13-16,4 1-7 16,6 2-14-16,3 3-6 0,6-1-1 15,-7 9-4-15,-5 2 0 0,3 8 5 16,-12 3 2-16,-6 8 4 15,-3 5 1-15,-15 6 6 0,-3 2 1 16,-6 8-1-16,-3-6 2 16,0-2 1-16,1-5 0 15,-1-8-3-15,3-3 0 16,6-8-7-16,3-2-4 16,0-6-3-16,9-5-3 31,9 0 1-31,0-2-1 0,3-1-3 15,9 3 0-15,2 3 2 16,1 2 0-16,0 3 1 16,0 2 0-16,-9 4 2 15,0 1 1-15,-6 1-1 16,-3 3 1-16,-6 7 0 16,-9 3 3-16,-3 3 1 0,3 0 3 15,-9-3-5-15,6-2-1 16,-9-9-2-16,6-2-2 15,0-6-4-15,4-4 0 16,-7-6-20-16,6-6-7 0,0-4-44 16,3-3-18-16,3-6-87 31,3 3-69-15,12-8 98-16</inkml:trace>
  <inkml:trace contextRef="#ctx0" brushRef="#br0" timeOffset="40646.5838">1556 7824 428 0,'3'10'159'0,"3"-2"-86"0,8 8-65 16,1-5 32-16,-3 2-17 16,-3 3 0-16,6 0-12 15,6 2-2-15,3 1-5 16,8-1-3-16,-2 1 0 0,0-1 1 15,-3-2 1-15,5-3-8 0,1 1-2 32,-3-4-40-32,-6 1-19 15,3-3-46-15,-7-3-17 0,1-5-19 32</inkml:trace>
  <inkml:trace contextRef="#ctx0" brushRef="#br0" timeOffset="40913.0045">2026 7792 332 0,'-15'5'126'0,"3"3"-68"0,3 11-15 0,0-6 45 16,-3 5-17-16,-8 6-5 0,2 3-24 15,-3 2-11-15,-9-3-18 16,3 1 0-16,0 2 1 0,4 0-7 15,2 0-4-15,6-2-2 16,-3-4-1-16,6-4-5 16,3-3-1-16,3-6-26 15,3-2-9 1,3-8-54-16,6-5-21 16,6 0-83-1</inkml:trace>
  <inkml:trace contextRef="#ctx0" brushRef="#br0" timeOffset="41530.1159">2499 7713 304 0,'0'-6'115'0,"0"4"-62"0,-3-1-9 16,3 3 43-16,0 5-23 0,0 3-9 15,0 8-17-15,0 0-5 16,0 5-18-16,0 6-5 0,0 2-2 16,6 2-4-16,0 1-3 0,3 0 0 15,0-6 1-15,0 1-1 16,-3-3 2-16,0-3 0 16,0-3 1-16,-3-2-16 15,-3-5-4-15,0-3-16 0,-6-6-6 16,3 1-10-16,-9-3-3 15,0-5 1-15,-3 0 4 16,3-1 20-16,-12-2 13 16,1 0 20-16,2 0 8 31,0 0 17-31,3 1 7 0,3-1-1 16,6 0 0-16,0 0-4 15,9 0 1-15,3 2-6 16,6 1-3-16,6-3-10 15,6 3-3-15,3 2-7 16,0 1-2-16,-1-1 0 16,1 0 0-16,0 1-11 0,0 2-3 15,0 0-39-15,2-3-16 16,-5 0-87-16,-3 1-40 16</inkml:trace>
  <inkml:trace contextRef="#ctx0" brushRef="#br0" timeOffset="42969.2136">3089 7713 328 0,'-15'8'123'0,"6"-6"-66"0,0-2-31 0,6 0 36 15,0 0-15-15,0-2-3 16,0-6-16-16,0 0-8 31,3-3-11-31,3 1-2 0,6-4 0 0,3 1-3 16,6 2-3-16,-1 4-3 15,7-1 1-15,-6 5 3 16,0 3 1-16,0 5-1 16,-3 8 1-16,-6 11 0 15,-6 5 1-15,-6 8 0 16,-6 3 0-16,-6 0-2 0,-6-1 1 15,-3 4 2-15,0-9 4 16,4-2 2-16,-4-6 1 16,3-4-4-16,3-4 0 0,0-5-3 15,6-2 0-15,0-3-3 16,3-3 1-16,6-5-2 31,3 0-1-31,0-2 3 16,6-1 0-16,0 3 3 15,0 0 1-15,3-3-1 0,3 3-1 16,3 0-3-16,6 0-2 16,6 0 1-16,-1 3-1 15,1 2 0-15,0 0 2 16,0 1-3-16,-3-1 0 0,-1 0-4 16,-2 3-1-16,-3-2-17 15,-3-1-5-15,0 0-41 16,-3 0-16-16,0-2-61 15,0-3-25-15</inkml:trace>
  <inkml:trace contextRef="#ctx0" brushRef="#br0" timeOffset="43269.4245">3359 7834 324 0,'0'0'121'0,"9"6"-66"0,0 7-38 15,-3-8 33-15,3 6-19 0,6-1-3 16,-3 6-7-16,0 0-2 16,3 0-10-16,3 0 1 0,2 2 1 15,4-2-6-15,0 0-3 16,0-3 1-16,0-2 0 0,-3-1 1 15,2-2 0-15,-2 0 0 16,0-2 0-16,-3-1-35 16,0-2-14-16,-3-1-31 15,-3-2-10-15,-1-2-71 16</inkml:trace>
  <inkml:trace contextRef="#ctx0" brushRef="#br0" timeOffset="43616.6462">3779 7747 260 0,'-6'-5'99'0,"3"7"-54"0,-9 1-4 0,6 2 39 16,-6 3-5-16,-2 3 1 16,-4 7-16-16,-6 6-5 15,-6 3-31-15,0-1-3 0,1 3 0 0,2 0-12 16,9-2-2-16,-6-3-5 16,3-3 1-16,3 0 0 15,1 0 3-15,2-2-12 16,3-4-5-16,0 1-35 15,3 0-15 1,3-3-61-16,3-2-27 16,0-3-25-1</inkml:trace>
  <inkml:trace contextRef="#ctx0" brushRef="#br0" timeOffset="44717.0816">4249 7900 300 0,'3'-15'112'0,"-3"12"-60"0,0-5-36 16,0 3 27-16,-3-1-6 15,0 4 3-15,-3-1-13 16,-5 0-5-16,-4 11-12 15,-3 3-2-15,-3 2 2 0,-3 3-6 16,3 5-2-16,3 6-4 16,7-3 1-16,2-6 1 0,6-2 0 15,6-3-3-15,6-2 2 16,2-6-1-16,4-2 0 16,0-6 13-16,0-2 7 15,-3-3 4-15,0-3 4 0,-3 1-8 16,0-1-3-16,-3 3-4 31,-3 0 0-31,0 0-6 0,3 14-1 31,0 1-2-31,0 1-2 16,3 3 1-16,-1 0-4 0,1-1 2 16,3 1-15-16,0-1-4 15,0-2-23-15,3 0-8 16,-3-2-26-16,0-4-9 15,0-2-165 1,6-16 99-16</inkml:trace>
  <inkml:trace contextRef="#ctx0" brushRef="#br0" timeOffset="44933.3857">4339 7800 316 0,'-3'5'118'0,"6"1"-64"0,12 23-54 15,-6-16 21-15,-1 0-12 16,1 3-1-16,3 2-4 16,6 4-3-16,3-4 0 15,3 3 1-15,3 0 1 0,-1-2-1 16,7-6-2-16,-3 0-43 0,-3-2-19 16,-4-3-68-1,4-5-34 1,-6-9 80-16</inkml:trace>
  <inkml:trace contextRef="#ctx0" brushRef="#br0" timeOffset="45153.5326">4660 7887 312 0,'-36'8'118'0,"19"-3"-64"0,-4 9-21 16,12-6 36-16,-6 5-21 15,-6 3-5-15,0 2-23 16,0 3-8-16,4-2-7 31,2-1-4-31,3 1 0 0,3-3-8 0,3 0 0 16,3-3-39-16,3-2-14 15,6-6-56-15,9-5-23 16,3 0 9 0</inkml:trace>
  <inkml:trace contextRef="#ctx0" brushRef="#br0" timeOffset="45333.4523">4812 7953 304 0,'-18'11'115'0,"12"2"-62"0,-6 3-20 0,9-5 36 15,0-1-23-15,0 3-6 16,0 1-24-16,3-1-10 31,0 3-4-31,3-3 0 0,0 0 1 0,3 0-26 16,0-2-11-1,3-3-41-15,0-5-17 0,0-6-59 16</inkml:trace>
  <inkml:trace contextRef="#ctx0" brushRef="#br0" timeOffset="45470.8195">4735 7763 256 0,'-15'-29'96'0,"9"18"-52"0,0-5-38 0,3 14 22 16,3-1-19-16,0 0-38 15,6 6-16 1,3 2-68-16,3 1-28 0</inkml:trace>
  <inkml:trace contextRef="#ctx0" brushRef="#br0" timeOffset="45833.8426">4997 7811 396 0,'-21'2'148'0,"9"1"-80"0,-12 13-42 15,15-11 39-15,-3 8-20 16,0 0-6-16,0 1-14 16,3-1-5-16,3 0-12 15,3 3-1-15,6-3 0 0,6 3 1 16,6 0 0-16,9-3-2 15,3 0 1-15,-3 3-2 0,-1 0 2 16,-2 0 2-16,-6 3 2 16,-6 2 1-16,-3 3 0 15,-3-3-4-15,-6 0-3 16,-6-3 0-16,-6 1 1 0,-3-6-19 31,-2-5-5-31,-1 0-12 16,0-3-2-16,3-2-97 0,0-6-44 15,-9-2-30 1</inkml:trace>
  <inkml:trace contextRef="#ctx0" brushRef="#br1" timeOffset="62976.8148">2172 11557 220 0,'0'0'82'0,"0"3"-44"0,0-3-11 0,0 0 27 16,0 0-4-16,0 0 3 16,0 0-8-16,0 0-1 15,0 8-7-15,6-3-2 0,0-5-5 16,3 3-1-16,3-1-10 16,-1 1-4-16,1-6-2 15,3 1-1-15,0-4-2 16,0 1 1-16,6 0-6 15,-9-1-1-15,3 1-2 0,-1 0 1 16,1-1-2-16,0 1-1 16,-6-3 1-16,3 3 1 15,-3 0-8-15,0-1-1 16,-3 1-12-16,0 2-3 16,0 1-19-16,-3-1-7 15,3 3-16 1,0-2-7-16,3-1-13 15,-6 0-5-15,3 1-22 16,-1-1-27-16,1 0 54 16</inkml:trace>
  <inkml:trace contextRef="#ctx0" brushRef="#br1" timeOffset="63876.6696">2651 11335 244 0,'-9'0'93'0,"6"2"-50"0,-3 1-26 0,3 0 27 16,0-1 3-16,-3 4 7 15,3-1-8-15,-6 6-1 16,0-1-25-16,6 9 6 0,-6-6 4 15,4-3-10-15,2-2-3 0,0 0-4 16,0-2-1-16,3-4 0 16,3-4 2-16,3-4-7 15,2-4-2-15,4-1-1 16,3-2 0-16,0-3-5 16,3 3 1-16,0 0 2 31,-3-1 1-31,0 4-4 0,-9 2 1 15,3 3 2-15,-4 2 3 16,-5 3 2-16,-8 5 1 16,-1 3-2-16,-3 0 1 15,0 0-2-15,3 0 0 16,0-3-8-16,3 1 0 16,3-4 1-16,3-2 1 0,6 0 1 15,6-5 0-15,0 0 0 16,6-3 0-16,-6-3 0 0,2 0 0 15,1-2 0-15,-3 3 2 16,0-1-1-16,0 3 2 16,-3 0-4-16,-3 3 0 31,-3 2 3-31,-3 3 1 16,0 0-1-16,-3 6-2 0,0-1-2 15,0 3 1-15,0 0 1 16,0 0 0-16,0 0-3 15,3 0 2-15,0-3 1 16,0-5 0-16,3 0 0 16,3-5 2-16,0-3-3 0,3-3 0 15,0 0 1-15,3 1 0 16,-9-1 2-16,3 1 1 16,-3-1-1-16,-3 3 1 15,-3 3-2-15,0 2-1 16,0 3-2-16,0 0 1 15,-3 6-15-15,6-1-4 0,0 0-39 16,6 0-14-16,3 3-63 16,0 0-26-16,2-2 8 15</inkml:trace>
  <inkml:trace contextRef="#ctx0" brushRef="#br1" timeOffset="64345.6476">2853 11245 184 0,'0'-8'71'0,"-3"8"-38"0,3-3-17 0,-3 3 22 16</inkml:trace>
  <inkml:trace contextRef="#ctx0" brushRef="#br1" timeOffset="138384.8717">10182 4466 324 0,'-12'-10'123'0,"12"7"-66"0,-3-5-47 15,6 5 28-15,3-2-10 16,3-3 0-16,3-5 0 0,2 0 0 16,4-1-15-16,0 4-1 0,-3 5 1 15,0 2-9-15,0 6-2 16,-3 7 0-16,-3 9 1 0,-6 4 1 15,-6 7 0-15,-3 7 4 16,-6 8 5-16,-6 0 2 31,-9 2 3-31,-3-2-4 0,-2-5 2 16,2-3-5-16,-3-5 1 16,3-9-5-16,4-4-2 15,2-6 2-15,6-5 2 16,3-8-2-16,6-2-2 15,3-4-2-15,6-2-3 16,6 0 5-16,3-2 1 0,6-1-2 16,0 1-1-16,6 2-1 15,2 5 1-15,1 3-2 16,3 5-1-16,0 3 1 16,-3 0-1-16,-4 3 0 15,-2-1 2-15,0 4-1 16,-3-4 2-1,0 1-11-15,0-1-2 16,0-2-13-16,0-2-5 16,-3-4-29-16,2-4-12 15,1-4-49-15,0-7-22 0,-3 0-21 16</inkml:trace>
  <inkml:trace contextRef="#ctx0" brushRef="#br1" timeOffset="138932.948">10506 4403 236 0,'6'-16'90'0,"-3"11"-48"0,0-6 4 0,0 8 37 0,0 1-9 15,-3-1-4-15,0 3-22 16,0 0-7-16,0 8-24 15,0 3 3-15,-3 2 3 0,0 3-6 16,0 2 1-16,0-2-7 0,3 0 1 16,0 0-1-16,3 0 1 15,3 2-2-15,0-5-1 16,3-2-3-16,3-3 1 16,0-3-2-16,3 0 0 15,-1-2-3-15,4 0 1 16,0-1-2-1,0 1-1-15,-3 0 1 16,0 2 1-16,0 0-3 16,0-2 0-16,-3-3-10 15,-1 0-5-15,1 0-14 16,0 0-6-16,0-3-45 16,0 1-18-16,-3-4-58 15,0 1-26-15,0-6 51 16</inkml:trace>
  <inkml:trace contextRef="#ctx0" brushRef="#br1" timeOffset="139217.6328">10729 4186 428 0,'0'18'162'0,"-3"1"-88"0,3 15-58 0,0-10 40 16,3 8-19-16,-3 7-3 15,0 9-9-15,0 10-4 16,0 8-11-16,3 1 0 0,0-7 1 31,0-7-4-31,0-2-2 0,0-9 0 16,0-5-1-16,0-3 0 16,0-2 2-16,0-5-5 15,0-4-1-15,0-1-20 16,0-9-7-16,0-3-57 15,3-4-25-15,3-4-106 16</inkml:trace>
  <inkml:trace contextRef="#ctx0" brushRef="#br1" timeOffset="139665.0673">11500 4882 356 0,'-3'39'134'0,"0"-20"-72"0,0 18-35 0,0-13 40 0,3 7-30 16,0 4-8-16,0 2-16 15,0 3-6-15,3-3-4 16,0-3 0-16,3-2 2 0,0-6-7 31,0-2-3-31,-3-6-48 0,3-4-20 16,-3-9-40-16,-3-5-17 16,0-5-5-1</inkml:trace>
  <inkml:trace contextRef="#ctx0" brushRef="#br1" timeOffset="140550.5532">11328 4916 360 0,'-9'-40'134'0,"12"22"-72"16,0-11-39-16,0 13 35 0,6-8-26 15,3-2-5-15,2-4-12 16,1 4-2-1,3 2-8-15,3 6-3 0,0 4-1 16,3 9-4-16,-1 5 2 16,4 8 1-16,0 3 2 0,-3 4-1 15,-3 9-1-15,-3 0 1 16,-4 0-1-16,-5-3 2 16,-3 0 1-16,-6-2-4 15,-3-3 1-15,-3-3 2 0,-3-3 3 16,0-2 0-16,1-2 2 15,2-4-4-15,0-2-2 16,0 0 0-16,3-2-1 16,3-1-3-16,0 0 2 15,3-2-1-15,3 2-2 16,0 1-6-16,6-1-2 0,-1 1-6 31,1 2-4-31,0 0 5 16,0-3 3-16,0-2 3 15,0 2 5-15,-3 0 5 0,0-2 3 0,-3-3 0 16,0-5 1-16,-3-6-2 0,-3 1-1 31,0-1 5-31,0 3 4 16,0 1-3-16,0-1 2 16,0 0-5-16,0 3-2 0,0-1 0 15,3 4-1-15,3-1-3 16,6 3 0-16,-4 0 2 15,4 3 2-15,3 2-2 16,3 1 0-16,0 2 1 0,0 0 2 16,-3 2-3-16,0 4 0 15,-1 2-1-15,-2 0 0 16,3 2 6-16,-3 3 2 16,-3 3 0-16,0 5 1 15,-3 3 0-15,0 0 3 16,0-3-3-1,0 3 1-15,3-6-3 16,3 1 0-16,0-6 5 16,2-2 4-16,1-3-1 15,-3-3 2-15,0-2 3 16,3-6 3-16,-3-2-2 16,-3-3 0-16,-3-3-4 0,-3-2-1 15,-3 0-4-15,-6-8-1 16,-3 2-5-16,0 1-3 15,-3-1 0-15,-3 1 1 0,0-4-6 16,-3 4 1-16,1-1-10 16,2 3-4-16,0 3-16 15,3 0-4-15,0 2-22 32,3 1-8-32,3-1-32 0,6 1-13 15,3-1-48 1</inkml:trace>
  <inkml:trace contextRef="#ctx0" brushRef="#br1" timeOffset="141288.7386">12149 4186 300 0,'3'-8'112'0,"0"8"-60"0,0 5-28 16,-3 3 33-16,0 5-5 0,0 14 2 15,0 4-19-15,0 6-9 0,3 6-15 16,3-1-7-16,3 6-1 0,0 2-2 31,3 0 2-31,3-2 0 0,-3 0 1 16,0-9-7-16,-4-4-2 15,-2-9-34-15,-6-5-11 16,-3-5-21-16,-5-8-7 0,-4-8 8 16,-3-18 4-16,-6-4-2 15,-3-1-2-15,0-1 36 31,3 0 19-31,4 0 48 0,5 6 21 16,0-1 13-16,3 6 7 16,3 0-17-16,3 2-7 15,3 3-15-15,9 3-5 16,3 2-11-16,3 3-4 16,2 0-8-16,7 3-5 15,6 2-1-15,3 0-1 0,3 1 0 16,2 2 2-16,1-3-1 15,-3 0 2-15,-4-2 11 16,-2-3 6-16,-3-3 5 16,-3 1 4-16,-6-4-4 0,-7 1-1 15,-5 0-7-15,-3-1-2 32,-3 4-7-32,-3-1 0 15,-3 6-3-15,-2 2 0 16,-4 6-3-16,0 5 1 15,3 2-2-15,3 3 2 0,3-2-4 16,3 5-2-16,6-3 2 16,3 0 2-16,3-5 0 15,0 0 2-15,2-3 4 0,4-5 4 16,-6-6-2-16,0-12 2 16,-3-1 0-16,0-2 3 15,-3-3-5-15,-6-5-1 16,-3-3-4-16,-3-5-3 15,-3 3-7-15,-3-1-1 16,0 3-19-16,0 3-6 0,-3 0-27 16,4 3-13-16,2 4-27 15,0 6-13-15,0 3-48 16,3 5-28 0,6 3 97-16</inkml:trace>
  <inkml:trace contextRef="#ctx0" brushRef="#br1" timeOffset="142336.4367">12643 4797 296 0,'3'3'110'0,"-3"-1"-60"0,3-4-19 15,-3 2 55 1,6-11-27-16,0-2-16 0,0 0-10 15,0-1-20-15,-3 4-3 0,0 2 0 16,0 2-4-16,0 1 2 16,3 3-7-16,0 2-1 15,0 0 0-15,3 0 2 16,0 5-1 0,0 0-1-16,0 0 3 15,2-2 2-15,-2 0 7 16,3-3 2-16,0-6-1 15,3 1 2-15,0-3-4 16,0 0-1-16,0-2-4 0,0 2 1 16,0 0-6-16,-4 5-1 15,-2 0 0-15,3 3 2 16,6 3-3-16,0 0 0 16,0-1 1-16,-3 1 2 0,-3 0-1 15,3-3-1-15,8 0 1 16,1-3 1-16,-3-2-1 15,0-1 2-15,-3-1-2 16,-6-4 2-16,-4-2-2 16,-2 0 2-16,-6-1-2 0,-3 4-1 15,-5 4-2-15,-1 4-1 16,-3 7-1-16,0 3 3 16,3 5-2-16,0 0-1 15,3 9 0-15,3 1 3 16,3 1-2-1,3-3-1-15,3-2 3 16,6-1 0-16,3-2-2 16,3-5 2-16,-1-1 1 15,4-4 2-15,-3-4-1 16,0-4 2-16,-3-11-2 0,0-1-1 16,-3-2 3-16,0-2 2 15,-3-3-4-15,-1 0-1 16,-2-3 0-16,0 0 0 15,0 0 0-15,0 3 2 0,-3 0-3 16,6 5-2-16,-6 3-1 16,6 2-19-1,0 3-8-15,3 3-17 32,3 2-8-32,0 1-2 15,3-1 0-15,2 3 8 0,4 0 5 16,-3 0 21-16,-3-3 10 15,0 1 9-15,-6-1 3 16,-3 3 28-16,-6 0 15 16,-3 0 10-16,-3 0 6 15,-6 0-7-15,-3 0-3 0,0 3-9 16,3 2-3-16,0 0-12 16,6 1-3-16,0 1-8 15,9 1-2-15,0-2-4 16,3 7 1-16,-3-2-4 0,6 4 0 15,3 9-1-15,-4 0 1 16,-2 5 0-16,-3-2 1 16,0-1 0-16,-6-2 0 15,0-3-2-15,-3-2 1 16,-3-1-7-16,-6-2-1 0,-8-3-25 16,-7-2-8-16,-6-3-44 15,-14 0-20-15,-10-3-61 31,-9 0-62-15,-8-2 83-16</inkml:trace>
  <inkml:trace contextRef="#ctx0" brushRef="#br1" timeOffset="142805.2615">10607 5154 312 0,'-6'-10'115'0,"9"10"-62"0,6 0-24 0,-3 0 36 16,9 0-11-16,6 0 1 15,12 0-16-15,23 0-6 0,22 2-19 16,11 1-2-16,30-1 1 0,18 4-1 16,9-4 3-16,20 1-2 15,1-3 0-15,24 3 1 16,-13-6 2-16,1 0-7 16,-7-2-1-16,-11-3 0 0,-15-2 0 15,-9-1-4-15,-18-2-1 16,-15 2 1-16,-14 3 2 15,-13 0-3-15,-15 3-2 16,-5 0 0-16,-12 2-1 0,-10-2 0 16,-5 2 2-16,-6 0-14 15,-3 1-5-15,-6-3-15 16,-3-1-6-16,-4 4-54 16,-2-1-25-16,3 0-87 15</inkml:trace>
  <inkml:trace contextRef="#ctx0" brushRef="#br1" timeOffset="158918.7567">8104 5887 336 0,'-12'-13'126'0,"12"7"-68"16,0-1-41-16,3 4 30 0,3 0-14 15,0-2-2-15,6-3-7 0,3-3-3 16,3 3-11-16,3 1 5 0,-1 1 2 15,4 1-3-15,0 5 0 16,0 0-6-16,-6 5-3 16,0 3 0-16,-4 5-1 15,-5 9 0-15,-6 9 0 32,-6 1-2-32,-6 0 1 0,-5 5 2 15,-7-5 2-15,-3-1 1 16,-3-4 2-16,0-3-3 15,0-6-2-15,4-7 0 16,2-3-1-16,3-3 0 16,3-2 2-16,3-3-5 15,3-3-1-15,3 0 0 0,3-2 0 16,0 0 0-16,3 2 0 16,6-2 0-16,3 2 0 0,3 3-3 15,6 3 2-15,3-1 1 16,0 4 0-16,0 2-3 15,-1 0 2-15,4 2 3 32,-3 1 3-32,0-3-4 0,0 2-1 15,0 1-7-15,-4-3-3 16,-2 0-30-16,0-3-13 16,0-2-57-16,-3-1-24 15,0-4-40 1</inkml:trace>
  <inkml:trace contextRef="#ctx0" brushRef="#br1" timeOffset="159181.6069">8601 6207 420 0,'9'11'159'0,"-3"5"-86"0,0-6-59 0,-3-5 36 16,0 3-15-16,0 3-1 0,0 5-19 16,-3 5-9-16,-3 3-4 15,0 5 0-15,0-5 3 0,-3-3-2 16,3-3-2-16,-3-2-11 16,3 0-6-16,0-3-45 0,0-2-18 15,3-16-168 1</inkml:trace>
  <inkml:trace contextRef="#ctx0" brushRef="#br1" timeOffset="159782.426">8765 5858 300 0,'-3'-11'112'16,"6"9"-60"-16,0-4-21 0,0 4 35 0,3-1-20 15,3 0-4-15,0 1-15 0,3-4-5 16,-1 4-13-16,1-3-1 0,0 2 2 16,0 3-6-16,0 3-2 15,0-1 3-15,-3 3 1 16,-9 3 6-16,3 3 3 16,-3 2-2-16,-3 3 2 15,0 3-4 1,0-3-1-16,0-1-4 15,3 1 1-15,3 0-2 16,3-3 0-16,3-2-1 16,0 0 2-16,0-1-1 15,3 1 0-15,-1-1-1 0,4 4 2 16,0 1-3-16,-3 1-2 16,-3 3 4-16,-3-3 4 15,-6 2-1-15,-3-5 3 16,3 1-4-16,-6 2-2 0,-3 5-2 15,3-8 0-15,0-3-4 16,-3-2 0-16,-3 3-12 16,1-3-7-16,-1-3-20 15,0-7-10-15,3-4-53 16,3 1-21-16,3-6-67 16</inkml:trace>
  <inkml:trace contextRef="#ctx0" brushRef="#br1" timeOffset="160283.1224">9324 5950 344 0,'-3'-2'129'0,"6"4"-70"0,0 1-38 16,-3-3 33-16,0 5-16 15,3 6-2-15,0 2-12 16,0 3-3-16,0 0-12 16,0-3-1-16,3 8-1 0,0 6-1 31,0-3-1-31,3-3-1 15,-3-3 0-15,-3-2 0 0,-3-3 0 16,0-2 0-16,-3-3 0 16,-3-5 0-16,-3-6 2 15,0-2-3-15,-3-3 0 16,0-5-1-16,-2 2-2 16,2-5 7-16,0 3 3 0,3 0 1 15,0 2 1-15,3 0-4 16,6 1 0-1,3 2-3-15,6 3-5 16,-3 2-2-16,0 0-2 0,6 1 3 16,8-1-20-16,1 0-6 15,6 1-52-15,0-1-24 16,0 0-87 0,-1 6-48-16</inkml:trace>
  <inkml:trace contextRef="#ctx0" brushRef="#br1" timeOffset="160599.0258">9661 5895 384 0,'-18'0'145'0,"15"5"-78"0,-3 6-38 0,3-3 39 16,3 2-17-16,-3 6-5 15,3 0-20-15,0 0-8 0,0-5-11 16,0-1-1-16,3 6 4 0,0 3-2 16,3-4 1-16,3-1-3 15,3-4-1-15,0-2-1 16,3-3 0-16,2 1 0 0,1-4 0 16,0-2-2-16,0-5 1 31,-3-3-20-31,3-2-8 15,-3-1-31-15,0-2-13 16,-1 0-40-16,-2-6-16 0,0 0-46 16</inkml:trace>
  <inkml:trace contextRef="#ctx0" brushRef="#br1" timeOffset="160820.9976">9848 5802 320 0,'-15'16'121'0,"12"-3"-66"0,3 1-16 0,0-6 40 15,0 7-17-15,0 12-4 16,0 2-27-16,3 11-9 16,0 2-13-16,3-2-4 0,0-14-1 15,-3-2-2-15,6 5 1 0,3 6-2 16,3-6 2-16,0-6-35 16,0-1-16-16,0-4-85 15,3-2-37-15,-4-11 6 16</inkml:trace>
  <inkml:trace contextRef="#ctx0" brushRef="#br1" timeOffset="161584.7965">10197 6273 460 0,'-15'-16'170'0,"12"6"-92"0,-6-6-60 0,6 8 41 16,0-8-24-16,0-2-7 15,0-11-15-15,0-6-6 16,3-5-4-16,3 1-3 0,0 12 3 16,0 6-4-16,6-3 0 31,3-7-1-31,3 4-2 0,-4 6-13 15,4 2-6-15,-3 6-32 16,6 5-13-16,-3 8-26 16,-3 0-11-16,-6 3-18 15,-6 2-50-15,-9 3 52 16,-3 5 222 15,-24 16-12-31,4 3 8 0,5-5-27 16,6 2-15-1,3-3-14-15,12-5-5 0,6-2-20 16,6-3-1-16,3-3-1 0,9-5-1 16,-3 5 2-16,3-2 3 15,-1-3 1 1,1 0-2-16,0-3 2 16,-3 0-4-16,0-2 1 15,-3 0 0-15,-3-1-1 16,-3 1-1-16,-3 2 1 15,-3 3-4-15,0 0 1 16,-3 0-5-16,0 0-2 16,3 5-5-16,0 0-2 0,0 1 1 15,3-4 2-15,0 1-2 16,3-1 0-16,3-2-1 16,0-2-2-16,-1-1 11 15,4-3 5-15,6-2 3 16,-3-2 4-16,-3-1-2 0,0-2 1 15,-3-6-14-15,-3-2-6 16,0 0 0-16,-6-3 0 0,-3 0-1 16,-3 0 0-1,-3-2-1-15,0 2 0 0,0-3-8 16,0 3-5-16,0 3-13 16,3 3-6-16,0 2-34 31,6-8-83-31,3 3 13 15,3-1-23 1</inkml:trace>
  <inkml:trace contextRef="#ctx0" brushRef="#br1" timeOffset="161800.5839">10518 5850 404 0,'3'-3'151'0,"-3"3"-82"0,3 6-54 0,0-1 37 16,0 5-21-16,0 12-3 15,0 1-16-15,0 9-8 16,3 3-2-16,3 2 0 0,0 0 1 16,0-6-1-16,3-1-2 15,-4-7-32 1,4-1-16 0,0-7-42-16,3-1-16 0,-3-4-52 31,3-2-29-31,-3-5 93 0</inkml:trace>
  <inkml:trace contextRef="#ctx0" brushRef="#br1" timeOffset="162201.1657">10744 6154 288 0,'-6'-10'107'0,"-9"7"-58"0,9 6-22 0,4-3 32 16,-1 2-14-16,-3 4-1 16,0 2-21-16,0 2-6 15,3 3-11-15,0 1-4 0,3-1 1 16,3 3-2-16,3-6-1 15,3 3 1-15,2-2 1 0,4-3-1 16,0-8-1-16,0 0-21 16,0-8-11-16,0-3-4 15,-3-4-1-15,0-4-1 16,-3-13-2-16,-3-7 3 16,0-1 2-16,-3 0 18 0,-3 6 9 31,0 5 34-31,-3 5 18 15,0 5 13-15,-3 6 5 16,0 3-9-16,0 7-5 16,3 6-23-16,0 7-10 0,3 6-9 15,0 8-3-15,3 10-1 16,3 1 1-16,0-4-2 16,0 6 2-16,0 1-37 0,-1-4-15 15,1-2-87-15,-3-1-40 16,-3-4 39-1</inkml:trace>
  <inkml:trace contextRef="#ctx0" brushRef="#br1" timeOffset="162753.6465">9307 6855 264 0,'3'-13'101'0,"-3"5"-54"0,0-2-13 0,0 4 36 16,-3-2-7-16,0 0-1 16,-3-2-14-16,-6 2-8 15,0 0-22-15,-9 3 4 0,-3 2 2 16,-6 3-4-16,-2 5-1 16,-4 9-5-16,0 7 1 31,4 0-10-31,5 0-3 0,6 3-2 15,9 2 0-15,3-2-3 16,9-5 2-16,6-6 1 16,9-3 0-16,3-7 0 15,3-3 0-15,-1 0 2 16,1-5 1-16,-3 0-1 16,-3 2-2-16,0 0 1 0,0 3-1 15,0 0 0-15,0 3 0 16,-4 5-7-16,4-3-3 15,0-2-21-15,3-1-7 16,-3 1-30-16,0-8-11 0,0-1-31 16,-3-4-13-16,5-3-20 31</inkml:trace>
  <inkml:trace contextRef="#ctx0" brushRef="#br1" timeOffset="162969.4108">9333 6734 384 0,'-6'-6'143'0,"6"6"-78"0,3 0-54 0,-3 0 34 16,9 6-19-16,3 2-3 0,3 0-11 15,-3 5-3-15,3 3-5 16,6 2-3-16,3 6 2 0,-1-6 0 16,1 1 1-16,0-3 0 15,0-6 0-15,0 1-40 16,2-6-17-16,-2-2-40 15,-3-6-15-15,-3-2-43 16</inkml:trace>
  <inkml:trace contextRef="#ctx0" brushRef="#br1" timeOffset="163153.7066">9637 6773 340 0,'-36'3'129'0,"27"0"-70"0,-6 5-27 0,7 0 38 0,-7 7-9 31,-6 4 2-31,-3 2-25 0,3 3-8 15,0 5-18-15,3-3-8 0,4-4 0 16,5-1-5-16,3-3-2 16,3-2-25-16,3-3-11 15,6-5-35-15,3-2-16 16,3-6-58 0,5-6-67-16,1-10 72 0</inkml:trace>
  <inkml:trace contextRef="#ctx0" brushRef="#br1" timeOffset="163338.5042">9634 6691 428 0,'-6'-13'162'0,"6"13"-88"0,-9 0-82 0,9 0 29 16,0 5-19-16,0 1-3 15,3-1 0-15,0 3 0 16,-3-8-50-16,0 0-23 15,0 0-48-15,9 3-21 0,-3-9 27 16</inkml:trace>
  <inkml:trace contextRef="#ctx0" brushRef="#br1" timeOffset="164323.4192">9768 6877 252 0,'-3'2'93'0,"6"-2"-50"15,0 3-19-15,-3-3 27 0,0 0 0 16,6 2 2-16,0 1-12 15,0-3-3-15,6 0-21 16,0-3 5-16,0-2 5 0,2 0-9 16,1-3-2-16,0-3-7 15,0-2-1-15,0 0-5 16,-6 0 0-16,-3 2 1 16,-6-2 0-16,-6 5 0 0,-3 3 0 0,-3-1 0 15,0 4 0 1,-3 2 0-16,0 5 2 15,0 6 1-15,1 4 3 16,2 1-7-16,0 3-2 16,6-1-1-16,3 4 2 0,3 1-1 15,6-1-1 1,3-4-2-16,6-2-1 16,2-6-27-16,4-2-10 15,6-2-44-15,0-9-16 16,0-2-82-1,14-11-36-15,-2 0 115 16</inkml:trace>
  <inkml:trace contextRef="#ctx0" brushRef="#br1" timeOffset="164623.2168">10116 6712 392 0,'-33'0'145'0,"22"8"-78"0,-4-2-36 16,12-4 42-16,0 1-30 15,0 0-9-15,3-3-15 0,6 5-4 16,3 3-9-16,3 2 3 0,8 4 3 0,4 4-2 16,-9-2 0-1,3-3 2-15,-3 6 5 0,6 5 0 16,-9-6-1 0,-4-2-2-16,-2 0 1 0,-3 8-6 31,-6-6-1-31,-3-2-9 0,-2-5-1 15,-4-1-16-15,3-4-5 16,-3-1-24-16,-3 0-9 16,0 0-77-16,-3 1-31 15,6-6-25 1</inkml:trace>
  <inkml:trace contextRef="#ctx0" brushRef="#br1" timeOffset="226422.1568">19019 5305 256 0,'-6'-5'96'0,"6"2"-52"0,3-2-25 15,0 5 26-15,3-3-3 16,0-2 1 0,3-1-6-16,3-1 0 15,3-1-21-15,3-6 0 0,-1 12-2 0,1-4-5 16,3 4-1-16,3 2-6 15,-6 5-2-15,3 6 0 16,-6 2 2-16,-4 5 1 16,-5 4 3-16,-6-1-3 15,-9 3-2-15,-5 5 4 0,-4 2 4 16,-6 4 6-16,-6-3 3 16,0-1 2-16,1 1 0 15,2-3-5-15,3-8 1 16,3-2-5-16,3-6 1 15,0-5-5-15,7-3-2 16,2-10-5 0,3-3 0-1,6-3 2-15,0 1-1 16,3-1 2-16,3 1-2 16,3 2 2-16,2 0-2 15,4 3-1-15,3 5 1 16,3 2 1-16,3 3-1 15,-3 1-1-15,0-1-2 0,-4 6 1 16,1 2 1-16,0-3 2 16,0 1-1-16,-3 2 2 15,0-2-26-15,0-1-10 0,-4 1-29 16,1-3-12-16,0-3-46 16,-3-2-19-16,0 0-12 15</inkml:trace>
  <inkml:trace contextRef="#ctx0" brushRef="#br1" timeOffset="226691.1774">19478 5559 356 0,'-6'16'134'0,"6"-8"-72"0,0 29-19 16,0-24 45-16,0 3-31 16,0 2-11-16,0 4-26 15,0-1-8-15,0 0-8 0,0 0-3 0,0 0 2 16,0-2-2-16,0-3-1 16,0-1-19-16,0 1-10 15,0-2-49-15,0-4-20 0,0-2-94 16</inkml:trace>
  <inkml:trace contextRef="#ctx0" brushRef="#br1" timeOffset="227308.0624">19579 5202 380 0,'-6'-24'143'0,"6"11"-78"0,6 2-45 0,3 8 37 15,-3-2-20-15,3 0-6 16,2 0-7-16,4-1-4 0,0 1-10 16,0 2-6-16,0 3-1 0,0 6-2 15,-3-1 2-15,-3 0 0 32,0 11 3-32,0 5 1 0,-4 3 3 15,-2 0 1-15,-3 0 1 16,0-3-2-16,-3-3 1 15,1 1-6-15,2-3-1 16,0-3 0-16,2-5 2 16,1 0-1-16,3 0 0 15,6 2-3-15,3 1-2 0,0 0 1 16,0-1 1-16,0 1 1 16,0 5 1-16,-3-3 0 15,-3 3 0-15,-3 2 2 16,-3-2 3-16,-1-3-2 15,-4 9-2-15,2-7 0 16,-9 7-1 0,3-4-2-16,-6 1 1 15,-6 4-7-15,0-1 1 16,3-7-10-16,3-1-4 0,0-4-22 16,3-2-8-16,3-5-54 15,3-1-25-15,6-4-75 16</inkml:trace>
  <inkml:trace contextRef="#ctx0" brushRef="#br1" timeOffset="227554.6418">20103 5591 348 0,'3'23'129'0,"5"-9"-70"0,-10 7-20 0,2-11 40 0,0 6-26 16,0 3-7-16,0-1-22 15,0 1-7-15,0 2-10 16,-3-2-5-16,0-1 1 0,0 1-2 16,0-4-1-16,0 1-13 15,0-2-4-15,3-6-46 16,0-3-21 0,9-3-70-1,0-2-71-15,2-13 78 16</inkml:trace>
  <inkml:trace contextRef="#ctx0" brushRef="#br1" timeOffset="227823.4074">20317 5305 340 0,'12'-8'126'0,"-6"3"-68"0,9-3-26 16,-3 2 38-16,8 1-31 15,4-3-11-15,0-8-17 16,0 3-8-16,3 0-2 16,-1 2-12-16,-2-5-3 0,0 3-53 15,-6 3-20-15,-6-1-79 16,-3 0-37-1,-6 4 105-15</inkml:trace>
  <inkml:trace contextRef="#ctx0" brushRef="#br1" timeOffset="228127.2556">20266 5300 332 0,'0'8'126'0,"12"-3"-68"0,6 0-37 15,-12 0 35-15,3 1-6 0,6 2 3 16,6 2-13-16,8 1-2 15,1-1-21-15,0 1-4 0,-3 2 1 16,-3 6-4-16,-1 5 0 16,-8-1-2-16,0 4 0 15,-9-3 7-15,-6 7 2 32,-3 1-2-32,-6-3-1 0,-9-2-6 15,-3-3 0-15,-2-6-5 16,2-2 0-16,0-6-12 15,6-4-4-15,3-4-23 16,3-2-9-16,3 0-60 16,3-2-25-16,6-4-69 15</inkml:trace>
  <inkml:trace contextRef="#ctx0" brushRef="#br1" timeOffset="228495.2531">21100 5646 420 0,'-12'-8'156'0,"3"-18"-84"0,3 5-44 0,3 13 43 0,-3-6-26 16,-3-4-7-16,0-6-19 16,3-2-7-16,0-6-7 15,3-2-4-15,3-6 2 0,6 0-2 16,0 3-1-16,6 3-2 0,0 2-1 16,3 8-5-16,0 3-2 31,3 5-20-31,2 3-7 0,7 5-28 15,-6 8-8 1,-3 11-22-16,-6 2-7 0,-3 0-16 16,-12 3-37-1,-9 0 54-15</inkml:trace>
  <inkml:trace contextRef="#ctx0" brushRef="#br1" timeOffset="228950.2618">20972 5395 284 0,'-36'21'107'0,"27"-13"-58"0,0 3-31 0,9-6 28 16,0 3-13-16,6 0-2 15,3 0-9-15,3 0-2 16,6 2-11-16,-3-2 1 0,11 3 3 16,4-3-3-16,0 0 2 15,0 0 6-15,0-1 3 0,-7 1-6 16,1 0-2-16,-9 0 2 16,-3 5 2-16,-3 1 0 15,-3 4-1-15,-3-2-4 16,-3 0 0-16,0 0-7 0,3 0-3 15,0-3-1-15,3 0-1 32,0-2 0-32,3-3 0 15,3 0 0-15,2-6 0 0,1-2 4 16,0-2 2-16,0-4 9 16,-3-2 2-16,-3-7-2 15,-3-4-1-15,-6 1-8 16,-3 2-4-16,-3-3 1 15,-3 1 0-15,-3-1-4 0,0 1 1 16,0 2-5-16,-3 2-1 16,3 1-6-16,-5 3-3 15,2 2-7-15,0 0-3 16,3 2-20-16,3 4-7 16,3-1-36-16,3 1-14 15,0-1-30 1,12 0-54-1</inkml:trace>
  <inkml:trace contextRef="#ctx0" brushRef="#br1" timeOffset="229174.0127">21442 5202 336 0,'12'-21'126'0,"-12"39"-68"0,3-7-28 15,0-3 39-15,0 5-13 16,0 3-2-16,3 8-25 15,0 2-7-15,0 6-14 16,0 2-5-16,0 6 0 0,3-1-2 16,-1 6-1-16,1-2-21 15,3-9-11-15,0-5-35 0,0-2-12 16,0-6-30-16,3-5-9 16,3-6-13-1</inkml:trace>
  <inkml:trace contextRef="#ctx0" brushRef="#br1" timeOffset="229458.4322">21778 5535 248 0,'-6'-8'93'0,"0"6"-50"0,1-1-4 0,2 3 35 16,-3 3-3-1,-3-1 2-15,0 3-16 0,0 1-8 16,-3 2-27-16,0 0 0 0,3 5-1 15,3 8-11-15,3-2-3 16,3-1-5-16,3 1-2 16,3-4 1-16,3 1-1 15,3-2-5-15,3-7 1 0,0-4-14 16,3-3-5-16,-1-5-21 16,1-11-8-16,0-10-16 31,-3-6-5-31,-6-5-21 0,0-6-7 15,-3-7-21 1</inkml:trace>
  <inkml:trace contextRef="#ctx0" brushRef="#br1" timeOffset="229611.6472">21844 5220 400 0,'-12'-2'148'0,"6"2"-80"0,-3 13-40 0,6-3 41 16,0 6-29-16,0 3-8 0,3 7-15 15,3 1-6-15,3 4-6 0,3 4-4 0,0 2 2 16,0-5-18-16,0 10-6 15,0-5-72-15,9-8-31 16,-1-5-66 0</inkml:trace>
  <inkml:trace contextRef="#ctx0" brushRef="#br1" timeOffset="230173.9556">22606 5535 280 0,'0'-5'104'0,"-3"2"-56"0,3-2-3 16,-3 5 41-16,-3-3-9 15,-6 1 0-15,0 2-20 16,-3 2-5-16,-3 4-30 16,-2 1-2-16,2 1 1 0,3 0-10 0,0 8-3 31,-3 8-5-31,6 0 0 15,6-6-4-15,6 1-2 0,3-3-1 16,6-6 3 0,0-2 0-16,3-2 3 0,-3-9-1 15,6-2 2-15,-3-9 0 16,3-1 1-16,-6 1-5 16,5 1 1-16,-5 0 0 0,-3 5 0 15,0 0 0-15,0 3 0 16,0-1-3-16,-3 1 0 15,6 2-1-15,-3 3 3 16,0 3-13-16,3 5-6 16,0 0-18-16,0 0-6 15,3 2-34-15,0 1-15 0,-1-11-9 16,1-3 1-16,0-7-22 16,-3-1-25-1,0-2 63-15</inkml:trace>
  <inkml:trace contextRef="#ctx0" brushRef="#br1" timeOffset="230373.809">22743 5442 312 0,'3'-2'115'15,"-3"2"-62"-15,3 5-27 0,3-2 36 0,0 2-15 16,3 6-3 0,0-1-16-16,-1 3-6 0,4 3-12 15,3 0-6-15,0 3-1 0,3 5 2 16,0-3 2-16,-3-3-23 15,6-5-11-15,-4-5-36 0,-5 0-14 16,9-2-33 0,0-12-11-16,0-10 1 15</inkml:trace>
  <inkml:trace contextRef="#ctx0" brushRef="#br1" timeOffset="230558.4178">22960 5458 404 0,'-24'8'151'0,"9"0"-82"0,-8 8-43 16,11-5 39-16,-3 2-24 15,0 0-6-15,0 6-21 16,0-3-7-16,3 5-4 0,3-3-7 0,0 1 0 16,3-3-33-16,3-3-13 15,3-3-39-15,3-2-14 0,3-5-68 31</inkml:trace>
  <inkml:trace contextRef="#ctx0" brushRef="#br1" timeOffset="230943.258">22969 5641 272 0,'9'-3'104'0,"-6"3"-56"0,30-8-12 0,-21 6 36 15,-1-1-12-15,4-5-2 16,6 0-16-16,3 0-6 15,3-2-20-15,-3-1-8 0,-1-2-1 32,-2 0-4-32,0-3 0 0,-9 0-1 15,3 0 1-15,-6 3 4 16,-3 0 6-16,-6-1-3 16,-6 6 2-16,-3 0-1 15,-6 3 1-15,-6 5 0 16,0 5 0-16,3 3-2 0,1 3 1 15,-1 5-6-15,6 0-1 16,3 2-2-16,3-2 1 16,6-3-2-16,0 8-1 15,12 6 1-15,3-3-1 0,6-3-11 16,2-5-3-16,7-3-22 16,0-5-9-16,9-3-51 31,-7-5-23-31,10-2-70 15</inkml:trace>
  <inkml:trace contextRef="#ctx0" brushRef="#br1" timeOffset="231275.5194">23573 5376 404 0,'-27'-5'151'0,"19"5"-82"0,5 3-47 16,-3-3 39-16,6 2-19 15,-3-2 12 1,3 8-18-16,3-2-19 16,-3-1-2-16,9 5 1 0,11 12-4 0,1 1 1 15,0 1-4-15,-6-5 0 16,0-3-1-16,-6 10 2 16,9 11 4-16,-9-2 1 15,-6-9-4-15,-3 0 1 0,-9-4-5 16,3-7-2-16,-9-1-7 15,3-6-1-15,-6 0-12 32,6-3-6-32,-6-2-21 0,3-6-9 15,-11 0-105-15,5-5-45 16,-9 0 4 0</inkml:trace>
  <inkml:trace contextRef="#ctx0" brushRef="#br1" timeOffset="252475.0189">19299 3683 364 0,'0'-13'137'0,"-9"10"-74"0,0 3-40 16,3 5 35-16,-3 6-15 15,-9 8-2-15,0 4-12 0,1 20-4 31,-4 4-14-31,3 6-2 0,0 5 1 16,6 9-6-16,6-4-2 16,6 1 1-16,6-6 0 15,3-5-1-15,6-11 1 0,6-8-2 0,3-10 2 0,2-11 2 32,4-5 2-32,-3-8-1 15,-3-10-1-15,-3-11-3 0,-7-3 1 16,-2-5 2-1,-9 0 4-15,-6 0-2 0,-6 5-2 16,-8 5-2-16,-4 6 0 16,-3 8-2-16,-3 10-1 15,3 8-2-15,1 6-1 0,5 5-3 16,3 7 1-16,9-2-6 16,3-2-3-16,12-3-25 15,3-3-10-15,9-3-35 16,-1-4-13-16,4-6-20 15,9-6-7-15,3-7-3 32</inkml:trace>
  <inkml:trace contextRef="#ctx0" brushRef="#br1" timeOffset="252821.4656">19731 3929 396 0,'-18'-16'148'15,"6"19"-80"-15,-9-1-44 0,9 4 38 0,0 2-23 0,-3 5-7 16,-6 11-17-16,1 2-5 16,-1 9-6-16,6 10-3 0,9-3 2 15,6-2-2-15,9 2-1 0,3-5 1 16,12-11 1 0,2-4-1-16,4-12 2 15,0-5 2-15,0-12 4 0,-4-7 9 16,-2-7 3-16,-6-5-2 15,-3-3-1-15,-9-1-8 32,-6-1-2-32,-3-1-2 15,-6 0 1-15,-3-2-9 16,-3 5-3-16,0 5-17 16,-3 5-6-16,4 9-41 0,-1 5-18 15,3 5-80-15,9 2-35 16,3 3 53-1</inkml:trace>
  <inkml:trace contextRef="#ctx0" brushRef="#br1" timeOffset="253111.5988">20245 4247 420 0,'0'60'156'0,"3"-33"-84"0,0 10-75 16,0-19 29-16,0 6-18 15,6 0-2-15,-3 0-2 16,0 2 0-16,3 3-2 15,0-5-8-15,-3-3-1 0,0-5-39 0,-6-8-65 16,-6-5 10 0,0-6-44-1</inkml:trace>
  <inkml:trace contextRef="#ctx0" brushRef="#br1" timeOffset="254006.4691">20189 4326 316 0,'-15'-16'121'0,"6"-18"-66"0,3 5-16 0,6 15 43 15,0-4-22-15,3-3-4 16,3-3-20-16,3 3-7 16,3 0-17-16,3 2-3 0,6-2 1 0,-1 2-8 15,1 6-1-15,0 5-3 16,0 3 0-16,0 13 2 15,0 0 2-15,-4 5-3 16,-2 3-2-16,-9 5-1 16,-6 0 0-16,-3 0 3 15,-3-2 2-15,-6-1-2 0,4-4 0 16,-1 4 1-16,-3-5 2 16,3-10-3-16,3-3-2 15,3-3-14-15,3 1-6 16,3-1-15-16,3 0-4 15,0 1-8-15,3 2-4 0,3 0-10 32,5 2-5-32,1 1 9 15,3 0 4-15,0-1 25 16,-3-2 13-16,-3 0 34 0,3-2 14 16,-4-1 25-16,-2-5 13 15,-6-2 6-15,0-4 4 16,0 1-15-16,-3-3-5 15,0 0-25-15,-3 0-7 0,3-2-16 16,0 2-4-16,0-2-6 16,3 2-1-16,0 5 1 15,0-2 2-15,0 5-6 16,3 0-1-16,0 5-14 16,3 3-5-16,0-2-5 15,0 7 0-15,-1-2 11 0,1 5 8 31,0 2 5-31,0-5 3 16,-6 3 1-16,0 0 3 16,0 0-1-16,-3 3-1 15,-3 2 7-15,0 3 5 16,-3 2 0-16,0 1 3 16,3-1-6-16,0-2-3 0,3 0-3 15,3 0-3-15,6 0 1 16,0-5-1-16,0-3 2 0,3-1 1 15,-1-9 16 1,1-1 8-16,-3-2-1 0,0 0-1 16,-3-3-7-16,-3-3-1 15,-3-2-6-15,-3-3 1 16,-3 0-7-16,-3 0-1 0,0 0-4 16,-3 0-3-16,-6 1-1 15,0-1 0-15,1 2-15 16,2-1-5-16,0-1-23 15,3-3-8-15,0 1-28 16,3 2-13 0,3-3-43-1,6-2-59-15,3-8 66 16</inkml:trace>
  <inkml:trace contextRef="#ctx0" brushRef="#br1" timeOffset="254206.9397">20900 3680 348 0,'9'24'132'0,"-6"3"-72"0,0 12-44 16,0-7 35-16,3 5-27 0,0 8-5 15,0-3-12 1,0 1-3-16,0-1-2 0,0 0 1 0,0-7 2 16,-3-6-29-16,-3-5-13 15,-3-6-43 1,-3-7-17-16,-3-6-33 15,-3-5-26 1,-3-3 68-16</inkml:trace>
  <inkml:trace contextRef="#ctx0" brushRef="#br1" timeOffset="254660.6411">20793 4088 220 0,'-9'-13'85'0,"6"-1"-46"0,3 6-4 16,0 6 32-16,3-1-19 0,0-2-5 15,3 2-5-15,3 3-3 0,6 0-18 16,-3 0-6-16,12 3-3 0,-1 2-2 15,1 0-1-15,6-2-3 0,3 0-2 16,0-1 1-16,-7 1 1 31,1-3 1-31,-3 0 1 0,-3 0 13 0,-6 0 6 16,-3 0 0 0,-4-3 0-16,-2 3-6 15,-6 0 0-15,0 3-6 0,-3 2 1 16,0 3-5-16,-5 3-2 15,-1 5 0-15,0 2-1 32,3 1-5-32,3-1 1 0,0 1 0 15,9-3 0-15,0-3 0 16,6-3 2-16,2-2 5 16,1-5 6-16,0-3 6 15,0-5 5-15,-3-6-3 16,-3-2-1-16,-3-3-9 15,-3-2-4-15,-3-1-4 0,-6 1-3 16,0-1-13-16,-3-2-4 16,-3 2-15-16,0 1-8 15,-3-1-27-15,3 6-10 16,1 2-36-16,2 6-14 16,3 3-36-16</inkml:trace>
  <inkml:trace contextRef="#ctx0" brushRef="#br1" timeOffset="255692.085">21210 4223 400 0,'-3'5'151'0,"3"-2"-82"0,0-3-52 16,0 0 36-16,6 0-19 15,0-3-5-15,0-2-10 0,0-3-4 16,3 0-9-16,0-3 3 0,-1 3 3 16,1 0-4-16,-3 3 0 15,0 0-4-15,0 5-1 16,0 2-1-16,0 4-2 15,3 2-2-15,0 0 1 16,0-3 1 0,3 0 0-16,0 1 0 0,0-4 0 15,3-2 2-15,-1-2 1 16,1-1 1 0,0 0 2-16,0-2-3 0,0 0 0 15,3-1-1-15,0 4-2 16,0-1 3-16,-4 0 0 15,1-2-1-15,0 0-2 0,0 0 1 16,-3-3 1-16,-3 0-1 16,-3 0 2-16,-6 0-2 15,0 0 2-15,-6 3-2 16,-3 2-1-16,-3 3-2 16,3 3 1-16,-3 2-1 15,3 5 0 1,3 6 0-16,3 3-2 15,3-1 0-15,6 9 3 16,3-3-2-16,0-3 1 16,6-5 2-16,0 0 0 15,3-3-5-15,0-3 1 16,0-4 0-16,-4-4 2 16,1-7 3-16,0 0 2 0,-3-6 1 0,-3-2 0 15,0 0-2-15,0-3-2 16,-3-3 1-1,0-2-1-15,3-3 0 0,-3 3 2 16,0 0-1 0,0 5-1-16,0 0 5 0,0 3 1 15,2 2-2-15,1-2-3 0,3 3-3 16,3 2 1-16,3-3-1 16,0 3 0-16,0-2-3 15,6 7-1-15,-1 3-15 16,-2-3-4-16,3 1-9 15,-6 2-4-15,-6 0 18 32,-3 0 9-32,-9 2 21 15,-3 4 17-15,-6-1 11 16,-3 5-5-16,0-4-2 16,3 2-9-16,-3 0-3 15,9 0-9-15,3 2-4 16,6 3-1-16,6 3-1 15,3 3-2-15,-3-1 1 0,3 1-2 0,-3 2-1 16,0 5 3-16,-7-2 2 16,-2-3-7-1,-6 1 0-15,-5-4-11 0,-4-2-2 16,-9 0-19 0,-9-3-5-16,-15 0-64 0,-5 1-25 15,-16-4-68 1</inkml:trace>
  <inkml:trace contextRef="#ctx0" brushRef="#br1" timeOffset="256091.9262">19329 4614 368 0,'-9'-2'137'0,"12"-1"-74"0,3 0-32 16,3 1 40-16,5-1-23 15,7 0-5-15,21-2-12 0,18 3-3 16,23 4-15-16,30 1-3 16,24 5 0-16,12 0-4 15,11 2-1-15,7 4 4 0,21-1 4 16,-1-3-1-1,7 1 1-15,-10 5-3 0,-14-8 1 32,-9-6-2-32,-24 1 0 0,-21-3-3 15,-18-3 1-15,-21 1-2 16,-5-1 0-16,-19-2-3 16,-8-1-2-16,-12 1-17 15,-7 0-6-15,-8 0-11 16,-9-1-4-16,-6 1-70 15,-9 0-31-15,-6-1-67 16</inkml:trace>
</inkml:ink>
</file>

<file path=ppt/ink/ink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27:28.463"/>
    </inkml:context>
    <inkml:brush xml:id="br0">
      <inkml:brushProperty name="width" value="0.05292" units="cm"/>
      <inkml:brushProperty name="height" value="0.05292" units="cm"/>
      <inkml:brushProperty name="color" value="#00B050"/>
    </inkml:brush>
  </inkml:definitions>
  <inkml:trace contextRef="#ctx0" brushRef="#br0">20293 431 684 0,'30'-2'8'0,"-21"2"7"16,3 0-5-16,6-6 8 0,8-2-12 16,-2-2-4-16,3 2-1 15,3 0-1-15,-4-3 0 0,1 11 4 16,-3 6 5-16,-3-1-5 15,0-2 0-15,0-3-2 16,-4 0 1-16,4-3 0 0,0-2 3 31,3-1-1-31,-6-2 2 0,-3 8-4 16,0 0-2-16,-1 6-49 16,1 2-20-16,0 13-138 15</inkml:trace>
  <inkml:trace contextRef="#ctx0" brushRef="#br0" timeOffset="55992.4049">9929 6189 288 0,'-6'0'110'0,"9"5"-60"0,3-2-21 0,0-1 33 16,6-2-6-16,5-2 2 16,1-1-16-16,0 0-5 15,18-7-21-15,20-14-8 0,-20 5-3 31,0 3-1-31,8-5 0 0,-5 3 0 16,3-3 0-16,11-8-33 16,-8 2-15-16,-12 6-38 15,-12 2-15-15,-9 6-70 16,-12 5-33 0,-9 3 103-16</inkml:trace>
  <inkml:trace contextRef="#ctx0" brushRef="#br0" timeOffset="56323.7618">9938 6170 312 0,'-33'32'115'0,"27"-16"-62"0,0 5-33 0,6-11 32 15,0 1-8-15,3-3-1 16,3 0-9 0,0-3-4-16,12 3-16 15,-3 0 2-15,8 3 4 0,-2-1-7 16,15 9 0-16,-6-1-7 0,5 9-2 15,-5-6 0-15,0 11 2 16,9 15 3-16,-21-18 5 16,-1-2-2-16,-8 2 1 15,0-5 1-15,-12 2 2 0,-12 6-5 16,-5-6-1-16,-4-7-4 16,0-6-1-16,-3-5-1 15,6-5 0-15,3-6-16 16,7-5-6-16,2 0-31 15,9 0-13-15,0 3-48 16,12-3-17-16,-4 0-54 16</inkml:trace>
  <inkml:trace contextRef="#ctx0" brushRef="#br0" timeOffset="56624.2492">10646 6776 404 0,'-12'-8'151'0,"12"8"-82"0,-12-16-34 0,12 14 43 15,-3-9-29 1,0-13-8-16,0-10-20 0,3-14-6 16,3 8-9-16,0 6-2 0,6-14 0 15,9-28-5-15,6 4 1 0,-3-2-2 16,-6 34 0-16,-4 6-3 15,7 2-1-15,6-7-19 16,0 10-7-16,0 10-23 16,-9 11-8-16,-3 0-23 15,-4 19-9-15,-2-1-44 32,-6 9-43-32,0-3 73 15</inkml:trace>
  <inkml:trace contextRef="#ctx0" brushRef="#br0" timeOffset="57077.6779">10536 6366 264 0,'-48'10'101'0,"48"-10"-54"0,-18 11-22 0,15-8 33 15,0 2-16-15,0-2-3 0,6 2-12 16,0 0-3-16,6 1-13 16,0-1 0-16,12 0 2 0,-3 0 2 15,15 1 0-15,-6-1-3 0,5 0 0 16,-5 1-7-16,6 1-1 15,-3-1 0-15,-4 4 0 16,-2-2 0-16,-6 8 2 0,-3-3-3 16,-12 9 0-16,0-7 5 15,-6 9 3-15,-3 11-6 16,0-4-3-16,0-1 1 16,3-4 0-16,3-2-4 15,6-3-1-15,3-5 7 31,3-8 6-31,-3 0 6 0,9-8 4 16,-3 0-2-16,2-6 0 16,4-4-1-16,-9-1-2 15,0 1-4-15,-6-9-2 16,0 3-9-16,-6-10 0 16,-3-14-3-16,-3 6 0 15,0 5-7-15,0 10-2 0,0 3-14 16,0 3-4-16,-3-6-25 15,3 6-8-15,3 3-46 16,3 2-19-16,0 2-43 16</inkml:trace>
  <inkml:trace contextRef="#ctx0" brushRef="#br0" timeOffset="57593.0186">11072 6215 340 0,'0'-3'126'0,"0"3"-68"0,3 22-37 16,0-17 35-16,-3 8-15 16,0-2-3-16,0 15-20 15,0 22-9-15,3-9-5 0,-3-7-4 0,6 11 3 16,0 17-9-16,2-9-3 16,1-6-33-16,0-6-15 15,0-7-10-15,6-5-2 16,-3-6-8-16,0-11-40 31,3-4-2-31,-3-1 30 0,0-8 227 47,-9-7-33-47,0 2-1 0,-9 5-44 16,0 0-21-16,-6 6-17 0,-3 5-4 15,3 0-10-15,0 3-3 0,6 2 1 31,3 0-5-31,3 0-1 16,3 3 0-16,9-8 2 0,3-5-10 16,0-6-2-16,3-5 0 15,2-8 4-15,1-8 5 16,0-5 5-16,0-8-1 16,-3-21-2-16,-3-8 19 15,-3 2 9-15,-3 1 3 0,-3 7 3 16,-3 6-13-16,-3 2-5 15,-3 9-17-15,0 2-7 16,0 5-46-16,0-2-20 16,-3-1-75-1,0 1-59-15,-12-1 83 16</inkml:trace>
  <inkml:trace contextRef="#ctx0" brushRef="#br0" timeOffset="60226.2519">7018 9861 252 0,'-3'0'93'0,"3"0"-50"0,3 0-30 15,-3 0 22-15,3-5-5 16,6-1 0-16,-1-7-2 15,10-5 0-15,0-9-15 0,9-18 10 16,15-16 4 0,14-10 1-16,13-14 3 0,5-10-6 15,9-13-3 1,13-1-8-16,8-10-4 0,0-8-3 16,15 0-2-16,6-5-1 15,0-11 0-15,6 5-5 16,6 1 1-16,0-4 2 15,-6 9 1-15,-3 10 5 0,-9 11 3 16,-9 6 0-16,-47 44 1 16,-10 10-2-16,16-9-1 15,-10 9-3-15,10-4 1 16,-13 7-4-16,13-2 0 16,-13 7-1-16,1-7 1 15,-10 11 0-15,-2 1 1 0,-6 7 0 16,-4 4 0-16,-5 3-2 15,-3 3-2-15,-6 5 3 16,-3 3 0-16,-3 0-1 0,-4 2 1 16,-2 3-2-16,-3 0-1 15,0 3 1-15,-3 0-1 32,0 0 0-32,0-1 0 15,0 4 0-15,-3-4 2 16,0 1-1-16,0 0-1 0,0 0-2 15,0-1 1-15,0 4-8 16,0-1-4-16,0 0-24 16,0 1-11-16,0-1-55 15,-3 6-21-15,0-3-61 16</inkml:trace>
  <inkml:trace contextRef="#ctx0" brushRef="#br0" timeOffset="75042.2567">5639 11904 216 0,'-8'-6'82'0,"8"-2"-44"0,-3 11-33 16,3-3 17-16,0 0-8 16,0 0 2-1,0 0 6-15,0 0 6 16,0 0-15-16,0 0 15 0,3 3 8 15,-3 2-4-15,0 6-1 16,-3 4-6-16,0 9-2 16,-3 5-6-16,-3 22 0 0,-3 12-6 15,0 16-1-15,-3 17-6 16,0 18-1-16,0 13 1 0,-3 13 2 16,1 8 6-16,5-53 2 15,3-15 1-15,-6 44 1 16,3-18-6-16,-3 39-2 15,0-23 0-15,3 31 2 16,0-20-7-16,6 15-2 16,0-21-1-1,9 24 2-15,-3-27-3 16,9 8-2-16,-3-21 4 16,6 9 1-16,0-20 0 15,3-5-2-15,-3-13 1 16,3-2 1-16,-3-9-1 15,3-7-1-15,-4-11 1 16,1-6-1-16,-3-7-3 0,0-6 2 16,0-5 3-16,0-5 1 15,-3-3-1-15,3-5-2 16,-3-3 1-16,0-5-1 0,0 3 0 16,0-6 0-16,-3 1-18 15,3-4-8-15,0 1-52 16,0-3-23-16,-3 0-88 15</inkml:trace>
  <inkml:trace contextRef="#ctx0" brushRef="#br0" timeOffset="93523.1344">5151 9493 184 0,'-18'-5'71'0,"12"8"-38"0,1-1-19 0,-1 1 20 0,0 2-11 16,3 6-3-16,6 5-3 15,0 5 2-15,3 11-11 16,0 10 13-16,2 8 6 0,1 19 3 16,3 10 2-16,0 14-4 0,3 13-3 15,3 10-9-15,-3 1-3 16,3-1-1-16,-9-39 0 15,0-8 2-15,5 13 2 16,-2-11-5-16,6 14 1 16,-3-14-3-16,6 16 2 15,-3-10-2-15,3 3 0 0,-4-12-1 16,1 4 0-16,-3-11 2 16,6-3 4-16,-6-11-2 15,0 1 1-15,-3-8-5 16,0-6-3-16,-3-5 2 15,2-2 0-15,-2-3-3 0,0-3-3 32,0-5 0-32,0-3-1 15,-3 0 2-15,0-2 1 16,0-3-1-16,-3-1 1 0,0-1-26 16,3-4-12-16,-3 1-73 15,3-6-29-15,3-15-47 16</inkml:trace>
  <inkml:trace contextRef="#ctx0" brushRef="#br0" timeOffset="94101.3064">5592 11655 228 0,'-27'-3'85'0,"15"6"-46"0,-9 0-17 0,18-1 26 0</inkml:trace>
  <inkml:trace contextRef="#ctx0" brushRef="#br0" timeOffset="94486.4933">5532 11668 473 0,'12'5'40'0,"0"1"-22"0,3 2 7 0,6-3 2 15,3 3 3-15,2-3 2 16,7 0-6-16,12-2-2 16,14 0-9-16,13-1-2 15,5-2-1-15,10 0 0 16,17-2-4-16,12 2 0 16,-6-3-5-16,15 3-2 0,9 0 4 15,-12 0 4-15,3 0-3 16,0 0-1-16,-3 3 2 15,-51-1 0-15,-11 1-3 16,20 2-1-16,-11-2 3 0,8 5 3 16,39 3-2-1,-50-6 1-15,-10 0-3 0,4 3 2 16,-7-3 0-16,4 3 3 16,-9-2-3-16,2-1 1 15,-5 0-3-15,-3 0 2 0,-7-2-4 16,-2 0 0-16,-6-1 1 15,0-2 0-15,-7 0-2 32,-2 0 1-32,-3 0-29 0,-6-5-11 15,-3 2-79-15,-9 1-32 16,0-1-54 0</inkml:trace>
  <inkml:trace contextRef="#ctx0" brushRef="#br0" timeOffset="95371.4482">5613 11710 212 0,'6'-13'79'0,"-3"8"-42"0,0 0-17 16,0 2 24-16,0 0-2 15,0 3-1-15,-3 0-14 0,0 0-4 16,-3 8-13-16,-6 6 5 0,0 7 4 16,-9 5 1-16,-6 14 3 15,-9 10-2-15,-5 6 2 16,-7 10 0-16,-3 13 1 16,-2 9-2-16,-10-1-2 15,-5 5-2 1,-7 4-1-16,1 2-1 15,11-1 0-15,4-7-2 16,-1 6-1-16,7-6-3 16,2-6-1-16,6-4-5 15,7-6-1-15,2-11 1 16,6-7 0-16,3-6 2 16,0-5 1-16,7-3 1 0,2-5 0 0,3-5-2 15,3-5-1 1,0-6-1-16,3-5 0 0,0-3-2 15,3-2-2-15,0-6 3 16,0 0 0-16,0-2-4 16,0-3 1-16,0-3-16 15,0-2-6-15,0 0-71 0,0-1-29 16,0 4-96 0</inkml:trace>
  <inkml:trace contextRef="#ctx0" brushRef="#br0" timeOffset="96772.0854">5336 15759 300 0,'-15'2'112'0,"12"1"-60"0,3-3-39 0,0 0 30 15,0 0-17-15,6 0-5 16,6-3-10-16,3 3-3 16,9 0-4-16,-1 3-3 0,4 2 0 0,0 6 1 15,-6 2 3-15,-6 3 9 16,-6 8 3-16,-6-1 11 15,-9 4 5-15,-9-1 2 0,-6 1 4 16,0 2-11-16,-3-3-4 16,3-4-12-16,7-4-3 15,2-2-7-15,6 0-2 16,9 0-5-16,9 0-1 16,5-1 3-16,4 7 3 15,3 1 1 1,-6 1-1-16,-3 0 3 15,-6 0 2-15,-6 0 7 16,-6 0 2-16,-9-1 1 16,-9-1 4-16,-6-4-9 15,3-2-3-15,4-6-4 16,-1-2 0-16,0-5-13 16,0-3-3-16,6-5-54 0,6-11-20 15,15-3-104 1,9-7-81-16,6-1 107 15</inkml:trace>
  <inkml:trace contextRef="#ctx0" brushRef="#br0" timeOffset="97088.1433">6006 16359 328 0,'-24'8'123'0,"15"-5"-66"0,3-3-20 0,3 0 41 32,0-3-15-32,-3-10-4 0,-3 0-22 15,-3-6-11-15,0-10-15 16,0-11-5-16,6 1 0 0,3-6-3 16,6 0 0-16,6-3-3 15,3 0-3-15,3 9 2 16,3-1 0-16,3 8 1 15,0 1 0-15,-1 4-25 0,1 6-8 16,0 8-32-16,-6 5-11 16,-3 3-31-16,-9 15-10 0,-6 6-25 31</inkml:trace>
  <inkml:trace contextRef="#ctx0" brushRef="#br0" timeOffset="97540.7904">5738 16105 280 0,'-48'13'104'0,"36"-5"-56"0,0 3-30 0,9-6 31 16,3 3-23-16,6-3-6 0,6 3-8 16,3-2-1-16,3-1-6 15,9-2 1-15,8-1 1 0,7 1-1 16,3 2 1 0,-1 1-4-16,-2 1 0 0,-9 1 1 15,-3 0 0-15,-7 3 2 16,-8 2 1-16,-3 3 8 15,-6 3 4-15,-6 2 0 16,0-3-2-16,-3 3-5 16,0-2-2-16,0-3-9 15,3-3 0 1,6-2-1-16,3-6 2 16,3 3-3-16,0-8-2 15,0-3 6-15,3-5 5 16,0-2 7-16,-4-4 3 15,-2-4 2-15,0-1 0 0,-3-2-5 16,-3 3-1-16,-3-3-4 16,0-1-1-16,-6 4-5 0,0-1-3 15,0 3 0-15,0 1 1 16,0-1-17-16,1 2-6 16,2 4-34-16,0-3-13 15,3 7-30-15,3-4-11 16,0-1-46-1,8-2-27-15,1-3 88 0</inkml:trace>
  <inkml:trace contextRef="#ctx0" brushRef="#br0" timeOffset="97740.8674">6315 15812 312 0,'0'0'115'0,"-3"7"-62"0,0 12-20 15,3-1 36 1,-3 1-21-16,0 5-5 15,0 8-16-15,0 2-8 16,3 8-10-16,0-2-6 0,6 8 0 16,0-3-7-16,3 0-1 15,3-3-53-15,0-5-24 0,3-5-53 16,12-3-23-16,-1-8 36 16</inkml:trace>
  <inkml:trace contextRef="#ctx0" brushRef="#br0" timeOffset="97972.7119">6580 16298 280 0,'-15'-5'107'0,"9"5"-58"0,-9-11-24 0,9 11 31 15,0 6-17 1,-2-1-2-16,-4 3-18 16,-3 5-4-16,6-2-9 15,3 2-4-15,3 0 1 0,6 3-7 16,3 0 1-16,3 0-1 15,6-3 2-15,-1-2-26 16,4-3-8-16,0 0-6 16,3-11 0-16,0-8-8 0,-3 3-1 15,0-13-36 1,-1-11-45-16,-2-5 41 16</inkml:trace>
  <inkml:trace contextRef="#ctx0" brushRef="#br0" timeOffset="98157.0122">6684 15804 384 0,'-9'5'143'0,"6"5"-78"0,0 33-47 0,3-25 36 16,0 6-12-16,-3 13 0 15,0 8-20-15,3 8-5 16,0 5-11-16,3 0-4 0,3-2 1 16,0-6-13-16,0-10-3 31,3 5-51-31,0-11-21 0,0-7-110 15</inkml:trace>
  <inkml:trace contextRef="#ctx0" brushRef="#br0" timeOffset="107479.2159">5250 9276 192 0,'0'0'71'0,"0"-2"-38"0,14-1-19 0,-8 3 20 0,3-5-6 16,0-3 0 0,6-8 0-16,9-8 0 0,12-8-15 15,14-13 10-15,16-5 4 0,-1-5-3 16,13-17-2-16,8-5-6 16,9-5 0-1,-3 3 0-15,-2 2-1 16,2 3-1-16,-3 3-1 15,1 5 1-15,-13 2 2 16,-12 9-7-16,-8 7-1 16,-9 6-2-16,-7 7 1 15,-5 3-2-15,0 6 0 16,-3-1-3-16,-4 6 1 0,1 3 0 16,-3 2 1-16,-3 3 0 0,-1-1 0 15,-5 4 4-15,-3 2 5 16,-3 0-5-1,0 3-2-15,-3-1-6 16,-3 4 0-16,0-1-7 16,-3 0-3-16,6 1-98 0,3 2-62 15,3 0-70 1,2 0 93 0</inkml:trace>
  <inkml:trace contextRef="#ctx0" brushRef="#br0" timeOffset="108264.4993">7131 7996 200 0,'-6'0'77'0,"6"2"-42"0,0 4-30 0,0-6 19 15,6 8-4-15,3 2 0 16,6 1-6-16,5-1-1 16,10 6-8-16,9 8 8 0,5 8 4 0,10 5-5 15,-3 10 1-15,-1-2-2 16,7 0 1-16,5 3 2 16,7 0 2-16,5 5 2 15,-2 5 1-15,2-3 3 16,6 4 3-16,7-1-7 0,2-3 0 31,-6-2-5-31,-5-5 0 0,2 2-1 16,3 3 0-16,1 0-4 15,-1 0 0-15,-8-5-3 16,-13-1 2-16,-5-7-2 16,-1-3 2-16,-2-3-2 15,-7-5 2-15,-5-5-4 16,-6-3 0-16,-6-5 3 0,-7-3 1 15,-5-2-1-15,0-8 1 16,-6 2 0 0,0-2-3-16,-6-1-1 15,-6-2-17-15,0 0-5 16,0 0-33-16,-3 3-14 16,-3 5-34-1,0 0-14-15,3 0-32 16</inkml:trace>
  <inkml:trace contextRef="#ctx0" brushRef="#br0" timeOffset="108848.6994">9095 9509 180 0,'-3'0'68'0,"0"3"-36"0,0 2-20 15,3 0 19-15,-3 1-3 16,-3 4 3-16,0 6 3 16,-2 8 3-16,-4 5-20 0,-3 5 4 0,0 6 2 15,-3 10-10-15,0 11-2 16,-6 11-7-16,-2 4-1 16,-7 6 1-16,-6 6 2 15,-6 4 14-15,1 4 7 16,-4 1-11-16,4 1-7 31,2-2-5-31,6 2-4 0,-3-6 1 16,10-7 1-16,2-8 5 15,0-9 4-15,6-4-2 0,0-3 2 16,4-8-2-16,-1-8 0 16,3-6-1-1,3-2 0-15,0-5 2 0,0-8 1 16,3 2 1-16,0-5 2 0,3-5-5 15,0 0-3-15,-3-3-3 16,0 1-3-16,4-1 3 16,-1 0 0-1,-3-2-1-15,3-3-2 0,0 0-2 16,-3 5 1-16,3-3 1 16,-3 4 0-1,0-4 2-15,0 3 1 16,0-2-4-16,3-3 1 15,0 0-5-15,0 0-1 16,0-3-17-16,3 0-8 16,0 1-21-16,3-1-7 15,0 0-18-15,0 1-6 16,0-1-61-16</inkml:trace>
  <inkml:trace contextRef="#ctx0" brushRef="#br0" timeOffset="112422.9048">6976 11927 104 0,'-3'3'38'0,"3"-6"-20"0,0 11-4 15,0-5 15-15,0-3-1 16,0 0 1-16,0 3-1 0,0-3 0 16,0 2-15-16,0-2 3 0,0 3 2 15,0-3-6-15,0 8 7 16,3 2-4-16,0-2-6 16,3 11-3-16,0-3-1 15,9 23-1-15,-3-7 0 16,5 37 2-1,-2-11-3-15,12 37 0 16,24 93 1-16,-1-5 0 16,10 2-2-16,-1 11-2 15,-2 0 20-15,-3-3 9 16,-7 5-1-16,4-7 0 16,8 2-15-16,1-11-8 15,8 1-3-15,1 0-2 0,-1-19 8 16,-5-11 7-16,5-7 2 15,1-3-1-15,2-16-2 16,-5-8-1-16,-7-14-1 16,-2-9 0-16,-10-9-6 15,-5-2-2-15,-6-17 0 16,-4-9 0-16,-5-4 0 0,-6-15 0 16,-3-11-11-16,-12-13-43 15,-6-11-12 1,-3-15-58-16,-3-14-23 0,-15-3 14 15</inkml:trace>
  <inkml:trace contextRef="#ctx0" brushRef="#br0" timeOffset="113054.3411">6836 12332 152 0,'0'-2'57'0,"0"2"-30"0,0 15-7 0,0-9 19 16,3 4-6-16,-3-2-2 15,3 0 2-15,0-2 2 16,0-9-19-16,0 0 4 0,0-13 3 0,0 3-1 16,3-19-1-16,0 3 0 15,6-8 1-15,-3 5-6 16,3-5 1-16,-4 6-4 15,4-1 2-15,-3 3-4 16,3 5 1-16,-3 3-5 16,6 8-2-1,-3 2 6-15,6 16 3 16,0-2-3-16,-3 13 1 16,-1-3-7-16,4 14-1 15,-3-6-2-15,3 5 1 0,0-5-22 16,6 0-7-16,8 1-69 15,-2-6-27-15,9-9-39 16</inkml:trace>
  <inkml:trace contextRef="#ctx0" brushRef="#br0" timeOffset="114020.2481">8741 15986 268 0,'-18'-3'101'0,"30"1"-54"0,0-9-37 0,-6 6 23 15,3 0-14-15,3-1-1 16,3-2-8-16,6 3-4 16,2 0-3-16,-2 5 0 0,-3 5 0 15,-3 3 7-15,0 5 4 0,-6 14 6 16,-3-1 2-16,-6 11-7 15,-6 8-2-15,-3 0 2 16,-6 0 0-16,-6-2-2 16,-3-1 2-16,0-8 5 15,1-5 4-15,2-5-1 16,3-5-2-16,3-6-9 0,3-5-3 16,6 0-5-16,3-6-3 15,3-2-3-15,9-2-1 16,6-6 2-16,6 8 0 15,3-5 1-15,2 2 0 0,-2 3 0 16,-3 0 0-16,3 0 0 31,0 3 2-31,0-1-1 0,-1 1 2 16,1 5-31-16,0-3-13 16,0 3-56-16,-3-3-24 15,5 6-48 1</inkml:trace>
  <inkml:trace contextRef="#ctx0" brushRef="#br0" timeOffset="114286.9875">9316 16470 392 0,'-9'-8'148'0,"3"-2"-80"0,-3-6-51 15,3 0 38-15,0-5-18 16,-3-8-3-1,-3-21-18-15,0-9-7 16,3 1-6-16,3-3-3 0,3 3 1 16,3 5-1-16,6 3 0 0,0 2 0 15,3 9 2 1,3 7-28-16,3 5-9 0,6 9-29 16,-1 7-10-16,-2 9-12 15,0 4-1-15,0 11-13 16,-9 11-39-16,-3 3 40 15</inkml:trace>
  <inkml:trace contextRef="#ctx0" brushRef="#br0" timeOffset="114787.3828">9155 16195 248 0,'-48'35'93'0,"36"-25"-50"0,0 1-28 16,9-6 26-16,3 0-22 15,3 1-7-15,6-4-8 0,3 1-1 0,9 0-2 16,6-3-1-16,3-3 3 0,2 0-2 15,4-2-1-15,-3 2 1 16,-3-2-1-16,-1 5 0 31,4 0 2-31,-6 0 10 0,0 0 4 16,-7 8 4-16,-2-3 2 16,-6 1-1-16,-3 7-1 0,-6-3-4 15,0 6-2-15,-3-3-6 16,3 1 0-1,3 4-5-15,0-7-4 16,3-1-2-16,3-4 2 16,3-6 2-16,0 0-2 0,-1-3-2 15,4-2 2-15,-3-3 0 16,0 0 9-16,-3 0 7 16,-3 0-3-16,0 0 1 15,-3-3-4-15,-3-2 2 16,0 5-6-1,-3-5-3-15,-3-3-1 16,0 0 1-16,-3-2-1 16,0-1 2-16,-3 3-2 15,3 3 2-15,-3 0-2 16,3 2-1-16,0-2-2 16,0 8 1-16,0-3-21 15,3 5-8-15,0 1-31 0,3-1-14 16,0-2-20-16,0 5-6 15</inkml:trace>
  <inkml:trace contextRef="#ctx0" brushRef="#br0" timeOffset="115119.4731">9750 15856 364 0,'-9'6'134'0,"6"10"-72"0,3 2-55 16,0-5 31-16,0 11-4 15,0 3 4-15,3 7-17 16,-3 11-4-16,3 5-11 15,3-2-4-15,3 0 1 0,0-3 0 16,0 0 1-16,3-8-18 0,0-8-7 16,0-3-45-16,0-7-20 15,2-6-32-15,1-3-14 0,3-7 16 16</inkml:trace>
  <inkml:trace contextRef="#ctx0" brushRef="#br0" timeOffset="115419.7104">10083 16243 328 0,'-35'-6'123'0,"29"9"-66"0,-9 0-40 0,9 2 33 16,-3 0-13-16,0-2-1 15,-3 8-16-15,0-1-5 0,3 1-9 16,0 7-4-16,3-2 1 0,6-3-2 15,0 1-1-15,6 1-2 16,0-1-1-16,3-6 2 16,3 5 0-16,0-5 1 15,0-3 0-15,3-5-14 16,0-3-3-16,3-2-15 0,0-5-8 31,2-6-22-31,-2-8-9 16,0 3-22-16,-6-11-6 0,6 3 2 15</inkml:trace>
  <inkml:trace contextRef="#ctx0" brushRef="#br0" timeOffset="115625.5204">10152 15812 272 0,'-15'0'104'0,"9"5"-56"0,3 3-23 15,3 2 31-15,0 4-8 16,-6 4-1-16,6 9-4 15,3 7-3-15,0 0-21 16,3 17-3-16,0 2 1 0,6-3-11 0,-3-3-4 0,3-2 1 16,0-2 2-16,0-6-11 15,-3-5-3-15,-1-3-56 16,1-6-21-16,0-4-98 16</inkml:trace>
  <inkml:trace contextRef="#ctx0" brushRef="#br0" timeOffset="147987.0743">4431 5212 380 0,'-9'-26'143'0,"9"26"-78"0,-3 18-43 16,3-7 37-16,0 5-16 16,0 5-2-16,0 5-17 15,3 1-5-15,3 7-11 0,0 9-1 0,3 4 3 16,0-4-6-16,3 2 0 15,0-6-4-15,0 1-1 16,-4-8-1-16,1-1-2 16,0-7-48-16,0-3-20 15,0-5-59-15,0-2-22 32,3-9-1-32</inkml:trace>
  <inkml:trace contextRef="#ctx0" brushRef="#br0" timeOffset="148434.4374">4857 5294 280 0,'-15'3'107'0,"6"5"-58"15,-9 13-24-15,15-8 33 0,-6 3-9 16,3-3 1-16,-3 19-22 15,3 8-9-15,0 0-11 32,6 2-6-32,6 0 1 0,3-5-2 0,3-5 2 15,3-6-2-15,3-4 2 16,6-7 0-16,2-1 1 16,4-6-18-16,0-6-7 15,0-4-23-15,-1-4-10 16,-2-2-7-16,-6-5 0 15,-6-8 10-15,-3 0 5 0,-9-3 20 16,-3 0 11-16,-6 0 20 16,0 1 11-16,-3-1 28 15,-3 3 14-15,-3 2 3 16,-3 1 2-16,3 2-10 0,1 2-5 16,2 1-23-16,0 0-10 31,3 5-12-31,6 3-4 15,3 0-42-15,0 5-17 16,3 2-31-16,3 1-13 0,0 2-30 16</inkml:trace>
  <inkml:trace contextRef="#ctx0" brushRef="#br0" timeOffset="149387.9645">4779 5212 200 0,'-3'-10'74'0,"0"-4"-40"0,-6 7-11 16,3 7 26-16,-3 0-1 15,-2 7 4-15,-4 7-9 0,-3 2-2 16,0 5-23-16,0 8 5 0,3 0 4 15,-3 5-2-15,3 9 3 16,7 2-12-16,5 2-2 16,3 1-10-16,6-6-3 0,8-5-1 15,10-2 2-15,3-9-19 16,6-2-8-16,2-6-62 16,4-2-26-16,6-5-50 31</inkml:trace>
  <inkml:trace contextRef="#ctx0" brushRef="#br0" timeOffset="149872.8001">5303 5260 420 0,'-27'-8'159'0,"9"3"-86"0,-2 2-54 16,11 6 39-1,0-1-25-15,-3 4-7 0,3 2-13 16,3 7-6-16,0-4-4 15,9 8-3-15,6-4 1 32,6 4-1-32,0 2 2 0,6 0 1 15,2 3-1-15,7 5-2 16,0 0 5-16,-6 0 1 16,-6 1 6-16,-10 1 5 15,-8 1 0-15,-8-3 1 16,-7-2-5-16,-3-4 0 15,-3-4-6-15,-3-6 1 0,0-2-5 16,1-9-2-16,2-4-18 16,0-4-9-16,6-2-35 15,6 1-13-15,3-1-46 16,6-6-16-16,6 4-38 16</inkml:trace>
  <inkml:trace contextRef="#ctx0" brushRef="#br0" timeOffset="150272.5499">5675 5408 416 0,'-15'-5'154'0,"0"5"-84"0,-8 2-51 0,8 4 39 16,-3 2-21-16,-9 10-6 15,-3 3-16-15,4 3-7 16,2-3-5-16,9 1-3 0,9-4 1 16,9 1-1-16,6-9 2 15,6-5-1-15,5-2-1 0,4-6 1 16,3-5-1-16,-3-7 2 16,-6 1 1-16,-3 4-1 15,0-3-2-15,2-3 1 16,-2 5 1-16,-6 3-3 15,0 8 0-15,-3 0-1 0,0 8 0 32,3 8 0-32,0 0 0 15,0 5 2-15,3-2 0 16,3 2-27-16,0-3-9 16,2-5-22-16,1-2-8 0,0-14-23 15,-3-7-6-15,0-3-53 16</inkml:trace>
  <inkml:trace contextRef="#ctx0" brushRef="#br0" timeOffset="151719.707">5732 4987 332 0,'-6'19'123'0,"0"2"-66"0,9 16-38 15,0-16 32-15,0 6-11 0,0-3 0 16,0 15-12-16,0-7-5 16,3 5-13-16,3 19 5 0,-3-19 2 15,-1-6-3-15,7 1 2 16,3 8-3-16,3-11 2 16,0-8-2-16,-3-10 0 15,-3-3-7-15,6-3-2 16,-3-2-2-16,2-1-2 15,7 4 1-15,0-1-1 16,3 0 0-16,-6 0 2 0,-4-2-3 16,4 2-2-16,12-2 4 15,-3-3 3-15,-3 0-1 16,-10-3 0-16,1 1-1 0,3-9-2 16,3-10 3-16,-6 0 2 15,-9 0-2-15,-6 2 0 16,-6 3-1-16,0 3-2 15,-3-3-2-15,-9 8 1 32,3 3 1-32,0 5 2 0,-3 5-3 15,6 6 0-15,3 7-1 16,3 3-2-16,6 6 3 16,3-9 0-16,0-2-2 15,6 8 2-15,9 10-1 16,9-4 0-16,3-9-16 15,-1-8-8-15,4-2-11 0,0-9-2 16,-4-2-3-16,1-13-2 16,-6 0 16-16,-6-3 6 15,-6 0 14-15,-3-3 4 16,-6 4 4-16,-6-1 2 0,-3 3 14 16,-6 2 9-16,-3 6 1 31,0 2-1-31,0 6 0 15,0 5-1-15,3 0-16 0,3 2-4 16,6 3-5-16,0 3-3 16,9 3 5-16,3-1 3 15,0-2-1-15,3-3-2 16,0-2-16-16,3-6-7 16,-4-5-16-16,1-8-6 15,0-10-5-15,-3-6-2 0,-3-8 6 16,-3-5 2-16,-3-8-4 15,-6-8 0-15,0-16 5 16,-3 11 3-16,0 8 60 16,-3 8 26-16,-3 10 20 15,3 5 8-15,-3 12-19 0,3 9-7 16,4 12-19-16,5 12-9 16,5 9-6-16,1 7-2 15,3 3-5-15,3 3 0 16,0 2-5-16,3 3 0 0,0 0-1 15,0-3-2-15,0 1 12 32,-3-12 6-32,0-4 4 15,-4-9 4-15,1-10-3 0,0-8 0 16,0-2-3 0,0-6-1-16,-3-6-4 0,3-4 1 15,-3-3-7-15,3-3-3 16,0 0-3-16,0 3-3 15,3 2 1-15,0-4-1 0,2 4-3 16,1 3 2-16,0 6-1 16,3 2 0-16,0 2-3 15,3 6-1-15,3 3-11 16,-1 2-3-16,1 1 1 16,-3 2 1-16,0 0 6 15,-3 0 3 1,0-3 7-16,-6 3 3 15,-7-3-2-15,-5 6 1 16,-2-3 9-16,-7-1 5 16,-3 4 0-16,-6 2 0 15,3 1-6-15,0 1 0 0,3 1-7 16,3 0-3-16,3-3 1 16,6 1 2-16,0-1 0 15,9-5-1-15,0-6-2 0,3-2 1 16,3-2 3-1,0-6 1-15,0-3-1 0,-3 1-2 16,-1-1 1-16,1 3-1 16,-6 3 0-16,0 2 0 15,3 3-3-15,0 3 0 0,0 2 2 16,0 0 0-16,0 3 1 16,0 0 2-16,3 0-8 15,0-2-1-15,0-4-9 16,0-2-5-16,-1-2-20 15,4-4-7-15,0-2-18 32,0-5-7-32,-3-5-15 0,-3-4-5 15,0-15-38 1</inkml:trace>
  <inkml:trace contextRef="#ctx0" brushRef="#br0" timeOffset="151888.926">7300 5009 388 0,'-6'-8'145'0,"6"10"-78"0,-3 12-52 15,3-4 34-15,3 9-18 16,3 10-4-16,0 13-13 0,0 3-6 16,0 5-5-1,0 1-3-15,0-1 3 0,0 3 2 0,-3 5 2 16,0-16-36-16,-6 14-16 16,-6-9-48-16,-6-7-20 15,-6-5-49 1</inkml:trace>
  <inkml:trace contextRef="#ctx0" brushRef="#br0" timeOffset="152288.632">5026 5961 400 0,'107'-5'151'0,"-35"5"-82"0,41-13-43 0,-39 7 39 16,31-2-24-16,32 0-8 15,11 0-12-15,19 1-3 16,3 1-10-16,-7-2 4 0,-8 0 1 15,-9 0-2-15,-24 6-1 32,-15-4-2-32,-9 1 0 0,-11 0-4 15,-13 2-1-15,-14 1 1 16,-16-1 2-16,-8 3-3 16,-12 0 0-16,-9 0-28 15,-9 0-10-15,-12 3-71 16,-3 2-31-16,-3 5-68 15</inkml:trace>
  <inkml:trace contextRef="#ctx0" brushRef="#br0" timeOffset="389070.7886">16933 4043 384 0,'-15'8'145'15,"24"-8"-78"-15,0 8-41 16,-7 2 42-16,1 9-20 16,-3 13-3-16,3 5-15 15,0 5-6-15,0 6-14 16,0-3-2-16,3-6-1 0,-3-2-3 16,0 0-1-16,0 0-3 0,3-2-1 15,-3-1 3-15,-3-5 1 16,3-2-12-16,-3-6-7 15,0-5-29-15,0-6-11 0,0-4-57 16,-3-12-23-16,3-4-36 16</inkml:trace>
  <inkml:trace contextRef="#ctx0" brushRef="#br0" timeOffset="389470.6399">16480 3778 348 0,'-12'-34'129'0,"24"15"-70"0,6-7-38 0,-9 15 33 0,6 1-20 0,3 2-7 31,5 2-16-31,16 4-10 16,0 4-1-16,17 14 0 15,4 6 0-15,8 17 6 0,-2 6-3 0,8 11 19 16,-5-3-13-16,-1 15 23 16,-8-4-18-16,-13 18 17 15,-8-11-17-15,-21 6 19 16,-9-11-19-16,-21 6 9 16,-6-9-14-16,-18 6 4 15,4-11-8-15,-16-5 0 16,9-8-3-16,-11-8-15 31,8-8 7-31,-9-8-10 0,4-10-38 0,5-6-17 16,6-2-67-16,10-6-27 15,5-7-3-15,12-1-1 16</inkml:trace>
  <inkml:trace contextRef="#ctx0" brushRef="#br0" timeOffset="389992.1363">17528 4408 304 0,'-6'0'115'0,"0"8"-62"0,0 2-13 15,0-2 41-15,0 3-19 16,-6 0 10-16,3 4-41 0,-6 12 0 16,3 7-19-16,-2 11 0 15,5 3-8-15,0 2 0 16,6-2-2-16,6-3-2 15,3-6 1-15,3 1 1 16,5-5-1-16,4-4 2 16,0-2-2-16,3-5 4 15,0-8-3-15,0-11 1 16,3 1-1-16,-1-12 5 16,-2 4-4-16,-6-9 8 15,-3-2-7-15,-9 0 8 0,-3 2-8 16,-12 1 5-16,3 2-5 0,-9 2-4 31,0 4-1-31,-8 4-1 16,-1 1-6-16,3 2-2 0,0 3-28 15,9 0-13 1,-3 5 27-16,4 9-85 0,8-1-35 0,6 3-34 16</inkml:trace>
  <inkml:trace contextRef="#ctx0" brushRef="#br0" timeOffset="395961.3231">23112 17039 204 0,'-18'13'77'0,"21"-2"-42"0,9 5-127 15,-3-11-27-15</inkml:trace>
</inkml:ink>
</file>

<file path=ppt/ink/ink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34:39.857"/>
    </inkml:context>
    <inkml:brush xml:id="br0">
      <inkml:brushProperty name="width" value="0.05292" units="cm"/>
      <inkml:brushProperty name="height" value="0.05292" units="cm"/>
      <inkml:brushProperty name="color" value="#00B050"/>
    </inkml:brush>
  </inkml:definitions>
  <inkml:trace contextRef="#ctx0" brushRef="#br0">4464 5099 184 0,'-3'13'71'0,"3"-3"-38"0,0 4-21 0,0 7 21 32,0 0-2-32,0 3 2 0,0-3-7 15,0-3-4-15,0 14-12 16,0-5 7-16,0 12 3 0,0-4 1 16,-3 18-1-16,3-11-4 15,-3 11 0-15,0-8-3 16,0 10 2-16,0-7-4 15,0 13 1-15,0-11-3 0,0 14 0 16,0-9-3-16,0 11 1 16,0-10 0-16,0 10 1 15,0-10-4-15,0 12-3 16,0-9 0-16,0 12-1 16,0-13 0-16,0 6 0 15,0-9 0 1,0 11 0-16,0-10 0 15,0 8 0-15,0-9 0 16,0 11 2-16,0-13-1 16,-3 11 2-16,0-11-2 0,0 7-1 15,3-7-2 1,-2 6 1-16,2-9 1 0,0 11 2 16,0-11-1-16,0 6-1 15,0-9 1-15,0 9-1 0,0-9 0 16,0 6 0-16,0-8 0 15,0 6 0-15,-3 41 4 16,3-55 2-16,3-5 2 16,-3 5 0-16,0-5-2 15,0 5-1-15,3-8-1 0,-3 5 2 16,3-5-1-16,0 3 0 16,0-5-1-16,0-1 2 15,0-5-3-15,0 0-2 16,0 1 2-16,0-4 0 15,0-2 1-15,0 2 0 16,0-2 2 0,0 8 1-16,0-3-3 15,0 3-1-15,0-5-1 16,0 4 1-16,0 14-2 16,0-21-1-16,0-2 1 15,0 1 1-15,0-1-1 0,0-4-1 16,0-2 1-16,0 0 1 15,0 5-1-15,0-7-1 16,0-1 3-16,0 0 0 0,0 1-4 16,0 1-1-16,0 1 1 15,0 3 0-15,0-3 1 16,0 5 0-16,0-2 0 16,-3 2 0-16,3-2-3 15,-3 2 2 1,3 0 1-16,0-2 2 15,0-3-1-15,0-1 2 16,0 1-4-16,-3 0 0 16,0 6 1-16,3-12 2 15,0 1-1-15,-3 2-1 16,0 0-13-16,-3-2-6 16,3 0-30-16,0-6-117 15,3-7-14-15,-6-9 26 16</inkml:trace>
  <inkml:trace contextRef="#ctx0" brushRef="#br0" timeOffset="1401.3526">4327 5011 176 0,'3'0'68'0,"0"0"-36"0,12 0-20 0,-9-2 19 16,3-1-7-16,-1 0-2 15,1-2 1-15,3-3 0 16,3-5-12-16,3-8 4 0,6 2 5 16,3-2-2-16,2-3 1 15,7-2-1 1,3-6-2-16,0 3-2 15,2 0-1-15,-2-3-1 16,-3 0 2-16,-1-2-3 16,4 2-1-16,3 0 0 0,-1 3 4 15,7-3-8 1,3-2-3-16,-1-3 0 0,-2 3 0 16,-10-1-4-1,1 6 1-15,0-5 0 16,-3 5 0-16,5-6 4 15,-2 6-2-15,6-5 6 16,-4 7-5-16,10-2-1 16,-6 5-1-16,-1-2-1 15,-5 7 0-15,3-4 2 0,-7 7-1 0,4-8 4 16,0 8-3-16,2-8 1 16,-2 6-1-16,3-9 5 15,-1 9-4-15,1-6 6 16,-3 8-6-16,-1-8 6 15,-5 8-6-15,0-5 1 32,-6 5-2-32,0-5-2 15,-1 5 1-15,4-5 3 16,0 5-2-16,0-5 4 16,-4 8-4-16,4-3 10 0,0 3-6 15,0-3 3-15,-4 3-5 16,1-1 0-16,0 6-2 15,-3-2 1-15,0 2-2 0,-1-5 2 16,-2-3-2-16,0 5-1 0,-3 1 1 16,-3-1 1-16,-3 3-1 15,0 0-1-15,-3 0 3 0,0 0-2 16,-3 3-1-16,-1 0-2 16,1 2-1-16,0 3-38 31,0-5-15-31,0 2-56 0,0 6-21 15,3-3-23 1</inkml:trace>
  <inkml:trace contextRef="#ctx0" brushRef="#br0" timeOffset="2518.1529">6815 3445 176 0,'-3'-5'66'0,"3"5"-36"0,-3 0-13 16,3 0 20-16,0 0-13 16,3 5-3-16,0 0-6 15,3 3 0-15,0 3-8 16,3 2 2-16,0 0 2 0,0-2 0 0,6 10 1 15,-3-3 0-15,6 19 0 32,-4-2 0-32,4 10 2 15,0-5-1-15,6 10 0 16,-6-8 1-16,3 14 4 0,-3-11-8 16,-1 16-1-16,-2-11-3 15,6 13-1-15,-3-10 1 16,6 8 1-16,-6-11 1 15,8 11 2-15,-5-8-1 0,9 5 0 16,-6-7-8-16,6 9-2 16,-7-12 2-16,7 5 1 15,-6-8 4-15,3 3 3 16,-3-6-2-16,-1 3-2 16,-2-5 2-16,0 5 0 15,3 13 1 1,-9-24 2-16,-3-5-3 15,0 0-2-15,-1-5 0 16,-2-3 1-16,3 3-1 16,-3-3 6-1,-3-2-1-15,0-3-6 0,0-3 0 16,-3-2-2 0,0-9-2-16,3 1-6 0,-3 5-4 15,0-3-43-15,0 0-20 16,0 1-83-16,3-17-69 15,3-5 86-15</inkml:trace>
  <inkml:trace contextRef="#ctx0" brushRef="#br0" timeOffset="3741.8199">7580 5321 136 0,'-3'-3'52'0,"3"6"-28"0,0-3-4 0,0 2 19 31,0 4-8-31,0-4-1 16,0 12-11-16,0-4-4 15,0 6-8-15,0-3 4 0,0 8 2 0,0 1-2 16,0 4 1-16,0 8-5 15,0 4 7 1,0 12-1-16,0-5-2 16,0 10 0-16,0-7 5 0,0 15 2 15,0-7-5-15,0 15 0 16,0-12-6-16,-3 12-2 16,0-10 0-16,3 16 1 15,0-11-3-15,-3 13-2 16,3-10 2-16,-3 13 0 15,0 45-1-15,0-3-2 0,0-18 1 16,3-42-1-16,0-9 0 16,0 14 2-16,0-11-3 15,0 11-2-15,0-11 4 16,0 14 3-16,0-14-1 0,0 11 0 16,0-11 1-16,0 5 2 31,0-7-3-31,0 5 0 15,0-8-1-15,3 13 1 0,0-13-2 16,0 8 2 0,-3-8 0-16,3-1 1 0,-3-7 2 15,0 8 3-15,0-8-2 16,0 8 1-16,0-10-5 16,0 7 0-16,-3 16 3 0,3-24 1 15,0-7 1-15,0 4 2 16,-3 14-1-16,3-8 2 15,0-5-4-15,0-16-2 16,0 0 0-16,0 7-1 16,0 17-5-16,0-19 1 15,0-5 2 1,0 5 3-16,0-5 0 16,0 0 0-16,0-3 1 15,0 5 1-15,0 6-1 16,0-11-1-16,0-2-3 15,0-3-2-15,0-1 1 0,0-1-1 16,0 2 0-16,0-3 0 16,0-5 0-16,0-3 0 15,0 0 0-15,0-2 2 16,-3 0-19-16,-3-3-8 16,6-3-51-16,-6-2-21 0,-2-3-80 15</inkml:trace>
  <inkml:trace contextRef="#ctx0" brushRef="#br0" timeOffset="61983.9828">7416 14380 196 0,'3'-10'74'0,"0"4"-40"0,0 1-7 16,0 5 27-16,0-3-4 15,0 1 3-15,0-4-10 16,0 1-2-16,-3 0-23 15,3-3 3-15,-3 0 0 0,-3 3 0 16,-3-1 2-16,0 1-2 0,-6 2 2 16,-2 3-11-16,-1 3-2 0,0 2-6 15,0 6-1-15,0 2-1 16,3 6-2-16,3 2-2 16,3 0 1-1,3-2 1-15,3-1 0 0,3-2-3 31,3 0 2-31,3-3-1 0,6-5 0 16,3-5 4-16,0-6 1 16,0-8-1-16,-1-7-2 15,-2-3 5-15,-3-3 1 16,-3 0 4-16,-3 3 4 16,-3 2-6-16,-3 6 0 15,-3 0-2-15,-6 2 1 0,0 3-6 16,-3 3-1-16,-3 5-2 15,1 5 0-15,2 3 0 16,3 6 0-16,3 1 2 0,3 4 2 16,3-3-1-1,6 0-1-15,3-3-2 0,0-2 1 32,3-6-1-32,-1-3 0 0,-2-4 2 15,0-6 2-15,0-3 1 16,-3-2 1-16,-3-3-2 15,-6 0-2-15,-3 0 3 16,-3 3 2-16,-6 3-2 16,-2 4 0-16,-4 1-1 15,0 2 1-15,0 6-4 0,0 5-2 16,3 5-1-16,4 6 3 16,5 2-2-16,3 3-1 15,6 0 3-15,6-3 0 16,3 5-2-16,2-10 0 15,4 3 4-15,3-6 1 16,0-3-3-16,0-7 1 0,0-6 0 16,0-5 2-16,-4-2 1 15,-5-9 1 1,-3-2 2-16,-6-3 3 16,-6-2-2-16,-3 2 1 0,-5 6-3 15,-1 2 0-15,-3 2-3 16,-3 6-2-1,-3 3 1-15,3 5 1 0,1 8-3 16,5 3-2-16,3 5-1 16,6 2 3-16,6 1 0 15,6-1 1-15,3-2-3 16,3-3 2-16,2-2 1 16,4-3 0-16,0-3 0 15,0-5 2-15,0-5-1 0,0-6-1 16,-3-2 1-16,-3-3-1 15,-4-2 2-15,-2-1 1 16,-6 1 1-16,-3 2 0 16,-5 2-5-16,-4 4 1 15,-3 2 0-15,0 3 2 16,0 2-3 0,3 6 0-16,0 2-1 15,6 3-2-15,3 2 0 16,3 1 3-16,6-3 0 15,3 0 1-15,0-3-3 16,3-2 2-16,-3-3 1 0,3 0 2 16,-6-3-3-1,3 1 0-15,-3 2-34 0,0 0-17 0,-6 0-77 16,6 5-34-16,-1 3-10 16</inkml:trace>
</inkml:ink>
</file>

<file path=ppt/ink/ink1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41:52.194"/>
    </inkml:context>
    <inkml:brush xml:id="br0">
      <inkml:brushProperty name="width" value="0.05292" units="cm"/>
      <inkml:brushProperty name="height" value="0.05292" units="cm"/>
      <inkml:brushProperty name="color" value="#00B050"/>
    </inkml:brush>
  </inkml:definitions>
  <inkml:trace contextRef="#ctx0" brushRef="#br0">12000 14814 444 0,'-3'3'165'0,"3"-3"-90"0,3 2-57 0,0-2 55 15,6 0-44-15,6-2 11 16,3 2-25-16,15-8 7 16,2 2-13-16,13-4 2 15,-3 5-7-15,11-6 0 16,-2 3-2-16,14-5 1 16,1 2-2-16,11-7 2 15,-8 2-2-15,8-8 2 16,-9 3-2-16,7-6-3 15,-10 6 1-15,1-5-15 16,-13 10 9-16,-5-3-48 0,-6 6 31 0,-10-3-89 31,-2 6 64-31,-9-4-181 0,-3 7 129 0,-9-4-90 16,-4 3 110-16</inkml:trace>
  <inkml:trace contextRef="#ctx0" brushRef="#br0" timeOffset="283.6989">13081 14367 348 0,'18'-19'129'0,"-18"19"-70"0,44-13-34 16,-29 10 51-16,-3 3-43 0,9-2 8 15,3 2-25-15,0 0 10 16,2 5-15-16,-2 3 17 15,0 5-16-15,-9 6 16 16,-3 2-16-16,-12 5 2 16,0 4-8-16,-12-1-3 15,0 0-2-15,-15 0-45 16,9 0 24-16,-5-3-173 16,2 4 107-16,0-7-157 15,9 1 139-15</inkml:trace>
  <inkml:trace contextRef="#ctx0" brushRef="#br0" timeOffset="1254.6897">14167 14441 392 0,'-15'-16'145'0,"15"16"-78"0,-8-13-47 0,2 8 48 32,0 2-39-32,-12-2 1 15,0 5-19-15,-15 5-5 16,9 6-3-16,-8 10-7 15,2 5 2-15,-3 6-1 16,6 2 1-16,3-2 0 16,13-3 0-16,5-2 4 15,6-9-1-15,3-7 15 0,6-6-9 0,2-8 21 16,4-2-15-16,-3-3 4 16,6-10-1-16,-3-4 9 15,0 7-14-15,-3-4-1 16,0 8-6-16,-3 1-3 15,2 7 0-15,4 6-1 32,0 2 0-32,0 6-14 0,0 2 8 15,12 8-32-15,-3 6 20 16,-1-9-73-16,1 1 51 0,0-6-103 16,-3 0 81-16,3-2-88 15,0 2 86-15,8-3-36 16,-2 4 58-1,-6-6 68-15,-6-3-12 0,-6-5 105 16,-3 0-66-16,-6-5 74 16,2-1-74-16,-5-4 55 15,0-1-62-15,-3-7 27 16,1-1-43-16,-4-10 13 16,3 5-26-16,-3-13 4 15,6 5-12-15,-3-5-6 0,3 6-1 0,0-6-5 16,3 8 2-16,0-9-1 15,3 9 0-15,2-2-20 16,1 4 12-16,3 1-56 16,0 7 37-16,9-7-90 15,0 7 66-15,-6 6-155 32,0 5 116-32</inkml:trace>
  <inkml:trace contextRef="#ctx0" brushRef="#br0" timeOffset="1518.2973">14334 14436 344 0,'0'10'129'0,"0"-10"-70"0,9 6-18 16,-3-4 64-1,0 1-58-15,3-3 1 16,0 2-30-16,6 1-9 16,-1 0-6-16,7-1-22 15,3 1 10-15,3-3-102 16,3 3 61-16,-1-1-177 16,1 1 128-16</inkml:trace>
  <inkml:trace contextRef="#ctx0" brushRef="#br0" timeOffset="1824.0971">14804 14727 436 0,'-6'-6'162'0,"6"6"-88"0,-3-13-42 16,0 5 63-1,6 6-54-15,-6-17 14 16,3 3-34-16,-3-16 3 16,0 3-14-16,0-16-1 15,3 8-6-15,0-10-2 0,3 7 0 16,0-8-4-16,6 9 2 0,-3-4-15 16,3 9 9-16,0 0-37 15,3 7 25-15,0 1-91 16,3 10 62-16,0 5-171 15,-3 6 123-15,-6 5-108 16,0 8 118-16</inkml:trace>
  <inkml:trace contextRef="#ctx0" brushRef="#br0" timeOffset="2470.6081">14578 14504 312 0,'6'19'115'0,"-6"-19"-62"0,15 3-22 0,-6-1 61 15,0 1-51-15,6 0 11 32,3 2-32-32,2-2-5 15,4 2-9-15,3-3-2 16,3 4-2-16,2-6 1 16,1 0-2-16,3-6 4 15,3 4-3-15,-4-6 4 16,-2 3-4-16,-3-6 1 15,0 6-1-15,-7-9 9 0,-2 7-5 0,-6-7 14 16,-3 4-11-16,-6-4 11 16,-3 7-11-16,-6-1 11 15,0 2-12-15,-9 6 5 16,3 3-8-16,-9 2 4 16,6 3-5-16,-5 3-2 15,5 5-1-15,0 2-4 16,3 1 2-16,6-1 3 0,3 1-1 0,6-3-3 15,6-1 1-15,3 1-17 16,5-2 10-16,4-6-58 16,3-1 36-16,3-4-92 15,0 0 68-15,2-6-83 32,-2 0 79-32,-3-4-35 15,0 1 54-15,-4-7 39 16,-2-3 2-16,-6-2 91 15,0 4-51-15,-9 1 78 16,0 3-68-16,-9-1 52 16,3 3-60-16,-9 3 21 15,3 5-38-15,-6 2 0 0,3 4-16 0,-3 2-7 16,6 2-2-16,0 1-5 16,6 2 2-16,0 0-1 15,3 0 0-15,0-2-16 16,6 5 10-16,0-8-54 15,3 2 34-15,3-4-88 32,3-1 64-32,0-8-156 15,3 3 117-15</inkml:trace>
  <inkml:trace contextRef="#ctx0" brushRef="#br0" timeOffset="2670.5964">15608 14179 384 0,'-15'21'145'0,"15"-21"-78"0,-18 35-54 16,15-25 44 0,3 1-34-16,-3 7-1 15,6 6-13-15,-3 5-2 16,3 3-4-16,0 2-44 16,3 1 23-16,-3-1-112 15,0-5 72-15,-3-5-133 0,3 0 108 0</inkml:trace>
  <inkml:trace contextRef="#ctx0" brushRef="#br0" timeOffset="2855.4185">15420 14441 444 0,'-14'-3'165'0,"14"3"-90"0,8-5-50 0,-2 2 52 16,0 3-44-16,6-2-6 15,3-1-17-15,3-2-16 16,3 5 3-16,3-5-83 16,2 5 47-16,4-3-210 15,0 3 138-15</inkml:trace>
  <inkml:trace contextRef="#ctx0" brushRef="#br0" timeOffset="3624.534">16498 14428 300 0,'-6'10'112'0,"9"-4"-60"0,6 2-19 16,-3-6 36-16,6 1-5 15,3-3 1-15,0-3-16 16,-4 1-8-16,7-9-23 16,0 0-7-16,3-7-3 0,-3-1 7 47,0 3-9-47,-6-5 2 0,0 5-5 0,-9-5-2 15,-1 5 0-15,-7 1-4 16,2 4 2-16,-9 3-1 15,0 8 0-15,-9 3-3 16,6 5 3-16,3 7-3 16,3 4 2-16,0 10 0 15,6 3 1-15,6-3 2 0,3-3 0 0,3-2 8 16,3 0-4-16,0-8 12 16,0 0-9-16,3-11 14 15,0-2-12-15,5-11 14 16,1 0-14-16,0-5 3 15,3-6-8-15,-3 3 0 16,0-2 0 0,-4 2 0-16,1 0-2 15,-3 3-4-15,0 5 1 0,0 0 1 16,-3 8 0-16,0 0 0 16,0 10 2-16,-3 1-3 15,3 5 0-15,-4-3-4 16,4 8-1-16,-3-2-6 15,3 2-3-15,-3-5-7 0,3 2-1 16,-3-4-89 0,3-1 61-16,0-5-97 15,0-3 85-15,0-8-126 16,2-2 107-16</inkml:trace>
  <inkml:trace contextRef="#ctx0" brushRef="#br0" timeOffset="3840.0507">17189 13957 360 0,'-12'0'134'0,"12"0"-72"0,-9 24-41 0,6-14 53 15,6 3-43-15,-3 9 10 32,0 4-25-32,0 6-3 15,0 0-8-15,0 7-3 16,3-2-1-16,0 3-43 15,0-3 23-15,0 3-111 16,0-6 72-16,-3 0-140 16,3-4 113-16</inkml:trace>
  <inkml:trace contextRef="#ctx0" brushRef="#br0" timeOffset="4456.3175">17034 14314 304 0,'-9'-3'112'0,"9"3"-60"0,6 0-36 0,-3 0 53 15,3 3-39-15,3 0 17 32,3 5-29-32,-1-3 0 0,10 5-12 0,-3-2-3 15,9 6 0-15,-3-4 0 16,3 1-1-16,-4-3 5 0,1-3 3 16,-6 0 10-16,-3-7 7 15,0-1 1-15,-3-5 1 16,-3 3-10-16,0-6-1 15,-4 3-11-15,4-5-2 0,-3 2-3 16,0-2 1-16,0 0-2 16,0 0 2-16,0 2-4 15,3 3-2-15,0 0-5 16,3 3 0-16,0 2-12 16,3 3-4-16,0 0-53 15,2 3 41-15,1 0-32 16,0 2 40-16,0 0-5 15,0 1 18-15,0-4 6 16,-3 3 8-16,-3 1 3 16,-3-1 0-16,-4 0 14 0,-2 3 9 0,0-2-2 15,-3 4 1-15,0-2-7 32,0 5-2-32,0-2-5 0,0 2 1 15,0-2-2 1,3-1 0-16,0-2 8 0,3-2 4 15,0-1 0-15,3-5-1 16,-3 0-6-16,3-8-4 16,0 3-3-16,-3-6 0 15,0 0-4-15,0 1 0 0,0-1-6 16,-3 1-2-16,0 2-18 16,0-3-8-16,0 3-23 15,0-2-9-15,0-1-19 16,0 6-6-16,0 2-19 15,0 0-8-15,0 1 19 32</inkml:trace>
  <inkml:trace contextRef="#ctx0" brushRef="#br0" timeOffset="5072.3835">17772 14290 216 0,'0'8'82'15,"0"-8"-44"-15,0 3-22 0,0-1 24 0,0 4 3 0,0-4 6 16,0 6-4-16,0-2-1 16,0 4-24-16,0-2-3 0,3 3-2 15,0-3 0-15,3 0 4 16,0-1-2-16,3-4-1 16,0 0-2-16,3-6 1 15,-4 0 1 1,4-4-1-16,-3 1-5 15,0-2-2-15,0 3 2 16,-3 0 1-16,0-1-1 16,-3 6-1-16,0 0-8 15,-3 11 0-15,0 0-3 16,3 20-2-16,0-4 3 16,0 15 2-16,0 19 0 0,0-5-1 15,-6-4 7-15,3-9 3 16,0-9 3-16,-3-7 5 15,-3-11-1-15,3-11 1 16,-3-8-5-16,0-5 0 16,-3-5-6-16,3-8-2 0,0-8 0 15,3 2-1-15,0 3-5 0,6-18 1 16,0 8-2-16,9-9 0 16,-3 6 0-16,9-5 0 15,0 2 0 1,0 6 0-16,3-3 0 31,-1 10 0-31,1 1-5 16,6 7 4-16,-6 4-3 15,-3 7 3-15,-3 2 2 16,-4 9 1-16,-8 2-9 16,0 3 5-16,-6 3-25 15,3 2 16-15,-3-2-62 16,1-1 41-16,-1-4-107 15,3 1 78-15,0-4-142 0,5 2 116 0</inkml:trace>
  <inkml:trace contextRef="#ctx0" brushRef="#br0" timeOffset="5425.9546">18224 14219 264 0,'-3'10'99'15,"3"-10"-54"-15,0 21-17 16,0-15 61-16,3 2-50 0,0 0 33 15,3 0-43-15,0 0 5 16,6-3-3-16,-3 0 2 16,6-2-6-16,-3-1-4 15,3-2-13-15,-3 0 2 0,3 0 2 16,-4 0-5-16,4 3-1 16,-3 0-2-16,6 7-1 0,-3-2-3 15,3 13 1-15,-3-2-2 16,0 13-1-16,-3-3 9 15,-1 8 4-15,-2-8-4 16,-3 11-1-16,-6 12 5 16,-3-14 3-16,0-9-6 15,-12 2-3-15,-14 9-7 0,5-19 0 16,3-2-9-16,-9-3-4 16,4-3-26-16,-4-5-13 15,3 0-63-15,3-8-26 16,3 0-60-16</inkml:trace>
  <inkml:trace contextRef="#ctx0" brushRef="#br0" timeOffset="5873.6571">18977 14298 292 0,'0'-18'110'0,"0"18"-60"0,-3-3-17 0,3 3 36 15,-5 3-16-15,2-1-4 16,-9 4-11-16,3-1-3 16,0 8-20-16,0-2 2 0,3 7 1 15,0-2-6-15,9 3 1 16,0-4-4-16,6-1 2 0,0-1 0 16,3-5 3-16,0-3-5 15,2-8-1-15,-2 1 0 0,0-9 0 16,-3 3-4-16,-3-2-1 15,0-1-8-15,-3 1-2 16,0-1-20-16,0 0-10 16,0 3-39-16,3 3-16 15,0 2-35-15,3 3-15 0,-3 0 1 16</inkml:trace>
  <inkml:trace contextRef="#ctx0" brushRef="#br0" timeOffset="6124.7244">19254 14512 356 0,'3'0'132'0,"-3"0"-72"0,9-21-26 0,-6 19 40 15,3-12-12-15,0 4-1 16,3-14-17-16,-3 5-5 16,3-12-22-16,0 4-1 0,3-23-2 0,0 8-5 15,2-14-3-15,1 6-8 31,0 2 1-31,3 3-18 0,0 8 11 16,0-3-54-16,3 11 34 0,-3 3-106 16,-1 10 75-16,-5 5-169 15,0 6 128-15</inkml:trace>
  <inkml:trace contextRef="#ctx0" brushRef="#br0" timeOffset="6305.3393">19150 14221 392 0,'-36'24'145'0,"36"-24"-78"0,-6 21-25 16,6-15 47-16,6-4-32 15,-3 1-9-15,9 0-23 16,-3-1-8-16,12 1-10 16,-3 0-3-16,9-1 0 0,-7 1-13 0,13-1-4 15,-6 1-56-15,12 0-24 16,-7-1-128-1</inkml:trace>
  <inkml:trace contextRef="#ctx0" brushRef="#br0" timeOffset="6805.7147">20177 14243 364 0,'-12'-11'137'0,"12"11"-74"0,-30-11-34 0,27 11 41 16,-6 0-9-16,-5 0 14 16,2 3-42-16,-9 0 2 15,6 5-22-15,-3-3 2 16,3 3-10-16,3-3 0 16,9 3-3-16,6 3-2 31,6 2 1-31,3 5 1 15,3 1-1-15,3 2 6 0,0 3-4 0,0 0 3 16,-4 0-3-16,-5-1 5 16,-3 1-5-16,-6-3 1 15,0 0-2-15,-6-5-15 16,0-2 7-16,-5-9-30 16,5 0 20-16,-6-10-62 15,3 0 44-15,-3-6-105 16,3 0 78-16,3-4-151 15,3 4 120-15</inkml:trace>
  <inkml:trace contextRef="#ctx0" brushRef="#br0" timeOffset="7158.8415">20332 14356 272 0,'6'-5'104'0,"-6"5"-56"0,0 0-8 0,0 0 41 0,0 3-17 16,0-3-4-1,-3 5-12-15,-3 0 12 32,0 6-34-32,-6-1 7 15,3 4-21-15,-3 4-2 0,6 1-6 0,-3 2-5 16,9 3 0-16,0-6 1 16,6 1 2-16,0-6 8 15,3 0-6-15,0-8 12 16,3 1-9-16,0-9 3 15,0 0-6-15,-3-10 0 16,0 3-2-16,-6-12-8 16,2 7 3-16,-5-9-25 15,6 5 15-15,-12-5-58 16,6 6 40-16,-2-6-103 16,-1 6 75-16,-3-6-155 15,6 8 120-15</inkml:trace>
  <inkml:trace contextRef="#ctx0" brushRef="#br0" timeOffset="7405.8726">20513 13872 392 0,'3'0'148'0,"-3"0"-80"0,3 21-44 15,-3-10 69-15,0 2-54 0,0 11 22 16,0 5-37-16,0 8-4 15,3 3-13-15,0 2-4 16,0-2-2-16,0 7-4 16,3-7 2-16,-3 0-26 15,3-6 15-15,0-2-76 16,3-3 48-16,-3-5-41 0,3-8-48 16,0-3-25-16,0-10 18 15,0-1 12-15</inkml:trace>
  <inkml:trace contextRef="#ctx0" brushRef="#br0" timeOffset="8405.8748">20748 14195 328 0,'-5'8'123'0,"5"-8"-66"0,-15 26-27 0,15-20 39 0,0 7-13 15,0-3 0 1,3 12-21-16,0-4-7 0,3 9-16 15,0-6-1-15,2 3 2 0,-2-3 2 16,3-5 0-16,0-3 1 0,3-5 3 16,-3-3-5-16,3-13 2 15,0 0-5-15,-3-8 1 16,0 3-5-16,-3-8-2 16,0 2-2-16,0-2-3 31,-3 3-10-31,0-1-4 0,0 3 13 15,0 3 10-15,0 2-6 16,2 6-4-16,1 0-2 16,6 5-1-16,-3 0 5 15,6 5 1-15,-3 0 0 16,6 1-2-16,-3-1-2 16,6 0 1-16,-4-2 1 0,4-3 0 15,-3 0 2-15,0-5 1 16,-3 2-4-16,-3-8 1 15,0 1 0-15,-6-6 2 16,-3 0-3-16,-6 3-2 16,0 2-5-16,-6 6 0 0,0 0 2 15,-3 10 1-15,0 0 3 16,0 9 1-16,3-1-2 16,0 5 2-16,3-2-1 0,3 8-2 15,3-3 3-15,6 3 2 16,-3-3 0-16,6 0-1 15,3 0 5-15,-3-13 1 32,0 0 0-32,6-8 1 0,-3 0-2 15,6-8 2-15,-4 3-4 16,4-5 0-16,0 2-1 16,-3 0-2-16,0 0 3 15,0 0 0-15,-3 2-1 16,3 4-2-16,-3-1 1 15,-1 6 1-15,-2-1-1 0,3 6 2 16,-3 0-4-16,3 8 0 16,-3-3-1-16,3 3 0 15,-3-2-3-15,3-1 1 16,-3-3-11-16,0-2-3 0,0-2-11 16,0-6-2-16,-1 0-14 31,1-8-4-31,0 0-16 15,3-13-6-15,0 2-20 16,3-18-7-16,-3 5-27 16,3-15 14-16,-3 7 85 15,0-5 111-15,0 8 54 16,-4 0 1-16,-2 8-7 16,0 8-55-16,-3 2-22 0,0 16-34 15,0 1-3-15,0 20-1 0,0-2-6 16,3 16 1-16,0-3-8 15,0 16-3-15,0-8-4 16,3 11-1-16,-3-9-12 16,0 1-5-16,0-6-33 15,-3-4-14-15,0-7-31 0,-3-15-11 16,0 0-46 0,-6-10-34-16,3-1 84 15</inkml:trace>
  <inkml:trace contextRef="#ctx0" brushRef="#br0" timeOffset="8628.0039">21391 14211 372 0,'-3'-8'140'0,"3"8"-76"0,9-3-22 16,-6 3 45-16,6 3-20 0,-3-1-6 16,12 1-16-16,-3 0-5 15,15 2-23-15,-6-2-1 0,8-1-2 16,-5 1-7-16,12 0-4 15,-6-1-5-15,5 1-1 0,-5-3-14 16,0 3-4-16,-6-1-29 16,-1 1-10-16,-2 0-95 15,0-3-39-15,-6 0 13 16</inkml:trace>
</inkml:ink>
</file>

<file path=ppt/ink/ink1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45:15.150"/>
    </inkml:context>
    <inkml:brush xml:id="br0">
      <inkml:brushProperty name="width" value="0.05292" units="cm"/>
      <inkml:brushProperty name="height" value="0.05292" units="cm"/>
      <inkml:brushProperty name="color" value="#00B050"/>
    </inkml:brush>
  </inkml:definitions>
  <inkml:trace contextRef="#ctx0" brushRef="#br0">4214 5472 236 0,'6'-14'88'16,"-6"9"-48"-16,6-3-18 0,-3 5 26 15,0-2-10-15,-3 0 0 0,0-3 3 16,0-5 1-16,-3 0-22 0,3-1 8 0,-3-2 3 16,0-5-1-16,-3 3 0 15,-3-6-6-15,-3-3-1 16,0-4-8-16,-3-1-2 15,-3-2-5-15,-3-1 0 16,-2 3-3-16,-4 1 2 31,0 4-2-31,0-5 2 0,-6 3 0 16,1 0 3-16,-7 0-7 16,-9 3-2-16,-2 2-1 15,-4-5 2-15,-2-3-3 16,2 6 0-16,-3 4-1 15,-2 4 0-15,-7 2 4 16,1 3 3-16,-3 2 0 0,-1 3 0 0,7 6-6 16,2-1-1-16,-2 8 1 15,-4 1 2-15,7 7-2 16,-1 0-2 0,0 3-1-16,4 5 3 0,5 5 0 15,-2 4 3-15,2 1-3 16,1 6 0-1,-4 8-1-15,6 8-2 16,10 3 3-16,-4 2 0 16,6 0-2-1,3-2 2-15,7-1-1 0,-1 4 0 16,9 1 2-16,3 7 0 16,9-4 0-16,-3-2 0 15,9-8-3-15,9-6 2 0,0-2 1 16,6-2 0-16,6-1 0 15,6-2 0-15,-4 0 0 16,7-6 0-16,0 0 0 16,0-2 0-16,0 0 0 15,-4-3 0-15,-2-3 0 16,0 3 0-16,3 3 0 0,-3-3 2 0,-1 0-3 16,-2 6 0-16,0 7 1 15,-9 0 0-15,0 14 0 16,-3 2 2-1,-3 3-3-15,-3-5-2 0,0 7 4 16,3 3 1 0,-3 6-3-1,6-3-1-15,2-6 1 0,4-2 0 16,6-6 1-16,6 1 0 16,3 0-3-16,2-3 2 15,1 5 1-15,3-5 0 16,0-8 0-16,8-6 0 15,7-2 0-15,20 3 2 16,-2-8-1-16,2-3-1 0,-8-3 1 16,5-7-1-16,10-3 0 15,5-8 2-15,-3 0-1 16,1-3 2-16,-7-5-4 16,9-5 0-16,1-3 1 15,-1-6 2-15,-3-1-1 16,-5-4 2-1,-13-5-2-15,-2-8 2 0,-7 1 0 16,-5-4 1-16,-9-2 0 16,-9-2 2-16,-10 2-3 15,-8 5 0 1,-12-8 3-16,-9 0 3 0,-8 1-6 16,-4-9-2-1,0 1-1-15,-6-1 0 0,3 3 0 0,-3 0 0 16,1 3 2-16,2 5 1 15,3 2-6-15,3 3-2 16,3-2 2-16,0 2 3 16,-2-2-1-16,2-3 0 15,-3 0 1-15,0 2 2 16,-6 4-1-16,-6-4-1 0,-5 3 1 16,-4 6 1-16,-3 0-1 15,-2 2 2-15,-4 3-4 16,-6-3-2-16,-2 8 2 15,-1-5 2-15,1 0 0 16,5-1 2-16,9-1-4 16,7-4 0-1,5-2 1-15,3-3 0 16,6 1-3-16,7-1 0 0,5 3-1 16,6 0 0-16,6 2 0 15,3 3 0-15,5 3 0 16,7 3 3-1,9 4-2-15,3 4 1 0,3 5 0 16,2 5 0-16,4 5 2 0,-3 5 0 16,-1 6-3-16,-2 0 2 15,-3 0 1-15,0 0 0 16,-3-3 0-16,-4-2 2 16,-2-1-1-16,0-2-1 15,3-2 1-15,3-6-1 16,5 0 0-1,4-6 0-15,0-2 0 16,2-2 2-16,1-4-3 16,0 1 0-16,6-3 1 15,-7 0 0-15,1-2 0 16,6-1 0-16,2 1 0 16,1 2 2-16,-1-2-1 15,4 4-1-15,-3-2-2 0,-1-2 1 16,-8 2 3-16,-3-2 1 0,-7-1-1 15,-5 0 1-15,-6 1 0 16,-3-6 1-16,-6 3 0 16,-6-5 0-1,-6-1 0-15,-6 3 0 0,-6 0-2 16,-3 1-2-16,-3-1-2 0,1 3-1 16,-7 2-1-16,0 3 3 15,0 3-2-15,-6 2-1 16,4 3 3-16,-1 1 2 15,0 1-2-15,0 1-2 16,4-3 2-16,5 3 2 31,0-1 0-31,3-1-1 0,-3-4 1 16,6 3 1-16,3 3-3 16,1-1-2-16,2 1 2 15,0 2 0-15,0 1-2 16,0 2 2-16,0 0 1 15,0 2 0-15,0-2 0 16,-3 0 0-16,0-2 0 0,0 2 2 16,0 0-1-16,1 0 2 0,-4-3-4 15,0 1-2-15,3 4 2 16,0-4 0 0,3-1 1-16,0 3 2 15,3-3-10-15,3 1-2 0,6-1-44 31,9 3-16-31,6-5-84 0,6-1-34 16,0-2 31 0</inkml:trace>
  <inkml:trace contextRef="#ctx0" brushRef="#br0" timeOffset="754.2118">4761 5768 260 0,'-3'-8'99'0,"6"3"-54"0,-3 5-11 16,0 0 36-16,0 0-10 16,0 0 0-16,0 0-10 15,0 8-4-15,3 0-25 0,3 0 1 0,0 2 1 16,3 3-1-16,0 6 1 15,0 2-6-15,0 3-2 16,0 5-3-16,0-5 2 16,0 0-5-16,0-3-3 15,0-3-1-15,-3-2 1 16,0-3-3 0,-1 1 0-16,1-4-3 15,0 1-1-15,-3 2-28 16,3-2-21-1,0-4-13-15,0 1-48 0,0 0-19 16,3-2-52 0</inkml:trace>
  <inkml:trace contextRef="#ctx0" brushRef="#br0" timeOffset="1234.7101">5211 6056 244 0,'0'-5'93'0,"3"-8"-50"0,-6 2-6 0,3 9 36 16,-3-1-5-16,0 0 0 16,-3 1-12-16,-3 2-5 15,0 0-28-15,-6 2 2 0,-6 4 2 16,1 4-9-1,-1 1 0-15,-3 5-6 16,3-1 0-16,0 1-5 16,6 0-2-16,6 0-2 15,3 0-3-15,6-3 1 16,6 0 1-16,3-2-1 16,3 0 2-16,3-1-2 0,3 1 2 15,0-1-2-15,0-2 2 16,0 0 2-16,-1 0 2 0,-5 3-1 15,0-1 1-15,-6 1-2 16,-3 0 2-16,-3-1-2 16,-3 1 2-16,-3-1-6 15,0 1-1-15,-6-3-13 16,-3 2-7 0,-2-2-18-16,-1 0-8 15,0 0-45-15,0 3-18 16,3-1-62-1,3 1-58-15,3-3 92 16</inkml:trace>
  <inkml:trace contextRef="#ctx0" brushRef="#br0" timeOffset="1639.2971">5056 6562 296 0,'12'-8'110'0,"-18"10"-60"0,12-4-8 0,-6 2 40 16,-3 2-17-16,0 4-3 16,-3-1-15-16,-3 3-5 15,0 2-24-15,-3 1-2 0,0 0 1 16,0-3-9-16,4 5-2 16,-1-3-4-16,0 4-2 15,0-6-2-15,0 2 1 0,0-2-21 16,0 3-8-16,0-1-36 15,0 1-15-15,0-1-41 16,3 1-16-16,3 2-8 16</inkml:trace>
  <inkml:trace contextRef="#ctx0" brushRef="#br0" timeOffset="2239.5542">4776 6781 288 0,'-3'-10'110'0,"3"7"-60"0,-3-2-19 0,0 5 37 16,0 0-16-16,-3 0-3 0,0 0-13 16,0 0-5-16,-2 2-17 15,2 4 2-15,0-1 4 0,3 3-7 16,3 0-2-16,0 5-4 16,6 0-2-16,3 3-1 15,-1 0 2-15,1 0 1 0,3-3 3 16,0 3 1-16,0-3 3 15,-3 1-3-15,-3-4 1 16,-3 3 6 0,0 1-8-16,-3-1-2 15,-3-5-5-15,-3 0-3 16,-3 0-6 0,-3-3-4-16,0-2-19 15,0 2-8-15,0 0-39 16,1 3-13-16,-1 0-42 15,3 0-15-15,0 0 1 16</inkml:trace>
  <inkml:trace contextRef="#ctx0" brushRef="#br0" timeOffset="2438.4819">4583 7112 296 0,'6'-3'112'0,"-3"3"-60"0,0-2-10 0,-3 2 40 15</inkml:trace>
  <inkml:trace contextRef="#ctx0" brushRef="#br0" timeOffset="2555.5174">4592 7117 713 0,'-6'8'82'0,"-3"3"-42"16,-3-1-19-16,-3 4-9 0,0-1-10 16,0 3 0-16,-3 2-9 15,4 1 0-15,2-3-52 16,3 7-21-16,6 4-140 16</inkml:trace>
  <inkml:trace contextRef="#ctx0" brushRef="#br0" timeOffset="8043.8933">6134 7554 260 0,'-3'8'99'0,"3"8"-54"16,-3-3-26-16,3-3 26 0,0 4-3 15,0 2 1-15,3 7-1 0,-3 9-2 16,0 10-21-16,0 6 2 0,0 5 2 16,0 5-6-16,0 11-2 15,0 8 3-15,0 5 0 16,-3 5-5-16,0 3 0 16,0 5-2-16,0 1 1 15,0 1 0-15,0-30 0 0,0-12-2 16,-3 27-1-16,0-13-3 15,-3 21 1-15,-9 74-4 16,6-71-2-16,3-14 4 16,-3 19 1-16,3-13-2 15,0 20-1-15,1-17-3 0,-1 15-3 32,0-16 2-32,0 19 2 15,0-13 0-15,-3 10 2 16,3-16 0-16,-3 19 3 0,0-16-3 15,0 10-2-15,3-15 0 16,-3 8-1-16,3-14 0 16,1 14 2-16,-1-14-1 15,3 8-1-15,0-13 1 0,0 3 1 16,3-11 1-16,0 11 3 16,0-8-3-16,3 0-2 15,0-11-3-15,3 3 1 16,-3-8 3-16,3 2 1 15,0-7-4-15,0-1-1 16,0-7 7 0,-3 2 4-16,0-7-4 15,0 2-3-15,0-5-1 16,0 2-1-16,0-5 0 16,0 0 2-16,0-2-1 15,0-3 2-15,0-3-4 16,0 0 0-16,0-3-1 0,-3-2 0 15,3-3-3-15,-3 1 1 16,0-4-14-16,0-2-3 16,0-2-29-16,0-1-10 0,-6-5-68 15,6-3-30 1,0 1-23-16</inkml:trace>
  <inkml:trace contextRef="#ctx0" brushRef="#br0" timeOffset="8591.2716">5616 11951 272 0,'-6'-2'101'0,"6"2"-54"0,3 34-26 16,0-26 28-16,3-3-6 16,-3 1-1-16,6 9-6 15,-4-1-2-15,10 9-19 0,-3-1 6 0,3 7 6 16,-3-3-2-16,3 3 3 16,-3-2-10-16,3 4 0 0,-3-4-7 15,0 5 1-15,-1-6-3 16,1 3 0-16,-3-5-3 15,3-3-1-15,-3-2-3 32,3-3 1-32,-3-3 0 0,0-8 1 15,0 0 0-15,0-7 0 16,0-1-2-16,0-10-2 16,0 2 1-16,-1-5 1 15,1 3-1-15,3-3 2 16,-3 3-4-16,6-11 0 15,0 0 1-15,3-7 2 0,0 4-3 16,3 1 0-16,-4 2 3 16,4 0 1-16,-3 3-1 15,0-3-2-15,-3 6 1 16,0-1-1-16,3-2-14 16,-1-5-93-1,-5-4-30 1,-12 4-73-1</inkml:trace>
  <inkml:trace contextRef="#ctx0" brushRef="#br0" timeOffset="9460.7297">6000 9895 208 0,'-15'6'77'0,"15"-6"-42"0,3 5-1 0,-3-2 29 16,0-3-4-16,0 0 1 15,0 0-15 1,0 0-2-16,0-8-25 15,0 2 5-15,3-4 1 0,0-1-1 16,3-10-2-16,9-16 2 16,5-11 0-16,4-7-8 15,6-9-4-15,3-4-6 16,17-7-2-16,19-1-3 0,11-4-1 16,-3-2 1-16,7 8 2 15,8 0-3-15,6 0 0 16,1 5 7-16,-13 8 4 15,6 3-8-15,6-3 0 0,-2 6-2 16,-4 5 0-16,-15 7 0 16,1 4 2-16,-1 4 1 15,-3 3 3-15,-5 9 1 16,-4 1 1-16,-2 1 0 0,-7 3 0 16,-8 5-4-16,-6-1-1 15,-4-2 1-15,-5 6 0 16,0-1 2-16,-6 1 1 15,-3 2-1-15,-4 2 1 32,-5 1 0-32,-3 0 1 0,-3 2-7 15,0 1-2-15,-3-1 2 16,-6 0 3-16,0 1-23 16,0 2-12-16,0 0-68 15,0 0-31-15,6 2-84 16</inkml:trace>
  <inkml:trace contextRef="#ctx0" brushRef="#br0" timeOffset="11178.1328">9057 7615 320 0,'-9'-16'121'0,"9"21"-66"0,-3-2-14 0,3-3 44 0,0 5-23 16,0 8-6-16,-3 14-19 16,0 10-8-16,0 13-17 31,0 0 1-31,3 3 1 0,0-5-7 0,3-3-4 15,3-3-2 1,0 1-1-16,0-1 2 0,0-5 1 16,-3-8-12-16,-1-5-7 15,-2-6-31-15,0-2-12 16,-2-5-38-16,-1-6-16 16,-3-5-59-16</inkml:trace>
  <inkml:trace contextRef="#ctx0" brushRef="#br0" timeOffset="11979.2204">9030 7924 332 0,'-9'6'126'0,"6"-4"-68"0,0 4-30 15,3-6 35-15,0 5-18 16,0-5-6-16,6 5-14 16,6 0-3-16,3 1-13 0,5-4 1 0,4 1 3 15,3-3-5-15,0 0-2 16,3 3-3-16,-4-3 0 16,1-3 0-16,-3 0 1 15,-6 1-40-15,-3-1-17 0,0 0-67 16,-6 1-26-16,-3-4-13 15</inkml:trace>
  <inkml:trace contextRef="#ctx0" brushRef="#br0" timeOffset="12279.3509">9250 7594 352 0,'-12'0'132'0,"15"5"-72"0,0 3-35 16,-3 0 36-16,0 8-9 0,3 13-1 15,0 8-17-15,0 10-7 16,0 4-15 0,3-1-3-16,-3-5 1 0,0-3-6 0,0 1 0 15,3-1-2-15,-3-2 1 16,3-3 0-16,0-6 3 0,0-4-8 15,-3-1 0 1,0-10-33-16,0-3-14 0,0-5-41 16,0-2-18-16,-3-6-75 31</inkml:trace>
  <inkml:trace contextRef="#ctx0" brushRef="#br0" timeOffset="12810.637">9694 7702 288 0,'-3'-18'107'0,"3"7"-58"0,-6-2 4 0,6 7 45 0,-6 1-23 16,0 0-7 0,-6 2-21-16,0 1-7 0,-3 2-22 15,-3 2-2-15,-3 3 0 16,-2 6-4-16,-1 5 1 0,3 5-6 16,3 0 1-16,3 3-5 31,6-3 0-31,3 0-3 0,6 3-1 15,9-3 1-15,6 1 0 16,6-1 0 0,0 0 2-16,3-3 1 0,-1 4 1 15,1-4 0-15,0 1 0 16,-6-4 0-16,-3-1 2 16,-3-1 3-16,-6 0 2 0,-6 0-3 15,-9 3 0-15,-3-2-3 16,-3-1 0-16,-6-3-1 15,-6-2 0-15,-3-5-5 16,1-3-1-16,2 0-13 16,6 0-2-16,3-3-27 15,6 1-10 1,6-1-72-16,6 3-34 16,12-5-42-1</inkml:trace>
  <inkml:trace contextRef="#ctx0" brushRef="#br0" timeOffset="13094.8707">9902 7985 476 0,'-15'3'178'0,"12"-3"-96"0,0 0-67 0,3 0 42 0,0 0-29 16,9 0-5-16,3 2-12 16,6-2-3-16,3 3-4 15,2 0-3-15,1-3 2 0,0 2-2 16,3 1 2-16,-3 2-33 16,-4-2-12-16,1 0-80 15,0-3-34 1,0-3-34-1</inkml:trace>
  <inkml:trace contextRef="#ctx0" brushRef="#br0" timeOffset="13395.5917">10402 7776 508 0,'-30'8'189'0,"12"3"-102"0,-5 2-77 0,14 3 39 31,0 2-20-31,0 3-2 0,0 3-12 16,0 0-2-16,3 0-7 15,3-3-4-15,3 3-1 0,3-3-1 16,3-2 0-16,3-1 0 15,3-2 0-15,6 0-9 16,5-3-2-16,4-5-23 16,0-3-10-16,3-5-57 0,2-2-22 15,1-1-79 1</inkml:trace>
  <inkml:trace contextRef="#ctx0" brushRef="#br0" timeOffset="13626.8004">10682 7739 504 0,'-6'13'187'0,"0"3"-102"0,-3 11-79 0,6-9 36 15,0 6-21-15,0 5-4 16,0 3-13-16,3 0-2 16,0-1-2-16,3 1 2 0,3 0 1 31,0-3-12-31,0-5-7 0,3-6-38 15,0-5-17-15,3-7-56 16,5-6-22-16,1-6-14 16</inkml:trace>
  <inkml:trace contextRef="#ctx0" brushRef="#br0" timeOffset="13779.5354">10807 7750 444 0,'-15'2'167'0,"12"9"-90"0,-6 7-68 0,6-2 38 15,3 8-28-15,0 8-5 16,0 0-14-16,3 5-2 16,3 0 0-16,0 0-4 0,0 0 0 0,3 0-59 15,-3-5-26 1,0-6-93 0</inkml:trace>
  <inkml:trace contextRef="#ctx0" brushRef="#br0" timeOffset="13995.3002">10643 8051 464 0,'9'-10'173'0,"0"4"-94"0,6-4-88 15,-3 7 31-15,0 1-20 16,3-1-3-16,2 0-64 15,4 1-27-15,3 2-90 0,3 8-39 16</inkml:trace>
  <inkml:trace contextRef="#ctx0" brushRef="#br0" timeOffset="14394.8311">10837 8213 428 0,'-6'0'159'0,"6"0"-86"0,6 0-65 15,-1 0 34-15,7 0-20 0,3 2-2 16,0 1-6-16,0 0-1 16,-3 2-7-16,0 3 0 0,-3 0 1 0,0 5 1 15,-6 3 2-15,-3 0-1 16,-3 0 2-16,-6 2-4 15,3-2 1-15,-3 0-3 16,3 0 0-16,0-3 1 16,3-2 1-16,3-1-1 15,3-2-1 1,3-3 3-16,3-2 3 16,3-3-6-16,6 0-1 15,0 0-4-15,-1-3-1 16,1 1 1-16,0-1 2 15,0 0-17-15,0-2-4 16,-3 3-24-16,3-4-8 0,-4-2-48 16,1 0-19-16,6 0-70 15</inkml:trace>
  <inkml:trace contextRef="#ctx0" brushRef="#br0" timeOffset="14726.0815">11262 7895 416 0,'-12'-10'156'0,"12"10"-84"0,-15 5-42 16,12 0 42-16,-3 0-22 15,3 1-6 1,-5 7-14-16,-1-2-5 15,0 4-14-15,-3 7-2 0,6-1-2 16,3 0-3-16,3 3-3 16,3 0 0-16,3-1 1 15,3-1-1-15,3-7 2 16,3-1-11-16,2-4-2 0,4-4-19 16,0-4-7-16,0-4-47 0,0-4-19 15,-3 1-95 1,14-3-54-1,-5-13 119-15</inkml:trace>
  <inkml:trace contextRef="#ctx0" brushRef="#br0" timeOffset="15026.4983">11539 7766 412 0,'-3'2'154'0,"3"3"-84"0,-3 3-35 0,3-2 43 0,-3 4-27 32,-3 1-8-32,3 5-18 0,3 2-3 15,0 3-13-15,0 6-1 0,0 2-1 16,3-3-3-16,0-2-1 16,3-3-1-16,0 3-2 15,3-3 1-15,0 1-1 16,0-4-3-16,0-2 0 0,-3-3-16 15,0-2-5-15,-3-6-32 0,0-2-14 16,-3-3-62 0,6 0-28-16</inkml:trace>
  <inkml:trace contextRef="#ctx0" brushRef="#br0" timeOffset="15410.9749">11652 7715 156 0,'0'-2'57'0,"3"2"-30"0,9-3-34 0,-6 3 8 16,-3 0-22-16,3 0-7 15,-3 0 13-15,3-3 5 16,-3 3 46-16,0-2 23 16,0 2 24-16,-3 0 8 15,0 2-7 1,0 1-1-16,0 10-47 16,0-5 13-16,0 16 5 0,0 13-16 15,0 0-4-15,0 0-16 16,3 0-6-16,0-2-5 15,0-4-2-15,0-2-3 0,0 0-2 16,0-2-15-16,-3-3-5 16,0-6-45-16,0-2-18 0,0-5-78 15,6-3-32-15,-6-3 55 16</inkml:trace>
  <inkml:trace contextRef="#ctx0" brushRef="#br0" timeOffset="15594.9743">11527 7975 412 0,'9'-8'154'0,"0"10"-84"0,3-7-73 0,-9 5 29 16,6-3-18-16,6 1-4 31,5 2-58-31,1 0-24 0,0 2-91 15,3 1-39-15</inkml:trace>
  <inkml:trace contextRef="#ctx0" brushRef="#br0" timeOffset="16080.0612">11759 8088 348 0,'3'-2'129'0,"3"2"-70"0,3 0-34 16,-3 0 38-16,3 0-19 15,3 0-2 1,0 2-12-16,0 1-4 16,0 0-14-16,0 2-1 0,-4 0 0 15,1 0-4-15,-3 6 1 16,-6 0 4-16,-3 5 4 15,-3-1-6-15,-2 7-1 16,-1-7-3-16,-3 1 1 16,0 3-4-16,0 2-2 0,3-5 4 15,0-3 1-15,3 0 2 0,0-2 0 16,3-3-2 0,3 0 1-16,3-6 0 0,6 1 3 15,3-6-5 1,3-2-3-16,0 0-4 0,3-3 1 15,2 3 1-15,1-1 2 16,-3-2-1-16,0 3 2 16,0 0-4-16,-6 2-2 0,0 1-18 15,0-1-7-15,-1-2-36 16,-2-1-14-16,0 1-91 16</inkml:trace>
  <inkml:trace contextRef="#ctx0" brushRef="#br0" timeOffset="16744.0771">12066 7787 296 0,'0'-11'112'0,"3"6"-60"0,-3-3-17 0,0 5 40 0,-3 1-16 16,0-1-4-16,0 3-20 0,-3 3-8 16,-3 5-15-1,0 5 1-15,0 5 1 0,3 6-3 16,0 5-1-16,6 0-6 16,6 0-3-16,3-2 0 0,6-3 1 31,0-3-1-31,3-5 2 0,0-6 7 15,2-2 3 1,1-5 2-16,0-6 4 16,-3-5-7-16,-3-2 1 15,-6-4-6-15,-6 1 1 0,-3-5-1 16,-3-3 1-16,-3-3-13 16,-3 3-6-16,0-1-13 0,0 4-5 15,-3-1-33-15,3 4-12 16,3-1-59-16,3 2-25 15,3 1-2 1</inkml:trace>
  <inkml:trace contextRef="#ctx0" brushRef="#br0" timeOffset="16965.6167">12304 7744 428 0,'9'32'162'0,"-6"-13"-88"0,0 26-55 0,-3-27 37 16,3 3-29-16,0 3-9 16,0 0-12-16,0 2-5 0,0-2 0 15,-3-3 3-15,0-2 2 0,0-3-38 16,-3 0-15-16,0-3-41 16,-3-3-15-16,0-2-16 15,0 0-3-15,0-5 11 16</inkml:trace>
  <inkml:trace contextRef="#ctx0" brushRef="#br0" timeOffset="17111.7045">12259 8072 340 0,'0'-7'129'0,"3"4"-70"0,3-2-34 0,0-3 36 15,3 0-24-15,3 2-6 16,9-2-17-16,0-2-4 16,0-1-6-16,-1 3-3 0,-5 0 2 31,-3 3-24-31,3-3-11 0,-3 3-47 0,3-6-22 15,0 1-57 1</inkml:trace>
  <inkml:trace contextRef="#ctx0" brushRef="#br0" timeOffset="17345.1282">12483 7702 340 0,'-9'8'129'15,"9"-8"-70"-15,-3 32-20 0,3-27 43 0,0 16-20 16,0-2-3-16,0 12-28 16,0-4-9-16,3 7-13 15,3 17-6-15,3-1-2 16,5-3 1-16,1-4 3 16,-6-6-26-16,3-5-11 15,0-1-99-15,-6 6-41 16,-12-10-9-1</inkml:trace>
  <inkml:trace contextRef="#ctx0" brushRef="#br0" timeOffset="24789.6311">13512 7572 356 0,'-11'-26'132'0,"8"23"-72"0,-12 3-24 0,12 3 41 16,-6 2-26-16,-3 3-8 16,0 5-20-16,-6 9-5 15,0 15-10-15,3 10 1 0,-2 14 2 16,2 3-2-16,6-6 2 31,0 5-8-31,9 6-2 0,3-8 1 16,9-6 3-16,0-4-4 15,8-6-3-15,1-11-8 16,0-10-2-16,3-6-44 16,3-12-18-16,-1-12-63 15,-2-4-28-15,-3-3 12 16</inkml:trace>
  <inkml:trace contextRef="#ctx0" brushRef="#br0" timeOffset="25137.2368">13590 8057 280 0,'-9'10'104'0,"12"-10"-56"0,3 0-19 31,0 0 36-31,6 0-17 0,6 0-3 16,5-2-17-16,7-4-6 16,0 1-12-16,3-3-2 0,-4-3-1 15,1-2 1-15,-3-3 0 16,-6 0-4-16,-6-2-1 15,-6-1 1-15,-6 4 0 16,-3-7-2-16,-6 4 1 0,-6 2-2 16,-3 5 2-16,0 6 0 15,-9 10 3-15,3 1 3 16,1 7 5-16,2 5-6 16,3 4 0-16,6 4-2 0,3 0 1 15,6 4-6 1,6 4-1-16,9 0 0 0,3-2 0 15,2-5-5-15,4-4 1 16,3-4-44-16,0-8-18 0,0-6-51 16,-4-5-18-16</inkml:trace>
  <inkml:trace contextRef="#ctx0" brushRef="#br0" timeOffset="25359.2879">13965 7919 364 0,'0'8'134'0,"6"3"-72"0,6 2-55 0,-3-8 31 16,3 3-22-16,5 5-4 0,4 3-5 16,3 0 0-16,6-3-4 15,0 0-17-15,-1 1-8 0,1-1-47 16,-3-3-19-16,-3-2-61 15</inkml:trace>
  <inkml:trace contextRef="#ctx0" brushRef="#br0" timeOffset="25591.0327">14277 7887 324 0,'-23'6'121'0,"8"4"-66"0,-15 9-14 0,18-9 42 0,-9 3-20 0,-6 6-4 16,-2 2-28-16,-1 0-9 15,0 3-13-15,6 3-4 0,6-4-1 16,4 1-2-16,5-3-2 16,6-5-30-16,3-3-13 15,6-2-46-15,9-6-19 16,2-2-71-16</inkml:trace>
  <inkml:trace contextRef="#ctx0" brushRef="#br0" timeOffset="26123.1914">14495 7930 464 0,'-9'-8'173'0,"3"5"-94"0,-6 6-66 16,9-1 38-16,-3 4-23 15,-3 2-3-15,0 2-11 16,0 6-4-16,0 0-5 16,0 0-4-16,3 2 0 0,0 3-1 0,3 1 0 15,3-1 0-15,3 0 0 16,6-3 0-16,3-2 0 15,6-5 0-15,6-6 2 16,3-5-3-16,0-8 0 16,-1-2 5-1,-2-6 2-15,-3 0-2 16,-3 0-1-16,-6-2-1 16,-6-4 1-16,-3 1 0 15,-3 3 1-15,-6 2-2 16,-3 5 1-16,-3 6 0 0,-3 5 3 15,-3 5-5-15,0 6-1 16,0 2-2-16,7 0 0 16,2 3 0-16,3 3 0 15,6 2 2-15,6 3 2 0,6-1-3 16,2-1 0-16,4-4-8 16,6-2-2-16,3 0-21 15,0-11-9-15,-1-5-33 16,-5-2-14-1,-3-1-30 1,9-5-14-16,-3 0-10 16</inkml:trace>
  <inkml:trace contextRef="#ctx0" brushRef="#br0" timeOffset="26407.62">14882 7935 424 0,'-21'-3'159'0,"21"3"-86"0,-18 0-50 16,18 0 42-16,-6 6-25 15,0-4-5-15,0 3-15 16,3 1-5-16,0 2-8 16,0-3-3-16,3 6 0 0,0-4 2 0,3 7 1 15,0-4-3-15,0 6-1 16,-3-3 1-16,0 9 0 16,0-4 0-16,-3 6 0 15,0-3 0-15,-3 0 0 0,0-5-2 16,0-3 1-1,0 1-15-15,3-9-7 0,0 0-43 16,3-7-18-16,0-1-59 31,9-8-27-31,-3 1 2 16</inkml:trace>
  <inkml:trace contextRef="#ctx0" brushRef="#br0" timeOffset="26708.2023">15019 7895 356 0,'-18'0'132'0,"18"0"-72"0,-18 5-24 16,15-2 41-1,0 2-26-15,0-2-6 16,0 5-21-16,0-3-5 16,6 6-11-16,0-3 1 0,6 5 2 15,0 0-6-15,6 3-1 16,-3-3 0-16,0 3 0 15,-1 0 2-15,-2 5 1 16,0-2-1-16,-3 5 1 16,0-6 0-16,-6 1 1 0,0-3-4 15,-3-1-1 1,3 1-6-16,-3-8-2 0,0 0-23 16,-3-5-8-16,0-1-55 15,0-4-21-15,0-1-87 16</inkml:trace>
  <inkml:trace contextRef="#ctx0" brushRef="#br0" timeOffset="27023.7774">15010 7517 464 0,'12'0'176'0,"-12"0"-96"0,26 16-69 0,-20-14 39 16,9 12-22-16,-3-4-6 31,12 25-11-31,-3-6-3 16,3 24-4-16,-4-6-1 0,1 11 3 16,-3-7-1-16,0 12 2 15,3 30-4-15,-12-35 0 0,0-10 1 16,-6 2 2-16,-6 19-3 15,0-16 0-15,-6-6-17 16,3-23-5-16,0-3-64 0,-6-5-27 16,-3 11-105-1</inkml:trace>
  <inkml:trace contextRef="#ctx0" brushRef="#br0" timeOffset="30478.397">4681 14467 208 0,'3'-5'79'0,"0"0"-42"0,0-3-15 16,0 5 26-16,0-2-3 16,-3-3 0-16,3 0-7 0,0-2-1 15,0-4-21-15,-3 1 13 0,0 0 5 16,0 0-3-16,0-1 2 16,0 1-13-16,-3 0-2 15,0 0-8-15,-3-1-2 16,0-1-2-1,0-1 1-15,-3-8 2 16,0 0 5-16,-3-2-4 16,0-3 0-16,0-1-4 15,1 4 1-15,-4-3-2 16,-3 0 2-16,-3-3-4 16,0 3-2-16,-3 2 0 15,0 1 1-15,-2-6 1 0,-4 3 1 16,-3-5-2-16,-3-1-2 15,-2-4-2-15,-4 2 1 0,0 2 1 16,-5 1 2 0,-1 5-1-16,1 2-1 0,2 3 3 15,-3 1 0-15,-2-1-1 16,-7 5-2-16,-2 3-2 0,-4 1 1 16,1 4 1-16,5 3 2 15,0 0-3-15,-5 0 0 16,-4 5 1-16,-2 3 2 15,-3 6-3-15,2 4 0 16,13 6 1-16,-1 5 0 31,0 3 0-31,-2 3 0 0,2 4-3 16,1 4 0-16,-1 2 2 16,1 5 0-16,2-5 1 15,12 3 0-15,-2 5-3 16,2 3 2-16,6-1 1 15,-5 1 0-15,5 5-3 16,0 2 2-16,4-4-1 0,5 4-2 16,3 3 3-16,6 3 2 15,3 5-2-15,6-5 0 0,3-3 1 16,3 1 0 0,3-4-3-16,3 11 2 0,9 0 1 15,-6 1 0-15,3 1 0 31,6-1 2-31,-3-12-3 16,3 3-2-16,3 11 2 0,0-3 0 16,-1 0 1-1,4 1 2-15,-9-4-3 0,3-2 0 16,-3 2 1-16,3 6 0 16,3-5-3-16,2 2 2 15,10-3 1-15,0 1 0 0,3-6-3 16,17 11 2-16,1 5 1 15,-3-8 0-15,-1-13-3 16,-2 5 2-16,-3-5 1 16,8-5 0-16,10-6-3 15,2-2 2-15,4-6 1 16,-4-2 0-16,-5-3 0 0,-4-5 0 16,7 2 0-16,2 6 0 15,7 0-3-15,-4-1 0 0,-2-1 4 16,-1-9 1-1,-8 3 0-15,2-1-2 0,4-1-2 16,-1-4 1-16,4 1 1 31,-3-4 2-31,-4-4-3 0,-2-3 0 16,-7-3 1-16,-2-2 2 16,0-3-3-1,5-5 0-15,1-3 1 0,-4-6 0 16,1 1 0-16,0 0 2 15,-4-6-1-15,1-2-1 16,-6-5 1-16,-7-1-1 0,-2-2 2 16,-3 0 1-16,3 3-1 15,-1-3-2-15,1 0 1 16,-3-3-1-16,0-3 0 16,-3 4 2-16,-4-6-1 15,-5 5 2-15,-3-3-2 16,-3 9 2-1,-3-6-2-15,-6 0 2 16,-3 3 0-16,-3 0 3 16,-6 3-3-16,-3 5 0 15,-2-6-1-15,-1 3-2 16,-3 1 3-16,0-1 0 0,0 5-1 16,0-2-2-16,1-3 1 15,-7 0 1-15,-3 1-3 0,0 4 0 16,-6-2 1-16,1 0 2 15,-4-3-1-15,-3 3-1 16,-2-3-2-16,2 3 1 16,0 0 1-16,7 2 0 15,-4 1 0-15,-3-1 0 16,1 1-3-16,2 2 2 0,-3-3 1 16,1 6 2-16,2-3-3 15,0-2 0-15,4-1 1 16,2 1 2-16,3-1-3 15,3-5-2-15,3-2 4 16,1-1 1-16,-1-2-3 31,3 5 1-31,0-5-2 0,3-3 0 16,-3 1 2-16,1-1 0 16,2 3-3-16,0 5 2 15,-3-5 1-15,3 0 0 16,0-3 0-16,6 3 0 0,6-3 0 15,3-2 0-15,9 5-3 16,0 0 0-16,3-3 2 0,6 3 0 16,3 2-2-1,0 4 2-15,3-1-1 0,3 5-2 16,-1 1 3-16,1 2 0 16,6 3 1-16,3-1 0 15,2 4-3-15,1 2 2 31,-3 3-1-31,3-1 0 0,-4 6 2 16,1 6 2-16,0 1-3 16,0 4-2-16,-7 2 2 15,4 3 0-15,-3 0 1 16,-3 0 0-16,0 0 0 16,-1-3 2-16,1-2-3 15,3-3 0-15,0-1 1 0,0-1 2 16,-1-4-1-16,-2-2-1 15,0 0 1-15,-3-5 1 16,-3 0-1-16,-1-3-1 16,1-3 1-16,0-2-1 0,-3 0 0 15,-3-3 2-15,-3 5 1 16,0-4 1-16,-3-1-2 0,-6 0 1 16,0-3-2-1,-3 1-1-15,0-1 1 0,-3-2-1 31,3 0 0-31,0 0 2 16,0 0-3-16,0-6 0 16,0 3-1-16,0 3 0 15,0 0 4-15,0 2 1 0,0 1-4 16,-3-1 1-16,0 3-16 16,6 3-6-16,3 3-36 15,3 2-14-15,6 2-40 16,6 6-17-16,3-2-24 15</inkml:trace>
  <inkml:trace contextRef="#ctx0" brushRef="#br0" timeOffset="31209.7228">4708 14684 260 0,'-3'0'99'0,"0"-2"-54"0,3 7-17 15,0-5 32-15,3 3-9 16,3 2 0-16,0-2-7 16,3-3-3-16,0 2-22 15,2 1 6-15,4 0 5 0,0 2-14 16,0 0-4-1,-3 0-5-15,3 1 0 16,0-1-4-16,3-2 0 16,0 2-1-16,-1 0 1 15,1 1-2-15,-3-1 2 16,0 0-2-16,0-2-1 16,-3-1-41-16,0 1-18 0,-3 0-45 15,0-3-17-15,2 2-44 16</inkml:trace>
  <inkml:trace contextRef="#ctx0" brushRef="#br0" timeOffset="31641.0849">5324 14544 316 0,'-3'-26'121'0,"0"26"-66"0,-3-19-33 0,3 17 31 0,-3 2-11 31,0 0 1-31,-6 7-12 0,0 4-2 16,-3 2-16-16,1 1 3 0,-1 1 2 16,3 4-4-16,3 2 0 15,0 0-6-15,6-2 0 16,3-3-3-16,6-3 2 15,3 0-2-15,3 0 0 0,-3-2-1 16,3 2 0-16,-1 3 0 0,-2 0 0 16,0 2 0-1,-3 4 2-15,0 1-1 16,-3 1 2-16,-3-3-2 0,0 3 2 16,-3-3-4-16,0 3-2 15,-3-5 0-15,-3-6 1 31,-3-3-10-31,1-7-4 0,-1-3-36 16,0-5-14-16,3-3-61 16,0 0-26-16,9-5-23 15</inkml:trace>
  <inkml:trace contextRef="#ctx0" brushRef="#br0" timeOffset="32341.457">5473 14751 292 0,'-6'0'110'0,"6"0"-60"0,0 0-17 0,0 0 36 15,0 0-12-15,0 0-1 0,3 0-15 16,3 0-5-16,0 0-20 15,3-3 3-15,0 0 2 0,-1 1-9 16,1-1-2-16,0 0-6 16,3 1-3-16,0-1 0 15,0 0 1-15,0 3-8 16,-3 0-3 0,0 0-48-16,3 0-20 15,-3 0-60-15,3 0-26 16</inkml:trace>
  <inkml:trace contextRef="#ctx0" brushRef="#br0" timeOffset="32779.3275">5866 14552 296 0,'-3'-24'112'0,"0"22"-60"0,-6-14-19 16,6 13 36-16,-3 3-21 15,-3 0-5-15,0 5-12 16,-3 6-5-16,0 0-14 16,0 2 8-16,0 0 3 0,3 3-3 15,-2 0-1-15,5 2-7 31,0-4-2-31,3-1-6 0,3 3-3 16,0 0 0-16,6-3 1 16,0-3-1-16,3 1 2 15,2-1-2-15,1 4 2 16,0 2 0-16,-3 2 1 16,0 3 2-16,-6 3 1 15,-3 0-1-15,-3 0 1 0,-3-3-2 16,-3 0 2-16,0-2-4 0,-3-6 0 15,0-3-6 1,1-2 0-16,-4-2-26 0,3-4-8 16,0-4-52-1,6-4-22-15,3-2-90 16</inkml:trace>
  <inkml:trace contextRef="#ctx0" brushRef="#br0" timeOffset="33225.9556">6059 14716 288 0,'-3'0'107'0,"3"3"-58"0,0-6-9 0,0 3 38 15,0 0-14 1,6 0-5-16,0 0-14 0,0 0-5 16,3-3-23-1,3 3 1-15,0-2 0 0,3-3-6 0,0-1-2 31,-1 4-3-31,1-1 0 0,0 0-2 16,3 1 0-16,3-1-6 16,-3 0 1-16,0-2 4 15,-4 2 2-15,1 1-2 16,-3-1-3-16,-3 1-3 16,-3-1 1-16,-3 3-23 15,0-3-12-15,-3 3-69 0,0 0-32 16,6-2-59-1</inkml:trace>
  <inkml:trace contextRef="#ctx0" brushRef="#br0" timeOffset="33980.2504">6589 14473 200 0,'-3'-8'74'0,"6"2"-40"0,-6-1-5 0,3 4 30 15,-3 0-6-15,0 1 1 16,-3-1-8-16,-3 3-4 15,0 5-23-15,0 3 4 0,-3 3 4 0,-2 5-2 16,-4 2 0 0,3 6-2-16,0 2-3 0,6 4-10 15,0 4-4-15,6-8-6 0,3-2-1 16,9-3 1-16,3 1 2 16,3-4-8-16,3-2-1 15,5-5-34 1,1-4-13-16,0-4-36 0,0-8-14 15,0 0-52 1</inkml:trace>
  <inkml:trace contextRef="#ctx0" brushRef="#br0" timeOffset="34226.9623">6771 14346 368 0,'-18'8'140'0,"12"5"-76"0,-3 13-55 0,6-10 32 16,0 3-16-16,3 10-3 15,3 3-12-15,3-3-4 0,0 2-4 16,3-1-2-16,3-1 3 16,-1-3-20-16,4-2-6 0,-3-6-39 15,0-2-15-15,3-10-53 16,9-6-53-16,-3-6 67 15</inkml:trace>
  <inkml:trace contextRef="#ctx0" brushRef="#br0" timeOffset="34428.3165">6893 14330 316 0,'-33'18'118'0,"30"-2"-64"0,0 16-45 15,3-16 25-15,3 2-21 16,0 6-5-16,6 3-3 16,3 2-1-16,3 0-2 15,-4 0-28-15,1-5-10 0,0-3-75 16,-3-5-69-16,-3-3 58 16</inkml:trace>
  <inkml:trace contextRef="#ctx0" brushRef="#br0" timeOffset="34611.649">6756 14584 352 0,'3'-5'132'0,"6"2"-72"0,5-2-68 0,-2 5 23 16,3 0-12-16,3 0-2 15,6 0-33 1,3 0-16-1,0 2-86-15,-1 1-38 0,1 0 80 16,-3 2 39-16</inkml:trace>
  <inkml:trace contextRef="#ctx0" brushRef="#br0" timeOffset="35012.0263">7030 14684 312 0,'-6'6'118'0,"6"-1"-64"0,6-8-37 0,-1 3 33 0,1 0-13 15,3 0 1 1,0 0-17 0,0 0-7-16,0 6-9 15,0-1-2-15,-6 3 1 0,0 2 0 0,-6 4 2 16,0 2-3-16,-3 2 0 15,-3 1-1-15,0-1 1 16,0-2 0-16,3 0 3 16,0-3 8-16,3-2 3 15,3-3 0-15,0-3 2 0,3-2-6 16,3-3 0-16,3-3-8 16,0-2-1-16,3-3-2 15,0-3 1-15,0 0-9 16,3 1-3-16,0-3-37 15,3 2-17-15,-1 1-50 16,4-6-20-16,-3-6-23 16</inkml:trace>
  <inkml:trace contextRef="#ctx0" brushRef="#br0" timeOffset="35312.4292">7309 14359 312 0,'-9'-13'118'0,"6"13"-64"0,-6 0-17 0,4 2 41 0,-4 4-21 16,-3 2-6-16,-3 5-14 31,0 5-6-31,3 4-17 0,0 1-7 0,3 4 0 0,6-1-4 16,3 1-2-16,6-3-3 15,6-3 1-15,3 0 3 16,3-8 3-16,0 0-15 16,3-5-8-16,2-5-46 15,1-6-21-15,0-2-66 16,3-6-29 0,-3-12 48-1</inkml:trace>
  <inkml:trace contextRef="#ctx0" brushRef="#br0" timeOffset="35527.1608">7506 14332 392 0,'-15'14'148'0,"6"2"-80"0,-3 7-46 0,6-9 37 16,3 4-33-16,0 6-9 15,3 0-9 1,3 2-3-16,0-2-3 15,3 0-2-15,0-3 3 0,3-2-33 16,0-4-12-16,0-1-56 0,3-9-25 0,6-8-34 16</inkml:trace>
  <inkml:trace contextRef="#ctx0" brushRef="#br0" timeOffset="35727.405">7595 14272 312 0,'-12'29'118'0,"12"-19"-64"0,-3 6-41 0,3-5 30 16,0 5-24-16,0 5-5 0,0 3-9 16,0 2-2-16,3 3-1 15,0-2 1-15,0-1 0 0,0-2-67 16,0-3-32-16,3-5-48 15</inkml:trace>
  <inkml:trace contextRef="#ctx0" brushRef="#br0" timeOffset="35912.287">7458 14539 312 0,'0'-19'118'16,"9"19"-64"-16,3-13-61 0,-3 10 19 0,3-2-17 16,3 0-2-16,0 0-53 15,-1-1-25-15,4 4-30 0,3-1-9 16</inkml:trace>
  <inkml:trace contextRef="#ctx0" brushRef="#br0" timeOffset="36382.4615">7705 14647 248 0,'6'3'93'0,"0"-6"-50"0,3 3-13 0,-3 3 34 0,0 0-14 16,-3-1-2-16,0 4-14 16,0-1-4-1,-3 8-13-15,-3 0-5 0,0 1-3 16,-3-1-1-16,-6 3 2 16,0 0 4-16,-3-1-4 15,0 1 0-15,3-2 0 0,1-4 4 16,2-2-4-16,3-3 0 15,3-2-4-15,3-3-1 16,0-3-3-16,6-2 1 16,0 0 0-16,3-1 1 15,2 1 0-15,1 0 0 16,0 0-2 0,0 2-2-16,3 0 1 15,-3 1-1-15,0 2-3 0,3-3 0 16,3 0-23-16,-1 3-10 15,-2 0-28-15,0 0-12 16,0 0-39-16,0 0-17 16,3 0 0-1</inkml:trace>
  <inkml:trace contextRef="#ctx0" brushRef="#br0" timeOffset="36744.6466">7976 14407 356 0,'-12'5'132'0,"6"3"-72"0,-6 5-39 0,6-5 33 16,0 5-14-16,0 8-1 0,0 1-18 15,4-1-7-15,2 0-9 16,5 0-6-16,1-2-2 15,3-4 2-15,6-1 2 0,0-6 0 16,0-6-1-16,0-2 7 16,0-5 3-16,0-3 1 0,-3-8 1 15,-1-2 0-15,-2-1 2 16,-6-2-5-16,-3 0-3 16,-3-3-3-1,0 0-3-15,-3 3-15 0,1 0-5 0,-1 2-32 16,-3 3-12-16,-3 3-41 15,3 5-18-15,3 3-32 16</inkml:trace>
  <inkml:trace contextRef="#ctx0" brushRef="#br0" timeOffset="36982.0233">8143 14340 376 0,'3'8'143'0,"0"3"-78"0,-3 10-45 0,0-8 35 15,0 3-24-15,0 3-4 0,3 5-17 16,0 2-6-16,0 0-3 16,0 1-8-16,0-3-3 0,0-3-47 0,0-3-20 15,-3 1-49 1,3-6-21-16,-3-5 24 15</inkml:trace>
  <inkml:trace contextRef="#ctx0" brushRef="#br0" timeOffset="37182.5936">8161 14586 288 0,'9'0'107'0,"-1"-2"-58"0,4-3-42 15,-3 2 23-15,0 0-18 0,3-5-5 16,6 0-4-16,0 0-3 16,0-2 1-16,-3-1-10 0,-1 1-4 15,1-1-29-15,-3 1-10 16,0-1-48-16,-3 0-41 16,3-2 55-1</inkml:trace>
  <inkml:trace contextRef="#ctx0" brushRef="#br0" timeOffset="37429.2492">8289 14293 340 0,'-18'16'129'0,"18"-3"-70"0,0 13-38 16,0-10 35-16,3 8-17 15,3 5-2-15,0 3-18 16,0 2-6-16,0 1-8 16,2-1-2-16,-2 0 1 0,0 1-16 15,0-3-6-15,0-3-68 0,0 0-31 16,0-3-50 0</inkml:trace>
  <inkml:trace contextRef="#ctx0" brushRef="#br0" timeOffset="38166.3846">4985 16261 276 0,'0'3'104'0,"3"-3"-56"0,6 0-23 0,-4 0 33 16,4 0-7-16,3-3 2 16,3-2-14-16,3 2-6 15,6-2-19-15,0-3-7 0,-1-2-2 0,1 4-1 16,0-4 0-16,0-1-2 15,0-2 1-15,-3-3-29 16,2 0-9-16,1 3-38 0,3-6-16 16,0-4-72-1,0 1-32-15,-4 1 102 16</inkml:trace>
  <inkml:trace contextRef="#ctx0" brushRef="#br0" timeOffset="38584.4658">5687 15809 324 0,'-15'3'121'0,"3"-3"-66"0,-6 7-33 0,12-4 31 16,-5 0-8-16,-1 7 0 15,-6 4-8-15,0-1 0 16,3 0-21-16,3-2 0 0,3-1-2 0,3 1-7 16,3-1-2-16,3 1-1 15,9 2 0-15,0-5 0 0,6 5 0 16,3-2 0-16,3 2 0 16,0-2-2-16,-4-1 1 15,1 4 2-15,-3-4 2 16,-3 1 1-16,-3 2 2 15,-3 0-3-15,-3 0 1 32,-3 3-5-32,-3 0 0 0,-3 0-1 15,-3-3 1-15,3 0-13 16,-6-2-6-16,0-6-35 16,3-2-15-16,0-6-63 15,4-5-25-15,5-2-12 16</inkml:trace>
  <inkml:trace contextRef="#ctx0" brushRef="#br0" timeOffset="38800.3808">5815 15785 340 0,'0'11'126'15,"3"-1"-68"-15,0 6-35 0,-3-5 35 0,0 7-17 16,0 3-3-16,3 3-20 0,0 0-9 15,0 2-5-15,3 1-4 0,0-1 3 16,-3-4-4-16,0-4-2 16,0 1-38-16,0-4-17 15,-3-1-37-15,0-4-16 32,3-2-31-32</inkml:trace>
  <inkml:trace contextRef="#ctx0" brushRef="#br0" timeOffset="39015.9063">5827 16047 320 0,'-6'0'121'0,"6"0"-66"0,3-13-36 0,0 10 32 16,3 0-22-16,0 1-5 16,3-3-13-16,3-1-5 15,3-2-3-15,-1 6-5 0,1-4 1 0,3-2-1 16,3 3-2-16,-3 0-33 15,0-3-15-15,0 3-17 32,-3-6-6-32,-1 0-54 15</inkml:trace>
  <inkml:trace contextRef="#ctx0" brushRef="#br0" timeOffset="39269.539">6053 15685 288 0,'-15'10'107'15,"15"3"-58"-15,0 11-11 0,0-8 37 0,0 3-11 16,3 7-2-16,0 3-18 16,3 5-7-16,3 4-21 15,0-1-8-15,3 0-1 0,3 2-4 0,-3-2 0 16,-3 0 1-16,0-2 0 15,0-6-42-15,-3 0-17 16,-1-5-307 0</inkml:trace>
  <inkml:trace contextRef="#ctx0" brushRef="#br0" timeOffset="53682.3588">9714 15624 236 0,'-15'5'88'0,"10"0"-48"0,-4-2-16 16,0 2 27-16,0-5-13 16,3 8-4-16,0-3 10 15,0-2 7-15,3 0-27 16,3-3-4-16,9 0-5 0,6-3 0 16,6 0 1-1,8-5 5-15,13-10 1 16,21-1-5-16,23-7 0 15,12-6-8-15,21-13-3 16,30-2-3-16,18-12-3 16,20 4 3-16,22-6 2 0,20-16-2 15,27-2-2-15,23-14 0 16,13 11 1-16,18-5-1 0,11-3-1 16,1-5 1-16,-150 44-1 15,-26 4 2-15,74-6 1 16,209-53 1-16,-232 61 2 15,-28 5-1-15,34-5 2 16,-31 6-4-16,19-4 0 16,-28 6-1-1,13-2 1-15,110-22 0 16,-161 34 3-16,-18 6 1 16,-9 0 1-16,-17 3-2 15,-10 2-1-15,-11 2-1 16,-10 4 0-16,-5 2 0 15,-9 3 0-15,-7-1-5 16,-5 4 1-16,-3-1-13 0,-3 0-5 16,-3 1-21-16,-3-1-10 15,-3 0-40-15,2 1-19 16,-2-1-48-16,3 1-52 16,-3-1 80-16</inkml:trace>
  <inkml:trace contextRef="#ctx0" brushRef="#br0" timeOffset="54045.6295">15941 13742 260 0,'-6'0'96'0,"9"0"-52"0,0 0-32 15,3 3 26-15,3-3-7 16,9 0 2-16,9 3-13 16,6-1-2-16,-7-2-10 15,-2 0 10-15,12 3 8 0,-6 0-3 16,11 5-1-16,16 5-4 0,-24 0 1 16,-4-2 3-16,-5 7 1 15,0 17-4-15,-9 2 1 16,-15 2-2-16,-12 6-2 0,-6 0-6 15,-3-5-4-15,1-3-3 16,-4 0-3-16,0-3-24 16,0-4-9-1,0-4-60-15,0-5-25 16,1 3-67 0</inkml:trace>
  <inkml:trace contextRef="#ctx0" brushRef="#br0" timeOffset="55861.71">10536 8919 224 0,'-33'-21'85'0,"30"18"-46"0,-3-2-32 0,3 2 18 0,0 3-13 15,-3 0-4-15,0 3-8 16,-3 5-2-16,1 5 1 15,-1 3 0-15,-3 8 3 0,0 10 5 0,0 9 6 16,0 12 2-16,-3 17 0 16,0 4-3-16,3 14 0 15,0 13 6-15,0 9 3 16,-2 12-2-16,-1 8 1 31,0 8-2-31,3 14-2 0,0 2-2 16,0 5-1-16,3 14-5 15,0-3-3-15,3 8-2 16,6-3 0-16,0 6 4 16,6 5 4-16,3-8-4 15,6-1 1-15,0-1-3 16,3-6 2-16,9 2 0 0,8-2 1 16,7 0 0-16,12-5 0 15,5-8-2-15,7-1-1 16,8-12-3-16,12-14 1 15,10-2-2-15,-1-11 2 0,6-13-2 16,9-8-1-16,3-14 1 31,-6-12 1-31,30 5 3 16,0-17 2-16,-3-9 1 0,-18-12 2 16,6-4-1-16,-3-9 0 15,-11-5-1-15,-13-5 2 16,-9-5-3-16,-3-6 1 15,-2-2-3-15,-10-3 2 16,-8-3 2-16,-10 1 2 0,-8-1-3 16,-9 0-3-16,-9 1 0 15,-7-1-1-15,-2 0 2 16,-6 3 1-16,-3 0 1 16,-3 0 0-16,0 0-2 15,0 3-1-15,-6-3-3 16,0 0-2-16,3 5 1 0,3-2-1 15,-3 2 0-15,0 0 0 16,0-2 0-16,0 2 2 16,0-2-3-16,-3-3 0 15,3 5 1-15,-3-5 2 16,0 0-3-16,0 0 0 0,0 0-6 31,0 6-3-31,0-6-25 16,0 5-10-16,0 0-54 0,0-5-24 15</inkml:trace>
  <inkml:trace contextRef="#ctx0" brushRef="#br0" timeOffset="63223.7712">20112 11964 180 0,'17'6'68'0,"-11"-12"-36"0,0 6-4 0,-6 0 25 15,3 0-1-15,3 0 4 16,0 0-14-16,0 0-3 15,0 0-22-15,3-2-4 0,0-1 1 0,3-2 3 16,0-3 2-16,0-3 1 16,3-5 2-16,2-7 3 15,-2-4 2-15,0-7-6 0,0-1-2 16,0 1-3 0,-3 0 0-16,-3-3-4 0,-3-6 0 15,-3 1-3-15,-3-11 0 16,-3 0-8-16,0-2 0 15,-3 2-1-15,-3-3 2 16,-6 3-1 0,-3 0 2-16,-9-5 0 15,-2 5 3-15,-10-2-3 16,-3-1 0-16,-8 3 1 16,-1 3 0-16,-6 7-2 15,-2 4-2-15,-4-1 1 16,-5 6-1-16,-4 2 0 0,1 5 0 15,3 1 0-15,-7 2 0 16,4 8 0-16,-1 3 0 16,1 5 0-16,-1 0 0 0,10 8 0 15,-1 3 0-15,1 5-3 16,-4 2 2-16,1 6 1 16,-4 5 0-16,-2 3-3 15,9 8 2-15,-1 8-1 0,6 2-2 16,1 6 3-16,-1 5 0 15,4 7-2-15,-1-7 2 16,-2 8-1-16,5 8 0 16,6 5 2-16,7 0 0 15,2 3-3-15,6 0 2 32,3 5-1-32,4 2 0 0,5 4 2 15,0-4 0-15,3 4-3 16,3 2 2-16,6 2 1 15,0 1 0-15,3-3 0 16,0 5 2-16,9-2-1 16,-3-1-1-16,3-2-2 0,0-5 1 15,6-1 1-15,-3 1 2 16,3 0-3-16,6-3 0 16,3-3 1-16,2-5 2 15,7 6-3-15,0-4 0 16,6 4-1-16,2-4 0 0,1-1 2 15,3-9 0-15,-4 0 0 16,4-3 0 0,3 1-3-16,8-6 0 15,4-2 2-15,2 2 2 16,19 8 0-16,-10-10 2 16,-2-9-4-16,2-10-2 15,7-5-1-15,5-3 0 16,6-2 5-16,-5-6 3 15,2-3-1-15,6-5-2 0,1-5-3 16,-1-2 1-16,-3-6 1 16,0-6 0-16,7-2 0 15,2-5 2-15,-3 0-3 16,-8 2 0-16,-7-4 1 16,0-4 0-16,-2-2 0 15,-4 0 2-15,-8-3-1 0,-4 0 2 16,-14 0-2-16,0-5 2 15,-7 3-2-15,-8 2-1 16,-6-3 3-16,-6-2 0 16,-3 0-1-16,-4 0 1 0,-2 3-2 15,-3-1 2-15,-3-2-2 32,-3 0-1-32,-3 2 1 15,-3 1 1-15,-5-3-1 0,-4 2 2 16,-6-4-2-16,-3 4 2 15,-6-2-4-15,-3 3 0 16,1-1 1-16,-7 1 0 16,-6-1 0-16,1 4 0 15,5 1 0-15,-6 1 2 0,-2 0-1 16,2 2 2-16,-8 6-4 16,2 0 0-16,-3-3 1 15,-2 0 0-15,2 3 0 16,4-3 2-16,-1 0-1 15,0 0-1-15,1-2 1 16,-1-1-1 0,4 4 0-16,-4-7 0 15,0-1 0-15,-2-4 0 16,11 1 0-16,3-1 0 16,-2-2-3-16,-1-3 2 0,3 1 3 15,-2 1 1-15,-1 4-4 16,3-6-1-16,4 3 1 15,-1-3 0-15,0 1-2 0,1-9 2 16,5 0 1-16,3-7 0 16,6 2-3-16,3 2 2 15,3 4 1-15,3-6 0 16,4 5-3-16,2 0 2 16,3 6-1-16,3-6 0 15,3 1 0-15,3 4 0 0,2 3 2 16,7 1 0-16,6 4-3 15,6 3 2-15,0 3-1 16,3 5 0-16,2 3 0 16,4 8-2-16,0 2 3 15,-1 8 0-15,1 1 1 16,-3-1 0 0,-3 3 0-16,-1 0 2 15,4 0-1-15,0 0-1 16,3-3-2-16,-1 0 1 0,-2 1 1 15,-3 2 0 1,3 0 0-16,-4-3 0 0,-2 0 0 16,-3-2 0-16,0-1 0 15,0-2 0-15,-4 0 0 0,4-2 2 16,0-4-1-16,-3 1-1 16,-3 0 1-16,3-3-1 15,-1-5 0-15,7-3 2 16,0-3-1-16,3-2 2 15,0-3-4-15,-1 3 0 16,-8 8 1 0,9-6 0-16,-6 4 2 15,-3-4 1-15,-7 3-1 16,-2-2-2-16,-6-4 1 16,0 4 1-16,0-3-6 15,-3 5-1-15,0 3-31 16,-3 2-12-16,3 6-57 15,0 2-24-15</inkml:trace>
  <inkml:trace contextRef="#ctx0" brushRef="#br0" timeOffset="63792.3739">20210 11941 332 0,'-3'-6'123'0,"6"6"-66"0,3-5-29 0,-3 5 38 16,3 0-18-16,3-3-3 15,2 3-13-15,1 0-5 16,0 0-15-16,0 0-10 0,3 0-2 15,3 0 0-15,3 0 2 0,0 3-3 16,5 0 0-16,-2-3-45 16,-3 0-22-16,3 0-45 15,0 0-19-15,2 0-15 16</inkml:trace>
  <inkml:trace contextRef="#ctx0" brushRef="#br0" timeOffset="64170.9077">20775 11814 324 0,'-9'-24'123'0,"6"24"-66"0,-20 2-33 32,17-2 35-32,-6 3-10 0,-3 2-1 15,0 1-12-15,0 2-3 16,0 2-18-16,3 1-5 0,3 2 1 15,3 0-5-15,6 1-1 16,6-1-2-16,3 3 0 16,3-1-4-16,6 1 0 15,-3 0 1-15,0 3 2 0,0-1-1 16,-3-2 2-16,-3 0 0 16,-4 3 1-16,-2-1 2 15,-3 3 1-15,-6 0-1 16,-2 1 1-16,-7-1-2 15,3-5 0-15,0-3-10 16,-3-5-2 0,3-8-23-16,0-6-10 0,3-4-43 15,3-3-20 1,6-6-58 0,9-5-51-16,3-2 86 0</inkml:trace>
  <inkml:trace contextRef="#ctx0" brushRef="#br0" timeOffset="64355.2133">20876 11851 284 0,'-2'34'107'0,"2"-23"-58"0,-6 10-22 0,6-11 34 15,-3 6-17-15,0 3-2 16,0 2-25-16,3-2-8 16,0-1-6-16,3 1 0 0,3-4 2 15,0 1-31-15,-1 0-12 0,1-3-32 16,0-2-11-16,0-3-61 15</inkml:trace>
  <inkml:trace contextRef="#ctx0" brushRef="#br0" timeOffset="64524.4653">20876 12078 272 0,'0'-2'104'0,"3"-1"-56"0,3 0-36 0,0 3 24 0,6 0-19 16,0-5-5-1,3-3-9-15,3 3-5 16,0-3 1-16,3 0-20 0,-1-3-6 0,-2-2-41 0,0 0-19 31,-3-3-18-31</inkml:trace>
  <inkml:trace contextRef="#ctx0" brushRef="#br0" timeOffset="64671.4283">21052 11861 288 0,'-15'37'107'0,"9"-18"-58"0,-3 5-42 0,6-11 26 16,3 5-19 0,0 4-5-16,6-1-5 15,0 5-4-15,0 6 1 16,0 2-67-16,0 11-30 0,0-2-27 16</inkml:trace>
  <inkml:trace contextRef="#ctx0" brushRef="#br0" timeOffset="65193.6746">20433 13578 208 0,'6'-2'77'0,"0"-1"-42"0,0 0 5 0,-3 3 33 0,3-2 9 16,0-1 7-1,3-2-20-15,0-3-7 16,2-3-35-16,1-2-3 0,6-3-2 0,0 0-8 15,3 1-3-15,0-1-9 32,-3 2-1-32,0 4-3 0,-4-1 0 15,1 3-3-15,-3 0-1 16,-3 3-41-16,0-3-19 16,0 0-59-16,0 0-25 15,-3-2-9 1</inkml:trace>
  <inkml:trace contextRef="#ctx0" brushRef="#br0" timeOffset="65609.9034">20874 13123 292 0,'-18'-5'110'0,"9"5"-60"0,-3 3-23 0,6-1 32 0,-3 1-5 16,0 2 1 0,0 1-16-16,0 4-4 0,0 1-20 15,3 2 2-15,3 0 1 0,3-2-6 32,0-1 1-32,6 1-6 0,3 2-2 15,6-2-2-15,3-3-3 16,0 2 1-1,0 1-1-15,-1 2 0 16,-2 0 2-16,-3 1 5 16,-3-1 4-16,-3 0-4 15,-6 0-2-15,-3 0-2 0,-3-2 0 0,-3 0 0 16,-3-1 3-16,-2-2-8 16,-1 0-3-16,0-3-15 15,3 1-7-15,3-4-30 16,0-2-14-16,0-8-31 15,6-7-11-15,3-1-43 32</inkml:trace>
  <inkml:trace contextRef="#ctx0" brushRef="#br0" timeOffset="65824.9874">20975 13047 316 0,'3'0'121'0,"-3"8"-66"15,3 10-33-15,0-7 31 0,3 7-6 0,-3 6-1 16,0 2-19-16,3 6-6 16,2-3-13-16,-2 3-5 15,3-3 0-15,0-5 0 0,-3 0 3 16,0-3-43-16,-3-5-19 16,0 0-43-16,0-6-15 15,0 1-33-15</inkml:trace>
  <inkml:trace contextRef="#ctx0" brushRef="#br0" timeOffset="66041.2391">20999 13311 392 0,'0'-8'145'0,"5"8"-78"0,7-10-43 0,-3 7 38 0,0-2-30 15,6 2-7-15,0-2-16 16,0 0-4-16,3 2-3 15,0-2-8-15,-1 2-4 0,-2 0-23 16,3 1-11-16,-3-1-24 16,-3 0-9-16,0 1-25 15,-3-4-9-15,3 1-4 16</inkml:trace>
  <inkml:trace contextRef="#ctx0" brushRef="#br0" timeOffset="66272.2525">21183 13039 312 0,'-24'10'118'0,"15"3"-64"0,9 9-15 16,3-9 40-16,3 5-15 16,-3 9-5-16,0 5-27 15,0 5-10-15,6 0-13 16,-3-3-6-16,0-2 0 0,3 0-2 15,-3-1 2-15,0 4-18 0,0-4-4 16,-3-4-62-16,-3 5-26 0,-6 5-80 16</inkml:trace>
  <inkml:trace contextRef="#ctx0" brushRef="#br0" timeOffset="72163.1526">19168 7194 352 0,'-21'-8'132'0,"15"5"-72"0,-12-2-35 16,9 5 36-16,-6 0-18 15,-2 3-4-15,-4 2-10 0,0 3-4 16,0 5-13 0,3 3-1-16,3 5 0 0,3 3-4 0,4 0 1 0,2-6-5 15,3 4-2-15,3 4 0 16,6-5 1-16,8 0-1 15,10 1-1-15,6-4 1 16,3 1-1-16,2-1 2 16,1 1 1-16,-6-1 1 31,-3 1 2-31,-6-3 1 0,-7-1 3 16,-8 4 1-16,-6-1 1 15,-9 6-4-15,-2 0-3 16,-7-3-2-16,-3-5 0 15,0-5-2-15,0-6 2 16,0-5-18-16,7-3-6 16,2-2-39-16,3 0-16 0,3 0-62 15,6 2-24-15,6 0 1 16</inkml:trace>
  <inkml:trace contextRef="#ctx0" brushRef="#br0" timeOffset="72516.1556">19475 7480 476 0,'-18'-3'178'0,"12"6"-96"0,3-3-76 0,3 0 38 15,0 0-28-15,6 0-6 16,6 0-5-16,2 0 1 16,7 0-3-16,3 0 0 0,3 0 3 0,3-3-3 15,-1 3 0-15,-2-3 1 16,0 3 0-16,-3 0-22 15,-3 0-8-15,-3 0-60 16,-1-2-26-16,4 2-85 16</inkml:trace>
  <inkml:trace contextRef="#ctx0" brushRef="#br0" timeOffset="72816.2267">20028 7265 436 0,'-15'-5'165'0,"3"8"-90"0,-5 5-57 0,8 0 39 15,-3 5-21-15,-3 3-6 16,0 5-13-16,0 8-6 15,6 0-6 1,3 0-4-16,3-2 0 0,3 2 1 16,6-5 1-16,6-6-4 15,6-2-1-15,6-8-17 16,2-3-7-16,7-5-56 16,3-5-23-16,0-6-94 15</inkml:trace>
  <inkml:trace contextRef="#ctx0" brushRef="#br0" timeOffset="73001.0481">20305 7197 444 0,'-12'13'165'0,"9"5"-90"0,0 19-72 16,3-18 31-16,0 2-22 0,3 11-7 15,3-3-1-15,0 0-1 16,3-2-1-16,0-4-35 0,3-1-14 15,0-9-50-15,3-5-21 16,5-6-36 0</inkml:trace>
  <inkml:trace contextRef="#ctx0" brushRef="#br0" timeOffset="73179.5736">20442 7112 408 0,'-12'3'154'0,"9"10"-84"0,-3-3-68 16,6-2 30-16,0 6-21 16,3 7-4-16,3 8-4 0,0 3 0 0,3 13-2 15,3-3-16-15,-3-2-5 0,0-3-58 16,-3-3-24-16,-3 0-56 16</inkml:trace>
  <inkml:trace contextRef="#ctx0" brushRef="#br0" timeOffset="73348.5624">20311 7419 356 0,'-18'-29'132'0,"18"13"-72"0,0 5-70 16,6 6 79-16,0 0-40 0,6-1-12 15,3 4-8-15,3-1-8 16,-3 1-51-16,11 2-21 0,-2 0-97 15</inkml:trace>
  <inkml:trace contextRef="#ctx0" brushRef="#br0" timeOffset="73733.3228">20573 7541 308 0,'3'2'115'0,"0"4"-62"0,12-1-18 0,-6-5 38 0,0 3-22 16,2 2-6-16,1 0-22 31,-3 0-7-31,-3 3-10 0,0 0 5 0,-3 3 4 16,-3 2-1-16,-3 0 2 15,-3 3-5-15,0 3-1 16,0-1-2-16,0-2 0 15,0 0 0-15,3 0 2 16,1-6-3-16,4-2 1 16,4-2-3-16,3-4 0 0,3-2-1 15,3-2 2-15,3-1-5 16,0-2-3-16,0-1 1 16,0 1 2-16,-1 0-24 0,1 0-12 15,0-6-46 1,0 3-19-16,0 0-86 31,0 3-51-31,-3-11 111 16</inkml:trace>
  <inkml:trace contextRef="#ctx0" brushRef="#br0" timeOffset="73980.5601">20885 7355 500 0,'12'0'187'0,"0"0"-102"0,9-2-84 0,-9-1 35 16,3 0-24-16,3-2-5 16,0 3-4-16,-1-4-3 0,1 4 1 15,0-1-45-15,0 0-18 0,-3 1-79 16,0-1-32-16,-3-2 13 15</inkml:trace>
  <inkml:trace contextRef="#ctx0" brushRef="#br0" timeOffset="74302.4665">21317 7197 352 0,'-15'-8'132'0,"6"8"-72"0,-6 0-26 0,9 2 40 16,-3 4-18-16,-2 4-3 16,-4 3-19-16,3 6-9 15,0 7-14-15,3-2-7 0,6 5-1 16,3 0-2-16,3 1-1 15,3-4 1 1,3-2 1-16,3-6-1 16,6-2-1-16,2-5-30 15,4-6-15-15,0-5-48 16,0-5-20-16,9-11-71 16</inkml:trace>
  <inkml:trace contextRef="#ctx0" brushRef="#br0" timeOffset="74502.6256">21516 7101 416 0,'-11'14'156'0,"5"-1"-84"0,6 0-55 16,0-5 38-16,3 5-29 16,0 11-8-16,2 5-15 0,1 3-2 15,3 2-1-15,3 3-9 0,0-5-2 16,0-3-40-16,0-5-19 15,-3-5-66-15,3-9-25 16,-3-7 29 0</inkml:trace>
  <inkml:trace contextRef="#ctx0" brushRef="#br0" timeOffset="74680.8873">21680 7059 340 0,'-21'5'126'0,"18"9"-68"0,-6 4-28 16,9-5 37-16,-3 3-34 16,6 8-12-16,0 5-12 0,0 8-4 15,0 3-3-15,3 8-28 0,0-6-12 0,0-8-50 16,0-2-20-16,0-6-39 16</inkml:trace>
  <inkml:trace contextRef="#ctx0" brushRef="#br0" timeOffset="74902.3916">21508 7250 332 0,'-3'-11'126'0,"6"6"-68"0,2-1-43 15,1 6 29 1,3 0-22-16,3 0-5 0,3 0-10 15,0 3-3-15,3 0-2 16,3-1-48-16,0 4-19 0,-1-1-71 16,4 0-52-16,0 6 74 15</inkml:trace>
  <inkml:trace contextRef="#ctx0" brushRef="#br0" timeOffset="75264.8778">21787 7467 348 0,'-12'5'132'0,"9"-3"-72"0,3 4-33 16,3-1 40-16,0 0-15 0,0 1 0 16,0 2-17-16,0 0-4 15,-3-1-18-15,-3 4 3 0,0 2 4 16,-6 1-2-16,1-1 1 15,-1 0-6-15,0 0 0 16,0 3-4-16,0 0 2 16,3-3-6-16,3 0-3 0,3 1-1 15,6-4 1-15,3-4-1 16,6-4-1-16,5-2 3 16,4-2 0-16,0-1-1 0,-3 0 1 15,3 1-7 1,-6-1 1-16,-1 0-15 0,1 1-5 31,0 2-32-31,0 0-15 16,-3-3-80-16,3 3-33 15,-3-8 9 1</inkml:trace>
  <inkml:trace contextRef="#ctx0" brushRef="#br0" timeOffset="75503.3236">22043 7355 400 0,'-3'-15'151'0,"12"15"-82"0,0 0-36 0,-3 0 42 16,3 0-41-16,3 0-13 0,0 0-16 15,0 0-5-15,3 0 0 16,-3 0-40-16,2 0-15 0,1 0-74 15,3-3-32-15,0-2 7 16</inkml:trace>
  <inkml:trace contextRef="#ctx0" brushRef="#br0" timeOffset="75834.9467">22418 7157 348 0,'-15'-5'129'0,"4"5"-70"0,-1 8-16 0,6-3 43 0,0 3-28 15,-3 2-7-15,0 6-27 0,3 5-7 16,6 3-11-16,3 5-6 0,3-2-3 16,6 2 4-16,3-5 1 15,0-3 0-15,2-3-2 16,4-4 7-16,-3-9 5 15,0-8 0 1,-3-5 3-16,0-5-2 16,-6-5 2-16,0-6-6 15,-6 0-1-15,-3-2-4 16,0 2-3-16,-3 0-16 16,-3 0-7-16,-3 3-38 0,0 2-16 15,0 4-70-15,6 4-30 16,-3 0 14-1</inkml:trace>
  <inkml:trace contextRef="#ctx0" brushRef="#br0" timeOffset="76304.1005">22633 7141 344 0,'-6'35'129'0,"6"-28"-70"0,0 7-14 0,0-6 47 15,0 5-36-15,0 5-13 16,6 6-26-16,-3-3-10 16,0 6-4-16,0 5-3 0,-3-3 3 15,0-6-26-15,0-1-10 16,0-6-40-16,0-1-17 0,0-4-18 16,0-3-6-16,0-3 13 15,0-2 21 1,-3-3 60-16,3 0 53 15,0 0 25-15,0-3-1 0,3-2-4 16,3-8-15-16,2-6-4 16,7 1-19-16,0-1-7 0,3-2-1 0,0 0-4 15,3-6 0 1,-3 1 1-16,-3-3 0 0,-1 2 6 16,-5 1 4-16,0 7 23 15,-3 3 14-15,-3 6 1 16,-3 2 4-16,0 8-25 31,0 5-10-31,0 6-20 0,3 5-6 16,0 10 0-16,-3 3 0 15,0 16-50-15,0 0-23 16,-9-2-62-16,-6 4-26 16,0-5 41-1</inkml:trace>
  <inkml:trace contextRef="#ctx0" brushRef="#br0" timeOffset="76751.7784">19013 7943 348 0,'-6'-11'132'0,"6"14"-72"0,0 2-37 15,0 0 35-15,3 6-15 16,-3 2-2-16,3 3-19 16,0 0-8-16,0 3-9 15,3-1-4-15,0 3 2 0,0 3-13 0,0 0-6 16,0 0-68-16,-3-3-32 31,3 8-60-31</inkml:trace>
  <inkml:trace contextRef="#ctx0" brushRef="#br0" timeOffset="77135.6219">19055 8432 368 0,'-27'-2'137'0,"12"2"-74"0,-3 8-40 0,12-6 35 16,0 9-12-1,0-3 0-15,-2 2-15 16,2 1-7-16,3 2-13 15,0 0-3-15,3 1-1 0,3 1-1 16,6 1-1-16,2 3 1 16,4-1 1-16,0 4 1 0,0-4 2 15,-3 3-3-15,-3-5 1 16,-3 3-1-16,-6-1 1 16,-6 3-2-16,-3-5-1 15,-3-3-3-15,-3-2 1 16,0-3-13-16,-6-3-3 0,4-2-34 15,-4 0-14-15,6-3-70 16,0 5-28-16,6-3-18 16</inkml:trace>
  <inkml:trace contextRef="#ctx0" brushRef="#br0" timeOffset="77583.3763">19314 8665 452 0,'-3'3'167'0,"6"-3"-90"0,6 2-59 0,-3 1 39 16,6-3-28-16,-3 0-6 16,5 0-12-16,4-3-5 15,6 1-3-15,3-1-3 0,3 0 1 16,2-2 1-16,-2 0 3 0,3-3-18 16,-3 0-5-16,-4-3-63 15,-2 3-24-15,3 1-98 16</inkml:trace>
  <inkml:trace contextRef="#ctx0" brushRef="#br0" timeOffset="77937.1038">20070 8498 388 0,'-27'-15'145'0,"18"-1"-78"0,-9 8-45 0,9 8 39 16,-3 5-19-16,-2 0-1 16,-4 6-9-16,0 2-2 15,0 3-17-15,3 3-6 0,3 4 0 16,3 4-4-16,3-3 0 0,3-1-3 15,3 4-1-15,6-6 1 16,6-5 0-16,6 2-7 16,6-10-3-16,3-2-30 15,8-9-11-15,-2-2-36 16,0-8-15-16,0-6-75 31,-1-2-39-31,-5 0 112 16</inkml:trace>
  <inkml:trace contextRef="#ctx0" brushRef="#br0" timeOffset="78106.6638">20329 8382 448 0,'-9'29'167'0,"9"-10"-90"0,-3 20-76 0,3-23 32 16,0 3-22-16,3 5-4 15,3 2-11-15,0 0-5 16,3-4 5-16,3-4-49 0,2-2-22 15,4-8-60-15,0-8-28 16</inkml:trace>
  <inkml:trace contextRef="#ctx0" brushRef="#br0" timeOffset="78306.6721">20519 8276 364 0,'-15'24'137'0,"15"5"-74"0,0 5-32 0,0-15 42 16,0 7-30-16,3 1-11 16,3 5-20-16,3 2-6 15,-3-2-4-15,0 0-17 0,3-6-5 0,-6-5-52 16,-3-5-22-16,0 0-87 16</inkml:trace>
  <inkml:trace contextRef="#ctx0" brushRef="#br0" timeOffset="78484.1551">20338 8512 444 0,'-3'-6'167'0,"6"-4"-90"0,3 4-83 0,3 4 30 16,3-3-20-1,8-1-2-15,1 4-48 16,3 4-22-16,3 1-91 15,3 0-40-15,2 2 79 16,-5 0 42-16</inkml:trace>
  <inkml:trace contextRef="#ctx0" brushRef="#br0" timeOffset="78837.4942">20641 8729 316 0,'-9'31'121'0,"9"-31"-66"15,6 0-18-15,0-2 41 0,3-1-15 16,0 0-1-16,3 1-23 16,3-1-9-16,-3 0-17 0,-3 3-6 0,0 0-1 15,-9 11 6 1,0 2-3-16,-6 3 3 16,0 3-1-16,-3-1 1 15,0-2-4-15,3 0 0 16,0 0-3-16,6-3 2 31,3-2-4-31,3-3-2 0,6-3 0 16,3 0-1-16,0 0 0 15,0-7 2-15,-1-1-6 16,4 3 1-16,0-2-32 16,0-1-12-16,0-2-69 15,0-3-27-15,3 0-52 16</inkml:trace>
  <inkml:trace contextRef="#ctx0" brushRef="#br0" timeOffset="79053.5883">21055 8631 488 0,'-3'0'181'0,"6"0"-98"0,0 0-97 16,6 0 83-16,0 0-42 16,0 0-13-16,3 0-10 15,0 0-4-15,0-3-29 0,-1 0-10 16,7 1-190-16,12-1 23 16</inkml:trace>
  <inkml:trace contextRef="#ctx0" brushRef="#br0" timeOffset="79338.1358">21397 8422 448 0,'-14'5'167'0,"2"3"-90"0,-6 3-57 0,9-1 43 0,0 3-25 16,-3 3-6-16,0 3-17 0,3 2-5 16,3 3-6-16,6 0-3 0,3-1 0 15,6-2-1-15,3-2 0 16,3-6-3-16,3-2 0 16,-3-6-20-16,5-5-8 15,4-5-63-15,0-6-29 16,3-2-75-16</inkml:trace>
  <inkml:trace contextRef="#ctx0" brushRef="#br0" timeOffset="79537.8361">21662 8382 440 0,'-6'24'165'0,"-6"-8"-90"0,4 15-63 16,8-17 35-16,0 2-29 15,2 5-10-15,4 0-16 16,3 0-6-16,0 0 7 16,0-5-47-16,0-5-18 0,3-6-37 15,0-5-12-15,6-8-14 16</inkml:trace>
  <inkml:trace contextRef="#ctx0" brushRef="#br0" timeOffset="79722.4984">21835 8144 340 0,'-9'18'126'0,"9"9"-68"0,-3 7-28 15,3-7 39-15,0 4-24 16,3 7-5-16,0 4-24 16,3 0-10-16,3 1-4 15,0-4-33-15,3-4-12 0,6-6-77 16,-4-8-33-16,1-8 7 15</inkml:trace>
  <inkml:trace contextRef="#ctx0" brushRef="#br0" timeOffset="79922.3801">21683 8424 360 0,'-15'-2'134'0,"24"-1"-72"0,-3 6-39 0,0-3 35 15,3 0-34-15,3 0-10 16,3 2-37-16,3 1-12 16,3 0 17-16,-1-1-70 0,7 4-28 15,6-4-24 1</inkml:trace>
  <inkml:trace contextRef="#ctx0" brushRef="#br0" timeOffset="80253.1964">21972 8655 396 0,'-6'7'148'0,"6"-1"-80"0,3-4-44 0,0 1 38 0,3 0-14 16,0 2-4-1,0 0-11-15,0 1-4 16,0-1-16-16,-3 3 1 0,0 0 2 15,0 2 1-15,-3 1-1 0,0 2-4 16,0 0-2-16,3 1-6 16,0-4-1-16,2 1-1 0,1-3-2 15,3 0 1 1,0-6-1-16,6 1 0 0,-3-3 2 16,3-3-14-16,0-2-5 15,3-8-9-15,0 2-1 16,2-7-50-16,1-1-19 31,0 1-74-31,0-4-30 0,-3 1 55 16</inkml:trace>
  <inkml:trace contextRef="#ctx0" brushRef="#br0" timeOffset="80453.1397">22302 8490 444 0,'0'0'165'0,"6"0"-90"0,3 0-61 0,-3 6 36 16,6-6-26-16,3-3-8 15,0 0-10-15,3-2-5 0,-1 0 0 16,1-3-37-16,0 3-15 0,0-3-47 31,0 0-20-31</inkml:trace>
  <inkml:trace contextRef="#ctx0" brushRef="#br0" timeOffset="80806.331">22704 8250 384 0,'-15'5'143'0,"3"14"-78"0,0 10-27 0,6-19 45 0,0 3-27 16,1 3-9-16,-1 0-22 15,0 3-8-15,3 5-10 16,3-1-3-16,6-1 0 0,3-4-2 16,2-2 1-16,7-3 0 0,0-2 1 15,0-3-2-15,3-3-2 16,-6-2 5-16,3-6 4 16,-6-2-1-16,2-6 3 15,-8-2-4-15,3-3 1 16,-6-3-5-16,-3-4 0 0,-3-6-3 31,-6-3-3-31,3 3-12 0,-8 2-5 16,5 3-18-1,-3 3-6-15,0 3-41 0,3 2-18 16,0 3-62 0,9 5-63-16,0 0 86 15</inkml:trace>
  <inkml:trace contextRef="#ctx0" brushRef="#br0" timeOffset="81022.6383">22889 8221 436 0,'6'21'165'0,"-6"-11"-90"0,3 33-39 16,-3-25 46-16,0 3-38 16,3 6-11-1,-3-1-21-15,6 1-8 16,-4-1-3-16,4 1-4 0,0-1 2 15,0-2-19-15,-3-3-9 16,-3-5-36-16,6-3-16 16,-3-5-32-16,0-3-14 15,-3-5-29-15</inkml:trace>
  <inkml:trace contextRef="#ctx0" brushRef="#br0" timeOffset="81169.1894">22939 8512 356 0,'-3'5'134'0,"9"-13"-72"0,-3 11-44 0,3-3 36 15,0-3-21-15,0 0-4 16,6 1-15-16,6-6-4 16,-3 0-6-16,0 0-5 0,-1 0-2 0,1 0-36 15,0-3-16-15,0-2-36 16,0 0-16-16</inkml:trace>
  <inkml:trace contextRef="#ctx0" brushRef="#br0" timeOffset="81353.572">23127 8210 432 0,'-12'26'162'0,"9"4"-88"0,3 15-44 0,3-27 42 16,0 6-33-16,3 10-8 15,0-2-22-15,3 5-7 0,0 3-1 16,-3-1-12-16,8 4-3 0,-5 2-59 0,-3-6-27 15</inkml:trace>
  <inkml:trace contextRef="#ctx0" brushRef="#br0" timeOffset="100823.7161">5467 4591 312 0,'-6'-14'118'0,"3"12"-64"0,-6-6-17 0,6 5 39 16,-3 0-12-16,-9 1-2 16,0 2-22-16,0 2-8 15,-2 4-18 1,-1 4 0-16,0 6 2 0,0 8-10 16,0 8-4-16,6 2-3 15,3 3-3-15,3 0 5 16,6-2 1-16,3-4-3 15,6-7-1-15,3-5 1 16,6-6 2-16,6-8-2 16,3-5 0-16,-1-2-8 0,1-6-4 15,0-3-9-15,-6-5-3 0,0-5-12 16,-12-3-3-16,-9 0-17 16,0 1-6-16,-6-1-21 15,0 3-10 1</inkml:trace>
  <inkml:trace contextRef="#ctx0" brushRef="#br0" timeOffset="101101.6272">5562 4530 372 0,'27'13'140'0,"-15"3"-76"0,9 8-59 15,-9-11 27-15,2 5-18 16,4 1-3-16,3 5-5 16,-6-6 1-16,9 11-4 0,0 0-6 0,-1-5-3 15,1-3-59-15,-3-2-26 16,-3-3-69-1</inkml:trace>
  <inkml:trace contextRef="#ctx0" brushRef="#br0" timeOffset="101370.6966">5895 4606 312 0,'-20'14'115'0,"5"-1"-62"0,-9 11-11 0,12-8 40 0,-3 7-15 15,-3 6-3-15,-3 1-31 16,1 1-12-16,-1-2-13 16,3 1-6-16,3-4-1 0,3-2-4 15,3-3 2-15,3-3-41 16,3-2-17-16,3 0-52 15,6-8-22-15,3-3-26 16</inkml:trace>
  <inkml:trace contextRef="#ctx0" brushRef="#br0" timeOffset="101586.479">6053 4696 404 0,'-9'35'151'0,"0"-19"-82"0,6 10-67 16,3-15 30-16,3 2-21 15,0 0-4-15,0 0-15 32,3 1-5-32,0-4 6 0,0 1-49 0,3-6-20 0,-3-2-82 15,3-3-41 1,-3-6 102-16</inkml:trace>
  <inkml:trace contextRef="#ctx0" brushRef="#br0" timeOffset="101740.0219">5961 4389 296 0,'-21'-21'110'0,"21"19"-60"0,0-6-52 0,0 8 22 16,3 0-19-16,6 0-2 0,6 2-82 15,3 4-36-15,6 2 11 16,-1 5 10 0</inkml:trace>
  <inkml:trace contextRef="#ctx0" brushRef="#br0" timeOffset="102186.629">6312 4662 332 0,'-9'-5'126'0,"3"5"-68"0,-6 2-41 16,6 4 33-16,-3 2-13 16,1 7-1-16,-4 9-12 15,0 0-4-15,3 3-12 16,0-1-5-16,0-2-2 0,9 2-1 16,3-2 2-16,6-5-3 15,0-9-2 1,6-2-16-16,3-11-5 15,2-4-1-15,1-7 0 16,0-4 7-16,-3-17 4 16,-3-7-1-16,-6-6 0 0,-3 1 3 15,0-9 3 1,-3 6 2-16,-3 5 5 16,-3 5 21-16,0 11 9 0,-3 8 9 0,0 10 4 15,0 9-16-15,0 10-6 16,3 5-10-16,3 8-4 15,6 14-2-15,3 4-3 16,3 11 3-16,0-5 0 16,2-2-12-16,7-4-7 15,0-4-42 1,0-3-20-16,0-9-50 16,0-7-19-16,-1-5 32 15</inkml:trace>
  <inkml:trace contextRef="#ctx0" brushRef="#br0" timeOffset="102356.4097">6598 4673 352 0,'-6'15'132'0,"9"20"-72"0,-3-9-55 0,0-12 30 0,3 1-25 16,3 1-5-16,0 0-9 15,3 0-2-15,3-3 3 16,0-2-54-16,-1-3-21 15,1-6-67-15</inkml:trace>
  <inkml:trace contextRef="#ctx0" brushRef="#br0" timeOffset="102941.5508">6589 4453 288 0,'-6'-24'107'0,"9"19"-58"0,-6-3-15 16,3 5 36-16,3 1-16 16,0-1-4-16,3-2-23 15,0 2-6-15,6 0-13 16,0 3-5-16,3 3 0 0,2 2-4 0,7 3 0 16,3 5 1-16,0 3 0 15,-3 0 2-15,-6 0 1 16,-4 3-1-16,-5 7 1 15,-6 1-2-15,-6 2 2 0,-3 5-2 16,0 3 2-16,0-3 4 16,1-2 4-1,2 0-4 1,3-6-2-16,3 1-2 0,5-6-3 16,4-2 1-16,3-6 1 15,6-5 1-15,6-3 1 16,0-5-2-16,-7-3 1 15,-2 1-2-15,9-9 2 16,6-13 0-16,0-2 1 16,-13-3-2-16,-5 0 1 0,-6 2 0 15,-6 3 3-15,-3 6-3 16,-6 5-2-16,-3 7 4 16,-6 9 1-16,1 5 0 15,-1 8 1-15,0 8-6 16,6 2-1-16,6 1 0 0,3-1 0 15,3-2 0-15,9 2 0 32,6-5-18-32,2 1-5 0,4-4-29 0,3-5-11 15,3-7-16-15,3-9-3 0,-1-2-18 16,4-3-6-16,0-5-7 31</inkml:trace>
  <inkml:trace contextRef="#ctx0" brushRef="#br0" timeOffset="103141.4752">7354 4725 304 0,'-30'-34'112'0,"24"34"-60"0,-9 3-25 0,9 5 34 16,-5 8-6-16,-4-1 3 15,-3 4-24-15,3 2-8 16,3-2-16-16,3 2-6 0,6-3-1 16,6 6-4-16,6-3 0 0,3-2-6 15,3-3-3-15,0-3-25 16,3-5-10-16,2-8-21 15,1 0-7-15,-3-11-33 16,0-5-15-16,0-7 12 16</inkml:trace>
  <inkml:trace contextRef="#ctx0" brushRef="#br0" timeOffset="103325.4704">7405 4321 376 0,'-15'0'140'15,"15"5"-76"-15,-6 8-39 0,3-2 38 0,0 5-14 16,3 7-4-16,3 4-21 16,3 7-10-16,3 11-8 0,3 11-5 0,-1-1 0 15,1-2 1-15,0-2 1 16,-3-4-32-16,0-4-15 16,-3-4-58-16,0-7-22 15,-3-3-50 1</inkml:trace>
  <inkml:trace contextRef="#ctx0" brushRef="#br0" timeOffset="105027.2788">19332 15404 260 0,'-3'27'96'0,"0"-35"-52"0,-3 0-7 16,6 2 34-16,-3-2-20 16,0-2-4-16,0-9-14 0,-3-7-4 31,0-3-16-31,0 0 1 0,-3-6 2 16,0-4 1-16,3-1 1 0,0 0 0 15,0 3 0-15,3 3-5 16,3 2-3-16,0 11-8 15,3 5-1-15,6 5-3 16,3 6 0-16,6 5 0 16,3 11 0-16,0 2 2 0,5 0 0 15,10 0 0-15,6-2 2 16,-1-3-1-16,4-5-1 16,-3-3 1-16,-1-6 1 15,-5-7 1-15,-6-6 1 16,-9-2-2-16,-3-3-2 15,-9-2 3 1,-6 0 0-16,0 4 1 16,-12-1 2-16,-9 7-3 15,0 5 0-15,-3 11-1 16,-3 13-2-16,0 9-2 16,7 7 1-16,-1 8-1 15,12 2 0-15,6-2 0 16,12-2-2-16,5-3 0 0,7-6 3 15,9 0-22-15,6-4-9 0,-1-6-24 16,1-6-10-16,-3-2-28 16,3-5-13-16,-1-1-42 15</inkml:trace>
  <inkml:trace contextRef="#ctx0" brushRef="#br0" timeOffset="105275.1223">20165 15065 316 0,'-21'-5'121'0,"-3"0"-66"0,-5 0-25 15,20 7 39 1,-6 1-22-16,-3 5-4 0,-3 0-12 16,0 2-5-16,0 9-14 15,4-1-10-15,5 3-2 0,3 1-2 16,6 1 0-16,9 1-3 15,6-3 1-15,3-5-5 16,5-5 1-16,10-6-31 16,0-7-14-16,0-4-31 0,-4-4-12 15,1-9-52-15</inkml:trace>
  <inkml:trace contextRef="#ctx0" brushRef="#br0" timeOffset="105528.3179">20174 14605 268 0,'-18'19'101'0,"15"-1"-54"0,0 16-24 0,3-18 31 16,3 11-6-16,3 15 1 16,0 14-23-16,3 7-8 15,3 1-11-15,0-6-1 0,3 0 1 0,3-5-1 16,-1-5-1-16,1-6-1 15,-3-8 0-15,0-7-27 16,0-9-9-16,3-7-48 16,0-11-19-16,2-8-47 15</inkml:trace>
  <inkml:trace contextRef="#ctx0" brushRef="#br0" timeOffset="105944.8579">20481 14909 296 0,'-15'-10'112'0,"12"10"-60"15,-6 2-25-15,6 4 34 0,0 2-21 16,0 13-5-16,-3 5 1 16,0 6 1-16,3 5-19 31,0 0-4-31,3-3 0 0,6 3-8 0,3 1-3 16,3-4-2-16,3-2 1 15,0-9 1-15,-1-4 1 16,4-8 0-16,0-9 0 15,0-10 0-15,0-8 0 16,0-2 0-16,-3-3 0 16,-3-3-2-16,-1-5-2 0,1 2 7 15,-3 4 3-15,-3-1 1 16,0 8 3-16,-3 8-3 16,0 5-1-16,-3 11-9 15,0 5-2-15,0 1 0 0,3 2 0 16,0 5 1-16,3 3 2 31,3 2-1-31,3 0-1 16,0-2-21-16,3-3-9 0,-3-5-23 15,2-5-8-15,1-6-23 16,3-7-10-16,3-4-33 16,3-4-52-1,0-4 61-15</inkml:trace>
  <inkml:trace contextRef="#ctx0" brushRef="#br0" timeOffset="106207.5384">20984 14986 376 0,'-21'-21'140'0,"15"23"-76"0,-6 4-44 0,6 4 35 16,-3 4-13-16,-3 4-2 16,-3 6-9-1,0 8-5-15,6-6-14 16,4 1-8-16,2 4-2 0,6 1-2 15,5 2 2-15,7-2-1 16,3-3-1-16,3-5 1 16,3-3-1-16,0-7 0 15,2-7 0-15,1-4-22 0,-3-6-8 16,0-2-18-16,-3-5-5 0,0-6-29 16,-4 0-11-16,1-3-27 15,-6 3-50 1,-3-2 55-16</inkml:trace>
  <inkml:trace contextRef="#ctx0" brushRef="#br0" timeOffset="106592.8739">21177 15145 240 0,'-9'2'90'0,"6"1"-48"0,0 10-36 0,3-7 20 15,0 2-10-15,3-1-1 16,0 1 2-16,6 0 3 16,0 0-10-16,3-2 8 0,0-4 2 15,3-2 3-15,3-2 1 16,-1-1-2-16,1-2-2 15,-3-1-4 1,3-7 0-16,0 0 4 16,-6-3 4-16,-3-3-3 15,-6 1-3-15,-6 2-2 16,-3 0 0-16,-3 6-2 0,-3 4-1 16,-3 6-3-16,0 6 1 15,0 7-2-15,0 3 2 16,4 2-2-16,2 3 0 15,0 6-8-15,3 2-2 0,6 3 0 16,3-3 2-16,3-3-2 16,3 1 0-16,5-9-15 15,4 3-6-15,6-7-31 16,0-12-11-16,6-2-29 16,5-5-11-1,-2-3-17 1,-3-3-47-16,-3-2 52 15</inkml:trace>
  <inkml:trace contextRef="#ctx0" brushRef="#br0" timeOffset="106808.0812">21588 15171 284 0,'-12'-21'107'0,"3"21"-58"0,-3-3-24 0,6 6 33 0,-3 0-11 16,-6 2 0-16,-2 3-7 15,-1 0-1-15,0 2-21 16,6 6-8-16,3 3-5 0,6 5-3 15,6-1 1-15,6 1 0 16,3-3 1-16,3-5-5 0,0-2-1 16,2-7-24-16,1-7-7 0,0-5-30 15,6-8-11-15,0-3-26 16,-3-5-12-16,2-16-9 16</inkml:trace>
  <inkml:trace contextRef="#ctx0" brushRef="#br0" timeOffset="107030.1217">21618 14692 312 0,'-18'29'115'0,"12"-13"-62"0,6 11-18 0,0-9 40 16,0 14-14-16,3 13-2 15,3 8-32-15,0 2-11 16,6-2-11-16,-3 6-4 0,2-4 0 0,1-5 3 15,-3 9 2-15,0-9-51 16,0-8-24-16,-3-2-69 16,3-11-28-16,-9-8 26 15</inkml:trace>
</inkml:ink>
</file>

<file path=ppt/ink/ink12.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51:03.933"/>
    </inkml:context>
    <inkml:brush xml:id="br0">
      <inkml:brushProperty name="width" value="0.05292" units="cm"/>
      <inkml:brushProperty name="height" value="0.05292" units="cm"/>
    </inkml:brush>
  </inkml:definitions>
  <inkml:trace contextRef="#ctx0" brushRef="#br0">4708 5308 52 0,'0'-8'19'0,"3"8"-10"0,-3-3-33 15,0 3-4-15</inkml:trace>
  <inkml:trace contextRef="#ctx0" brushRef="#br0" timeOffset="2548.5929">3830 5403 400 0,'0'-5'151'0,"0"-3"-82"0,3 0-36 16,-3 2 42-16,-3-7-21 16,0-5-6-16,0-9-20 15,-3-13-5-15,0-12-13 0,-3-9-2 0,0-5 2 31,-3-11-4-31,0-5-1 16,3-3-5-16,9 6 0 16,0 13-2-16,6 7-2 15,0 9-2-15,6 10-1 0,3 11-16 16,3 6-8-16,3 7-34 16,5 8-16-16,-2 16-39 0,-3 8-17 15,-3 5-21 1</inkml:trace>
  <inkml:trace contextRef="#ctx0" brushRef="#br0" timeOffset="3048.0032">3544 5067 300 0,'-12'0'112'0,"12"0"-60"0,3-3-32 15,0 3 30 1,9-3-16-16,0-2-5 15,9 0-14-15,2 0-5 16,10-1-6 0,3 1-3-16,0 2 2 0,-1 3 0 0,4 0 1 15,-6 0-2-15,-3 0-2 16,-1 3 1-16,-8 0 1 16,-6 2 1-16,-6 3 1 15,-3 0 17-15,-3 2 11 0,-6 4 1 16,0-1 3-16,-6 3-14 15,0 8-5-15,3-3-8 16,3 3-1-16,0-1-7 16,9 1-3-16,0-3-2 0,3-5 3 15,3-3-2-15,3-2 1 16,6-3 2-16,2-5 0 16,4-3 2-16,-3-6 3 15,-3-2 7-15,-6-2 2 0,-6-9 4 16,-6-2 3-16,-6 3-7 15,-6-1-1-15,-3 1-7 16,0-1-4-16,-3 1-4 16,0-1-1-16,3 0-14 31,3 1-4-31,0 2-20 16,3 3-7-16,4 0-47 0,-1-1-21 15,6 4-74 1</inkml:trace>
  <inkml:trace contextRef="#ctx0" brushRef="#br0" timeOffset="3264.2513">4121 4694 420 0,'9'16'159'0,"-3"23"-86"0,6 4-54 0,-6-22 37 15,0 11-27-15,3 7-6 16,3 11-12-16,0 6-5 15,3-3-3-15,0-5-3 0,2-3 1 32,1-3-32-32,0-8-12 0,-3-5-38 15,3-5-16-15,3-8-74 16,3-5-37 0,-4-6 105-16</inkml:trace>
  <inkml:trace contextRef="#ctx0" brushRef="#br0" timeOffset="4387.0143">4449 5128 272 0,'-12'0'101'0,"6"2"-54"0,0 1-20 0,3 0 34 16,0 7-6-16,-3 6 3 0,-3 0-18 16,3 0-6-16,-3 0-20 15,0 2-4-15,3 1-3 16,6-3-3-16,3-1-3 15,3-1 0 1,0-4-1-16,3-2 0 0,0-8 2 16,3-2 1-16,3-6 1 15,0-6 0-15,3-12 2 16,-3-1 1-16,-1-7 1 16,-2-6 0-16,-3 1 2 0,-3-1 1 15,-3-2 1-15,-3 5-2 16,-3 2-1-16,0 9 1 15,-3 5 4-15,-3 7-4 16,0 9 2-16,1 10-5 16,-1 6-2-16,0 5-2 15,3 10-3-15,3 11 1 0,3 3-1 16,3 2 0-16,6 1 0 16,6-6 0-16,2-3 0 15,4-5-3-15,3-5 2 16,3-3 1-16,-6-8 2 15,-3-2-3-15,2-8 0 0,10-6-4 32,-12-5 1-32,0 3 2 15,-3-14 3-15,3-7 0 16,-7 2 2-16,-2 0-2 0,-6 3-1 16,-6 5 1-1,-3 3 1-15,-2 8 3 0,-1 5 2 16,-3 5-3-16,0 6-1 15,-3 7-1-15,3 1-2 0,3-1 1 16,6 3-1-16,0-2 0 16,6-1 0-16,3 1-7 15,3-6-3-15,3 3-5 16,0-8-2-16,3-3-3 16,0 0-1-16,2-5-10 15,4-2-5 1,-3-4-10-16,0-1-4 15,0-1 8-15,0-6 5 16,-3-7 10-16,-4-3 4 16,-2 3 16-16,-3 3 6 15,-3 2 17-15,-3 3 7 16,0 5 13-16,-3 2 7 0,0 12-12 16,-3 7-4-16,0 3-2 0,4 0 1 15,-1 0-10 1,0-1-2-16,3 4-10 0,3-3-5 15,2 2 0 1,1-2 0-16,3-3-2 0,0-2 2 16,3-3 3-16,0-8 3 15,0-3-7-15,3-7 0 0,0-4-24 16,-3-12-8-16,0-8-18 16,-6-3-8-16,0-8-3 15,-6-6-1-15,0-2 20 16,-3 3 11-16,0 5 31 15,0 3 13-15,-3 2 35 16,0 8 18 0,0 9 11-16,0 12 26 15,3 8-31 1,0 9-20-16,3 4-11 16,3 11-9-16,0 3-1 15,0 11-8-15,3 7-2 16,0 3-11-16,0 3-3 0,3-6-3 15,-1-5-2-15,1-5-2 0,0-1-1 16,0-4-14-16,-3-6-4 16,-3-2-29-16,-3-6-10 15,6 0-130-15,-3-5-57 16,9-5 78 0</inkml:trace>
  <inkml:trace contextRef="#ctx0" brushRef="#br0" timeOffset="17331.7332">12244 12248 356 0,'-8'-6'132'0,"5"9"-72"0,-3 0-39 16,3 2 35-16,0 5-19 15,0 9-4-15,3 7-8 0,3 1-2 16,3 10-12-16,0-5 0 0,5 2 2 16,4 0-7-16,3-2-1 0,3-5-1 15,6-6 0 1,0-11 6-16,-1-7 4 0,1-8 4 15,-3-6 1-15,-3-7-4 16,-3-9 1-16,-6-2-7 31,-3-3-1-31,-4 1-2 0,-5-1-1 16,-2 3-3-16,-4 0 1 16,-3 2-20-16,3 6-6 15,0 5-26-15,0 8-11 16,0 6-37-16,6 2-15 15,0 8-25-15,6 7-9 16,0 1 30-16</inkml:trace>
  <inkml:trace contextRef="#ctx0" brushRef="#br0" timeOffset="17600.6155">12593 12549 368 0,'-3'-2'140'0,"6"-1"-76"0,-3-5-37 0,3 3 40 16,3-9-17-16,0-4-4 15,3-3-13-15,2 0-4 0,1-3-16 16,0 5-1-16,0-2 1 16,0 5-5-16,0 6-2 0,0 4-3 15,0 6-3-15,0 6-2 16,0 4-1-16,-3 1-3 31,-1 2-1-31,1 3-21 0,3 0-8 16,3 0-29-16,3 0-8 15,0-3-19-15,0 0-8 16,-3 0-42 0,0-2-31-16,-1-1 82 15</inkml:trace>
  <inkml:trace contextRef="#ctx0" brushRef="#br0" timeOffset="17863.4269">12968 12549 364 0,'-3'-10'134'0,"3"4"-72"0,0-4-26 0,0 2 41 15,-3-8-19 1,0-3-6-16,0-4-17 0,-3-12-7 31,0-7-16-31,0-8-8 0,3-6 0 16,0 8-3-16,3 3-1 16,3 3 1-16,3 5-1 0,0 5-3 15,3 6 2-15,0 2-12 16,3 8-7-16,3 6-27 15,-1 4-10-15,-2 6-32 16,0 3-13-16,-3 2-23 0,-3 8-8 16,-9 9 22-1</inkml:trace>
  <inkml:trace contextRef="#ctx0" brushRef="#br0" timeOffset="18332.0272">12899 12221 228 0,'-29'29'88'0,"20"-10"-48"0,-15 7-14 0,15-13 31 16,0-2-10-16,3 0-3 0,6-1-16 15,3-2-5-15,6 0-13 16,3-3 0-16,3 1 1 0,3-4-4 16,2 1-2-16,1 0-5 15,6-1 0-15,-3 1 0 16,-3-3 2-16,-1 0-1 0,-2 3 2 31,-3-3 7-31,-3 0 5 16,-3 2 4-16,-3 3 3 15,-3 3-3-15,-3 0 0 16,0 0-4-16,0 5 1 0,0 1-9 16,0 2-2-16,0-1-3 15,3 1 1-15,0-2-2 16,3-4 2-16,3 1 0 0,0-3 1 16,3-3 2-16,0-5 1 15,-1 0 3-15,1-3 1 16,0-2-1-16,-3-6 1 15,-3-2-2-15,0-3 0 16,-6-2-3-16,-3-1 1 16,-3 1-4-1,-3 2-2-15,-3-3-3 16,0 6 1-16,1-5 1 16,2 2 2-16,0 5-12 15,3-5-32 1,3 3-6-16,0 0-29 15,3 5-9-15,6 3-20 0,0-1-9 16,3 1-23 0</inkml:trace>
  <inkml:trace contextRef="#ctx0" brushRef="#br0" timeOffset="18616.892">13295 12049 380 0,'-6'0'143'0,"-3"5"-78"0,6 3-47 0,3-2 34 0,0 2-9 0,0 7 1 32,0 9-18-32,6 5-7 15,0 3-12-15,0 5-5 0,0 3-1 0,3-3-1 16,0 0 2-16,0 0-8 15,0-5-1-15,0-3-40 16,3-5-17-16,0-3-49 16,-3-5-18-16,2-3-24 15</inkml:trace>
  <inkml:trace contextRef="#ctx0" brushRef="#br0" timeOffset="19549.3498">13518 12412 296 0,'-6'-14'110'0,"3"12"-60"0,1-1-23 16,2 3 34-16,-3 3-14 31,-3 2-3-31,0 3-10 0,-6 3-1 16,3-1-19-16,0 3-6 0,9 3-3 16,0-3-3-16,3 1 1 15,3-1-4-15,0-2 0 16,0-4 1-16,3 1 2 15,0-5-1-15,-1-3-1 16,1-3-8-16,3-12-3 0,0-4-3 16,-3-2-1-16,0-6 5 15,-3-12 4-15,-3-4-1 16,-3-2 2-16,-3 0 1 16,0 8 2-16,-3 8 12 15,3 13 6-15,0 0 11 0,-3 6 6 16,3-1-11-1,0 9-3-15,0 2-9 16,0 13-2 0,0-3 0-16,6 14 2 0,-3-3-5 15,9 9-3-15,6 9-1 16,3 1 1-16,0-6-1 16,3-2 2-16,0-5-2 15,-4-6-1-15,1-5 3 0,6-6 0 16,-3-2 1-16,0-5 0 15,0-6-2-15,-7-2-2 16,-2 2 1-16,0-7 1 16,-3 2-1-16,0-6 2 15,-3 4-2-15,-3-3 2 16,-3-3-2-16,-3 3-1 0,-3 2 3 16,-3 8 2-16,-3 3 0 15,0 6 0-15,0 2-3 16,1-1 1-16,2 4-4 15,3 2 0-15,3 3 1 16,3 0 0-16,6-3 0 16,0 0 0-1,3 1 0-15,-1-1 0 0,4 0 0 16,0 0 0 0,3-2-11-16,-3-6-5 15,-3 1-23-15,6-4-10 16,-3 1-14-16,6-6-6 0,-3 3 11 15,-1-8 5-15,4-8 13 16,-6 6 5-16,-3-1 13 0,0 1 8 16,-3-1 9-16,0 0 5 15,0 4 10-15,-3-1 5 16,-3 2 13-16,0 4 6 16,0-1 9-16,-3 3 3 15,3 0-2-15,-3 8-3 16,0-3-16-1,3 6-5-15,0-1-10 16,0 1-4-16,0-3-3 16,6 3 0-16,-3-4-2 15,3 1-1-15,0 0-6 16,3-2-4-16,-3-4-25 0,3-2-10 16,0 0-17-1,-1-8-4-15,-2 3-6 0,0-13-3 0,0 2-44 31</inkml:trace>
  <inkml:trace contextRef="#ctx0" brushRef="#br0" timeOffset="19764.8284">13986 12084 376 0,'-9'-3'143'0,"9"3"-78"0,-3 5-43 0,3-2 37 16,0 5-11-16,0 0-1 15,3 13-15-15,0-3-8 16,3 17-13-16,0-6-5 0,0 16-2 15,0-8-2-15,3 8 1 16,-4-8-4-16,1 5-2 31,0-7-51-31,0 2-22 0,-3-8-111 16,0 3-78 0,0-6 113-16</inkml:trace>
</inkml:ink>
</file>

<file path=ppt/ink/ink13.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8:54:20.518"/>
    </inkml:context>
    <inkml:brush xml:id="br0">
      <inkml:brushProperty name="width" value="0.05292" units="cm"/>
      <inkml:brushProperty name="height" value="0.05292" units="cm"/>
    </inkml:brush>
  </inkml:definitions>
  <inkml:trace contextRef="#ctx0" brushRef="#br0">3499 12086 280 0,'-3'0'104'0,"3"0"-56"0,-3 0-12 0,3 0 38 16,0 0-6-16,0 0 0 16,-3-2-10-16,0-4-1 0,0-4-32 15,0-4 1-15,-2-1-1 0,-4-9-2 16,3-3-2-16,0-7-9 15,0-11-5-15,0-8-4 16,3-5 0-16,3 2-4 16,3-2 0-16,0 0 1 31,3 2 0-31,0 3-3 0,3 6 0 16,2 4-5-16,4 6 0 15,6 3-18-15,3 7-6 16,0 9-29-16,0 10-12 15,-4 8-43-15,1 5-18 16,3 14-31 0</inkml:trace>
  <inkml:trace contextRef="#ctx0" brushRef="#br0" timeOffset="532.8851">3303 11763 288 0,'-12'8'110'0,"-3"-8"-60"0,9 3-30 0,6-3 47 16,12 0-18-16,0 0-14 15,6 0-9-15,3 0-16 16,5-3-9-16,-2 1-1 0,0-1 0 16,3-2 2-16,6 2-1 15,-1-2 2-15,4 2-2 16,-3 1 2-16,-6-1-2 15,-1 0 2-15,-5 1-2 16,-3-1 2-16,-6 3 0 0,-6 3 1 16,-3 2 6-16,-6 3 6 15,-3 5-6-15,-3 6-1 16,0 4-5-16,-3 4-1 16,3 2 3-16,3-3 1 0,3 1-10 15,6-1-3-15,6-5 7 31,6-2 4-31,3-6 0 16,3-2 0-16,3-3 8 16,-1-6 3-16,1-4 4 0,-3-4 0 15,-3-4-3-15,-6-6 0 16,-3-3-5-16,-6-2-2 0,-6-3-4 16,-3 1-1-16,-3-4-6 15,-3-2 1-15,-3 5-11 16,-3 3-3-16,3 3-26 15,0 2-9-15,4 3-41 16,-1 2-15-16,3 0-205 16,21 1 156-1</inkml:trace>
  <inkml:trace contextRef="#ctx0" brushRef="#br0" timeOffset="763.4653">3883 11494 356 0,'6'10'132'0,"-6"9"-72"0,9 2-35 0,-6-16 36 15,-3 14-27 1,0 15-8-16,0 8-14 0,3 3-6 16,0 6-3-16,0-4-3 0,3-2 3 15,0-2-7-15,0-6 1 16,3-3-45-16,0-5-18 0,3-5-44 15,0-6-16-15,2-10-6 16</inkml:trace>
  <inkml:trace contextRef="#ctx0" brushRef="#br0" timeOffset="1817.5611">4071 11848 252 0,'-12'0'93'0,"6"19"-50"0,-3-6-19 0,6-5 27 16,-3 2-17-16,3 1-7 16,0 2-14-16,3 0-4 31,0 1-5-31,3-1-3 0,3 3 0 0,3-6-1 16,3-2 0-16,0 3 2 15,0-9 1-15,0-2-1 16,0-5 1-16,-4-3-2 0,4-8 2 15,-3-10-2-15,0-6-1 16,-3-10 3 0,-6-8 0-16,-3-1-1 0,0-2-2 15,0 3 1-15,-3 8 1 0,0 7 19 16,3 17 10-16,0 2 0 16,-3 8-1-16,3 3-12 15,0 13-6-15,3 8-5 16,0 2-2-16,0-2-3 31,6 16-2-31,6 23 1 0,3-2 1 16,0-5-1-16,3-6-1 15,0-2 3-15,-3-16 2 16,-3-3-4-16,3-5-1 16,-1-3 2-16,7-5 3 15,-3-3 0-15,0-8 2 16,0 1-2-16,-3-11 0 0,-3-1-3 15,-3-4 1-15,-4 2 2 0,-5-3 2 16,0 4 5 0,-5 4 5-16,2 3-7 0,-6 3-1 15,3 2-7-15,-3 14-4 16,3-6 1-16,0 8 2 31,3 0-2-31,3 6-2 16,0-3 2-16,3 0 0 0,0-3 1 15,6-2 0-15,0-1-18 16,3-2-5-16,-4 0-18 16,7-3-4-16,9-2-18 15,0-6-5-15,-3-2 9 16,0-3 9-16,-6-3 23 0,-4-2 14 16,-2 3 20-16,-6-1 10 15,0 0 25-15,-6 4 13 16,0-1-9-16,-3 8-3 15,0 0-13-15,-2 5-4 16,2 0-15-16,0 3-7 16,3 0-5-16,3 3 0 0,0-3 1 15,6 2 0-15,-3-2 2 0,6 0 3 16,-1-3-11-16,4-2-3 16,0 0-14-16,0-9-5 15,0 4-1-15,0-9 3 16,0 1-10-16,-3-20-2 31,-3-20-9-31,-3 8-3 16,0 7-1-16,-3-10 1 0,0 6 34 15,0-1 16-15,0 6 51 16,-3 5 22-16,0 5-2 16,3 11-2-16,0 2-17 15,0 16-5-15,0-2-7 16,3 15-1-16,0-2-12 0,3 19-5 15,0-6-12-15,3 13-4 16,-3-7-4-16,2 4 1 16,7 14-2-16,0-3 2 15,-6-10-22-15,0-8-9 16,0-6-59-16,-3-2-24 16,0-3-76-1</inkml:trace>
  <inkml:trace contextRef="#ctx0" brushRef="#br0" timeOffset="5050.7792">12343 4696 288 0,'-18'3'110'0,"18"16"-60"0,3-6-23 16,0 0 32-16,0 6-14 15,3 2-1-15,0 2-5 16,0 1-1-16,0 0-20 16,2-3-2-16,4-2 1 0,3-3-7 0,0-3-3 15,3-5 0-15,0-6 2 16,0-4 2-16,3-9 3 16,-4 3-3-16,1-15-1 15,-6-7-4-15,-3-1-1 0,-3-1-1 16,-3 3 0-16,-3 0-2 15,-3 5-2-15,0 3-19 16,-3 7-8-16,0 7-43 16,0 4-18-16,3 6-25 31,0 7-7-31,3 9-25 16</inkml:trace>
  <inkml:trace contextRef="#ctx0" brushRef="#br0" timeOffset="5288.5592">12590 4948 316 0,'0'13'121'0,"0"-13"-66"0,0-3-18 0,3 3 41 0,0-8-15 16,3-5-4-16,0-3-18 15,3-5-8-15,2-3-19 16,1-7-7-16,3 1 0 0,-3 4-4 16,0 5 0-16,-3 5-1 15,0 3 1-15,0 7-4 16,0 4-2-16,0 4 2 0,3 9 2 15,-1 0-13-15,4 2-5 16,0 3-29-16,3 0-10 0,0-3-37 16,3 0-14-16,-3 0-60 15</inkml:trace>
  <inkml:trace contextRef="#ctx0" brushRef="#br0" timeOffset="5589.198">12983 4974 340 0,'0'-2'126'0,"-3"-1"-68"0,3-5-17 0,3 5 42 16,-3-2-18-16,3-6-5 0,-3-4-21 16,0-7-7-16,0-7-19 15,0-5-1-15,3-8 1 0,0-9-5 16,3-2 0-16,-1 0-4 15,1 19-3-15,-3 5-3 0,3-5 1 16,0 4 1-16,3-7 2 31,3-8-14-31,3 11-7 0,0 8-30 16,-3 15-11 0,-3 3-37-16,0 13-16 0,-3 9-28 15,-3 1-52 1,-6 17 65-16</inkml:trace>
  <inkml:trace contextRef="#ctx0" brushRef="#br0" timeOffset="6051.7569">12861 4755 304 0,'-39'29'112'0,"36"-21"-60"0,-9 0-25 0,12-8 32 16,3 2-20-16,6-2-5 16,3-2-16-16,6-1-6 15,3-2-7-15,2-6 1 0,4 3 3 16,0 3-7-16,0 0-1 0,2 2-1 15,4 0 2-15,0 1 1 16,-3 2 1-16,-3 5-5 16,-4 0 1-16,-5 3 2 15,-6 0 1-15,-3 0-1 0,-6 3 1 16,-3 4-2-16,-6 1 2 31,0 3 2-31,0-1 2 16,0 1-1-16,3-3 1 15,6-3-6-15,3 0-1 0,3-2 4 16,3-3 5-16,3-3 1 16,0-5 2-16,0-3 9 15,-3-2 4-15,-4 0-2 16,-2-3-2-16,-3-3-7 0,-3-2-4 16,-3-3-5-16,0 0-2 15,-3 0-1-15,1 1 1 16,-4-7-2-16,0 1 2 15,-3 3-13-15,0 2-6 16,3 3-22-16,0-1-9 16,3 1-35-1,3-3-12-15,3 0-41 16,3-2-18-16,3-1 25 16</inkml:trace>
  <inkml:trace contextRef="#ctx0" brushRef="#br0" timeOffset="6251.5625">13319 4479 368 0,'3'6'140'0,"0"2"-76"0,-3 10-46 0,3-5 36 15,0 11-15-15,0 8 0 0,0 10-20 16,3 1-7-16,3 2-7 16,0-3-4-16,0-2 2 0,3-6-15 15,-1-5-5-15,7-2-37 16,3-6-18-16,0-5-33 15,0-6-12-15,0 1-19 16</inkml:trace>
  <inkml:trace contextRef="#ctx0" brushRef="#br0" timeOffset="7236.8235">13575 4874 320 0,'-21'2'121'0,"12"1"-66"0,-6 5-31 16,9 0 35-16,0 5-17 15,-3-2-1-15,1-1-24 16,2 3-10-16,3 1-5 16,3 2-2-16,3-6 0 0,0-2 0 15,6-3 0-15,-1-5-7 0,4-2-3 16,0-4 6-16,0-2 3 16,-3-10 2-16,0-1-1 15,0-4 3-15,-3-6 0 16,0-14 5-16,-3-2 3 0,0 0-4 15,-3 6-2-15,0 7 9 16,-3 8 2-16,-3 8-1 31,0 11-1-31,0 10-8 0,3 8-2 16,0 14-4-16,6 5-3 16,3-1-1-16,3 1 3 15,6 2 0-15,3-4 3 16,-1-7-1-16,4-1 2 15,3-7-2-15,0-4-1 16,-3-3 1-16,3-3 1 0,-4-5 1 16,-2-5 1-16,0-3-2 15,-3-3 1-15,-3-2 0 16,-3 0 1-16,-3 0-2 0,-6 2 1 16,0 3-2-16,-6 3-1 15,0 5 5 1,-3 3 4-16,-3 2-7 0,3 3-1 15,0 2-1-15,3 1 0 16,3 2-3-16,3 0 0 16,3 1 2-16,3-1 0 15,3 3-8-15,3-3-2 0,0 3-23 16,3-6-10-16,3-2-19 31,3-5-6-31,-1-3-12 0,1-3-1 16,3-2 11-1,-3 0 6-15,-3-6 23 0,0-5 11 16,-4 3 27-16,-2 0 15 16,-6 2 37-16,-6 3 18 15,-3 3 4-15,-3 2 0 16,-3 1-12-16,1 7-6 0,-1 0-16 16,0 6-5-16,0-1-16 15,3 1-6-15,3 0-9 16,3-1 0-16,3-2 0 15,3-3 2-15,6-2-17 16,0-3-6-16,2-3-12 0,1-4-5 31,0-9 5-31,0 0 3 16,0-3 12-16,-3-5 6 16,-3-10 3-16,-3-8 3 15,0-3 6-15,-3 5 4 0,0 3 32 16,-3 8 13-16,-3 8 9 15,0 5 4-15,-3 8-23 16,0 11-11-16,0 7-12 0,3 6-3 16,3 13-8-1,3 3-1-15,3 0-2 0,0-1-2 16,0 1 3-16,0-3 2 16,0-2-13-16,0-3-7 15,-3-3-32-15,-3 0-15 16,0-5-69-16,-3 2-30 0,0-5 20 15</inkml:trace>
  <inkml:trace contextRef="#ctx0" brushRef="#br0" timeOffset="15111.1591">3151 9123 72 0,'-3'0'30'0,"3"0"-16"0,0 0 3 0,0 0 14 16,0 0 14-16,0 0 10 15,0 0-2-15,0 0 1 16,0 0-13-16,3 0-3 16,0 0-21-16,0-3 5 0,-3 3 5 15,3 0-6-15,0 0-2 0,3-2-7 16,0-1 0-16,0 0-9 16,0 3-2-16,3 0 1 15,0 0 1-15,0 0-43 16,2 0-18-16,4 0-92 15</inkml:trace>
  <inkml:trace contextRef="#ctx0" brushRef="#br0" timeOffset="15311.4554">3511 9107 228 0,'9'-5'88'0,"-9"5"-48"0,12 0-42 0,-9 0 14 16,3 2-8-16,3-2-3 15,-6 3 0-15,3 0 1 16,3-1-56-16,-3-2-23 16,3 0-11-16,0 0-1 15</inkml:trace>
  <inkml:trace contextRef="#ctx0" brushRef="#br0" timeOffset="15495.2744">3812 9112 116 0,'12'0'46'0,"-12"0"-24"0,9 0-17 0,-6 0 13 15,3 3-10-15,0 0-2 16,3-3-9-16,2 0 0 15,4 0-50-15,-3 0-21 0,3 0 30 16,-3 0 16-16</inkml:trace>
  <inkml:trace contextRef="#ctx0" brushRef="#br0" timeOffset="15643.1032">4086 9107 192 0,'15'-3'71'0,"-15"3"-38"0,14-5-23 0,-11 5 17 15,6 0-13-15,-3 0-5 16,3 0-4-16,0 0-1 15,3 3-2-15,-3-3-21 0,3 2-10 16,-3 1-43-16,3 0-42 16,-3-3 37-16</inkml:trace>
  <inkml:trace contextRef="#ctx0" brushRef="#br0" timeOffset="15795.9361">4383 9115 172 0,'15'-3'66'0,"-15"3"-36"0,6 0-22 0,-3 0 18 16,3 0-15-16,-3 0-4 16,3 0-2-16,0 0-1 15,3 3-2-15,0-3-35 0,3 3-14 16,-3-3-35-16</inkml:trace>
  <inkml:trace contextRef="#ctx0" brushRef="#br0" timeOffset="15958.5962">4708 9157 168 0,'9'-2'66'0,"-9"2"-36"0,12-14-31 0,-9 14 15 16,3-2-10 0,0 2-2-16,8-3-56 15,-2 3-26-15,3-3 18 16,0 1 10-16</inkml:trace>
  <inkml:trace contextRef="#ctx0" brushRef="#br0" timeOffset="16111.5334">5056 9112 180 0,'9'-2'68'0,"-9"2"-36"0,27 0-33 0,-21 0 15 16,3 0-23-16,-3 0-6 0,3 0-64 15,-1 0-25-15</inkml:trace>
  <inkml:trace contextRef="#ctx0" brushRef="#br0" timeOffset="16342.5557">5485 9081 88 0,'6'0'33'0,"-6"0"-18"0,6-3-13 15,-3 3 6-15,0 0 9 16,0 0 4-16,2 0-11 16,1 0-6-16,0 0-38 15,0 0-17-15,3 0 6 0,0 0 5 16</inkml:trace>
  <inkml:trace contextRef="#ctx0" brushRef="#br0" timeOffset="17059.5304">5833 9131 228 0,'3'0'85'0,"-3"0"-46"0,6 0-43 0,-3 0 13 15,3 0-7-15,-3 0 1 0,6 0-44 0,-3 0-17 16,6 0-31-16,-4 0-9 16</inkml:trace>
  <inkml:trace contextRef="#ctx0" brushRef="#br0" timeOffset="17259.3292">6315 9194 220 0,'6'-21'85'0,"-6"21"-46"0,18-18-24 16,-15 15 24-16,6 0-21 15,0 1-7-15,3-1-12 16,0 0-2-1,8 1-72-15,-2-1-29 16,6 0 8-16,-6 1 8 16</inkml:trace>
  <inkml:trace contextRef="#ctx0" brushRef="#br0" timeOffset="17414.1531">6717 9215 236 0,'6'-5'90'0,"-6"5"-48"0,15-18-38 0,-12 15 19 16,6 0-15-16,0 3-2 0,3-2-26 16,-1 2-9-16,4 0-79 15,-3 0-31-15,9 2 71 16,-3 1 35-16</inkml:trace>
  <inkml:trace contextRef="#ctx0" brushRef="#br0" timeOffset="17560.9495">7155 9242 176 0,'11'-8'68'0,"-11"8"-36"0,18-3-35 0,-15 3 13 15,6 0-20-15,0 0-8 16,3 0-57-16,0 0-24 16</inkml:trace>
  <inkml:trace contextRef="#ctx0" brushRef="#br0" timeOffset="17714.0583">7482 9255 140 0,'3'-5'55'0,"-3"5"-30"0,6 0-25 16,-3 0 13-16,0 0-14 15,0 0-3-15,3 0-60 16,-3 0-25-1</inkml:trace>
  <inkml:trace contextRef="#ctx0" brushRef="#br0" timeOffset="17897.9993">7628 9247 108 0,'3'-5'41'0,"-3"5"-22"0,12-3-3 0,-9 3 18 15,3 0-9-15,0 0-5 16,0 0-11-16,-1 0-6 15,4 0-2-15,-3 0-6 0,3 3-1 0,0 0-50 16,0-1-40 0,-3-2 31-16</inkml:trace>
  <inkml:trace contextRef="#ctx0" brushRef="#br0" timeOffset="18076.7156">7842 9263 104 0,'0'-5'38'0,"0"5"-20"0,3 5-21 16,0-2 8-16,3-3-33 16,-3 0-13-16,6 0 5 15,-3 0 3-15</inkml:trace>
  <inkml:trace contextRef="#ctx0" brushRef="#br0" timeOffset="18277.7886">8095 9268 192 0,'6'-2'71'0,"-6"2"-38"0,6 0-3 0,-3 0 28 16,0 0-20-16,0 0-9 15,3 0-15-15,0 0-5 16,3 0-5-1,-3 0-3-15,3 0 2 0,0 0-26 0,0 2-12 16,-1 1-53 0,1 0-60-16,0-1 40 15</inkml:trace>
  <inkml:trace contextRef="#ctx0" brushRef="#br0" timeOffset="18445.8808">8384 9284 208 0,'0'-8'77'0,"0"8"-42"0,6-2-34 16,-3 2 16-16,0 0-13 16,0 0-2-16,3 0-13 15,0 0-3-15,3 0-50 0,0 0-21 32,2 2 15-32,-2-2 11 15</inkml:trace>
  <inkml:trace contextRef="#ctx0" brushRef="#br0" timeOffset="18598.7457">8568 9300 260 0,'3'0'96'0,"-3"0"-52"15,9-5-21-15,-6 5 29 0,0 0-25 0,0 0-7 16,3-3-11-16,-3 1-4 16,3 2-2-16,0 0-18 0,0 0-5 15,0 0-72-15,3 0-29 16,0 0 9-1</inkml:trace>
  <inkml:trace contextRef="#ctx0" brushRef="#br0" timeOffset="18792.712">8887 9271 220 0,'6'-3'85'0,"-6"3"-46"0,12 0-37 0,-9 0 19 16,3 0-13-16,0 0-2 16,3 3-48-16,-3-3-22 0,2 0-29 15,1 0-10-15</inkml:trace>
  <inkml:trace contextRef="#ctx0" brushRef="#br0" timeOffset="18946.1411">9188 9274 180 0,'8'-8'68'0,"-8"8"-36"0,12 0-31 0,-9 0 14 15,6 0-10-15,-3 0-3 32,6 2-48-32,-3 1-21 0,6-3-4 15,-3 0 2-15</inkml:trace>
  <inkml:trace contextRef="#ctx0" brushRef="#br0" timeOffset="19092.6695">9604 9276 28 0,'27'0'11'0,"-27"0"-6"0,27-2-4 0,-21 2 3 15,6 0-16-15,-3 0-6 16</inkml:trace>
  <inkml:trace contextRef="#ctx0" brushRef="#br0" timeOffset="19497.7333">10319 9321 212 0,'3'-8'82'0,"-3"8"-44"0,6 3-33 0,-3-3 19 0,5 0-13 15,-2 0-3-15,6 0-1 32,-3 0 0-32,0 0-3 0,0 0 2 0,0 0 0 15,-3 0-9-15,0 3-3 16,-3-3-61-16,3 2-25 15,0 1 0 1</inkml:trace>
  <inkml:trace contextRef="#ctx0" brushRef="#br0" timeOffset="26770.6974">7893 9247 236 0,'-9'3'88'0,"6"2"-48"0,0-2-20 0,3-3 24 15,0 0-13-15,0 0-6 16,0 0-6-16,0 0-2 16,0 0-9-16,0 0-1 0,0 0 3 15,0 0-4-15,3 5 2 16,-3-5-3-16,0 0 0 15,3 3-10 1,-3 2-4-16,0 3-55 16,3 0-22-16,0 0-50 15</inkml:trace>
  <inkml:trace contextRef="#ctx0" brushRef="#br0" timeOffset="26955.4212">7937 9618 212 0,'0'37'79'0,"0"-37"-42"0,0 23-26 16,0-17 23-16,0 7-14 16,0-2-1-16,0 2-13 15,0 0-4-15,0 6-2 16,0-4-5-16,0 1-1 0,0 8-50 16,3-8-20-16,-3 0-22 15</inkml:trace>
  <inkml:trace contextRef="#ctx0" brushRef="#br0" timeOffset="27202.8011">7940 10276 124 0,'-3'37'46'0,"3"-37"-24"0,-3 22-8 15,3-17 15-15,0 6-14 0,0-4-6 16,0 7-3-16,0-4-2 15,0 6-2 1,0-3-4-16,0 3 1 0,0 5 5 0,0 3 5 16,0 3-3-16,0-4-1 15,0-1 2-15,0 4-31 16,0 6-13-16,0 0-39 16</inkml:trace>
  <inkml:trace contextRef="#ctx0" brushRef="#br0" timeOffset="27786.5318">7887 11427 64 0,'-3'48'27'0,"3"-16"-14"0,0 10-15 16,0-29 4-16,0 3-5 15,0-3 0-15,3 14-16 16,-3 15-7-16,0-2 10 0,0 2 7 16,0-10 3-16,0-6 5 15,0 11 0 1,-3 16 3-16,0-8-1 0,3 0 2 16,0-16 20-16,0-2 12 0,0 5-7 15,0 10-4-15,0-5-11 16,0-5-6-16,0-11-2 15,0-3-1-15,0 14-5 16,0 16 1-16,0-6-2 16,0-7 0-16,0-12 2 31,0-4 0-31,0 7-16 0,0 17-6 16,0-4 8-16,0 1 6 15,0-19 2-15,0-2 5 16,0 2 11-16,0-5 6 15,0 8 5-15,3 7 4 16,-3 1-4-16,0 0-1 16,0-16 4-16,0-6 5 0,0 11-10 15,0 6-1-15,0-16-10 16,0-4-1-16,0 1 3 0,0 0-4 16,0 3-1-16,0 5 0 0,0-3-1 15,0-5 0 1,0-8 0-16,0 0-2 0,0 5-2 31,0 3 1-31,0-5 1 0,0-1-3 16,0-4 0-16,0 2-59 15,-3 5-61 1</inkml:trace>
  <inkml:trace contextRef="#ctx0" brushRef="#br0" timeOffset="30009.907">7908 9184 200 0,'-3'-3'77'0,"0"3"-42"0,0 21-17 15,3-15 23-15,0-9-8 16,0-5 0-16,0 3-3 16,0-1-1-16,0-7-16 15,0 3 8-15,0-17 2 0,0 3-3 16,3-18-1-16,0 8-3 0,0-17 3 16,0 9-5-16,0-19 2 15,0 8-5-15,-3-8 1 16,0-26-5-16,0 10-2 15,0 11 0-15,0 11 1 0,0 10-3 16,0 5 0-16,0 8 1 16,0 6 0-16,0 2-5 15,0 5 1-15,0 3 0 16,0 3 2-16,0 3-3 16,0 2 0-16,0 2 1 0,3 1 2 31,-1 2-10-31,-2 1-2 15,3 2-30-15,-3 0-14 16,0 0-49-16,0 0-20 16,3-3-14-1</inkml:trace>
  <inkml:trace contextRef="#ctx0" brushRef="#br0" timeOffset="30626.018">7181 7149 288 0,'-6'3'110'0,"6"5"-60"15,3-3-30-15,-3-5 32 0,6 0-13 16,3 0 0-16,6-3-7 16,6 1-2-1,3-6-17 1,9 0-1-16,2-5 1 0,4-3-5 0,0 2-2 16,-7-1-1-16,-2 1-1 15,-6 4-2-15,0-1-2 16,-6 3-35-16,-4 3-16 15,1 2-32-15,-6 1-13 16,0 2-54 0</inkml:trace>
  <inkml:trace contextRef="#ctx0" brushRef="#br0" timeOffset="30841.5537">7440 7186 324 0,'-12'16'121'0,"9"-3"-66"0,3 19-38 0,0-14 30 0,0 6-14 16,3 5-4-16,0-2-17 15,3 5-5-15,0-3-5 16,0-8-2-16,0-3 3 0,0-2-18 16,3 0-6-16,-3-3-54 15,3-2-21-15,9 0-52 16</inkml:trace>
  <inkml:trace contextRef="#ctx0" brushRef="#br0" timeOffset="31341.4496">7577 7538 312 0,'-6'0'115'0,"0"-3"-62"0,6-2-33 0,0 2 32 0,0-5-19 32,3-2-6-32,0-3-3 0,0-9 1 0,3 1-13 0,0 5-2 15,-3 3-3 1,3 3-1-16,0 2 1 16,0 5-4-16,0 3-2 15,0 8 0-15,3 0-1 0,0 0 0 16,0 0 2-16,0-3-1 15,0 0-1-15,-4-2 5 16,1-3 1 0,0-5 9-16,3-1 4 0,-3 1-5 0,0-3-1 15,0 0-3-15,0 3-1 16,0 0-3-16,0-1 1 16,0 1-4-16,-3 0-2 15,3 2 0-15,0 3-1 16,0 0-3-16,0 3 2 15,0 2 1 1,3 6 0-16,0-3 0 16,2 2 0-16,-2-2-3 15,3 0 0-15,0 0-23 16,-3-5-7-16,0-3-35 16,3-3-14-16,0-5-47 15,0-2-20-15,0-9 21 16</inkml:trace>
  <inkml:trace contextRef="#ctx0" brushRef="#br0" timeOffset="31557.9675">7872 7160 392 0,'-6'-6'145'0,"12"4"-78"0,-3-6-54 0,3 5 35 15,3-2-23-15,3-3-6 16,0 0-9-16,2-3-5 16,-2 1-2-16,3-1-3 0,0 3 1 15,0 0-48-15,-3 3-18 16,-6 2-42-16,0 3-18 0,0 6-13 16</inkml:trace>
  <inkml:trace contextRef="#ctx0" brushRef="#br0" timeOffset="31742.5272">7908 7332 312 0,'-12'23'115'0,"15"-15"-62"0,0-2-20 0,3-4 38 0,3-2-8 16,2-2-3-16,1-4-25 16,3-4-8-16,0-1-17 15,0-2-6-15,-3 0-1 0,3 2-20 16,0 1-6-16,3-1-98 31,2 3-45-31</inkml:trace>
  <inkml:trace contextRef="#ctx0" brushRef="#br0" timeOffset="34276.6356">8083 6853 268 0,'-9'0'101'15,"9"0"-54"-15,-6-3-20 0,6 3 34 0,0-3-17 16,0 3-2-16,3-8-19 15,-3 3-4-15,6-5-11 16,0-1-1-16,3 0 0 0,-3 1-3 0,3 2-1 16,0 3-1-16,0 2 1 15,-3 3 0-15,0 8 1 16,-3-3-2-16,-3 14 1 0,0-6 0 16,0 3 1-16,3 5-5 15,0-8 1-15,0-2 0 16,3 2 2-16,0-2-1 15,3-1-1-15,-1-2 3 16,4 5 2-16,-3-2 0 16,6 0 2-1,0-1 7-15,-3 3 3 16,0-2 3-16,-6 7 0 16,0-2-7-16,-6 3-3 15,0-3-5-15,-3 0-2 16,3-3 1-16,-3 0 2 15,0-2-12-15,-3-3-3 16,3 0-45-16,-3-6-19 0,3 1-99 16,6-8-77-1,9-9 98-15</inkml:trace>
  <inkml:trace contextRef="#ctx0" brushRef="#br0" timeOffset="34461.9119">8408 7035 472 0,'-12'8'176'0,"12"-8"-96"0,-3-10-73 31,3 7 34-31,0 0-26 0,3-2-8 0,-3 5-16 16,0 0-7-16,3-5 8 31,0-6-65-31,0 6-27 0,3-6-90 16</inkml:trace>
  <inkml:trace contextRef="#ctx0" brushRef="#br0" timeOffset="34913.8082">8420 6657 312 0,'-3'-5'115'0,"6"-1"-62"0,0-7-24 16,0 10 36-1,0-2-24-15,2 0-5 0,4 0-20 16,0 2-7-16,0 3-6 16,0 0 0-16,-3 8 2 0,0 2 2 15,0 6 3-15,-3 6-1 16,-3 1 2-16,0 4 3 15,-3 2 3-15,0 0-3 16,0-10 2-16,3-1 0 0,-3-2 2 16,0 2-4-16,3-7 0 15,0-3-4-15,0-3-1 16,0-2-1-16,0-6 0 16,0 3-2-16,3-5 1 15,0 0-4-15,3-3-2 16,6-6-3-16,0 4 1 0,3-1-8 15,0 3-4-15,2 0-46 16,4-2-19-16,-6 5-57 16,0 2-24-16,6 0-4 15</inkml:trace>
  <inkml:trace contextRef="#ctx0" brushRef="#br0" timeOffset="35410.2374">8676 6805 296 0,'0'-13'112'0,"0"13"-60"0,0-19-14 16,0 11 39-16,0-5-16 0,0-8-3 16,0-3-20-16,0-2-9 15,-3-6-16-15,0-2-4 0,-3 4 1 16,0 4-6-16,3 5 0 15,0 5 0-15,0 3 0 16,0 7-2-16,3 6 1 16,3 6-2-1,3 7-1-15,3 0-2 16,3 3-1-16,-1 0 4 16,7-3 1-16,0 0-3 15,0-7 1-15,-3-6 0 16,0-3 2-16,-3-8-1 0,0-2 2 15,-3-5 0-15,-3-6 1 16,-1-5 2-16,-2-6 1 16,0 4-1-16,0 2-1 0,-3 5-1 15,0 5 0-15,3 6-2 16,0 8-2-16,3 7 1 16,0 9 1-16,3 10-1 15,3 3-1-15,0 2 1 16,0 6 1-16,3-3-1 0,3 0-1 15,-1-2-15-15,1-6-7 16,-3-3-73-16,0-2-30 16,0-5-77-1</inkml:trace>
  <inkml:trace contextRef="#ctx0" brushRef="#br0" timeOffset="37880.7875">8762 9221 252 0,'-6'8'96'0,"0"0"-52"0,3-11-25 0,3 6 29 15,-3 2-11-15,0 0-1 16,0 0-7-16,3 1-1 16,-3-1-16-16,3-2-5 0,0 2-2 15,0-5-3-15,3 3 1 16,0 2-20-1,3 0-8-15,-3 1-58 16,0 1-23-16,0 1-30 16</inkml:trace>
  <inkml:trace contextRef="#ctx0" brushRef="#br0" timeOffset="38081.1389">8738 9565 220 0,'-18'13'85'0,"18"-13"-46"16,-3 11-37-16,3-9 19 0,0 3-13 16,0 3-2-16,3 3-6 15,-3-3-3-15,6 2 2 16,-3 1-24-16,3 2-11 0,-3-2-25 16,0 2-45-16,0 6 21 15</inkml:trace>
  <inkml:trace contextRef="#ctx0" brushRef="#br0" timeOffset="38266.1425">8735 9890 184 0,'-18'24'68'0,"18"-24"-36"0,0 21-22 0,0-16 20 0,0 3-5 0,0 0 3 16,0 0-12-16,0 0-4 16,3 0-7-16,0 0-4 0,3 0 0 15,-3 0-1-15,0 2 2 16,0-2-17-16,0 3-6 15,0-3-19 1,-6 0-7-16,0 2-13 0,0 6-38 16</inkml:trace>
  <inkml:trace contextRef="#ctx0" brushRef="#br0" timeOffset="39035.391">8658 10673 140 0,'-3'29'55'0,"3"-29"-30"0,-3 22-16 0,3-14 16 0,0-1-14 16,0 1-6-16,0 3-3 15,0 0 0-15,0 2-1 16,0 3-1-16,0 2 1 0,0 3-4 0,0-7 2 16,0-1-6-16,0 3 0 15,0 10 3-15,0 9 2 16,0-4-1-16,0-7 2 0,0-3 3 16,0 6 3-1,0 4 4-15,0-4 5 0,0-3-6 16,0-8 0-16,0-1-4 15,0 4-3-15,0-3 0 16,0 5 1-16,0 8-3 31,0-2-2-31,0-4-18 0,0-4-7 16,0-3-3-16,0 5-1 16,0 5 18-16,0-2 7 15,0-8 6-15,0 5 3 16,0-5 3-16,0 8 2 15,0 5 8-15,0-2 2 16,0-4-4-16,0-4 0 0,0-3-2 16,0 2 3-16,3 9-1 15,-3-1 0-15,3 1-10 16,-3-9-1-16,0-2-2 16,3 5 2-16,-3 22-3 0,0-1 0 15,3 0 1-15,-3-23 0 31,0-3 2-31,3 7 1 0,-3 12-4 16,0-6 1 0,0-3-2-16,0 1 0 0,0-1 2 15,0-10 2-15,0 0-3 16,0 5 0-16,0 14-1 16,0-6 0-16,0-5 2 15,0-14 2-15,0-2-3 0,3 8 0 16,-3 8-1-16,0 0-2 15,3-1-11-15,-3-1-2 16,0 4-3-16,0-7 0 16,0 10-71-1,0-6 26-15</inkml:trace>
  <inkml:trace contextRef="#ctx0" brushRef="#br0" timeOffset="39250.8892">8670 12565 240 0,'-3'16'90'0,"3"-8"-48"0,0 5-25 16,0-5 27-16,0 0-14 0,0 0-3 16,0-3-13-16,0 1-6 15,0 1-5-15,0-1-5 0,0 2 1 0,0 2 3 16,0 1 1-16,0-1-12 16,0-4-4-16,0-1-16 15,0 8-7-15,0 6-9 16,0-3-5-16,0 2-16 15,3 1-46 1,0 2 23-16</inkml:trace>
  <inkml:trace contextRef="#ctx0" brushRef="#br0" timeOffset="39419.3579">8687 12912 264 0,'-3'13'101'0,"3"-8"-54"0,-2-2-24 0,2-3 31 16,0 2-19-1,0 1-7-15,0 0-17 0,0-1-5 16,0 1-4-1,0 0-2-15,0-1 1 0,0 1-1 16,0-3 0-16,0 0-7 16,0 3-3-16,-3-3-47 15,0 0-20-15</inkml:trace>
  <inkml:trace contextRef="#ctx0" brushRef="#br0" timeOffset="40351.3696">8768 12671 164 0,'-9'-3'63'0,"9"3"-34"0,-18-5-16 0,15 5 17 0,0 0-4 16,0 0 2-1,-3 0-1-15,3 0 1 0,0 0-15 16,0 0 1-16,3 0 0 0,0 0 1 16,6 0 1-16,0 0 3 15,6-3 0-15,-3 1-2 0,12-6 2 16,-3 0 1-16,8-8 2 16,-5 3 1-16,21-6 1 15,-6 3-11-15,17-10-3 16,28-11 0-16,-10 2 1 15,-8 6-3-15,-10 3-3 16,-2 2 0-16,-4 3-1 0,-2 2 6 16,-6 3 6-16,-7 3-4 15,-2 3 1-15,-6 2-4 16,-6-3 2-16,-3 6-6 16,-3 0-1-16,-3-1 0 15,-3 1 2-15,-3 0-25 0,-3-1-12 31,0 1-64-31,-3 2-28 16</inkml:trace>
  <inkml:trace contextRef="#ctx0" brushRef="#br0" timeOffset="40951.1433">9521 12224 268 0,'-12'2'101'0,"12"-2"-54"0,-3-2-26 0,3 2 30 15,3-3-14-15,3-2-3 16,3-3-9-16,6-3-4 0,0 1-11 16,8-1-4-16,-2 3-2 0,0 6 0 15,0 2 0-15,-3 5 2 16,0 3 1-16,-6 5 1 15,-1 0 2-15,-2 3 4 16,0 0 1-16,-3-3-2 0,-3 0 2 16,0 1-2-16,3-4 0 15,0 1-5-15,0 2-3 16,3-5-2-16,0 0-3 16,0 0 1-16,-3 2 1 15,0 1 3-15,0 2 2 31,-3 1 1-31,-3-4 0 0,0-2 0 16,-3 5 0-16,0 0-4 16,-9 1-1-16,3-1-1 15,-3 0 1-15,0-2-13 16,0-3-6-16,3 0-53 16,3-6-25-16,3 1-57 0,9-11-25 15,0 3 45 1</inkml:trace>
  <inkml:trace contextRef="#ctx0" brushRef="#br0" timeOffset="41135.467">9881 12388 392 0,'-9'5'145'0,"6"-5"-78"0,0 3-36 16,3-1 40 0,0-2-29-1,-3 3-9-15,3-3-22 0,0-3-8 16,0 1-2-16,0-1-6 0,3-2-1 15,3 2-50-15,0-2-23 16,3-3-47-16,3 0-22 16,3-8 7-1</inkml:trace>
  <inkml:trace contextRef="#ctx0" brushRef="#br0" timeOffset="41619.3458">10146 12168 212 0,'0'-8'79'0,"0"6"-42"0,0-4-12 0,0 4 25 0,-3-1-1 15,0 0 1-15,-6 1-9 31,0-1-2-31,-3 3-22 16,0 3-1-16,0 2 0 0,4 0-6 0,-7 9-3 16,0 1-4-16,3 4-3 15,3-6 1-15,3 3 1 16,3 0-8-16,3-3-1 16,3-5-7-16,3-3-4 15,0-2 10-15,6-3 6 0,-3 0 0 16,0 0 1-16,3 0 3 15,-1 0 1-15,-2-3 7 16,0 3 6-16,0 0-4 16,0 0-2-16,-3 3-3 15,3 0 0-15,-3 2-2 0,3 0 0 32,-3 1-3-32,3-1-2 15,0 5 1-15,-3-2 1 16,0 0-39-16,3-5-14 15,0-3-90 1,-1 0-73-16,1-3 76 0</inkml:trace>
  <inkml:trace contextRef="#ctx0" brushRef="#br0" timeOffset="42135.7082">10322 12372 284 0,'-6'3'107'0,"6"-6"-58"0,-3 0-35 16,3 1 26-16,0-6-9 15,3-8-1-15,-3-3 1 16,0-7 0-16,3-6-16 16,0-2 2-16,0 2 1 0,0 3-8 15,0 2-1-15,0 6 1 16,-3 5 4-1,0 8-6-15,0 6 0 16,0 2-4-16,2 10-3 16,1 6 0-16,3 3-1 0,0-1-3 15,0 1 2 1,3-3 1-16,0-6 2 16,0-4-1-16,0-6-1 0,0-6 1 15,0-7-1-15,0-3 0 0,0-2 2 16,0-1-3-16,0 3 0 15,0 3 1-15,-1 2 0 16,-2 3 4-16,0 3 2 16,3 3 2-16,0 2 2 15,0 5-7-15,0 8-2 16,0 6 1 0,3 2 1-16,0 3-1 15,0-3-2-15,-3 0 1 16,0-3 1-16,0-2-10 15,-4-2-2-15,1 1-121 16,3-1-71 0</inkml:trace>
  <inkml:trace contextRef="#ctx0" brushRef="#br0" timeOffset="43537.2518">10444 9268 228 0,'-3'3'88'0,"0"5"-48"0,0-3-25 16,3-5 26-16,0 6-11 15,0-1 0-15,0 0-13 0,0 0-5 16,0 1-7-16,0-1-6 0,0 0 0 15,0-2-12-15,3 0-5 16,0-1-43-16,0 6-18 16,-3-3-34-1</inkml:trace>
  <inkml:trace contextRef="#ctx0" brushRef="#br0" timeOffset="43699.9436">10461 9544 168 0,'-2'15'66'0,"2"-15"-36"0,2 14-22 16,-2-12 18-16,0 4-6 15,0-1 0-15,0 3-11 0,0 0-3 0,0 8-4 16,0-3-4-16,0 3 1 0,0 8-37 16,0-9-14-1,0-1-34-15</inkml:trace>
  <inkml:trace contextRef="#ctx0" brushRef="#br0" timeOffset="43837.6845">10470 10123 72 0,'3'16'27'0,"-3"-16"-14"0,0 16-15 0,0-14 6 15,0 6-34-15,0 0-14 31</inkml:trace>
  <inkml:trace contextRef="#ctx0" brushRef="#br0" timeOffset="44738.2266">10485 10708 164 0,'-6'42'63'0,"6"-42"-34"0,-3 26-21 0,3-20 18 15,0 7-15 1,0 0-4-16,0 3-4 16,0 0-3-16,0 3 1 15,0-4-4-15,3 9 2 0,-3-5-8 16,3 5-2-16,-3-6-3 16,0 3 1-16,0-2 7 0,0 5 5 15,0-3 4-15,0 3 1 16,0-6-11-16,0 3-3 15,0-2 5 1,0 2 4-16,0-3 0 0,0 6 0 16,0-5 3-16,0 5 1 15,0-6 3-15,0 1 1 0,0-4-1 16,0 7 1-16,0-6-4 16,0 5 0-16,0-3-3 15,0 3-1-15,0 1-1 16,0-1 0-16,0-3 2 15,3 3 2-15,-3-5-3 0,3 8 0 16,0-3-1-16,0 0 0 0,0-2-5 16,0 2-3-16,0-2-1 15,3 4-1-15,0 12 7 16,0-14 2 0,-3-2 0-16,0 4 2 0,0-4 1 15,0 7 2-15,0-5-1 31,-3 6-1-31,0-6 3 0,0 8 0 16,0-8 12-16,0 6 5 16,-6 15-8-16,9-21-4 15,-3-2-5-15,3-1 0 16,-3-2-2-16,0 5 2 16,0 14-4-16,0-17 0 15,0-2 3-15,0 3 1 0,0-3-4 16,0 2 1-16,0-2 0 15,0 0 2-15,0-3-3 16,0 3-2-16,0-3 2 16,0 6 2-16,0-3-2 15,0 15 0-15,0 14 3 16,0-23 1 0,0-7-4-16,0 9 1 15,0-5-2-15,0 5 0 0,0-3 6 16,0 5 2-16,0-2 6 15,0 0 3 1,0-3-4-16,0 3-1 0,0 13-4 16,0-21 1-1,0-3 0-15,0 3 1 0,0-3 0 0,0 3 2 16,0-3-1-16,0 0 2 16,0-2-2-16,0 2 0 15,0-5-8-15,0 5 0 16,0 8-21-16,0-7-9 15,0-9-82 1</inkml:trace>
  <inkml:trace contextRef="#ctx0" brushRef="#br0" timeOffset="45339.119">10595 10710 228 0,'-6'0'85'0,"6"0"-46"0,0 6-35 16,0-4 21-16,6-2-10 16,0 0 2-16,9-8-1 15,-3 3-1-15,9-11-7 0,-3 3-1 0,15-14 3 0,-7 4 0 16,22-20 2-16,-6 6 0 16,14-13 2-16,-8 5-3 15,11-13 1-15,-11 10 4 16,12-7 4-1,-10 10-1-15,4-6-2 0,-10 9 2 16,1 0 0 0,-6 7-4-16,-4 4 1 15,-5 4-9-15,-6 3-2 16,-3 6-1-16,-6 2 2 16,0 3-19-16,-3 2-5 15,-4 3-65-15,1 3-25 16,-3 2-53-1</inkml:trace>
  <inkml:trace contextRef="#ctx0" brushRef="#br0" timeOffset="45770.1009">11640 9676 176 0,'-18'0'66'0,"12"-3"-36"0,0 3-18 0,3 3 21 16,3-3 7-16,-3 2 6 15,1 1-1-15,-1 0 0 16,0-1-25-16,0 1 4 0,3-3 0 16,0 0-10-16,6-3-5 15,5-5 2-15,1-5 3 0,3 0 1 16,3-6 4-16,6-4-7 16,3-4 1-16,5-2-10 15,-2-3-2-15,0 6 3 16,-6 5 5-16,-3 5-36 15,-6 3-16-15,-7 5-38 16,-8 5-14 0,-3 3-51-1</inkml:trace>
  <inkml:trace contextRef="#ctx0" brushRef="#br0" timeOffset="46054.9509">11649 9708 252 0,'-42'42'96'0,"31"-24"-52"0,-4 14-23 16,15-27 30-16,-3 9-20 15,0-4-5-15,6 4-5 0,0-4-1 16,6 1-11-16,0-3 3 0,5-3 2 16,-2 0-5-16,9-2-1 15,-3-1-4-15,9 1-3 16,-3 0 0-16,8 2 1 16,-8 0 5-16,0 9 4 15,-6-4 13-15,-6 9 8 0,-3-3-6 16,-6 7-3-16,0-1-7 15,-12 4 0-15,3-5-7 16,-9 0-1-16,3-2-4 16,-3-6-3-16,3 0-27 0,3-5-12 15,0 0-67 1,6-13-27 0,9-16-40-1</inkml:trace>
  <inkml:trace contextRef="#ctx0" brushRef="#br0" timeOffset="46240.184">12057 9885 468 0,'-9'5'176'0,"9"-5"-96"0,-6 5-84 16,6-2 31-16,0 0-21 0,0-3-4 15,0 0-28-15,0 0-12 16,3 0 19-16,0 0-72 0,0-6-28 15</inkml:trace>
  <inkml:trace contextRef="#ctx0" brushRef="#br0" timeOffset="46502.6654">12143 9512 436 0,'-15'34'165'15,"12"-10"-90"-15,0 10-59 0,3-12 40 0,0 4-25 16,0 8-8-16,3-10-13 16,-3-3-5-16,3 3-3 15,0-3-4-15,3 6 1 0,0-6-12 0,3 0-7 16,-3-2-58-16,3-6-26 15,6 0-89 1</inkml:trace>
  <inkml:trace contextRef="#ctx0" brushRef="#br0" timeOffset="47024.1395">12313 9925 324 0,'-9'-3'123'0,"9"3"-66"0,6-24-55 0,-3 21 23 0,3-12-2 16,0-1 6-16,6-11 4 15,3-18 4-15,-1 0-20 16,-2-2-5-16,-3 2-4 0,0 5 0 15,-3 11 0-15,0 8 0 16,-3 10 2 0,3 14-3-16,0 7-2 15,3 12-2-15,0 4-3 16,0 3-2-16,0-8 1 16,-3-2 1-16,3 2 0 15,0-3-3-15,5-2 2 16,1-2 1-16,-3-14 2 15,0-6-3-15,0-4 0 0,-3-9 1 16,-3-5 2-16,0 1-1 16,0-1 2-16,-3 0 0 15,0 3 1-15,0 5 6 16,-3 5 4-16,3 3-3 16,-3 8-1-16,3 6-6 15,3 7-3-15,0 8 0 0,0 3-1 16,3 2 0-16,-4-5 2 0,1-2-23 15,3 5-11-15,0-3-43 16,0 0-17-16,0-2-91 16</inkml:trace>
  <inkml:trace contextRef="#ctx0" brushRef="#br0" timeOffset="47803.635">12926 9618 292 0,'-9'0'110'0,"9"-8"-60"0,-3 5-19 0,3 3 35 16,0 0-26-16,3 0-10 15,3-3-18-15,3 1-6 16,3-4-4 0,3 1-2-16,0-3 3 0,0 0-4 15,-1 3 0-15,1 0-56 16,-3 2-27-16,0 0-76 16</inkml:trace>
  <inkml:trace contextRef="#ctx0" brushRef="#br0" timeOffset="47988.3603">12947 9750 320 0,'-12'10'121'0,"12"-7"-66"0,6-3-44 0,0 3 28 0,3-6-19 16,3-2-3-16,3 0-9 16,0-1-3-16,-1 1-2 15,1-3-22-15,3 0-8 0,0-2-90 31,3-9-81-31,0-10 60 0</inkml:trace>
  <inkml:trace contextRef="#ctx0" brushRef="#br0" timeOffset="48241.5363">13206 9438 348 0,'-3'-6'132'0,"9"1"-72"0,3-3-41 0,-3 3 34 15,6-3-22-15,3-3-8 16,5 1-13-16,4-3-5 0,0-1-3 16,0 1 1-16,3 0 0 0,-4-3-41 15,1 3-17-15,-6 2-36 16,-3 1-16-16,0 2-30 15</inkml:trace>
  <inkml:trace contextRef="#ctx0" brushRef="#br0" timeOffset="48456.7232">13304 9427 356 0,'-33'27'134'0,"21"-6"-72"0,4 10-39 0,8-15 35 0,0 0-30 16,0 3-7-16,3 2-12 16,2 0-4-16,4 0-2 15,3-2-3-15,3-6 1 0,-3 0-41 16,0-2-15-16,0-6-44 16,0-2-17-16,0-3-22 15</inkml:trace>
  <inkml:trace contextRef="#ctx0" brushRef="#br0" timeOffset="48925.6422">13453 9723 288 0,'-15'11'110'0,"12"-6"-60"0,3 1-30 0,0-6 32 16,6 0-19-16,0 0 7 15,0-6-12 1,3-4-5-16,0-9 7 16,0 1-10-16,-3 2-8 15,3 8-3 1,0 8-4-1,-1 5 0-15,1 0-3 16,0 1 1 0,0-1-4-16,0-2 0 15,0 2 1-15,0-2 0 0,0-1 4 16,0-4 2-16,0 2 4 16,0 0 1-1,0-3-3-15,3 0 0 0,0 1-5 16,-1-1-2-16,1 0 2 15,-3 1 0-15,0 2-1 0,0 0-2 16,-3 2 3 0,3-2-35-1,9 3-174 1,-3 0 5 0</inkml:trace>
</inkml:ink>
</file>

<file path=ppt/ink/ink14.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3T19:06:44.735"/>
    </inkml:context>
    <inkml:brush xml:id="br0">
      <inkml:brushProperty name="width" value="0.05292" units="cm"/>
      <inkml:brushProperty name="height" value="0.05292" units="cm"/>
    </inkml:brush>
  </inkml:definitions>
  <inkml:trace contextRef="#ctx0" brushRef="#br0">6205 11216 188 0,'-15'39'71'0,"21"6"-38"0,-6 24-23 0,3-16 17 16,0 21-2-16,0 16 2 15,3 24-9 1,3 18-3-16,0 14-8 16,0-14-5-16,3 3 1 0,0-16-2 15,2-5 2-15,1-11-4 16,0-18 0-16,-3-14 1 16,0-10 2-16,0-16-34 15,0-16-16-15,-3-13-61 16</inkml:trace>
  <inkml:trace contextRef="#ctx0" brushRef="#br0" timeOffset="268.0435">6273 11292 184 0,'3'117'71'0,"3"-17"-38"0,12 56-28 0,-15-132 19 16,9 72-4-16,12 102 3 31,6 0-9-31,2-4-3 16,-2-9-6-16,-3-32-4 0,0-13 0 0,-3-20 1 16,-4-33 1-16,-5-29-26 15,-3-39-9-15,-3-25-24 16,-6-31-10-16,-3-42-11 15</inkml:trace>
  <inkml:trace contextRef="#ctx0" brushRef="#br0" timeOffset="468.689">6476 11292 244 0,'-21'67'93'15,"33"-25"-50"-15,-3 64-26 0,-3-27 25 0,3 27-16 16,9 42-4-16,2 16-11 31,1 19-5-31,3-1-3 0,-3-20-3 0,-3-19 3 16,0-27-2-16,-3-29-1 15,-1-26-39-15,-2-29-19 16,-3-32-34 0,-3-40-51-16,-3-34 40 15</inkml:trace>
  <inkml:trace contextRef="#ctx0" brushRef="#br0" timeOffset="647.0178">6669 11226 184 0,'-6'45'71'0,"9"16"-38"0,0 74-21 16,0-58 21-16,6 39-8 16,6 32-2-16,3 32-11 0,6 8-5 31,3 5-4-31,-1-18 0 0,10-22 0 15,-3-34-23-15,-3-31-12 0,-1-27-74 16</inkml:trace>
  <inkml:trace contextRef="#ctx0" brushRef="#br0" timeOffset="869.3599">6937 11250 252 0,'-6'117'93'0,"9"-17"-50"0,9 51-37 16,0-61 22-16,3 45-8 0,3 24-2 0,6 20-8 15,2 12-2-15,-5-16-4 16,0-19-5-16,3-13 0 0,-3-27-48 16,0-29-21-16,2-39-49 15</inkml:trace>
  <inkml:trace contextRef="#ctx0" brushRef="#br0" timeOffset="1070.092">7205 11414 244 0,'-6'119'93'0,"6"-31"-50"0,6 81-33 16,0-66 25-16,3 40-15 0,3 26-1 15,3 19-11-15,0-5-3 16,3-22-3-16,5-7-6 0,1-43-2 16,0-29-57-16,-3-43-25 15,0-33-24 1</inkml:trace>
  <inkml:trace contextRef="#ctx0" brushRef="#br0" timeOffset="1270.2594">7413 11499 264 0,'-2'71'101'0,"4"-34"-54"0,1 88-39 0,3-57 24 16,3 51-11-16,3 35-2 16,3 29-9-16,3 12-4 0,3-7-3 15,0-5-11-15,-3-40-3 0,-1-35-47 16,1-34-19-16,0-45-43 15</inkml:trace>
  <inkml:trace contextRef="#ctx0" brushRef="#br0" timeOffset="1485.8535">7675 11303 208 0,'3'-24'77'0,"0"53"-42"0,0 22-6 0,0 1 30 16,3 41-15-16,3 39-2 15,3 43-21 1,3 39-7-16,0 9-9 16,3 1-4-16,6-28 2 0,2-18-4 15,-5-38 0-15,3-34-41 16,-3-40-17-16,0-48-36 16,-6-42-55-1,-4-44 40-15</inkml:trace>
  <inkml:trace contextRef="#ctx0" brushRef="#br0" timeOffset="1670.0681">8071 11348 304 0,'-6'53'115'0,"3"32"-62"0,0 31-44 16,3-55 27-16,0 63-13 16,3 46-4-1,3 12-8-15,3 19-5 16,0-8-3-16,3-21-9 0,3-24-4 15,3-39-43-15,0-46-20 16,-3-39-31 0,5-42-48-16,7-51 47 15</inkml:trace>
  <inkml:trace contextRef="#ctx0" brushRef="#br0" timeOffset="1848.4291">8405 11419 296 0,'0'51'112'0,"-3"17"-60"0,0 75-41 16,3-63 26-16,3 47-16 16,-3 31-2-16,3 28-9 0,0 9-2 15,0-9-4-15,3-20-9 0,6-36-5 0,2-40-56 16,1-40-26-16,0-42-41 16</inkml:trace>
  <inkml:trace contextRef="#ctx0" brushRef="#br0" timeOffset="2048.346">8714 11552 252 0,'3'-8'93'0,"-6"29"-50"0,-9 24-19 16,9 3 27-16,0 36-13 15,0 38-2-15,-3 29-17 0,3 21-4 16,1 18-9-16,-1-5-4 0,0-15-1 0,3-14-37 15,3-42-15-15,5-38-49 16,7-49-20-16,3-35 13 16</inkml:trace>
  <inkml:trace contextRef="#ctx0" brushRef="#br0" timeOffset="2249.0243">9107 11663 324 0,'-18'145'123'0,"9"-34"-66"0,-11 46-49 0,11-65 29 16,-3 35-21-1,-3 29-4-15,0-2-7 16,3-9-4-16,3-18 0 0,3-29-39 0,3-34-14 16,3-38-40-16,3-29-15 15,6-36-3 1</inkml:trace>
  <inkml:trace contextRef="#ctx0" brushRef="#br0" timeOffset="2429.5841">9330 11676 260 0,'-3'45'96'0,"0"13"-52"0,-5 61-27 0,2-63 25 0,-3 34-11 15,0 32-1-15,-3 23-15 16,0 11-6-16,0 11-6 15,3-30-14 1,3-23-2-16,6-40-56 0,6-31-22 16,6-46-32-1</inkml:trace>
  <inkml:trace contextRef="#ctx0" brushRef="#br0" timeOffset="2549.4824">9467 11877 280 0,'-6'42'107'0,"0"22"-58"0,-3 26-55 0,9-40 19 15,-2 40-63-15,-1 21-23 16,3 6-35-16,3 7-13 16</inkml:trace>
  <inkml:trace contextRef="#ctx0" brushRef="#br0" timeOffset="3134.3193">8810 12200 192 0,'8'-5'74'0,"13"5"-40"0,18 5-29 15,-33-2 19-15,18 2-2 16,26 3 2-16,16 2-5 16,11 1 1-16,4 0-11 15,11-3-3-15,18 2 0 0,-3-5 1 0,0 1 3 16,15 2 6-16,-3-3 2 15,-8-5 6-15,-4 0 5 0,6 0-5 16,-6 0 0-16,-9-3-4 16,-12-2-3-16,-8 2-7 15,-7 1-2-15,-5-1 0 16,-10 3 0-16,-11-3-35 31,-9 3-14-31,-9-2-62 0,-4-1-23 16</inkml:trace>
  <inkml:trace contextRef="#ctx0" brushRef="#br0" timeOffset="4120.7739">10944 12420 184 0,'-3'18'68'0,"3"-18"-36"0,-3 21-7 0,3-15 27 15,0 1-6-15,0-1-2 16,0-4-17-16,0 1-6 16,0-11-12-1,0 3-2-15,3-11 0 0,0 0-1 16,3-10 1-16,-3 2-4 16,6-5 0-16,-3 5 1 15,2 3 2-15,1 0 1 0,0 13 1 16,0 0-4-16,0 10-3 15,0 1 0-15,0 8 1 16,0-4-1-16,3 9-1 16,-3-2-2-16,6-4 1 15,-3-2 1-15,-1-5 0 0,-2-1 0 16,0-10 2-16,0 3 3 16,3-5 2-16,-3 2 3 15,0-3 4-15,-3 0-4 16,3 4 2-16,-3 1-7 0,0 4-1 15,0-1-2-15,0 6 1 16,0-1-2-16,3 6-1 16,-3 0-2-16,5 3 1 15,-2-3-34-15,6 0-15 16,-3 0-27-16,6-6-10 16,0 1-21-1,6-8-32 1,14-6 54-16</inkml:trace>
  <inkml:trace contextRef="#ctx0" brushRef="#br0" timeOffset="4406.0788">11518 12218 212 0,'-9'-5'79'0,"9"5"-42"0,-15 13-12 0,15-10 25 16,-12 5-16-16,4-3-7 16,-1 16-12-16,0-5-2 0,0 13-8 15,0-5-1-15,6 5 0 0,0-5-2 16,9-3 1-16,0-2-4 15,9-6-2-15,-3-2 2 16,5-14 0-16,1 0 1 31,0-10 2-31,-3 3 8 0,-6-9 3 16,0 3 5-16,-6-2 1 16,0 2-8-16,-9 0-4 15,3 0-9-15,-12 0-3 16,3 6-31-16,-6-1-12 15,-6-5-19-15,4 3-6 16,2 2-43-16</inkml:trace>
  <inkml:trace contextRef="#ctx0" brushRef="#br0" timeOffset="4774.9974">11640 11777 312 0,'-3'23'118'0,"6"-1"-64"0,0 23-34 0,-3-22 32 16,3 4-10-16,0-3 0 16,0 18-9-16,-3-5-3 15,3 13-16-15,0-7-7 0,3 4-2 16,-3-7-3-16,3 2-2 0,0-5-4 16,0 0-2-16,0-8-39 15,0-5-18-15,0-5-29 16,0-11-11-16,0 0-39 15</inkml:trace>
  <inkml:trace contextRef="#ctx0" brushRef="#br0" timeOffset="5216.902">11956 11750 324 0,'-12'27'121'0,"12"-1"-66"0,-1474 14-36 0,2942-11 34 0,-1468-3-11 16,0-5 0-1,3 27-24-15,-3-6-8 0,6 11-7 16,-3-8 0-16,6 8 2 0,-3-8-13 16,3 0-5-16,0-8-46 15,-4-2-19-15,1 2-204 32,-3-24 137-32</inkml:trace>
  <inkml:trace contextRef="#ctx0" brushRef="#br0" timeOffset="5706.8727">11735 12147 296 0,'-5'3'110'0,"5"-3"-60"0,8 8-52 15,-5-6 20-15,6 4-9 16,0-1 0-16,9 3-5 0,-3-3-1 15,15 3-1-15,-3 0 1 0,5 0 0 16,-5-3-1-16,6-2 1 16,-3-1 2-16,-1-2 2 0,-5 0 1 15,3-7 2-15,-3 1 1 16,3-10 1-16,5-7-2 16,-5-1 1-16,-6-3-2 15,-6 1 2-15,-6-1-4 16,-6 4 1-1,-3 4-1-15,-6 6 1 16,3 2 0-16,-9 11 0 16,0 6-4-16,3 7-3 15,3-3-3-15,0 14 1 16,0-5-1-16,3 12 0 16,0-4 2-16,6 7 0 0,3 11 0 15,3-18 2-15,-3-3-1 16,9-1-1-16,-3-4 1 15,6-3-1-15,6-3-16 16,-4-5-4-16,4-5-23 16,0-6-8-16,-3-2-46 0,0-1-20 15,-3-2 2 1</inkml:trace>
  <inkml:trace contextRef="#ctx0" brushRef="#br0" timeOffset="5991.3067">12402 12308 332 0,'0'-18'123'0,"0"18"-66"0,6-21-33 0,-3 10 33 16,3-2-16-16,3-6-1 15,-3 6-17-15,0 3-4 16,3-1-11-16,0 0-3 0,6 6-1 0,-3 2-2 16,2 9 1-16,7 4-2 15,-6 4 2-15,0-1-24 16,0 5-11-16,-3 6-54 16,0 0-24-16,0 2-56 15</inkml:trace>
  <inkml:trace contextRef="#ctx0" brushRef="#br0" timeOffset="6676.0929">11152 12975 148 0,'-3'-10'57'0,"3"10"-30"0,0-14-3 16,0 14 22-16,0-2 1 16,0-1 4-1,-6 0-13-15,3 1-5 0,-6 4-19 16,0 1 2-16,-3 5 2 0,0 0-10 15,-5 13-4-15,2-2-3 16,6 4 1-16,0-4-3 0,12-1-2 16,-3-2 2-16,9-8 0 15,-3-2-2-15,9-12 0 16,-3 1 4-16,2-8 1 16,1 2 2-16,0 1 2 15,-3 2 6-15,3 5 2 16,-3 0 1-1,3 14 1-15,-3-3-2 16,3 13-1-16,-4-2-3 16,1 15-1-16,0-5 1 15,-6 11 4-15,0-6-2 16,-6 6 1-16,0-6-5 0,-6 3-3 16,3-5 0-16,-9-3-1 15,3-5-2-15,-8-11-2 16,2-2-17-16,-9-17-9 0,6 1-28 15,-6-16-13 1,3 3-31-16,3-22-11 0,-5-26-13 16</inkml:trace>
  <inkml:trace contextRef="#ctx0" brushRef="#br0" timeOffset="6875.5178">11209 12578 224 0,'6'32'85'0,"-3"-5"-46"0,0 10-21 0,-1-11 25 31,1 8-13-31,3 11-5 0,-3-13-12 16,0-5-6-16,6 7-4 16,0-5-3-16,6 0 3 0,-3-5-46 15,3-3-18-15,0-2-63 16</inkml:trace>
  <inkml:trace contextRef="#ctx0" brushRef="#br0" timeOffset="7153.855">11509 12925 232 0,'-6'24'88'0,"6"-24"-48"0,-3 31-27 16,3-25 24-1,0 12-10-15,0-2-1 0,6 3-15 16,-3-3-7-16,6-6-2 16,0 1 0-16,3-11 1 0,0 0 5 15,3-11 5-15,-3 3 4 16,-3-8 2-16,0 3-6 16,-6-8-3-1,0 2-3-15,-6-4-2 0,-3-14-34 16,-3 5-13-16,-3-5-47 15,0 2-19-15,3 1-5 16</inkml:trace>
  <inkml:trace contextRef="#ctx0" brushRef="#br0" timeOffset="7506.8251">11524 12554 192 0,'6'30'71'0,"3"-7"-38"0,3 14-3 0,-6-21 26 0,3 11 0 15,0 5 4-15,0-1-11 16,3 4-5-16,-4-17-25 31,1-2-5-31,0 3-2 0,0-4-1 0,0-9 3 16,0-1 2-16,3-5 2 16,3-5-6-16,3-3-2 15,0 0-5-15,2 3-2 16,-2 2 1-16,0 3 2 15,-3 5-5-15,-3 6-1 16,-6 5 4-16,-3-3 5 0,-3 0-3 16,-6 6 2-16,3-3-7 15,-6 7-1-15,0-1 0 16,0-1 0-16,0-5-14 16,3-3-5-16,0-3-37 15,6-7-13-15,0 0-20 0,6-11-7 31,0 0-45-15</inkml:trace>
  <inkml:trace contextRef="#ctx0" brushRef="#br0" timeOffset="7807.0948">11899 12814 272 0,'-6'18'104'0,"-3"-4"-56"0,0 7-32 15,9-16 27-15,0 6-12 0,0-3-1 16,0 2-19-16,0 1-7 15,9-6-3-15,0 0 1 0,3-5 3 16,-3 0 2-16,3-8 3 16,3-8 1-16,0 6 1 15,-3-1 2-15,-3 3 4 16,-1 3-6-16,-2 2 1 0,3 6-10 16,-3 2-2-16,0 1 1 15,0 4 3-15,0-2-4 16,3 5-1-16,-3-2-16 15,3 0-6-15,0-4-22 16,0 1-10-16,0-2-24 0,0-14-9 31,0 2-39-15</inkml:trace>
  <inkml:trace contextRef="#ctx0" brushRef="#br0" timeOffset="8272.0208">12102 12528 300 0,'-6'0'112'0,"-3"8"-60"0,3 13-39 0,6-5 28 16,3 5-6-16,0 6 2 15,3 7-14-15,0 3-4 16,3 0-11-16,2 0-5 0,1-13 0 16,-3-3-4-16,9 3 0 15,-3-6 1-15,9 1 2 16,-6-3-1-1,6-6-1-15,-4 1 1 16,4-8 1-16,-3-1-1 16,0-7 2-16,6-8 0 15,-7-3 1-15,-5-3-5 16,-3-2 1-16,-6 0 2 16,-6 3 1-16,-9-1 1 15,-3 6 0-15,-3 2-7 0,1 9 0 16,-1 12 1-16,-3 3 3 15,0 3 6-15,6 0 6 16,3-3 2-16,3 9 0 16,0-4-3-16,9 3-2 0,0-2-6 15,12-3-3-15,-3-3-3 16,12-3-1-16,-6 1-3 16,5-3-1-16,-2-3-27 0,0-2-10 15,-3 0-44-15,3-1-17 16,3-4-48-1</inkml:trace>
  <inkml:trace contextRef="#ctx0" brushRef="#br0" timeOffset="89544.8554">5261 6075 208 0,'-20'13'79'0,"17"-8"-42"0,-6 1-30 0,6-4 18 16,0 4-11-16,3-1-1 0,0 0-5 15,0-5 0-15,6 0-5 16,6-2 3-16,2-9 3 0,4-5-5 16,0 3 0-16,6 0-4 15,3 2-3-15,0 3 4 16,-1 3 1-16,4 2 6 15,3 6 5 1,-6 2-7-16,-4 8-3 16,-2 3-2-16,-3 3 1 15,0 2-1-15,-3 0-1 16,0 3 3-16,-3 0 0 0,3-1 7 16,-3-1 6-16,2-1 1 15,1-3-1-15,3 1-8 16,0-3-5-16,0 0-2 0,3-1 1 15,5 1-3-15,4-2-2 16,0-1 4-16,0-3 1 16,5 4 0-16,-2-4 1 15,0 1 4-15,-3-1 6 16,-3-2-5-16,-1 3-2 16,-5 2-3-16,0 6 0 0,-3-1-2 15,0 1 2-15,-3 2-2 16,-3-3 2-16,-4-2-2 15,1 3-1-15,0-1 1 16,-3-2 1-16,3 3 1 16,0-1-1-1,0-2 1 1,0 0-2-16,3-3-1 16,-3 3 1-16,0 0-1 15,0 2 0-15,0 4 2 0,0 4 1 16,-1-2 1-16,1 5-5 15,0 3 1-15,0-3 0 16,-3 0 0-16,0 0-3 16,0 0 2-16,-3 3 3 0,0 0 1 15,-3 2-4-15,0 3 1 16,3 3 0-16,0-3 2 16,3 5-3-16,0 3 0 15,3-3 1-15,0 1 0 16,3-6 0-16,6 5 0 15,2-5 0 1,1-2 0-16,0 2 0 16,-3-3 0-16,0 0 0 15,0-2 0-15,-3-3-3 16,-1 8 2-16,-2-2 1 16,-3-1 2-16,-3 1-1 15,-6-4 2-15,0 4-2 16,-3-4 2-16,0-4-2 0,-3 2-1 15,-3 0 1-15,-6 11-1 0,-5 2 0 16,-7-2 2-16,0 10-1 16,-6-5-1-16,-2 0 1 15,-1-3-1-15,3 1 0 16,0-1 0-16,1-2 4 16,2-1 2-16,0 1 4 0,3 0 4 15,6-3-8-15,4 5-3 16,8-7-2-16,3-1-1 15,3 0 0-15,9-7 0 32,6 2-3-32,5-8 0 15,1 3 2-15,0 2 0 16,0-2-2-16,-3 0 2 0,0 2 1 16,-3 6 2-16,-3 3-1 15,-3 4-1-15,0 9 1 16,0-6 1-16,-1-2-1 15,4-6-1-15,6 3-4 16,6-2 0-16,6-6 2 16,12-8 1-16,2-2 1 0,4-1 0 15,6-2 0-15,-4-3 0 0,1 0 0 16,5 1 0-16,-2-1 0 16,6 5 0-16,-10 6-3 15,-5 3 2-15,-6 12 3 16,-4-2 1-16,-5 3-4 31,-6 0 1-31,-3 2 0 0,3 0 2 16,-1 1-1-16,4-4-1 15,-3 1 1-15,3-3-1 16,3-5 0-16,5 8 0 16,4-3 0-16,3-8 0 15,-9-8-3-15,11 8 2 16,-5 0 1-16,-3 3 2 0,-9-8-1 15,2 7-1-15,-8 4 1 16,0 2-1-16,-6 0 0 16,0 0 2-16,-3 8-1 15,3-5-1-15,0-1-2 16,0-2 1-16,-1-5 1 0,1 5 2 16,0 0-1-16,0-5-1 31,0-3 1-31,0 0-1 0,-6 3 0 0,-3 2 0 0,-6 1 0 15,-3 15 2-15,-6 6 1 16,-12-4 3-16,-9 1-3 16,-2-2 0-16,-10 2 3 31,0-1 1-31,4-4-3 0,5 5-3 16,6-8 0-16,7-3-1 15,8-7-5-15,6-6 1 16,3-5 2-16,6-3 1 15,6-5-2-15,6-3 2 16,2-3 1-16,4 1 0 16,6 2 0-16,0 1 0 0,0-1 0 15,-3 0 0-15,-1 0-3 16,1 0 2-16,-3 3 1 16,6 3 0-16,-6 2-3 15,3-2 2-15,-1 2 1 16,4-3 0-16,3 1 0 15,3 5 2 1,3 2-1-16,-4 0-1 16,-5 4 1-16,-3-4-1 15,0 3 0-15,-12-2 2 0,-6 7 1 16,-9 0 1 0,-6 9-5-16,-9 7 1 0,-6 8 2 15,0 0 1-15,1-2-4 16,2 2 1-16,0-10-2 15,9-6 0-15,9 0 0 16,6-4 0-16,0-4 0 16,6-2 0-16,6-3 2 15,6-5 0-15,6-3 0 16,6 3 2-16,-1-6-3 16,4 6-2-16,3-3 2 15,-1-2 0-15,-5 2 1 16,-6 0 0-16,-3 3 0 15,-9 0 2-15,-3 5 1 16,-6 2 1-16,-3 6-2 16,-9 6-2-16,0 2 1 15,0 0 1-15,-3 2-3 16,0-2 0-16,-3 0 1 0,3 3 0 16,0-8 0-16,3-6 2 15,-2 0-1-15,2-2-1 0,3 0-2 16,0 0 1-16,0-3 1 15,3-3 0-15,0 3 0 16,3 3 0-16,3-5 0 16,0-4 2-16,3-1-3 15,0-1 0-15,3 0-1 0,3-3-2 16,-1 1 3-16,1-3 2 16,0 0 0-16,-3 2 2 15,0 1-2-15,0-3-1 16,0-1 1-16,-6 4 1 15,-3 2-1 1,-3 3-1-16,0 5 1 16,-9 0-1-16,3 0 0 15,-3 3 0-15,0 2-3 16,3 1 2-16,0-3-1 16,4 5 0-16,-1 0 2 0,3-6 2 15,12-4-3-15,-4-1 0 16,1 1 1-16,3-1 2 15,3 1-3-15,-3-4-2 16,0 1 4-16,-3 0 1 0,3 3-3 16,-6-1 1-16,3-2-2 15,-3 0 0-15,3-3 2 16,-3 3 0-16,0-1 0 31,-3 4 0-31,0-9 0 16,0 9 0-16,0-3 2 0,-6-1 3 15,-3 1-4-15,-6 5-1 16,-3 3-2-16,-3 0-2 16,3-3 3-16,-2 3 0 15,5 0-2-15,3-3 2 16,3-3 1-16,3-2 0 0,3-3-3 16,3 0 2-16,6 0 1 15,0-2 0-15,3-3 0 16,0 2 0-16,3 1 0 15,0-3 0-15,8-3 0 16,-5 0 0-16,3 0 0 16,-6 3 0-16,-3 3 0 0,-3 5 0 15,-3 2 0-15,-3 1 2 16,0 2-1-16,-3 0-1 0,3-3 1 16,0 1-1-16,3-1 0 15,-6-2 0-15,6 0 0 16,-3-6 0-16,0 3 0 31,0-5 2-31,0 3-1 16,-3-1-1-16,3-2-2 0,-3 0 1 15,0-3 3-15,0 1 1 16,0-1-1-16,-6 3-2 16,3 0-2-16,0 2 1 15,0 3-1-15,-3-5 0 16,0 8 4-16,0-6 1 0,-2 4-1 15,2-1-2-15,0 5-2 16,0 3 1-16,0-5 1 16,0 0 2-16,0-3-3 15,3 3 0-15,0 0 1 16,0-3 2-16,0-5-3 16,0 2 0-1,3-2 1-15,0-3 0 16,0-2 0-16,3 0 0 15,0-4-27-15,0-1-11 0,3-4-25 16,3-2-11-16,-3-2-64 16</inkml:trace>
  <inkml:trace contextRef="#ctx0" brushRef="#br0" timeOffset="90123.5775">7726 15745 196 0,'-9'22'74'0,"9"-9"-40"0,-3 3-29 0,3-8 19 0,0 0-4 16,0 5 3-16,-3 0 4 15,3 5 6-15,0 1-18 0,0 0 5 0,0-4 3 16,0 7-1-16,3-4 1 16,0 3 3-16,0 6 1 15,0-6-8-15,-3 0-4 16,0-2-4-16,0-1 0 16,3 1 0-1,0-4 3-15,0-1-5 16,0-6-3-16,3 2 1 15,0-7 0-15,3-3 3 16,3-5 1-16,0-6 1 16,5-2 0-16,4-8-2 15,-3-1 1-15,3 1-6 16,-3 3-1-16,-3-1-2 0,0 6-2 16,-3 5-28-16,-4 0-14 15,1 3-49-15,-3 5-22 16,3 2-55-1</inkml:trace>
  <inkml:trace contextRef="#ctx0" brushRef="#br0" timeOffset="109875.9774">11146 8583 236 0,'-3'-3'88'0,"3"6"-48"0,0 8-16 0,3-3 27 15,-3 5-11-15,3 3-3 16,3 15 3-16,-3 7 1 16,6 4-21-16,0 11 8 0,0 2 3 15,0 6-5-15,3 0-3 0,0 0-5 16,-1-3-1-16,4-2-5 16,6-3-2-16,3-6-6 15,0-4-1-15,3-4-1 0,5-2 1 16,-2-5 0-16,3-6 3 15,0-2-3-15,-4-5-2 32,1-9 0-32,0-4 1 0,-3-12 1 15,2-4 1-15,-2-3-2 16,0-3 1-16,-3-3-18 16,-3 1-4-16,-3-1-37 15,-7 3-14-15,-5 3-87 16,0 2-37-16</inkml:trace>
  <inkml:trace contextRef="#ctx0" brushRef="#br0" timeOffset="110308.0991">11045 8935 248 0,'-9'-3'93'0,"12"3"-50"0,-6-10-19 16,6 4 29-16,0-7-3 16,3-8 3-16,0-8-4 15,3-5 2-15,3-3-28 0,0-3 2 0,-1 3 0 16,-2 8-7-16,0 5 0 16,0 8-9-16,3 8-1 15,0 16-4-15,0 5-3 16,0 8 2-16,3 6 0 15,3-1-1-15,-1 1 1 16,4-6-42 0,3 0-18-16,0-2-86 15,6-3-35-15</inkml:trace>
  <inkml:trace contextRef="#ctx0" brushRef="#br0" timeOffset="110791.9839">11980 9144 368 0,'-15'13'137'0,"12"11"-74"0,-3 16-49 0,6-16 31 16,0 2-19-16,3 6-2 16,0 7-14-16,3 6-6 0,3-2-3 15,-1-4-1-15,1-4 2 0,3-3-36 16,-3-6-15-16,3-13-54 15,6-13-23-15,0-8-12 32</inkml:trace>
  <inkml:trace contextRef="#ctx0" brushRef="#br0" timeOffset="111076.0927">12125 9377 372 0,'-23'42'140'0,"11"-23"-76"0,0 15-48 0,9-15 35 16,0-1-33-16,3 1-9 15,6-3-9-15,6-3-2 16,3-8 2-16,5-5 2 0,7-8 1 16,0-13-1-16,-3 0 1 15,-3 0 11-15,-6-1 6 16,-10 1-10-16,-5-5-3 15,-8 2 4-15,-4 3 4 16,0 2-20-16,0 3-11 0,0 1-32 16,3 4-14-16,3 3-41 15,0 3-15-15,6-1-23 16</inkml:trace>
  <inkml:trace contextRef="#ctx0" brushRef="#br0" timeOffset="111339.1164">12346 9290 368 0,'-15'2'137'0,"12"6"-74"0,-6 8-40 16,6-5 35-1,-3 4-23-15,0 1-5 16,3 3-16-16,3 5-6 0,3-3-5 15,3 0-3-15,6-2 1 0,3-4-6 16,3-4-1 0,2-6-46-16,4-5-18 15,0-2-37-15,-3-1-13 16,6 0-15-16</inkml:trace>
  <inkml:trace contextRef="#ctx0" brushRef="#br0" timeOffset="111692.2617">12614 9393 304 0,'-18'13'112'0,"12"-10"-60"0,-12 2-19 0,6-2 38 16,0 4-13-16,-3 4-4 16,0 2-24-16,0 1-8 15,9-1-14 1,3 0-7-16,6-5-4 0,3-5 2 15,9-6 2-15,0-5-2 16,0-3 0-16,0-2 3 16,0 0 1-16,0-3 7 15,-3 3 4-15,-3 2-3 0,-3 6-1 16,-1 0-4-16,-2 7 1 16,0 6-4-1,0 3-2-15,3 2 2 16,0 0-15-16,3 3-7 15,3-3-34-15,3-2-14 16,0-6-22-16,0-2-10 0,0-6-15 16,3-7-45-1,5-4 44-15</inkml:trace>
  <inkml:trace contextRef="#ctx0" brushRef="#br0" timeOffset="111839.1908">12816 9030 400 0,'-6'-5'148'0,"-3"16"-80"0,0 15-59 16,6-10 32 0,0 16-21-16,0 2-6 0,3 6-11 15,3 7-2-15,6 6-1 16,3 5-62-16,3 1-28 0,0 4-86 16</inkml:trace>
  <inkml:trace contextRef="#ctx0" brushRef="#br0" timeOffset="112524.1848">11646 10123 252 0,'0'16'96'0,"0"-14"-52"0,3 1-25 0,3-3 26 16,0-3 1-16,0-4 2 15,0-12 0-15,3-5 2 16,3-5-27-16,0-3 0 0,0 1 1 0,0 4-7 16,-7 9 1-1,1 4-11-15,0 9-2 0,0 8-3 16,0 7-2-16,3 6 1 15,0 0 1-15,0 0-1 32,3 2-1-32,0-4 1 0,0-4-1 15,0-2-3-15,0-5 2 16,2-3 1-16,-2-5 2 16,3-3-1-16,-3-3 2 15,0-5-2-15,0 3 2 16,-3 0-2-16,0 2-1 15,0 3-2-15,0 6 1 0,0 2 1 16,0 5 2-16,-1 3-1 16,1 0 2-16,0 2-4 15,3 1 0-15,0 2-15 16,0-2-4-16,-3-3-10 16,3 5-37-16,0 0 4 31,-3-2-15-31,0-1-3 15,3-2-35-15,-3 0-35 16,2-5 58 0</inkml:trace>
  <inkml:trace contextRef="#ctx0" brushRef="#br0" timeOffset="112739.6301">12185 9898 348 0,'-3'8'129'0,"3"3"-70"0,3 7-51 0,0-7 27 16,0 2-16-16,0 3-3 16,3 5-7-16,0 5-4 15,3-4-2-15,0-4-18 0,0 1-5 0,-1-3-34 16,-2-3-15-16,0-5-44 16,0-3-53-1,0-5 53-15</inkml:trace>
  <inkml:trace contextRef="#ctx0" brushRef="#br0" timeOffset="112908.5942">12170 9729 412 0,'-15'-8'154'0,"12"5"-84"15,0 1-71-15,3 2 29 0,0 0-23 16,0 5-2-16,3 0-22 15,3 0-10-15,3 3 15 0,3 0-62 0,0 0-23 16</inkml:trace>
  <inkml:trace contextRef="#ctx0" brushRef="#br0" timeOffset="113208.7392">12352 10104 312 0,'-3'6'115'0,"3"-4"-62"0,-6-7-20 16,6 5 65 0,6-16-26-16,0-2-16 15,3-6-13-15,-1-3-26 16,-2 4-4-16,3-1 1 0,0 3-10 0,0 5-2 16,0 5-2-16,0 6 2 15,0 5-3-15,0 8 0 16,0 5-8-16,0 0-2 15,-3 3-23-15,3 0-8 0,-3 0-20 16,0 0-6-16,0-3-15 16,-1-2-5-16,1-3-120 15,9-16 79 1</inkml:trace>
  <inkml:trace contextRef="#ctx0" brushRef="#br0" timeOffset="113392.6932">12599 9893 316 0,'-6'0'121'0,"3"8"-66"0,0 8-40 0,3-6 31 0,0 3-14 15,0 3-3-15,0 0-17 16,3 5-5-16,0 6-5 16,3-6-2-16,0-3 1 0,0-2-34 15,3-2-13-15,-1-4-43 16,1-5-16-16,3-2-22 15</inkml:trace>
  <inkml:trace contextRef="#ctx0" brushRef="#br0" timeOffset="113561.9736">12596 9731 280 0,'-12'-5'104'0,"3"5"-56"0,3-5-45 0,6 7 23 15,0-2-19-15,0 6-6 16,6-4-32-16,0 6-15 16,3 0-56-16,0 3-22 15,3 5 45-15,-1 5 24 16</inkml:trace>
  <inkml:trace contextRef="#ctx0" brushRef="#br0" timeOffset="113908.628">12691 10099 348 0,'-3'0'132'0,"3"-13"-72"0,3 0-44 16,0 5 35-16,0-3-16 15,3 1 0-15,0-4-11 0,0 4-5 16,0-1-11-16,0 6-5 0,0 2-2 16,0 6 1-16,2 2 1 0,1 3-4 15,3 0 1 1,0 3-5-16,3-3 1 0,0-3 0 15,0-2 2-15,0-1 1 32,-3-2 3-32,0-2 1 0,-1-1 3 15,-2 0 1-15,0 1 3 16,0-1-5 0,0 0-1-16,0 1-13 0,3 2-7 15,0 0-35-15,-3 0-15 16,6-3-96-1,3 8-3-15</inkml:trace>
  <inkml:trace contextRef="#ctx0" brushRef="#br0" timeOffset="114277.848">13120 9964 276 0,'-6'-8'104'0,"3"6"-56"0,-3-1-27 0,3 3 28 16,0 3-11-16,-3 2-2 15,0 3-14-15,0 2-4 16,0 1-10 0,3 5-7-16,0 5-2 0,3-5-1 15,3-8-2-15,3-3 0 0,3-5 0 16,0-2 3-16,3-4 2 15,0 1 28-15,-1 0 14 16,1-1-3-16,-3 1 0 16,3 2-19-16,0 1-5 15,0-1-8-15,0 3-3 0,0 0-2 16,3 0-3-16,0 3-8 16,-1-3-5-16,1 0-29 15,0 0-10-15,0 2-41 16,-3-2-19-16,0 6-53 15</inkml:trace>
</inkml:ink>
</file>

<file path=ppt/ink/ink15.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07:06.358"/>
    </inkml:context>
    <inkml:brush xml:id="br0">
      <inkml:brushProperty name="width" value="0.05292" units="cm"/>
      <inkml:brushProperty name="height" value="0.05292" units="cm"/>
    </inkml:brush>
  </inkml:definitions>
  <inkml:trace contextRef="#ctx0" brushRef="#br0">2077 9681 284 0,'17'-16'107'0,"-14"-5"-58"0,12-11-22 0,-15 24 32 16,3-2-9-16,-3-6 0 15,0 0-11-15,-3-8-1 16,-6 3-22-16,-3 0 4 0,-2 0 1 15,-7 0-7-15,-6-1-3 16,-12 4-2-16,-17 7 1 16,-4 6-3-16,-5 8-2 15,-4 5 2-15,-5 13 0 16,-7 13-1-16,1 16-1 0,12 11-6 16,14 5 1-16,-3 11-2 15,22 10 0-15,-1 3 0 16,15 0 0-16,9 6 0 15,9-6 0 1,3 0 2-16,6-8 0 16,12-8-3-16,12-3 2 0,9-15 1 15,11-6 2-15,7-5-1 16,-1-11-1-16,13-7-4 16,-4-9 0-16,13-7 0 15,2-8-1-15,-3-3-1 16,-2-16 1-16,2-8 1 0,1-8-1 15,2-10 4 1,-9-11 2-16,-2-3 0 0,-13-7 2 16,-8-1-2-16,-12 1-1 15,-10-9 9-15,-14-2 4 16,-9 3-2-16,-9-1-1 16,-8 4 0-16,-16 4 4 15,-9 1-6-15,-9 7 0 16,4 6-4-1,-13 5-3-15,4 8-16 16,-1 5-7-16,-5 8-71 0,-1 8-29 16,9 6-85-1</inkml:trace>
</inkml:ink>
</file>

<file path=ppt/ink/ink16.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23:59.592"/>
    </inkml:context>
    <inkml:brush xml:id="br0">
      <inkml:brushProperty name="width" value="0.05292" units="cm"/>
      <inkml:brushProperty name="height" value="0.05292" units="cm"/>
    </inkml:brush>
  </inkml:definitions>
  <inkml:trace contextRef="#ctx0" brushRef="#br0">16138 8856 308 0,'-9'-19'115'0,"9"16"-62"0,-3-2-29 0,3 5 35 16,0 0-14-16,0 0-2 15,0 8-7-15,3 5 0 16,0 3-20-16,0 3 6 0,0 2 2 0,0 3-8 16,0 2-2-16,0 6-2 15,0-3 2-15,-3 0-1 16,3-5 2-16,0-3-8 15,0-2-4 1,0-6 0-16,3-5 0 16,2-3 1-1,1-5 0-15,0-5 0 0,3-11-5 16,6-11 1-16,6-2 0 16,9-2 2-16,2-4-3 15,4-2 0-15,0 0 1 16,2-3 2-16,1 6-3 15,-3 0 0-15,-6-1 1 0,-7 3 0 16,1 1 0 0,-3 2 2-16,-3 2-1 15,0 1 2-15,-4 5 0 0,-2 2 1 16,-3 6-5-16,0 2-1 16,-6 3 3-16,0 3 1 15,-3 0 0-15,-3 2 1 16,0 3-15-16,-3 0-7 15,0 3-45-15,0 2-19 16,3 3-140 0</inkml:trace>
  <inkml:trace contextRef="#ctx0" brushRef="#br0" timeOffset="142921.1391">1312 8422 328 0,'-30'-27'123'0,"12"14"-66"0,-6 0-29 0,3 5 35 15,-3 3-16-15,-8 2-4 16,-13 8-17-16,-14 8-3 16,-4 6-14-16,-2 13 1 0,-7 15 3 0,-8 17-1 15,-4 20 1 1,7 14-5-16,12 14-3 0,17-1-2 16,18 0 0-16,27-3-2 15,12-10 2-15,21-5-4 16,12-17 0-16,2-12 3 15,16-16 1-15,17-11-1 16,6-21-2-16,7-16-2 16,-1-11-1-16,3-18-1 15,4-8 3-15,-10-8-2 16,-15-8 1-16,-8-13 2 0,-10-8 2 16,-14-8 10-1,-12-6 7-15,-15-10-4 16,-18 1 2-16,-9 7-6 15,-21 8-1-15,-5 7-4 0,-4 15 1 16,-3 12-6-16,1 8-3 16,-4 9-15-16,0 12-4 15,4 8-62-15,-1 9-27 16,7 15-105 0</inkml:trace>
</inkml:ink>
</file>

<file path=ppt/ink/ink17.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29:56.077"/>
    </inkml:context>
    <inkml:brush xml:id="br0">
      <inkml:brushProperty name="width" value="0.05292" units="cm"/>
      <inkml:brushProperty name="height" value="0.05292" units="cm"/>
    </inkml:brush>
  </inkml:definitions>
  <inkml:trace contextRef="#ctx0" brushRef="#br0">2365 6795 260 0,'-27'-32'96'0,"13"26"-52"0,-4-4-18 0,9-3 31 15,-9 2-12-15,-6 0-4 0,-3 4-4 16,-8-1-1-16,-7 0-19 16,-12 2 3-16,-8 12 1 0,-10 4-3 15,-2 6 2-15,-12 11-5 16,-7 15-1-16,-2 21-4 16,0 9-1-16,9 5-3 15,5 10 1 1,19 8-6-16,11 6-1 15,15-9 0-15,22 6 0 0,5 0 0 16,18-8 0-16,11-8 0 16,10-10 0-16,6-12 0 15,20-9 2-15,4-12-3 16,-1-7 0-16,10-13-1 16,5-9 0-16,4-7 4 0,8-11 1 15,-6-11-1-15,1-15 1 16,-1-11-2-16,6-16 2 15,-5 0 2-15,-4-8 2 16,-17-7 3-16,-16-4 4 16,-11-4-2-16,-15 4 1 15,-15 1-7-15,-18-3-2 16,-6 8-2-16,-20 2 1 16,-7 9-7-16,-3 5 1 15,-2 7-17-15,-7 12-6 16,-2 7-80-16,2 13-35 15,10 1-57 1</inkml:trace>
</inkml:ink>
</file>

<file path=ppt/ink/ink18.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38:25.094"/>
    </inkml:context>
    <inkml:brush xml:id="br0">
      <inkml:brushProperty name="width" value="0.05292" units="cm"/>
      <inkml:brushProperty name="height" value="0.05292" units="cm"/>
    </inkml:brush>
  </inkml:definitions>
  <inkml:trace contextRef="#ctx0" brushRef="#br0">4922 11591 280 0,'-27'-55'104'0,"18"36"-56"0,-5-7-21 0,5 15 32 16,-6-13-7-16,3 6-1 15,-15-11-15-15,-3-3-5 16,-8 6-18-16,-4 2-1 0,-6 5 1 16,-5 6 6-16,2 8 3 15,-8 7-9-15,-13 14-5 16,-5 16-5 0,-7 10 0-16,7 14-2 0,3 5 2 15,2 16-4-15,4 10 0 16,5 3 1-16,10 8 0 15,14 5-3-15,12 3 2 16,15-8-1-16,12-8 0 16,12 0 2-16,15-11 2 15,3-13-1-15,14-10-1 0,16-9 1 16,11-10 1-16,10-10-1 16,-4-11-1-16,9-8-2 15,7-11-1-15,-1-10-1 16,-3-8 3-16,-8-6-2 15,-1-10 1-15,-6-5 4 16,-8-9 3-16,-10 1 0 16,-11-11 0-16,-9-5 8 15,-15 3 3-15,-7-9-1 16,-8-7-1-16,-12-24-8 0,-8 7-4 16,-10 17 1-1,-3 8 0-15,-3 12-1 0,-6 12 1 16,-8 10-9-1,-1 5-3-15,-8 11-37 16,2 5-17-16,0 8-116 16,13 5-48-16</inkml:trace>
</inkml:ink>
</file>

<file path=ppt/ink/ink19.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42:34.217"/>
    </inkml:context>
    <inkml:brush xml:id="br0">
      <inkml:brushProperty name="width" value="0.05292" units="cm"/>
      <inkml:brushProperty name="height" value="0.05292" units="cm"/>
    </inkml:brush>
  </inkml:definitions>
  <inkml:trace contextRef="#ctx0" brushRef="#br0">3624 14015 228 0,'0'-16'85'0,"0"6"-46"0,-3-6-6 16,3 10 33-16,0 1-5 16,0 0-2-16,-3-3-8 15,0 0-3-15,-6 0-26 16,4 3 7-16,-13 2 2 15,6 0-1-15,-6 9 0 0,3-1-9 16,-9 16-2-16,-14 16-5 16,5 6 1-16,6 4-4 15,6-7-1-15,6-3-4 16,9-5-1-16,6-3-3 16,6-3 1-16,6-2-2 0,0-11 2 15,-3 0-11-15,6-5-4 16,0 0-19-16,9-8-5 15,8 0-52-15,1-5-20 16,3-8-96 0</inkml:trace>
  <inkml:trace contextRef="#ctx0" brushRef="#br0" timeOffset="376.7219">3895 13983 372 0,'-12'16'140'15,"12"-16"-76"-15,-12 37-28 0,12-29 41 0,-9 13-24 16,-5 14-7-16,-1 2-23 16,-3-6-7-16,0-1-10 15,0-4 3-15,-3-2 1 0,3-6-1 16,7-7 0-16,-1 0-3 15,0-6-1-15,3-3-1 16,0-4 0-16,0-1-2 16,6-5-2-16,0 0 1 15,3-2 1-15,0-1-3 16,6 1 0-16,0 2-1 16,3 5 0-16,0 3 0 0,6 5-2 15,-3 1 5-15,2-1 3 16,7 5-14-1,-6-2-8-15,-3-2-44 16,0 4-20-16,-3-2-136 16</inkml:trace>
  <inkml:trace contextRef="#ctx0" brushRef="#br0" timeOffset="1414.4795">4065 14396 256 0,'-3'-11'96'0,"3"6"-52"0,0-3-10 0,0 6 36 15,0-4-1-15,0 4 4 16,0-1-21-16,3 0-7 16,3 3-26-16,3 6 0 0,3 7-1 15,3 8-2-15,5 8 1 16,10 8-3-16,3 8-1 15,3 0-7-15,-4-3-2 16,1 3 0-16,0 0 2 16,3 3-1-1,2-3 0-15,1-5-1 0,0-3 2 0,-4 2-3 16,-2-4 0-16,0-3 3 16,-6-3 1-16,-4-3 1 15,1-5 0 1,-9-2-2-16,-3-3 1 15,-3-6 0-15,0-2 3 0,-6-3-5 16,-3-5-1-16,0-2-22 16,0-1-8-16,-3-2-58 15,3 0-22-15,0-1-124 16</inkml:trace>
  <inkml:trace contextRef="#ctx0" brushRef="#br0" timeOffset="3188.369">4619 15153 312 0,'2'-8'118'0,"1"10"-64"0,0-2-26 0,-3 3 35 16,0 2-9-16,-3 1 0 15,0-1-13-15,-2 3-5 16,-1 5-20-1,-6 11-3-15,-3 5-2 0,-6 3-6 16,0 5-3-16,0 0-1 0,3-3 1 16,1-2-3-16,2-6-2 15,3-2-31-15,6-5-15 16,0-3-50-16,3-6-20 16,6-2-52-16</inkml:trace>
  <inkml:trace contextRef="#ctx0" brushRef="#br0" timeOffset="3652.059">4824 15269 312 0,'-3'-3'115'0,"3"6"-62"0,-3 2-5 0,-3 1 44 0,0 4-20 16,-6 6-6-16,-3 5-27 15,-3 3-10-15,1 8-17 16,-4 2-5-16,0-5-3 0,3 8-2 15,0-7 1 1,0-1-9-16,0-3-3 0,4-2-53 16,-1 0-21-16,3 0-130 15</inkml:trace>
  <inkml:trace contextRef="#ctx0" brushRef="#br0" timeOffset="4053.2391">4339 15883 272 0,'-6'-32'101'0,"3"19"-54"0,-15 8-13 16,9 5 34-16,-3 2-13 0,-6 6-3 16,-6 5-20-16,-2 6-8 15,-1 2-14-15,0 11-2 0,3 0-1 16,6 2-6-16,9 0 0 16,9 1-3-16,9-3 0 0,12-9 4 15,9-4 3-15,3-14 20 16,-1-10 10-16,-2-6-2 15,-3-5 0-15,-6-5-7 16,-6-2-4-16,-6-1-10 16,-9-3-3-16,-6-2-21 15,-9-8-9-15,-6 3-117 16,0-9-53-16,-12-23-11 16</inkml:trace>
  <inkml:trace contextRef="#ctx0" brushRef="#br0" timeOffset="6771.8164">4788 15211 344 0,'-3'-5'129'0,"6"2"-70"0,-3-2-34 0,3 2 38 15,0 0-16-15,3 1-5 16,3 2-13-16,0 0-4 16,0-3-14-16,0 0 2 0,6 1 1 15,8-1-5-15,10 3-1 16,6 0 0-16,6-2 2 16,5 2-1-16,4 2 0 15,-1-2-1 1,10-2 0-16,5 2-2 0,4-3 1 15,-4 0-2-15,-17 3 0 16,-13 0-1-16,7 0 2 16,-6 0-3-16,11-2 0 15,-8 2-1-15,6-3-2 0,-7 0 5 16,1 3 4-16,-6 0 1 16,-3-2 4-16,-4-1-5 15,-5 0-1-15,-3 1-2 16,-3-1-1-16,-3 0-3 15,-3-2-2-15,-3 0-17 16,-4-3-9-16,1 3-44 16,0-3-17-16,-3 0-151 15</inkml:trace>
  <inkml:trace contextRef="#ctx0" brushRef="#br0" timeOffset="7228.5183">6214 14960 416 0,'-6'2'156'16,"6"-2"-84"-16,-3 27-53 0,3-22 39 0,0 8-19 15,0-2-5 1,-3 10-13-16,0 0-3 0,0 3-11 16,0-6-2-16,0 9-1 0,-6 13-2 15,0-3 1-15,3-3-2 16,0-5-1-16,0-5-8 16,0-6-5-16,1-4-29 15,-1-4-12-15,3-10-45 16,0 0-19-16,0-8-57 15</inkml:trace>
  <inkml:trace contextRef="#ctx0" brushRef="#br0" timeOffset="7465.4013">6122 15012 304 0,'3'-5'115'0,"-3"5"-62"0,6 19-33 0,-3-17 32 15,6 6-13-15,-4 0 0 16,4 8-13-16,0-5-7 16,0 7-10-16,0-2-4 0,3 0-1 15,0-3-2-15,6 3 1 16,-6-3 0-16,3 1 3 0,-3-1-27 16,2-3-11-16,4-2-50 15,0-2-20-15,-3-4-53 16</inkml:trace>
  <inkml:trace contextRef="#ctx0" brushRef="#br0" timeOffset="7680.0558">6387 14899 360 0,'-12'8'134'0,"12"-8"-72"0,-3 18-39 0,3-15 37 16,0 18-13-16,0-5 0 15,0 8-23 1,0-3-9-16,0 5-9 16,0 1-5-16,3-1 2 0,3 9-7 15,-3-4-1-15,0-2-73 0,0-2-33 16,-3-6-80 0</inkml:trace>
  <inkml:trace contextRef="#ctx0" brushRef="#br0" timeOffset="9743.2618">6526 14748 272 0,'-5'0'104'0,"5"0"-56"0,0 0-25 0,0 0 29 16,0 0-7-16,0 0 0 15,3 0-5-15,2-3-3 16,1 1-20-16,3-4 1 0,3 1 0 15,3-3 1 1,0-3 1-16,0-2-9 0,0 0-2 16,0 0-5-16,0 0-3 15,-1-1 0-15,1 1 1 16,0 3 1-16,-3-1 1 16,0 3-2-16,-3-3-2 15,-3 1-8-15,-3-1-3 16,0 3-36-16,-3 0-16 0,0 0-50 15,0 3-18-15,3 0-19 16</inkml:trace>
  <inkml:trace contextRef="#ctx0" brushRef="#br0" timeOffset="10066.5566">6979 14150 376 0,'-9'3'140'0,"6"5"-76"0,0 10-48 0,0-5 35 15,0 3-11-15,0 0-1 16,0 3-18-16,0 4-7 15,0 6-9-15,3 3-2 0,0 0 1 16,0-3 0-16,0-5 0 16,0-3-9-16,3-5-2 15,0-6-47-15,0-2-19 16,-3-8-36-16,3-2-14 16,3-4-22-1</inkml:trace>
  <inkml:trace contextRef="#ctx0" brushRef="#br0" timeOffset="10214.5511">6970 14309 120 0,'0'0'46'0,"0"0"-24"0,0 0-28 15,0 0 6-15,0 0-50 16,3 0-21-16</inkml:trace>
  <inkml:trace contextRef="#ctx0" brushRef="#br0" timeOffset="17624.8363">6524 15478 280 0,'-3'-13'107'15,"6"2"-58"-15,2 1-20 0,-2 4 33 0,0 1-4 16,0 0 1-16,0 2-20 16,0 1-7-1,3 7-5-15,0 5-2 0,6 6-3 16,0 8-2-16,3 3-4 15,-3-1 0-15,3 6-3 16,0 0 0-16,2 2-1 16,4 3 2-16,0-3 2 15,0-2-1-15,0-5-7 16,0-1-3-16,-3 1-1 0,-4-4 0 16,-2-2 0-16,0-2 0 15,-3-3-5-15,-3-3-1 16,0 0-19-16,-3-7-9 15,0 4-35-15,0-7-16 16</inkml:trace>
  <inkml:trace contextRef="#ctx0" brushRef="#br0" timeOffset="18044.9015">7143 15981 312 0,'-6'-11'118'0,"6"6"-64"0,-3 2-21 15,3 3 36-15,-3 0-16 16,-3 3-4 0,-3 2-8-16,0 6-4 0,-3-1-20 15,-3 6 3-15,-3 3 3 0,0 2-6 16,1 13-2-16,2 3-4 16,0 3-2-16,6 0-3 15,6-3-1-15,6-5-3 0,3-1-2 16,9-4 1-16,0-3 1 15,-1-3-1-15,4-8-1 16,0-2-4-16,0-6-2 16,3 3-19-16,0-8-9 15,0 0-59-15,-1-3-27 16,1-2-81 0</inkml:trace>
  <inkml:trace contextRef="#ctx0" brushRef="#br0" timeOffset="18575.9385">7491 16282 368 0,'-3'16'140'0,"3"-13"-76"0,0 18-48 0,0-16 35 16,0 9-14 0,-3 4-1-16,0 3-12 0,-3-2-2 15,-3 7-13-15,-3-2 1 16,0 0 1-16,-9 0 0 0,4-3 1 15,-1-5-2 1,0-6 1-16,3-4-2 16,0-9 2-16,3-2-6 15,0-6-3-15,3-5-4 0,3-2 1 16,3 2 1-16,3-3 2 16,3 1-3-16,3-1 0 15,3 6-1-15,6 5 0 16,0 3 0-16,3 5 0 15,0 5 4-15,3 3 1 16,-4 5-1-16,1 6-2 16,0-1 1-16,0 1-1 0,-3 2 0 15,0 0 2 1,-3 0-3-16,0-2-2 0,0-3-29 16,-4-3-12-16,4-2-87 15,0-6-40 1</inkml:trace>
  <inkml:trace contextRef="#ctx0" brushRef="#br0" timeOffset="19411.2118">8024 16105 284 0,'-18'0'107'0,"9"0"-58"0,0 5-18 0,9-5 37 16,-3 0-10-1,3 0-1-15,0-5-19 16,6 5-9-16,0-5-16 0,3 0 2 0,0-6 5 16,6-5-2-16,8-5-1 15,13 2-5-15,6-7 0 16,5-6-3-16,4-2 0 15,0 2-3-15,-4-2-1 16,1-3 1-16,0 5 1 16,-4 3 1-16,-2 2 2 15,-9 6 1-15,-4 5 3 16,-2 3-1-16,-9 3 0 0,-3 2-5 16,-3 0 0-16,0 2-5 15,-3 1 0-15,-3 0-1 16,-3 2 1-16,-3 0-2 15,-3-2-1 1,0 5-19-16,-3 0-10 0,0 0-36 16,0 0-16-16,3 0-109 15,12-16-91 1</inkml:trace>
  <inkml:trace contextRef="#ctx0" brushRef="#br0" timeOffset="20582.6645">8643 15470 184 0,'0'5'68'0,"0"1"-36"0,0-1-18 0,0 0 22 15,0 1 0-15,0-4 0 16,0 4 3-16,0-6 0 16,0 0-21-16,0 0 18 0,0-3 10 15,0-5 2-15,0-5 2 16,-3-6-4-16,-3-5-1 16,-3-13-12-16,-3-5-3 15,0-6-8-15,0-4-2 16,0-7-7-1,-3 1 0-15,7-3-6 16,-1-5-2-16,3 8 0 0,0 5 1 16,3 5-3-16,0 9 0 15,0 2-6-15,0 5-2 16,0 3 10-16,0 8 7 16,0 2-6-16,3 3-1 15,0 3-3-15,-3 5-2 0,3 0 1 16,0 3 1-16,0 0-1 15,0 2-1-15,0 3 1 16,0 0 1-16,0 0-1 16,0 0-1-16,0 0-4 15,0 3-2-15,0-1-13 16,0 1-3-16,0-1-28 16,0-2-10-16,0 0-97 15,9 0-40-15,0 0 20 16</inkml:trace>
  <inkml:trace contextRef="#ctx0" brushRef="#br0" timeOffset="21677.3534">7595 14221 280 0,'-3'0'104'0,"3"3"-56"0,3 2-36 0,0 3 26 16,3 0-2-16,3-3 2 15,6 3-5-15,6 0 0 16,5 3-19-16,10 0 7 0,3 7 3 16,11 3-4-16,-2 3-1 15,-3 0-3-15,5 2 3 16,7-2-5-16,-1-3 0 16,-2 0-2-16,-3 1 0 15,-4-1 0-15,-5 0 2 0,-3 0-7 16,-10 0-2-16,-5-2-3 15,0-1 3 1,-3-4-1-16,-6-7-2 16,0-1 2-16,-3-1-25 15,-4-5-11 1,1-3-104-16,0 3-46 0</inkml:trace>
  <inkml:trace contextRef="#ctx0" brushRef="#br0" timeOffset="22428.6393">7107 14007 280 0,'-3'-8'107'0,"3"5"-58"0,-3-2-29 0,0 5 30 15,0-2-1-15,0-1 3 16,-3 3-9-16,0 0-3 16,-3 5-23-16,0 3 5 0,-3 3 5 15,-3 2-6-15,1 3-2 16,-1 8-5-16,-3 7 1 16,3 4-6-16,3-1-3 15,6-5-1-15,3 3 1 16,6 2-3-16,3-2-2 15,6-3-3-15,3-2 1 16,6-3 1-16,-3-6 0 0,-1-7-3 16,1-3 2-1,0-6-26-15,0-4-9 16,3-6-59-16,-3 0-26 16,3-3-67-16</inkml:trace>
  <inkml:trace contextRef="#ctx0" brushRef="#br0" timeOffset="22674.9988">7229 13999 336 0,'-6'13'126'0,"6"1"-68"0,3 1-39 0,0-1 34 16,0 4-20-16,0 6-4 15,3 2-17-15,0 6-8 16,0-5-2-16,0-1-2 0,0-2 2 16,0 0-8-1,-3-3-3-15,0-3-57 0,0-2-24 16,0-2-73 0</inkml:trace>
  <inkml:trace contextRef="#ctx0" brushRef="#br0" timeOffset="22885.8681">7259 14290 356 0,'0'-5'134'0,"3"2"-72"0,6-5-61 16,-3 6 27-16,3-4-19 16,-1 1-5-16,4-3-2 15,6-2 0-15,-3-1-1 16,0-5-3-16,0 0 1 0,-3-2-41 15,0-3-19-15,-3-3-20 16,-3 3-8-16,-1-3-22 16</inkml:trace>
  <inkml:trace contextRef="#ctx0" brushRef="#br0" timeOffset="23065.1334">7366 13872 328 0,'-18'11'123'0,"9"-1"-66"0,3 14-47 0,6-11 30 15,0 8-15-15,6 3-3 16,0 8-12-16,3 5-4 16,0 3-4-16,0-3 1 0,3 0 0 15,0-5-19-15,0-3-9 16,-1 0-45-16,1-3-17 16,-3-2-54-1</inkml:trace>
  <inkml:trace contextRef="#ctx0" brushRef="#br0" timeOffset="23451.2424">7464 14417 296 0,'-3'-2'110'16,"6"-1"-60"-16,-3-2-34 0,3 2 27 0,3 0-12 15,0-2-3-15,3 0-5 16,0 2-3-1,3 3-6-15,-3 5-4 0,0 3-3 16,-3 3-2-16,-3 2-3 16,0 3 1-16,-6 2-2 15,0 9 2-15,-3-1 7 16,0 1 5-16,3-3 2 0,0-3-1 16,3 3 3-1,0-8 2-15,3-1-2 0,3-4-2 16,3 2-1-16,-1-7 3 15,1-1-7-15,3-3 1 16,0 1-6 0,3 0-2-16,3-3-2 15,0 0-3-15,0 0-4 0,0 0-2 16,-1-3-33-16,-2 0-11 16,0 1-103-16,3-1-42 15,6 3 25 1</inkml:trace>
  <inkml:trace contextRef="#ctx0" brushRef="#br0" timeOffset="25288.97">4717 17484 348 0,'-3'-8'129'0,"9"2"-70"0,3-1-56 16,0 7 26-16,2-6-17 15,7-2-4-15,0 0-5 16,6-2-3-16,3-3 1 15,6-3-1-15,-1 0 2 0,1 0 3 0,0 3 2 16,-6-1-34-16,-1 4-14 16,-11 5-55-16,3-3-21 15,-15 5-3 1</inkml:trace>
  <inkml:trace contextRef="#ctx0" brushRef="#br0" timeOffset="25497.103">4877 17444 260 0,'-8'13'96'0,"5"6"-52"0,0 7-21 0,3-13 29 16,0 6-7-16,0 2 0 16,0-2-19-16,0 7-7 15,3 1-12-15,0 4-5 0,0-4-1 0,2-3-1 16,1 2 2-16,0-5-32 15,3-8-14-15,0-5-58 16,3-2-22-16</inkml:trace>
  <inkml:trace contextRef="#ctx0" brushRef="#br0" timeOffset="25798.2271">5113 17709 316 0,'-6'-16'118'0,"-6"-5"-64"0,6 13-45 16,6 2 27-16,0 1-13 0,0-3-4 15,6 3-10-15,0-8-6 16,3-1-2-16,3-2-1 0,-1 3 2 15,4-3-1-15,0 8-1 16,3 0 1-16,-3 3-1 16,3 0-25-16,0-3-8 15,0 8-34-15,-1-5-12 16,-2 5-49-16</inkml:trace>
  <inkml:trace contextRef="#ctx0" brushRef="#br0" timeOffset="26407.8198">5422 17529 176 0,'3'-3'66'0,"-3"0"-36"0,0-5-11 16,0 8 23-16,0-2-3 16,0-1-1-16,0 0-6 15,-3-2-2-15,0 5-17 16,-3 0 5-16,0 0 3 0,0 8-3 15,-3-3 0-15,0 9-6 16,1 4-2-16,-1-5-6 0,3 6-1 16,3-6-3-16,0 0-1 15,3-5-1-15,3 6 0 16,3-9-3-16,3 0 1 16,0-5 4-16,-1 0 2 15,1-5-7-15,0-3-2 16,0-5 8-16,0-6 4 15,0-5 0-15,-3 3 2 16,0 8 0 0,-3 0 1-16,0 2-2 0,3 8 1 15,0 6-2-15,0 8 0 16,3 2-6-16,0 5 1 16,0-2 0-16,2 0 0 15,4 0 0-15,-3-3 0 0,0-2 4 16,0-3 2-16,-3-3 13 15,0-2 7-15,-3-6-4 16,0-2-3-16,0-3-5 16,0-3 1-16,0-2-4 15,3 5-1-15,0-2-4 16,0 2 1-16,-1 0-4 16,1 2 0-16,3 1-3 15,-3 10-1-15,0 1 3 16,3-4 1-16,-3 9-1 15,0-6-2-15,0-2-10 16,0 5-4-16,0-6-33 0,0 1-14 16,3-3-37-1,-1-3-15-15,1 1-39 16</inkml:trace>
  <inkml:trace contextRef="#ctx0" brushRef="#br0" timeOffset="26741.4163">5887 17412 340 0,'-18'-2'129'0,"9"4"-70"0,-3 1-42 0,6 0 30 16,0 2-8-16,0 0 2 16,-3 3-14-16,3 0-5 0,0 3-12 15,3-3-6-15,3 5-1 0,3 0-2 16,6 0-1-16,0 0 1 15,3 1-1-15,3-1 6 16,-3 5 6 0,0-4 3-16,-3-1 0 15,-4 0-3-15,-2 0 0 0,-3-2-7 16,-3 2-1-16,-2 0-2 16,-4 1 1-16,-6-6-7 15,0 5-1-15,-3-3-49 16,-6 1-21-16,-6 0-97 15,-2 2-79 1,-16 5 95-16</inkml:trace>
  <inkml:trace contextRef="#ctx0" brushRef="#br0" timeOffset="27054.4148">4833 18031 344 0,'9'0'129'0,"0"11"-70"0,12-3-47 0,2 0 30 15,19-3-13-15,18-5 0 16,5-8-1-16,9-2 2 16,13-4-16-16,5 1 1 0,0-3 1 15,-11 3-4-15,-10-3 1 16,1 8-6-16,-4 0 1 0,-8-2-3 15,-13 7 0-15,-5-2 1 16,-9-1 1-16,-4-1-3 16,-5 1-3-16,-6 4-3 15,-3-4-1-15,-9 6-58 16,-6 0-26-16,9 8-119 16</inkml:trace>
  <inkml:trace contextRef="#ctx0" brushRef="#br0" timeOffset="31306.9285">7637 16854 304 0,'-3'-11'115'0,"3"11"-62"0,0 6-13 0,0-6 41 16,0 0-21-16,3-6-7 15,-3 6-15-15,6 6-5 16,0-1-18-16,3 3-2 0,2 5-2 16,4 14 0-16,6-1 1 15,3 19 0-15,3 3 0 16,3-3 0-16,2-14 2 16,-2 9-1-16,-3 13 2 15,-3-13-2-15,-3-3 0 0,-4-3-3 16,-2-2-1-16,-3 5-3 15,0-5-1-15,-3-6-3 16,-3-5 1-16,0 0-11 16,0-5-4-16,0-5-34 15,-3-6-13-15,6-5-150 16,-3 0-106 0,-15-13 120-16</inkml:trace>
  <inkml:trace contextRef="#ctx0" brushRef="#br0" timeOffset="32088.3093">8622 17574 452 0,'0'0'167'0,"12"0"-90"16,3 0-63-16,-6-6 36 0,3 4-26 16,5-4-6-16,4-2-11 15,0-2-5-15,3 2-1 16,0 0 1-16,-6-3 1 0,-3 6-54 16,-4-3-23-16,-5 8-157 15,-6 0 48 1</inkml:trace>
  <inkml:trace contextRef="#ctx0" brushRef="#br0" timeOffset="32267.1651">8655 17608 412 0,'-18'19'154'0,"12"-14"-84"0,3 0-40 0,3-5 42 16,6 3-33-16,0 2-8 16,6-5-16-1,3 0-2-15,5 8-8 0,4-8-5 0,0 0-1 16,3-3 3-16,0-2 1 15,2-3-21-15,1-2-10 16,0-4-72-16,0 1-30 16,2-3-61-1</inkml:trace>
  <inkml:trace contextRef="#ctx0" brushRef="#br0" timeOffset="32592.3837">9253 17275 376 0,'-15'-14'140'0,"15"14"-76"0,-12 0-33 16,9 6 40-16,-3 4-29 16,-3 1-9-16,0 7-18 15,1 9-7-15,5 5-5 16,3 2-5-16,8-2-1 0,4-6-1 15,3-7 0-15,6-6 0 16,0-13 3-16,0-8 20 0,0-5 11 16,-7-6 6-16,-2-5 0 15,-3 3-11-15,-3 0-5 16,-6-3-9-16,-3 3-3 16,-3 3-26-16,-3 4-13 15,0 1-88-15,4-8-37 16,-4 10-59-1</inkml:trace>
  <inkml:trace contextRef="#ctx0" brushRef="#br0" timeOffset="34966.8664">8167 17682 240 0,'-3'-10'90'0,"0"-4"-48"0,0 1-14 16,0 13 30-16,-3-5 1 16,-3-3 1-16,-3 13-4 0,0-2-2 15,0 2-30-15,-3 8 4 0,0 1 2 16,3 4-3-16,3 3-1 15,1-2-10-15,2 7-3 16,3 1-5 0,3-1-3-16,3-2-2 15,3-8-3-15,5-3 1 16,7 0 1-16,3-7-3 0,3-6-2 16,3 0-25-16,5-6-11 15,-2 6-71-15,-3 6-28 16,-3 7-50-1</inkml:trace>
  <inkml:trace contextRef="#ctx0" brushRef="#br0" timeOffset="35298.7769">8244 18135 364 0,'-12'13'137'0,"24"0"-74"0,-6 13-29 16,-3-12 42-16,3 4-23 15,0 9-8-15,3 12-22 0,0 6-7 16,0-5-10-16,0 0-2 0,-1-9 2 16,1-4-5-16,0 13-3 15,0-9-68-15,-3 4-27 16,0 2-111 0</inkml:trace>
  <inkml:trace contextRef="#ctx0" brushRef="#br0" timeOffset="54781.8064">11098 14727 388 0,'-20'-3'145'0,"17"6"-78"0,6-3-49 0,-3 0 34 16,6 0-9-16,0 0 1 16,14 0-15-16,-2 0-8 0,30-3-12 15,-6 0-4-15,38-2 1 0,-12 0-3 16,45-3-2-16,-17 3 4 15,41-1 4-15,-18 1-3 16,18-6-1-16,-21 1 2 16,6-6 0-16,-18 3 3 15,-6-6 4-15,-14 3 5 16,-7-7 3-16,-15 7 0 16,-20-8 1-16,-6 3-7 15,-27-6 1-15,0 3-10 16,-30 1-4-16,3 4-2 15,-12 1-1-15,3 2-11 16,1 0-3-16,2 3-33 16,6 5-14-16,3 0-89 0,9 8-41 15,0 0-10 1</inkml:trace>
  <inkml:trace contextRef="#ctx0" brushRef="#br0" timeOffset="55322.0293">12441 15052 356 0,'21'-8'134'0,"-21"8"-72"0,0-2-22 0,0 2 46 16,-3 0-24-16,0 0-8 15,-9 0-18-15,0 0-6 16,-15 2-17-16,3 1-1 16,-26 2 1-16,5 3-3 0,-38-3 0 15,11-2-4-15,-38 2-1 16,15 1-1-16,-21 2 0 16,15-1 4-1,-1 1 3-15,-37 3-4 16,37 0 1-16,31-3-5 0,23-1-2 15,27 1-5-15,21 0 0 16,0-2 0-16,36 2 2 16,-6-3 1-16,24 5 3 15,-10-2-1-15,10 3-1 16,-7 0-15-16,4 4-7 16,-9-1-51-16,-4 4-22 0,-5-2-138 15</inkml:trace>
  <inkml:trace contextRef="#ctx0" brushRef="#br0" timeOffset="59240.5786">14688 13666 160 0,'-3'-35'60'0,"6"17"-32"0,0-6-6 0,0 11 20 15,0-6 6-15,0-2 6 16,0-3 5-16,0 0 5 16,-3 3-34-16,0 3 23 0,-3 2 8 15,-9 5-8-15,-3 3-4 16,0 3-16-16,-5 5-9 15,-4 5-11-15,-3 14-4 16,3 13-5-16,3 7-3 16,3 6 2-16,7 0 2 15,5-5-2-15,6 0 0 0,6-3-3 16,3-11-1 0,5-2 1-16,4-5 2 15,6-6-10-15,3-3-2 16,3 1-28-16,2-6-13 0,4-7-42 15,0-4-16-15,-3-2-76 16</inkml:trace>
  <inkml:trace contextRef="#ctx0" brushRef="#br0" timeOffset="59603.5211">15039 13557 328 0,'0'8'123'0,"0"3"-66"0,0 2-22 0,0 6 38 16,-3-1-15-16,-2 1-1 16,-1 2-27-16,-6 5-8 15,0 1-13-15,-3-1-4 0,0-2 1 16,0-3-3-16,0-2-2 16,3-6 0-1,0-3 1-15,3-4 1 16,1-4 3-16,-1-7-3 0,3-6 0 15,0-2-1-15,3-3 1 16,0 1-2-16,3 1-1 16,3 1 1-16,6 2 1 15,3 6-3-15,2 3 0 0,4 4 1 16,3 6 0-16,0 0 0 16,0 5 2-16,-3 3-12 15,8-3-3-15,-2 3-60 16,0 3-24-16,0 2-105 15</inkml:trace>
  <inkml:trace contextRef="#ctx0" brushRef="#br0" timeOffset="60172.3296">15135 13996 340 0,'0'14'129'0,"3"-4"-70"0,6 9-29 15,-3-11 37-15,5 8-21 16,4 5-6-16,6 8-15 16,0 8-3-16,3-3-13 15,3 3 3-15,5 6 2 0,7 2-5 16,0-3-1-16,-4-5 0 0,-2 0 2 15,0-5-3-15,-6 0 1 16,-3-6-3-16,-4-2 0 16,-2-6-8-16,-3-2 0 15,-3-5-65-15,-3-1-27 16,3 1-119 0</inkml:trace>
  <inkml:trace contextRef="#ctx0" brushRef="#br0" timeOffset="61027.1605">15801 14724 268 0,'-3'0'101'0,"3"11"-54"0,-3-6-6 0,3-2 39 16,-2-1-2-16,-4 4 3 15,-3 1-21-15,-3 9-9 16,-6 11-29-16,-9 7-5 0,-6 11-2 16,-8 3-6-16,-1 2-1 15,-3-5-6 1,4-3-2-16,5-5 0 15,6-2 2-15,6-6-14 0,9-5-5 16,4-3-48-16,8-8-23 16,6-5-89-1,6-5-76-15,2-11 94 16</inkml:trace>
  <inkml:trace contextRef="#ctx0" brushRef="#br0" timeOffset="61256.9144">15870 14864 516 0,'-24'11'192'0,"9"2"-104"0,-6 8-89 16,12-7 36-16,-2 9-20 16,-4 6-3-16,-3 6-7 15,-3-1-4-15,0 1 0 16,0-4-8-16,-3 1-3 0,-5 3-36 15,-1 2-15-15,0-3-70 16,3 14-31-16,1-9-3 16</inkml:trace>
  <inkml:trace contextRef="#ctx0" brushRef="#br0" timeOffset="61628.5381">15367 15460 368 0,'-15'-3'137'0,"9"6"-74"0,-6 5-47 0,6-3 32 0,-3 5-17 15,-3 6-6-15,0 11-12 16,4 5-6-1,2 7-4-15,3 6-3 0,6-2 1 0,5-4-4 16,4-2 0 0,9-8-1-16,6-10 3 0,6-11 0 15,2-6 3-15,4-9 21 16,-6-15 12-16,-3-7-3 16,-4 0-1-16,-5 0-13 15,-6-5-6-15,-9-6-5 16,-6 6 0-16,-6-6-24 15,-3 0-10-15,-3 6-78 16,6-1-33-16,0 9-59 16</inkml:trace>
  <inkml:trace contextRef="#ctx0" brushRef="#br0" timeOffset="62784.763">15956 14645 312 0,'-9'-3'118'0,"6"3"-64"0,-3 0-23 15,3 0 35-15,0 0-11 16,3 0 0-16,0 0-22 16,0 0-10-16,6 0-14 15,3 3-4-15,9 2-1 0,9 0 0 0,6 3 2 16,5-2 3-16,-2-1 2 16,12 3-1-16,11-3-1 15,7 0-3-15,2-2 1 16,1-3 0-1,-7 3 1-15,-8-1-4 0,-1 4-3 16,-2-6 2-16,-6 2 2 16,-4 1 0-16,-8-1 0 15,-6 1-1-15,-3 0 2 16,-7-1-3-16,-2 1 0 16,-3 0-1-16,0-1 1 15,-3 1-2-15,-3-3-1 0,0 0-2 16,-6 0 1-16,0 0 1 15,0 0 2-15,0 0-1 16,0 0 2-16,0 0-2 16,0 0 2-16,0 0-4 15,0 0 0-15,0 0 1 16,0 0 0-16,3 3-3 16,-3-3 0-16,3 0 2 15,-3 0 2-15,0 0-2 16,3 0 0-16,-3 0 3 15,0 0 1-15,0 0-12 16,0 0-4-16,0 0-18 16,3-3-8-16,0 0-76 15,9-7-147 1</inkml:trace>
  <inkml:trace contextRef="#ctx0" brushRef="#br0" timeOffset="63323.7062">16921 14716 232 0,'-21'3'88'0,"21"-1"-48"0,0-2-47 16,0 0 75-1,-3 0-22-15,6 0-8 16,0-5-6-16,6 0-20 15,3-6 9-15,5-7 5 0,4-11 3 16,3-3 5-16,6-13-1 16,-3-5 0-16,2-1-5 15,7 1-3-15,6-3-9 0,2-2-3 16,1 4-5 0,0 4-3-16,-1-1 2 0,-5-2 0 15,0 5 1-15,-9 5 0 16,-4 6 0-16,-5 5 0 15,-3 7 2 1,-6 4 1-16,0 5-3 0,-3 2-3 16,-3 3 0-16,-6 3-1 15,0 2-16-15,0 3-4 16,-3 0-19-16,0 3-7 16,0 0-73-16,0 2-32 15,3 0-41 1</inkml:trace>
  <inkml:trace contextRef="#ctx0" brushRef="#br0" timeOffset="63701.5709">17787 13470 368 0,'-24'-5'137'0,"15"5"-74"0,-9 5-43 16,9 0 37-16,-3 3-11 16,-3 5 0-16,-2 3-15 0,-1 3-4 15,3 2-16-15,3 5 0 0,3 1 0 16,3-1-9-16,3-2 0 15,3 0 0-15,3 0 1 16,6-3-4-16,6-5 1 16,3-6 0-16,3 1 2 15,-1-6-25-15,4 1-12 16,3-4-40-16,0-2-17 16,-3-2-64-1,-1-4-63-15,-2 1 79 16</inkml:trace>
  <inkml:trace contextRef="#ctx0" brushRef="#br0" timeOffset="64154.7384">17965 13610 280 0,'0'-8'107'0,"0"19"-58"0,-3-3-33 15,3-6 29-15,3 6-15 0,-3 3-5 16,3 2-3 0,-3 3 0-16,0 5-12 0,-3 0 10 0,-3 3 6 15,-2 0-8-15,-1-3 0 16,-3 0-8-1,-3 0-2-15,3-2-2 16,-3-3 1-16,3-6 0 16,-3-4 3-16,3-6-1 0,3-3 2 15,6-5-6-15,3-5-3 16,6 0 1-16,0-1 0 16,0 4 3-16,3-1 3 15,0 3-2-15,0 3 1 16,3 5-5-16,3 3-2 15,0 2-3-15,0 3 1 16,0 3-15-16,2-1-4 0,1 1-52 16,0 2-22-1,3 0-95-15</inkml:trace>
  <inkml:trace contextRef="#ctx0" brushRef="#br0" timeOffset="64936.4902">18314 13647 348 0,'-6'11'129'0,"9"-11"-70"0,6-3-47 15,0 6 30-15,5-1-4 16,7 1 2-16,6 0-11 16,0-3-5-16,12-3-14 15,11 0 0-15,4 1 3 0,2-1-1 16,-2 3 1-16,-4 3-3 16,-5-3 1-16,-3 2 0 0,-9 1 1 15,-7 0 2 1,-5-1 2-16,-3-2-5 15,-3 0 1-15,-3 0-3 16,-3 0 0-16,0 0-3 16,-3 0 3-16,0-5-3 15,-3 2-1-15,0 1 0 16,-3-1-1-16,0 1 2 16,0-1-3-16,-3 3-2 15,0 0 0-15,0 0 1 16,0 0-1-16,0 5-5 15,0-2-2 1,3-1-11-16,-3 4-1 16,3-1-15-16,0 0-5 0,3 6-50 15,0-3-22 1,3 0-64 0,3 0-54-16,-1 0 93 15</inkml:trace>
  <inkml:trace contextRef="#ctx0" brushRef="#br0" timeOffset="65375.2856">18906 13740 248 0,'-3'-8'93'0,"6"8"-50"0,-6 3-15 0,3-3 32 16,0 5-13-16,0 3-3 16,6 0-8-16,0 8 0 15,0 2-20-15,3 6 6 0,0 10 2 16,3 9-4-16,3 12-1 16,5 3-9-16,1 3-4 15,0 3 3 1,3 7 4-16,-3-5-3 0,0 3 0 15,-1-3-2-15,-2-5 0 16,3-5-4-16,-3-9-1 16,-3-4-1-16,-3-9 1 15,0-5 2-15,-3-5 4 16,-1-6-4-16,-2-2-1 0,3-2-2 16,-3-4 1-16,-3-2-2 15,0-3 2-15,-3 1-22 16,0-1-9-16,0-2-66 15,-3 2-28-15,3 0-74 16</inkml:trace>
  <inkml:trace contextRef="#ctx0" brushRef="#br0" timeOffset="66270.3776">19025 14790 180 0,'0'-5'68'0,"3"5"-36"0,0 0-22 0,-3 0 20 15,0 0 2-15,0 0 3 16,0 0 5-16,0 0 4 16,0 0-23-16,-3 3 10 0,-3 2 6 15,-3 5 2-15,-3 9 1 16,-6 13-6-16,-8 13-1 0,-10 10-6 16,-15 3 1-16,-14 19-7 15,-7 8-1 1,4-3 0-16,2-3 0 0,4-5-5 15,-1-2-1-15,10-3-6 16,8-11-3-16,6-8-2 16,10-10 0-16,5-11-2 15,3-3-1-15,6-2-2 16,3-8-1-16,3-3 4 16,0-7 1-1,0 1 0-15,4-1 1 0,-1-6-2 16,3 0 2-16,0 0-9 15,3 0-3-15,0 0-17 16,3-6-7-16,3-1-61 16,0-4-27-16,14 0-78 15</inkml:trace>
  <inkml:trace contextRef="#ctx0" brushRef="#br0" timeOffset="67204.4428">16909 14769 228 0,'0'0'85'0,"3"0"-46"0,15 5-30 15,-10 1 22-15,10 4-6 16,6 9 3-16,6 5-5 16,3 7-2-16,8 14-11 15,13 6 0-15,8-1 1 0,7 8-2 0,-4 0 2 16,-5 0 7-16,-4 1 6 16,4-9 4-16,0 0 3 15,-4-2-5-15,1-6-2 16,-7 0-4-16,-2-4-3 15,-6-1-3-15,-7-6-1 16,-2-2-5-16,-6-5-3 16,-3-3-2-16,-7-5 0 15,-2-5-2-15,0-3 2 16,-3-3-11-16,0-2-2 16,-3-1-68-16,0 1-30 15,-6 2-80 1</inkml:trace>
  <inkml:trace contextRef="#ctx0" brushRef="#br0" timeOffset="71751.9959">16043 16984 316 0,'-6'2'118'0,"6"-2"-64"0,3-2-23 16,-3 2 37-16,0 0-14 16,3 0-2-16,-3-3-9 15,0 0-3-15,-6 3-22 16,0 0 1-16,-3 3-1 0,-3 2-4 0,-3 3 2 15,-6 8-7-15,0 8-1 16,-3 5-4-16,4 3-3 16,2 5 0-16,6 0 1 15,3-3-1-15,9-2-1 16,6-6-2-16,6 4-1 16,6-7 2-16,5-4 2 15,4-6-5 1,6 0 1-16,0-13-19 15,-1 0-8-15,1-8-53 0,3-5-23 16,-3 3-97 0</inkml:trace>
  <inkml:trace contextRef="#ctx0" brushRef="#br0" timeOffset="71946.9264">16385 17037 388 0,'-12'10'145'0,"6"1"-78"0,-3 13-38 16,6-11 41-16,-3 3-25 15,0 5-5-15,3 3-22 16,0-1-9-16,3 1-5 16,3 0-1-16,3-3 0 0,3-2-15 15,0-1-4-15,0-5-47 16,0-5-21-16,3-2-89 16,6-6-66-1,0-8 100-15</inkml:trace>
  <inkml:trace contextRef="#ctx0" brushRef="#br0" timeOffset="72111.9183">16299 16830 420 0,'-15'-16'156'0,"12"14"-84"0,0-1-82 0,3 3 25 16,0 0-18-16,6 3 0 15,3-1-50-15,5 1-19 16,4 2-76-16,0 3-31 15,15 0 78-15,0-3 39 16</inkml:trace>
  <inkml:trace contextRef="#ctx0" brushRef="#br0" timeOffset="72406.3743">16653 16986 396 0,'-27'8'148'0,"21"3"-80"0,-6 7-53 15,6-7 34-15,0 2-10 16,0 6 2 0,0-1-17-16,6 1-6 0,6-3-11 15,6-1-1-15,3-1 1 0,0-1 1 16,3 3 0-16,3-3 0 16,-1 6 0-16,1-1-2 15,-6 1 1-15,-3-4-2 16,-9 12 2-16,-6-9-2 15,-3 9 2-15,-6-1-9 16,0-7 0-16,-6 5-29 0,-5-8-9 16,-4 2-70-16,-3 3-31 15,-6-2-51 1</inkml:trace>
  <inkml:trace contextRef="#ctx0" brushRef="#br0" timeOffset="72722.2577">15798 17738 348 0,'3'0'129'15,"12"-3"-70"-15,21-2-29 0,-9 5 39 0,15-6-13 16,8 6-2-16,4-7-18 15,8 1-7-15,13 4-17 16,5-9-5-16,-3 11-1 0,-2 0-1 16,-10 0 2-16,-8 8-4 15,-4-5 0-15,-5-1-1 16,-6-2-2-16,-7 0 3 16,-5 0 2-16,-6 0-2 15,-6 0 0-15,-6 0-102 16,-3-2-136-1</inkml:trace>
  <inkml:trace contextRef="#ctx0" brushRef="#br0" timeOffset="74239.3028">18049 13314 260 0,'-3'8'96'0,"3"-8"-52"0,0 2-14 0,0-2 31 16,0 0-11-16,0-2-5 15,0-4-6-15,0-4 0 16,3-11-21-16,0-6 5 0,3-12 1 16,6-9-1-16,5-5-2 15,7-3-3-15,3-2-1 16,3-3-7-16,3 3-4 0,-1-5 1 15,1-1 0 1,-3 11-1-16,-3 8-1 0,-7 8-3 16,1 8-2-16,-6 3 3 15,-3 7 2-15,-3 3-2 16,0 3 0-16,-3 5-1 16,-3 0-2-16,0 3 1 15,0 0-1-15,0-1-18 16,-3 4-5-16,-3-4-49 15,0 4-18-15,3-1-112 16</inkml:trace>
  <inkml:trace contextRef="#ctx0" brushRef="#br0" timeOffset="74674.8402">18793 12173 316 0,'6'-18'121'0,"-3"7"-66"0,-3-2-25 0,3 8 37 0,-6 0-8 16,0-3 3 0,-9 0-15-16,-3 2-5 15,0 1-23-15,-6 2-5 0,-2 6 0 0,-4 5-4 16,0 8 0-16,0 10-6 16,6 3-1-16,3 6-1 15,7-1-2-15,5 1 1 16,9-4-1-16,6-4-3 15,5-3 2-15,7-6 3 16,3-2 1-16,3-5-4 16,6-6 1-16,2 0-13 15,-2-5-5-15,6-2-65 16,-7-1-30-16,4-2-96 16</inkml:trace>
  <inkml:trace contextRef="#ctx0" brushRef="#br0" timeOffset="74980.209">19052 12229 436 0,'-3'-3'162'0,"9"3"-88"0,3 0-66 0,-3 0 34 0,6 0-28 15,5-2-8-15,4-1-4 16,3 3 0-16,3-3-1 16,0 1-1-16,-1 2 3 0,-5-3-46 15,-3 3-18-15,-3 0-58 16,-3 0-25-16,-6 0 2 15</inkml:trace>
  <inkml:trace contextRef="#ctx0" brushRef="#br0" timeOffset="75161.4241">19076 12372 396 0,'-6'5'148'0,"9"-2"-80"0,6 0-51 0,0-1 38 16,2 1-20-16,4-3-5 15,6 0-17-15,0-3-6 16,3 3-5-16,0-2 1 0,-1 2 2 16,4 0-64-16,6-3-29 15,3-2-110 1</inkml:trace>
  <inkml:trace contextRef="#ctx0" brushRef="#br0" timeOffset="75470.4526">19641 12179 364 0,'-30'5'134'0,"27"0"-72"0,0 9-44 16,3-6 34-16,-2 2-16 15,2 6-3-15,0 5-17 16,2 0-5-16,7-2-7 15,6-1-5-15,6-4 0 0,3-6 14 16,0-3 6-16,3-8 6 16,-4-5 2-16,1-5-3 15,-6-6-1-15,-6 1-8 16,-3-6-2-16,-6 0-3 0,-9 1-1 16,-6-1-30-1,-9 3-10-15,-6 2-69 0,-8 1-30 16,-4 4-75-1</inkml:trace>
  <inkml:trace contextRef="#ctx0" brushRef="#br0" timeOffset="75819.7923">18525 11919 496 0,'-15'-21'184'0,"9"-10"-100"0,-3-6-71 16,6 18 38-16,-3-7-27 16,-3-6-6-16,-3 3-13 15,1 2-4-15,-1 3-1 16,3 3-16-16,0 5-4 0,3 6-122 16,3 2-55-16,0-3 5 15</inkml:trace>
  <inkml:trace contextRef="#ctx0" brushRef="#br0" timeOffset="85184.2503">16825 14586 228 0,'0'-5'88'0,"0"3"-48"0,3-4-9 16,-3 6 29-16,3-2 7 15,0 2 7-15,-3 0-4 16,0 0 0-16,3 2-39 16,0 4 2-16,0 1-1 0,3 4-9 0,0 8 0 15,0 4-8 1,-3 1 1-16,0 3-3 16,-3 7 0-16,0 3-5 0,0 0 0 15,-3-2-3-15,0-4 0 16,3 1-3-16,0-5-2 15,-3-4-4-15,0-4 0 16,3-6-11-16,-3-2-3 16,0-3-13-16,0-6-5 15,0-7-39-15,0-8-16 16,3-3-49-16,0-5-20 16,0 0 13-1</inkml:trace>
  <inkml:trace contextRef="#ctx0" brushRef="#br0" timeOffset="85503.0907">16840 14507 408 0,'-3'-13'151'0,"6"16"-82"0,0-1-52 16,3 6 36-16,0 0-13 15,3 5 0-15,3 3-10 16,-3 0-2-16,6 5-15 15,0 8-1-15,0-5 1 0,-1-3-1 16,4 0 3-16,0 3-6 16,0 0-3-16,0 0-3 0,0-3 0 15,-3 0 0 1,-3-2 1-16,-4-3-2 0,1-3 1 16,-3-3-7-16,0-2-1 15,-3-2-16-15,-3-6-6 16,-3 0-35-16,6-3-12 15,-6-2-61-15,3-3-26 16,-3 0-3 0</inkml:trace>
  <inkml:trace contextRef="#ctx0" brushRef="#br0" timeOffset="85801.6251">17090 14441 388 0,'9'-3'145'0,"-9"6"-78"0,0 5-41 16,0 0 39-16,0 5-11 16,3 11-2-16,-3 2-16 15,0 6-5-15,0 2-18 16,-6 4 3-16,3-4 4 0,-3 3-7 15,3 0 0-15,-3 0-7 16,3-3-4-16,0-4-1 16,3-4-1-16,0-5-7 15,0-5 0-15,0-3-21 16,0 1-9-16,3-4-67 16,-3-2-30-16</inkml:trace>
  <inkml:trace contextRef="#ctx0" brushRef="#br0" timeOffset="129442.9169">6791 9131 348 0,'-20'2'132'16,"5"4"-72"-16,-6 15-28 0,12-5 40 0,-3 8-12 15,-3 10 0-15,-6 8-23 16,-3 19-8-1,4 13-17-15,2 8 1 0,6-5 1 16,6-8-7-16,6 0-2 0,6-6-5 16,3-7-1-16,3-11 1 15,3-8 0-15,5-11-31 16,7-5-14-16,6-10-158 16,15 2-101-1,-4-5 127-15</inkml:trace>
  <inkml:trace contextRef="#ctx0" brushRef="#br0" timeOffset="129982.1342">7160 9734 336 0,'-17'16'126'0,"17"-8"-68"0,-3-3-32 16,3-5 36-16,0 0-7 16,3-3 3-16,3-4-18 15,5-7-6-15,7-9-20 16,3-1-2-16,3 0 1 0,0 5-3 15,0 6 2-15,-1 10-9 16,7 6-2-16,3 10-1 16,3 6 2-16,-4 2-3 15,1-2 0-15,6-6 3 0,5-5 1 16,4-8 1-16,-3-6 0 16,-4-1-5-16,-2-7 1 15,-6-2-35-15,-6-5-15 16,-1 0-111-16,-8-3-47 15,-6 0 36 1</inkml:trace>
  <inkml:trace contextRef="#ctx0" brushRef="#br0" timeOffset="130406.3353">8265 9432 260 0,'6'-10'99'0,"9"2"-54"0,-6 0-24 0,-6 5 30 16</inkml:trace>
  <inkml:trace contextRef="#ctx0" brushRef="#br0" timeOffset="130762.0133">8295 9398 586 0,'-9'-5'82'0,"-3"-1"-42"16,-6-2-10-16,-3 6-6 0,-6 2-9 15,-3 2-1-15,1 6-8 16,-4 8-4-16,0 11-4 16,3 7 1-16,7 6-1 15,8 0 0-15,9-1-9 16,9-10-3-16,6-5 0 16,6-11 1-16,5-7 8 15,10-12 2-15,0-4 3 16,0-6 0-16,-1-5 19 15,-2-6 10-15,-3-4-3 16,-3 4-3-16,-6 6-11 16,-3 8-3-16,-3 18-7 15,-6 16-4-15,-3 8 1 16,-3 16 2-16,0-2 2 16,-3 2-4-16,0-3 1 15,0 3 0-15,0 0 2 16,0-3-3-16,0-5-2 15,3-5-29-15,0-8-14 16,3-6-53-16,6-4-25 16,9-9-60-1</inkml:trace>
  <inkml:trace contextRef="#ctx0" brushRef="#br0" timeOffset="131093.401">8568 9411 396 0,'-26'11'148'0,"14"10"-80"0,-6 19-64 15,12-17 29-15,-3 17-15 16,-3 13-3-16,0-3-11 16,6-2-2-16,6-3-2 15,3-3 0-15,9-7 2 0,9-11-3 16,12-11 0-16,2-11 16 15,13-10 7-15,-6-5 12 16,-4-13 5-16,-5-11 0 16,-9-6-2-16,-9-10-14 15,-12-2-4-15,-6 2-9 16,-9 8-4-16,-3 5-8 0,-6 9-1 16,-3 4-21-16,1 9-9 15,2 10-89 1,3 16-37-16,6-8-47 15</inkml:trace>
  <inkml:trace contextRef="#ctx0" brushRef="#br0" timeOffset="138178.9239">10366 9144 428 0,'-18'-3'162'0,"12"9"-88"0,0 15-69 0,4-5 35 16,-1 10-15-16,0 14-2 0,-3 7-13 15,3 14-6-15,0 8-3 16,3 0-1-16,3-3 0 0,0-5 4 16,0-8 2-1,-3-6-35-15,0-4-16 0,0-4-50 16,0-7-22-16,-6-8-51 16</inkml:trace>
  <inkml:trace contextRef="#ctx0" brushRef="#br0" timeOffset="138365.1481">10089 9578 376 0,'-35'0'140'0,"38"0"-76"0,0 3-64 0,6 2 29 16,5 0-22-16,7 6-4 16,9 2-2-16,6 3 1 15,0 2-1-15,2 1-9 0,7 2-5 16,0 0-59-16,5-2-28 15,-2-3-45 1</inkml:trace>
  <inkml:trace contextRef="#ctx0" brushRef="#br0" timeOffset="139010.1871">10604 9816 340 0,'-15'-24'129'0,"10"16"-70"0,-16-8-29 0,12 11 39 15,0-8-17-15,3-3-3 16,0-10-24-16,0 2-10 15,3 0-9-15,3 0-7 0,3 3-2 0,3 2-1 16,6 4 3-16,3 4-11 16,3 6-2-16,2 2-24 15,1 3-8-15,6 3-9 16,0-1-2-16,0 4 14 16,-4-1 8-16,1 0 16 15,-3 1 9-15,-3-4 7 16,-3 1 4-1,-9 5 33-15,-6 8 8 16,-3-1 5-16,-3 4-13 16,-6 2-9-16,-3 3-14 15,0 2-7-15,3 1-6 16,3-6 1-16,3-2 1 16,9-4 0-16,3-4-3 0,3-8 2 15,3-11 1-15,0-5 0 16,0-6 11-16,0-2 7 15,0-8-5-15,-3 2 0 16,-3 3-5-16,0 6-3 16,-3 5-2-16,0 5-3 15,-3 8-2-15,3 10 1 16,2 9 1-16,1-1 2 16,0 6-1-16,0-3 2 15,0 1-4-15,3-7 0 16,0-1-1-16,3-4 0 15,-3-2 13-15,3-5 5 16,-3-1 5-16,6-7 4 16,-3 0-4-16,0-6-3 15,2 3-6-15,1 0-2 0,0 3-6 16,0 0-1-16,0 2-1 16,0 6-2-16,0 2 1 15,0 0-1-15,-1 3-3 16,1-2 2-16,3 2-34 15,0-8-15-15,0 2-47 16,3-2-21-16,3-2-58 16</inkml:trace>
  <inkml:trace contextRef="#ctx0" brushRef="#br0" timeOffset="139293.1087">11393 9533 428 0,'-18'-8'159'0,"6"8"-86"0,-5 3-48 0,8 2 44 16,0 0-30-16,0 3-7 16,3 3-19-16,0-1-6 15,6 1-5-15,3 5-2 0,6 2 1 16,0 3-1-16,3 3 0 16,-1 0 0-16,1 3 0 15,-3-4 6-15,-6 1 4 16,-3-3 3-16,-6-2 3 15,-6-3-5-15,-2-3-1 16,-1 0-6-16,-3-2-1 16,0-3-28-16,0-3-12 0,-6-5-106 15,3-3-43-15,-2-7-11 16</inkml:trace>
  <inkml:trace contextRef="#ctx0" brushRef="#br0" timeOffset="142278.2658">9021 9208 200 0,'9'-24'74'0,"-3"21"-40"0,3 0-7 0,-3-2 29 0,0-3 4 16,-3 0 4-16,0-2-5 15,-3-1 1-15,-3 0-33 16,-3 1 4-16,0 2 1 16,-6 5-11-16,-3 9-4 0,0 4-13 15,-3 19-2-15,0 3-2 16,0 8 0-16,6-9-3 16,4-1 2-16,5-4 1 15,6-5 0-15,5-8-5 16,4-5 1-16,9-10 2 15,3-6 1-15,0-8 3 16,-3-3 3-16,-3-7 0 16,-4-1 0-16,-2 4-1 0,-6-1 2 15,0 0 1-15,-3 3 3 16,-3 2-5-16,0 3-1 16,3 3-2-16,0 3 1 15,0-1-7-15,3 6 1 16,3 2-1-16,0 1 2 15,6 2 1-15,3 0 3 16,0 5-3-16,-1 5 0 16,1 4-1-16,-3 4 0 15,-3 9 2-15,-9 12 0 16,-6 4 0-16,-9 12 0 16,-3 14 2-16,-9 5 3 0,-5 0 2 15,-4 0 1-15,0-13-2 16,3-5 1-16,7-6-4 15,2-8-2-15,6-5 0 16,6-10-1-16,3-9-3 16,6-10 2-16,9-10-4 15,9-6 1-15,9-11-3 16,-1-7 0-16,4-3 4 16,-3 5 1-16,-3 3 2 15,-6 2 0-15,-6 8 0 16,-7 11 0-16,-7 11-3 15,-4 8 2-15,-3 4 1 16,-3 6 0-16,0 3-3 16,3 0 2-16,6-3-1 15,3-5-2-15,9-6-4 16,6-4 0-16,3-12 4 0,2-10 2 16,4-8 2-16,0-2 0 15,-6-3 17-15,-3 0 11 16,-3-3-5-16,-6 0-1 15,-6 0-9-15,-3 3-3 16,-3 0-8-16,-3 5-1 16,0 5-45-16,3 3-20 15</inkml:trace>
  <inkml:trace contextRef="#ctx0" brushRef="#br0" timeOffset="142893.3858">11643 8922 348 0,'-9'13'132'0,"12"0"-72"0,6 11-46 0,-3-5 31 0,12 15-14 16,18 14-3-16,11 18-8 16,1-3 0-16,0 17-11 15,-4 4 14-15,-5 1 7 0,-12-3-4 16,-9 0-1-16,-12 3-1 16,-12-3 2-16,-12 0-10 15,-9-6-2 1,-12-2-6-16,-2-10-3 0,2-8-5 15,0-9 0-15,0-7-35 16,-2-11-15-16,5-8-119 16,6-5-53-16,6-13 44 15</inkml:trace>
  <inkml:trace contextRef="#ctx0" brushRef="#br0" timeOffset="219738.3797">7580 15962 352 0,'-9'6'132'0,"6"-1"-72"0,3 11-33 0,0-8 40 15,0 10-11-15,0 9 0 16,0 10-18-16,0 2-6 16,0 14-19-16,0-8-3 0,3 6 0 15,0-4-6-15,0-7-2 16,0 0 1-16,0-9 0 16,0-4-1-16,0-1 1 15,-3-7-24-15,3-6-8 16,0-5-52-16,0-8-23 15,0-11-88 1</inkml:trace>
  <inkml:trace contextRef="#ctx0" brushRef="#br0" timeOffset="219962.3796">7580 16267 364 0,'-6'2'134'0,"6"1"-72"0,0 2-44 15,0-5 34-15,3 8-23 16,3-5-3-16,3 5-18 16,3-3-6-16,3-5-1 15,3 5-1-15,0-10 2 0,-1 5-6 16,-2-5-1-16,0-3-36 0,-3-3-15 16,-3-5-31-16,0-2-13 15,-3-3-37 1</inkml:trace>
  <inkml:trace contextRef="#ctx0" brushRef="#br0" timeOffset="220135.1238">7747 15960 352 0,'-3'-3'132'0,"0"6"-72"0,-3 10-26 0,6 0 40 16,-3 3-16-16,3 3-4 16,0 7-19-16,3 22-8 15,0-1-15-15,3 9-3 0,0 2-2 16,3-2-3-16,-3-6-3 15,0-3 2-15,0 1 2 16,0-8-40-16,-6-3-18 0,3-8-176 16</inkml:trace>
</inkml:ink>
</file>

<file path=ppt/ink/ink20.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47:20.291"/>
    </inkml:context>
    <inkml:brush xml:id="br0">
      <inkml:brushProperty name="width" value="0.05292" units="cm"/>
      <inkml:brushProperty name="height" value="0.05292" units="cm"/>
    </inkml:brush>
  </inkml:definitions>
  <inkml:trace contextRef="#ctx0" brushRef="#br0">10262 4850 200 0,'0'-11'77'0,"3"11"-42"0,-3 0-12 15,0 0 26-15,0 0-12 16,-3 6-3-16,3 1-3 0,-3 4 0 15,-3 8-16-15,0 2 11 0,-3 0 6 16,-3 5-7-16,-3 6-3 16,1-3-8-16,-7-2-1 15,6-4-8 1,-6-4-3-16,6-3 3 16,0-6 4-16,3-2 1 0,3-5 2 15,0-8-4-15,4-6 0 16,2-2-3-16,3-3 0 15,0 0-3-15,6 3-2 16,-1 2 3-16,4 3 2 16,3 6-2-16,3 4 0 15,0 4-3-15,3 4-1 0,-3 4-6 16,-3-1 0-16,0 0-59 16,-3-2-23-16</inkml:trace>
  <inkml:trace contextRef="#ctx0" brushRef="#br0" timeOffset="2280.8092">10012 4733 252 0,'3'-5'96'0,"0"-11"-52"0,-3 3-18 0,3 10 31 15,-3-2 1 1,0 0 2-16,-3-1-2 0,-6 4-1 15,-3 2-31-15,-6 5 2 0,-3 6 1 16,1 7-8-16,-1 6-1 16,0 3-10-16,3 2-2 15,6 0-4-15,6 0-3 16,6-5-3-16,6-6 1 16,12-2 1-16,9-5 2 15,6-3-17-15,5-6-6 16,4-2-78-16,-3-2-33 15,-7-4-64-15</inkml:trace>
  <inkml:trace contextRef="#ctx0" brushRef="#br0" timeOffset="3966.958">8708 3027 228 0,'0'2'88'0,"0"1"-48"0,-12 0-16 0,12-3 29 15,-3 5 4-15,3-5 3 16,0 0-18-16,0-5-8 15,0 2-19-15,9-2 1 0,6-14 4 0,6-4 0 16,9-9 0-16,3-5-4 16,2-3-2-1,1-2-2-15,3-1 2 16,2 1-5-16,1 2-3 16,-6-7-1-16,-1 7-1 0,-2 6-2 15,-3-1-2-15,-3 6 3 16,-3 3 0-16,-7-1-6 15,-5 9 0-15,-3 4-28 16,-3 4-9-16,-6 7-37 16,-3 3-16-16,-12 3-53 15,-5 13-55 1,-4 10 77-16</inkml:trace>
  <inkml:trace contextRef="#ctx0" brushRef="#br0" timeOffset="4365.7816">8720 2754 244 0,'-3'-2'93'0,"3"2"-50"0,-3 8-33 0,3-6 25 16,-3 6-1-16,0 5 1 16,0 3 4-16,0 3 0 0,0 2-21 15,0 5 14-15,0-2 5 0,0-3-2 16,0 3 0-16,3-5-12 16,0-3-3-16,3-3-6 15,6-5 1-15,3-6-4 16,0-2 1-16,6-2-5 15,0-3 1-15,3-6-7 16,0 0-1-16,2 1 0 16,-2 2 2-1,0 0-8-15,-3 0-1 0,0 0-29 16,0 3-14-16,-1-6-49 16,1 3-22-16,3 0-55 15</inkml:trace>
  <inkml:trace contextRef="#ctx0" brushRef="#br0" timeOffset="4840.322">9577 2217 332 0,'-3'-13'126'0,"1"8"-68"16,-1-1-35-16,0 4 37 0,-3 2-13 15,-3-6-3-15,-3 6-9 16,-3 6-5-16,-3-4-16 16,-3 9 2-16,3 8 2 0,-5-4-4 15,2 7 2-15,6 1-9 16,3 9-2-16,6-5-3 16,3-1-2-16,3-2 1 15,6-3-1-15,3-5 0 16,6-3 0-16,3-2 0 0,5-3 2 15,1-3-14 1,0-2-7-16,-6-3-32 16,12-3-15-16,-4-2-47 15,1-1-20-15,-3-4-27 16</inkml:trace>
  <inkml:trace contextRef="#ctx0" brushRef="#br0" timeOffset="5237.2048">9765 2273 308 0,'-3'10'115'0,"3"-10"-62"0,0 8-24 0,0-2 36 0,0 4-17 15,-3 3-3-15,0 9-11 16,-3-4-4-16,0 9-16 15,-3-1-4-15,0 0-3 0,-3 1-3 16,-3-3-1-16,1-3 1 16,-1-3 0-16,0-7-2 15,3 0 1-15,3-22 0 16,0-2 1 0,3-3 0-16,3 3-5 15,3-6-1-15,0 6 1 16,6 2 0-16,3 3 1 15,3 6 2-15,0 2-3 0,3 2 0 16,0 4 3-16,-1-1 1 16,1 6-6-16,0-3 0 15,0 5-17-15,0 0-4 16,3-2-52 0,-3 2-23-16,0 3-83 15</inkml:trace>
  <inkml:trace contextRef="#ctx0" brushRef="#br0" timeOffset="21845.0311">18332 4440 252 0,'8'-6'96'0,"-5"6"-52"0,3-5-3 0,-3 5 39 15,0-3-9-15,-3-2 1 16,0 3-17-1,0-1-4-15,-3 0-29 16,-3 3 0-16,-3 0 2 0,-5 3-9 16,-1 2-1-16,-3 3-2 0,-3 3 0 15,0-1-6-15,0 4-2 16,1 1 0-16,2 7 2 16,6 4-5-16,6-2-1 15,6 0 0-15,6-3 0 16,9-3 0-16,2-2 2 15,7-3-1-15,0-5 2 16,3-2-18-16,0-6-6 16,-1-3-45-16,4-2-20 0,0-1-81 15,0-1-35-15,-3-1 51 16</inkml:trace>
  <inkml:trace contextRef="#ctx0" brushRef="#br0" timeOffset="22245.7845">18558 4498 276 0,'-3'13'104'0,"6"-10"-56"0,-3 2-14 0,0 0 34 15,-3 3-13-15,0 6-3 16,-3 1-14-16,0 4-4 15,-3-1-19-15,0 1 4 0,-3 0 4 16,0-4-3-16,0 1-2 16,0-3-4-16,0-7-1 15,4-6-3-15,2-8 1 16,3-3-6-16,3-2-3 16,0 0-1-16,6 0-1 15,0 2-3 1,-1 0 2-16,4 3-1 0,0 3 0 15,0 3 2-15,3 2 2 16,0 5-1-16,3 3 2 16,0 0 0-16,0 2 1 15,0 4-5-15,0-4-1 0,-1 1-39 16,-2 5-15-16,0 5-73 16,-3-3-32-16,6-2-13 15</inkml:trace>
  <inkml:trace contextRef="#ctx0" brushRef="#br0" timeOffset="24047.2107">16248 4882 192 0,'0'-6'71'0,"3"6"-38"0,-3-2-10 16,0 2 24-16,0 0-2 16,0-3 3-16,0 3-7 15,0-3-3-15,-3 3-21 16,0 0 7-16,-3 0 4 0,0 6-2 15,-3-4 2-15,-3 4-5 16,-3 2 0-16,0 2 1 16,-2 1 0-16,2-1-7 0,0 3-2 15,0 3-9-15,6 8-2 16,3 0-2-16,6 0-2 16,6-6 1-16,3 1-1 15,3-6 0-15,3-2 2 16,3-3-14-16,-1-6-7 15,4-2-30-15,0-2-13 16,0-4-41-16,0 1-15 16</inkml:trace>
  <inkml:trace contextRef="#ctx0" brushRef="#br0" timeOffset="24578.6529">16498 4908 260 0,'-3'13'99'0,"0"-7"-54"0,0 4-22 0,0-2 31 15,-3 3-2-15,0 5 2 16,-3 2-22-16,-3 3-6 16,0 0-16-16,-5 1 2 15,2-1 2-15,0-5 1 16,0-3 4-16,0-3-2 15,3-2 1-15,0-2 0 0,3-6-2 16,0-6-6-16,3-2-2 16,3-2-2-16,3-3 1 15,3-1-4-15,6 1-2 16,3 3 0-16,3 2 1 16,0 2-1-16,3 4-1 0,0 2 1 15,0 5 1-15,2 3-1 16,-2 2-1-16,0 1-4 15,-3 0-2-15,0-1-30 16,0 1-14-16,-3 2-56 16,0-2-22-16</inkml:trace>
</inkml:ink>
</file>

<file path=ppt/ink/ink21.xml><?xml version="1.0" encoding="utf-8"?>
<inkml:ink xmlns:inkml="http://www.w3.org/2003/InkML">
  <inkml:definitions>
    <inkml:context xml:id="ctx0">
      <inkml:inkSource xml:id="inkSrc0">
        <inkml:traceFormat>
          <inkml:channel name="X" type="integer" max="9600" units="cm"/>
          <inkml:channel name="Y" type="integer" max="7200" units="cm"/>
          <inkml:channel name="F" type="integer" max="1024" units="dev"/>
          <inkml:channel name="T" type="integer" max="2.14748E9" units="dev"/>
        </inkml:traceFormat>
        <inkml:channelProperties>
          <inkml:channelProperty channel="X" name="resolution" value="369.51501" units="1/cm"/>
          <inkml:channelProperty channel="Y" name="resolution" value="415.70438" units="1/cm"/>
          <inkml:channelProperty channel="F" name="resolution" value="0" units="1/dev"/>
          <inkml:channelProperty channel="T" name="resolution" value="1" units="1/dev"/>
        </inkml:channelProperties>
      </inkml:inkSource>
      <inkml:timestamp xml:id="ts0" timeString="2018-05-24T18:50:33.330"/>
    </inkml:context>
    <inkml:brush xml:id="br0">
      <inkml:brushProperty name="width" value="0.05292" units="cm"/>
      <inkml:brushProperty name="height" value="0.05292" units="cm"/>
    </inkml:brush>
  </inkml:definitions>
  <inkml:trace contextRef="#ctx0" brushRef="#br0">2124 15216 296 0,'-24'-39'112'0,"9"23"-60"0,1-11-25 0,5 17 32 15,-3-6 2-15,-6-3 5 16,-9-5-23-16,-6-2-10 16,-5 5-20-16,-7 5-2 0,-3 11 0 15,4 10-2-15,-7 5 2 16,-8 14-4-16,-10 11-2 16,-2 2-2-16,-4 18 0 15,16 14 0-15,-1 10 1 16,13 9 0-16,11 12 2 0,6 9-3 15,21-9 0-15,0-7-3 16,18-3-1-16,12-3-1 16,18-13-2-16,11-8 3 15,7-10 0-15,2-14 1 16,7-5 0-16,5-15-3 16,7-9 0-16,-1-13-3 15,0-8 1-15,-11-11 1 16,2-12 2-16,-5-9-1 15,5-13 1-15,-2-11 4 16,-10-12 1-16,-11-14 10 16,-9 0 3-16,-24-5 1 0,-12-9 2 15,-12 6-6-15,-18 9-3 16,-3 9-3 0,4 11-2-16,-16-5-3 15,0 11 1-15,-11 10-18 0,2 8-4 16,4 13-53-16,2 8-22 15,12 16-128 1</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7890" name="Rectangle 2"/>
          <p:cNvSpPr>
            <a:spLocks noGrp="1" noChangeArrowheads="1"/>
          </p:cNvSpPr>
          <p:nvPr>
            <p:ph type="hdr" sz="quarter"/>
          </p:nvPr>
        </p:nvSpPr>
        <p:spPr bwMode="auto">
          <a:xfrm>
            <a:off x="0" y="1"/>
            <a:ext cx="3037735" cy="466088"/>
          </a:xfrm>
          <a:prstGeom prst="rect">
            <a:avLst/>
          </a:prstGeom>
          <a:noFill/>
          <a:ln w="9525">
            <a:noFill/>
            <a:miter lim="800000"/>
            <a:headEnd/>
            <a:tailEnd/>
          </a:ln>
          <a:effectLst/>
        </p:spPr>
        <p:txBody>
          <a:bodyPr vert="horz" wrap="square" lIns="88125" tIns="44061" rIns="88125" bIns="44061" numCol="1" anchor="t" anchorCtr="0" compatLnSpc="1">
            <a:prstTxWarp prst="textNoShape">
              <a:avLst/>
            </a:prstTxWarp>
          </a:bodyPr>
          <a:lstStyle>
            <a:lvl1pPr eaLnBrk="1" hangingPunct="1">
              <a:defRPr sz="1200">
                <a:latin typeface="Times New Roman" pitchFamily="18" charset="0"/>
              </a:defRPr>
            </a:lvl1pPr>
          </a:lstStyle>
          <a:p>
            <a:pPr>
              <a:defRPr/>
            </a:pPr>
            <a:endParaRPr lang="en-US" altLang="en-US"/>
          </a:p>
        </p:txBody>
      </p:sp>
      <p:sp>
        <p:nvSpPr>
          <p:cNvPr id="37891" name="Rectangle 3"/>
          <p:cNvSpPr>
            <a:spLocks noGrp="1" noChangeArrowheads="1"/>
          </p:cNvSpPr>
          <p:nvPr>
            <p:ph type="dt" idx="1"/>
          </p:nvPr>
        </p:nvSpPr>
        <p:spPr bwMode="auto">
          <a:xfrm>
            <a:off x="3972667" y="1"/>
            <a:ext cx="3037734" cy="466088"/>
          </a:xfrm>
          <a:prstGeom prst="rect">
            <a:avLst/>
          </a:prstGeom>
          <a:noFill/>
          <a:ln w="9525">
            <a:noFill/>
            <a:miter lim="800000"/>
            <a:headEnd/>
            <a:tailEnd/>
          </a:ln>
          <a:effectLst/>
        </p:spPr>
        <p:txBody>
          <a:bodyPr vert="horz" wrap="square" lIns="88125" tIns="44061" rIns="88125" bIns="44061" numCol="1" anchor="t" anchorCtr="0" compatLnSpc="1">
            <a:prstTxWarp prst="textNoShape">
              <a:avLst/>
            </a:prstTxWarp>
          </a:bodyPr>
          <a:lstStyle>
            <a:lvl1pPr algn="r" eaLnBrk="1" hangingPunct="1">
              <a:defRPr sz="1200">
                <a:latin typeface="Times New Roman" pitchFamily="18" charset="0"/>
              </a:defRPr>
            </a:lvl1pPr>
          </a:lstStyle>
          <a:p>
            <a:pPr>
              <a:defRPr/>
            </a:pPr>
            <a:endParaRPr lang="en-US" altLang="en-US"/>
          </a:p>
        </p:txBody>
      </p:sp>
      <p:sp>
        <p:nvSpPr>
          <p:cNvPr id="3076" name="Rectangle 4"/>
          <p:cNvSpPr>
            <a:spLocks noGrp="1" noRot="1" noChangeAspect="1" noChangeArrowheads="1" noTextEdit="1"/>
          </p:cNvSpPr>
          <p:nvPr>
            <p:ph type="sldImg" idx="2"/>
          </p:nvPr>
        </p:nvSpPr>
        <p:spPr bwMode="auto">
          <a:xfrm>
            <a:off x="1182688" y="695325"/>
            <a:ext cx="4648200" cy="348773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7893" name="Rectangle 5"/>
          <p:cNvSpPr>
            <a:spLocks noGrp="1" noChangeArrowheads="1"/>
          </p:cNvSpPr>
          <p:nvPr>
            <p:ph type="body" sz="quarter" idx="3"/>
          </p:nvPr>
        </p:nvSpPr>
        <p:spPr bwMode="auto">
          <a:xfrm>
            <a:off x="933347" y="4416741"/>
            <a:ext cx="5143707" cy="4183698"/>
          </a:xfrm>
          <a:prstGeom prst="rect">
            <a:avLst/>
          </a:prstGeom>
          <a:noFill/>
          <a:ln w="9525">
            <a:noFill/>
            <a:miter lim="800000"/>
            <a:headEnd/>
            <a:tailEnd/>
          </a:ln>
          <a:effectLst/>
        </p:spPr>
        <p:txBody>
          <a:bodyPr vert="horz" wrap="square" lIns="88125" tIns="44061" rIns="88125" bIns="44061" numCol="1" anchor="t" anchorCtr="0" compatLnSpc="1">
            <a:prstTxWarp prst="textNoShape">
              <a:avLst/>
            </a:prstTxWarp>
          </a:bodyPr>
          <a:lstStyle/>
          <a:p>
            <a:pPr lvl="0"/>
            <a:r>
              <a:rPr lang="en-US" altLang="en-US" noProof="0"/>
              <a:t>Click to edit Master text styles</a:t>
            </a:r>
          </a:p>
          <a:p>
            <a:pPr lvl="1"/>
            <a:r>
              <a:rPr lang="en-US" altLang="en-US" noProof="0"/>
              <a:t>Second level</a:t>
            </a:r>
          </a:p>
          <a:p>
            <a:pPr lvl="2"/>
            <a:r>
              <a:rPr lang="en-US" altLang="en-US" noProof="0"/>
              <a:t>Third level</a:t>
            </a:r>
          </a:p>
          <a:p>
            <a:pPr lvl="3"/>
            <a:r>
              <a:rPr lang="en-US" altLang="en-US" noProof="0"/>
              <a:t>Fourth level</a:t>
            </a:r>
          </a:p>
          <a:p>
            <a:pPr lvl="4"/>
            <a:r>
              <a:rPr lang="en-US" altLang="en-US" noProof="0"/>
              <a:t>Fifth level</a:t>
            </a:r>
          </a:p>
        </p:txBody>
      </p:sp>
      <p:sp>
        <p:nvSpPr>
          <p:cNvPr id="37894" name="Rectangle 6"/>
          <p:cNvSpPr>
            <a:spLocks noGrp="1" noChangeArrowheads="1"/>
          </p:cNvSpPr>
          <p:nvPr>
            <p:ph type="ftr" sz="quarter" idx="4"/>
          </p:nvPr>
        </p:nvSpPr>
        <p:spPr bwMode="auto">
          <a:xfrm>
            <a:off x="0" y="8830312"/>
            <a:ext cx="3037735" cy="466088"/>
          </a:xfrm>
          <a:prstGeom prst="rect">
            <a:avLst/>
          </a:prstGeom>
          <a:noFill/>
          <a:ln w="9525">
            <a:noFill/>
            <a:miter lim="800000"/>
            <a:headEnd/>
            <a:tailEnd/>
          </a:ln>
          <a:effectLst/>
        </p:spPr>
        <p:txBody>
          <a:bodyPr vert="horz" wrap="square" lIns="88125" tIns="44061" rIns="88125" bIns="44061" numCol="1" anchor="b" anchorCtr="0" compatLnSpc="1">
            <a:prstTxWarp prst="textNoShape">
              <a:avLst/>
            </a:prstTxWarp>
          </a:bodyPr>
          <a:lstStyle>
            <a:lvl1pPr eaLnBrk="1" hangingPunct="1">
              <a:defRPr sz="1200">
                <a:latin typeface="Times New Roman" pitchFamily="18" charset="0"/>
              </a:defRPr>
            </a:lvl1pPr>
          </a:lstStyle>
          <a:p>
            <a:pPr>
              <a:defRPr/>
            </a:pPr>
            <a:endParaRPr lang="en-US" altLang="en-US"/>
          </a:p>
        </p:txBody>
      </p:sp>
      <p:sp>
        <p:nvSpPr>
          <p:cNvPr id="37895" name="Rectangle 7"/>
          <p:cNvSpPr>
            <a:spLocks noGrp="1" noChangeArrowheads="1"/>
          </p:cNvSpPr>
          <p:nvPr>
            <p:ph type="sldNum" sz="quarter" idx="5"/>
          </p:nvPr>
        </p:nvSpPr>
        <p:spPr bwMode="auto">
          <a:xfrm>
            <a:off x="3972667" y="8830312"/>
            <a:ext cx="3037734" cy="466088"/>
          </a:xfrm>
          <a:prstGeom prst="rect">
            <a:avLst/>
          </a:prstGeom>
          <a:noFill/>
          <a:ln w="9525">
            <a:noFill/>
            <a:miter lim="800000"/>
            <a:headEnd/>
            <a:tailEnd/>
          </a:ln>
          <a:effectLst/>
        </p:spPr>
        <p:txBody>
          <a:bodyPr vert="horz" wrap="square" lIns="88125" tIns="44061" rIns="88125" bIns="44061" numCol="1" anchor="b" anchorCtr="0" compatLnSpc="1">
            <a:prstTxWarp prst="textNoShape">
              <a:avLst/>
            </a:prstTxWarp>
          </a:bodyPr>
          <a:lstStyle>
            <a:lvl1pPr algn="r" eaLnBrk="1" hangingPunct="1">
              <a:defRPr sz="1200">
                <a:latin typeface="Times New Roman" panose="02020603050405020304" pitchFamily="18" charset="0"/>
              </a:defRPr>
            </a:lvl1pPr>
          </a:lstStyle>
          <a:p>
            <a:pPr>
              <a:defRPr/>
            </a:pPr>
            <a:fld id="{3D610E2C-B557-4227-B5E4-B1B976C02BCE}" type="slidenum">
              <a:rPr lang="en-US" altLang="en-US"/>
              <a:pPr>
                <a:defRPr/>
              </a:pPr>
              <a:t>‹#›</a:t>
            </a:fld>
            <a:endParaRPr lang="en-US" altLang="en-US"/>
          </a:p>
        </p:txBody>
      </p:sp>
    </p:spTree>
    <p:extLst>
      <p:ext uri="{BB962C8B-B14F-4D97-AF65-F5344CB8AC3E}">
        <p14:creationId xmlns:p14="http://schemas.microsoft.com/office/powerpoint/2010/main" val="2854338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14817" indent="-274199">
              <a:spcBef>
                <a:spcPct val="30000"/>
              </a:spcBef>
              <a:defRPr sz="1200">
                <a:solidFill>
                  <a:schemeClr val="tx1"/>
                </a:solidFill>
                <a:latin typeface="Times New Roman" panose="02020603050405020304" pitchFamily="18" charset="0"/>
              </a:defRPr>
            </a:lvl2pPr>
            <a:lvl3pPr marL="1101548" indent="-220310">
              <a:spcBef>
                <a:spcPct val="30000"/>
              </a:spcBef>
              <a:defRPr sz="1200">
                <a:solidFill>
                  <a:schemeClr val="tx1"/>
                </a:solidFill>
                <a:latin typeface="Times New Roman" panose="02020603050405020304" pitchFamily="18" charset="0"/>
              </a:defRPr>
            </a:lvl3pPr>
            <a:lvl4pPr marL="1542167" indent="-220310">
              <a:spcBef>
                <a:spcPct val="30000"/>
              </a:spcBef>
              <a:defRPr sz="1200">
                <a:solidFill>
                  <a:schemeClr val="tx1"/>
                </a:solidFill>
                <a:latin typeface="Times New Roman" panose="02020603050405020304" pitchFamily="18" charset="0"/>
              </a:defRPr>
            </a:lvl4pPr>
            <a:lvl5pPr marL="1982785" indent="-220310">
              <a:spcBef>
                <a:spcPct val="30000"/>
              </a:spcBef>
              <a:defRPr sz="1200">
                <a:solidFill>
                  <a:schemeClr val="tx1"/>
                </a:solidFill>
                <a:latin typeface="Times New Roman" panose="02020603050405020304" pitchFamily="18" charset="0"/>
              </a:defRPr>
            </a:lvl5pPr>
            <a:lvl6pPr marL="2439254" indent="-220310" eaLnBrk="0" fontAlgn="base" hangingPunct="0">
              <a:spcBef>
                <a:spcPct val="30000"/>
              </a:spcBef>
              <a:spcAft>
                <a:spcPct val="0"/>
              </a:spcAft>
              <a:defRPr sz="1200">
                <a:solidFill>
                  <a:schemeClr val="tx1"/>
                </a:solidFill>
                <a:latin typeface="Times New Roman" panose="02020603050405020304" pitchFamily="18" charset="0"/>
              </a:defRPr>
            </a:lvl6pPr>
            <a:lvl7pPr marL="2895722" indent="-220310" eaLnBrk="0" fontAlgn="base" hangingPunct="0">
              <a:spcBef>
                <a:spcPct val="30000"/>
              </a:spcBef>
              <a:spcAft>
                <a:spcPct val="0"/>
              </a:spcAft>
              <a:defRPr sz="1200">
                <a:solidFill>
                  <a:schemeClr val="tx1"/>
                </a:solidFill>
                <a:latin typeface="Times New Roman" panose="02020603050405020304" pitchFamily="18" charset="0"/>
              </a:defRPr>
            </a:lvl7pPr>
            <a:lvl8pPr marL="3352191" indent="-220310" eaLnBrk="0" fontAlgn="base" hangingPunct="0">
              <a:spcBef>
                <a:spcPct val="30000"/>
              </a:spcBef>
              <a:spcAft>
                <a:spcPct val="0"/>
              </a:spcAft>
              <a:defRPr sz="1200">
                <a:solidFill>
                  <a:schemeClr val="tx1"/>
                </a:solidFill>
                <a:latin typeface="Times New Roman" panose="02020603050405020304" pitchFamily="18" charset="0"/>
              </a:defRPr>
            </a:lvl8pPr>
            <a:lvl9pPr marL="3808659" indent="-22031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588D14BA-4817-45E8-AFDA-DFF8647F4DBA}" type="slidenum">
              <a:rPr lang="en-US" altLang="en-US" smtClean="0"/>
              <a:pPr>
                <a:spcBef>
                  <a:spcPct val="0"/>
                </a:spcBef>
              </a:pPr>
              <a:t>24</a:t>
            </a:fld>
            <a:endParaRPr lang="en-US" altLang="en-US"/>
          </a:p>
        </p:txBody>
      </p:sp>
      <p:sp>
        <p:nvSpPr>
          <p:cNvPr id="36867" name="Rectangle 2"/>
          <p:cNvSpPr>
            <a:spLocks noGrp="1" noRot="1" noChangeAspect="1" noChangeArrowheads="1" noTextEdit="1"/>
          </p:cNvSpPr>
          <p:nvPr>
            <p:ph type="sldImg"/>
          </p:nvPr>
        </p:nvSpPr>
        <p:spPr>
          <a:ln/>
        </p:spPr>
      </p:sp>
      <p:sp>
        <p:nvSpPr>
          <p:cNvPr id="3686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en-US"/>
          </a:p>
        </p:txBody>
      </p:sp>
    </p:spTree>
    <p:extLst>
      <p:ext uri="{BB962C8B-B14F-4D97-AF65-F5344CB8AC3E}">
        <p14:creationId xmlns:p14="http://schemas.microsoft.com/office/powerpoint/2010/main" val="23406537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38914" name="Text Box 1"/>
          <p:cNvSpPr txBox="1">
            <a:spLocks noChangeArrowheads="1"/>
          </p:cNvSpPr>
          <p:nvPr/>
        </p:nvSpPr>
        <p:spPr bwMode="auto">
          <a:xfrm>
            <a:off x="1430921" y="930592"/>
            <a:ext cx="4146974" cy="3186522"/>
          </a:xfrm>
          <a:prstGeom prst="rect">
            <a:avLst/>
          </a:prstGeom>
          <a:solidFill>
            <a:srgbClr val="FFFFFF"/>
          </a:solidFill>
          <a:ln w="9525">
            <a:solidFill>
              <a:srgbClr val="000000"/>
            </a:solidFill>
            <a:miter lim="800000"/>
            <a:headEnd/>
            <a:tailEnd/>
          </a:ln>
        </p:spPr>
        <p:txBody>
          <a:bodyPr wrap="none" lIns="83613" tIns="41807" rIns="83613" bIns="41807" anchor="ctr"/>
          <a:lstStyle>
            <a:lvl1pPr>
              <a:spcBef>
                <a:spcPct val="30000"/>
              </a:spcBef>
              <a:defRPr sz="1200">
                <a:solidFill>
                  <a:schemeClr val="tx1"/>
                </a:solidFill>
                <a:latin typeface="Times New Roman" panose="02020603050405020304" pitchFamily="18" charset="0"/>
              </a:defRPr>
            </a:lvl1pPr>
            <a:lvl2pPr marL="742950" indent="-285750">
              <a:spcBef>
                <a:spcPct val="30000"/>
              </a:spcBef>
              <a:defRPr sz="1200">
                <a:solidFill>
                  <a:schemeClr val="tx1"/>
                </a:solidFill>
                <a:latin typeface="Times New Roman" panose="02020603050405020304" pitchFamily="18" charset="0"/>
              </a:defRPr>
            </a:lvl2pPr>
            <a:lvl3pPr marL="1143000" indent="-228600">
              <a:spcBef>
                <a:spcPct val="30000"/>
              </a:spcBef>
              <a:defRPr sz="1200">
                <a:solidFill>
                  <a:schemeClr val="tx1"/>
                </a:solidFill>
                <a:latin typeface="Times New Roman" panose="02020603050405020304" pitchFamily="18" charset="0"/>
              </a:defRPr>
            </a:lvl3pPr>
            <a:lvl4pPr marL="1600200" indent="-228600">
              <a:spcBef>
                <a:spcPct val="30000"/>
              </a:spcBef>
              <a:defRPr sz="1200">
                <a:solidFill>
                  <a:schemeClr val="tx1"/>
                </a:solidFill>
                <a:latin typeface="Times New Roman" panose="02020603050405020304" pitchFamily="18" charset="0"/>
              </a:defRPr>
            </a:lvl4pPr>
            <a:lvl5pPr marL="2057400" indent="-228600">
              <a:spcBef>
                <a:spcPct val="30000"/>
              </a:spcBef>
              <a:defRPr sz="1200">
                <a:solidFill>
                  <a:schemeClr val="tx1"/>
                </a:solidFill>
                <a:latin typeface="Times New Roman" panose="02020603050405020304" pitchFamily="18" charset="0"/>
              </a:defRPr>
            </a:lvl5pPr>
            <a:lvl6pPr marL="2514600" indent="-228600"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eaLnBrk="0" fontAlgn="base" hangingPunct="0">
              <a:spcBef>
                <a:spcPct val="30000"/>
              </a:spcBef>
              <a:spcAft>
                <a:spcPct val="0"/>
              </a:spcAft>
              <a:defRPr sz="1200">
                <a:solidFill>
                  <a:schemeClr val="tx1"/>
                </a:solidFill>
                <a:latin typeface="Times New Roman" panose="02020603050405020304" pitchFamily="18" charset="0"/>
              </a:defRPr>
            </a:lvl9pPr>
          </a:lstStyle>
          <a:p>
            <a:pPr eaLnBrk="1" hangingPunct="1">
              <a:spcBef>
                <a:spcPct val="0"/>
              </a:spcBef>
            </a:pPr>
            <a:endParaRPr lang="en-CA" altLang="en-US" sz="1700">
              <a:latin typeface="Arial" panose="020B0604020202020204" pitchFamily="34" charset="0"/>
            </a:endParaRPr>
          </a:p>
        </p:txBody>
      </p:sp>
      <p:sp>
        <p:nvSpPr>
          <p:cNvPr id="38915" name="Text Box 2"/>
          <p:cNvSpPr>
            <a:spLocks noGrp="1" noChangeArrowheads="1"/>
          </p:cNvSpPr>
          <p:nvPr>
            <p:ph type="body"/>
          </p:nvPr>
        </p:nvSpPr>
        <p:spPr>
          <a:xfrm>
            <a:off x="1069626" y="4424669"/>
            <a:ext cx="4877489" cy="3535295"/>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p>
            <a:pPr marL="77664" indent="-77664" eaLnBrk="1">
              <a:lnSpc>
                <a:spcPct val="93000"/>
              </a:lnSpc>
              <a:spcBef>
                <a:spcPct val="0"/>
              </a:spcBef>
              <a:buSzPct val="45000"/>
              <a:tabLst>
                <a:tab pos="660929" algn="l"/>
                <a:tab pos="1323442" algn="l"/>
                <a:tab pos="1984370" algn="l"/>
                <a:tab pos="2646883" algn="l"/>
                <a:tab pos="3309396" algn="l"/>
                <a:tab pos="3970325" algn="l"/>
                <a:tab pos="4632839" algn="l"/>
              </a:tabLst>
            </a:pPr>
            <a:r>
              <a:rPr lang="en-GB" altLang="en-US">
                <a:latin typeface="Arial" panose="020B0604020202020204" pitchFamily="34" charset="0"/>
                <a:ea typeface="msgothic" charset="0"/>
                <a:cs typeface="msgothic" charset="0"/>
              </a:rPr>
              <a:t>CrPRF is an extremely stable profilin. The stability of CrPRF (circles), HPRO1 (triangles) and ZmPRO5 (diamonds) proteins was determined by incubating them with increasing concentrations of urea and measuring their intrinsic tryptophan fluorescences. The relative fluorescence was plotted against the urea concentration and fitted to a sigmoid curve. For this representative experiment, the denaturation midpoint for HPRO1 was 3.3 M, for ZmPRO5 4.0 M and for CrPRF 5.2 M.</a:t>
            </a:r>
          </a:p>
        </p:txBody>
      </p:sp>
    </p:spTree>
    <p:extLst>
      <p:ext uri="{BB962C8B-B14F-4D97-AF65-F5344CB8AC3E}">
        <p14:creationId xmlns:p14="http://schemas.microsoft.com/office/powerpoint/2010/main" val="27804935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Times New Roman" panose="02020603050405020304" pitchFamily="18" charset="0"/>
              </a:defRPr>
            </a:lvl1pPr>
            <a:lvl2pPr marL="714817" indent="-274199">
              <a:spcBef>
                <a:spcPct val="30000"/>
              </a:spcBef>
              <a:defRPr sz="1200">
                <a:solidFill>
                  <a:schemeClr val="tx1"/>
                </a:solidFill>
                <a:latin typeface="Times New Roman" panose="02020603050405020304" pitchFamily="18" charset="0"/>
              </a:defRPr>
            </a:lvl2pPr>
            <a:lvl3pPr marL="1101548" indent="-220310">
              <a:spcBef>
                <a:spcPct val="30000"/>
              </a:spcBef>
              <a:defRPr sz="1200">
                <a:solidFill>
                  <a:schemeClr val="tx1"/>
                </a:solidFill>
                <a:latin typeface="Times New Roman" panose="02020603050405020304" pitchFamily="18" charset="0"/>
              </a:defRPr>
            </a:lvl3pPr>
            <a:lvl4pPr marL="1542167" indent="-220310">
              <a:spcBef>
                <a:spcPct val="30000"/>
              </a:spcBef>
              <a:defRPr sz="1200">
                <a:solidFill>
                  <a:schemeClr val="tx1"/>
                </a:solidFill>
                <a:latin typeface="Times New Roman" panose="02020603050405020304" pitchFamily="18" charset="0"/>
              </a:defRPr>
            </a:lvl4pPr>
            <a:lvl5pPr marL="1982785" indent="-220310">
              <a:spcBef>
                <a:spcPct val="30000"/>
              </a:spcBef>
              <a:defRPr sz="1200">
                <a:solidFill>
                  <a:schemeClr val="tx1"/>
                </a:solidFill>
                <a:latin typeface="Times New Roman" panose="02020603050405020304" pitchFamily="18" charset="0"/>
              </a:defRPr>
            </a:lvl5pPr>
            <a:lvl6pPr marL="2439254" indent="-220310" eaLnBrk="0" fontAlgn="base" hangingPunct="0">
              <a:spcBef>
                <a:spcPct val="30000"/>
              </a:spcBef>
              <a:spcAft>
                <a:spcPct val="0"/>
              </a:spcAft>
              <a:defRPr sz="1200">
                <a:solidFill>
                  <a:schemeClr val="tx1"/>
                </a:solidFill>
                <a:latin typeface="Times New Roman" panose="02020603050405020304" pitchFamily="18" charset="0"/>
              </a:defRPr>
            </a:lvl6pPr>
            <a:lvl7pPr marL="2895722" indent="-220310" eaLnBrk="0" fontAlgn="base" hangingPunct="0">
              <a:spcBef>
                <a:spcPct val="30000"/>
              </a:spcBef>
              <a:spcAft>
                <a:spcPct val="0"/>
              </a:spcAft>
              <a:defRPr sz="1200">
                <a:solidFill>
                  <a:schemeClr val="tx1"/>
                </a:solidFill>
                <a:latin typeface="Times New Roman" panose="02020603050405020304" pitchFamily="18" charset="0"/>
              </a:defRPr>
            </a:lvl7pPr>
            <a:lvl8pPr marL="3352191" indent="-220310" eaLnBrk="0" fontAlgn="base" hangingPunct="0">
              <a:spcBef>
                <a:spcPct val="30000"/>
              </a:spcBef>
              <a:spcAft>
                <a:spcPct val="0"/>
              </a:spcAft>
              <a:defRPr sz="1200">
                <a:solidFill>
                  <a:schemeClr val="tx1"/>
                </a:solidFill>
                <a:latin typeface="Times New Roman" panose="02020603050405020304" pitchFamily="18" charset="0"/>
              </a:defRPr>
            </a:lvl8pPr>
            <a:lvl9pPr marL="3808659" indent="-220310" eaLnBrk="0" fontAlgn="base" hangingPunct="0">
              <a:spcBef>
                <a:spcPct val="30000"/>
              </a:spcBef>
              <a:spcAft>
                <a:spcPct val="0"/>
              </a:spcAft>
              <a:defRPr sz="1200">
                <a:solidFill>
                  <a:schemeClr val="tx1"/>
                </a:solidFill>
                <a:latin typeface="Times New Roman" panose="02020603050405020304" pitchFamily="18" charset="0"/>
              </a:defRPr>
            </a:lvl9pPr>
          </a:lstStyle>
          <a:p>
            <a:pPr>
              <a:spcBef>
                <a:spcPct val="0"/>
              </a:spcBef>
            </a:pPr>
            <a:fld id="{67698077-B557-4FAE-9AB9-80D30B1B71BB}" type="slidenum">
              <a:rPr lang="en-US" altLang="en-US" smtClean="0"/>
              <a:pPr>
                <a:spcBef>
                  <a:spcPct val="0"/>
                </a:spcBef>
              </a:pPr>
              <a:t>45</a:t>
            </a:fld>
            <a:endParaRPr lang="en-US" altLang="en-US"/>
          </a:p>
        </p:txBody>
      </p:sp>
      <p:sp>
        <p:nvSpPr>
          <p:cNvPr id="57347" name="Rectangle 2"/>
          <p:cNvSpPr>
            <a:spLocks noGrp="1" noRot="1" noChangeAspect="1" noChangeArrowheads="1" noTextEdit="1"/>
          </p:cNvSpPr>
          <p:nvPr>
            <p:ph type="sldImg"/>
          </p:nvPr>
        </p:nvSpPr>
        <p:spPr>
          <a:ln/>
        </p:spPr>
      </p:sp>
      <p:sp>
        <p:nvSpPr>
          <p:cNvPr id="5734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a:t>Chaperonins are elaborate protein complexes required for the folding of some cellular proteins that do not fold spontaneously. In </a:t>
            </a:r>
            <a:r>
              <a:rPr lang="en-US" altLang="en-US" i="1"/>
              <a:t>E. coli</a:t>
            </a:r>
            <a:r>
              <a:rPr lang="en-US" altLang="en-US"/>
              <a:t> 10-15% of proteins require the resident chaperonin system. </a:t>
            </a:r>
          </a:p>
        </p:txBody>
      </p:sp>
    </p:spTree>
    <p:extLst>
      <p:ext uri="{BB962C8B-B14F-4D97-AF65-F5344CB8AC3E}">
        <p14:creationId xmlns:p14="http://schemas.microsoft.com/office/powerpoint/2010/main" val="336464661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p:cNvSpPr>
            <a:spLocks noGrp="1" noRot="1" noChangeAspect="1" noTextEdit="1"/>
          </p:cNvSpPr>
          <p:nvPr>
            <p:ph type="sldImg"/>
          </p:nvPr>
        </p:nvSpPr>
        <p:spPr>
          <a:ln/>
        </p:spPr>
      </p:sp>
      <p:sp>
        <p:nvSpPr>
          <p:cNvPr id="6349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CA" altLang="en-US"/>
          </a:p>
        </p:txBody>
      </p:sp>
      <p:sp>
        <p:nvSpPr>
          <p:cNvPr id="6349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1761" indent="-285293">
              <a:defRPr>
                <a:solidFill>
                  <a:schemeClr val="tx1"/>
                </a:solidFill>
                <a:latin typeface="Arial" panose="020B0604020202020204" pitchFamily="34" charset="0"/>
              </a:defRPr>
            </a:lvl2pPr>
            <a:lvl3pPr marL="1141171" indent="-228234">
              <a:defRPr>
                <a:solidFill>
                  <a:schemeClr val="tx1"/>
                </a:solidFill>
                <a:latin typeface="Arial" panose="020B0604020202020204" pitchFamily="34" charset="0"/>
              </a:defRPr>
            </a:lvl3pPr>
            <a:lvl4pPr marL="1597640" indent="-228234">
              <a:defRPr>
                <a:solidFill>
                  <a:schemeClr val="tx1"/>
                </a:solidFill>
                <a:latin typeface="Arial" panose="020B0604020202020204" pitchFamily="34" charset="0"/>
              </a:defRPr>
            </a:lvl4pPr>
            <a:lvl5pPr marL="2054108" indent="-228234">
              <a:defRPr>
                <a:solidFill>
                  <a:schemeClr val="tx1"/>
                </a:solidFill>
                <a:latin typeface="Arial" panose="020B0604020202020204" pitchFamily="34" charset="0"/>
              </a:defRPr>
            </a:lvl5pPr>
            <a:lvl6pPr marL="2510577" indent="-228234" eaLnBrk="0" fontAlgn="base" hangingPunct="0">
              <a:spcBef>
                <a:spcPct val="0"/>
              </a:spcBef>
              <a:spcAft>
                <a:spcPct val="0"/>
              </a:spcAft>
              <a:defRPr>
                <a:solidFill>
                  <a:schemeClr val="tx1"/>
                </a:solidFill>
                <a:latin typeface="Arial" panose="020B0604020202020204" pitchFamily="34" charset="0"/>
              </a:defRPr>
            </a:lvl6pPr>
            <a:lvl7pPr marL="2967045" indent="-228234" eaLnBrk="0" fontAlgn="base" hangingPunct="0">
              <a:spcBef>
                <a:spcPct val="0"/>
              </a:spcBef>
              <a:spcAft>
                <a:spcPct val="0"/>
              </a:spcAft>
              <a:defRPr>
                <a:solidFill>
                  <a:schemeClr val="tx1"/>
                </a:solidFill>
                <a:latin typeface="Arial" panose="020B0604020202020204" pitchFamily="34" charset="0"/>
              </a:defRPr>
            </a:lvl7pPr>
            <a:lvl8pPr marL="3423514" indent="-228234" eaLnBrk="0" fontAlgn="base" hangingPunct="0">
              <a:spcBef>
                <a:spcPct val="0"/>
              </a:spcBef>
              <a:spcAft>
                <a:spcPct val="0"/>
              </a:spcAft>
              <a:defRPr>
                <a:solidFill>
                  <a:schemeClr val="tx1"/>
                </a:solidFill>
                <a:latin typeface="Arial" panose="020B0604020202020204" pitchFamily="34" charset="0"/>
              </a:defRPr>
            </a:lvl8pPr>
            <a:lvl9pPr marL="3879982" indent="-228234" eaLnBrk="0" fontAlgn="base" hangingPunct="0">
              <a:spcBef>
                <a:spcPct val="0"/>
              </a:spcBef>
              <a:spcAft>
                <a:spcPct val="0"/>
              </a:spcAft>
              <a:defRPr>
                <a:solidFill>
                  <a:schemeClr val="tx1"/>
                </a:solidFill>
                <a:latin typeface="Arial" panose="020B0604020202020204" pitchFamily="34" charset="0"/>
              </a:defRPr>
            </a:lvl9pPr>
          </a:lstStyle>
          <a:p>
            <a:fld id="{75EAA5D0-DAD1-47C6-B786-E0224562B9FC}" type="slidenum">
              <a:rPr lang="en-US" altLang="en-US" smtClean="0">
                <a:latin typeface="Times New Roman" panose="02020603050405020304" pitchFamily="18" charset="0"/>
              </a:rPr>
              <a:pPr/>
              <a:t>50</a:t>
            </a:fld>
            <a:endParaRPr lang="en-US" altLang="en-US">
              <a:latin typeface="Times New Roman" panose="02020603050405020304" pitchFamily="18" charset="0"/>
            </a:endParaRPr>
          </a:p>
        </p:txBody>
      </p:sp>
    </p:spTree>
    <p:extLst>
      <p:ext uri="{BB962C8B-B14F-4D97-AF65-F5344CB8AC3E}">
        <p14:creationId xmlns:p14="http://schemas.microsoft.com/office/powerpoint/2010/main" val="12017951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Line 1026"/>
          <p:cNvSpPr>
            <a:spLocks noChangeShapeType="1"/>
          </p:cNvSpPr>
          <p:nvPr/>
        </p:nvSpPr>
        <p:spPr bwMode="auto">
          <a:xfrm>
            <a:off x="7315200" y="1066800"/>
            <a:ext cx="0" cy="44958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grpSp>
        <p:nvGrpSpPr>
          <p:cNvPr id="5" name="Group 1032"/>
          <p:cNvGrpSpPr>
            <a:grpSpLocks/>
          </p:cNvGrpSpPr>
          <p:nvPr/>
        </p:nvGrpSpPr>
        <p:grpSpPr bwMode="auto">
          <a:xfrm>
            <a:off x="7493000" y="2992438"/>
            <a:ext cx="1338263" cy="2189162"/>
            <a:chOff x="4704" y="1885"/>
            <a:chExt cx="843" cy="1379"/>
          </a:xfrm>
        </p:grpSpPr>
        <p:sp>
          <p:nvSpPr>
            <p:cNvPr id="6" name="Oval 1033"/>
            <p:cNvSpPr>
              <a:spLocks noChangeArrowheads="1"/>
            </p:cNvSpPr>
            <p:nvPr/>
          </p:nvSpPr>
          <p:spPr bwMode="auto">
            <a:xfrm>
              <a:off x="4704" y="1885"/>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7" name="Oval 1034"/>
            <p:cNvSpPr>
              <a:spLocks noChangeArrowheads="1"/>
            </p:cNvSpPr>
            <p:nvPr/>
          </p:nvSpPr>
          <p:spPr bwMode="auto">
            <a:xfrm>
              <a:off x="4883" y="1885"/>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8" name="Oval 1035"/>
            <p:cNvSpPr>
              <a:spLocks noChangeArrowheads="1"/>
            </p:cNvSpPr>
            <p:nvPr/>
          </p:nvSpPr>
          <p:spPr bwMode="auto">
            <a:xfrm>
              <a:off x="5062" y="1885"/>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9" name="Oval 1036"/>
            <p:cNvSpPr>
              <a:spLocks noChangeArrowheads="1"/>
            </p:cNvSpPr>
            <p:nvPr/>
          </p:nvSpPr>
          <p:spPr bwMode="auto">
            <a:xfrm>
              <a:off x="4704" y="2064"/>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 name="Oval 1037"/>
            <p:cNvSpPr>
              <a:spLocks noChangeArrowheads="1"/>
            </p:cNvSpPr>
            <p:nvPr/>
          </p:nvSpPr>
          <p:spPr bwMode="auto">
            <a:xfrm>
              <a:off x="4883" y="2064"/>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1" name="Oval 1038"/>
            <p:cNvSpPr>
              <a:spLocks noChangeArrowheads="1"/>
            </p:cNvSpPr>
            <p:nvPr/>
          </p:nvSpPr>
          <p:spPr bwMode="auto">
            <a:xfrm>
              <a:off x="5062" y="2064"/>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2" name="Oval 1039"/>
            <p:cNvSpPr>
              <a:spLocks noChangeArrowheads="1"/>
            </p:cNvSpPr>
            <p:nvPr/>
          </p:nvSpPr>
          <p:spPr bwMode="auto">
            <a:xfrm>
              <a:off x="5241" y="2064"/>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3" name="Oval 1040"/>
            <p:cNvSpPr>
              <a:spLocks noChangeArrowheads="1"/>
            </p:cNvSpPr>
            <p:nvPr/>
          </p:nvSpPr>
          <p:spPr bwMode="auto">
            <a:xfrm>
              <a:off x="4704" y="2243"/>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4" name="Oval 1041"/>
            <p:cNvSpPr>
              <a:spLocks noChangeArrowheads="1"/>
            </p:cNvSpPr>
            <p:nvPr/>
          </p:nvSpPr>
          <p:spPr bwMode="auto">
            <a:xfrm>
              <a:off x="4883" y="2243"/>
              <a:ext cx="127" cy="12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5" name="Oval 1042"/>
            <p:cNvSpPr>
              <a:spLocks noChangeArrowheads="1"/>
            </p:cNvSpPr>
            <p:nvPr/>
          </p:nvSpPr>
          <p:spPr bwMode="auto">
            <a:xfrm>
              <a:off x="5062" y="2243"/>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6" name="Oval 1043"/>
            <p:cNvSpPr>
              <a:spLocks noChangeArrowheads="1"/>
            </p:cNvSpPr>
            <p:nvPr/>
          </p:nvSpPr>
          <p:spPr bwMode="auto">
            <a:xfrm>
              <a:off x="5241" y="2243"/>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7" name="Oval 1044"/>
            <p:cNvSpPr>
              <a:spLocks noChangeArrowheads="1"/>
            </p:cNvSpPr>
            <p:nvPr/>
          </p:nvSpPr>
          <p:spPr bwMode="auto">
            <a:xfrm>
              <a:off x="5420" y="2243"/>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8" name="Oval 1045"/>
            <p:cNvSpPr>
              <a:spLocks noChangeArrowheads="1"/>
            </p:cNvSpPr>
            <p:nvPr/>
          </p:nvSpPr>
          <p:spPr bwMode="auto">
            <a:xfrm>
              <a:off x="4704" y="2421"/>
              <a:ext cx="127" cy="128"/>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9" name="Oval 1046"/>
            <p:cNvSpPr>
              <a:spLocks noChangeArrowheads="1"/>
            </p:cNvSpPr>
            <p:nvPr/>
          </p:nvSpPr>
          <p:spPr bwMode="auto">
            <a:xfrm>
              <a:off x="4883" y="2421"/>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0" name="Oval 1047"/>
            <p:cNvSpPr>
              <a:spLocks noChangeArrowheads="1"/>
            </p:cNvSpPr>
            <p:nvPr/>
          </p:nvSpPr>
          <p:spPr bwMode="auto">
            <a:xfrm>
              <a:off x="5062" y="2421"/>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1" name="Oval 1048"/>
            <p:cNvSpPr>
              <a:spLocks noChangeArrowheads="1"/>
            </p:cNvSpPr>
            <p:nvPr/>
          </p:nvSpPr>
          <p:spPr bwMode="auto">
            <a:xfrm>
              <a:off x="5241" y="2421"/>
              <a:ext cx="127" cy="12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2" name="Oval 1049"/>
            <p:cNvSpPr>
              <a:spLocks noChangeArrowheads="1"/>
            </p:cNvSpPr>
            <p:nvPr/>
          </p:nvSpPr>
          <p:spPr bwMode="auto">
            <a:xfrm>
              <a:off x="4704" y="2600"/>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3" name="Oval 1050"/>
            <p:cNvSpPr>
              <a:spLocks noChangeArrowheads="1"/>
            </p:cNvSpPr>
            <p:nvPr/>
          </p:nvSpPr>
          <p:spPr bwMode="auto">
            <a:xfrm>
              <a:off x="4883" y="2600"/>
              <a:ext cx="127" cy="128"/>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4" name="Oval 1051"/>
            <p:cNvSpPr>
              <a:spLocks noChangeArrowheads="1"/>
            </p:cNvSpPr>
            <p:nvPr/>
          </p:nvSpPr>
          <p:spPr bwMode="auto">
            <a:xfrm>
              <a:off x="5062" y="2600"/>
              <a:ext cx="127" cy="12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5" name="Oval 1052"/>
            <p:cNvSpPr>
              <a:spLocks noChangeArrowheads="1"/>
            </p:cNvSpPr>
            <p:nvPr/>
          </p:nvSpPr>
          <p:spPr bwMode="auto">
            <a:xfrm>
              <a:off x="5241" y="2600"/>
              <a:ext cx="127" cy="128"/>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6" name="Oval 1053"/>
            <p:cNvSpPr>
              <a:spLocks noChangeArrowheads="1"/>
            </p:cNvSpPr>
            <p:nvPr/>
          </p:nvSpPr>
          <p:spPr bwMode="auto">
            <a:xfrm>
              <a:off x="5420" y="2600"/>
              <a:ext cx="127" cy="128"/>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7" name="Oval 1054"/>
            <p:cNvSpPr>
              <a:spLocks noChangeArrowheads="1"/>
            </p:cNvSpPr>
            <p:nvPr/>
          </p:nvSpPr>
          <p:spPr bwMode="auto">
            <a:xfrm>
              <a:off x="4704" y="2779"/>
              <a:ext cx="127" cy="12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8" name="Oval 1055"/>
            <p:cNvSpPr>
              <a:spLocks noChangeArrowheads="1"/>
            </p:cNvSpPr>
            <p:nvPr/>
          </p:nvSpPr>
          <p:spPr bwMode="auto">
            <a:xfrm>
              <a:off x="4883" y="2779"/>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29" name="Oval 1056"/>
            <p:cNvSpPr>
              <a:spLocks noChangeArrowheads="1"/>
            </p:cNvSpPr>
            <p:nvPr/>
          </p:nvSpPr>
          <p:spPr bwMode="auto">
            <a:xfrm>
              <a:off x="5062" y="2779"/>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0" name="Oval 1057"/>
            <p:cNvSpPr>
              <a:spLocks noChangeArrowheads="1"/>
            </p:cNvSpPr>
            <p:nvPr/>
          </p:nvSpPr>
          <p:spPr bwMode="auto">
            <a:xfrm>
              <a:off x="5241" y="2779"/>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1" name="Oval 1058"/>
            <p:cNvSpPr>
              <a:spLocks noChangeArrowheads="1"/>
            </p:cNvSpPr>
            <p:nvPr/>
          </p:nvSpPr>
          <p:spPr bwMode="auto">
            <a:xfrm>
              <a:off x="4704" y="2958"/>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2" name="Oval 1059"/>
            <p:cNvSpPr>
              <a:spLocks noChangeArrowheads="1"/>
            </p:cNvSpPr>
            <p:nvPr/>
          </p:nvSpPr>
          <p:spPr bwMode="auto">
            <a:xfrm>
              <a:off x="4883" y="2958"/>
              <a:ext cx="127" cy="127"/>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3" name="Oval 1060"/>
            <p:cNvSpPr>
              <a:spLocks noChangeArrowheads="1"/>
            </p:cNvSpPr>
            <p:nvPr/>
          </p:nvSpPr>
          <p:spPr bwMode="auto">
            <a:xfrm>
              <a:off x="5062" y="2958"/>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4" name="Oval 1061"/>
            <p:cNvSpPr>
              <a:spLocks noChangeArrowheads="1"/>
            </p:cNvSpPr>
            <p:nvPr/>
          </p:nvSpPr>
          <p:spPr bwMode="auto">
            <a:xfrm>
              <a:off x="5241" y="2958"/>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5" name="Oval 1062"/>
            <p:cNvSpPr>
              <a:spLocks noChangeArrowheads="1"/>
            </p:cNvSpPr>
            <p:nvPr/>
          </p:nvSpPr>
          <p:spPr bwMode="auto">
            <a:xfrm>
              <a:off x="4883" y="3137"/>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36" name="Oval 1063"/>
            <p:cNvSpPr>
              <a:spLocks noChangeArrowheads="1"/>
            </p:cNvSpPr>
            <p:nvPr/>
          </p:nvSpPr>
          <p:spPr bwMode="auto">
            <a:xfrm>
              <a:off x="5241" y="3137"/>
              <a:ext cx="127" cy="127"/>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grpSp>
      <p:sp>
        <p:nvSpPr>
          <p:cNvPr id="37" name="Line 1064"/>
          <p:cNvSpPr>
            <a:spLocks noChangeShapeType="1"/>
          </p:cNvSpPr>
          <p:nvPr/>
        </p:nvSpPr>
        <p:spPr bwMode="auto">
          <a:xfrm>
            <a:off x="304800" y="2819400"/>
            <a:ext cx="8229600" cy="0"/>
          </a:xfrm>
          <a:prstGeom prst="line">
            <a:avLst/>
          </a:prstGeom>
          <a:noFill/>
          <a:ln w="6350">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397315" name="Rectangle 1027"/>
          <p:cNvSpPr>
            <a:spLocks noGrp="1" noChangeArrowheads="1"/>
          </p:cNvSpPr>
          <p:nvPr>
            <p:ph type="ctrTitle"/>
          </p:nvPr>
        </p:nvSpPr>
        <p:spPr>
          <a:xfrm>
            <a:off x="315913" y="466725"/>
            <a:ext cx="6781800" cy="2133600"/>
          </a:xfrm>
        </p:spPr>
        <p:txBody>
          <a:bodyPr/>
          <a:lstStyle>
            <a:lvl1pPr algn="r">
              <a:defRPr sz="4800"/>
            </a:lvl1pPr>
          </a:lstStyle>
          <a:p>
            <a:r>
              <a:rPr lang="en-CA" altLang="en-US"/>
              <a:t>Click to edit Master title style</a:t>
            </a:r>
          </a:p>
        </p:txBody>
      </p:sp>
      <p:sp>
        <p:nvSpPr>
          <p:cNvPr id="397316" name="Rectangle 1028"/>
          <p:cNvSpPr>
            <a:spLocks noGrp="1" noChangeArrowheads="1"/>
          </p:cNvSpPr>
          <p:nvPr>
            <p:ph type="subTitle" idx="1"/>
          </p:nvPr>
        </p:nvSpPr>
        <p:spPr>
          <a:xfrm>
            <a:off x="849313" y="3049588"/>
            <a:ext cx="6248400" cy="2362200"/>
          </a:xfrm>
        </p:spPr>
        <p:txBody>
          <a:bodyPr/>
          <a:lstStyle>
            <a:lvl1pPr marL="0" indent="0" algn="r">
              <a:buFont typeface="Wingdings" pitchFamily="2" charset="2"/>
              <a:buNone/>
              <a:defRPr sz="3200"/>
            </a:lvl1pPr>
          </a:lstStyle>
          <a:p>
            <a:r>
              <a:rPr lang="en-CA" altLang="en-US"/>
              <a:t>Click to edit Master subtitle style</a:t>
            </a:r>
          </a:p>
        </p:txBody>
      </p:sp>
      <p:sp>
        <p:nvSpPr>
          <p:cNvPr id="38" name="Rectangle 1029"/>
          <p:cNvSpPr>
            <a:spLocks noGrp="1" noChangeArrowheads="1"/>
          </p:cNvSpPr>
          <p:nvPr>
            <p:ph type="dt" sz="half" idx="10"/>
          </p:nvPr>
        </p:nvSpPr>
        <p:spPr/>
        <p:txBody>
          <a:bodyPr/>
          <a:lstStyle>
            <a:lvl1pPr>
              <a:defRPr/>
            </a:lvl1pPr>
          </a:lstStyle>
          <a:p>
            <a:pPr>
              <a:defRPr/>
            </a:pPr>
            <a:endParaRPr lang="en-CA" altLang="en-US"/>
          </a:p>
        </p:txBody>
      </p:sp>
      <p:sp>
        <p:nvSpPr>
          <p:cNvPr id="39" name="Rectangle 1030"/>
          <p:cNvSpPr>
            <a:spLocks noGrp="1" noChangeArrowheads="1"/>
          </p:cNvSpPr>
          <p:nvPr>
            <p:ph type="ftr" sz="quarter" idx="11"/>
          </p:nvPr>
        </p:nvSpPr>
        <p:spPr>
          <a:xfrm>
            <a:off x="2843213" y="6381750"/>
            <a:ext cx="3311525" cy="323850"/>
          </a:xfrm>
        </p:spPr>
        <p:txBody>
          <a:bodyPr/>
          <a:lstStyle>
            <a:lvl1pPr>
              <a:defRPr/>
            </a:lvl1pPr>
          </a:lstStyle>
          <a:p>
            <a:pPr>
              <a:defRPr/>
            </a:pPr>
            <a:endParaRPr lang="en-US" altLang="en-US"/>
          </a:p>
        </p:txBody>
      </p:sp>
      <p:sp>
        <p:nvSpPr>
          <p:cNvPr id="40" name="Rectangle 1031"/>
          <p:cNvSpPr>
            <a:spLocks noGrp="1" noChangeArrowheads="1"/>
          </p:cNvSpPr>
          <p:nvPr>
            <p:ph type="sldNum" sz="quarter" idx="12"/>
          </p:nvPr>
        </p:nvSpPr>
        <p:spPr/>
        <p:txBody>
          <a:bodyPr/>
          <a:lstStyle>
            <a:lvl1pPr>
              <a:defRPr/>
            </a:lvl1pPr>
          </a:lstStyle>
          <a:p>
            <a:pPr>
              <a:defRPr/>
            </a:pPr>
            <a:fld id="{7EA202F3-D0B6-45C6-A0FB-D447700EEE7E}" type="slidenum">
              <a:rPr lang="en-CA" altLang="en-US"/>
              <a:pPr>
                <a:defRPr/>
              </a:pPr>
              <a:t>‹#›</a:t>
            </a:fld>
            <a:endParaRPr lang="en-CA" altLang="en-US"/>
          </a:p>
        </p:txBody>
      </p:sp>
    </p:spTree>
    <p:extLst>
      <p:ext uri="{BB962C8B-B14F-4D97-AF65-F5344CB8AC3E}">
        <p14:creationId xmlns:p14="http://schemas.microsoft.com/office/powerpoint/2010/main" val="22870695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6" name="Rectangle 7"/>
          <p:cNvSpPr>
            <a:spLocks noGrp="1" noChangeArrowheads="1"/>
          </p:cNvSpPr>
          <p:nvPr>
            <p:ph type="sldNum" sz="quarter" idx="12"/>
          </p:nvPr>
        </p:nvSpPr>
        <p:spPr>
          <a:ln/>
        </p:spPr>
        <p:txBody>
          <a:bodyPr/>
          <a:lstStyle>
            <a:lvl1pPr>
              <a:defRPr/>
            </a:lvl1pPr>
          </a:lstStyle>
          <a:p>
            <a:pPr>
              <a:defRPr/>
            </a:pPr>
            <a:fld id="{34CAE382-E1D3-4CBA-ACEC-051DAC864542}" type="slidenum">
              <a:rPr lang="en-CA" altLang="en-US"/>
              <a:pPr>
                <a:defRPr/>
              </a:pPr>
              <a:t>‹#›</a:t>
            </a:fld>
            <a:endParaRPr lang="en-CA" altLang="en-US"/>
          </a:p>
        </p:txBody>
      </p:sp>
    </p:spTree>
    <p:extLst>
      <p:ext uri="{BB962C8B-B14F-4D97-AF65-F5344CB8AC3E}">
        <p14:creationId xmlns:p14="http://schemas.microsoft.com/office/powerpoint/2010/main" val="1977556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CA"/>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6" name="Rectangle 7"/>
          <p:cNvSpPr>
            <a:spLocks noGrp="1" noChangeArrowheads="1"/>
          </p:cNvSpPr>
          <p:nvPr>
            <p:ph type="sldNum" sz="quarter" idx="12"/>
          </p:nvPr>
        </p:nvSpPr>
        <p:spPr>
          <a:ln/>
        </p:spPr>
        <p:txBody>
          <a:bodyPr/>
          <a:lstStyle>
            <a:lvl1pPr>
              <a:defRPr/>
            </a:lvl1pPr>
          </a:lstStyle>
          <a:p>
            <a:pPr>
              <a:defRPr/>
            </a:pPr>
            <a:fld id="{BA3039A3-97C2-4249-B8E7-588840EC6BAB}" type="slidenum">
              <a:rPr lang="en-CA" altLang="en-US"/>
              <a:pPr>
                <a:defRPr/>
              </a:pPr>
              <a:t>‹#›</a:t>
            </a:fld>
            <a:endParaRPr lang="en-CA" altLang="en-US"/>
          </a:p>
        </p:txBody>
      </p:sp>
    </p:spTree>
    <p:extLst>
      <p:ext uri="{BB962C8B-B14F-4D97-AF65-F5344CB8AC3E}">
        <p14:creationId xmlns:p14="http://schemas.microsoft.com/office/powerpoint/2010/main" val="29568440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457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4648200" y="1719263"/>
            <a:ext cx="4038600" cy="441166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7" name="Rectangle 7"/>
          <p:cNvSpPr>
            <a:spLocks noGrp="1" noChangeArrowheads="1"/>
          </p:cNvSpPr>
          <p:nvPr>
            <p:ph type="sldNum" sz="quarter" idx="12"/>
          </p:nvPr>
        </p:nvSpPr>
        <p:spPr>
          <a:ln/>
        </p:spPr>
        <p:txBody>
          <a:bodyPr/>
          <a:lstStyle>
            <a:lvl1pPr>
              <a:defRPr/>
            </a:lvl1pPr>
          </a:lstStyle>
          <a:p>
            <a:pPr>
              <a:defRPr/>
            </a:pPr>
            <a:fld id="{E6289FF4-71A6-4961-A3BC-9A68D586C5FB}" type="slidenum">
              <a:rPr lang="en-CA" altLang="en-US"/>
              <a:pPr>
                <a:defRPr/>
              </a:pPr>
              <a:t>‹#›</a:t>
            </a:fld>
            <a:endParaRPr lang="en-CA" altLang="en-US"/>
          </a:p>
        </p:txBody>
      </p:sp>
    </p:spTree>
    <p:extLst>
      <p:ext uri="{BB962C8B-B14F-4D97-AF65-F5344CB8AC3E}">
        <p14:creationId xmlns:p14="http://schemas.microsoft.com/office/powerpoint/2010/main" val="1354381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a:t>Click to edit Master title style</a:t>
            </a:r>
            <a:endParaRPr lang="en-CA"/>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8"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9" name="Rectangle 7"/>
          <p:cNvSpPr>
            <a:spLocks noGrp="1" noChangeArrowheads="1"/>
          </p:cNvSpPr>
          <p:nvPr>
            <p:ph type="sldNum" sz="quarter" idx="12"/>
          </p:nvPr>
        </p:nvSpPr>
        <p:spPr>
          <a:ln/>
        </p:spPr>
        <p:txBody>
          <a:bodyPr/>
          <a:lstStyle>
            <a:lvl1pPr>
              <a:defRPr/>
            </a:lvl1pPr>
          </a:lstStyle>
          <a:p>
            <a:pPr>
              <a:defRPr/>
            </a:pPr>
            <a:fld id="{C5203AF6-E1E4-4C56-9142-3A4A9D6924C1}" type="slidenum">
              <a:rPr lang="en-CA" altLang="en-US"/>
              <a:pPr>
                <a:defRPr/>
              </a:pPr>
              <a:t>‹#›</a:t>
            </a:fld>
            <a:endParaRPr lang="en-CA" altLang="en-US"/>
          </a:p>
        </p:txBody>
      </p:sp>
    </p:spTree>
    <p:extLst>
      <p:ext uri="{BB962C8B-B14F-4D97-AF65-F5344CB8AC3E}">
        <p14:creationId xmlns:p14="http://schemas.microsoft.com/office/powerpoint/2010/main" val="37499211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4"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5" name="Rectangle 7"/>
          <p:cNvSpPr>
            <a:spLocks noGrp="1" noChangeArrowheads="1"/>
          </p:cNvSpPr>
          <p:nvPr>
            <p:ph type="sldNum" sz="quarter" idx="12"/>
          </p:nvPr>
        </p:nvSpPr>
        <p:spPr>
          <a:ln/>
        </p:spPr>
        <p:txBody>
          <a:bodyPr/>
          <a:lstStyle>
            <a:lvl1pPr>
              <a:defRPr/>
            </a:lvl1pPr>
          </a:lstStyle>
          <a:p>
            <a:pPr>
              <a:defRPr/>
            </a:pPr>
            <a:fld id="{366FBC9F-2D15-4A61-981D-38126BD4D87A}" type="slidenum">
              <a:rPr lang="en-CA" altLang="en-US"/>
              <a:pPr>
                <a:defRPr/>
              </a:pPr>
              <a:t>‹#›</a:t>
            </a:fld>
            <a:endParaRPr lang="en-CA" altLang="en-US"/>
          </a:p>
        </p:txBody>
      </p:sp>
    </p:spTree>
    <p:extLst>
      <p:ext uri="{BB962C8B-B14F-4D97-AF65-F5344CB8AC3E}">
        <p14:creationId xmlns:p14="http://schemas.microsoft.com/office/powerpoint/2010/main" val="3415299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3"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4" name="Rectangle 7"/>
          <p:cNvSpPr>
            <a:spLocks noGrp="1" noChangeArrowheads="1"/>
          </p:cNvSpPr>
          <p:nvPr>
            <p:ph type="sldNum" sz="quarter" idx="12"/>
          </p:nvPr>
        </p:nvSpPr>
        <p:spPr>
          <a:ln/>
        </p:spPr>
        <p:txBody>
          <a:bodyPr/>
          <a:lstStyle>
            <a:lvl1pPr>
              <a:defRPr/>
            </a:lvl1pPr>
          </a:lstStyle>
          <a:p>
            <a:pPr>
              <a:defRPr/>
            </a:pPr>
            <a:fld id="{E7FFEC3B-4ED9-494A-94A6-C8C09EDA40DC}" type="slidenum">
              <a:rPr lang="en-CA" altLang="en-US"/>
              <a:pPr>
                <a:defRPr/>
              </a:pPr>
              <a:t>‹#›</a:t>
            </a:fld>
            <a:endParaRPr lang="en-CA" altLang="en-US"/>
          </a:p>
        </p:txBody>
      </p:sp>
    </p:spTree>
    <p:extLst>
      <p:ext uri="{BB962C8B-B14F-4D97-AF65-F5344CB8AC3E}">
        <p14:creationId xmlns:p14="http://schemas.microsoft.com/office/powerpoint/2010/main" val="41185768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lstStyle>
            <a:lvl1pPr algn="l">
              <a:defRPr sz="2000" b="1"/>
            </a:lvl1pPr>
          </a:lstStyle>
          <a:p>
            <a:r>
              <a:rPr lang="en-US"/>
              <a:t>Click to edit Master title style</a:t>
            </a:r>
            <a:endParaRPr lang="en-CA"/>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7" name="Rectangle 7"/>
          <p:cNvSpPr>
            <a:spLocks noGrp="1" noChangeArrowheads="1"/>
          </p:cNvSpPr>
          <p:nvPr>
            <p:ph type="sldNum" sz="quarter" idx="12"/>
          </p:nvPr>
        </p:nvSpPr>
        <p:spPr>
          <a:ln/>
        </p:spPr>
        <p:txBody>
          <a:bodyPr/>
          <a:lstStyle>
            <a:lvl1pPr>
              <a:defRPr/>
            </a:lvl1pPr>
          </a:lstStyle>
          <a:p>
            <a:pPr>
              <a:defRPr/>
            </a:pPr>
            <a:fld id="{4D4744EC-B984-4BC1-907E-91BBF65199C4}" type="slidenum">
              <a:rPr lang="en-CA" altLang="en-US"/>
              <a:pPr>
                <a:defRPr/>
              </a:pPr>
              <a:t>‹#›</a:t>
            </a:fld>
            <a:endParaRPr lang="en-CA" altLang="en-US"/>
          </a:p>
        </p:txBody>
      </p:sp>
    </p:spTree>
    <p:extLst>
      <p:ext uri="{BB962C8B-B14F-4D97-AF65-F5344CB8AC3E}">
        <p14:creationId xmlns:p14="http://schemas.microsoft.com/office/powerpoint/2010/main" val="23830097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lstStyle>
            <a:lvl1pPr algn="l">
              <a:defRPr sz="2000" b="1"/>
            </a:lvl1pPr>
          </a:lstStyle>
          <a:p>
            <a:r>
              <a:rPr lang="en-US"/>
              <a:t>Click to edit Master title style</a:t>
            </a:r>
            <a:endParaRPr lang="en-CA"/>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6"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7" name="Rectangle 7"/>
          <p:cNvSpPr>
            <a:spLocks noGrp="1" noChangeArrowheads="1"/>
          </p:cNvSpPr>
          <p:nvPr>
            <p:ph type="sldNum" sz="quarter" idx="12"/>
          </p:nvPr>
        </p:nvSpPr>
        <p:spPr>
          <a:ln/>
        </p:spPr>
        <p:txBody>
          <a:bodyPr/>
          <a:lstStyle>
            <a:lvl1pPr>
              <a:defRPr/>
            </a:lvl1pPr>
          </a:lstStyle>
          <a:p>
            <a:pPr>
              <a:defRPr/>
            </a:pPr>
            <a:fld id="{379A219A-7FFD-49AC-A9A8-C52EF8C11B72}" type="slidenum">
              <a:rPr lang="en-CA" altLang="en-US"/>
              <a:pPr>
                <a:defRPr/>
              </a:pPr>
              <a:t>‹#›</a:t>
            </a:fld>
            <a:endParaRPr lang="en-CA" altLang="en-US"/>
          </a:p>
        </p:txBody>
      </p:sp>
    </p:spTree>
    <p:extLst>
      <p:ext uri="{BB962C8B-B14F-4D97-AF65-F5344CB8AC3E}">
        <p14:creationId xmlns:p14="http://schemas.microsoft.com/office/powerpoint/2010/main" val="14784170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6" name="Rectangle 7"/>
          <p:cNvSpPr>
            <a:spLocks noGrp="1" noChangeArrowheads="1"/>
          </p:cNvSpPr>
          <p:nvPr>
            <p:ph type="sldNum" sz="quarter" idx="12"/>
          </p:nvPr>
        </p:nvSpPr>
        <p:spPr>
          <a:ln/>
        </p:spPr>
        <p:txBody>
          <a:bodyPr/>
          <a:lstStyle>
            <a:lvl1pPr>
              <a:defRPr/>
            </a:lvl1pPr>
          </a:lstStyle>
          <a:p>
            <a:pPr>
              <a:defRPr/>
            </a:pPr>
            <a:fld id="{DAB2B107-400A-470A-8341-8D9B3A89A3D8}" type="slidenum">
              <a:rPr lang="en-CA" altLang="en-US"/>
              <a:pPr>
                <a:defRPr/>
              </a:pPr>
              <a:t>‹#›</a:t>
            </a:fld>
            <a:endParaRPr lang="en-CA" altLang="en-US"/>
          </a:p>
        </p:txBody>
      </p:sp>
    </p:spTree>
    <p:extLst>
      <p:ext uri="{BB962C8B-B14F-4D97-AF65-F5344CB8AC3E}">
        <p14:creationId xmlns:p14="http://schemas.microsoft.com/office/powerpoint/2010/main" val="26378678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2238"/>
            <a:ext cx="2057400" cy="6008687"/>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457200" y="122238"/>
            <a:ext cx="6019800" cy="600868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Rectangle 5"/>
          <p:cNvSpPr>
            <a:spLocks noGrp="1" noChangeArrowheads="1"/>
          </p:cNvSpPr>
          <p:nvPr>
            <p:ph type="dt" sz="half" idx="10"/>
          </p:nvPr>
        </p:nvSpPr>
        <p:spPr>
          <a:ln/>
        </p:spPr>
        <p:txBody>
          <a:bodyPr/>
          <a:lstStyle>
            <a:lvl1pPr>
              <a:defRPr/>
            </a:lvl1pPr>
          </a:lstStyle>
          <a:p>
            <a:pPr>
              <a:defRPr/>
            </a:pPr>
            <a:endParaRPr lang="en-CA" altLang="en-US"/>
          </a:p>
        </p:txBody>
      </p:sp>
      <p:sp>
        <p:nvSpPr>
          <p:cNvPr id="5" name="Rectangle 6"/>
          <p:cNvSpPr>
            <a:spLocks noGrp="1" noChangeArrowheads="1"/>
          </p:cNvSpPr>
          <p:nvPr>
            <p:ph type="ftr" sz="quarter" idx="11"/>
          </p:nvPr>
        </p:nvSpPr>
        <p:spPr>
          <a:ln/>
        </p:spPr>
        <p:txBody>
          <a:bodyPr/>
          <a:lstStyle>
            <a:lvl1pPr>
              <a:defRPr/>
            </a:lvl1pPr>
          </a:lstStyle>
          <a:p>
            <a:pPr>
              <a:defRPr/>
            </a:pPr>
            <a:endParaRPr lang="en-CA" altLang="en-US"/>
          </a:p>
        </p:txBody>
      </p:sp>
      <p:sp>
        <p:nvSpPr>
          <p:cNvPr id="6" name="Rectangle 7"/>
          <p:cNvSpPr>
            <a:spLocks noGrp="1" noChangeArrowheads="1"/>
          </p:cNvSpPr>
          <p:nvPr>
            <p:ph type="sldNum" sz="quarter" idx="12"/>
          </p:nvPr>
        </p:nvSpPr>
        <p:spPr>
          <a:ln/>
        </p:spPr>
        <p:txBody>
          <a:bodyPr/>
          <a:lstStyle>
            <a:lvl1pPr>
              <a:defRPr/>
            </a:lvl1pPr>
          </a:lstStyle>
          <a:p>
            <a:pPr>
              <a:defRPr/>
            </a:pPr>
            <a:fld id="{7C66E97A-2D5A-4096-B02F-11BE603D95B5}" type="slidenum">
              <a:rPr lang="en-CA" altLang="en-US"/>
              <a:pPr>
                <a:defRPr/>
              </a:pPr>
              <a:t>‹#›</a:t>
            </a:fld>
            <a:endParaRPr lang="en-CA" altLang="en-US"/>
          </a:p>
        </p:txBody>
      </p:sp>
    </p:spTree>
    <p:extLst>
      <p:ext uri="{BB962C8B-B14F-4D97-AF65-F5344CB8AC3E}">
        <p14:creationId xmlns:p14="http://schemas.microsoft.com/office/powerpoint/2010/main" val="19674897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Line 2"/>
          <p:cNvSpPr>
            <a:spLocks noChangeShapeType="1"/>
          </p:cNvSpPr>
          <p:nvPr/>
        </p:nvSpPr>
        <p:spPr bwMode="auto">
          <a:xfrm>
            <a:off x="7962900" y="152400"/>
            <a:ext cx="0" cy="1524000"/>
          </a:xfrm>
          <a:prstGeom prst="line">
            <a:avLst/>
          </a:prstGeom>
          <a:noFill/>
          <a:ln w="9525">
            <a:solidFill>
              <a:schemeClr val="tx1"/>
            </a:solidFill>
            <a:round/>
            <a:headEnd/>
            <a:tailEnd/>
          </a:ln>
          <a:extLst>
            <a:ext uri="{909E8E84-426E-40DD-AFC4-6F175D3DCCD1}">
              <a14:hiddenFill xmlns:a14="http://schemas.microsoft.com/office/drawing/2010/main">
                <a:noFill/>
              </a14:hiddenFill>
            </a:ext>
          </a:extLst>
        </p:spPr>
        <p:txBody>
          <a:bodyPr/>
          <a:lstStyle/>
          <a:p>
            <a:endParaRPr lang="en-CA"/>
          </a:p>
        </p:txBody>
      </p:sp>
      <p:sp>
        <p:nvSpPr>
          <p:cNvPr id="1027" name="Rectangle 3"/>
          <p:cNvSpPr>
            <a:spLocks noGrp="1" noChangeArrowheads="1"/>
          </p:cNvSpPr>
          <p:nvPr>
            <p:ph type="title"/>
          </p:nvPr>
        </p:nvSpPr>
        <p:spPr bwMode="auto">
          <a:xfrm>
            <a:off x="457200" y="122238"/>
            <a:ext cx="7543800" cy="1295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b" anchorCtr="0" compatLnSpc="1">
            <a:prstTxWarp prst="textNoShape">
              <a:avLst/>
            </a:prstTxWarp>
          </a:bodyPr>
          <a:lstStyle/>
          <a:p>
            <a:pPr lvl="0"/>
            <a:r>
              <a:rPr lang="en-CA" altLang="en-US"/>
              <a:t>Click to edit Master title style</a:t>
            </a:r>
          </a:p>
        </p:txBody>
      </p:sp>
      <p:sp>
        <p:nvSpPr>
          <p:cNvPr id="1028" name="Rectangle 4"/>
          <p:cNvSpPr>
            <a:spLocks noGrp="1" noChangeArrowheads="1"/>
          </p:cNvSpPr>
          <p:nvPr>
            <p:ph type="body" idx="1"/>
          </p:nvPr>
        </p:nvSpPr>
        <p:spPr bwMode="auto">
          <a:xfrm>
            <a:off x="457200" y="1719263"/>
            <a:ext cx="8229600" cy="4411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CA" altLang="en-US"/>
              <a:t>Click to edit Master text styles</a:t>
            </a:r>
          </a:p>
          <a:p>
            <a:pPr lvl="1"/>
            <a:r>
              <a:rPr lang="en-CA" altLang="en-US"/>
              <a:t>Second level</a:t>
            </a:r>
          </a:p>
          <a:p>
            <a:pPr lvl="2"/>
            <a:r>
              <a:rPr lang="en-CA" altLang="en-US"/>
              <a:t>Third level</a:t>
            </a:r>
          </a:p>
          <a:p>
            <a:pPr lvl="3"/>
            <a:r>
              <a:rPr lang="en-CA" altLang="en-US"/>
              <a:t>Fourth level</a:t>
            </a:r>
          </a:p>
          <a:p>
            <a:pPr lvl="4"/>
            <a:r>
              <a:rPr lang="en-CA" altLang="en-US"/>
              <a:t>Fifth level</a:t>
            </a:r>
          </a:p>
        </p:txBody>
      </p:sp>
      <p:sp>
        <p:nvSpPr>
          <p:cNvPr id="396293" name="Rectangle 5"/>
          <p:cNvSpPr>
            <a:spLocks noGrp="1" noChangeArrowheads="1"/>
          </p:cNvSpPr>
          <p:nvPr>
            <p:ph type="dt" sz="half" idx="2"/>
          </p:nvPr>
        </p:nvSpPr>
        <p:spPr bwMode="auto">
          <a:xfrm>
            <a:off x="457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000">
                <a:latin typeface="Arial" charset="0"/>
              </a:defRPr>
            </a:lvl1pPr>
          </a:lstStyle>
          <a:p>
            <a:pPr>
              <a:defRPr/>
            </a:pPr>
            <a:endParaRPr lang="en-CA" altLang="en-US"/>
          </a:p>
        </p:txBody>
      </p:sp>
      <p:sp>
        <p:nvSpPr>
          <p:cNvPr id="396294" name="Rectangle 6"/>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000">
                <a:latin typeface="Arial" charset="0"/>
              </a:defRPr>
            </a:lvl1pPr>
          </a:lstStyle>
          <a:p>
            <a:pPr>
              <a:defRPr/>
            </a:pPr>
            <a:endParaRPr lang="en-CA" altLang="en-US"/>
          </a:p>
        </p:txBody>
      </p:sp>
      <p:sp>
        <p:nvSpPr>
          <p:cNvPr id="396295" name="Rectangle 7"/>
          <p:cNvSpPr>
            <a:spLocks noGrp="1" noChangeArrowheads="1"/>
          </p:cNvSpPr>
          <p:nvPr>
            <p:ph type="sldNum" sz="quarter" idx="4"/>
          </p:nvPr>
        </p:nvSpPr>
        <p:spPr bwMode="auto">
          <a:xfrm>
            <a:off x="6553200" y="6248400"/>
            <a:ext cx="2133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000"/>
            </a:lvl1pPr>
          </a:lstStyle>
          <a:p>
            <a:pPr>
              <a:defRPr/>
            </a:pPr>
            <a:fld id="{0C51EEBF-1AF1-4FEF-8612-9DF3A6289B1C}" type="slidenum">
              <a:rPr lang="en-CA" altLang="en-US"/>
              <a:pPr>
                <a:defRPr/>
              </a:pPr>
              <a:t>‹#›</a:t>
            </a:fld>
            <a:endParaRPr lang="en-CA" altLang="en-US"/>
          </a:p>
        </p:txBody>
      </p:sp>
      <p:grpSp>
        <p:nvGrpSpPr>
          <p:cNvPr id="1032" name="Group 8"/>
          <p:cNvGrpSpPr>
            <a:grpSpLocks/>
          </p:cNvGrpSpPr>
          <p:nvPr/>
        </p:nvGrpSpPr>
        <p:grpSpPr bwMode="auto">
          <a:xfrm>
            <a:off x="8153400" y="152400"/>
            <a:ext cx="792163" cy="1295400"/>
            <a:chOff x="5136" y="960"/>
            <a:chExt cx="528" cy="864"/>
          </a:xfrm>
        </p:grpSpPr>
        <p:sp>
          <p:nvSpPr>
            <p:cNvPr id="1033" name="Oval 9"/>
            <p:cNvSpPr>
              <a:spLocks noChangeArrowheads="1"/>
            </p:cNvSpPr>
            <p:nvPr/>
          </p:nvSpPr>
          <p:spPr bwMode="auto">
            <a:xfrm>
              <a:off x="5136" y="960"/>
              <a:ext cx="80"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34" name="Oval 10"/>
            <p:cNvSpPr>
              <a:spLocks noChangeArrowheads="1"/>
            </p:cNvSpPr>
            <p:nvPr/>
          </p:nvSpPr>
          <p:spPr bwMode="auto">
            <a:xfrm>
              <a:off x="5248" y="960"/>
              <a:ext cx="79"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35" name="Oval 11"/>
            <p:cNvSpPr>
              <a:spLocks noChangeArrowheads="1"/>
            </p:cNvSpPr>
            <p:nvPr/>
          </p:nvSpPr>
          <p:spPr bwMode="auto">
            <a:xfrm>
              <a:off x="5360" y="960"/>
              <a:ext cx="76"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36" name="Oval 12"/>
            <p:cNvSpPr>
              <a:spLocks noChangeArrowheads="1"/>
            </p:cNvSpPr>
            <p:nvPr/>
          </p:nvSpPr>
          <p:spPr bwMode="auto">
            <a:xfrm>
              <a:off x="5136" y="1072"/>
              <a:ext cx="80" cy="7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37" name="Oval 13"/>
            <p:cNvSpPr>
              <a:spLocks noChangeArrowheads="1"/>
            </p:cNvSpPr>
            <p:nvPr/>
          </p:nvSpPr>
          <p:spPr bwMode="auto">
            <a:xfrm>
              <a:off x="5248" y="1072"/>
              <a:ext cx="79" cy="7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38" name="Oval 14"/>
            <p:cNvSpPr>
              <a:spLocks noChangeArrowheads="1"/>
            </p:cNvSpPr>
            <p:nvPr/>
          </p:nvSpPr>
          <p:spPr bwMode="auto">
            <a:xfrm>
              <a:off x="5360" y="1072"/>
              <a:ext cx="76" cy="77"/>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39" name="Oval 15"/>
            <p:cNvSpPr>
              <a:spLocks noChangeArrowheads="1"/>
            </p:cNvSpPr>
            <p:nvPr/>
          </p:nvSpPr>
          <p:spPr bwMode="auto">
            <a:xfrm>
              <a:off x="5472" y="1072"/>
              <a:ext cx="73" cy="77"/>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0" name="Oval 16"/>
            <p:cNvSpPr>
              <a:spLocks noChangeArrowheads="1"/>
            </p:cNvSpPr>
            <p:nvPr/>
          </p:nvSpPr>
          <p:spPr bwMode="auto">
            <a:xfrm>
              <a:off x="5136" y="1184"/>
              <a:ext cx="80" cy="7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1" name="Oval 17"/>
            <p:cNvSpPr>
              <a:spLocks noChangeArrowheads="1"/>
            </p:cNvSpPr>
            <p:nvPr/>
          </p:nvSpPr>
          <p:spPr bwMode="auto">
            <a:xfrm>
              <a:off x="5248" y="1184"/>
              <a:ext cx="79" cy="73"/>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2" name="Oval 18"/>
            <p:cNvSpPr>
              <a:spLocks noChangeArrowheads="1"/>
            </p:cNvSpPr>
            <p:nvPr/>
          </p:nvSpPr>
          <p:spPr bwMode="auto">
            <a:xfrm>
              <a:off x="5360" y="1184"/>
              <a:ext cx="76" cy="73"/>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3" name="Oval 19"/>
            <p:cNvSpPr>
              <a:spLocks noChangeArrowheads="1"/>
            </p:cNvSpPr>
            <p:nvPr/>
          </p:nvSpPr>
          <p:spPr bwMode="auto">
            <a:xfrm>
              <a:off x="5472" y="1184"/>
              <a:ext cx="73" cy="73"/>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4" name="Oval 20"/>
            <p:cNvSpPr>
              <a:spLocks noChangeArrowheads="1"/>
            </p:cNvSpPr>
            <p:nvPr/>
          </p:nvSpPr>
          <p:spPr bwMode="auto">
            <a:xfrm>
              <a:off x="5584" y="1184"/>
              <a:ext cx="80" cy="73"/>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5" name="Oval 21"/>
            <p:cNvSpPr>
              <a:spLocks noChangeArrowheads="1"/>
            </p:cNvSpPr>
            <p:nvPr/>
          </p:nvSpPr>
          <p:spPr bwMode="auto">
            <a:xfrm>
              <a:off x="5136" y="1296"/>
              <a:ext cx="80" cy="80"/>
            </a:xfrm>
            <a:prstGeom prst="ellipse">
              <a:avLst/>
            </a:pr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6" name="Oval 22"/>
            <p:cNvSpPr>
              <a:spLocks noChangeArrowheads="1"/>
            </p:cNvSpPr>
            <p:nvPr/>
          </p:nvSpPr>
          <p:spPr bwMode="auto">
            <a:xfrm>
              <a:off x="5248" y="1296"/>
              <a:ext cx="79"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7" name="Oval 23"/>
            <p:cNvSpPr>
              <a:spLocks noChangeArrowheads="1"/>
            </p:cNvSpPr>
            <p:nvPr/>
          </p:nvSpPr>
          <p:spPr bwMode="auto">
            <a:xfrm>
              <a:off x="5360" y="1296"/>
              <a:ext cx="76"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8" name="Oval 24"/>
            <p:cNvSpPr>
              <a:spLocks noChangeArrowheads="1"/>
            </p:cNvSpPr>
            <p:nvPr/>
          </p:nvSpPr>
          <p:spPr bwMode="auto">
            <a:xfrm>
              <a:off x="5472" y="1296"/>
              <a:ext cx="73" cy="8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49" name="Oval 25"/>
            <p:cNvSpPr>
              <a:spLocks noChangeArrowheads="1"/>
            </p:cNvSpPr>
            <p:nvPr/>
          </p:nvSpPr>
          <p:spPr bwMode="auto">
            <a:xfrm>
              <a:off x="5136" y="1408"/>
              <a:ext cx="80"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0" name="Oval 26"/>
            <p:cNvSpPr>
              <a:spLocks noChangeArrowheads="1"/>
            </p:cNvSpPr>
            <p:nvPr/>
          </p:nvSpPr>
          <p:spPr bwMode="auto">
            <a:xfrm>
              <a:off x="5248" y="1408"/>
              <a:ext cx="79" cy="80"/>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1" name="Oval 27"/>
            <p:cNvSpPr>
              <a:spLocks noChangeArrowheads="1"/>
            </p:cNvSpPr>
            <p:nvPr/>
          </p:nvSpPr>
          <p:spPr bwMode="auto">
            <a:xfrm>
              <a:off x="5360" y="1408"/>
              <a:ext cx="76" cy="8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2" name="Oval 28"/>
            <p:cNvSpPr>
              <a:spLocks noChangeArrowheads="1"/>
            </p:cNvSpPr>
            <p:nvPr/>
          </p:nvSpPr>
          <p:spPr bwMode="auto">
            <a:xfrm>
              <a:off x="5472" y="1408"/>
              <a:ext cx="73" cy="80"/>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3" name="Oval 29"/>
            <p:cNvSpPr>
              <a:spLocks noChangeArrowheads="1"/>
            </p:cNvSpPr>
            <p:nvPr/>
          </p:nvSpPr>
          <p:spPr bwMode="auto">
            <a:xfrm>
              <a:off x="5584" y="1408"/>
              <a:ext cx="80" cy="80"/>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4" name="Oval 30"/>
            <p:cNvSpPr>
              <a:spLocks noChangeArrowheads="1"/>
            </p:cNvSpPr>
            <p:nvPr/>
          </p:nvSpPr>
          <p:spPr bwMode="auto">
            <a:xfrm>
              <a:off x="5136" y="1520"/>
              <a:ext cx="80" cy="79"/>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5" name="Oval 31"/>
            <p:cNvSpPr>
              <a:spLocks noChangeArrowheads="1"/>
            </p:cNvSpPr>
            <p:nvPr/>
          </p:nvSpPr>
          <p:spPr bwMode="auto">
            <a:xfrm>
              <a:off x="5248" y="1520"/>
              <a:ext cx="79" cy="7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6" name="Oval 32"/>
            <p:cNvSpPr>
              <a:spLocks noChangeArrowheads="1"/>
            </p:cNvSpPr>
            <p:nvPr/>
          </p:nvSpPr>
          <p:spPr bwMode="auto">
            <a:xfrm>
              <a:off x="5360" y="1520"/>
              <a:ext cx="76" cy="79"/>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7" name="Oval 33"/>
            <p:cNvSpPr>
              <a:spLocks noChangeArrowheads="1"/>
            </p:cNvSpPr>
            <p:nvPr/>
          </p:nvSpPr>
          <p:spPr bwMode="auto">
            <a:xfrm>
              <a:off x="5472" y="1520"/>
              <a:ext cx="73" cy="79"/>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8" name="Oval 34"/>
            <p:cNvSpPr>
              <a:spLocks noChangeArrowheads="1"/>
            </p:cNvSpPr>
            <p:nvPr/>
          </p:nvSpPr>
          <p:spPr bwMode="auto">
            <a:xfrm>
              <a:off x="5136" y="1632"/>
              <a:ext cx="80" cy="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59" name="Oval 35"/>
            <p:cNvSpPr>
              <a:spLocks noChangeArrowheads="1"/>
            </p:cNvSpPr>
            <p:nvPr/>
          </p:nvSpPr>
          <p:spPr bwMode="auto">
            <a:xfrm>
              <a:off x="5248" y="1632"/>
              <a:ext cx="79" cy="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60" name="Oval 36"/>
            <p:cNvSpPr>
              <a:spLocks noChangeArrowheads="1"/>
            </p:cNvSpPr>
            <p:nvPr/>
          </p:nvSpPr>
          <p:spPr bwMode="auto">
            <a:xfrm>
              <a:off x="5360" y="1632"/>
              <a:ext cx="76" cy="75"/>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61" name="Oval 37"/>
            <p:cNvSpPr>
              <a:spLocks noChangeArrowheads="1"/>
            </p:cNvSpPr>
            <p:nvPr/>
          </p:nvSpPr>
          <p:spPr bwMode="auto">
            <a:xfrm>
              <a:off x="5472" y="1632"/>
              <a:ext cx="73" cy="75"/>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62" name="Oval 38"/>
            <p:cNvSpPr>
              <a:spLocks noChangeArrowheads="1"/>
            </p:cNvSpPr>
            <p:nvPr/>
          </p:nvSpPr>
          <p:spPr bwMode="auto">
            <a:xfrm>
              <a:off x="5248" y="1744"/>
              <a:ext cx="79" cy="80"/>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sp>
          <p:nvSpPr>
            <p:cNvPr id="1063" name="Oval 39"/>
            <p:cNvSpPr>
              <a:spLocks noChangeArrowheads="1"/>
            </p:cNvSpPr>
            <p:nvPr/>
          </p:nvSpPr>
          <p:spPr bwMode="auto">
            <a:xfrm>
              <a:off x="5472" y="1744"/>
              <a:ext cx="73" cy="80"/>
            </a:xfrm>
            <a:prstGeom prst="ellipse">
              <a:avLst/>
            </a:prstGeom>
            <a:solidFill>
              <a:schemeClr val="folHlink"/>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en-CA" altLang="en-US"/>
            </a:p>
          </p:txBody>
        </p:sp>
      </p:grpSp>
    </p:spTree>
  </p:cSld>
  <p:clrMap bg1="lt1" tx1="dk1" bg2="lt2" tx2="dk2" accent1="accent1" accent2="accent2" accent3="accent3" accent4="accent4" accent5="accent5" accent6="accent6" hlink="hlink" folHlink="folHlink"/>
  <p:sldLayoutIdLst>
    <p:sldLayoutId id="2147484576" r:id="rId1"/>
    <p:sldLayoutId id="2147484566" r:id="rId2"/>
    <p:sldLayoutId id="2147484567" r:id="rId3"/>
    <p:sldLayoutId id="2147484568" r:id="rId4"/>
    <p:sldLayoutId id="2147484569" r:id="rId5"/>
    <p:sldLayoutId id="2147484570" r:id="rId6"/>
    <p:sldLayoutId id="2147484571" r:id="rId7"/>
    <p:sldLayoutId id="2147484572" r:id="rId8"/>
    <p:sldLayoutId id="2147484573" r:id="rId9"/>
    <p:sldLayoutId id="2147484574" r:id="rId10"/>
    <p:sldLayoutId id="2147484575" r:id="rId11"/>
  </p:sldLayoutIdLst>
  <p:txStyles>
    <p:titleStyle>
      <a:lvl1pPr algn="l" rtl="0" eaLnBrk="0" fontAlgn="base" hangingPunct="0">
        <a:spcBef>
          <a:spcPct val="0"/>
        </a:spcBef>
        <a:spcAft>
          <a:spcPct val="0"/>
        </a:spcAft>
        <a:defRPr sz="3900" b="1">
          <a:solidFill>
            <a:schemeClr val="tx2"/>
          </a:solidFill>
          <a:latin typeface="+mj-lt"/>
          <a:ea typeface="+mj-ea"/>
          <a:cs typeface="+mj-cs"/>
        </a:defRPr>
      </a:lvl1pPr>
      <a:lvl2pPr algn="l" rtl="0" eaLnBrk="0" fontAlgn="base" hangingPunct="0">
        <a:spcBef>
          <a:spcPct val="0"/>
        </a:spcBef>
        <a:spcAft>
          <a:spcPct val="0"/>
        </a:spcAft>
        <a:defRPr sz="3900" b="1">
          <a:solidFill>
            <a:schemeClr val="tx2"/>
          </a:solidFill>
          <a:latin typeface="Arial" charset="0"/>
        </a:defRPr>
      </a:lvl2pPr>
      <a:lvl3pPr algn="l" rtl="0" eaLnBrk="0" fontAlgn="base" hangingPunct="0">
        <a:spcBef>
          <a:spcPct val="0"/>
        </a:spcBef>
        <a:spcAft>
          <a:spcPct val="0"/>
        </a:spcAft>
        <a:defRPr sz="3900" b="1">
          <a:solidFill>
            <a:schemeClr val="tx2"/>
          </a:solidFill>
          <a:latin typeface="Arial" charset="0"/>
        </a:defRPr>
      </a:lvl3pPr>
      <a:lvl4pPr algn="l" rtl="0" eaLnBrk="0" fontAlgn="base" hangingPunct="0">
        <a:spcBef>
          <a:spcPct val="0"/>
        </a:spcBef>
        <a:spcAft>
          <a:spcPct val="0"/>
        </a:spcAft>
        <a:defRPr sz="3900" b="1">
          <a:solidFill>
            <a:schemeClr val="tx2"/>
          </a:solidFill>
          <a:latin typeface="Arial" charset="0"/>
        </a:defRPr>
      </a:lvl4pPr>
      <a:lvl5pPr algn="l" rtl="0" eaLnBrk="0" fontAlgn="base" hangingPunct="0">
        <a:spcBef>
          <a:spcPct val="0"/>
        </a:spcBef>
        <a:spcAft>
          <a:spcPct val="0"/>
        </a:spcAft>
        <a:defRPr sz="3900" b="1">
          <a:solidFill>
            <a:schemeClr val="tx2"/>
          </a:solidFill>
          <a:latin typeface="Arial" charset="0"/>
        </a:defRPr>
      </a:lvl5pPr>
      <a:lvl6pPr marL="457200" algn="l" rtl="0" fontAlgn="base">
        <a:spcBef>
          <a:spcPct val="0"/>
        </a:spcBef>
        <a:spcAft>
          <a:spcPct val="0"/>
        </a:spcAft>
        <a:defRPr sz="3900" b="1">
          <a:solidFill>
            <a:schemeClr val="tx2"/>
          </a:solidFill>
          <a:latin typeface="Arial" charset="0"/>
        </a:defRPr>
      </a:lvl6pPr>
      <a:lvl7pPr marL="914400" algn="l" rtl="0" fontAlgn="base">
        <a:spcBef>
          <a:spcPct val="0"/>
        </a:spcBef>
        <a:spcAft>
          <a:spcPct val="0"/>
        </a:spcAft>
        <a:defRPr sz="3900" b="1">
          <a:solidFill>
            <a:schemeClr val="tx2"/>
          </a:solidFill>
          <a:latin typeface="Arial" charset="0"/>
        </a:defRPr>
      </a:lvl7pPr>
      <a:lvl8pPr marL="1371600" algn="l" rtl="0" fontAlgn="base">
        <a:spcBef>
          <a:spcPct val="0"/>
        </a:spcBef>
        <a:spcAft>
          <a:spcPct val="0"/>
        </a:spcAft>
        <a:defRPr sz="3900" b="1">
          <a:solidFill>
            <a:schemeClr val="tx2"/>
          </a:solidFill>
          <a:latin typeface="Arial" charset="0"/>
        </a:defRPr>
      </a:lvl8pPr>
      <a:lvl9pPr marL="1828800" algn="l" rtl="0" fontAlgn="base">
        <a:spcBef>
          <a:spcPct val="0"/>
        </a:spcBef>
        <a:spcAft>
          <a:spcPct val="0"/>
        </a:spcAft>
        <a:defRPr sz="3900" b="1">
          <a:solidFill>
            <a:schemeClr val="tx2"/>
          </a:solidFill>
          <a:latin typeface="Arial" charset="0"/>
        </a:defRPr>
      </a:lvl9pPr>
    </p:titleStyle>
    <p:bodyStyle>
      <a:lvl1pPr marL="342900" indent="-342900" algn="l" rtl="0" eaLnBrk="0" fontAlgn="base" hangingPunct="0">
        <a:spcBef>
          <a:spcPct val="20000"/>
        </a:spcBef>
        <a:spcAft>
          <a:spcPct val="0"/>
        </a:spcAft>
        <a:buClr>
          <a:schemeClr val="tx2"/>
        </a:buClr>
        <a:buSzPct val="70000"/>
        <a:buFont typeface="Wingdings" panose="05000000000000000000" pitchFamily="2" charset="2"/>
        <a:buChar char="l"/>
        <a:defRPr sz="3000">
          <a:solidFill>
            <a:schemeClr val="tx1"/>
          </a:solidFill>
          <a:latin typeface="+mn-lt"/>
          <a:ea typeface="+mn-ea"/>
          <a:cs typeface="+mn-cs"/>
        </a:defRPr>
      </a:lvl1pPr>
      <a:lvl2pPr marL="692150" indent="-347663" algn="l" rtl="0" eaLnBrk="0" fontAlgn="base" hangingPunct="0">
        <a:spcBef>
          <a:spcPct val="20000"/>
        </a:spcBef>
        <a:spcAft>
          <a:spcPct val="0"/>
        </a:spcAft>
        <a:buClr>
          <a:schemeClr val="accent2"/>
        </a:buClr>
        <a:buSzPct val="70000"/>
        <a:buFont typeface="Wingdings" panose="05000000000000000000" pitchFamily="2" charset="2"/>
        <a:buChar char="l"/>
        <a:defRPr sz="2600">
          <a:solidFill>
            <a:schemeClr val="tx1"/>
          </a:solidFill>
          <a:latin typeface="+mn-lt"/>
        </a:defRPr>
      </a:lvl2pPr>
      <a:lvl3pPr marL="987425" indent="-293688" algn="l" rtl="0" eaLnBrk="0" fontAlgn="base" hangingPunct="0">
        <a:spcBef>
          <a:spcPct val="20000"/>
        </a:spcBef>
        <a:spcAft>
          <a:spcPct val="0"/>
        </a:spcAft>
        <a:buClr>
          <a:schemeClr val="accent1"/>
        </a:buClr>
        <a:buSzPct val="70000"/>
        <a:buFont typeface="Wingdings" panose="05000000000000000000" pitchFamily="2" charset="2"/>
        <a:buChar char="l"/>
        <a:defRPr sz="2300">
          <a:solidFill>
            <a:schemeClr val="tx1"/>
          </a:solidFill>
          <a:latin typeface="+mn-lt"/>
        </a:defRPr>
      </a:lvl3pPr>
      <a:lvl4pPr marL="1281113" indent="-292100" algn="l" rtl="0" eaLnBrk="0" fontAlgn="base" hangingPunct="0">
        <a:spcBef>
          <a:spcPct val="20000"/>
        </a:spcBef>
        <a:spcAft>
          <a:spcPct val="0"/>
        </a:spcAft>
        <a:buClr>
          <a:schemeClr val="tx2"/>
        </a:buClr>
        <a:buSzPct val="75000"/>
        <a:buFont typeface="Wingdings" panose="05000000000000000000" pitchFamily="2" charset="2"/>
        <a:buChar char="§"/>
        <a:defRPr sz="2000">
          <a:solidFill>
            <a:schemeClr val="tx1"/>
          </a:solidFill>
          <a:latin typeface="+mn-lt"/>
        </a:defRPr>
      </a:lvl4pPr>
      <a:lvl5pPr marL="1598613" indent="-315913" algn="l" rtl="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mn-lt"/>
        </a:defRPr>
      </a:lvl5pPr>
      <a:lvl6pPr marL="20558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6pPr>
      <a:lvl7pPr marL="25130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7pPr>
      <a:lvl8pPr marL="29702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8pPr>
      <a:lvl9pPr marL="3427413" indent="-315913" algn="l" rtl="0" fontAlgn="base">
        <a:spcBef>
          <a:spcPct val="20000"/>
        </a:spcBef>
        <a:spcAft>
          <a:spcPct val="0"/>
        </a:spcAft>
        <a:buClr>
          <a:schemeClr val="folHlink"/>
        </a:buClr>
        <a:buSzPct val="80000"/>
        <a:buFont typeface="Wingdings" pitchFamily="2" charset="2"/>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hyperlink" Target="http://www.cryst.bbk.ac.uk/PPS2/course/section11/trap_schematic.gif" TargetMode="External"/><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customXml" Target="../ink/ink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ustomXml" Target="../ink/ink4.xml"/><Relationship Id="rId2" Type="http://schemas.openxmlformats.org/officeDocument/2006/relationships/image" Target="../media/image9.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customXml" Target="../ink/ink5.xml"/><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customXml" Target="../ink/ink7.xml"/><Relationship Id="rId2" Type="http://schemas.openxmlformats.org/officeDocument/2006/relationships/image" Target="../media/image14.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customXml" Target="../ink/ink8.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customXml" Target="../ink/ink9.xml"/><Relationship Id="rId4" Type="http://schemas.openxmlformats.org/officeDocument/2006/relationships/image" Target="../media/image20.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customXml" Target="../ink/ink10.xml"/><Relationship Id="rId2" Type="http://schemas.openxmlformats.org/officeDocument/2006/relationships/image" Target="../media/image21.jpe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customXml" Target="../ink/ink1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1.png"/><Relationship Id="rId4" Type="http://schemas.openxmlformats.org/officeDocument/2006/relationships/customXml" Target="../ink/ink12.xml"/></Relationships>
</file>

<file path=ppt/slides/_rels/slide2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customXml" Target="../ink/ink13.xml"/><Relationship Id="rId4" Type="http://schemas.openxmlformats.org/officeDocument/2006/relationships/image" Target="../media/image28.jpeg"/></Relationships>
</file>

<file path=ppt/slides/_rels/slide26.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customXml" Target="../ink/ink14.xml"/><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youtube.com/watch?v=gFcp2Xpd29I"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customXml" Target="../ink/ink1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news.uci.edu/press-releases/uci-fellow-chemists-find-a-way-to-unboil-eggs/"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customXml" Target="../ink/ink16.xml"/><Relationship Id="rId2" Type="http://schemas.openxmlformats.org/officeDocument/2006/relationships/image" Target="../media/image37.png"/><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customXml" Target="../ink/ink17.xml"/><Relationship Id="rId2" Type="http://schemas.openxmlformats.org/officeDocument/2006/relationships/image" Target="../media/image41.jpeg"/><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4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4.gi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customXml" Target="../ink/ink18.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customXml" Target="../ink/ink1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49.png"/><Relationship Id="rId5" Type="http://schemas.openxmlformats.org/officeDocument/2006/relationships/customXml" Target="../ink/ink20.xml"/><Relationship Id="rId4" Type="http://schemas.openxmlformats.org/officeDocument/2006/relationships/hyperlink" Target="http://www.nature.com/nrm/journal/v8/n11/full/nrm2261.html" TargetMode="External"/></Relationships>
</file>

<file path=ppt/slides/_rels/slide5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customXml" Target="../ink/ink2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ctrTitle"/>
          </p:nvPr>
        </p:nvSpPr>
        <p:spPr/>
        <p:txBody>
          <a:bodyPr/>
          <a:lstStyle/>
          <a:p>
            <a:pPr eaLnBrk="1" hangingPunct="1"/>
            <a:r>
              <a:rPr lang="en-CA" altLang="en-US"/>
              <a:t>Structure &amp; Function</a:t>
            </a:r>
            <a:br>
              <a:rPr lang="en-CA" altLang="en-US"/>
            </a:br>
            <a:r>
              <a:rPr lang="en-CA" altLang="en-US"/>
              <a:t>Biochem 320</a:t>
            </a:r>
          </a:p>
        </p:txBody>
      </p:sp>
      <p:sp>
        <p:nvSpPr>
          <p:cNvPr id="12291" name="Rectangle 3"/>
          <p:cNvSpPr>
            <a:spLocks noGrp="1" noChangeArrowheads="1"/>
          </p:cNvSpPr>
          <p:nvPr>
            <p:ph type="subTitle" idx="1"/>
          </p:nvPr>
        </p:nvSpPr>
        <p:spPr/>
        <p:txBody>
          <a:bodyPr/>
          <a:lstStyle/>
          <a:p>
            <a:pPr eaLnBrk="1" hangingPunct="1"/>
            <a:r>
              <a:rPr lang="en-CA" altLang="en-US"/>
              <a:t>Prot</a:t>
            </a:r>
            <a:r>
              <a:rPr lang="en-US" altLang="en-US"/>
              <a:t>ein Tertiary and Quaternary Structure</a:t>
            </a:r>
            <a:endParaRPr lang="en-CA" altLang="en-US"/>
          </a:p>
          <a:p>
            <a:pPr eaLnBrk="1" hangingPunct="1"/>
            <a:r>
              <a:rPr lang="en-CA" altLang="en-US" sz="2800" b="1" i="1">
                <a:solidFill>
                  <a:srgbClr val="0000FF"/>
                </a:solidFill>
              </a:rPr>
              <a:t>Protein </a:t>
            </a:r>
            <a:r>
              <a:rPr lang="en-US" altLang="en-US" sz="2800" b="1" i="1">
                <a:solidFill>
                  <a:srgbClr val="0000FF"/>
                </a:solidFill>
              </a:rPr>
              <a:t>Quaternary Structure</a:t>
            </a:r>
            <a:endParaRPr lang="en-CA" altLang="en-US" sz="2800" b="1" i="1">
              <a:solidFill>
                <a:schemeClr val="tx2"/>
              </a:solidFill>
            </a:endParaRPr>
          </a:p>
          <a:p>
            <a:pPr eaLnBrk="1" hangingPunct="1"/>
            <a:endParaRPr lang="en-CA" altLang="en-US" sz="2800" i="1"/>
          </a:p>
        </p:txBody>
      </p:sp>
      <p:sp>
        <p:nvSpPr>
          <p:cNvPr id="12292" name="Text Box 4"/>
          <p:cNvSpPr txBox="1">
            <a:spLocks noChangeArrowheads="1"/>
          </p:cNvSpPr>
          <p:nvPr/>
        </p:nvSpPr>
        <p:spPr bwMode="auto">
          <a:xfrm>
            <a:off x="611188" y="5734050"/>
            <a:ext cx="77041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800"/>
              <a:t>University of Alberta</a:t>
            </a:r>
          </a:p>
          <a:p>
            <a:pPr eaLnBrk="1" hangingPunct="1">
              <a:spcBef>
                <a:spcPct val="0"/>
              </a:spcBef>
              <a:buClrTx/>
              <a:buSzTx/>
              <a:buFontTx/>
              <a:buNone/>
            </a:pPr>
            <a:r>
              <a:rPr lang="en-US" altLang="en-US" sz="1800" i="1"/>
              <a:t>Department of Biochemistry</a:t>
            </a:r>
          </a:p>
        </p:txBody>
      </p:sp>
      <p:pic>
        <p:nvPicPr>
          <p:cNvPr id="12293" name="Picture 5" descr="UofAC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5300663"/>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xfrm>
            <a:off x="468313" y="188913"/>
            <a:ext cx="7543800" cy="1295400"/>
          </a:xfrm>
        </p:spPr>
        <p:txBody>
          <a:bodyPr/>
          <a:lstStyle/>
          <a:p>
            <a:pPr eaLnBrk="1" hangingPunct="1"/>
            <a:r>
              <a:rPr lang="en-US" altLang="en-US" sz="3500"/>
              <a:t>The Subunits of Hemoglobin are Arranged in Symmetric Pairs</a:t>
            </a:r>
          </a:p>
        </p:txBody>
      </p:sp>
      <p:sp>
        <p:nvSpPr>
          <p:cNvPr id="13315" name="Text Box 7"/>
          <p:cNvSpPr txBox="1">
            <a:spLocks noChangeArrowheads="1"/>
          </p:cNvSpPr>
          <p:nvPr/>
        </p:nvSpPr>
        <p:spPr bwMode="auto">
          <a:xfrm>
            <a:off x="898525" y="1557338"/>
            <a:ext cx="70580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algn="ctr" eaLnBrk="1" hangingPunct="1">
              <a:spcBef>
                <a:spcPct val="50000"/>
              </a:spcBef>
              <a:buClrTx/>
              <a:buSzTx/>
              <a:buFontTx/>
              <a:buNone/>
            </a:pPr>
            <a:r>
              <a:rPr lang="en-US" altLang="en-US" sz="1600"/>
              <a:t>Hemoglobin is described as a tetramer or as a dimer of </a:t>
            </a:r>
            <a:r>
              <a:rPr lang="en-US" altLang="en-US" sz="1600">
                <a:latin typeface="Symbol" panose="05050102010706020507" pitchFamily="18" charset="2"/>
              </a:rPr>
              <a:t>ab</a:t>
            </a:r>
            <a:r>
              <a:rPr lang="en-US" altLang="en-US" sz="1600"/>
              <a:t> protomers.</a:t>
            </a:r>
          </a:p>
          <a:p>
            <a:pPr algn="ctr" eaLnBrk="1" hangingPunct="1">
              <a:spcBef>
                <a:spcPct val="50000"/>
              </a:spcBef>
              <a:buClrTx/>
              <a:buSzTx/>
              <a:buFontTx/>
              <a:buNone/>
            </a:pPr>
            <a:r>
              <a:rPr lang="en-US" altLang="en-US" sz="1600"/>
              <a:t>It was the first oligomeric protein structure studied in detail.</a:t>
            </a:r>
          </a:p>
        </p:txBody>
      </p:sp>
      <p:pic>
        <p:nvPicPr>
          <p:cNvPr id="13316" name="Picture 2" descr="voet4_fig_07_05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43438" y="2420938"/>
            <a:ext cx="3457575" cy="3417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2" descr="voet4_fig_06_3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650" y="2636838"/>
            <a:ext cx="3529013" cy="3084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3"/>
          <p:cNvSpPr>
            <a:spLocks noGrp="1"/>
          </p:cNvSpPr>
          <p:nvPr>
            <p:ph type="title"/>
          </p:nvPr>
        </p:nvSpPr>
        <p:spPr>
          <a:xfrm>
            <a:off x="457200" y="122238"/>
            <a:ext cx="7543800" cy="1020762"/>
          </a:xfrm>
        </p:spPr>
        <p:txBody>
          <a:bodyPr/>
          <a:lstStyle/>
          <a:p>
            <a:r>
              <a:rPr lang="en-CA" altLang="en-US"/>
              <a:t>Quaternary Structure</a:t>
            </a:r>
          </a:p>
        </p:txBody>
      </p:sp>
      <p:sp>
        <p:nvSpPr>
          <p:cNvPr id="14339" name="Content Placeholder 4"/>
          <p:cNvSpPr>
            <a:spLocks noGrp="1"/>
          </p:cNvSpPr>
          <p:nvPr>
            <p:ph idx="1"/>
          </p:nvPr>
        </p:nvSpPr>
        <p:spPr>
          <a:xfrm>
            <a:off x="457200" y="1647825"/>
            <a:ext cx="8229600" cy="4781550"/>
          </a:xfrm>
        </p:spPr>
        <p:txBody>
          <a:bodyPr/>
          <a:lstStyle/>
          <a:p>
            <a:r>
              <a:rPr lang="en-CA" altLang="en-US" sz="2400"/>
              <a:t>Multiple subunits (&gt;1 polypeptide) combine to form the protein.</a:t>
            </a:r>
          </a:p>
          <a:p>
            <a:pPr lvl="3"/>
            <a:endParaRPr lang="en-CA" altLang="en-US" sz="2400"/>
          </a:p>
          <a:p>
            <a:r>
              <a:rPr lang="en-CA" altLang="en-US" sz="2400"/>
              <a:t>Subunits </a:t>
            </a:r>
            <a:r>
              <a:rPr lang="en-CA" altLang="en-US" sz="2400">
                <a:sym typeface="Wingdings" panose="05000000000000000000" pitchFamily="2" charset="2"/>
              </a:rPr>
              <a:t> Multimers</a:t>
            </a:r>
          </a:p>
          <a:p>
            <a:pPr lvl="1"/>
            <a:r>
              <a:rPr lang="en-CA" altLang="en-US" sz="2000">
                <a:sym typeface="Wingdings" panose="05000000000000000000" pitchFamily="2" charset="2"/>
              </a:rPr>
              <a:t>Subunits (individual polypeptides) assemble to form the quaternary structure.</a:t>
            </a:r>
          </a:p>
          <a:p>
            <a:pPr lvl="3"/>
            <a:endParaRPr lang="en-CA" altLang="en-US" sz="2400">
              <a:sym typeface="Wingdings" panose="05000000000000000000" pitchFamily="2" charset="2"/>
            </a:endParaRPr>
          </a:p>
          <a:p>
            <a:r>
              <a:rPr lang="en-CA" altLang="en-US" sz="2400">
                <a:sym typeface="Wingdings" panose="05000000000000000000" pitchFamily="2" charset="2"/>
              </a:rPr>
              <a:t>Protomers  Oligomers</a:t>
            </a:r>
          </a:p>
          <a:p>
            <a:pPr lvl="1"/>
            <a:r>
              <a:rPr lang="en-CA" altLang="en-US" sz="2000"/>
              <a:t>Oligomers have repeating structures. The repeating unit in an oligomer is a protomer.</a:t>
            </a:r>
          </a:p>
          <a:p>
            <a:pPr lvl="1"/>
            <a:r>
              <a:rPr lang="en-CA" altLang="en-US" sz="2000"/>
              <a:t>Protomers may be composed of &gt;1 polypeptide.</a:t>
            </a:r>
          </a:p>
          <a:p>
            <a:pPr lvl="1"/>
            <a:r>
              <a:rPr lang="en-CA" altLang="en-US" sz="2000"/>
              <a:t>Will be associated with a symmetry form (rotation and translation)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3"/>
          <p:cNvSpPr>
            <a:spLocks noGrp="1"/>
          </p:cNvSpPr>
          <p:nvPr>
            <p:ph type="title"/>
          </p:nvPr>
        </p:nvSpPr>
        <p:spPr/>
        <p:txBody>
          <a:bodyPr/>
          <a:lstStyle/>
          <a:p>
            <a:r>
              <a:rPr lang="en-CA" altLang="en-US"/>
              <a:t>Quaternary Structure</a:t>
            </a:r>
          </a:p>
        </p:txBody>
      </p:sp>
      <p:sp>
        <p:nvSpPr>
          <p:cNvPr id="15363" name="Content Placeholder 4"/>
          <p:cNvSpPr>
            <a:spLocks noGrp="1"/>
          </p:cNvSpPr>
          <p:nvPr>
            <p:ph idx="1"/>
          </p:nvPr>
        </p:nvSpPr>
        <p:spPr>
          <a:xfrm>
            <a:off x="457200" y="1719263"/>
            <a:ext cx="8229600" cy="3941762"/>
          </a:xfrm>
        </p:spPr>
        <p:txBody>
          <a:bodyPr/>
          <a:lstStyle/>
          <a:p>
            <a:r>
              <a:rPr lang="en-CA" altLang="en-US"/>
              <a:t>Less DNA required, less synthesis.</a:t>
            </a:r>
          </a:p>
          <a:p>
            <a:endParaRPr lang="en-CA" altLang="en-US"/>
          </a:p>
          <a:p>
            <a:r>
              <a:rPr lang="en-CA" altLang="en-US"/>
              <a:t>Errors in translation are less critical.</a:t>
            </a:r>
          </a:p>
          <a:p>
            <a:endParaRPr lang="en-CA" altLang="en-US"/>
          </a:p>
          <a:p>
            <a:r>
              <a:rPr lang="en-CA" altLang="en-US"/>
              <a:t>May be able to recruit different functions in different contexts.</a:t>
            </a:r>
          </a:p>
          <a:p>
            <a:pPr lvl="1"/>
            <a:r>
              <a:rPr lang="en-CA" altLang="en-US" sz="2400"/>
              <a:t>PDH complex and </a:t>
            </a:r>
            <a:r>
              <a:rPr lang="en-CA" altLang="en-US" sz="2400">
                <a:latin typeface="Symbol" panose="05050102010706020507" pitchFamily="18" charset="2"/>
              </a:rPr>
              <a:t>a</a:t>
            </a:r>
            <a:r>
              <a:rPr lang="en-CA" altLang="en-US" sz="2400"/>
              <a:t>-ketoglutarate dehydrogenase</a:t>
            </a:r>
          </a:p>
          <a:p>
            <a:endParaRPr lang="en-CA" altLang="en-US"/>
          </a:p>
          <a:p>
            <a:pPr lvl="1">
              <a:buFont typeface="Wingdings" panose="05000000000000000000" pitchFamily="2" charset="2"/>
              <a:buNone/>
            </a:pPr>
            <a:endParaRPr lang="en-CA" altLang="en-US"/>
          </a:p>
          <a:p>
            <a:pPr lvl="1">
              <a:buFont typeface="Wingdings" panose="05000000000000000000" pitchFamily="2" charset="2"/>
              <a:buNone/>
            </a:pPr>
            <a:endParaRPr lang="en-CA" altLang="en-US"/>
          </a:p>
        </p:txBody>
      </p:sp>
      <mc:AlternateContent xmlns:mc="http://schemas.openxmlformats.org/markup-compatibility/2006" xmlns:p14="http://schemas.microsoft.com/office/powerpoint/2010/main">
        <mc:Choice Requires="p14">
          <p:contentPart p14:bwMode="auto" r:id="rId2">
            <p14:nvContentPartPr>
              <p14:cNvPr id="2" name="Ink 1">
                <a:extLst>
                  <a:ext uri="{FF2B5EF4-FFF2-40B4-BE49-F238E27FC236}">
                    <a16:creationId xmlns:a16="http://schemas.microsoft.com/office/drawing/2014/main" id="{E566378F-7461-4825-AE49-5855113D1704}"/>
                  </a:ext>
                </a:extLst>
              </p14:cNvPr>
              <p14:cNvContentPartPr/>
              <p14:nvPr/>
            </p14:nvContentPartPr>
            <p14:xfrm>
              <a:off x="7319520" y="0"/>
              <a:ext cx="904680" cy="324360"/>
            </p14:xfrm>
          </p:contentPart>
        </mc:Choice>
        <mc:Fallback xmlns="">
          <p:pic>
            <p:nvPicPr>
              <p:cNvPr id="2" name="Ink 1">
                <a:extLst>
                  <a:ext uri="{FF2B5EF4-FFF2-40B4-BE49-F238E27FC236}">
                    <a16:creationId xmlns:a16="http://schemas.microsoft.com/office/drawing/2014/main" id="{E566378F-7461-4825-AE49-5855113D1704}"/>
                  </a:ext>
                </a:extLst>
              </p:cNvPr>
              <p:cNvPicPr/>
              <p:nvPr/>
            </p:nvPicPr>
            <p:blipFill>
              <a:blip r:embed="rId3"/>
              <a:stretch>
                <a:fillRect/>
              </a:stretch>
            </p:blipFill>
            <p:spPr>
              <a:xfrm>
                <a:off x="7310160" y="-9360"/>
                <a:ext cx="923400" cy="343080"/>
              </a:xfrm>
              <a:prstGeom prst="rect">
                <a:avLst/>
              </a:prstGeom>
            </p:spPr>
          </p:pic>
        </mc:Fallback>
      </mc:AlternateContent>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r>
              <a:rPr lang="en-US" altLang="en-US"/>
              <a:t>Symmetries</a:t>
            </a:r>
          </a:p>
        </p:txBody>
      </p:sp>
      <p:sp>
        <p:nvSpPr>
          <p:cNvPr id="16387" name="Rectangle 3"/>
          <p:cNvSpPr>
            <a:spLocks noGrp="1" noChangeArrowheads="1"/>
          </p:cNvSpPr>
          <p:nvPr>
            <p:ph type="body" idx="1"/>
          </p:nvPr>
        </p:nvSpPr>
        <p:spPr/>
        <p:txBody>
          <a:bodyPr/>
          <a:lstStyle/>
          <a:p>
            <a:r>
              <a:rPr lang="en-US" altLang="en-US"/>
              <a:t>Cyclic (C)</a:t>
            </a:r>
          </a:p>
          <a:p>
            <a:pPr lvl="1"/>
            <a:r>
              <a:rPr lang="en-US" altLang="en-US" sz="2400"/>
              <a:t>C</a:t>
            </a:r>
            <a:r>
              <a:rPr lang="en-US" altLang="en-US" sz="2400" baseline="-25000"/>
              <a:t>N</a:t>
            </a:r>
            <a:r>
              <a:rPr lang="en-US" altLang="en-US" sz="2400"/>
              <a:t> is N protomers arranged around 1 rotation axis.</a:t>
            </a:r>
          </a:p>
          <a:p>
            <a:pPr lvl="1"/>
            <a:endParaRPr lang="en-US" altLang="en-US" sz="24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4"/>
          <p:cNvSpPr>
            <a:spLocks noGrp="1" noChangeArrowheads="1"/>
          </p:cNvSpPr>
          <p:nvPr>
            <p:ph type="title"/>
          </p:nvPr>
        </p:nvSpPr>
        <p:spPr>
          <a:xfrm>
            <a:off x="468313" y="476250"/>
            <a:ext cx="7543800" cy="1003300"/>
          </a:xfrm>
        </p:spPr>
        <p:txBody>
          <a:bodyPr/>
          <a:lstStyle/>
          <a:p>
            <a:pPr eaLnBrk="1" hangingPunct="1"/>
            <a:r>
              <a:rPr lang="en-US" altLang="en-US"/>
              <a:t>Rotational Symmetry-Cyclic</a:t>
            </a:r>
          </a:p>
        </p:txBody>
      </p:sp>
      <p:sp>
        <p:nvSpPr>
          <p:cNvPr id="17411" name="Text Box 6"/>
          <p:cNvSpPr txBox="1">
            <a:spLocks noChangeArrowheads="1"/>
          </p:cNvSpPr>
          <p:nvPr/>
        </p:nvSpPr>
        <p:spPr bwMode="auto">
          <a:xfrm>
            <a:off x="900113" y="5732463"/>
            <a:ext cx="6913562" cy="581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600"/>
              <a:t>In cyclic symmetry, subunits are related by rotation about  a single n-fold axis, where n is the number of subunits (Cn). </a:t>
            </a:r>
          </a:p>
        </p:txBody>
      </p:sp>
      <p:pic>
        <p:nvPicPr>
          <p:cNvPr id="17412"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1913" y="2349500"/>
            <a:ext cx="6091237" cy="2468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413" name="TextBox 7"/>
          <p:cNvSpPr txBox="1">
            <a:spLocks noChangeArrowheads="1"/>
          </p:cNvSpPr>
          <p:nvPr/>
        </p:nvSpPr>
        <p:spPr bwMode="auto">
          <a:xfrm>
            <a:off x="1474788" y="5084763"/>
            <a:ext cx="2160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1800"/>
              <a:t>Twofold symmetry</a:t>
            </a:r>
            <a:endParaRPr lang="en-CA" altLang="en-US" sz="1800"/>
          </a:p>
        </p:txBody>
      </p:sp>
      <p:sp>
        <p:nvSpPr>
          <p:cNvPr id="17414" name="TextBox 8"/>
          <p:cNvSpPr txBox="1">
            <a:spLocks noChangeArrowheads="1"/>
          </p:cNvSpPr>
          <p:nvPr/>
        </p:nvSpPr>
        <p:spPr bwMode="auto">
          <a:xfrm>
            <a:off x="5148263" y="5075238"/>
            <a:ext cx="23050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US" altLang="en-US" sz="1800"/>
              <a:t>Threefold symmetry</a:t>
            </a:r>
            <a:endParaRPr lang="en-CA" altLang="en-US" sz="1800"/>
          </a:p>
        </p:txBody>
      </p:sp>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A72365C8-03BE-4B43-88E8-6E638460D51F}"/>
                  </a:ext>
                </a:extLst>
              </p14:cNvPr>
              <p14:cNvContentPartPr/>
              <p14:nvPr/>
            </p14:nvContentPartPr>
            <p14:xfrm>
              <a:off x="2133000" y="2887200"/>
              <a:ext cx="4559040" cy="428760"/>
            </p14:xfrm>
          </p:contentPart>
        </mc:Choice>
        <mc:Fallback xmlns="">
          <p:pic>
            <p:nvPicPr>
              <p:cNvPr id="2" name="Ink 1">
                <a:extLst>
                  <a:ext uri="{FF2B5EF4-FFF2-40B4-BE49-F238E27FC236}">
                    <a16:creationId xmlns:a16="http://schemas.microsoft.com/office/drawing/2014/main" id="{A72365C8-03BE-4B43-88E8-6E638460D51F}"/>
                  </a:ext>
                </a:extLst>
              </p:cNvPr>
              <p:cNvPicPr/>
              <p:nvPr/>
            </p:nvPicPr>
            <p:blipFill>
              <a:blip r:embed="rId4"/>
              <a:stretch>
                <a:fillRect/>
              </a:stretch>
            </p:blipFill>
            <p:spPr>
              <a:xfrm>
                <a:off x="2123640" y="2877840"/>
                <a:ext cx="4577760" cy="447480"/>
              </a:xfrm>
              <a:prstGeom prst="rect">
                <a:avLst/>
              </a:prstGeom>
            </p:spPr>
          </p:pic>
        </mc:Fallback>
      </mc:AlternateContent>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r>
              <a:rPr lang="en-CA" altLang="en-US" sz="2400"/>
              <a:t>The following structure has cyclic symmetry. What is the notation for its symmetry?</a:t>
            </a:r>
          </a:p>
        </p:txBody>
      </p:sp>
      <p:sp>
        <p:nvSpPr>
          <p:cNvPr id="18435" name="Content Placeholder 2"/>
          <p:cNvSpPr>
            <a:spLocks noGrp="1"/>
          </p:cNvSpPr>
          <p:nvPr>
            <p:ph idx="1"/>
          </p:nvPr>
        </p:nvSpPr>
        <p:spPr>
          <a:xfrm>
            <a:off x="1258888" y="2349500"/>
            <a:ext cx="7427912" cy="3781425"/>
          </a:xfrm>
        </p:spPr>
        <p:txBody>
          <a:bodyPr/>
          <a:lstStyle/>
          <a:p>
            <a:pPr marL="514350" indent="-514350">
              <a:buFont typeface="Arial" panose="020B0604020202020204" pitchFamily="34" charset="0"/>
              <a:buAutoNum type="alphaUcPeriod"/>
            </a:pPr>
            <a:r>
              <a:rPr lang="en-CA" altLang="en-US"/>
              <a:t>C</a:t>
            </a:r>
            <a:r>
              <a:rPr lang="en-CA" altLang="en-US" baseline="-25000"/>
              <a:t>6</a:t>
            </a:r>
          </a:p>
          <a:p>
            <a:pPr marL="514350" indent="-514350">
              <a:buFont typeface="Arial" panose="020B0604020202020204" pitchFamily="34" charset="0"/>
              <a:buAutoNum type="alphaUcPeriod"/>
            </a:pPr>
            <a:r>
              <a:rPr lang="en-CA" altLang="en-US"/>
              <a:t>C</a:t>
            </a:r>
            <a:r>
              <a:rPr lang="en-CA" altLang="en-US" baseline="-25000"/>
              <a:t>9</a:t>
            </a:r>
          </a:p>
          <a:p>
            <a:pPr marL="514350" indent="-514350">
              <a:buFont typeface="Arial" panose="020B0604020202020204" pitchFamily="34" charset="0"/>
              <a:buAutoNum type="alphaUcPeriod"/>
            </a:pPr>
            <a:r>
              <a:rPr lang="en-CA" altLang="en-US"/>
              <a:t>C</a:t>
            </a:r>
            <a:r>
              <a:rPr lang="en-CA" altLang="en-US" baseline="-25000"/>
              <a:t>10</a:t>
            </a:r>
          </a:p>
          <a:p>
            <a:pPr marL="514350" indent="-514350">
              <a:buFont typeface="Arial" panose="020B0604020202020204" pitchFamily="34" charset="0"/>
              <a:buAutoNum type="alphaUcPeriod"/>
            </a:pPr>
            <a:r>
              <a:rPr lang="en-CA" altLang="en-US"/>
              <a:t>C</a:t>
            </a:r>
            <a:r>
              <a:rPr lang="en-CA" altLang="en-US" baseline="-25000"/>
              <a:t>11</a:t>
            </a:r>
          </a:p>
          <a:p>
            <a:pPr marL="514350" indent="-514350">
              <a:buFont typeface="Arial" panose="020B0604020202020204" pitchFamily="34" charset="0"/>
              <a:buAutoNum type="alphaUcPeriod"/>
            </a:pPr>
            <a:r>
              <a:rPr lang="en-CA" altLang="en-US"/>
              <a:t>C</a:t>
            </a:r>
            <a:r>
              <a:rPr lang="en-CA" altLang="en-US" baseline="-25000"/>
              <a:t>12</a:t>
            </a:r>
          </a:p>
        </p:txBody>
      </p:sp>
      <p:pic>
        <p:nvPicPr>
          <p:cNvPr id="18436" name="Picture 2" descr="http://www.cryst.bbk.ac.uk/PPS2/course/section11/trap_schematic.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13275" y="1719263"/>
            <a:ext cx="4073525" cy="404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7" name="TextBox 3"/>
          <p:cNvSpPr txBox="1">
            <a:spLocks noChangeArrowheads="1"/>
          </p:cNvSpPr>
          <p:nvPr/>
        </p:nvSpPr>
        <p:spPr bwMode="auto">
          <a:xfrm>
            <a:off x="3851275" y="6248400"/>
            <a:ext cx="50546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CA" altLang="en-US">
                <a:hlinkClick r:id="rId3"/>
              </a:rPr>
              <a:t>TRAP Trp attenuation protein of </a:t>
            </a:r>
            <a:r>
              <a:rPr lang="en-CA" altLang="en-US" i="1">
                <a:hlinkClick r:id="rId3"/>
              </a:rPr>
              <a:t>Bacillus subtilis</a:t>
            </a:r>
            <a:endParaRPr lang="en-CA" altLang="en-US"/>
          </a:p>
        </p:txBody>
      </p:sp>
      <mc:AlternateContent xmlns:mc="http://schemas.openxmlformats.org/markup-compatibility/2006" xmlns:p14="http://schemas.microsoft.com/office/powerpoint/2010/main">
        <mc:Choice Requires="p14">
          <p:contentPart p14:bwMode="auto" r:id="rId4">
            <p14:nvContentPartPr>
              <p14:cNvPr id="2" name="Ink 1">
                <a:extLst>
                  <a:ext uri="{FF2B5EF4-FFF2-40B4-BE49-F238E27FC236}">
                    <a16:creationId xmlns:a16="http://schemas.microsoft.com/office/drawing/2014/main" id="{59E240F1-8A84-4448-8E61-1F88EF38CB3D}"/>
                  </a:ext>
                </a:extLst>
              </p14:cNvPr>
              <p14:cNvContentPartPr/>
              <p14:nvPr/>
            </p14:nvContentPartPr>
            <p14:xfrm>
              <a:off x="1249200" y="1485000"/>
              <a:ext cx="6219720" cy="3007440"/>
            </p14:xfrm>
          </p:contentPart>
        </mc:Choice>
        <mc:Fallback xmlns="">
          <p:pic>
            <p:nvPicPr>
              <p:cNvPr id="2" name="Ink 1">
                <a:extLst>
                  <a:ext uri="{FF2B5EF4-FFF2-40B4-BE49-F238E27FC236}">
                    <a16:creationId xmlns:a16="http://schemas.microsoft.com/office/drawing/2014/main" id="{59E240F1-8A84-4448-8E61-1F88EF38CB3D}"/>
                  </a:ext>
                </a:extLst>
              </p:cNvPr>
              <p:cNvPicPr/>
              <p:nvPr/>
            </p:nvPicPr>
            <p:blipFill>
              <a:blip r:embed="rId5"/>
              <a:stretch>
                <a:fillRect/>
              </a:stretch>
            </p:blipFill>
            <p:spPr>
              <a:xfrm>
                <a:off x="1239840" y="1475640"/>
                <a:ext cx="6238440" cy="3026160"/>
              </a:xfrm>
              <a:prstGeom prst="rect">
                <a:avLst/>
              </a:prstGeom>
            </p:spPr>
          </p:pic>
        </mc:Fallback>
      </mc:AlternateContent>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p:txBody>
          <a:bodyPr/>
          <a:lstStyle/>
          <a:p>
            <a:r>
              <a:rPr lang="en-US" altLang="en-US"/>
              <a:t>Symmetries</a:t>
            </a:r>
          </a:p>
        </p:txBody>
      </p:sp>
      <p:sp>
        <p:nvSpPr>
          <p:cNvPr id="45059" name="Rectangle 3"/>
          <p:cNvSpPr>
            <a:spLocks noGrp="1" noChangeArrowheads="1"/>
          </p:cNvSpPr>
          <p:nvPr>
            <p:ph type="body" idx="1"/>
          </p:nvPr>
        </p:nvSpPr>
        <p:spPr/>
        <p:txBody>
          <a:bodyPr/>
          <a:lstStyle/>
          <a:p>
            <a:pPr>
              <a:defRPr/>
            </a:pPr>
            <a:r>
              <a:rPr lang="en-US" dirty="0">
                <a:solidFill>
                  <a:schemeClr val="bg1">
                    <a:lumMod val="65000"/>
                  </a:schemeClr>
                </a:solidFill>
              </a:rPr>
              <a:t>Cyclic (C)</a:t>
            </a:r>
          </a:p>
          <a:p>
            <a:pPr lvl="1">
              <a:defRPr/>
            </a:pPr>
            <a:r>
              <a:rPr lang="en-US" sz="2400" dirty="0">
                <a:solidFill>
                  <a:schemeClr val="bg1">
                    <a:lumMod val="65000"/>
                  </a:schemeClr>
                </a:solidFill>
              </a:rPr>
              <a:t>C</a:t>
            </a:r>
            <a:r>
              <a:rPr lang="en-US" sz="2400" baseline="-25000" dirty="0">
                <a:solidFill>
                  <a:schemeClr val="bg1">
                    <a:lumMod val="65000"/>
                  </a:schemeClr>
                </a:solidFill>
              </a:rPr>
              <a:t>N</a:t>
            </a:r>
            <a:r>
              <a:rPr lang="en-US" sz="2400" dirty="0">
                <a:solidFill>
                  <a:schemeClr val="bg1">
                    <a:lumMod val="65000"/>
                  </a:schemeClr>
                </a:solidFill>
              </a:rPr>
              <a:t> is N </a:t>
            </a:r>
            <a:r>
              <a:rPr lang="en-US" sz="2400" dirty="0" err="1">
                <a:solidFill>
                  <a:schemeClr val="bg1">
                    <a:lumMod val="65000"/>
                  </a:schemeClr>
                </a:solidFill>
              </a:rPr>
              <a:t>protomers</a:t>
            </a:r>
            <a:r>
              <a:rPr lang="en-US" sz="2400" dirty="0">
                <a:solidFill>
                  <a:schemeClr val="bg1">
                    <a:lumMod val="65000"/>
                  </a:schemeClr>
                </a:solidFill>
              </a:rPr>
              <a:t> arranged around 1 rotation axis.</a:t>
            </a:r>
          </a:p>
          <a:p>
            <a:pPr lvl="1">
              <a:defRPr/>
            </a:pPr>
            <a:endParaRPr lang="en-US" sz="2400" dirty="0"/>
          </a:p>
          <a:p>
            <a:pPr>
              <a:defRPr/>
            </a:pPr>
            <a:r>
              <a:rPr lang="en-US" dirty="0"/>
              <a:t>Dihedral (D) </a:t>
            </a:r>
          </a:p>
          <a:p>
            <a:pPr lvl="1">
              <a:defRPr/>
            </a:pPr>
            <a:r>
              <a:rPr lang="en-US" sz="2400" dirty="0"/>
              <a:t>D</a:t>
            </a:r>
            <a:r>
              <a:rPr lang="en-US" sz="2400" baseline="-25000" dirty="0"/>
              <a:t>N</a:t>
            </a:r>
            <a:r>
              <a:rPr lang="en-US" sz="2400" dirty="0"/>
              <a:t> is 2N </a:t>
            </a:r>
            <a:r>
              <a:rPr lang="en-US" sz="2400" dirty="0" err="1"/>
              <a:t>protomers</a:t>
            </a:r>
            <a:r>
              <a:rPr lang="en-US" sz="2400" dirty="0"/>
              <a:t> arranged around 2 axes (2x C</a:t>
            </a:r>
            <a:r>
              <a:rPr lang="en-US" sz="2400" baseline="-25000" dirty="0"/>
              <a:t>N</a:t>
            </a:r>
            <a:r>
              <a:rPr lang="en-US" sz="2400" dirty="0"/>
              <a:t>).</a:t>
            </a:r>
          </a:p>
          <a:p>
            <a:pPr lvl="1">
              <a:defRPr/>
            </a:pPr>
            <a:r>
              <a:rPr lang="en-US" sz="2400" dirty="0"/>
              <a:t>1 axis is N-fold, the second is a twofold axis.</a:t>
            </a:r>
          </a:p>
          <a:p>
            <a:pPr lvl="1">
              <a:defRPr/>
            </a:pPr>
            <a:endParaRPr lang="en-US" sz="24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6"/>
          <p:cNvSpPr>
            <a:spLocks noGrp="1" noChangeArrowheads="1"/>
          </p:cNvSpPr>
          <p:nvPr>
            <p:ph type="title"/>
          </p:nvPr>
        </p:nvSpPr>
        <p:spPr>
          <a:noFill/>
        </p:spPr>
        <p:txBody>
          <a:bodyPr/>
          <a:lstStyle/>
          <a:p>
            <a:pPr eaLnBrk="1" hangingPunct="1"/>
            <a:r>
              <a:rPr lang="en-US" altLang="en-US"/>
              <a:t>Rotational Symmetry-Dihedral</a:t>
            </a:r>
          </a:p>
        </p:txBody>
      </p:sp>
      <p:sp>
        <p:nvSpPr>
          <p:cNvPr id="20483" name="Text Box 7"/>
          <p:cNvSpPr txBox="1">
            <a:spLocks noChangeArrowheads="1"/>
          </p:cNvSpPr>
          <p:nvPr/>
        </p:nvSpPr>
        <p:spPr bwMode="auto">
          <a:xfrm>
            <a:off x="611188" y="5805488"/>
            <a:ext cx="7632700" cy="825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600"/>
              <a:t>Dihedral symmetry is a somewhat more complicated rotational symmetry. Subunits are related by rotation about a two-fold axis which intersects with an n-fold axis at right angles. </a:t>
            </a:r>
          </a:p>
        </p:txBody>
      </p:sp>
      <p:pic>
        <p:nvPicPr>
          <p:cNvPr id="20484"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1773238"/>
            <a:ext cx="7473950" cy="3871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F39BAE50-90B5-4D11-B097-E6DDBFFB9B41}"/>
                  </a:ext>
                </a:extLst>
              </p14:cNvPr>
              <p14:cNvContentPartPr/>
              <p14:nvPr/>
            </p14:nvContentPartPr>
            <p14:xfrm>
              <a:off x="927720" y="1598400"/>
              <a:ext cx="5770440" cy="4061880"/>
            </p14:xfrm>
          </p:contentPart>
        </mc:Choice>
        <mc:Fallback xmlns="">
          <p:pic>
            <p:nvPicPr>
              <p:cNvPr id="2" name="Ink 1">
                <a:extLst>
                  <a:ext uri="{FF2B5EF4-FFF2-40B4-BE49-F238E27FC236}">
                    <a16:creationId xmlns:a16="http://schemas.microsoft.com/office/drawing/2014/main" id="{F39BAE50-90B5-4D11-B097-E6DDBFFB9B41}"/>
                  </a:ext>
                </a:extLst>
              </p:cNvPr>
              <p:cNvPicPr/>
              <p:nvPr/>
            </p:nvPicPr>
            <p:blipFill>
              <a:blip r:embed="rId4"/>
              <a:stretch>
                <a:fillRect/>
              </a:stretch>
            </p:blipFill>
            <p:spPr>
              <a:xfrm>
                <a:off x="918360" y="1589040"/>
                <a:ext cx="5789160" cy="4080600"/>
              </a:xfrm>
              <a:prstGeom prst="rect">
                <a:avLst/>
              </a:prstGeom>
            </p:spPr>
          </p:pic>
        </mc:Fallback>
      </mc:AlternateContent>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r>
              <a:rPr lang="en-CA" altLang="en-US"/>
              <a:t>Dihedral symmetry</a:t>
            </a:r>
          </a:p>
        </p:txBody>
      </p:sp>
      <p:pic>
        <p:nvPicPr>
          <p:cNvPr id="21507" name="Picture 2" descr="http://www.cryst.bbk.ac.uk/PPS2/course/section11/s_D3.gif"/>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t="15608"/>
          <a:stretch>
            <a:fillRect/>
          </a:stretch>
        </p:blipFill>
        <p:spPr>
          <a:xfrm>
            <a:off x="971550" y="1989138"/>
            <a:ext cx="4613275" cy="3503612"/>
          </a:xfrm>
          <a:noFill/>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1A904C67-CF35-4FE8-AF93-4B9BF3EA77A6}"/>
                  </a:ext>
                </a:extLst>
              </p14:cNvPr>
              <p14:cNvContentPartPr/>
              <p14:nvPr/>
            </p14:nvContentPartPr>
            <p14:xfrm>
              <a:off x="2974320" y="1654560"/>
              <a:ext cx="3539520" cy="2750040"/>
            </p14:xfrm>
          </p:contentPart>
        </mc:Choice>
        <mc:Fallback xmlns="">
          <p:pic>
            <p:nvPicPr>
              <p:cNvPr id="2" name="Ink 1">
                <a:extLst>
                  <a:ext uri="{FF2B5EF4-FFF2-40B4-BE49-F238E27FC236}">
                    <a16:creationId xmlns:a16="http://schemas.microsoft.com/office/drawing/2014/main" id="{1A904C67-CF35-4FE8-AF93-4B9BF3EA77A6}"/>
                  </a:ext>
                </a:extLst>
              </p:cNvPr>
              <p:cNvPicPr/>
              <p:nvPr/>
            </p:nvPicPr>
            <p:blipFill>
              <a:blip r:embed="rId4"/>
              <a:stretch>
                <a:fillRect/>
              </a:stretch>
            </p:blipFill>
            <p:spPr>
              <a:xfrm>
                <a:off x="2964960" y="1645200"/>
                <a:ext cx="3558240" cy="2768760"/>
              </a:xfrm>
              <a:prstGeom prst="rect">
                <a:avLst/>
              </a:prstGeom>
            </p:spPr>
          </p:pic>
        </mc:Fallback>
      </mc:AlternateContent>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1300" y="765175"/>
            <a:ext cx="8002588" cy="2159000"/>
          </a:xfrm>
        </p:spPr>
        <p:txBody>
          <a:bodyPr/>
          <a:lstStyle/>
          <a:p>
            <a:pPr marL="287338">
              <a:defRPr/>
            </a:pPr>
            <a:r>
              <a:rPr lang="en-CA" altLang="en-US" sz="2800" b="0" dirty="0">
                <a:solidFill>
                  <a:srgbClr val="000000"/>
                </a:solidFill>
                <a:ea typeface="+mn-ea"/>
                <a:cs typeface="+mn-cs"/>
              </a:rPr>
              <a:t>DNA often contains symmetrical “palindrome” sequences (the sequence is the same in either direction). What symmetry would you expect for a protein that binds to a palindrome?  </a:t>
            </a:r>
            <a:endParaRPr lang="en-CA" dirty="0"/>
          </a:p>
        </p:txBody>
      </p:sp>
      <p:sp>
        <p:nvSpPr>
          <p:cNvPr id="22531" name="Content Placeholder 2"/>
          <p:cNvSpPr>
            <a:spLocks noGrp="1"/>
          </p:cNvSpPr>
          <p:nvPr>
            <p:ph idx="1"/>
          </p:nvPr>
        </p:nvSpPr>
        <p:spPr>
          <a:xfrm>
            <a:off x="457200" y="3248025"/>
            <a:ext cx="8229600" cy="3060700"/>
          </a:xfrm>
        </p:spPr>
        <p:txBody>
          <a:bodyPr/>
          <a:lstStyle/>
          <a:p>
            <a:pPr marL="801688" indent="-514350">
              <a:lnSpc>
                <a:spcPct val="150000"/>
              </a:lnSpc>
              <a:spcBef>
                <a:spcPct val="0"/>
              </a:spcBef>
              <a:buFont typeface="Arial" panose="020B0604020202020204" pitchFamily="34" charset="0"/>
              <a:buAutoNum type="alphaUcPeriod"/>
            </a:pPr>
            <a:r>
              <a:rPr lang="en-CA" altLang="en-US" sz="2800"/>
              <a:t>C</a:t>
            </a:r>
            <a:r>
              <a:rPr lang="en-CA" altLang="en-US" sz="2800" baseline="-25000"/>
              <a:t>2</a:t>
            </a:r>
          </a:p>
          <a:p>
            <a:pPr marL="801688" indent="-514350">
              <a:lnSpc>
                <a:spcPct val="150000"/>
              </a:lnSpc>
              <a:spcBef>
                <a:spcPct val="0"/>
              </a:spcBef>
              <a:buFont typeface="Arial" panose="020B0604020202020204" pitchFamily="34" charset="0"/>
              <a:buAutoNum type="alphaUcPeriod"/>
            </a:pPr>
            <a:r>
              <a:rPr lang="en-CA" altLang="en-US" sz="2800"/>
              <a:t>C</a:t>
            </a:r>
            <a:r>
              <a:rPr lang="en-CA" altLang="en-US" sz="2800" baseline="-25000"/>
              <a:t>4</a:t>
            </a:r>
          </a:p>
          <a:p>
            <a:pPr marL="801688" indent="-514350">
              <a:lnSpc>
                <a:spcPct val="150000"/>
              </a:lnSpc>
              <a:spcBef>
                <a:spcPct val="0"/>
              </a:spcBef>
              <a:buFont typeface="Arial" panose="020B0604020202020204" pitchFamily="34" charset="0"/>
              <a:buAutoNum type="alphaUcPeriod"/>
            </a:pPr>
            <a:r>
              <a:rPr lang="en-CA" altLang="en-US" sz="2800"/>
              <a:t>D</a:t>
            </a:r>
            <a:r>
              <a:rPr lang="en-CA" altLang="en-US" sz="2800" baseline="-25000"/>
              <a:t>2</a:t>
            </a:r>
          </a:p>
          <a:p>
            <a:pPr marL="801688" indent="-514350">
              <a:lnSpc>
                <a:spcPct val="150000"/>
              </a:lnSpc>
              <a:spcBef>
                <a:spcPct val="0"/>
              </a:spcBef>
              <a:buFont typeface="Arial" panose="020B0604020202020204" pitchFamily="34" charset="0"/>
              <a:buAutoNum type="alphaUcPeriod"/>
            </a:pPr>
            <a:r>
              <a:rPr lang="en-CA" altLang="en-US" sz="2800"/>
              <a:t>D</a:t>
            </a:r>
            <a:r>
              <a:rPr lang="en-CA" altLang="en-US" sz="2800" baseline="-25000"/>
              <a:t>4</a:t>
            </a:r>
            <a:r>
              <a:rPr lang="en-CA" altLang="en-US" sz="2800"/>
              <a:t> </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l="16840" t="17128" r="21735" b="53932"/>
          <a:stretch>
            <a:fillRect/>
          </a:stretch>
        </p:blipFill>
        <p:spPr bwMode="auto">
          <a:xfrm>
            <a:off x="2528888" y="3141663"/>
            <a:ext cx="3743325" cy="28225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3">
            <p14:nvContentPartPr>
              <p14:cNvPr id="4" name="Ink 3">
                <a:extLst>
                  <a:ext uri="{FF2B5EF4-FFF2-40B4-BE49-F238E27FC236}">
                    <a16:creationId xmlns:a16="http://schemas.microsoft.com/office/drawing/2014/main" id="{19F42397-AC5B-499F-9ACD-FB1AF1CBE166}"/>
                  </a:ext>
                </a:extLst>
              </p14:cNvPr>
              <p14:cNvContentPartPr/>
              <p14:nvPr/>
            </p14:nvContentPartPr>
            <p14:xfrm>
              <a:off x="750600" y="3488040"/>
              <a:ext cx="364680" cy="413640"/>
            </p14:xfrm>
          </p:contentPart>
        </mc:Choice>
        <mc:Fallback xmlns="">
          <p:pic>
            <p:nvPicPr>
              <p:cNvPr id="4" name="Ink 3">
                <a:extLst>
                  <a:ext uri="{FF2B5EF4-FFF2-40B4-BE49-F238E27FC236}">
                    <a16:creationId xmlns:a16="http://schemas.microsoft.com/office/drawing/2014/main" id="{19F42397-AC5B-499F-9ACD-FB1AF1CBE166}"/>
                  </a:ext>
                </a:extLst>
              </p:cNvPr>
              <p:cNvPicPr/>
              <p:nvPr/>
            </p:nvPicPr>
            <p:blipFill>
              <a:blip r:embed="rId4"/>
              <a:stretch>
                <a:fillRect/>
              </a:stretch>
            </p:blipFill>
            <p:spPr>
              <a:xfrm>
                <a:off x="741240" y="3478680"/>
                <a:ext cx="383400" cy="43236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withEffect">
                                  <p:stCondLst>
                                    <p:cond delay="1000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US" altLang="en-US"/>
              <a:t>Symmetries</a:t>
            </a:r>
          </a:p>
        </p:txBody>
      </p:sp>
      <p:sp>
        <p:nvSpPr>
          <p:cNvPr id="45059" name="Rectangle 3"/>
          <p:cNvSpPr>
            <a:spLocks noGrp="1" noChangeArrowheads="1"/>
          </p:cNvSpPr>
          <p:nvPr>
            <p:ph type="body" idx="1"/>
          </p:nvPr>
        </p:nvSpPr>
        <p:spPr>
          <a:xfrm>
            <a:off x="457200" y="1412875"/>
            <a:ext cx="8229600" cy="5138738"/>
          </a:xfrm>
        </p:spPr>
        <p:txBody>
          <a:bodyPr/>
          <a:lstStyle/>
          <a:p>
            <a:pPr>
              <a:defRPr/>
            </a:pPr>
            <a:r>
              <a:rPr lang="en-US" dirty="0">
                <a:solidFill>
                  <a:schemeClr val="bg1">
                    <a:lumMod val="65000"/>
                  </a:schemeClr>
                </a:solidFill>
              </a:rPr>
              <a:t>Cyclic (C)</a:t>
            </a:r>
          </a:p>
          <a:p>
            <a:pPr lvl="1">
              <a:defRPr/>
            </a:pPr>
            <a:r>
              <a:rPr lang="en-US" sz="2400" dirty="0">
                <a:solidFill>
                  <a:schemeClr val="bg1">
                    <a:lumMod val="65000"/>
                  </a:schemeClr>
                </a:solidFill>
              </a:rPr>
              <a:t>C</a:t>
            </a:r>
            <a:r>
              <a:rPr lang="en-US" sz="2400" baseline="-25000" dirty="0">
                <a:solidFill>
                  <a:schemeClr val="bg1">
                    <a:lumMod val="65000"/>
                  </a:schemeClr>
                </a:solidFill>
              </a:rPr>
              <a:t>N</a:t>
            </a:r>
            <a:r>
              <a:rPr lang="en-US" sz="2400" dirty="0">
                <a:solidFill>
                  <a:schemeClr val="bg1">
                    <a:lumMod val="65000"/>
                  </a:schemeClr>
                </a:solidFill>
              </a:rPr>
              <a:t> is N </a:t>
            </a:r>
            <a:r>
              <a:rPr lang="en-US" sz="2400" dirty="0" err="1">
                <a:solidFill>
                  <a:schemeClr val="bg1">
                    <a:lumMod val="65000"/>
                  </a:schemeClr>
                </a:solidFill>
              </a:rPr>
              <a:t>protomers</a:t>
            </a:r>
            <a:r>
              <a:rPr lang="en-US" sz="2400" dirty="0">
                <a:solidFill>
                  <a:schemeClr val="bg1">
                    <a:lumMod val="65000"/>
                  </a:schemeClr>
                </a:solidFill>
              </a:rPr>
              <a:t> arranged around 1 rotation axis.</a:t>
            </a:r>
          </a:p>
          <a:p>
            <a:pPr lvl="1">
              <a:defRPr/>
            </a:pPr>
            <a:endParaRPr lang="en-US" sz="2400" dirty="0">
              <a:solidFill>
                <a:schemeClr val="bg1">
                  <a:lumMod val="65000"/>
                </a:schemeClr>
              </a:solidFill>
            </a:endParaRPr>
          </a:p>
          <a:p>
            <a:pPr>
              <a:defRPr/>
            </a:pPr>
            <a:r>
              <a:rPr lang="en-US" dirty="0">
                <a:solidFill>
                  <a:schemeClr val="bg1">
                    <a:lumMod val="65000"/>
                  </a:schemeClr>
                </a:solidFill>
              </a:rPr>
              <a:t>Dihedral (D) </a:t>
            </a:r>
          </a:p>
          <a:p>
            <a:pPr lvl="1">
              <a:defRPr/>
            </a:pPr>
            <a:r>
              <a:rPr lang="en-US" sz="2400" dirty="0">
                <a:solidFill>
                  <a:schemeClr val="bg1">
                    <a:lumMod val="65000"/>
                  </a:schemeClr>
                </a:solidFill>
              </a:rPr>
              <a:t>D</a:t>
            </a:r>
            <a:r>
              <a:rPr lang="en-US" sz="2400" baseline="-25000" dirty="0">
                <a:solidFill>
                  <a:schemeClr val="bg1">
                    <a:lumMod val="65000"/>
                  </a:schemeClr>
                </a:solidFill>
              </a:rPr>
              <a:t>N</a:t>
            </a:r>
            <a:r>
              <a:rPr lang="en-US" sz="2400" dirty="0">
                <a:solidFill>
                  <a:schemeClr val="bg1">
                    <a:lumMod val="65000"/>
                  </a:schemeClr>
                </a:solidFill>
              </a:rPr>
              <a:t> is 2N </a:t>
            </a:r>
            <a:r>
              <a:rPr lang="en-US" sz="2400" dirty="0" err="1">
                <a:solidFill>
                  <a:schemeClr val="bg1">
                    <a:lumMod val="65000"/>
                  </a:schemeClr>
                </a:solidFill>
              </a:rPr>
              <a:t>protomers</a:t>
            </a:r>
            <a:r>
              <a:rPr lang="en-US" sz="2400" dirty="0">
                <a:solidFill>
                  <a:schemeClr val="bg1">
                    <a:lumMod val="65000"/>
                  </a:schemeClr>
                </a:solidFill>
              </a:rPr>
              <a:t> arranged around 2 axes (2x C</a:t>
            </a:r>
            <a:r>
              <a:rPr lang="en-US" sz="2400" baseline="-25000" dirty="0">
                <a:solidFill>
                  <a:schemeClr val="bg1">
                    <a:lumMod val="65000"/>
                  </a:schemeClr>
                </a:solidFill>
              </a:rPr>
              <a:t>N</a:t>
            </a:r>
            <a:r>
              <a:rPr lang="en-US" sz="2400" dirty="0">
                <a:solidFill>
                  <a:schemeClr val="bg1">
                    <a:lumMod val="65000"/>
                  </a:schemeClr>
                </a:solidFill>
              </a:rPr>
              <a:t>).</a:t>
            </a:r>
          </a:p>
          <a:p>
            <a:pPr lvl="1">
              <a:defRPr/>
            </a:pPr>
            <a:r>
              <a:rPr lang="en-US" sz="2400" dirty="0">
                <a:solidFill>
                  <a:schemeClr val="bg1">
                    <a:lumMod val="65000"/>
                  </a:schemeClr>
                </a:solidFill>
              </a:rPr>
              <a:t>1 axis is N-fold, the second is a twofold axis.</a:t>
            </a:r>
          </a:p>
          <a:p>
            <a:pPr lvl="1">
              <a:defRPr/>
            </a:pPr>
            <a:endParaRPr lang="en-US" sz="2400" dirty="0"/>
          </a:p>
          <a:p>
            <a:pPr>
              <a:defRPr/>
            </a:pPr>
            <a:r>
              <a:rPr lang="en-CA" sz="2800" dirty="0"/>
              <a:t>Tetrahedral, Octahedral, </a:t>
            </a:r>
            <a:r>
              <a:rPr lang="en-CA" sz="2800" dirty="0" err="1"/>
              <a:t>Icosahedral</a:t>
            </a:r>
            <a:endParaRPr lang="en-CA" sz="2800" dirty="0"/>
          </a:p>
          <a:p>
            <a:pPr lvl="1">
              <a:defRPr/>
            </a:pPr>
            <a:r>
              <a:rPr lang="en-CA" sz="2400" dirty="0"/>
              <a:t>12, 24, and 60 </a:t>
            </a:r>
            <a:r>
              <a:rPr lang="en-CA" sz="2400" dirty="0" err="1"/>
              <a:t>protomers</a:t>
            </a:r>
            <a:r>
              <a:rPr lang="en-CA" sz="2400" dirty="0"/>
              <a:t> (respectively) arranged around multiple axes.</a:t>
            </a:r>
          </a:p>
          <a:p>
            <a:pPr lvl="1">
              <a:defRPr/>
            </a:pPr>
            <a:endParaRPr lang="en-US" sz="24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323850" y="549275"/>
            <a:ext cx="7543800" cy="714375"/>
          </a:xfrm>
        </p:spPr>
        <p:txBody>
          <a:bodyPr/>
          <a:lstStyle/>
          <a:p>
            <a:pPr eaLnBrk="1" hangingPunct="1"/>
            <a:r>
              <a:rPr lang="en-US" altLang="en-US" sz="3600"/>
              <a:t>Rotational Symmetry</a:t>
            </a:r>
          </a:p>
        </p:txBody>
      </p:sp>
      <p:pic>
        <p:nvPicPr>
          <p:cNvPr id="24579" name="Picture 2" descr="voet4_fig_06_34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2133600"/>
            <a:ext cx="8531225" cy="3913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40E1875E-C797-46C7-B121-A6E2DB75CB91}"/>
                  </a:ext>
                </a:extLst>
              </p14:cNvPr>
              <p14:cNvContentPartPr/>
              <p14:nvPr/>
            </p14:nvContentPartPr>
            <p14:xfrm>
              <a:off x="393840" y="1320120"/>
              <a:ext cx="8127360" cy="2849400"/>
            </p14:xfrm>
          </p:contentPart>
        </mc:Choice>
        <mc:Fallback xmlns="">
          <p:pic>
            <p:nvPicPr>
              <p:cNvPr id="2" name="Ink 1">
                <a:extLst>
                  <a:ext uri="{FF2B5EF4-FFF2-40B4-BE49-F238E27FC236}">
                    <a16:creationId xmlns:a16="http://schemas.microsoft.com/office/drawing/2014/main" id="{40E1875E-C797-46C7-B121-A6E2DB75CB91}"/>
                  </a:ext>
                </a:extLst>
              </p:cNvPr>
              <p:cNvPicPr/>
              <p:nvPr/>
            </p:nvPicPr>
            <p:blipFill>
              <a:blip r:embed="rId4"/>
              <a:stretch>
                <a:fillRect/>
              </a:stretch>
            </p:blipFill>
            <p:spPr>
              <a:xfrm>
                <a:off x="384480" y="1310760"/>
                <a:ext cx="8146080" cy="2868120"/>
              </a:xfrm>
              <a:prstGeom prst="rect">
                <a:avLst/>
              </a:prstGeom>
            </p:spPr>
          </p:pic>
        </mc:Fallback>
      </mc:AlternateContent>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3"/>
          <p:cNvSpPr>
            <a:spLocks noGrp="1"/>
          </p:cNvSpPr>
          <p:nvPr>
            <p:ph type="title"/>
          </p:nvPr>
        </p:nvSpPr>
        <p:spPr/>
        <p:txBody>
          <a:bodyPr/>
          <a:lstStyle/>
          <a:p>
            <a:r>
              <a:rPr lang="en-CA" altLang="en-US"/>
              <a:t>Other Symmetry Forms</a:t>
            </a:r>
          </a:p>
        </p:txBody>
      </p:sp>
      <p:sp>
        <p:nvSpPr>
          <p:cNvPr id="25603" name="Content Placeholder 4"/>
          <p:cNvSpPr>
            <a:spLocks noGrp="1"/>
          </p:cNvSpPr>
          <p:nvPr>
            <p:ph idx="1"/>
          </p:nvPr>
        </p:nvSpPr>
        <p:spPr>
          <a:xfrm>
            <a:off x="250825" y="2205038"/>
            <a:ext cx="4752975" cy="3384550"/>
          </a:xfrm>
        </p:spPr>
        <p:txBody>
          <a:bodyPr/>
          <a:lstStyle/>
          <a:p>
            <a:r>
              <a:rPr lang="en-CA" altLang="en-US"/>
              <a:t>Helical symmetry</a:t>
            </a:r>
          </a:p>
          <a:p>
            <a:pPr lvl="1"/>
            <a:r>
              <a:rPr lang="en-CA" altLang="en-US"/>
              <a:t>Protomers are related to each other by both a rotation </a:t>
            </a:r>
            <a:r>
              <a:rPr lang="en-CA" altLang="en-US" b="1" i="1"/>
              <a:t>and</a:t>
            </a:r>
            <a:r>
              <a:rPr lang="en-CA" altLang="en-US"/>
              <a:t> a translation.</a:t>
            </a:r>
          </a:p>
          <a:p>
            <a:pPr lvl="1"/>
            <a:r>
              <a:rPr lang="en-CA" altLang="en-US"/>
              <a:t>Tobacco Mosaic Virus has helical symmetry. </a:t>
            </a:r>
          </a:p>
        </p:txBody>
      </p:sp>
      <p:pic>
        <p:nvPicPr>
          <p:cNvPr id="25604" name="Picture 6" descr="http://cdn.rcsb.org/pdb101/motm/images/2tmv_composite.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825" y="1916113"/>
            <a:ext cx="3883025"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a:xfrm>
            <a:off x="179388" y="260350"/>
            <a:ext cx="7543800" cy="1295400"/>
          </a:xfrm>
        </p:spPr>
        <p:txBody>
          <a:bodyPr/>
          <a:lstStyle/>
          <a:p>
            <a:r>
              <a:rPr lang="en-CA" altLang="en-US"/>
              <a:t>What kind of symmetry can we describe for:</a:t>
            </a:r>
          </a:p>
        </p:txBody>
      </p:sp>
      <p:pic>
        <p:nvPicPr>
          <p:cNvPr id="26627" name="Picture 2" descr="http://t0.gstatic.com/images?q=tbn:ANd9GcTmavRcacmlvN8fqyZ-v8T9f7FASz-GIMDjoeZfu9kV3agYf0N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1550" y="2565400"/>
            <a:ext cx="2670175" cy="2681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28" name="AutoShape 6" descr="data:image/jpeg;base64,/9j/4AAQSkZJRgABAQAAAQABAAD/2wCEAAkGBhQSEBUSEhQUFBUUFBcVGBcYGBYZFxcVFRcVGBYdFhoYHCYeGBkjGRUYHy8gIygpLC4sFh4xNTMsNScrLCkBCQoKDgwOGg8PGi0kHyQvLSwtLCosKSwpLywsNCwsLSwsLCwsLC8sLCwsLCwsLCksLCkpLCwsLCwsLCwsLCwsLP/AABEIAMEBBgMBIgACEQEDEQH/xAAcAAABBQEBAQAAAAAAAAAAAAAAAwQFBgcCAQj/xABJEAACAQIDBQYEAgYHBQgDAAABAgMAEQQSIQUGMUFRBxMiYXGBMpGhsUJSFGJyksHRI0NjgqKy8DOTwtLxFhdTVHOD0+EIJET/xAAaAQACAwEBAAAAAAAAAAAAAAAAAgEDBAUG/8QALREAAwACAQMDAgUEAwAAAAAAAAECAxESBCExE0FRFCJhgZGh8AVCceEysdH/2gAMAwEAAhEDEQA/ANxooooAKKKKACiiigAooooAKKKY4zaAW4Da25C9vrQBAbW3/jilSIKSZZGjU2vqrZCSLiwzcOdcbs77NNjZMHKFzKCyOtxcKQCGFzY6g34aGqztzDImIDyG3cu88dxbOstzYdMso+Q8697P9nvHJ+mv8U4Kop4iIkNmPmxA9AKxzeR5NHo8/T9Jj6Tml3a7f5/0vP8A6arRVa272hYTBv3c7OHtfKI3OlyLg2yngedQUvbbghwjxDeiIPvJWl3K8s8+sdPwjQqKzGTt1g/Dhpj6tGPsTSJ7dk5YR/8Aer/yUvrR8jejfwapRWU/9+y/+Ub/AHo/+OpXd7tdjxUvdGFomKkqSwcEjloBY2ufapWWG9Jg8VpbaL1iMYqC5I/h71k2zt4WkkkxxmaJnnyR3uUCnN3auOGTKoB8zfQm9XTa2KMkUqq75njdVFrC7KQOeguazPYGzu/wsuDJEcudSqtcEMvIjjex6VR1Le0kdv8AosQ1kqn8L8m+/wCXybFsPb4nUhlySKbOnRv1TzUjUGpaqbuxs0x+JjmyRJGW/OyAi/za3yqw4fbUV+7eWMSDQqXUNxIByk31tWiG+K5HH6mYWWli7z/P2JGivAa9pzOFFFFABRRRQAUUUUAFFFFABRRRQAUUUUAFFFFABRXEsoVSzEKoFySQAAOJJPAVnW8/bFHHdMGomYad41xGP2Rxf6DzNLVqfI8w68GjPIACSQANSToAPOqptjtRwOHuO975h+GIZ/8AFcJ9axTbe8+JxZviJWccl4IPRB4fe16iSazV1D/tRqnpl/czUcb20yyuI8NAiZ2CBpGLnxGwOVcoHHqau5SRRZpxfrfj7cq+dlkIIINiCCCOII1BFWXd3fuWCYtOWmR7Zrm7KRzS+n93gfKox5u/3BkwdvtNZxGy4JSO9HflTcCxP+hpwOlSKxhGEsgAsLRpz/63PGoDDb3Yd486YiOwF9XVSPVWsR7iqpiu1dEmYpEZ8p8LM+UMRztlJtfgPtWh3E9zPxyV9vft+x520KO9w5Px5ZAfO3dn/MT86za9SO8e8suNm72a17WVVFlUXvYX1OvM1E5qw5KVU2jdjlzKTFc1F6SzV7mpBxS9WXcPb0OExLSzgle6ZRYZvEWQ+2gOtVcGugamXp7Ipclpm/bF3gXExCWIIFPUAsp5huNjUgZFveRmPoLe3X7VgOxtuzYV88LWvxB1Vh0Yc/uOVWfFdqEzx5ViRHItnBJt5qp4H1JrZOeddzHXT1v7TW4cdmN7COGIZjewFxwzHgKxTffaqYjGu6EMgCoDyOUakdRmJ1qCkxTtozs3PxMTr7muQaoyZea1ovxYeD3se4Las0JvFLJH+w7L/lNWTZ3ajj4rXlEoHKRVb6rZvrVQFdCqlTXhlzmX5RrGy+2xTYYjDkdWia/+F7W/eNXLZe/WCxAuk6AgXKv4GAAudGte3levnhRcgDidAOp8q0WLcrDw4MYgvI8xiQlGVcqtIUzWBFwy3I14fbRGW9P8Cr6fHVzPjbS/U0Mb54fMqsSpk+ANlDMOVlvcX87Gn+A23FM7Ro3jTVkOjWPAjqPMVlOMwNsc+Lm0ihCd2D+Ngi2C+QJuTSG6O0ZZtpjELfKobMdbESLZV+djb9X0vE56dKWvc6fUf0vBGF5ZrxO/w38fp+/6G2UUlBPm9QBceouKVraebCiiigAooooAKKKKACm+Px6QxNLKwVEBZieQH3PlzpxWadreLklkw2AiIvKc5BIUE3yxgk6WuGPqFpLritjxPKtFN3w34m2jKI0zLCWCxxDi5Jspe3xMTaw4Dl1LLdHY6yz2lGi5s17aZeP28+NaZudu4cJhgkiYd5M5fOMrEXC2GY2OljwqobM2aUxOOiBVD/SqhOigPquvMZWGtYcsV2qvc9B/SrjlcpeF2f7bIraWxYsSry4FGBRwjRaa5tFaPXmfw+ennVZoWVirAqwNiCCCD0IOoNapsPZASELFcxI4Ly8O9lHAJ+qpH0tzpXtP3YEmFXFAf0sQ8fVorjj5rckHpcdLTONuORV11Ysefhj8f9f5/nYyE1ya7Irkiqig4NcmuyK8IoIEzXJpQiuctAHFeiuste5aAPBXYrwCugKAPRXoryugKCToV0K5ArsCgD0V2K8RCTYak09n2PNGud4pFX8xU2+fCgbi9b0T/Zs8oxtoQLmNs1xwQZTdehzZfnWobTwM00LxmwzqRchRry+oFYvsHbsmElMsQUsUKeK9rEg8iOgq/bp73rif6OdrTX01sHH6vmOnlfXW2rDU8eLMeVXNrJPto7O5Us5X9NnVI10yRnMzWtbxEWXhyufSrVsvYscYXu0EUEQuBa1zzZuZJ6nU6ULiAmoVflr8zURtDfGAS93iJ1TIfEoDG3O1lBu1XTEYxc/VZupf3fovH6FkxG244HSSZsiykJc8AXNo83QaWvyv0qerBO0TfhMbaKFW7pWvmYWLWBVbLyFieOuvAVqPZntxsVs2JnJLx3iYniTHopPUlCt/O9TOROtIprE5lUy1UUUVYVBRRRQAUUUUAFZD2jIJttQREkDLAhI4jNIzG3Q2aterCO0efNtSex+ExqCOIKxpw971RnepNHTrdfkaWYYl0zk+guffWmM27eHkl73u5WNgGF8qNbhm9tOI0ArL9gbySYSUt8aOfGpOp8weTf69NIwO9mHmW6zKDb4XYKw9Qx+1xRNxkWmMvV6euWNtfiiw/o6qFaXKiJ8Ea2sLdAOPtpUfvVigcBO7iwaKSw6KEYKPct9apu3N/wBI5MsQE9vibMQt+QUgG46nhVc3k36xGMXu2yxxC3gS+ttRmYm5115DyovNKWkLGG29sq5FckUqRXhWsJ0BIiubUqVqZ3Z3bkxM0f8ARSPCJFErKCAEzLn8R0vlPC99alLb0hW9LbIvZuypMRII4lLMfkBzLHkPOrLhtxYXzRri1edQfAqkLccQGPxWqb2vNFszHAQRGOJ4lNiWbN4mDasSeNtB0pvPs2CeQT4WXuJrhsr/AA5uOhHC9RX2vj7/AM8HZ6Po4uFkvw1290n8P3KFjME0TlHFiDSNq2NdnxTYhYJ1RlxSDMBY5Jgt80bcVNr6jyvppWYbe2I2FxDwPqUOh4ZlOqn3HLrcU3Hts5vUQseTivDW1/j/AE+xF2r21d5a9y0pScgV0BXoWugtAHIFSGxtiS4qXuoEzvYta4Gi8SSxA5j50zArU+z7Z2FWFcRGJu9KlHYnQHg4UAAZSQDz4DmDVmOOb0JkvhOyK2XumMJKrYi/eRxPNKvhKoATkAI+IkKST5gda73cxuJmmbFTSMmH8XhJ8DDkqqdDbrT3bW1TFip7xNIJFUKpUtmUKOQGuoOlRWL2dtHFjN3LRRAad5aNQLHgp1Nr8hypKT5alPseh6esePp16jlbld21793pfPfX5IhNtYUSzTSYeOyRr3jgaBVzBbgdLkXtwv5Goa9bPuPucuEgdpLPJOMh00yccoB5WuTfjWS7wYEQYmWIcEcgfsnVfoRT1iqZTZxc2fFlzV6S7ewsm9uLVMgne3DWxI9GIzD51DSPc3OpOpPU0E0kzVG2/JWkl4PHNbP2FYrNgp0/JiSfZo4/4qaw+afkONa1/wDj9PpjE/8ARf596D9hV+FaZRn/AOBsFFFFaznhRRRQAUUUUAFfPG9s2faGKb+3kH7rFR/lr6GJtrWG787EZJf0kKQkxzMPySHUg20143638qz9Qm5NPTtKisgXpN8L0+VKrSq1hNxHMluOlc2qXyg8Rekn2ep4XH1FGw2Rlq8tT59mtysf9edN3gYcQR7UEiGWtK7KcNKYZmWSyCQALe1mygswPmCo9qzi1P8AA7dnhjaOKQorNmIFr3sBxtcaAVZjpTW2V5ZdzpGxbX2BHiVC4h1YDUHMcyn9UjUcPpVdPZjhr/0M2IJvyyZRxH5RprxJvS+629sWIUK2VJhxU8G80vx9OI8+NWHFbVMali2RVFyxsAora5jJ3aMsdRnwfbFNEdsfcdMLJG7zSSyg+BTlABNxmNhc2B6i5Aqm9rka/pcZHExkH0Vzl+5qZh7TcPGWkyTSPrlBCgX6lixP0NULb+2nxcxmcAaABRwVRew89STfzqjI4U8ZL+efNavK29fJFZa9y13avbVmLzjLXtq6y17agDkCtN3W30w8eGw+GsO8tlJK2UMWY+JjpqT58azS9clqeLcPaK7xq1pn0BHi36qnouv0rrvox4nLOeQPX04fOsj2F2gSwKEkHeoNBc2dR0Da3HkfnXu8XaaJEKQgxX+JiwL26Ll+H14+lbFmlrZi+nvejXI8fdXnkIREUhbmyi/Ekn71hO820hNi5pVN1Z/CeqqAoPuFv71DbQ3okkADvLIBwDuxA9ASbVFybQdudvT+dVXTvto04sXDuSk2IC8T/OmMuMJ4aD600FdrSqUi7Yqtaj2CT2xs6fmw+b9yRB/xmsuWtg7GNiNDIMQ62M6lFvoVjsWv/eZV06AHnVkLuU5mlDNkooorSc8KKKKACiiigBltckQsb2AF2P6o1b6VVMDjYcXG4W0keYxtceFrAE26jUa1P74z5Nn4pv7CQe7KVH3rJ9mb4rh8CIoQe/zNcsAVF2JzcdfDYW/lrVeRS9MtjG6W0K7w7hSQkyQAyR8cvF09vxjzGvUc6rC1p2yN/YJWijOcSSZVPhGUOdLXvwJ4G3MVJbX3Qw+JuzLkc/jSwb+8ODe4v51RWFV3hl85nPa0ZItKLVn2n2cYiO5itMvl4X/dJ19iark2GaNsrqyMOTAqfkazVFT5RomlXhgtBoFBpCRF4geIHypB8IvT705NcNUkjNsGOprqd3ZQrSOyjgGZiB6Am1KtSbUyAamDzrgpTlqRapDYka5L101JvU6DZ401JtiT0rxqSam0g2D4o+VIPiG6161JNTpIBKRieJJpBqWakWpkAk1Aoal8HgZJTaNGc/qgn59PemATWloYixCqCxJsAASSfIDjVo2T2eyPYzsIx+VbM/z+EfWrrs3ZeGwakrkSw8TsRmt5k628hp5U6hvyUVmleO5Cbp9n9iJcUBpqsXHX+05H9n59Kmdkb697teGCM3gZxETbUuMxzIeIF7LrxAvURiO09AGEcLE6hWZgB5EgC/naqvuliO7x+Ff8uJhPt3i3+lS2l2kRRVbdn1XRRRVxjCiiigAooooArnaHGx2ZiAupyA+wdS3+EGsEWvoHa+OWSyI18jgtlKspIDAo3Gx1BI9KyLe3dRsM5kjBMLHT+zJ/C3l0Ptx45Oolv7kbOntL7WQKGrJsHfOeCXM7vMhFijux9CCb5SD/ABqtrSq1lVOXtGqpVdmbTujt9sXC0jRiOzlRY3DAAHnrcXtUy0UUylWEcqglSDlcBhxBGtj5caxnYe9U+FVliYZWN7MMwDcLjodB5aU3wm1ZY1dUkdRJ8YViM3rbnWldQtJPuZH0729Gq43s5wkmqq0R/UY2/da4+VqgMb2UOP8AZTqfJ1K/Vb/an2F22I9iZopf6RECE3BZXaTUWPOzEjypPc3ftn7xMW48CGRXIAJVfiUgWBNtRz40z9JtJryKvUSbT8FYxfZ7jU4Rh/2HU/QkH6VDYrYOIj+OCZfWNrfO1q1ndnelsWssjRd1FGSA+e97C5BFhYhSCTw1pzjd5sPFFHK0ngmICMATe4vfQXAHO/Cl9GGtpjetaemjC5Bbjp66Uka+hcQikHMAQOOaxH1qPn2Hh2+KCE3/ALNP5VP034gup/AwZqRatxl3SwZ44aH2W32pk+5+B/8AAj/eb+DVHoP5G+on4MWak2raDuVguUCfvP8A81cHczBj/wDnj/xH7mp9Cg+on4MUaknNbh/2Wwg4YaH9wH701wzYIvki/RS+tlQRFtONstN6P4h9QvZGKiMt8IJ9Bf7U5i3exL/DBKfVCB82sK2mXEIrKmZVZr5VuAWy/FYc7VFbw7ZXCxd6yswzBbC17m/XlpTekl5Yv1DfZIzeLcPFNxVE/acfZb0+h7Of/Em9kX+LH+FOJO0vxD+g8PPx3a3l4QK42j2iJ/Uxsx6uQoHsL3+lSlBLeZ+w6g3Rw0f9XnPVyW+nw/SpLC4yMSdwpAdVDZALeE8xpY+1Zz/2kk/ShiW1I0ygkLltbKONh/HWk9t7bbEyByoTKuUAG5tcnU8+JqeaXgj0ab+5l13h3yiWJ0gkzSnwgrey9Tm4Xte1r61QWcsSzEknUk6knzJ1pFaUWq6rZfEKFpCq072eGMqZBds65R+tmFvrTRa0HcPdfJbFYjwcogxsbtoGN+BN7KPO/SoS2wulK2fQQNe1W8DvjhlePCvLaURrmzkKBYAC7NYFm0sBrrVkBrSmmc5poKKKKkgKy7tb3sdScJExUBFeUgkE5yQF9ABc9cw6VpOLxGWwHE8PIczWUdou6OJlxBxOHQyhkUECxYMl1IKn4lZSOF9b1Rn5cPtL+n48/uK1u1vbLhYDAkYYsc0bcgz2B0/Fry01rXBGGXK4BzCzKdQdNRY8RWFRJJBKM0bxSRsrZHB0Isy6HWx00qal3vnbEpiTlDRiyrY5ACCGFib63N9b8OgqjFl4rVGjLh5Pclo292ccXwh8+6Y/5GP2b58qpmIwjxsUkVkYcVYEH61et1u0DvHdcW0cYtdGAKi/NSSTy1BPQ+VW/ucPjIrkRzpqAdDY87EaqfSxpnjjJ3hiLJePtaMWWlFrQtpdlyNc4eQp+q/iX2YeIe96rOP3KxcPGIuPzR+MfIeIe4FUViufKLpyzXhkOK8NdZbGx0I5c/lXhqoc9TEuoKqzKG+IBiA37QBsfeuMRjHdVRnYrGCEBOig6nKOVcmuGqdgWjeDtAfE4YQBMha3eNmvmA4gC2gJ1PHpTHdTfFsGWVw0kbDRA1srDgVvoARcEenSoBqTarfUre9ienOuOjTtgdocc7ukwSDmhLeEjmCxsA3PkD7a5xvJ3Zxc5iIZDKxBHA5jc2PMXJ1po1ItTVkdLTCcal7Q72Xt6fDG8MhUHUrxUnzU6Gp+btQnzoRHGFAGZdSWPOzaZfLQ286qDUm9E3S8MlxNd2jR9s9oWHbDOIi5kdCoXKRlLC12PDS99CeFZdmIIIJBHAjQj06Uo1JNT1bryEY1C7Hq46RWVg7XRsym5OVibki/U6nrzpztneefEqElYFQb2ChQTqATbjxPzqPakmoTY3Fb2ItSLUs1ItUokSagV0sRY2UFj0AJPyFTOA3OxEnFBGOrm3+EXb6U6TZDpLyyHWn2zdmSztliQueduA/aJ0HvV02VuBCtjKzSnp8KfIan51KTb0YTC/0QI8NwViUEKR1tYX+vWm4fJQ82+0LZxuzuEkREk9pHGoX8Cn3+M+unlzpn2j7bbOMKNFssj9WJJyj0Fr+p8qjNrdoEzyf/AK7GKMCwBVCx6lrg29BVfxOMeVy8jF3biTxPIfysKKpa0iIinXKh8jmQC7OxtrmJYe9+AsK0rsk3rkSVMJIxaOXMqXPwOqltP1SARbrbzrOMJA5CxBXZmNliUG5JPz+lXrcXdPFLiYsRLEYliJcBvDqFZUULx4tck+fOseNVz2vk0ZOPBqvg26ikcJihIgdeB+YPMHzB0orpnKIsTZ5nPIeEegP+vnUHvtvN+hwjJrLJmCeQUAsxHO1wPVh0NSOz3s2vPT3qjdr0DiXDyAeHu5EHTOGVrH9of5TVOanMNouwSqtJmdY3aMs0hklkZ2bS7nNp0Ga4sL8OGtIiQhtNRw0VQPkK9jkBvlAYHUo3EHyPP1GteNl/K49CD9xXLezp6H8T34VKbO23PArLFIyB7FgptcjoeIPmLVDYYgCwzEdbXN/7op3G1+FOmK18m34HaoiwCYiWQyBYlZnAF2JA4AaXzHL68aUi3xwncrMZlVW5E3cHmCq3II+VYoszZcuY5b3y3Nr9bcL13G1iDxsfnatP1L9kZfp17s3vHYKCQDvkiYHQZwp48LE86hMb2dYN+CNGf1HP2a4+lVTfbeyLFwQrHmBDl3Ug+E5bAX4H4jw+lI7D36bD4KSG5MgsISRcKG+K9+S8QPO3AVZWXG601+ZXOO0tpkri+ydf6vEEeToD9VI+1Q+J7L8SPheF/wC8yn6rb61PbH32WLAmWecTzXNovCrjUALoNfzZiOdP9o77xpicPDGFkExXOwb4BIQF4XF9bkdLdajjia2Tyyp6M+xG4ONX+pzfsvGf+K9R026uLXjhpvZCfteto2ttWPDxmWZsqggcCSSeAAGpP8jSeA2nFOmeF1db2uOR6EHUHXnTehG9bIWe9b0YdLseccYJh6xv/Kmr4GQcY5B/cb+VfQBqszdoGDViplYFSQfBJxBsfw1DwyvLGWen4Rj7YR/yP+638q4Oz5TwjkP9xv5Vtuzd5IMTfuZQxH4TdW9laxI8xTx2NSsKfhg+oa8owYbDxB4QTH/23/lSi7p4tuGHl91y/wCa1bc5qm/95OFMgW0gBNs5Vco89GLW9qn0pXlgs114RSE3Bxjf1YX9p0/gSacx9mk5+OSJfTMx+wH1q54zffCrltIHBk7slfw6XzG9rp5i/wBKU3kx7Q4WWVbZlW631FyQB68aZRIry5PHgqUXZrGP9pM7fsqq/fNTyHczCp/V5z1di304fSqhid9MWxv3xXyVUA+2vvXuK38xLJlBRTzZV8R+ZIHsKFUfA7jK/ct+MxsGGyqSkWc2UBbX4cco0GvE0jtfbH6MEcrmQvlcg6qCNCBbXgfl51mmMxjytmkZnbhdjc2/gKWxm15ZgFkcsF4A2t0voNT5mp5gun8b/MuO0u0FVJXDrn00drgX8ltc287VSi5JJJuSbk9SeNJLSqC/Cq6pvyXzCjwLRRkmw1NSMMOUiwI6kgH6HSuMLs4izPdR6EEcbcRb607XLyEh9bD+FZMtb7ItSO4cS8bh43KsmoK+EgHQ/Da3Hh51r+4m9RxUZjk/2qKGv+dCbX9QbA+o86x93AFmsi8bDVm/11NXbsvRji2ktZEw7ZugzMmRfWy39jU4KatJe5XnhOG2absHHBJ5oibKSXHkbgH53Hyryq48jM5YcTc/M0V0zllmxmHySkcibj0P/wB/anahZUKuqsDxVgCD7HSnuPwedf1hw/lUVHdT0IoAgd4OzDC4hR3SrhpFJOeNRY34h1uL+RuLVlO8OAGHlmhVzJkk7suRYmwF9Lm3izDj+GvoOKW/rWH7+7Emw+KxEjRs0TyvIGsSjJIcxGYcGVtOulYuphJJpG7pcjbctlU7sKbG/DTiL9CCPtXeGlKHy56t/GvYZCRZDcflYA2/ga9jQFgGjSxIBIuLe3pWLubNEmZwACTa/AGlIsUDobg+YI+4FQ+IBZ2P5dLDiAOg8tKSIFhlv82t5WHAVOxWizLQajtmY2/ha5Opvx0tXc21FvZTe3G9gPmSKExdDo1yGIII0INwRyI1BFIxY0MbcDbqp+qk0qaZAP8Abe8s+KCiZwwS9gFCi54k24mkti7yTYQuYSozgAhhmGl7EDqLn50wc0mafk972LxWtaLlu72jMhcYsvIrG6soXMp5i2gy9OnvpT9tYtZcRLKgyq8jMAeIDG+tufP3pFqRandtrTIUJPaE8xBBBII4EaEeh5U/n3pxTFCZ5LxgBbGw06gaMepN70wZTxsaSahNoZpPyW/F9p0jQFO6USMpUvmNtRYlVtofeqK1KtSZF+FO6b8kTCnwIPXMs7EAFmIHAEkgegPClJUI0IsehpBqEMItSLU9gwhc6WA5kkD7kUpi9l2tkIPW5HH+7cD50c5T0ToiWp1g9nPJwFh1Ia30BpxhdmsGu4Gn4W53Gh6WqRjQC99BbgCQB7cLUl5kuyDRDz4JkJBBsDa/L1PT3qRw+Fyr+EnjfW/sadRgqVYcNRqOPDl05UvPDZiFiWwtc62BbgOg1B08qqrI6WhuI3VASAL356k+5J4CpHY0SuyxyMVUyKmZbXXObX14gXBI8uVM5HIHiIVTyUampTdvY0uKkRY42Cd4oJscqIGBdmY6XsPewApEnsl9k2aTsPsvw8JZp7YljoM6gKoB5Lc6+d/43ldoMkadzEqovMKAo9LDn1p9j9o8Qnz/AJfzqLw2BaV8i+55AdTXXmJnwjkVdV5Y/wB1NnZmeRhdQMg8ybE/Kw+deVZsJhVjQIvAD/qT5k17TCCtN8Tgw2vA9f504ooAiDGVNiLUtHMafugIsRemsmDtw1oAr219wcHipu/kjOc/EUYrnt+cDifMWNQfaRuuiYCP9GhUDDyhiEXXu2Vg5J+Ii5Ukn1PCrxa1drKarrHNJr5LZy1LT34PmV5xnsTlddM3Jhyv0NudduT+JFPmNL+4tX0HtjdfC4qN0lhS7j41VRIDxBDgXuD1063qC2L2S4WFw8jviMpuqvlCeWZR8XoTbyrG+lrZsXVQ13Mbw9grlVKnKNLkm3E/wpuIrANYka3I5a8x0tar12m7BlhxskyIRHKEdWC+AOqhXU20BNibHjm9ao2HnDG8ZyN+XivseXoaz1LltM0S+Upo4IF7rlHoBUng8XdbH8I4jnamwjkdgoiWRmIAAXxMTwAsNTUhtXYUuClyTxiMtEHsrBrqSQdQTrodPIUumlsO29Mi5MSzMTy5Dlb058a8acqR8I56ZtR53Nq9KgCzeJDqrr/rQ9QaO7H4XHvcH6Xo2S0OY5gwvTbET2uARf3rqOBuZU6WFm5+9cfoz81A9StNyehdBna1wqa9MxP+I6ete4UBiVbjyPn59RXphA+JwB0XU/Ou4D4g9rKNFH5jwAHUDmaVP3GSGjrrY6V7B8VhlPm2bT5GlmjYsxBUAMb3NqO7H4nX2uf5UztsjWhKTU6gW6Wt9OXH1rjE4BQwINlYXF9dQdR/rrThVBFk4cWduHv0HlUlsnZD4uaOCFVYkOVzkquVRcsSLkagn3AolvwiXrW2Q9rm5sbeQrvuswJAsOvAeQWnWJwkkMjRvCsbobEFdQfrpzB5g02xE1tZWLfqjQe55e1LpglvuKyWMalhm1IAFwbHQcPMfeuYyfwxgeuv3Jqzbg7IlxGMw8gQ5ElWV2AsiLHqi34XJAAHHW/U1oO3+zTDYhzIrNA7atksVYnich4H0tV0YaudoqyZpitMxZsTZhrnkvYflU9fMj5VqXZdsTNBiWmTNFMY0AcXVxGHzNY8Rd+PUHpVl2LunhcJGEjiV2BuZJFRnLHncjThwFh96k5JSa04un40qZmy9QqXGUQOG3EwMEwmSMl1N1UsWVW5EA8xyuTapTE4ktpy6UsmHZtFBP2p/htigavr5Dh79a1KVPgy1TryyGwmzGlOmi82PD26mrJgsEsS5VHqeZPnS6rYWGgr2pFCiiigAooooAKKKKAPGUHjSLYUcqXooAZtARyrin9eFb8aAGWc1Xt5tyMNjQude7dPhePKrWOpBFrML6+Xub2o4cVwcL0NQ0mtMaacvaK5u1uThcEc8as8lrd5IQzAHjlsAF9hfzpTendCDHBTIWR47hXXjZuIYHRl08j0PGp04Y1wYj0peE8eOuxPqVy5b7mN7d7I58Mhlw0v6SM3ijCZWy9QMzZ/Qa+vJnsHs3xOKcZ4Wgjv4nkWxtzyIfEx+Q8628qeleVU+nney9dVetEPFuFglgEIgSwjMeew73KdSc9r5idb/LTSqZvv2TgKJsErHItnhuxLWv41JN2bqt9badDpd6L1ZWKaWtFM5al72fNDRZWyhCZL5QpU3zdMvG/lVz2X2RY53WSZokBUEZmJZbjgVVbAjpe3nWwGBS2cquYcGsMw9DxpS9Urpp9zRXV1/atEBsrs9wkWHELxpM2V1aRlGc95fNY8U42FjcdedZvvJ2YzYZyYI2xEPEFQDIo6OoFyfMXB8uFbPXlWVhmlopjNUvfkxfYXZZicWpedjhUBGRWQlm6nJmXKPM8frWjbq7jQYFjIrNJIUyZiAAq6EhVHC5AuSSdKsYQ9DXQgbpRGGJ7k3nu+3sQe8e6mGxoHfIQ6iyyKcrgdL2II8iDTDdzcDDYNmkUGV2Fs0mU5VPEKALC/XjVsGEPlXYwQ5mrOE73ruV+pWuO+wzvpYaDoNB8q5Ck8BepJcKo5fOlAKYQjUwDHjp604j2ao4+L7fKndFAHirbQV7RRQAUUUUAFFFFABRRRQAUUUUAFFFFABRRRQAUUUUAFFFFABXL15RQAg9JmiigDyuhRRQArHS60UUAe0UUUAFFFFABRRRQAUUUUAFFFFABRRRQAUUUUAf/Z"/>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CA" altLang="en-US" sz="1800"/>
          </a:p>
        </p:txBody>
      </p:sp>
      <p:sp>
        <p:nvSpPr>
          <p:cNvPr id="26629" name="AutoShape 8" descr="data:image/jpeg;base64,/9j/4AAQSkZJRgABAQAAAQABAAD/2wCEAAkGBhQSEBUSEhQUFBUUFBcVGBcYGBYZFxcVFRcVGBYdFhoYHCYeGBkjGRUYHy8gIygpLC4sFh4xNTMsNScrLCkBCQoKDgwOGg8PGi0kHyQvLSwtLCosKSwpLywsNCwsLSwsLCwsLC8sLCwsLCwsLCksLCkpLCwsLCwsLCwsLCwsLP/AABEIAMEBBgMBIgACEQEDEQH/xAAcAAABBQEBAQAAAAAAAAAAAAAAAwQFBgcCAQj/xABJEAACAQIDBQYEAgYHBQgDAAABAgMAEQQSIQUGMUFRBxMiYXGBMpGhsUJSFGJyksHRI0NjgqKy8DOTwtLxFhdTVHOD0+EIJET/xAAaAQACAwEBAAAAAAAAAAAAAAAAAgEDBAUG/8QALREAAwACAQMDAgUEAwAAAAAAAAECAxESBCExE0FRFCJhgZGh8AVCceEysdH/2gAMAwEAAhEDEQA/ANxooooAKKKKACiiigAooooAKKKY4zaAW4Da25C9vrQBAbW3/jilSIKSZZGjU2vqrZCSLiwzcOdcbs77NNjZMHKFzKCyOtxcKQCGFzY6g34aGqztzDImIDyG3cu88dxbOstzYdMso+Q8697P9nvHJ+mv8U4Kop4iIkNmPmxA9AKxzeR5NHo8/T9Jj6Tml3a7f5/0vP8A6arRVa272hYTBv3c7OHtfKI3OlyLg2yngedQUvbbghwjxDeiIPvJWl3K8s8+sdPwjQqKzGTt1g/Dhpj6tGPsTSJ7dk5YR/8Aer/yUvrR8jejfwapRWU/9+y/+Ub/AHo/+OpXd7tdjxUvdGFomKkqSwcEjloBY2ufapWWG9Jg8VpbaL1iMYqC5I/h71k2zt4WkkkxxmaJnnyR3uUCnN3auOGTKoB8zfQm9XTa2KMkUqq75njdVFrC7KQOeguazPYGzu/wsuDJEcudSqtcEMvIjjex6VR1Le0kdv8AosQ1kqn8L8m+/wCXybFsPb4nUhlySKbOnRv1TzUjUGpaqbuxs0x+JjmyRJGW/OyAi/za3yqw4fbUV+7eWMSDQqXUNxIByk31tWiG+K5HH6mYWWli7z/P2JGivAa9pzOFFFFABRRRQAUUUUAFFFFABRRRQAUUUUAFFFFABRXEsoVSzEKoFySQAAOJJPAVnW8/bFHHdMGomYad41xGP2Rxf6DzNLVqfI8w68GjPIACSQANSToAPOqptjtRwOHuO975h+GIZ/8AFcJ9axTbe8+JxZviJWccl4IPRB4fe16iSazV1D/tRqnpl/czUcb20yyuI8NAiZ2CBpGLnxGwOVcoHHqau5SRRZpxfrfj7cq+dlkIIINiCCCOII1BFWXd3fuWCYtOWmR7Zrm7KRzS+n93gfKox5u/3BkwdvtNZxGy4JSO9HflTcCxP+hpwOlSKxhGEsgAsLRpz/63PGoDDb3Yd486YiOwF9XVSPVWsR7iqpiu1dEmYpEZ8p8LM+UMRztlJtfgPtWh3E9zPxyV9vft+x520KO9w5Px5ZAfO3dn/MT86za9SO8e8suNm72a17WVVFlUXvYX1OvM1E5qw5KVU2jdjlzKTFc1F6SzV7mpBxS9WXcPb0OExLSzgle6ZRYZvEWQ+2gOtVcGugamXp7Ipclpm/bF3gXExCWIIFPUAsp5huNjUgZFveRmPoLe3X7VgOxtuzYV88LWvxB1Vh0Yc/uOVWfFdqEzx5ViRHItnBJt5qp4H1JrZOeddzHXT1v7TW4cdmN7COGIZjewFxwzHgKxTffaqYjGu6EMgCoDyOUakdRmJ1qCkxTtozs3PxMTr7muQaoyZea1ovxYeD3se4Las0JvFLJH+w7L/lNWTZ3ajj4rXlEoHKRVb6rZvrVQFdCqlTXhlzmX5RrGy+2xTYYjDkdWia/+F7W/eNXLZe/WCxAuk6AgXKv4GAAudGte3levnhRcgDidAOp8q0WLcrDw4MYgvI8xiQlGVcqtIUzWBFwy3I14fbRGW9P8Cr6fHVzPjbS/U0Mb54fMqsSpk+ANlDMOVlvcX87Gn+A23FM7Ro3jTVkOjWPAjqPMVlOMwNsc+Lm0ihCd2D+Ngi2C+QJuTSG6O0ZZtpjELfKobMdbESLZV+djb9X0vE56dKWvc6fUf0vBGF5ZrxO/w38fp+/6G2UUlBPm9QBceouKVraebCiiigAooooAKKKKACm+Px6QxNLKwVEBZieQH3PlzpxWadreLklkw2AiIvKc5BIUE3yxgk6WuGPqFpLritjxPKtFN3w34m2jKI0zLCWCxxDi5Jspe3xMTaw4Dl1LLdHY6yz2lGi5s17aZeP28+NaZudu4cJhgkiYd5M5fOMrEXC2GY2OljwqobM2aUxOOiBVD/SqhOigPquvMZWGtYcsV2qvc9B/SrjlcpeF2f7bIraWxYsSry4FGBRwjRaa5tFaPXmfw+ennVZoWVirAqwNiCCCD0IOoNapsPZASELFcxI4Ly8O9lHAJ+qpH0tzpXtP3YEmFXFAf0sQ8fVorjj5rckHpcdLTONuORV11Ysefhj8f9f5/nYyE1ya7Irkiqig4NcmuyK8IoIEzXJpQiuctAHFeiuste5aAPBXYrwCugKAPRXoryugKCToV0K5ArsCgD0V2K8RCTYak09n2PNGud4pFX8xU2+fCgbi9b0T/Zs8oxtoQLmNs1xwQZTdehzZfnWobTwM00LxmwzqRchRry+oFYvsHbsmElMsQUsUKeK9rEg8iOgq/bp73rif6OdrTX01sHH6vmOnlfXW2rDU8eLMeVXNrJPto7O5Us5X9NnVI10yRnMzWtbxEWXhyufSrVsvYscYXu0EUEQuBa1zzZuZJ6nU6ULiAmoVflr8zURtDfGAS93iJ1TIfEoDG3O1lBu1XTEYxc/VZupf3fovH6FkxG244HSSZsiykJc8AXNo83QaWvyv0qerBO0TfhMbaKFW7pWvmYWLWBVbLyFieOuvAVqPZntxsVs2JnJLx3iYniTHopPUlCt/O9TOROtIprE5lUy1UUUVYVBRRRQAUUUUAFZD2jIJttQREkDLAhI4jNIzG3Q2aterCO0efNtSex+ExqCOIKxpw971RnepNHTrdfkaWYYl0zk+guffWmM27eHkl73u5WNgGF8qNbhm9tOI0ArL9gbySYSUt8aOfGpOp8weTf69NIwO9mHmW6zKDb4XYKw9Qx+1xRNxkWmMvV6euWNtfiiw/o6qFaXKiJ8Ea2sLdAOPtpUfvVigcBO7iwaKSw6KEYKPct9apu3N/wBI5MsQE9vibMQt+QUgG46nhVc3k36xGMXu2yxxC3gS+ttRmYm5115DyovNKWkLGG29sq5FckUqRXhWsJ0BIiubUqVqZ3Z3bkxM0f8ARSPCJFErKCAEzLn8R0vlPC99alLb0hW9LbIvZuypMRII4lLMfkBzLHkPOrLhtxYXzRri1edQfAqkLccQGPxWqb2vNFszHAQRGOJ4lNiWbN4mDasSeNtB0pvPs2CeQT4WXuJrhsr/AA5uOhHC9RX2vj7/AM8HZ6Po4uFkvw1290n8P3KFjME0TlHFiDSNq2NdnxTYhYJ1RlxSDMBY5Jgt80bcVNr6jyvppWYbe2I2FxDwPqUOh4ZlOqn3HLrcU3Hts5vUQseTivDW1/j/AE+xF2r21d5a9y0pScgV0BXoWugtAHIFSGxtiS4qXuoEzvYta4Gi8SSxA5j50zArU+z7Z2FWFcRGJu9KlHYnQHg4UAAZSQDz4DmDVmOOb0JkvhOyK2XumMJKrYi/eRxPNKvhKoATkAI+IkKST5gda73cxuJmmbFTSMmH8XhJ8DDkqqdDbrT3bW1TFip7xNIJFUKpUtmUKOQGuoOlRWL2dtHFjN3LRRAad5aNQLHgp1Nr8hypKT5alPseh6esePp16jlbld21793pfPfX5IhNtYUSzTSYeOyRr3jgaBVzBbgdLkXtwv5Goa9bPuPucuEgdpLPJOMh00yccoB5WuTfjWS7wYEQYmWIcEcgfsnVfoRT1iqZTZxc2fFlzV6S7ewsm9uLVMgne3DWxI9GIzD51DSPc3OpOpPU0E0kzVG2/JWkl4PHNbP2FYrNgp0/JiSfZo4/4qaw+afkONa1/wDj9PpjE/8ARf596D9hV+FaZRn/AOBsFFFFaznhRRRQAUUUUAFfPG9s2faGKb+3kH7rFR/lr6GJtrWG787EZJf0kKQkxzMPySHUg20143638qz9Qm5NPTtKisgXpN8L0+VKrSq1hNxHMluOlc2qXyg8Rekn2ep4XH1FGw2Rlq8tT59mtysf9edN3gYcQR7UEiGWtK7KcNKYZmWSyCQALe1mygswPmCo9qzi1P8AA7dnhjaOKQorNmIFr3sBxtcaAVZjpTW2V5ZdzpGxbX2BHiVC4h1YDUHMcyn9UjUcPpVdPZjhr/0M2IJvyyZRxH5RprxJvS+629sWIUK2VJhxU8G80vx9OI8+NWHFbVMali2RVFyxsAora5jJ3aMsdRnwfbFNEdsfcdMLJG7zSSyg+BTlABNxmNhc2B6i5Aqm9rka/pcZHExkH0Vzl+5qZh7TcPGWkyTSPrlBCgX6lixP0NULb+2nxcxmcAaABRwVRew89STfzqjI4U8ZL+efNavK29fJFZa9y13avbVmLzjLXtq6y17agDkCtN3W30w8eGw+GsO8tlJK2UMWY+JjpqT58azS9clqeLcPaK7xq1pn0BHi36qnouv0rrvox4nLOeQPX04fOsj2F2gSwKEkHeoNBc2dR0Da3HkfnXu8XaaJEKQgxX+JiwL26Ll+H14+lbFmlrZi+nvejXI8fdXnkIREUhbmyi/Ekn71hO820hNi5pVN1Z/CeqqAoPuFv71DbQ3okkADvLIBwDuxA9ASbVFybQdudvT+dVXTvto04sXDuSk2IC8T/OmMuMJ4aD600FdrSqUi7Yqtaj2CT2xs6fmw+b9yRB/xmsuWtg7GNiNDIMQ62M6lFvoVjsWv/eZV06AHnVkLuU5mlDNkooorSc8KKKKACiiigBltckQsb2AF2P6o1b6VVMDjYcXG4W0keYxtceFrAE26jUa1P74z5Nn4pv7CQe7KVH3rJ9mb4rh8CIoQe/zNcsAVF2JzcdfDYW/lrVeRS9MtjG6W0K7w7hSQkyQAyR8cvF09vxjzGvUc6rC1p2yN/YJWijOcSSZVPhGUOdLXvwJ4G3MVJbX3Qw+JuzLkc/jSwb+8ODe4v51RWFV3hl85nPa0ZItKLVn2n2cYiO5itMvl4X/dJ19iark2GaNsrqyMOTAqfkazVFT5RomlXhgtBoFBpCRF4geIHypB8IvT705NcNUkjNsGOprqd3ZQrSOyjgGZiB6Am1KtSbUyAamDzrgpTlqRapDYka5L101JvU6DZ401JtiT0rxqSam0g2D4o+VIPiG6161JNTpIBKRieJJpBqWakWpkAk1Aoal8HgZJTaNGc/qgn59PemATWloYixCqCxJsAASSfIDjVo2T2eyPYzsIx+VbM/z+EfWrrs3ZeGwakrkSw8TsRmt5k628hp5U6hvyUVmleO5Cbp9n9iJcUBpqsXHX+05H9n59Kmdkb697teGCM3gZxETbUuMxzIeIF7LrxAvURiO09AGEcLE6hWZgB5EgC/naqvuliO7x+Ff8uJhPt3i3+lS2l2kRRVbdn1XRRRVxjCiiigAooooArnaHGx2ZiAupyA+wdS3+EGsEWvoHa+OWSyI18jgtlKspIDAo3Gx1BI9KyLe3dRsM5kjBMLHT+zJ/C3l0Ptx45Oolv7kbOntL7WQKGrJsHfOeCXM7vMhFijux9CCb5SD/ABqtrSq1lVOXtGqpVdmbTujt9sXC0jRiOzlRY3DAAHnrcXtUy0UUylWEcqglSDlcBhxBGtj5caxnYe9U+FVliYZWN7MMwDcLjodB5aU3wm1ZY1dUkdRJ8YViM3rbnWldQtJPuZH0729Gq43s5wkmqq0R/UY2/da4+VqgMb2UOP8AZTqfJ1K/Vb/an2F22I9iZopf6RECE3BZXaTUWPOzEjypPc3ftn7xMW48CGRXIAJVfiUgWBNtRz40z9JtJryKvUSbT8FYxfZ7jU4Rh/2HU/QkH6VDYrYOIj+OCZfWNrfO1q1ndnelsWssjRd1FGSA+e97C5BFhYhSCTw1pzjd5sPFFHK0ngmICMATe4vfQXAHO/Cl9GGtpjetaemjC5Bbjp66Uka+hcQikHMAQOOaxH1qPn2Hh2+KCE3/ALNP5VP034gup/AwZqRatxl3SwZ44aH2W32pk+5+B/8AAj/eb+DVHoP5G+on4MWak2raDuVguUCfvP8A81cHczBj/wDnj/xH7mp9Cg+on4MUaknNbh/2Wwg4YaH9wH701wzYIvki/RS+tlQRFtONstN6P4h9QvZGKiMt8IJ9Bf7U5i3exL/DBKfVCB82sK2mXEIrKmZVZr5VuAWy/FYc7VFbw7ZXCxd6yswzBbC17m/XlpTekl5Yv1DfZIzeLcPFNxVE/acfZb0+h7Of/Em9kX+LH+FOJO0vxD+g8PPx3a3l4QK42j2iJ/Uxsx6uQoHsL3+lSlBLeZ+w6g3Rw0f9XnPVyW+nw/SpLC4yMSdwpAdVDZALeE8xpY+1Zz/2kk/ShiW1I0ygkLltbKONh/HWk9t7bbEyByoTKuUAG5tcnU8+JqeaXgj0ab+5l13h3yiWJ0gkzSnwgrey9Tm4Xte1r61QWcsSzEknUk6knzJ1pFaUWq6rZfEKFpCq072eGMqZBds65R+tmFvrTRa0HcPdfJbFYjwcogxsbtoGN+BN7KPO/SoS2wulK2fQQNe1W8DvjhlePCvLaURrmzkKBYAC7NYFm0sBrrVkBrSmmc5poKKKKkgKy7tb3sdScJExUBFeUgkE5yQF9ABc9cw6VpOLxGWwHE8PIczWUdou6OJlxBxOHQyhkUECxYMl1IKn4lZSOF9b1Rn5cPtL+n48/uK1u1vbLhYDAkYYsc0bcgz2B0/Fry01rXBGGXK4BzCzKdQdNRY8RWFRJJBKM0bxSRsrZHB0Isy6HWx00qal3vnbEpiTlDRiyrY5ACCGFib63N9b8OgqjFl4rVGjLh5Pclo292ccXwh8+6Y/5GP2b58qpmIwjxsUkVkYcVYEH61et1u0DvHdcW0cYtdGAKi/NSSTy1BPQ+VW/ucPjIrkRzpqAdDY87EaqfSxpnjjJ3hiLJePtaMWWlFrQtpdlyNc4eQp+q/iX2YeIe96rOP3KxcPGIuPzR+MfIeIe4FUViufKLpyzXhkOK8NdZbGx0I5c/lXhqoc9TEuoKqzKG+IBiA37QBsfeuMRjHdVRnYrGCEBOig6nKOVcmuGqdgWjeDtAfE4YQBMha3eNmvmA4gC2gJ1PHpTHdTfFsGWVw0kbDRA1srDgVvoARcEenSoBqTarfUre9ienOuOjTtgdocc7ukwSDmhLeEjmCxsA3PkD7a5xvJ3Zxc5iIZDKxBHA5jc2PMXJ1po1ItTVkdLTCcal7Q72Xt6fDG8MhUHUrxUnzU6Gp+btQnzoRHGFAGZdSWPOzaZfLQ286qDUm9E3S8MlxNd2jR9s9oWHbDOIi5kdCoXKRlLC12PDS99CeFZdmIIIJBHAjQj06Uo1JNT1bryEY1C7Hq46RWVg7XRsym5OVibki/U6nrzpztneefEqElYFQb2ChQTqATbjxPzqPakmoTY3Fb2ItSLUs1ItUokSagV0sRY2UFj0AJPyFTOA3OxEnFBGOrm3+EXb6U6TZDpLyyHWn2zdmSztliQueduA/aJ0HvV02VuBCtjKzSnp8KfIan51KTb0YTC/0QI8NwViUEKR1tYX+vWm4fJQ82+0LZxuzuEkREk9pHGoX8Cn3+M+unlzpn2j7bbOMKNFssj9WJJyj0Fr+p8qjNrdoEzyf/AK7GKMCwBVCx6lrg29BVfxOMeVy8jF3biTxPIfysKKpa0iIinXKh8jmQC7OxtrmJYe9+AsK0rsk3rkSVMJIxaOXMqXPwOqltP1SARbrbzrOMJA5CxBXZmNliUG5JPz+lXrcXdPFLiYsRLEYliJcBvDqFZUULx4tck+fOseNVz2vk0ZOPBqvg26ikcJihIgdeB+YPMHzB0orpnKIsTZ5nPIeEegP+vnUHvtvN+hwjJrLJmCeQUAsxHO1wPVh0NSOz3s2vPT3qjdr0DiXDyAeHu5EHTOGVrH9of5TVOanMNouwSqtJmdY3aMs0hklkZ2bS7nNp0Ga4sL8OGtIiQhtNRw0VQPkK9jkBvlAYHUo3EHyPP1GteNl/K49CD9xXLezp6H8T34VKbO23PArLFIyB7FgptcjoeIPmLVDYYgCwzEdbXN/7op3G1+FOmK18m34HaoiwCYiWQyBYlZnAF2JA4AaXzHL68aUi3xwncrMZlVW5E3cHmCq3II+VYoszZcuY5b3y3Nr9bcL13G1iDxsfnatP1L9kZfp17s3vHYKCQDvkiYHQZwp48LE86hMb2dYN+CNGf1HP2a4+lVTfbeyLFwQrHmBDl3Ug+E5bAX4H4jw+lI7D36bD4KSG5MgsISRcKG+K9+S8QPO3AVZWXG601+ZXOO0tpkri+ydf6vEEeToD9VI+1Q+J7L8SPheF/wC8yn6rb61PbH32WLAmWecTzXNovCrjUALoNfzZiOdP9o77xpicPDGFkExXOwb4BIQF4XF9bkdLdajjia2Tyyp6M+xG4ONX+pzfsvGf+K9R026uLXjhpvZCfteto2ttWPDxmWZsqggcCSSeAAGpP8jSeA2nFOmeF1db2uOR6EHUHXnTehG9bIWe9b0YdLseccYJh6xv/Kmr4GQcY5B/cb+VfQBqszdoGDViplYFSQfBJxBsfw1DwyvLGWen4Rj7YR/yP+638q4Oz5TwjkP9xv5Vtuzd5IMTfuZQxH4TdW9laxI8xTx2NSsKfhg+oa8owYbDxB4QTH/23/lSi7p4tuGHl91y/wCa1bc5qm/95OFMgW0gBNs5Vco89GLW9qn0pXlgs114RSE3Bxjf1YX9p0/gSacx9mk5+OSJfTMx+wH1q54zffCrltIHBk7slfw6XzG9rp5i/wBKU3kx7Q4WWVbZlW631FyQB68aZRIry5PHgqUXZrGP9pM7fsqq/fNTyHczCp/V5z1di304fSqhid9MWxv3xXyVUA+2vvXuK38xLJlBRTzZV8R+ZIHsKFUfA7jK/ct+MxsGGyqSkWc2UBbX4cco0GvE0jtfbH6MEcrmQvlcg6qCNCBbXgfl51mmMxjytmkZnbhdjc2/gKWxm15ZgFkcsF4A2t0voNT5mp5gun8b/MuO0u0FVJXDrn00drgX8ltc287VSi5JJJuSbk9SeNJLSqC/Cq6pvyXzCjwLRRkmw1NSMMOUiwI6kgH6HSuMLs4izPdR6EEcbcRb607XLyEh9bD+FZMtb7ItSO4cS8bh43KsmoK+EgHQ/Da3Hh51r+4m9RxUZjk/2qKGv+dCbX9QbA+o86x93AFmsi8bDVm/11NXbsvRji2ktZEw7ZugzMmRfWy39jU4KatJe5XnhOG2absHHBJ5oibKSXHkbgH53Hyryq48jM5YcTc/M0V0zllmxmHySkcibj0P/wB/anahZUKuqsDxVgCD7HSnuPwedf1hw/lUVHdT0IoAgd4OzDC4hR3SrhpFJOeNRY34h1uL+RuLVlO8OAGHlmhVzJkk7suRYmwF9Lm3izDj+GvoOKW/rWH7+7Emw+KxEjRs0TyvIGsSjJIcxGYcGVtOulYuphJJpG7pcjbctlU7sKbG/DTiL9CCPtXeGlKHy56t/GvYZCRZDcflYA2/ga9jQFgGjSxIBIuLe3pWLubNEmZwACTa/AGlIsUDobg+YI+4FQ+IBZ2P5dLDiAOg8tKSIFhlv82t5WHAVOxWizLQajtmY2/ha5Opvx0tXc21FvZTe3G9gPmSKExdDo1yGIII0INwRyI1BFIxY0MbcDbqp+qk0qaZAP8Abe8s+KCiZwwS9gFCi54k24mkti7yTYQuYSozgAhhmGl7EDqLn50wc0mafk972LxWtaLlu72jMhcYsvIrG6soXMp5i2gy9OnvpT9tYtZcRLKgyq8jMAeIDG+tufP3pFqRandtrTIUJPaE8xBBBII4EaEeh5U/n3pxTFCZ5LxgBbGw06gaMepN70wZTxsaSahNoZpPyW/F9p0jQFO6USMpUvmNtRYlVtofeqK1KtSZF+FO6b8kTCnwIPXMs7EAFmIHAEkgegPClJUI0IsehpBqEMItSLU9gwhc6WA5kkD7kUpi9l2tkIPW5HH+7cD50c5T0ToiWp1g9nPJwFh1Ia30BpxhdmsGu4Gn4W53Gh6WqRjQC99BbgCQB7cLUl5kuyDRDz4JkJBBsDa/L1PT3qRw+Fyr+EnjfW/sadRgqVYcNRqOPDl05UvPDZiFiWwtc62BbgOg1B08qqrI6WhuI3VASAL356k+5J4CpHY0SuyxyMVUyKmZbXXObX14gXBI8uVM5HIHiIVTyUampTdvY0uKkRY42Cd4oJscqIGBdmY6XsPewApEnsl9k2aTsPsvw8JZp7YljoM6gKoB5Lc6+d/43ldoMkadzEqovMKAo9LDn1p9j9o8Qnz/AJfzqLw2BaV8i+55AdTXXmJnwjkVdV5Y/wB1NnZmeRhdQMg8ybE/Kw+deVZsJhVjQIvAD/qT5k17TCCtN8Tgw2vA9f504ooAiDGVNiLUtHMafugIsRemsmDtw1oAr219wcHipu/kjOc/EUYrnt+cDifMWNQfaRuuiYCP9GhUDDyhiEXXu2Vg5J+Ii5Ukn1PCrxa1drKarrHNJr5LZy1LT34PmV5xnsTlddM3Jhyv0NudduT+JFPmNL+4tX0HtjdfC4qN0lhS7j41VRIDxBDgXuD1063qC2L2S4WFw8jviMpuqvlCeWZR8XoTbyrG+lrZsXVQ13Mbw9grlVKnKNLkm3E/wpuIrANYka3I5a8x0tar12m7BlhxskyIRHKEdWC+AOqhXU20BNibHjm9ao2HnDG8ZyN+XivseXoaz1LltM0S+Upo4IF7rlHoBUng8XdbH8I4jnamwjkdgoiWRmIAAXxMTwAsNTUhtXYUuClyTxiMtEHsrBrqSQdQTrodPIUumlsO29Mi5MSzMTy5Dlb058a8acqR8I56ZtR53Nq9KgCzeJDqrr/rQ9QaO7H4XHvcH6Xo2S0OY5gwvTbET2uARf3rqOBuZU6WFm5+9cfoz81A9StNyehdBna1wqa9MxP+I6ete4UBiVbjyPn59RXphA+JwB0XU/Ou4D4g9rKNFH5jwAHUDmaVP3GSGjrrY6V7B8VhlPm2bT5GlmjYsxBUAMb3NqO7H4nX2uf5UztsjWhKTU6gW6Wt9OXH1rjE4BQwINlYXF9dQdR/rrThVBFk4cWduHv0HlUlsnZD4uaOCFVYkOVzkquVRcsSLkagn3AolvwiXrW2Q9rm5sbeQrvuswJAsOvAeQWnWJwkkMjRvCsbobEFdQfrpzB5g02xE1tZWLfqjQe55e1LpglvuKyWMalhm1IAFwbHQcPMfeuYyfwxgeuv3Jqzbg7IlxGMw8gQ5ElWV2AsiLHqi34XJAAHHW/U1oO3+zTDYhzIrNA7atksVYnich4H0tV0YaudoqyZpitMxZsTZhrnkvYflU9fMj5VqXZdsTNBiWmTNFMY0AcXVxGHzNY8Rd+PUHpVl2LunhcJGEjiV2BuZJFRnLHncjThwFh96k5JSa04un40qZmy9QqXGUQOG3EwMEwmSMl1N1UsWVW5EA8xyuTapTE4ktpy6UsmHZtFBP2p/htigavr5Dh79a1KVPgy1TryyGwmzGlOmi82PD26mrJgsEsS5VHqeZPnS6rYWGgr2pFCiiigAooooAKKKKAPGUHjSLYUcqXooAZtARyrin9eFb8aAGWc1Xt5tyMNjQude7dPhePKrWOpBFrML6+Xub2o4cVwcL0NQ0mtMaacvaK5u1uThcEc8as8lrd5IQzAHjlsAF9hfzpTendCDHBTIWR47hXXjZuIYHRl08j0PGp04Y1wYj0peE8eOuxPqVy5b7mN7d7I58Mhlw0v6SM3ijCZWy9QMzZ/Qa+vJnsHs3xOKcZ4Wgjv4nkWxtzyIfEx+Q8628qeleVU+nney9dVetEPFuFglgEIgSwjMeew73KdSc9r5idb/LTSqZvv2TgKJsErHItnhuxLWv41JN2bqt9badDpd6L1ZWKaWtFM5al72fNDRZWyhCZL5QpU3zdMvG/lVz2X2RY53WSZokBUEZmJZbjgVVbAjpe3nWwGBS2cquYcGsMw9DxpS9Urpp9zRXV1/atEBsrs9wkWHELxpM2V1aRlGc95fNY8U42FjcdedZvvJ2YzYZyYI2xEPEFQDIo6OoFyfMXB8uFbPXlWVhmlopjNUvfkxfYXZZicWpedjhUBGRWQlm6nJmXKPM8frWjbq7jQYFjIrNJIUyZiAAq6EhVHC5AuSSdKsYQ9DXQgbpRGGJ7k3nu+3sQe8e6mGxoHfIQ6iyyKcrgdL2II8iDTDdzcDDYNmkUGV2Fs0mU5VPEKALC/XjVsGEPlXYwQ5mrOE73ruV+pWuO+wzvpYaDoNB8q5Ck8BepJcKo5fOlAKYQjUwDHjp604j2ao4+L7fKndFAHirbQV7RRQAUUUUAFFFFABRRRQAUUUUAFFFFABRRRQAUUUUAFFFFABXL15RQAg9JmiigDyuhRRQArHS60UUAe0UUUAFFFFABRRRQAUUUUAFFFFABRRRQAUUUUAf/Z"/>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CA" altLang="en-US" sz="1800"/>
          </a:p>
        </p:txBody>
      </p:sp>
      <p:sp>
        <p:nvSpPr>
          <p:cNvPr id="26630" name="AutoShape 10" descr="data:image/jpeg;base64,/9j/4AAQSkZJRgABAQAAAQABAAD/2wCEAAkGBhQSEBUSEhQUFBUUFBcVGBcYGBYZFxcVFRcVGBYdFhoYHCYeGBkjGRUYHy8gIygpLC4sFh4xNTMsNScrLCkBCQoKDgwOGg8PGi0kHyQvLSwtLCosKSwpLywsNCwsLSwsLCwsLC8sLCwsLCwsLCksLCkpLCwsLCwsLCwsLCwsLP/AABEIAMEBBgMBIgACEQEDEQH/xAAcAAABBQEBAQAAAAAAAAAAAAAAAwQFBgcCAQj/xABJEAACAQIDBQYEAgYHBQgDAAABAgMAEQQSIQUGMUFRBxMiYXGBMpGhsUJSFGJyksHRI0NjgqKy8DOTwtLxFhdTVHOD0+EIJET/xAAaAQACAwEBAAAAAAAAAAAAAAAAAgEDBAUG/8QALREAAwACAQMDAgUEAwAAAAAAAAECAxESBCExE0FRFCJhgZGh8AVCceEysdH/2gAMAwEAAhEDEQA/ANxooooAKKKKACiiigAooooAKKKY4zaAW4Da25C9vrQBAbW3/jilSIKSZZGjU2vqrZCSLiwzcOdcbs77NNjZMHKFzKCyOtxcKQCGFzY6g34aGqztzDImIDyG3cu88dxbOstzYdMso+Q8697P9nvHJ+mv8U4Kop4iIkNmPmxA9AKxzeR5NHo8/T9Jj6Tml3a7f5/0vP8A6arRVa272hYTBv3c7OHtfKI3OlyLg2yngedQUvbbghwjxDeiIPvJWl3K8s8+sdPwjQqKzGTt1g/Dhpj6tGPsTSJ7dk5YR/8Aer/yUvrR8jejfwapRWU/9+y/+Ub/AHo/+OpXd7tdjxUvdGFomKkqSwcEjloBY2ufapWWG9Jg8VpbaL1iMYqC5I/h71k2zt4WkkkxxmaJnnyR3uUCnN3auOGTKoB8zfQm9XTa2KMkUqq75njdVFrC7KQOeguazPYGzu/wsuDJEcudSqtcEMvIjjex6VR1Le0kdv8AosQ1kqn8L8m+/wCXybFsPb4nUhlySKbOnRv1TzUjUGpaqbuxs0x+JjmyRJGW/OyAi/za3yqw4fbUV+7eWMSDQqXUNxIByk31tWiG+K5HH6mYWWli7z/P2JGivAa9pzOFFFFABRRRQAUUUUAFFFFABRRRQAUUUUAFFFFABRXEsoVSzEKoFySQAAOJJPAVnW8/bFHHdMGomYad41xGP2Rxf6DzNLVqfI8w68GjPIACSQANSToAPOqptjtRwOHuO975h+GIZ/8AFcJ9axTbe8+JxZviJWccl4IPRB4fe16iSazV1D/tRqnpl/czUcb20yyuI8NAiZ2CBpGLnxGwOVcoHHqau5SRRZpxfrfj7cq+dlkIIINiCCCOII1BFWXd3fuWCYtOWmR7Zrm7KRzS+n93gfKox5u/3BkwdvtNZxGy4JSO9HflTcCxP+hpwOlSKxhGEsgAsLRpz/63PGoDDb3Yd486YiOwF9XVSPVWsR7iqpiu1dEmYpEZ8p8LM+UMRztlJtfgPtWh3E9zPxyV9vft+x520KO9w5Px5ZAfO3dn/MT86za9SO8e8suNm72a17WVVFlUXvYX1OvM1E5qw5KVU2jdjlzKTFc1F6SzV7mpBxS9WXcPb0OExLSzgle6ZRYZvEWQ+2gOtVcGugamXp7Ipclpm/bF3gXExCWIIFPUAsp5huNjUgZFveRmPoLe3X7VgOxtuzYV88LWvxB1Vh0Yc/uOVWfFdqEzx5ViRHItnBJt5qp4H1JrZOeddzHXT1v7TW4cdmN7COGIZjewFxwzHgKxTffaqYjGu6EMgCoDyOUakdRmJ1qCkxTtozs3PxMTr7muQaoyZea1ovxYeD3se4Las0JvFLJH+w7L/lNWTZ3ajj4rXlEoHKRVb6rZvrVQFdCqlTXhlzmX5RrGy+2xTYYjDkdWia/+F7W/eNXLZe/WCxAuk6AgXKv4GAAudGte3levnhRcgDidAOp8q0WLcrDw4MYgvI8xiQlGVcqtIUzWBFwy3I14fbRGW9P8Cr6fHVzPjbS/U0Mb54fMqsSpk+ANlDMOVlvcX87Gn+A23FM7Ro3jTVkOjWPAjqPMVlOMwNsc+Lm0ihCd2D+Ngi2C+QJuTSG6O0ZZtpjELfKobMdbESLZV+djb9X0vE56dKWvc6fUf0vBGF5ZrxO/w38fp+/6G2UUlBPm9QBceouKVraebCiiigAooooAKKKKACm+Px6QxNLKwVEBZieQH3PlzpxWadreLklkw2AiIvKc5BIUE3yxgk6WuGPqFpLritjxPKtFN3w34m2jKI0zLCWCxxDi5Jspe3xMTaw4Dl1LLdHY6yz2lGi5s17aZeP28+NaZudu4cJhgkiYd5M5fOMrEXC2GY2OljwqobM2aUxOOiBVD/SqhOigPquvMZWGtYcsV2qvc9B/SrjlcpeF2f7bIraWxYsSry4FGBRwjRaa5tFaPXmfw+ennVZoWVirAqwNiCCCD0IOoNapsPZASELFcxI4Ly8O9lHAJ+qpH0tzpXtP3YEmFXFAf0sQ8fVorjj5rckHpcdLTONuORV11Ysefhj8f9f5/nYyE1ya7Irkiqig4NcmuyK8IoIEzXJpQiuctAHFeiuste5aAPBXYrwCugKAPRXoryugKCToV0K5ArsCgD0V2K8RCTYak09n2PNGud4pFX8xU2+fCgbi9b0T/Zs8oxtoQLmNs1xwQZTdehzZfnWobTwM00LxmwzqRchRry+oFYvsHbsmElMsQUsUKeK9rEg8iOgq/bp73rif6OdrTX01sHH6vmOnlfXW2rDU8eLMeVXNrJPto7O5Us5X9NnVI10yRnMzWtbxEWXhyufSrVsvYscYXu0EUEQuBa1zzZuZJ6nU6ULiAmoVflr8zURtDfGAS93iJ1TIfEoDG3O1lBu1XTEYxc/VZupf3fovH6FkxG244HSSZsiykJc8AXNo83QaWvyv0qerBO0TfhMbaKFW7pWvmYWLWBVbLyFieOuvAVqPZntxsVs2JnJLx3iYniTHopPUlCt/O9TOROtIprE5lUy1UUUVYVBRRRQAUUUUAFZD2jIJttQREkDLAhI4jNIzG3Q2aterCO0efNtSex+ExqCOIKxpw971RnepNHTrdfkaWYYl0zk+guffWmM27eHkl73u5WNgGF8qNbhm9tOI0ArL9gbySYSUt8aOfGpOp8weTf69NIwO9mHmW6zKDb4XYKw9Qx+1xRNxkWmMvV6euWNtfiiw/o6qFaXKiJ8Ea2sLdAOPtpUfvVigcBO7iwaKSw6KEYKPct9apu3N/wBI5MsQE9vibMQt+QUgG46nhVc3k36xGMXu2yxxC3gS+ttRmYm5115DyovNKWkLGG29sq5FckUqRXhWsJ0BIiubUqVqZ3Z3bkxM0f8ARSPCJFErKCAEzLn8R0vlPC99alLb0hW9LbIvZuypMRII4lLMfkBzLHkPOrLhtxYXzRri1edQfAqkLccQGPxWqb2vNFszHAQRGOJ4lNiWbN4mDasSeNtB0pvPs2CeQT4WXuJrhsr/AA5uOhHC9RX2vj7/AM8HZ6Po4uFkvw1290n8P3KFjME0TlHFiDSNq2NdnxTYhYJ1RlxSDMBY5Jgt80bcVNr6jyvppWYbe2I2FxDwPqUOh4ZlOqn3HLrcU3Hts5vUQseTivDW1/j/AE+xF2r21d5a9y0pScgV0BXoWugtAHIFSGxtiS4qXuoEzvYta4Gi8SSxA5j50zArU+z7Z2FWFcRGJu9KlHYnQHg4UAAZSQDz4DmDVmOOb0JkvhOyK2XumMJKrYi/eRxPNKvhKoATkAI+IkKST5gda73cxuJmmbFTSMmH8XhJ8DDkqqdDbrT3bW1TFip7xNIJFUKpUtmUKOQGuoOlRWL2dtHFjN3LRRAad5aNQLHgp1Nr8hypKT5alPseh6esePp16jlbld21793pfPfX5IhNtYUSzTSYeOyRr3jgaBVzBbgdLkXtwv5Goa9bPuPucuEgdpLPJOMh00yccoB5WuTfjWS7wYEQYmWIcEcgfsnVfoRT1iqZTZxc2fFlzV6S7ewsm9uLVMgne3DWxI9GIzD51DSPc3OpOpPU0E0kzVG2/JWkl4PHNbP2FYrNgp0/JiSfZo4/4qaw+afkONa1/wDj9PpjE/8ARf596D9hV+FaZRn/AOBsFFFFaznhRRRQAUUUUAFfPG9s2faGKb+3kH7rFR/lr6GJtrWG787EZJf0kKQkxzMPySHUg20143638qz9Qm5NPTtKisgXpN8L0+VKrSq1hNxHMluOlc2qXyg8Rekn2ep4XH1FGw2Rlq8tT59mtysf9edN3gYcQR7UEiGWtK7KcNKYZmWSyCQALe1mygswPmCo9qzi1P8AA7dnhjaOKQorNmIFr3sBxtcaAVZjpTW2V5ZdzpGxbX2BHiVC4h1YDUHMcyn9UjUcPpVdPZjhr/0M2IJvyyZRxH5RprxJvS+629sWIUK2VJhxU8G80vx9OI8+NWHFbVMali2RVFyxsAora5jJ3aMsdRnwfbFNEdsfcdMLJG7zSSyg+BTlABNxmNhc2B6i5Aqm9rka/pcZHExkH0Vzl+5qZh7TcPGWkyTSPrlBCgX6lixP0NULb+2nxcxmcAaABRwVRew89STfzqjI4U8ZL+efNavK29fJFZa9y13avbVmLzjLXtq6y17agDkCtN3W30w8eGw+GsO8tlJK2UMWY+JjpqT58azS9clqeLcPaK7xq1pn0BHi36qnouv0rrvox4nLOeQPX04fOsj2F2gSwKEkHeoNBc2dR0Da3HkfnXu8XaaJEKQgxX+JiwL26Ll+H14+lbFmlrZi+nvejXI8fdXnkIREUhbmyi/Ekn71hO820hNi5pVN1Z/CeqqAoPuFv71DbQ3okkADvLIBwDuxA9ASbVFybQdudvT+dVXTvto04sXDuSk2IC8T/OmMuMJ4aD600FdrSqUi7Yqtaj2CT2xs6fmw+b9yRB/xmsuWtg7GNiNDIMQ62M6lFvoVjsWv/eZV06AHnVkLuU5mlDNkooorSc8KKKKACiiigBltckQsb2AF2P6o1b6VVMDjYcXG4W0keYxtceFrAE26jUa1P74z5Nn4pv7CQe7KVH3rJ9mb4rh8CIoQe/zNcsAVF2JzcdfDYW/lrVeRS9MtjG6W0K7w7hSQkyQAyR8cvF09vxjzGvUc6rC1p2yN/YJWijOcSSZVPhGUOdLXvwJ4G3MVJbX3Qw+JuzLkc/jSwb+8ODe4v51RWFV3hl85nPa0ZItKLVn2n2cYiO5itMvl4X/dJ19iark2GaNsrqyMOTAqfkazVFT5RomlXhgtBoFBpCRF4geIHypB8IvT705NcNUkjNsGOprqd3ZQrSOyjgGZiB6Am1KtSbUyAamDzrgpTlqRapDYka5L101JvU6DZ401JtiT0rxqSam0g2D4o+VIPiG6161JNTpIBKRieJJpBqWakWpkAk1Aoal8HgZJTaNGc/qgn59PemATWloYixCqCxJsAASSfIDjVo2T2eyPYzsIx+VbM/z+EfWrrs3ZeGwakrkSw8TsRmt5k628hp5U6hvyUVmleO5Cbp9n9iJcUBpqsXHX+05H9n59Kmdkb697teGCM3gZxETbUuMxzIeIF7LrxAvURiO09AGEcLE6hWZgB5EgC/naqvuliO7x+Ff8uJhPt3i3+lS2l2kRRVbdn1XRRRVxjCiiigAooooArnaHGx2ZiAupyA+wdS3+EGsEWvoHa+OWSyI18jgtlKspIDAo3Gx1BI9KyLe3dRsM5kjBMLHT+zJ/C3l0Ptx45Oolv7kbOntL7WQKGrJsHfOeCXM7vMhFijux9CCb5SD/ABqtrSq1lVOXtGqpVdmbTujt9sXC0jRiOzlRY3DAAHnrcXtUy0UUylWEcqglSDlcBhxBGtj5caxnYe9U+FVliYZWN7MMwDcLjodB5aU3wm1ZY1dUkdRJ8YViM3rbnWldQtJPuZH0729Gq43s5wkmqq0R/UY2/da4+VqgMb2UOP8AZTqfJ1K/Vb/an2F22I9iZopf6RECE3BZXaTUWPOzEjypPc3ftn7xMW48CGRXIAJVfiUgWBNtRz40z9JtJryKvUSbT8FYxfZ7jU4Rh/2HU/QkH6VDYrYOIj+OCZfWNrfO1q1ndnelsWssjRd1FGSA+e97C5BFhYhSCTw1pzjd5sPFFHK0ngmICMATe4vfQXAHO/Cl9GGtpjetaemjC5Bbjp66Uka+hcQikHMAQOOaxH1qPn2Hh2+KCE3/ALNP5VP034gup/AwZqRatxl3SwZ44aH2W32pk+5+B/8AAj/eb+DVHoP5G+on4MWak2raDuVguUCfvP8A81cHczBj/wDnj/xH7mp9Cg+on4MUaknNbh/2Wwg4YaH9wH701wzYIvki/RS+tlQRFtONstN6P4h9QvZGKiMt8IJ9Bf7U5i3exL/DBKfVCB82sK2mXEIrKmZVZr5VuAWy/FYc7VFbw7ZXCxd6yswzBbC17m/XlpTekl5Yv1DfZIzeLcPFNxVE/acfZb0+h7Of/Em9kX+LH+FOJO0vxD+g8PPx3a3l4QK42j2iJ/Uxsx6uQoHsL3+lSlBLeZ+w6g3Rw0f9XnPVyW+nw/SpLC4yMSdwpAdVDZALeE8xpY+1Zz/2kk/ShiW1I0ygkLltbKONh/HWk9t7bbEyByoTKuUAG5tcnU8+JqeaXgj0ab+5l13h3yiWJ0gkzSnwgrey9Tm4Xte1r61QWcsSzEknUk6knzJ1pFaUWq6rZfEKFpCq072eGMqZBds65R+tmFvrTRa0HcPdfJbFYjwcogxsbtoGN+BN7KPO/SoS2wulK2fQQNe1W8DvjhlePCvLaURrmzkKBYAC7NYFm0sBrrVkBrSmmc5poKKKKkgKy7tb3sdScJExUBFeUgkE5yQF9ABc9cw6VpOLxGWwHE8PIczWUdou6OJlxBxOHQyhkUECxYMl1IKn4lZSOF9b1Rn5cPtL+n48/uK1u1vbLhYDAkYYsc0bcgz2B0/Fry01rXBGGXK4BzCzKdQdNRY8RWFRJJBKM0bxSRsrZHB0Isy6HWx00qal3vnbEpiTlDRiyrY5ACCGFib63N9b8OgqjFl4rVGjLh5Pclo292ccXwh8+6Y/5GP2b58qpmIwjxsUkVkYcVYEH61et1u0DvHdcW0cYtdGAKi/NSSTy1BPQ+VW/ucPjIrkRzpqAdDY87EaqfSxpnjjJ3hiLJePtaMWWlFrQtpdlyNc4eQp+q/iX2YeIe96rOP3KxcPGIuPzR+MfIeIe4FUViufKLpyzXhkOK8NdZbGx0I5c/lXhqoc9TEuoKqzKG+IBiA37QBsfeuMRjHdVRnYrGCEBOig6nKOVcmuGqdgWjeDtAfE4YQBMha3eNmvmA4gC2gJ1PHpTHdTfFsGWVw0kbDRA1srDgVvoARcEenSoBqTarfUre9ienOuOjTtgdocc7ukwSDmhLeEjmCxsA3PkD7a5xvJ3Zxc5iIZDKxBHA5jc2PMXJ1po1ItTVkdLTCcal7Q72Xt6fDG8MhUHUrxUnzU6Gp+btQnzoRHGFAGZdSWPOzaZfLQ286qDUm9E3S8MlxNd2jR9s9oWHbDOIi5kdCoXKRlLC12PDS99CeFZdmIIIJBHAjQj06Uo1JNT1bryEY1C7Hq46RWVg7XRsym5OVibki/U6nrzpztneefEqElYFQb2ChQTqATbjxPzqPakmoTY3Fb2ItSLUs1ItUokSagV0sRY2UFj0AJPyFTOA3OxEnFBGOrm3+EXb6U6TZDpLyyHWn2zdmSztliQueduA/aJ0HvV02VuBCtjKzSnp8KfIan51KTb0YTC/0QI8NwViUEKR1tYX+vWm4fJQ82+0LZxuzuEkREk9pHGoX8Cn3+M+unlzpn2j7bbOMKNFssj9WJJyj0Fr+p8qjNrdoEzyf/AK7GKMCwBVCx6lrg29BVfxOMeVy8jF3biTxPIfysKKpa0iIinXKh8jmQC7OxtrmJYe9+AsK0rsk3rkSVMJIxaOXMqXPwOqltP1SARbrbzrOMJA5CxBXZmNliUG5JPz+lXrcXdPFLiYsRLEYliJcBvDqFZUULx4tck+fOseNVz2vk0ZOPBqvg26ikcJihIgdeB+YPMHzB0orpnKIsTZ5nPIeEegP+vnUHvtvN+hwjJrLJmCeQUAsxHO1wPVh0NSOz3s2vPT3qjdr0DiXDyAeHu5EHTOGVrH9of5TVOanMNouwSqtJmdY3aMs0hklkZ2bS7nNp0Ga4sL8OGtIiQhtNRw0VQPkK9jkBvlAYHUo3EHyPP1GteNl/K49CD9xXLezp6H8T34VKbO23PArLFIyB7FgptcjoeIPmLVDYYgCwzEdbXN/7op3G1+FOmK18m34HaoiwCYiWQyBYlZnAF2JA4AaXzHL68aUi3xwncrMZlVW5E3cHmCq3II+VYoszZcuY5b3y3Nr9bcL13G1iDxsfnatP1L9kZfp17s3vHYKCQDvkiYHQZwp48LE86hMb2dYN+CNGf1HP2a4+lVTfbeyLFwQrHmBDl3Ug+E5bAX4H4jw+lI7D36bD4KSG5MgsISRcKG+K9+S8QPO3AVZWXG601+ZXOO0tpkri+ydf6vEEeToD9VI+1Q+J7L8SPheF/wC8yn6rb61PbH32WLAmWecTzXNovCrjUALoNfzZiOdP9o77xpicPDGFkExXOwb4BIQF4XF9bkdLdajjia2Tyyp6M+xG4ONX+pzfsvGf+K9R026uLXjhpvZCfteto2ttWPDxmWZsqggcCSSeAAGpP8jSeA2nFOmeF1db2uOR6EHUHXnTehG9bIWe9b0YdLseccYJh6xv/Kmr4GQcY5B/cb+VfQBqszdoGDViplYFSQfBJxBsfw1DwyvLGWen4Rj7YR/yP+638q4Oz5TwjkP9xv5Vtuzd5IMTfuZQxH4TdW9laxI8xTx2NSsKfhg+oa8owYbDxB4QTH/23/lSi7p4tuGHl91y/wCa1bc5qm/95OFMgW0gBNs5Vco89GLW9qn0pXlgs114RSE3Bxjf1YX9p0/gSacx9mk5+OSJfTMx+wH1q54zffCrltIHBk7slfw6XzG9rp5i/wBKU3kx7Q4WWVbZlW631FyQB68aZRIry5PHgqUXZrGP9pM7fsqq/fNTyHczCp/V5z1di304fSqhid9MWxv3xXyVUA+2vvXuK38xLJlBRTzZV8R+ZIHsKFUfA7jK/ct+MxsGGyqSkWc2UBbX4cco0GvE0jtfbH6MEcrmQvlcg6qCNCBbXgfl51mmMxjytmkZnbhdjc2/gKWxm15ZgFkcsF4A2t0voNT5mp5gun8b/MuO0u0FVJXDrn00drgX8ltc287VSi5JJJuSbk9SeNJLSqC/Cq6pvyXzCjwLRRkmw1NSMMOUiwI6kgH6HSuMLs4izPdR6EEcbcRb607XLyEh9bD+FZMtb7ItSO4cS8bh43KsmoK+EgHQ/Da3Hh51r+4m9RxUZjk/2qKGv+dCbX9QbA+o86x93AFmsi8bDVm/11NXbsvRji2ktZEw7ZugzMmRfWy39jU4KatJe5XnhOG2absHHBJ5oibKSXHkbgH53Hyryq48jM5YcTc/M0V0zllmxmHySkcibj0P/wB/anahZUKuqsDxVgCD7HSnuPwedf1hw/lUVHdT0IoAgd4OzDC4hR3SrhpFJOeNRY34h1uL+RuLVlO8OAGHlmhVzJkk7suRYmwF9Lm3izDj+GvoOKW/rWH7+7Emw+KxEjRs0TyvIGsSjJIcxGYcGVtOulYuphJJpG7pcjbctlU7sKbG/DTiL9CCPtXeGlKHy56t/GvYZCRZDcflYA2/ga9jQFgGjSxIBIuLe3pWLubNEmZwACTa/AGlIsUDobg+YI+4FQ+IBZ2P5dLDiAOg8tKSIFhlv82t5WHAVOxWizLQajtmY2/ha5Opvx0tXc21FvZTe3G9gPmSKExdDo1yGIII0INwRyI1BFIxY0MbcDbqp+qk0qaZAP8Abe8s+KCiZwwS9gFCi54k24mkti7yTYQuYSozgAhhmGl7EDqLn50wc0mafk972LxWtaLlu72jMhcYsvIrG6soXMp5i2gy9OnvpT9tYtZcRLKgyq8jMAeIDG+tufP3pFqRandtrTIUJPaE8xBBBII4EaEeh5U/n3pxTFCZ5LxgBbGw06gaMepN70wZTxsaSahNoZpPyW/F9p0jQFO6USMpUvmNtRYlVtofeqK1KtSZF+FO6b8kTCnwIPXMs7EAFmIHAEkgegPClJUI0IsehpBqEMItSLU9gwhc6WA5kkD7kUpi9l2tkIPW5HH+7cD50c5T0ToiWp1g9nPJwFh1Ia30BpxhdmsGu4Gn4W53Gh6WqRjQC99BbgCQB7cLUl5kuyDRDz4JkJBBsDa/L1PT3qRw+Fyr+EnjfW/sadRgqVYcNRqOPDl05UvPDZiFiWwtc62BbgOg1B08qqrI6WhuI3VASAL356k+5J4CpHY0SuyxyMVUyKmZbXXObX14gXBI8uVM5HIHiIVTyUampTdvY0uKkRY42Cd4oJscqIGBdmY6XsPewApEnsl9k2aTsPsvw8JZp7YljoM6gKoB5Lc6+d/43ldoMkadzEqovMKAo9LDn1p9j9o8Qnz/AJfzqLw2BaV8i+55AdTXXmJnwjkVdV5Y/wB1NnZmeRhdQMg8ybE/Kw+deVZsJhVjQIvAD/qT5k17TCCtN8Tgw2vA9f504ooAiDGVNiLUtHMafugIsRemsmDtw1oAr219wcHipu/kjOc/EUYrnt+cDifMWNQfaRuuiYCP9GhUDDyhiEXXu2Vg5J+Ii5Ukn1PCrxa1drKarrHNJr5LZy1LT34PmV5xnsTlddM3Jhyv0NudduT+JFPmNL+4tX0HtjdfC4qN0lhS7j41VRIDxBDgXuD1063qC2L2S4WFw8jviMpuqvlCeWZR8XoTbyrG+lrZsXVQ13Mbw9grlVKnKNLkm3E/wpuIrANYka3I5a8x0tar12m7BlhxskyIRHKEdWC+AOqhXU20BNibHjm9ao2HnDG8ZyN+XivseXoaz1LltM0S+Upo4IF7rlHoBUng8XdbH8I4jnamwjkdgoiWRmIAAXxMTwAsNTUhtXYUuClyTxiMtEHsrBrqSQdQTrodPIUumlsO29Mi5MSzMTy5Dlb058a8acqR8I56ZtR53Nq9KgCzeJDqrr/rQ9QaO7H4XHvcH6Xo2S0OY5gwvTbET2uARf3rqOBuZU6WFm5+9cfoz81A9StNyehdBna1wqa9MxP+I6ete4UBiVbjyPn59RXphA+JwB0XU/Ou4D4g9rKNFH5jwAHUDmaVP3GSGjrrY6V7B8VhlPm2bT5GlmjYsxBUAMb3NqO7H4nX2uf5UztsjWhKTU6gW6Wt9OXH1rjE4BQwINlYXF9dQdR/rrThVBFk4cWduHv0HlUlsnZD4uaOCFVYkOVzkquVRcsSLkagn3AolvwiXrW2Q9rm5sbeQrvuswJAsOvAeQWnWJwkkMjRvCsbobEFdQfrpzB5g02xE1tZWLfqjQe55e1LpglvuKyWMalhm1IAFwbHQcPMfeuYyfwxgeuv3Jqzbg7IlxGMw8gQ5ElWV2AsiLHqi34XJAAHHW/U1oO3+zTDYhzIrNA7atksVYnich4H0tV0YaudoqyZpitMxZsTZhrnkvYflU9fMj5VqXZdsTNBiWmTNFMY0AcXVxGHzNY8Rd+PUHpVl2LunhcJGEjiV2BuZJFRnLHncjThwFh96k5JSa04un40qZmy9QqXGUQOG3EwMEwmSMl1N1UsWVW5EA8xyuTapTE4ktpy6UsmHZtFBP2p/htigavr5Dh79a1KVPgy1TryyGwmzGlOmi82PD26mrJgsEsS5VHqeZPnS6rYWGgr2pFCiiigAooooAKKKKAPGUHjSLYUcqXooAZtARyrin9eFb8aAGWc1Xt5tyMNjQude7dPhePKrWOpBFrML6+Xub2o4cVwcL0NQ0mtMaacvaK5u1uThcEc8as8lrd5IQzAHjlsAF9hfzpTendCDHBTIWR47hXXjZuIYHRl08j0PGp04Y1wYj0peE8eOuxPqVy5b7mN7d7I58Mhlw0v6SM3ijCZWy9QMzZ/Qa+vJnsHs3xOKcZ4Wgjv4nkWxtzyIfEx+Q8628qeleVU+nney9dVetEPFuFglgEIgSwjMeew73KdSc9r5idb/LTSqZvv2TgKJsErHItnhuxLWv41JN2bqt9badDpd6L1ZWKaWtFM5al72fNDRZWyhCZL5QpU3zdMvG/lVz2X2RY53WSZokBUEZmJZbjgVVbAjpe3nWwGBS2cquYcGsMw9DxpS9Urpp9zRXV1/atEBsrs9wkWHELxpM2V1aRlGc95fNY8U42FjcdedZvvJ2YzYZyYI2xEPEFQDIo6OoFyfMXB8uFbPXlWVhmlopjNUvfkxfYXZZicWpedjhUBGRWQlm6nJmXKPM8frWjbq7jQYFjIrNJIUyZiAAq6EhVHC5AuSSdKsYQ9DXQgbpRGGJ7k3nu+3sQe8e6mGxoHfIQ6iyyKcrgdL2II8iDTDdzcDDYNmkUGV2Fs0mU5VPEKALC/XjVsGEPlXYwQ5mrOE73ruV+pWuO+wzvpYaDoNB8q5Ck8BepJcKo5fOlAKYQjUwDHjp604j2ao4+L7fKndFAHirbQV7RRQAUUUUAFFFFABRRRQAUUUUAFFFFABRRRQAUUUUAFFFFABXL15RQAg9JmiigDyuhRRQArHS60UUAe0UUUAFFFFABRRRQAUUUUAFFFFABRRRQAUUUUAf/Z"/>
          <p:cNvSpPr>
            <a:spLocks noChangeAspect="1" noChangeArrowheads="1"/>
          </p:cNvSpPr>
          <p:nvPr/>
        </p:nvSpPr>
        <p:spPr bwMode="auto">
          <a:xfrm>
            <a:off x="155575" y="-144463"/>
            <a:ext cx="304800" cy="3048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endParaRPr lang="en-CA" altLang="en-US" sz="1800"/>
          </a:p>
        </p:txBody>
      </p:sp>
      <p:pic>
        <p:nvPicPr>
          <p:cNvPr id="26631" name="Picture 2" descr="http://t1.gstatic.com/images?q=tbn:ANd9GcRp7lRnhUSNIz-YfsvlIhfO6UIf1kZ4ZCOkWrXBSkorEbN_rCCd"/>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4572000" y="2133600"/>
            <a:ext cx="3686175" cy="3540125"/>
          </a:xfrm>
        </p:spPr>
      </p:pic>
      <mc:AlternateContent xmlns:mc="http://schemas.openxmlformats.org/markup-compatibility/2006" xmlns:p14="http://schemas.microsoft.com/office/powerpoint/2010/main">
        <mc:Choice Requires="p14">
          <p:contentPart p14:bwMode="auto" r:id="rId4">
            <p14:nvContentPartPr>
              <p14:cNvPr id="2" name="Ink 1">
                <a:extLst>
                  <a:ext uri="{FF2B5EF4-FFF2-40B4-BE49-F238E27FC236}">
                    <a16:creationId xmlns:a16="http://schemas.microsoft.com/office/drawing/2014/main" id="{5129ABE1-FE1A-48C1-8643-65ABAD3169B3}"/>
                  </a:ext>
                </a:extLst>
              </p14:cNvPr>
              <p14:cNvContentPartPr/>
              <p14:nvPr/>
            </p14:nvContentPartPr>
            <p14:xfrm>
              <a:off x="1590840" y="133200"/>
              <a:ext cx="6732000" cy="6017400"/>
            </p14:xfrm>
          </p:contentPart>
        </mc:Choice>
        <mc:Fallback xmlns="">
          <p:pic>
            <p:nvPicPr>
              <p:cNvPr id="2" name="Ink 1">
                <a:extLst>
                  <a:ext uri="{FF2B5EF4-FFF2-40B4-BE49-F238E27FC236}">
                    <a16:creationId xmlns:a16="http://schemas.microsoft.com/office/drawing/2014/main" id="{5129ABE1-FE1A-48C1-8643-65ABAD3169B3}"/>
                  </a:ext>
                </a:extLst>
              </p:cNvPr>
              <p:cNvPicPr/>
              <p:nvPr/>
            </p:nvPicPr>
            <p:blipFill>
              <a:blip r:embed="rId5"/>
              <a:stretch>
                <a:fillRect/>
              </a:stretch>
            </p:blipFill>
            <p:spPr>
              <a:xfrm>
                <a:off x="1581480" y="123840"/>
                <a:ext cx="6750720" cy="6036120"/>
              </a:xfrm>
              <a:prstGeom prst="rect">
                <a:avLst/>
              </a:prstGeom>
            </p:spPr>
          </p:pic>
        </mc:Fallback>
      </mc:AlternateContent>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12" descr="http://0.tqn.com/d/webclipart/1/0/B/E/5/Chocolate-Cake-with-strawberries.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668338"/>
            <a:ext cx="3921125" cy="2887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1" name="Picture 4" descr="http://artisticstairs.com/sites/default/files/Spiral%20Stair.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49875" y="1700213"/>
            <a:ext cx="3073400" cy="4062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2" descr="http://cdn2-b.examiner.com/sites/default/files/styles/large_lightbox/hash/9c/20/9c2098cc021ab98d3f5cf718a2bb5765.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5650" y="3865563"/>
            <a:ext cx="4043363" cy="2697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5">
            <p14:nvContentPartPr>
              <p14:cNvPr id="2" name="Ink 1">
                <a:extLst>
                  <a:ext uri="{FF2B5EF4-FFF2-40B4-BE49-F238E27FC236}">
                    <a16:creationId xmlns:a16="http://schemas.microsoft.com/office/drawing/2014/main" id="{BCC37AFD-61C6-4619-B074-D32E78E4D4FA}"/>
                  </a:ext>
                </a:extLst>
              </p14:cNvPr>
              <p14:cNvContentPartPr/>
              <p14:nvPr/>
            </p14:nvContentPartPr>
            <p14:xfrm>
              <a:off x="1538280" y="1238400"/>
              <a:ext cx="1208160" cy="3990240"/>
            </p14:xfrm>
          </p:contentPart>
        </mc:Choice>
        <mc:Fallback xmlns="">
          <p:pic>
            <p:nvPicPr>
              <p:cNvPr id="2" name="Ink 1">
                <a:extLst>
                  <a:ext uri="{FF2B5EF4-FFF2-40B4-BE49-F238E27FC236}">
                    <a16:creationId xmlns:a16="http://schemas.microsoft.com/office/drawing/2014/main" id="{BCC37AFD-61C6-4619-B074-D32E78E4D4FA}"/>
                  </a:ext>
                </a:extLst>
              </p:cNvPr>
              <p:cNvPicPr/>
              <p:nvPr/>
            </p:nvPicPr>
            <p:blipFill>
              <a:blip r:embed="rId6"/>
              <a:stretch>
                <a:fillRect/>
              </a:stretch>
            </p:blipFill>
            <p:spPr>
              <a:xfrm>
                <a:off x="1528920" y="1229040"/>
                <a:ext cx="1226880" cy="4008960"/>
              </a:xfrm>
              <a:prstGeom prst="rect">
                <a:avLst/>
              </a:prstGeom>
            </p:spPr>
          </p:pic>
        </mc:Fallback>
      </mc:AlternateContent>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p:txBody>
          <a:bodyPr/>
          <a:lstStyle/>
          <a:p>
            <a:r>
              <a:rPr lang="en-US" altLang="en-US"/>
              <a:t>Symmetry</a:t>
            </a:r>
          </a:p>
        </p:txBody>
      </p:sp>
      <p:sp>
        <p:nvSpPr>
          <p:cNvPr id="28675" name="Rectangle 3"/>
          <p:cNvSpPr>
            <a:spLocks noGrp="1" noChangeArrowheads="1"/>
          </p:cNvSpPr>
          <p:nvPr>
            <p:ph type="body" idx="1"/>
          </p:nvPr>
        </p:nvSpPr>
        <p:spPr/>
        <p:txBody>
          <a:bodyPr/>
          <a:lstStyle/>
          <a:p>
            <a:r>
              <a:rPr lang="en-US" altLang="en-US" sz="2000"/>
              <a:t>The following webpage has links and description to many of the common symmetry forms (and not so common forms). This includes examples of proteins where specific symmetries are adopted.</a:t>
            </a:r>
          </a:p>
          <a:p>
            <a:endParaRPr lang="en-US" altLang="en-US" sz="2000"/>
          </a:p>
          <a:p>
            <a:r>
              <a:rPr lang="en-US" altLang="en-US" sz="2000"/>
              <a:t>http://www.cryst.bbk.ac.uk/PPS2/course/section11/symmetry.html </a:t>
            </a:r>
          </a:p>
          <a:p>
            <a:endParaRPr lang="en-US" altLang="en-US" sz="2000"/>
          </a:p>
          <a:p>
            <a:endParaRPr lang="en-US" altLang="en-US" sz="200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4"/>
          <p:cNvSpPr>
            <a:spLocks noGrp="1" noChangeArrowheads="1"/>
          </p:cNvSpPr>
          <p:nvPr>
            <p:ph type="ctrTitle"/>
          </p:nvPr>
        </p:nvSpPr>
        <p:spPr/>
        <p:txBody>
          <a:bodyPr/>
          <a:lstStyle/>
          <a:p>
            <a:pPr eaLnBrk="1" hangingPunct="1"/>
            <a:r>
              <a:rPr lang="en-CA" altLang="en-US"/>
              <a:t>Structure &amp; Function</a:t>
            </a:r>
            <a:br>
              <a:rPr lang="en-CA" altLang="en-US"/>
            </a:br>
            <a:r>
              <a:rPr lang="en-CA" altLang="en-US"/>
              <a:t>Biochem 320</a:t>
            </a:r>
          </a:p>
        </p:txBody>
      </p:sp>
      <p:sp>
        <p:nvSpPr>
          <p:cNvPr id="29699" name="Rectangle 5"/>
          <p:cNvSpPr>
            <a:spLocks noGrp="1" noChangeArrowheads="1"/>
          </p:cNvSpPr>
          <p:nvPr>
            <p:ph type="subTitle" idx="1"/>
          </p:nvPr>
        </p:nvSpPr>
        <p:spPr>
          <a:xfrm>
            <a:off x="849313" y="3049588"/>
            <a:ext cx="6248400" cy="2755900"/>
          </a:xfrm>
        </p:spPr>
        <p:txBody>
          <a:bodyPr/>
          <a:lstStyle/>
          <a:p>
            <a:pPr eaLnBrk="1" hangingPunct="1"/>
            <a:r>
              <a:rPr lang="en-CA" altLang="en-US"/>
              <a:t>The three-dimensional structure of proteins</a:t>
            </a:r>
          </a:p>
          <a:p>
            <a:pPr eaLnBrk="1" hangingPunct="1"/>
            <a:r>
              <a:rPr lang="en-CA" altLang="en-US" sz="2800" b="1" i="1">
                <a:solidFill>
                  <a:srgbClr val="0000FF"/>
                </a:solidFill>
              </a:rPr>
              <a:t>Protein denaturation and folding</a:t>
            </a:r>
            <a:endParaRPr lang="en-CA" altLang="en-US" sz="2800" b="1" i="1">
              <a:solidFill>
                <a:schemeClr val="tx2"/>
              </a:solidFill>
            </a:endParaRPr>
          </a:p>
          <a:p>
            <a:pPr eaLnBrk="1" hangingPunct="1"/>
            <a:endParaRPr lang="en-CA" altLang="en-US" sz="2800" i="1"/>
          </a:p>
        </p:txBody>
      </p:sp>
      <p:sp>
        <p:nvSpPr>
          <p:cNvPr id="29700" name="Text Box 6"/>
          <p:cNvSpPr txBox="1">
            <a:spLocks noChangeArrowheads="1"/>
          </p:cNvSpPr>
          <p:nvPr/>
        </p:nvSpPr>
        <p:spPr bwMode="auto">
          <a:xfrm>
            <a:off x="611188" y="5734050"/>
            <a:ext cx="7704137"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800"/>
              <a:t>University of Alberta</a:t>
            </a:r>
          </a:p>
          <a:p>
            <a:pPr eaLnBrk="1" hangingPunct="1">
              <a:spcBef>
                <a:spcPct val="0"/>
              </a:spcBef>
              <a:buClrTx/>
              <a:buSzTx/>
              <a:buFontTx/>
              <a:buNone/>
            </a:pPr>
            <a:r>
              <a:rPr lang="en-US" altLang="en-US" sz="1800" i="1"/>
              <a:t>Department of Biochemistry</a:t>
            </a:r>
          </a:p>
        </p:txBody>
      </p:sp>
      <p:pic>
        <p:nvPicPr>
          <p:cNvPr id="29701" name="Picture 7" descr="UofACre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213" y="5300663"/>
            <a:ext cx="5334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r>
              <a:rPr lang="en-CA" altLang="en-US"/>
              <a:t>Protein Denaturation</a:t>
            </a:r>
          </a:p>
        </p:txBody>
      </p:sp>
      <p:sp>
        <p:nvSpPr>
          <p:cNvPr id="4099" name="Content Placeholder 2"/>
          <p:cNvSpPr>
            <a:spLocks noGrp="1"/>
          </p:cNvSpPr>
          <p:nvPr>
            <p:ph idx="1"/>
          </p:nvPr>
        </p:nvSpPr>
        <p:spPr/>
        <p:txBody>
          <a:bodyPr/>
          <a:lstStyle/>
          <a:p>
            <a:r>
              <a:rPr lang="en-CA" altLang="en-US"/>
              <a:t>Forces in protein folding are largely weak, non-covalent forces</a:t>
            </a:r>
          </a:p>
          <a:p>
            <a:endParaRPr lang="en-CA" altLang="en-US"/>
          </a:p>
          <a:p>
            <a:r>
              <a:rPr lang="en-CA" altLang="en-US"/>
              <a:t>Native state can be destroyed (denatured)</a:t>
            </a:r>
          </a:p>
          <a:p>
            <a:pPr lvl="1"/>
            <a:r>
              <a:rPr lang="en-CA" altLang="en-US"/>
              <a:t>Heat</a:t>
            </a:r>
          </a:p>
          <a:p>
            <a:pPr lvl="1"/>
            <a:r>
              <a:rPr lang="en-CA" altLang="en-US"/>
              <a:t>pH</a:t>
            </a:r>
          </a:p>
          <a:p>
            <a:pPr lvl="1"/>
            <a:r>
              <a:rPr lang="en-CA" altLang="en-US"/>
              <a:t>Detergents</a:t>
            </a:r>
          </a:p>
          <a:p>
            <a:pPr lvl="1"/>
            <a:r>
              <a:rPr lang="en-CA" altLang="en-US"/>
              <a:t>Organic solvents (eg. Acetone, Guanidine-HCl)</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099">
                                            <p:txEl>
                                              <p:pRg st="2" end="2"/>
                                            </p:txEl>
                                          </p:spTgt>
                                        </p:tgtEl>
                                        <p:attrNameLst>
                                          <p:attrName>style.visibility</p:attrName>
                                        </p:attrNameLst>
                                      </p:cBhvr>
                                      <p:to>
                                        <p:strVal val="visible"/>
                                      </p:to>
                                    </p:set>
                                    <p:animEffect transition="in" filter="fade">
                                      <p:cBhvr>
                                        <p:cTn id="7" dur="2000"/>
                                        <p:tgtEl>
                                          <p:spTgt spid="4099">
                                            <p:txEl>
                                              <p:pRg st="2" end="2"/>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099">
                                            <p:txEl>
                                              <p:pRg st="3" end="3"/>
                                            </p:txEl>
                                          </p:spTgt>
                                        </p:tgtEl>
                                        <p:attrNameLst>
                                          <p:attrName>style.visibility</p:attrName>
                                        </p:attrNameLst>
                                      </p:cBhvr>
                                      <p:to>
                                        <p:strVal val="visible"/>
                                      </p:to>
                                    </p:set>
                                    <p:animEffect transition="in" filter="fade">
                                      <p:cBhvr>
                                        <p:cTn id="12" dur="2000"/>
                                        <p:tgtEl>
                                          <p:spTgt spid="4099">
                                            <p:txEl>
                                              <p:pRg st="3" end="3"/>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099">
                                            <p:txEl>
                                              <p:pRg st="4" end="4"/>
                                            </p:txEl>
                                          </p:spTgt>
                                        </p:tgtEl>
                                        <p:attrNameLst>
                                          <p:attrName>style.visibility</p:attrName>
                                        </p:attrNameLst>
                                      </p:cBhvr>
                                      <p:to>
                                        <p:strVal val="visible"/>
                                      </p:to>
                                    </p:set>
                                    <p:animEffect transition="in" filter="fade">
                                      <p:cBhvr>
                                        <p:cTn id="17" dur="2000"/>
                                        <p:tgtEl>
                                          <p:spTgt spid="4099">
                                            <p:txEl>
                                              <p:pRg st="4" end="4"/>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4099">
                                            <p:txEl>
                                              <p:pRg st="5" end="5"/>
                                            </p:txEl>
                                          </p:spTgt>
                                        </p:tgtEl>
                                        <p:attrNameLst>
                                          <p:attrName>style.visibility</p:attrName>
                                        </p:attrNameLst>
                                      </p:cBhvr>
                                      <p:to>
                                        <p:strVal val="visible"/>
                                      </p:to>
                                    </p:set>
                                    <p:animEffect transition="in" filter="fade">
                                      <p:cBhvr>
                                        <p:cTn id="22" dur="2000"/>
                                        <p:tgtEl>
                                          <p:spTgt spid="4099">
                                            <p:txEl>
                                              <p:pRg st="5" end="5"/>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4099">
                                            <p:txEl>
                                              <p:pRg st="6" end="6"/>
                                            </p:txEl>
                                          </p:spTgt>
                                        </p:tgtEl>
                                        <p:attrNameLst>
                                          <p:attrName>style.visibility</p:attrName>
                                        </p:attrNameLst>
                                      </p:cBhvr>
                                      <p:to>
                                        <p:strVal val="visible"/>
                                      </p:to>
                                    </p:set>
                                    <p:animEffect transition="in" filter="fade">
                                      <p:cBhvr>
                                        <p:cTn id="27" dur="2000"/>
                                        <p:tgtEl>
                                          <p:spTgt spid="40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9"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en-CA" altLang="en-US"/>
              <a:t>Some denaturants</a:t>
            </a:r>
          </a:p>
        </p:txBody>
      </p:sp>
      <p:sp>
        <p:nvSpPr>
          <p:cNvPr id="31747" name="TextBox 9"/>
          <p:cNvSpPr txBox="1">
            <a:spLocks noChangeArrowheads="1"/>
          </p:cNvSpPr>
          <p:nvPr/>
        </p:nvSpPr>
        <p:spPr bwMode="auto">
          <a:xfrm>
            <a:off x="1928813" y="5143500"/>
            <a:ext cx="5229225"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 typeface="Arial" panose="020B0604020202020204" pitchFamily="34" charset="0"/>
              <a:buChar char="•"/>
            </a:pPr>
            <a:r>
              <a:rPr lang="en-CA" altLang="en-US" sz="1800"/>
              <a:t> “Chaotropic” agents</a:t>
            </a:r>
          </a:p>
          <a:p>
            <a:pPr eaLnBrk="1" hangingPunct="1">
              <a:spcBef>
                <a:spcPct val="0"/>
              </a:spcBef>
              <a:buClrTx/>
              <a:buSzTx/>
              <a:buFont typeface="Arial" panose="020B0604020202020204" pitchFamily="34" charset="0"/>
              <a:buChar char="•"/>
            </a:pPr>
            <a:r>
              <a:rPr lang="en-CA" altLang="en-US" sz="1800"/>
              <a:t> Water soluble</a:t>
            </a:r>
          </a:p>
          <a:p>
            <a:pPr eaLnBrk="1" hangingPunct="1">
              <a:spcBef>
                <a:spcPct val="0"/>
              </a:spcBef>
              <a:buClrTx/>
              <a:buSzTx/>
              <a:buFont typeface="Arial" panose="020B0604020202020204" pitchFamily="34" charset="0"/>
              <a:buChar char="•"/>
            </a:pPr>
            <a:r>
              <a:rPr lang="en-CA" altLang="en-US" sz="1800"/>
              <a:t> Disrupt hydrophobic interactions</a:t>
            </a:r>
          </a:p>
        </p:txBody>
      </p:sp>
      <p:pic>
        <p:nvPicPr>
          <p:cNvPr id="31748" name="Picture 2" descr="voet4_figun_06_p15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7088" y="2205038"/>
            <a:ext cx="7219950" cy="2692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ACD73665-09CC-473C-A907-867125504C79}"/>
                  </a:ext>
                </a:extLst>
              </p14:cNvPr>
              <p14:cNvContentPartPr/>
              <p14:nvPr/>
            </p14:nvContentPartPr>
            <p14:xfrm>
              <a:off x="4318920" y="4993920"/>
              <a:ext cx="3549600" cy="341280"/>
            </p14:xfrm>
          </p:contentPart>
        </mc:Choice>
        <mc:Fallback xmlns="">
          <p:pic>
            <p:nvPicPr>
              <p:cNvPr id="2" name="Ink 1">
                <a:extLst>
                  <a:ext uri="{FF2B5EF4-FFF2-40B4-BE49-F238E27FC236}">
                    <a16:creationId xmlns:a16="http://schemas.microsoft.com/office/drawing/2014/main" id="{ACD73665-09CC-473C-A907-867125504C79}"/>
                  </a:ext>
                </a:extLst>
              </p:cNvPr>
              <p:cNvPicPr/>
              <p:nvPr/>
            </p:nvPicPr>
            <p:blipFill>
              <a:blip r:embed="rId4"/>
              <a:stretch>
                <a:fillRect/>
              </a:stretch>
            </p:blipFill>
            <p:spPr>
              <a:xfrm>
                <a:off x="4309560" y="4984560"/>
                <a:ext cx="3568320" cy="360000"/>
              </a:xfrm>
              <a:prstGeom prst="rect">
                <a:avLst/>
              </a:prstGeom>
            </p:spPr>
          </p:pic>
        </mc:Fallback>
      </mc:AlternateContent>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r>
              <a:rPr lang="en-CA" altLang="en-US"/>
              <a:t>Reducing agents</a:t>
            </a:r>
          </a:p>
        </p:txBody>
      </p:sp>
      <p:sp>
        <p:nvSpPr>
          <p:cNvPr id="32771" name="Content Placeholder 2"/>
          <p:cNvSpPr>
            <a:spLocks noGrp="1"/>
          </p:cNvSpPr>
          <p:nvPr>
            <p:ph idx="1"/>
          </p:nvPr>
        </p:nvSpPr>
        <p:spPr>
          <a:xfrm>
            <a:off x="457200" y="4071938"/>
            <a:ext cx="8229600" cy="2058987"/>
          </a:xfrm>
        </p:spPr>
        <p:txBody>
          <a:bodyPr/>
          <a:lstStyle/>
          <a:p>
            <a:r>
              <a:rPr lang="en-CA" altLang="en-US"/>
              <a:t>Reduce disulfide bonds</a:t>
            </a:r>
          </a:p>
          <a:p>
            <a:r>
              <a:rPr lang="en-CA" altLang="en-US"/>
              <a:t>Become oxidized as part of the reaction</a:t>
            </a:r>
          </a:p>
        </p:txBody>
      </p:sp>
      <p:pic>
        <p:nvPicPr>
          <p:cNvPr id="32772"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8475" y="1500188"/>
            <a:ext cx="3549650" cy="173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TextBox 5"/>
          <p:cNvSpPr txBox="1">
            <a:spLocks noChangeArrowheads="1"/>
          </p:cNvSpPr>
          <p:nvPr/>
        </p:nvSpPr>
        <p:spPr bwMode="auto">
          <a:xfrm>
            <a:off x="868363" y="3324225"/>
            <a:ext cx="29892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1800">
                <a:latin typeface="Symbol" panose="05050102010706020507" pitchFamily="18" charset="2"/>
              </a:rPr>
              <a:t>b</a:t>
            </a:r>
            <a:r>
              <a:rPr lang="en-CA" altLang="en-US" sz="1800"/>
              <a:t>-mercaptoethanol</a:t>
            </a:r>
          </a:p>
        </p:txBody>
      </p:sp>
      <p:sp>
        <p:nvSpPr>
          <p:cNvPr id="32774" name="TextBox 6"/>
          <p:cNvSpPr txBox="1">
            <a:spLocks noChangeArrowheads="1"/>
          </p:cNvSpPr>
          <p:nvPr/>
        </p:nvSpPr>
        <p:spPr bwMode="auto">
          <a:xfrm>
            <a:off x="5051425" y="3324225"/>
            <a:ext cx="20621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1800"/>
              <a:t>dithiothreitol</a:t>
            </a:r>
          </a:p>
        </p:txBody>
      </p:sp>
      <p:pic>
        <p:nvPicPr>
          <p:cNvPr id="32775"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1575" y="1992313"/>
            <a:ext cx="2381250"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r>
              <a:rPr lang="en-CA" altLang="en-US"/>
              <a:t>Disulfide Exchange</a:t>
            </a:r>
          </a:p>
        </p:txBody>
      </p:sp>
      <mc:AlternateContent xmlns:mc="http://schemas.openxmlformats.org/markup-compatibility/2006" xmlns:p14="http://schemas.microsoft.com/office/powerpoint/2010/main">
        <mc:Choice Requires="p14">
          <p:contentPart p14:bwMode="auto" r:id="rId2">
            <p14:nvContentPartPr>
              <p14:cNvPr id="2" name="Ink 1">
                <a:extLst>
                  <a:ext uri="{FF2B5EF4-FFF2-40B4-BE49-F238E27FC236}">
                    <a16:creationId xmlns:a16="http://schemas.microsoft.com/office/drawing/2014/main" id="{BFE8AC96-0C99-4C19-B0EA-18B493771980}"/>
                  </a:ext>
                </a:extLst>
              </p14:cNvPr>
              <p14:cNvContentPartPr/>
              <p14:nvPr/>
            </p14:nvContentPartPr>
            <p14:xfrm>
              <a:off x="804240" y="1555560"/>
              <a:ext cx="7542000" cy="4498920"/>
            </p14:xfrm>
          </p:contentPart>
        </mc:Choice>
        <mc:Fallback xmlns="">
          <p:pic>
            <p:nvPicPr>
              <p:cNvPr id="2" name="Ink 1">
                <a:extLst>
                  <a:ext uri="{FF2B5EF4-FFF2-40B4-BE49-F238E27FC236}">
                    <a16:creationId xmlns:a16="http://schemas.microsoft.com/office/drawing/2014/main" id="{BFE8AC96-0C99-4C19-B0EA-18B493771980}"/>
                  </a:ext>
                </a:extLst>
              </p:cNvPr>
              <p:cNvPicPr/>
              <p:nvPr/>
            </p:nvPicPr>
            <p:blipFill>
              <a:blip r:embed="rId3"/>
              <a:stretch>
                <a:fillRect/>
              </a:stretch>
            </p:blipFill>
            <p:spPr>
              <a:xfrm>
                <a:off x="794880" y="1546200"/>
                <a:ext cx="7560720" cy="4517640"/>
              </a:xfrm>
              <a:prstGeom prst="rect">
                <a:avLst/>
              </a:prstGeom>
            </p:spPr>
          </p:pic>
        </mc:Fallback>
      </mc:AlternateContent>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r>
              <a:rPr lang="en-CA" altLang="en-US"/>
              <a:t>Denaturation</a:t>
            </a:r>
          </a:p>
        </p:txBody>
      </p:sp>
      <p:sp>
        <p:nvSpPr>
          <p:cNvPr id="34819" name="Content Placeholder 2"/>
          <p:cNvSpPr>
            <a:spLocks noGrp="1"/>
          </p:cNvSpPr>
          <p:nvPr>
            <p:ph idx="1"/>
          </p:nvPr>
        </p:nvSpPr>
        <p:spPr/>
        <p:txBody>
          <a:bodyPr/>
          <a:lstStyle/>
          <a:p>
            <a:r>
              <a:rPr lang="en-CA" altLang="en-US"/>
              <a:t>Cooperative process</a:t>
            </a:r>
          </a:p>
          <a:p>
            <a:pPr lvl="1"/>
            <a:r>
              <a:rPr lang="en-CA" altLang="en-US"/>
              <a:t>Transition from folded to unfolded occurs over a small range.</a:t>
            </a:r>
          </a:p>
          <a:p>
            <a:pPr lvl="1"/>
            <a:r>
              <a:rPr lang="en-CA" altLang="en-US"/>
              <a:t>Midpoint of transition (T</a:t>
            </a:r>
            <a:r>
              <a:rPr lang="en-CA" altLang="en-US" baseline="-25000"/>
              <a:t>m</a:t>
            </a:r>
            <a:r>
              <a:rPr lang="en-CA" altLang="en-US"/>
              <a:t>) is characteristic of both the denaturant and the protein.</a:t>
            </a:r>
          </a:p>
          <a:p>
            <a:pPr lvl="1"/>
            <a:r>
              <a:rPr lang="en-CA" altLang="en-US"/>
              <a:t>Unfolding part of the protein decreases the energy required to unfold the rest of the structure.</a:t>
            </a:r>
          </a:p>
          <a:p>
            <a:pPr lvl="1"/>
            <a:endParaRPr lang="en-CA" altLang="en-US"/>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4"/>
          <p:cNvSpPr>
            <a:spLocks noGrp="1" noChangeArrowheads="1"/>
          </p:cNvSpPr>
          <p:nvPr>
            <p:ph type="title"/>
          </p:nvPr>
        </p:nvSpPr>
        <p:spPr>
          <a:xfrm>
            <a:off x="250825" y="122238"/>
            <a:ext cx="7750175" cy="930275"/>
          </a:xfrm>
        </p:spPr>
        <p:txBody>
          <a:bodyPr/>
          <a:lstStyle/>
          <a:p>
            <a:pPr eaLnBrk="1" hangingPunct="1"/>
            <a:r>
              <a:rPr lang="en-US" altLang="en-US" sz="3500"/>
              <a:t>Thermal Denaturation of Proteins</a:t>
            </a:r>
          </a:p>
        </p:txBody>
      </p:sp>
      <p:sp>
        <p:nvSpPr>
          <p:cNvPr id="4100" name="Text Box 6"/>
          <p:cNvSpPr txBox="1">
            <a:spLocks noChangeArrowheads="1"/>
          </p:cNvSpPr>
          <p:nvPr/>
        </p:nvSpPr>
        <p:spPr bwMode="auto">
          <a:xfrm>
            <a:off x="5500688" y="1924050"/>
            <a:ext cx="3500437" cy="313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800"/>
              <a:t>Temperature as a denaturant can break weak non-covalent forces.</a:t>
            </a:r>
          </a:p>
          <a:p>
            <a:pPr eaLnBrk="1" hangingPunct="1">
              <a:spcBef>
                <a:spcPct val="50000"/>
              </a:spcBef>
              <a:buClrTx/>
              <a:buSzTx/>
              <a:buFontTx/>
              <a:buNone/>
            </a:pPr>
            <a:r>
              <a:rPr lang="en-US" altLang="en-US" sz="1800"/>
              <a:t>The transition between folded (low temperature) and unfolded (high temperature) can be tracked using spectroscopic markers.</a:t>
            </a:r>
          </a:p>
          <a:p>
            <a:pPr eaLnBrk="1" hangingPunct="1">
              <a:spcBef>
                <a:spcPct val="50000"/>
              </a:spcBef>
              <a:buClrTx/>
              <a:buSzTx/>
              <a:buFontTx/>
              <a:buNone/>
            </a:pPr>
            <a:r>
              <a:rPr lang="en-US" altLang="en-US" sz="1800" i="1"/>
              <a:t>T</a:t>
            </a:r>
            <a:r>
              <a:rPr lang="en-US" altLang="en-US" sz="1800" i="1" baseline="-25000"/>
              <a:t>m</a:t>
            </a:r>
            <a:r>
              <a:rPr lang="en-US" altLang="en-US" sz="1800"/>
              <a:t> marks the midpoint between fully folded and fully unfolded.</a:t>
            </a:r>
            <a:endParaRPr lang="en-US" altLang="en-US" sz="1800" baseline="-25000"/>
          </a:p>
        </p:txBody>
      </p:sp>
      <p:pic>
        <p:nvPicPr>
          <p:cNvPr id="35844" name="Picture 2" descr="Fig.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213" y="1989138"/>
            <a:ext cx="4191000" cy="329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Connector 7"/>
          <p:cNvCxnSpPr/>
          <p:nvPr/>
        </p:nvCxnSpPr>
        <p:spPr>
          <a:xfrm>
            <a:off x="1331913" y="3357563"/>
            <a:ext cx="1727200" cy="0"/>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3132138" y="3357563"/>
            <a:ext cx="0" cy="1366837"/>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35847" name="TextBox 10"/>
          <p:cNvSpPr txBox="1">
            <a:spLocks noChangeArrowheads="1"/>
          </p:cNvSpPr>
          <p:nvPr/>
        </p:nvSpPr>
        <p:spPr bwMode="auto">
          <a:xfrm>
            <a:off x="2700338" y="5373688"/>
            <a:ext cx="12763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1800" b="1" i="1">
                <a:solidFill>
                  <a:srgbClr val="C00000"/>
                </a:solidFill>
              </a:rPr>
              <a:t>T</a:t>
            </a:r>
            <a:r>
              <a:rPr lang="en-CA" altLang="en-US" sz="1800" b="1" i="1" baseline="-25000">
                <a:solidFill>
                  <a:srgbClr val="C00000"/>
                </a:solidFill>
              </a:rPr>
              <a:t>m</a:t>
            </a:r>
            <a:r>
              <a:rPr lang="en-CA" altLang="en-US" sz="1800" b="1" i="1">
                <a:solidFill>
                  <a:srgbClr val="C00000"/>
                </a:solidFill>
              </a:rPr>
              <a:t> = 345K</a:t>
            </a:r>
          </a:p>
        </p:txBody>
      </p:sp>
      <p:sp>
        <p:nvSpPr>
          <p:cNvPr id="35848" name="TextBox 11"/>
          <p:cNvSpPr txBox="1">
            <a:spLocks noChangeArrowheads="1"/>
          </p:cNvSpPr>
          <p:nvPr/>
        </p:nvSpPr>
        <p:spPr bwMode="auto">
          <a:xfrm>
            <a:off x="179388" y="6229350"/>
            <a:ext cx="8893175" cy="584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1600" i="1"/>
              <a:t>Source: Hairong Ma* and Martin Gruebele “Kinetics are probe-dependent during downhill folding of an engineered 6–85 protein” PNAS 102:2283-2287 (2005)</a:t>
            </a:r>
          </a:p>
        </p:txBody>
      </p:sp>
      <mc:AlternateContent xmlns:mc="http://schemas.openxmlformats.org/markup-compatibility/2006" xmlns:p14="http://schemas.microsoft.com/office/powerpoint/2010/main">
        <mc:Choice Requires="p14">
          <p:contentPart p14:bwMode="auto" r:id="rId4">
            <p14:nvContentPartPr>
              <p14:cNvPr id="2" name="Ink 1">
                <a:extLst>
                  <a:ext uri="{FF2B5EF4-FFF2-40B4-BE49-F238E27FC236}">
                    <a16:creationId xmlns:a16="http://schemas.microsoft.com/office/drawing/2014/main" id="{6BB4BD69-58C1-45FA-9D2A-3B3B2DA2D5A7}"/>
                  </a:ext>
                </a:extLst>
              </p14:cNvPr>
              <p14:cNvContentPartPr/>
              <p14:nvPr/>
            </p14:nvContentPartPr>
            <p14:xfrm>
              <a:off x="1271520" y="1614600"/>
              <a:ext cx="3785040" cy="2912040"/>
            </p14:xfrm>
          </p:contentPart>
        </mc:Choice>
        <mc:Fallback xmlns="">
          <p:pic>
            <p:nvPicPr>
              <p:cNvPr id="2" name="Ink 1">
                <a:extLst>
                  <a:ext uri="{FF2B5EF4-FFF2-40B4-BE49-F238E27FC236}">
                    <a16:creationId xmlns:a16="http://schemas.microsoft.com/office/drawing/2014/main" id="{6BB4BD69-58C1-45FA-9D2A-3B3B2DA2D5A7}"/>
                  </a:ext>
                </a:extLst>
              </p:cNvPr>
              <p:cNvPicPr/>
              <p:nvPr/>
            </p:nvPicPr>
            <p:blipFill>
              <a:blip r:embed="rId5"/>
              <a:stretch>
                <a:fillRect/>
              </a:stretch>
            </p:blipFill>
            <p:spPr>
              <a:xfrm>
                <a:off x="1262160" y="1605240"/>
                <a:ext cx="3803760" cy="293076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100">
                                            <p:txEl>
                                              <p:pRg st="0" end="0"/>
                                            </p:txEl>
                                          </p:spTgt>
                                        </p:tgtEl>
                                        <p:attrNameLst>
                                          <p:attrName>style.visibility</p:attrName>
                                        </p:attrNameLst>
                                      </p:cBhvr>
                                      <p:to>
                                        <p:strVal val="visible"/>
                                      </p:to>
                                    </p:set>
                                    <p:animEffect transition="in" filter="fade">
                                      <p:cBhvr>
                                        <p:cTn id="7" dur="2000"/>
                                        <p:tgtEl>
                                          <p:spTgt spid="4100">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100">
                                            <p:txEl>
                                              <p:pRg st="1" end="1"/>
                                            </p:txEl>
                                          </p:spTgt>
                                        </p:tgtEl>
                                        <p:attrNameLst>
                                          <p:attrName>style.visibility</p:attrName>
                                        </p:attrNameLst>
                                      </p:cBhvr>
                                      <p:to>
                                        <p:strVal val="visible"/>
                                      </p:to>
                                    </p:set>
                                    <p:animEffect transition="in" filter="fade">
                                      <p:cBhvr>
                                        <p:cTn id="12" dur="2000"/>
                                        <p:tgtEl>
                                          <p:spTgt spid="4100">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4100">
                                            <p:txEl>
                                              <p:pRg st="2" end="2"/>
                                            </p:txEl>
                                          </p:spTgt>
                                        </p:tgtEl>
                                        <p:attrNameLst>
                                          <p:attrName>style.visibility</p:attrName>
                                        </p:attrNameLst>
                                      </p:cBhvr>
                                      <p:to>
                                        <p:strVal val="visible"/>
                                      </p:to>
                                    </p:set>
                                    <p:animEffect transition="in" filter="fade">
                                      <p:cBhvr>
                                        <p:cTn id="17" dur="2000"/>
                                        <p:tgtEl>
                                          <p:spTgt spid="410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0" y="6026150"/>
            <a:ext cx="2036763" cy="6524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pic>
        <p:nvPicPr>
          <p:cNvPr id="37891"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0825" y="1628775"/>
            <a:ext cx="5110163" cy="3811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pic>
      <p:sp>
        <p:nvSpPr>
          <p:cNvPr id="37892" name="Text Box 4"/>
          <p:cNvSpPr txBox="1">
            <a:spLocks noChangeArrowheads="1"/>
          </p:cNvSpPr>
          <p:nvPr/>
        </p:nvSpPr>
        <p:spPr bwMode="auto">
          <a:xfrm>
            <a:off x="107950" y="6365875"/>
            <a:ext cx="3917950" cy="231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a:spcBef>
                <a:spcPct val="20000"/>
              </a:spcBef>
              <a:buClr>
                <a:schemeClr val="tx2"/>
              </a:buClr>
              <a:buSzPct val="70000"/>
              <a:buFont typeface="Wingdings" panose="05000000000000000000" pitchFamily="2" charset="2"/>
              <a:buChar char="l"/>
              <a:tabLst>
                <a:tab pos="655638" algn="l"/>
                <a:tab pos="1312863" algn="l"/>
                <a:tab pos="1968500" algn="l"/>
                <a:tab pos="2625725" algn="l"/>
                <a:tab pos="3282950" algn="l"/>
              </a:tabLst>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tabLst>
                <a:tab pos="655638" algn="l"/>
                <a:tab pos="1312863" algn="l"/>
                <a:tab pos="1968500" algn="l"/>
                <a:tab pos="2625725" algn="l"/>
                <a:tab pos="3282950" algn="l"/>
              </a:tabLst>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tabLst>
                <a:tab pos="655638" algn="l"/>
                <a:tab pos="1312863" algn="l"/>
                <a:tab pos="1968500" algn="l"/>
                <a:tab pos="2625725" algn="l"/>
                <a:tab pos="3282950" algn="l"/>
              </a:tabLst>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tabLst>
                <a:tab pos="655638" algn="l"/>
                <a:tab pos="1312863" algn="l"/>
                <a:tab pos="1968500" algn="l"/>
                <a:tab pos="2625725" algn="l"/>
                <a:tab pos="3282950" algn="l"/>
              </a:tabLst>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tabLst>
                <a:tab pos="655638" algn="l"/>
                <a:tab pos="1312863" algn="l"/>
                <a:tab pos="1968500" algn="l"/>
                <a:tab pos="2625725" algn="l"/>
                <a:tab pos="3282950"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Lst>
              <a:defRPr sz="2000">
                <a:solidFill>
                  <a:schemeClr val="tx1"/>
                </a:solidFill>
                <a:latin typeface="Arial" panose="020B0604020202020204" pitchFamily="34" charset="0"/>
              </a:defRPr>
            </a:lvl9pPr>
          </a:lstStyle>
          <a:p>
            <a:pPr eaLnBrk="1" hangingPunct="1">
              <a:spcBef>
                <a:spcPct val="0"/>
              </a:spcBef>
              <a:buClrTx/>
              <a:buSzTx/>
              <a:buFontTx/>
              <a:buNone/>
            </a:pPr>
            <a:r>
              <a:rPr lang="en-GB" altLang="en-US" sz="1100" b="1">
                <a:solidFill>
                  <a:srgbClr val="000000"/>
                </a:solidFill>
                <a:ea typeface="msgothic" charset="0"/>
                <a:cs typeface="msgothic" charset="0"/>
              </a:rPr>
              <a:t>Kovar D R et al. J Cell Sci 2001;114:4293-4305</a:t>
            </a:r>
          </a:p>
        </p:txBody>
      </p:sp>
      <p:sp>
        <p:nvSpPr>
          <p:cNvPr id="37893" name="Text Box 5"/>
          <p:cNvSpPr txBox="1">
            <a:spLocks noChangeArrowheads="1"/>
          </p:cNvSpPr>
          <p:nvPr/>
        </p:nvSpPr>
        <p:spPr bwMode="auto">
          <a:xfrm>
            <a:off x="98425" y="6613525"/>
            <a:ext cx="4930775" cy="3470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marL="76200" indent="-76200">
              <a:spcBef>
                <a:spcPct val="20000"/>
              </a:spcBef>
              <a:buClr>
                <a:schemeClr val="tx2"/>
              </a:buClr>
              <a:buSzPct val="70000"/>
              <a:buFont typeface="Wingdings" panose="05000000000000000000" pitchFamily="2" charset="2"/>
              <a:buChar char="l"/>
              <a:tabLst>
                <a:tab pos="655638" algn="l"/>
                <a:tab pos="1312863" algn="l"/>
                <a:tab pos="1968500" algn="l"/>
                <a:tab pos="2625725" algn="l"/>
                <a:tab pos="3282950" algn="l"/>
                <a:tab pos="3938588" algn="l"/>
                <a:tab pos="4595813" algn="l"/>
              </a:tabLst>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tabLst>
                <a:tab pos="655638" algn="l"/>
                <a:tab pos="1312863" algn="l"/>
                <a:tab pos="1968500" algn="l"/>
                <a:tab pos="2625725" algn="l"/>
                <a:tab pos="3282950" algn="l"/>
                <a:tab pos="3938588" algn="l"/>
                <a:tab pos="4595813" algn="l"/>
              </a:tabLst>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tabLst>
                <a:tab pos="655638" algn="l"/>
                <a:tab pos="1312863" algn="l"/>
                <a:tab pos="1968500" algn="l"/>
                <a:tab pos="2625725" algn="l"/>
                <a:tab pos="3282950" algn="l"/>
                <a:tab pos="3938588" algn="l"/>
                <a:tab pos="4595813" algn="l"/>
              </a:tabLst>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tabLst>
                <a:tab pos="655638" algn="l"/>
                <a:tab pos="1312863" algn="l"/>
                <a:tab pos="1968500" algn="l"/>
                <a:tab pos="2625725" algn="l"/>
                <a:tab pos="3282950" algn="l"/>
                <a:tab pos="3938588" algn="l"/>
                <a:tab pos="4595813" algn="l"/>
              </a:tabLst>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tabLst>
                <a:tab pos="655638" algn="l"/>
                <a:tab pos="1312863" algn="l"/>
                <a:tab pos="1968500" algn="l"/>
                <a:tab pos="2625725" algn="l"/>
                <a:tab pos="3282950" algn="l"/>
                <a:tab pos="3938588" algn="l"/>
                <a:tab pos="4595813" algn="l"/>
              </a:tabLst>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 pos="3938588" algn="l"/>
                <a:tab pos="4595813" algn="l"/>
              </a:tabLst>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 pos="3938588" algn="l"/>
                <a:tab pos="4595813" algn="l"/>
              </a:tabLst>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 pos="3938588" algn="l"/>
                <a:tab pos="4595813" algn="l"/>
              </a:tabLst>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tabLst>
                <a:tab pos="655638" algn="l"/>
                <a:tab pos="1312863" algn="l"/>
                <a:tab pos="1968500" algn="l"/>
                <a:tab pos="2625725" algn="l"/>
                <a:tab pos="3282950" algn="l"/>
                <a:tab pos="3938588" algn="l"/>
                <a:tab pos="4595813" algn="l"/>
              </a:tabLst>
              <a:defRPr sz="2000">
                <a:solidFill>
                  <a:schemeClr val="tx1"/>
                </a:solidFill>
                <a:latin typeface="Arial" panose="020B0604020202020204" pitchFamily="34" charset="0"/>
              </a:defRPr>
            </a:lvl9pPr>
          </a:lstStyle>
          <a:p>
            <a:pPr eaLnBrk="1" hangingPunct="1">
              <a:spcBef>
                <a:spcPct val="0"/>
              </a:spcBef>
              <a:buClrTx/>
              <a:buSzTx/>
              <a:buFontTx/>
              <a:buNone/>
            </a:pPr>
            <a:r>
              <a:rPr lang="en-GB" altLang="en-US" sz="900">
                <a:solidFill>
                  <a:srgbClr val="000000"/>
                </a:solidFill>
                <a:ea typeface="msgothic" charset="0"/>
                <a:cs typeface="msgothic" charset="0"/>
              </a:rPr>
              <a:t>©2001 by The Company of Biologists Ltd</a:t>
            </a:r>
          </a:p>
        </p:txBody>
      </p:sp>
      <p:sp>
        <p:nvSpPr>
          <p:cNvPr id="7" name="Rectangle 4"/>
          <p:cNvSpPr txBox="1">
            <a:spLocks noChangeArrowheads="1"/>
          </p:cNvSpPr>
          <p:nvPr/>
        </p:nvSpPr>
        <p:spPr>
          <a:xfrm>
            <a:off x="179388" y="188913"/>
            <a:ext cx="7543800" cy="868362"/>
          </a:xfrm>
          <a:prstGeom prst="rect">
            <a:avLst/>
          </a:prstGeom>
        </p:spPr>
        <p:txBody>
          <a:bodyPr/>
          <a:lstStyle/>
          <a:p>
            <a:pPr eaLnBrk="1" hangingPunct="1">
              <a:defRPr/>
            </a:pPr>
            <a:r>
              <a:rPr lang="en-US" sz="3600" b="1" kern="0" dirty="0" err="1">
                <a:solidFill>
                  <a:schemeClr val="tx2"/>
                </a:solidFill>
                <a:latin typeface="+mj-lt"/>
                <a:ea typeface="+mj-ea"/>
                <a:cs typeface="+mj-cs"/>
              </a:rPr>
              <a:t>Denaturation</a:t>
            </a:r>
            <a:r>
              <a:rPr lang="en-US" sz="3600" b="1" kern="0" dirty="0">
                <a:solidFill>
                  <a:schemeClr val="tx2"/>
                </a:solidFill>
                <a:latin typeface="+mj-lt"/>
                <a:ea typeface="+mj-ea"/>
                <a:cs typeface="+mj-cs"/>
              </a:rPr>
              <a:t> of a protein by urea.</a:t>
            </a:r>
          </a:p>
        </p:txBody>
      </p:sp>
      <p:sp>
        <p:nvSpPr>
          <p:cNvPr id="8" name="Text Box 6"/>
          <p:cNvSpPr txBox="1">
            <a:spLocks noChangeArrowheads="1"/>
          </p:cNvSpPr>
          <p:nvPr/>
        </p:nvSpPr>
        <p:spPr bwMode="auto">
          <a:xfrm>
            <a:off x="5580063" y="2133600"/>
            <a:ext cx="3349625"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800"/>
              <a:t>Urea and Guanidine-HCl both act to disrupt hydrophobic interactions.</a:t>
            </a:r>
          </a:p>
          <a:p>
            <a:pPr eaLnBrk="1" hangingPunct="1">
              <a:spcBef>
                <a:spcPct val="50000"/>
              </a:spcBef>
              <a:buClrTx/>
              <a:buSzTx/>
              <a:buFontTx/>
              <a:buNone/>
            </a:pPr>
            <a:r>
              <a:rPr lang="en-US" altLang="en-US" sz="1800"/>
              <a:t>Increasing concentrations lead to denaturation.</a:t>
            </a:r>
          </a:p>
          <a:p>
            <a:pPr eaLnBrk="1" hangingPunct="1">
              <a:spcBef>
                <a:spcPct val="50000"/>
              </a:spcBef>
              <a:buClrTx/>
              <a:buSzTx/>
              <a:buFontTx/>
              <a:buNone/>
            </a:pPr>
            <a:r>
              <a:rPr lang="en-US" altLang="en-US" sz="1800"/>
              <a:t>T</a:t>
            </a:r>
            <a:r>
              <a:rPr lang="en-US" altLang="en-US" sz="1800" baseline="-25000"/>
              <a:t>m</a:t>
            </a:r>
            <a:r>
              <a:rPr lang="en-US" altLang="en-US" sz="1800"/>
              <a:t> in these experiments will have a value of [Urea] in M.</a:t>
            </a:r>
          </a:p>
        </p:txBody>
      </p:sp>
      <mc:AlternateContent xmlns:mc="http://schemas.openxmlformats.org/markup-compatibility/2006" xmlns:p14="http://schemas.microsoft.com/office/powerpoint/2010/main">
        <mc:Choice Requires="p14">
          <p:contentPart p14:bwMode="auto" r:id="rId5">
            <p14:nvContentPartPr>
              <p14:cNvPr id="2" name="Ink 1">
                <a:extLst>
                  <a:ext uri="{FF2B5EF4-FFF2-40B4-BE49-F238E27FC236}">
                    <a16:creationId xmlns:a16="http://schemas.microsoft.com/office/drawing/2014/main" id="{EF91532F-876F-4126-8E76-40716C10DC5C}"/>
                  </a:ext>
                </a:extLst>
              </p14:cNvPr>
              <p14:cNvContentPartPr/>
              <p14:nvPr/>
            </p14:nvContentPartPr>
            <p14:xfrm>
              <a:off x="1133280" y="1567800"/>
              <a:ext cx="3956760" cy="3097080"/>
            </p14:xfrm>
          </p:contentPart>
        </mc:Choice>
        <mc:Fallback xmlns="">
          <p:pic>
            <p:nvPicPr>
              <p:cNvPr id="2" name="Ink 1">
                <a:extLst>
                  <a:ext uri="{FF2B5EF4-FFF2-40B4-BE49-F238E27FC236}">
                    <a16:creationId xmlns:a16="http://schemas.microsoft.com/office/drawing/2014/main" id="{EF91532F-876F-4126-8E76-40716C10DC5C}"/>
                  </a:ext>
                </a:extLst>
              </p:cNvPr>
              <p:cNvPicPr/>
              <p:nvPr/>
            </p:nvPicPr>
            <p:blipFill>
              <a:blip r:embed="rId6"/>
              <a:stretch>
                <a:fillRect/>
              </a:stretch>
            </p:blipFill>
            <p:spPr>
              <a:xfrm>
                <a:off x="1123920" y="1558440"/>
                <a:ext cx="3975480" cy="3115800"/>
              </a:xfrm>
              <a:prstGeom prst="rect">
                <a:avLst/>
              </a:prstGeom>
            </p:spPr>
          </p:pic>
        </mc:Fallback>
      </mc:AlternateContent>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4"/>
          <p:cNvSpPr>
            <a:spLocks noGrp="1" noChangeArrowheads="1"/>
          </p:cNvSpPr>
          <p:nvPr>
            <p:ph type="title"/>
          </p:nvPr>
        </p:nvSpPr>
        <p:spPr>
          <a:xfrm>
            <a:off x="250825" y="247650"/>
            <a:ext cx="7543800" cy="877888"/>
          </a:xfrm>
        </p:spPr>
        <p:txBody>
          <a:bodyPr/>
          <a:lstStyle/>
          <a:p>
            <a:pPr algn="ctr" eaLnBrk="1" hangingPunct="1"/>
            <a:r>
              <a:rPr lang="en-US" altLang="en-US" sz="2800"/>
              <a:t>Renaturation of Denatured Ribonuclease (Christian Anfinsen)</a:t>
            </a:r>
          </a:p>
        </p:txBody>
      </p:sp>
      <p:pic>
        <p:nvPicPr>
          <p:cNvPr id="39939" name="Picture 2" descr="voet4_fig_06_38"/>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388" y="1484313"/>
            <a:ext cx="5761037" cy="42497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9940" name="Content Placeholder 3"/>
          <p:cNvSpPr>
            <a:spLocks noGrp="1"/>
          </p:cNvSpPr>
          <p:nvPr>
            <p:ph idx="1"/>
          </p:nvPr>
        </p:nvSpPr>
        <p:spPr>
          <a:xfrm>
            <a:off x="5795963" y="1773238"/>
            <a:ext cx="3168650" cy="4608512"/>
          </a:xfrm>
        </p:spPr>
        <p:txBody>
          <a:bodyPr/>
          <a:lstStyle/>
          <a:p>
            <a:r>
              <a:rPr lang="en-CA" altLang="en-US" sz="2000"/>
              <a:t>Removal of denaturants may allow a protein to refold</a:t>
            </a:r>
          </a:p>
          <a:p>
            <a:r>
              <a:rPr lang="en-CA" altLang="en-US" sz="2000"/>
              <a:t>A protein will refold into the native structure providing no covalent bonds have been affected</a:t>
            </a:r>
          </a:p>
          <a:p>
            <a:r>
              <a:rPr lang="en-CA" altLang="en-US" sz="2000"/>
              <a:t>If the disulfide bonds reform before the denaturant is removed the protein may be “locked” into the wrong conformation</a:t>
            </a:r>
          </a:p>
          <a:p>
            <a:endParaRPr lang="en-CA" altLang="en-US" sz="2000"/>
          </a:p>
          <a:p>
            <a:endParaRPr lang="en-CA" altLang="en-US" sz="200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Content Placeholder 2"/>
          <p:cNvSpPr>
            <a:spLocks noGrp="1"/>
          </p:cNvSpPr>
          <p:nvPr>
            <p:ph idx="1"/>
          </p:nvPr>
        </p:nvSpPr>
        <p:spPr/>
        <p:txBody>
          <a:bodyPr/>
          <a:lstStyle/>
          <a:p>
            <a:pPr marL="0" indent="0">
              <a:buFont typeface="Wingdings" panose="05000000000000000000" pitchFamily="2" charset="2"/>
              <a:buNone/>
            </a:pPr>
            <a:r>
              <a:rPr lang="en-CA" altLang="en-US"/>
              <a:t>“The native conformation is determined by the totality of interatomic interactions and hence by the amino acid sequence, in a given environment.”</a:t>
            </a:r>
          </a:p>
          <a:p>
            <a:pPr marL="0" indent="0" algn="r">
              <a:buFont typeface="Wingdings" panose="05000000000000000000" pitchFamily="2" charset="2"/>
              <a:buNone/>
            </a:pPr>
            <a:r>
              <a:rPr lang="en-CA" altLang="en-US"/>
              <a:t>—</a:t>
            </a:r>
            <a:r>
              <a:rPr lang="en-CA" altLang="en-US" i="1"/>
              <a:t>Christian Anfinsen, Nobel Prize speech</a:t>
            </a:r>
          </a:p>
          <a:p>
            <a:pPr marL="0" indent="0">
              <a:buFont typeface="Wingdings" panose="05000000000000000000" pitchFamily="2" charset="2"/>
              <a:buNone/>
            </a:pPr>
            <a:endParaRPr lang="en-CA" altLang="en-US"/>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r>
              <a:rPr lang="en-CA" altLang="en-US"/>
              <a:t>Protein folding</a:t>
            </a:r>
          </a:p>
        </p:txBody>
      </p:sp>
      <p:sp>
        <p:nvSpPr>
          <p:cNvPr id="13315" name="Content Placeholder 2"/>
          <p:cNvSpPr>
            <a:spLocks noGrp="1"/>
          </p:cNvSpPr>
          <p:nvPr>
            <p:ph idx="1"/>
          </p:nvPr>
        </p:nvSpPr>
        <p:spPr/>
        <p:txBody>
          <a:bodyPr/>
          <a:lstStyle/>
          <a:p>
            <a:r>
              <a:rPr lang="en-CA" altLang="en-US"/>
              <a:t>Cooperative process (like unfolding)</a:t>
            </a:r>
          </a:p>
          <a:p>
            <a:endParaRPr lang="en-CA" altLang="en-US"/>
          </a:p>
          <a:p>
            <a:r>
              <a:rPr lang="en-CA" altLang="en-US"/>
              <a:t>Not fully understood</a:t>
            </a:r>
          </a:p>
          <a:p>
            <a:endParaRPr lang="en-CA" altLang="en-US"/>
          </a:p>
          <a:p>
            <a:r>
              <a:rPr lang="en-CA" altLang="en-US"/>
              <a:t>Overall process may reflect a directed pathway and energetic collapse to folded state.</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fade">
                                      <p:cBhvr>
                                        <p:cTn id="7" dur="20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3315">
                                            <p:txEl>
                                              <p:pRg st="2" end="2"/>
                                            </p:txEl>
                                          </p:spTgt>
                                        </p:tgtEl>
                                        <p:attrNameLst>
                                          <p:attrName>style.visibility</p:attrName>
                                        </p:attrNameLst>
                                      </p:cBhvr>
                                      <p:to>
                                        <p:strVal val="visible"/>
                                      </p:to>
                                    </p:set>
                                    <p:animEffect transition="in" filter="fade">
                                      <p:cBhvr>
                                        <p:cTn id="12" dur="2000"/>
                                        <p:tgtEl>
                                          <p:spTgt spid="1331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3315">
                                            <p:txEl>
                                              <p:pRg st="4" end="4"/>
                                            </p:txEl>
                                          </p:spTgt>
                                        </p:tgtEl>
                                        <p:attrNameLst>
                                          <p:attrName>style.visibility</p:attrName>
                                        </p:attrNameLst>
                                      </p:cBhvr>
                                      <p:to>
                                        <p:strVal val="visible"/>
                                      </p:to>
                                    </p:set>
                                    <p:animEffect transition="in" filter="fade">
                                      <p:cBhvr>
                                        <p:cTn id="17" dur="2000"/>
                                        <p:tgtEl>
                                          <p:spTgt spid="1331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4"/>
          <p:cNvSpPr>
            <a:spLocks noGrp="1" noChangeArrowheads="1"/>
          </p:cNvSpPr>
          <p:nvPr>
            <p:ph type="title"/>
          </p:nvPr>
        </p:nvSpPr>
        <p:spPr/>
        <p:txBody>
          <a:bodyPr/>
          <a:lstStyle/>
          <a:p>
            <a:pPr eaLnBrk="1" hangingPunct="1"/>
            <a:r>
              <a:rPr lang="en-US" altLang="en-US"/>
              <a:t>Folding pathways</a:t>
            </a:r>
          </a:p>
        </p:txBody>
      </p:sp>
      <p:sp>
        <p:nvSpPr>
          <p:cNvPr id="43011" name="Content Placeholder 5"/>
          <p:cNvSpPr>
            <a:spLocks noGrp="1"/>
          </p:cNvSpPr>
          <p:nvPr>
            <p:ph idx="1"/>
          </p:nvPr>
        </p:nvSpPr>
        <p:spPr>
          <a:xfrm>
            <a:off x="3059113" y="1700213"/>
            <a:ext cx="5616575" cy="4897437"/>
          </a:xfrm>
        </p:spPr>
        <p:txBody>
          <a:bodyPr/>
          <a:lstStyle/>
          <a:p>
            <a:r>
              <a:rPr lang="en-CA" altLang="en-US" sz="2400"/>
              <a:t>Stepwise process from unfolded to folded state:</a:t>
            </a:r>
          </a:p>
          <a:p>
            <a:pPr lvl="1"/>
            <a:r>
              <a:rPr lang="en-CA" altLang="en-US" sz="2000"/>
              <a:t>Formation of secondary structures</a:t>
            </a:r>
          </a:p>
          <a:p>
            <a:pPr lvl="1"/>
            <a:r>
              <a:rPr lang="en-CA" altLang="en-US" sz="2000"/>
              <a:t>Formation of motifs</a:t>
            </a:r>
          </a:p>
          <a:p>
            <a:pPr lvl="1"/>
            <a:r>
              <a:rPr lang="en-CA" altLang="en-US" sz="2000"/>
              <a:t>Formation of domains</a:t>
            </a:r>
          </a:p>
          <a:p>
            <a:pPr lvl="1"/>
            <a:r>
              <a:rPr lang="en-CA" altLang="en-US" sz="2000"/>
              <a:t>Final tertiary structure</a:t>
            </a:r>
          </a:p>
          <a:p>
            <a:pPr lvl="1"/>
            <a:endParaRPr lang="en-CA" altLang="en-US" sz="2000"/>
          </a:p>
          <a:p>
            <a:r>
              <a:rPr lang="en-CA" altLang="en-US" sz="2400"/>
              <a:t>After formation of secondary but prior to completion of tertiary structure, protein adopts “molten globule” state.</a:t>
            </a:r>
          </a:p>
          <a:p>
            <a:pPr lvl="1"/>
            <a:r>
              <a:rPr lang="en-CA" altLang="en-US" sz="2000"/>
              <a:t>Hydrophobic core.</a:t>
            </a:r>
          </a:p>
          <a:p>
            <a:pPr lvl="1"/>
            <a:r>
              <a:rPr lang="en-CA" altLang="en-US" sz="2000"/>
              <a:t>Secondary structures present.</a:t>
            </a:r>
          </a:p>
          <a:p>
            <a:pPr lvl="1"/>
            <a:r>
              <a:rPr lang="en-CA" altLang="en-US" sz="2000"/>
              <a:t>Collection of dynamic structures.</a:t>
            </a:r>
          </a:p>
          <a:p>
            <a:endParaRPr lang="en-CA" altLang="en-US" sz="2400"/>
          </a:p>
          <a:p>
            <a:endParaRPr lang="en-CA" altLang="en-US" sz="2400"/>
          </a:p>
        </p:txBody>
      </p:sp>
      <p:pic>
        <p:nvPicPr>
          <p:cNvPr id="43012" name="Picture 2" descr="voet4_fig_06_4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750" y="1412875"/>
            <a:ext cx="2085975" cy="515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4"/>
          <p:cNvSpPr>
            <a:spLocks noGrp="1" noChangeArrowheads="1"/>
          </p:cNvSpPr>
          <p:nvPr>
            <p:ph type="title"/>
          </p:nvPr>
        </p:nvSpPr>
        <p:spPr>
          <a:xfrm>
            <a:off x="179388" y="333375"/>
            <a:ext cx="7464425" cy="935038"/>
          </a:xfrm>
        </p:spPr>
        <p:txBody>
          <a:bodyPr/>
          <a:lstStyle/>
          <a:p>
            <a:pPr eaLnBrk="1" hangingPunct="1"/>
            <a:r>
              <a:rPr lang="en-US" altLang="en-US" sz="2800"/>
              <a:t>Free energy of folding</a:t>
            </a:r>
          </a:p>
        </p:txBody>
      </p:sp>
      <p:sp>
        <p:nvSpPr>
          <p:cNvPr id="16388" name="Text Box 6"/>
          <p:cNvSpPr txBox="1">
            <a:spLocks noChangeArrowheads="1"/>
          </p:cNvSpPr>
          <p:nvPr/>
        </p:nvSpPr>
        <p:spPr bwMode="auto">
          <a:xfrm>
            <a:off x="5076825" y="2133600"/>
            <a:ext cx="3816350" cy="378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600"/>
              <a:t>The folding process can be visualized as a free-energy funnel. </a:t>
            </a:r>
          </a:p>
          <a:p>
            <a:pPr eaLnBrk="1" hangingPunct="1">
              <a:spcBef>
                <a:spcPct val="50000"/>
              </a:spcBef>
              <a:buClrTx/>
              <a:buSzTx/>
              <a:buFontTx/>
              <a:buNone/>
            </a:pPr>
            <a:r>
              <a:rPr lang="en-US" altLang="en-US" sz="1600"/>
              <a:t>Unfolded states (top) have large conformational entropy and relatively high free-energy. </a:t>
            </a:r>
          </a:p>
          <a:p>
            <a:pPr eaLnBrk="1" hangingPunct="1">
              <a:spcBef>
                <a:spcPct val="50000"/>
              </a:spcBef>
              <a:buClrTx/>
              <a:buSzTx/>
              <a:buFontTx/>
              <a:buNone/>
            </a:pPr>
            <a:r>
              <a:rPr lang="en-US" altLang="en-US" sz="1600"/>
              <a:t>As folding progresses, the number of states present decreases and the conformational entropy decreases. </a:t>
            </a:r>
          </a:p>
          <a:p>
            <a:pPr eaLnBrk="1" hangingPunct="1">
              <a:spcBef>
                <a:spcPct val="50000"/>
              </a:spcBef>
              <a:buClrTx/>
              <a:buSzTx/>
              <a:buFontTx/>
              <a:buNone/>
            </a:pPr>
            <a:r>
              <a:rPr lang="en-US" altLang="en-US" sz="1600"/>
              <a:t>Some structures may be relatively stable but do not represent the native structure</a:t>
            </a:r>
          </a:p>
          <a:p>
            <a:pPr eaLnBrk="1" hangingPunct="1">
              <a:spcBef>
                <a:spcPct val="50000"/>
              </a:spcBef>
              <a:buClrTx/>
              <a:buSzTx/>
              <a:buFontTx/>
              <a:buNone/>
            </a:pPr>
            <a:r>
              <a:rPr lang="en-US" altLang="en-US" sz="1600"/>
              <a:t>The native, folded state (bottom) has the lowest conformational entropy. </a:t>
            </a:r>
          </a:p>
        </p:txBody>
      </p:sp>
      <p:pic>
        <p:nvPicPr>
          <p:cNvPr id="44036" name="Picture 2" descr="voet4_fig_06_4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 y="1773238"/>
            <a:ext cx="4224338" cy="4805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xmlns:p14="http://schemas.microsoft.com/office/powerpoint/2010/main">
        <mc:Choice Requires="p14">
          <p:contentPart p14:bwMode="auto" r:id="rId3">
            <p14:nvContentPartPr>
              <p14:cNvPr id="2" name="Ink 1">
                <a:extLst>
                  <a:ext uri="{FF2B5EF4-FFF2-40B4-BE49-F238E27FC236}">
                    <a16:creationId xmlns:a16="http://schemas.microsoft.com/office/drawing/2014/main" id="{94DF94B2-BD51-4AD4-9796-FD50EB65FBA8}"/>
                  </a:ext>
                </a:extLst>
              </p14:cNvPr>
              <p14:cNvContentPartPr/>
              <p14:nvPr/>
            </p14:nvContentPartPr>
            <p14:xfrm>
              <a:off x="1880280" y="2172600"/>
              <a:ext cx="2917080" cy="3639960"/>
            </p14:xfrm>
          </p:contentPart>
        </mc:Choice>
        <mc:Fallback xmlns="">
          <p:pic>
            <p:nvPicPr>
              <p:cNvPr id="2" name="Ink 1">
                <a:extLst>
                  <a:ext uri="{FF2B5EF4-FFF2-40B4-BE49-F238E27FC236}">
                    <a16:creationId xmlns:a16="http://schemas.microsoft.com/office/drawing/2014/main" id="{94DF94B2-BD51-4AD4-9796-FD50EB65FBA8}"/>
                  </a:ext>
                </a:extLst>
              </p:cNvPr>
              <p:cNvPicPr/>
              <p:nvPr/>
            </p:nvPicPr>
            <p:blipFill>
              <a:blip r:embed="rId4"/>
              <a:stretch>
                <a:fillRect/>
              </a:stretch>
            </p:blipFill>
            <p:spPr>
              <a:xfrm>
                <a:off x="1870920" y="2163240"/>
                <a:ext cx="2935800" cy="3658680"/>
              </a:xfrm>
              <a:prstGeom prst="rect">
                <a:avLst/>
              </a:prstGeom>
            </p:spPr>
          </p:pic>
        </mc:Fallback>
      </mc:AlternateContent>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388">
                                            <p:txEl>
                                              <p:pRg st="0" end="0"/>
                                            </p:txEl>
                                          </p:spTgt>
                                        </p:tgtEl>
                                        <p:attrNameLst>
                                          <p:attrName>style.visibility</p:attrName>
                                        </p:attrNameLst>
                                      </p:cBhvr>
                                      <p:to>
                                        <p:strVal val="visible"/>
                                      </p:to>
                                    </p:set>
                                    <p:animEffect transition="in" filter="fade">
                                      <p:cBhvr>
                                        <p:cTn id="7" dur="2000"/>
                                        <p:tgtEl>
                                          <p:spTgt spid="16388">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388">
                                            <p:txEl>
                                              <p:pRg st="1" end="1"/>
                                            </p:txEl>
                                          </p:spTgt>
                                        </p:tgtEl>
                                        <p:attrNameLst>
                                          <p:attrName>style.visibility</p:attrName>
                                        </p:attrNameLst>
                                      </p:cBhvr>
                                      <p:to>
                                        <p:strVal val="visible"/>
                                      </p:to>
                                    </p:set>
                                    <p:animEffect transition="in" filter="fade">
                                      <p:cBhvr>
                                        <p:cTn id="12" dur="2000"/>
                                        <p:tgtEl>
                                          <p:spTgt spid="16388">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388">
                                            <p:txEl>
                                              <p:pRg st="2" end="2"/>
                                            </p:txEl>
                                          </p:spTgt>
                                        </p:tgtEl>
                                        <p:attrNameLst>
                                          <p:attrName>style.visibility</p:attrName>
                                        </p:attrNameLst>
                                      </p:cBhvr>
                                      <p:to>
                                        <p:strVal val="visible"/>
                                      </p:to>
                                    </p:set>
                                    <p:animEffect transition="in" filter="fade">
                                      <p:cBhvr>
                                        <p:cTn id="17" dur="2000"/>
                                        <p:tgtEl>
                                          <p:spTgt spid="16388">
                                            <p:txEl>
                                              <p:pRg st="2" end="2"/>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388">
                                            <p:txEl>
                                              <p:pRg st="3" end="3"/>
                                            </p:txEl>
                                          </p:spTgt>
                                        </p:tgtEl>
                                        <p:attrNameLst>
                                          <p:attrName>style.visibility</p:attrName>
                                        </p:attrNameLst>
                                      </p:cBhvr>
                                      <p:to>
                                        <p:strVal val="visible"/>
                                      </p:to>
                                    </p:set>
                                    <p:animEffect transition="in" filter="fade">
                                      <p:cBhvr>
                                        <p:cTn id="22" dur="2000"/>
                                        <p:tgtEl>
                                          <p:spTgt spid="16388">
                                            <p:txEl>
                                              <p:pRg st="3" end="3"/>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388">
                                            <p:txEl>
                                              <p:pRg st="4" end="4"/>
                                            </p:txEl>
                                          </p:spTgt>
                                        </p:tgtEl>
                                        <p:attrNameLst>
                                          <p:attrName>style.visibility</p:attrName>
                                        </p:attrNameLst>
                                      </p:cBhvr>
                                      <p:to>
                                        <p:strVal val="visible"/>
                                      </p:to>
                                    </p:set>
                                    <p:animEffect transition="in" filter="fade">
                                      <p:cBhvr>
                                        <p:cTn id="27" dur="2000"/>
                                        <p:tgtEl>
                                          <p:spTgt spid="16388">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www.nature.com/scitable/content/ne0000/ne0000/ne0000/ne0000/14463043/f2_dobson_nature02261-f1.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308759"/>
            <a:ext cx="5105561" cy="4297181"/>
          </a:xfrm>
          <a:prstGeom prst="rect">
            <a:avLst/>
          </a:prstGeom>
          <a:noFill/>
          <a:extLst>
            <a:ext uri="{909E8E84-426E-40DD-AFC4-6F175D3DCCD1}">
              <a14:hiddenFill xmlns:a14="http://schemas.microsoft.com/office/drawing/2010/main">
                <a:solidFill>
                  <a:srgbClr val="FFFFFF"/>
                </a:solidFill>
              </a14:hiddenFill>
            </a:ext>
          </a:extLst>
        </p:spPr>
      </p:pic>
      <p:sp>
        <p:nvSpPr>
          <p:cNvPr id="4" name="Rectángulo 3"/>
          <p:cNvSpPr/>
          <p:nvPr/>
        </p:nvSpPr>
        <p:spPr>
          <a:xfrm>
            <a:off x="5593563" y="3013731"/>
            <a:ext cx="3106455" cy="2031325"/>
          </a:xfrm>
          <a:prstGeom prst="rect">
            <a:avLst/>
          </a:prstGeom>
        </p:spPr>
        <p:txBody>
          <a:bodyPr wrap="square">
            <a:spAutoFit/>
          </a:bodyPr>
          <a:lstStyle/>
          <a:p>
            <a:pPr fontAlgn="base"/>
            <a:r>
              <a:rPr lang="en-US" b="1" i="0" dirty="0">
                <a:solidFill>
                  <a:srgbClr val="000000"/>
                </a:solidFill>
                <a:effectLst/>
                <a:latin typeface="Lucida Grande"/>
              </a:rPr>
              <a:t>The energetic funnel</a:t>
            </a:r>
          </a:p>
          <a:p>
            <a:pPr fontAlgn="base"/>
            <a:r>
              <a:rPr lang="en-US" b="0" i="0" dirty="0">
                <a:solidFill>
                  <a:srgbClr val="000000"/>
                </a:solidFill>
                <a:effectLst/>
                <a:latin typeface="Lucida Grande"/>
              </a:rPr>
              <a:t>Proteins fold into their correct minimal-energy configuration because of the physicochemical properties of their amino acid sequence.</a:t>
            </a:r>
          </a:p>
        </p:txBody>
      </p:sp>
      <p:sp>
        <p:nvSpPr>
          <p:cNvPr id="5" name="CuadroTexto 4"/>
          <p:cNvSpPr txBox="1"/>
          <p:nvPr/>
        </p:nvSpPr>
        <p:spPr>
          <a:xfrm>
            <a:off x="7299543" y="6582544"/>
            <a:ext cx="1991638" cy="230832"/>
          </a:xfrm>
          <a:prstGeom prst="rect">
            <a:avLst/>
          </a:prstGeom>
          <a:noFill/>
        </p:spPr>
        <p:txBody>
          <a:bodyPr wrap="square" rtlCol="0">
            <a:spAutoFit/>
          </a:bodyPr>
          <a:lstStyle/>
          <a:p>
            <a:r>
              <a:rPr lang="en-US" sz="900" dirty="0"/>
              <a:t>Trends </a:t>
            </a:r>
            <a:r>
              <a:rPr lang="en-US" sz="900" dirty="0" err="1"/>
              <a:t>Biochem</a:t>
            </a:r>
            <a:r>
              <a:rPr lang="en-US" sz="900" dirty="0"/>
              <a:t> </a:t>
            </a:r>
            <a:r>
              <a:rPr lang="en-US" sz="900" dirty="0" err="1"/>
              <a:t>Sci</a:t>
            </a:r>
            <a:r>
              <a:rPr lang="en-US" sz="900" dirty="0"/>
              <a:t>,  25, 2000</a:t>
            </a:r>
          </a:p>
        </p:txBody>
      </p:sp>
    </p:spTree>
    <p:extLst>
      <p:ext uri="{BB962C8B-B14F-4D97-AF65-F5344CB8AC3E}">
        <p14:creationId xmlns:p14="http://schemas.microsoft.com/office/powerpoint/2010/main" val="24456161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3"/>
          <p:cNvSpPr>
            <a:spLocks noGrp="1"/>
          </p:cNvSpPr>
          <p:nvPr>
            <p:ph type="title"/>
          </p:nvPr>
        </p:nvSpPr>
        <p:spPr/>
        <p:txBody>
          <a:bodyPr/>
          <a:lstStyle/>
          <a:p>
            <a:r>
              <a:rPr lang="en-CA" altLang="en-US"/>
              <a:t>Protein folding animation</a:t>
            </a:r>
          </a:p>
        </p:txBody>
      </p:sp>
      <p:sp>
        <p:nvSpPr>
          <p:cNvPr id="45059" name="Content Placeholder 2"/>
          <p:cNvSpPr>
            <a:spLocks noGrp="1"/>
          </p:cNvSpPr>
          <p:nvPr>
            <p:ph idx="1"/>
          </p:nvPr>
        </p:nvSpPr>
        <p:spPr/>
        <p:txBody>
          <a:bodyPr/>
          <a:lstStyle/>
          <a:p>
            <a:r>
              <a:rPr lang="en-CA" altLang="en-US">
                <a:hlinkClick r:id="rId2"/>
              </a:rPr>
              <a:t>https://www.youtube.com/watch?v=gFcp2Xpd29I</a:t>
            </a:r>
            <a:endParaRPr lang="en-CA" altLang="en-US"/>
          </a:p>
          <a:p>
            <a:endParaRPr lang="en-CA" altLang="en-US"/>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r>
              <a:rPr lang="en-CA" altLang="en-US"/>
              <a:t>Which statement is true for the native state of a protein?</a:t>
            </a:r>
          </a:p>
        </p:txBody>
      </p:sp>
      <p:sp>
        <p:nvSpPr>
          <p:cNvPr id="46083" name="Content Placeholder 2"/>
          <p:cNvSpPr>
            <a:spLocks noGrp="1"/>
          </p:cNvSpPr>
          <p:nvPr>
            <p:ph idx="1"/>
          </p:nvPr>
        </p:nvSpPr>
        <p:spPr/>
        <p:txBody>
          <a:bodyPr/>
          <a:lstStyle/>
          <a:p>
            <a:pPr marL="514350" indent="-514350">
              <a:buFont typeface="Arial" panose="020B0604020202020204" pitchFamily="34" charset="0"/>
              <a:buAutoNum type="alphaUcPeriod"/>
            </a:pPr>
            <a:r>
              <a:rPr lang="en-CA" altLang="en-US"/>
              <a:t>It is a single rigid structure.</a:t>
            </a:r>
          </a:p>
          <a:p>
            <a:pPr marL="514350" indent="-514350">
              <a:buFont typeface="Arial" panose="020B0604020202020204" pitchFamily="34" charset="0"/>
              <a:buAutoNum type="alphaUcPeriod"/>
            </a:pPr>
            <a:r>
              <a:rPr lang="en-CA" altLang="en-US"/>
              <a:t>The low entropy of the native state makes it energetically favourable.</a:t>
            </a:r>
          </a:p>
          <a:p>
            <a:pPr marL="514350" indent="-514350">
              <a:buFont typeface="Arial" panose="020B0604020202020204" pitchFamily="34" charset="0"/>
              <a:buAutoNum type="alphaUcPeriod"/>
            </a:pPr>
            <a:r>
              <a:rPr lang="en-CA" altLang="en-US"/>
              <a:t>It will maximize the number of hydrogen bonds that can be formed.</a:t>
            </a:r>
          </a:p>
          <a:p>
            <a:pPr marL="514350" indent="-514350">
              <a:buFont typeface="Arial" panose="020B0604020202020204" pitchFamily="34" charset="0"/>
              <a:buAutoNum type="alphaUcPeriod"/>
            </a:pPr>
            <a:r>
              <a:rPr lang="en-CA" altLang="en-US"/>
              <a:t>It may contain knots in the polypeptide chain.</a:t>
            </a:r>
          </a:p>
          <a:p>
            <a:pPr marL="514350" indent="-514350">
              <a:buFont typeface="Arial" panose="020B0604020202020204" pitchFamily="34" charset="0"/>
              <a:buAutoNum type="alphaUcPeriod"/>
            </a:pPr>
            <a:r>
              <a:rPr lang="en-CA" altLang="en-US"/>
              <a:t>Both B and C.</a:t>
            </a:r>
          </a:p>
          <a:p>
            <a:pPr marL="514350" indent="-514350">
              <a:buFont typeface="Arial" panose="020B0604020202020204" pitchFamily="34" charset="0"/>
              <a:buAutoNum type="alphaUcPeriod"/>
            </a:pPr>
            <a:endParaRPr lang="en-CA" altLang="en-US"/>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7D1078BA-6622-4BB0-B97C-D12BFC3AEFFF}"/>
                  </a:ext>
                </a:extLst>
              </p14:cNvPr>
              <p14:cNvContentPartPr/>
              <p14:nvPr/>
            </p14:nvContentPartPr>
            <p14:xfrm>
              <a:off x="438840" y="3383280"/>
              <a:ext cx="452520" cy="480600"/>
            </p14:xfrm>
          </p:contentPart>
        </mc:Choice>
        <mc:Fallback>
          <p:pic>
            <p:nvPicPr>
              <p:cNvPr id="2" name="Ink 1">
                <a:extLst>
                  <a:ext uri="{FF2B5EF4-FFF2-40B4-BE49-F238E27FC236}">
                    <a16:creationId xmlns:a16="http://schemas.microsoft.com/office/drawing/2014/main" id="{7D1078BA-6622-4BB0-B97C-D12BFC3AEFFF}"/>
                  </a:ext>
                </a:extLst>
              </p:cNvPr>
              <p:cNvPicPr/>
              <p:nvPr/>
            </p:nvPicPr>
            <p:blipFill>
              <a:blip r:embed="rId3"/>
              <a:stretch>
                <a:fillRect/>
              </a:stretch>
            </p:blipFill>
            <p:spPr>
              <a:xfrm>
                <a:off x="429480" y="3373920"/>
                <a:ext cx="471240" cy="499320"/>
              </a:xfrm>
              <a:prstGeom prst="rect">
                <a:avLst/>
              </a:prstGeom>
            </p:spPr>
          </p:pic>
        </mc:Fallback>
      </mc:AlternateContent>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CA" altLang="en-US"/>
              <a:t>“Scientists Unscramble Eggs”</a:t>
            </a:r>
          </a:p>
        </p:txBody>
      </p:sp>
      <p:sp>
        <p:nvSpPr>
          <p:cNvPr id="47107" name="Content Placeholder 2"/>
          <p:cNvSpPr>
            <a:spLocks noGrp="1"/>
          </p:cNvSpPr>
          <p:nvPr>
            <p:ph idx="1"/>
          </p:nvPr>
        </p:nvSpPr>
        <p:spPr/>
        <p:txBody>
          <a:bodyPr/>
          <a:lstStyle/>
          <a:p>
            <a:pPr marL="0" indent="0">
              <a:buFont typeface="Wingdings" panose="05000000000000000000" pitchFamily="2" charset="2"/>
              <a:buNone/>
            </a:pPr>
            <a:r>
              <a:rPr lang="en-CA" altLang="en-US" sz="2000"/>
              <a:t>Like many researchers, he has struggled to efficiently produce or recycle valuable molecular proteins that have a wide range of applications but which frequently “misfold” into structurally incorrect shapes when they are formed, rendering them useless.</a:t>
            </a:r>
          </a:p>
          <a:p>
            <a:pPr marL="0" indent="0">
              <a:buFont typeface="Wingdings" panose="05000000000000000000" pitchFamily="2" charset="2"/>
              <a:buNone/>
            </a:pPr>
            <a:endParaRPr lang="en-CA" altLang="en-US" sz="2000"/>
          </a:p>
          <a:p>
            <a:pPr marL="0" indent="0">
              <a:buFont typeface="Wingdings" panose="05000000000000000000" pitchFamily="2" charset="2"/>
              <a:buNone/>
            </a:pPr>
            <a:r>
              <a:rPr lang="en-CA" altLang="en-US" sz="2000"/>
              <a:t>“It’s not so much that we’re interested in processing the eggs; that’s just demonstrating how powerful this process is,” Weiss said. “The real problem is there are lots of cases of gummy proteins that you spend way too much time scraping off your test tubes, and you want some means of recovering that material.”</a:t>
            </a:r>
          </a:p>
          <a:p>
            <a:pPr marL="0" indent="0">
              <a:buFont typeface="Wingdings" panose="05000000000000000000" pitchFamily="2" charset="2"/>
              <a:buNone/>
            </a:pPr>
            <a:endParaRPr lang="en-CA" altLang="en-US" sz="2000"/>
          </a:p>
          <a:p>
            <a:pPr marL="0" indent="0">
              <a:buFont typeface="Wingdings" panose="05000000000000000000" pitchFamily="2" charset="2"/>
              <a:buNone/>
            </a:pPr>
            <a:r>
              <a:rPr lang="en-CA" altLang="en-US" sz="2000">
                <a:hlinkClick r:id="rId2"/>
              </a:rPr>
              <a:t>http://news.uci.edu/press-releases/uci-fellow-chemists-find-a-way-to-unboil-eggs/</a:t>
            </a:r>
            <a:r>
              <a:rPr lang="en-CA" altLang="en-US" sz="2000"/>
              <a:t> </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ChangeArrowheads="1"/>
          </p:cNvSpPr>
          <p:nvPr>
            <p:ph type="ctrTitle"/>
          </p:nvPr>
        </p:nvSpPr>
        <p:spPr/>
        <p:txBody>
          <a:bodyPr/>
          <a:lstStyle/>
          <a:p>
            <a:pPr eaLnBrk="1" hangingPunct="1"/>
            <a:r>
              <a:rPr lang="en-CA" altLang="en-US"/>
              <a:t>Structure &amp; Function</a:t>
            </a:r>
            <a:br>
              <a:rPr lang="en-CA" altLang="en-US"/>
            </a:br>
            <a:r>
              <a:rPr lang="en-CA" altLang="en-US"/>
              <a:t>Biochem 320</a:t>
            </a:r>
          </a:p>
        </p:txBody>
      </p:sp>
      <p:sp>
        <p:nvSpPr>
          <p:cNvPr id="48131" name="Rectangle 3"/>
          <p:cNvSpPr>
            <a:spLocks noGrp="1" noChangeArrowheads="1"/>
          </p:cNvSpPr>
          <p:nvPr>
            <p:ph type="subTitle" idx="1"/>
          </p:nvPr>
        </p:nvSpPr>
        <p:spPr>
          <a:xfrm>
            <a:off x="849313" y="3049588"/>
            <a:ext cx="6248400" cy="2755900"/>
          </a:xfrm>
        </p:spPr>
        <p:txBody>
          <a:bodyPr/>
          <a:lstStyle/>
          <a:p>
            <a:pPr eaLnBrk="1" hangingPunct="1"/>
            <a:r>
              <a:rPr lang="en-CA" altLang="en-US"/>
              <a:t>Protein </a:t>
            </a:r>
            <a:r>
              <a:rPr lang="en-US" altLang="en-US"/>
              <a:t>D</a:t>
            </a:r>
            <a:r>
              <a:rPr lang="en-CA" altLang="en-US"/>
              <a:t>enaturation and Folding</a:t>
            </a:r>
          </a:p>
          <a:p>
            <a:pPr eaLnBrk="1" hangingPunct="1"/>
            <a:r>
              <a:rPr lang="en-CA" altLang="en-US" sz="2800" b="1" i="1">
                <a:solidFill>
                  <a:srgbClr val="0000FF"/>
                </a:solidFill>
              </a:rPr>
              <a:t>Chaperones and Assisted Folding</a:t>
            </a:r>
            <a:endParaRPr lang="en-CA" altLang="en-US" sz="2800" b="1" i="1">
              <a:solidFill>
                <a:schemeClr val="tx2"/>
              </a:solidFill>
            </a:endParaRPr>
          </a:p>
          <a:p>
            <a:pPr eaLnBrk="1" hangingPunct="1"/>
            <a:endParaRPr lang="en-CA" altLang="en-US" sz="2800" i="1"/>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r>
              <a:rPr lang="en-CA" altLang="en-US"/>
              <a:t>Misfolding</a:t>
            </a:r>
          </a:p>
        </p:txBody>
      </p:sp>
      <p:sp>
        <p:nvSpPr>
          <p:cNvPr id="49155" name="Content Placeholder 2"/>
          <p:cNvSpPr>
            <a:spLocks noGrp="1"/>
          </p:cNvSpPr>
          <p:nvPr>
            <p:ph idx="1"/>
          </p:nvPr>
        </p:nvSpPr>
        <p:spPr>
          <a:xfrm>
            <a:off x="468313" y="1700213"/>
            <a:ext cx="8229600" cy="4411662"/>
          </a:xfrm>
        </p:spPr>
        <p:txBody>
          <a:bodyPr/>
          <a:lstStyle/>
          <a:p>
            <a:r>
              <a:rPr lang="en-CA" altLang="en-US" dirty="0"/>
              <a:t>Stable structures which are not native structures may form.</a:t>
            </a:r>
          </a:p>
          <a:p>
            <a:endParaRPr lang="en-CA" altLang="en-US" dirty="0"/>
          </a:p>
          <a:p>
            <a:r>
              <a:rPr lang="en-CA" altLang="en-US" dirty="0"/>
              <a:t>May be disease states:</a:t>
            </a:r>
          </a:p>
          <a:p>
            <a:pPr lvl="1"/>
            <a:r>
              <a:rPr lang="en-CA" altLang="en-US" dirty="0"/>
              <a:t>Amyloidosis (e.g. Huntington’s, Alzheimer’s)</a:t>
            </a:r>
          </a:p>
          <a:p>
            <a:pPr lvl="1"/>
            <a:r>
              <a:rPr lang="en-CA" altLang="en-US" dirty="0"/>
              <a:t>Prion diseases (e.g. BSE, scrapie)</a:t>
            </a:r>
          </a:p>
          <a:p>
            <a:pPr lvl="1"/>
            <a:r>
              <a:rPr lang="en-CA" altLang="en-US" dirty="0"/>
              <a:t>Collagen defects (e.g. Osteogenesis imperfecta)</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err="1"/>
              <a:t>Misfolding</a:t>
            </a:r>
            <a:r>
              <a:rPr lang="en-CA" dirty="0"/>
              <a:t> </a:t>
            </a:r>
          </a:p>
        </p:txBody>
      </p:sp>
      <p:pic>
        <p:nvPicPr>
          <p:cNvPr id="4" name="Content Placeholder 3"/>
          <p:cNvPicPr>
            <a:picLocks noGrp="1" noChangeAspect="1"/>
          </p:cNvPicPr>
          <p:nvPr>
            <p:ph idx="1"/>
          </p:nvPr>
        </p:nvPicPr>
        <p:blipFill>
          <a:blip r:embed="rId2"/>
          <a:stretch>
            <a:fillRect/>
          </a:stretch>
        </p:blipFill>
        <p:spPr>
          <a:xfrm>
            <a:off x="2202915" y="1556792"/>
            <a:ext cx="4738170" cy="4411662"/>
          </a:xfrm>
          <a:prstGeom prst="rect">
            <a:avLst/>
          </a:prstGeom>
        </p:spPr>
      </p:pic>
      <p:sp>
        <p:nvSpPr>
          <p:cNvPr id="5" name="TextBox 4"/>
          <p:cNvSpPr txBox="1"/>
          <p:nvPr/>
        </p:nvSpPr>
        <p:spPr>
          <a:xfrm>
            <a:off x="0" y="6432550"/>
            <a:ext cx="5654112" cy="338554"/>
          </a:xfrm>
          <a:prstGeom prst="rect">
            <a:avLst/>
          </a:prstGeom>
          <a:noFill/>
        </p:spPr>
        <p:txBody>
          <a:bodyPr wrap="none" rtlCol="0">
            <a:spAutoFit/>
          </a:bodyPr>
          <a:lstStyle/>
          <a:p>
            <a:r>
              <a:rPr lang="en-CA" sz="1600" i="1" dirty="0"/>
              <a:t>Source: </a:t>
            </a:r>
            <a:r>
              <a:rPr lang="en-CA" sz="1600" i="1" dirty="0" err="1"/>
              <a:t>Muntau</a:t>
            </a:r>
            <a:r>
              <a:rPr lang="en-CA" sz="1600" i="1" dirty="0"/>
              <a:t> et al., J. Inherit </a:t>
            </a:r>
            <a:r>
              <a:rPr lang="en-CA" sz="1600" i="1" dirty="0" err="1"/>
              <a:t>Metab</a:t>
            </a:r>
            <a:r>
              <a:rPr lang="en-CA" sz="1600" i="1" dirty="0"/>
              <a:t> Dis (2014) 37:505-23</a:t>
            </a:r>
          </a:p>
        </p:txBody>
      </p:sp>
    </p:spTree>
    <p:extLst>
      <p:ext uri="{BB962C8B-B14F-4D97-AF65-F5344CB8AC3E}">
        <p14:creationId xmlns:p14="http://schemas.microsoft.com/office/powerpoint/2010/main" val="382757472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r>
              <a:rPr lang="en-CA" altLang="en-US"/>
              <a:t>Assisted folding</a:t>
            </a:r>
          </a:p>
        </p:txBody>
      </p:sp>
      <p:sp>
        <p:nvSpPr>
          <p:cNvPr id="50179" name="Content Placeholder 2"/>
          <p:cNvSpPr>
            <a:spLocks noGrp="1"/>
          </p:cNvSpPr>
          <p:nvPr>
            <p:ph idx="1"/>
          </p:nvPr>
        </p:nvSpPr>
        <p:spPr>
          <a:xfrm>
            <a:off x="457200" y="1719263"/>
            <a:ext cx="8229600" cy="4638675"/>
          </a:xfrm>
        </p:spPr>
        <p:txBody>
          <a:bodyPr/>
          <a:lstStyle/>
          <a:p>
            <a:pPr>
              <a:buFont typeface="Wingdings" panose="05000000000000000000" pitchFamily="2" charset="2"/>
              <a:buNone/>
            </a:pPr>
            <a:r>
              <a:rPr lang="en-CA" altLang="en-US"/>
              <a:t>Protein folding processes may be assisted by other proteins:</a:t>
            </a:r>
          </a:p>
          <a:p>
            <a:r>
              <a:rPr lang="en-CA" altLang="en-US"/>
              <a:t>Molecular chaperones</a:t>
            </a:r>
          </a:p>
          <a:p>
            <a:pPr lvl="1"/>
            <a:r>
              <a:rPr lang="en-CA" altLang="en-US"/>
              <a:t>Heat shock proteins (e.g. Hsp70/Hsp40; Hsp90)</a:t>
            </a:r>
          </a:p>
          <a:p>
            <a:pPr lvl="1"/>
            <a:r>
              <a:rPr lang="en-CA" altLang="en-US"/>
              <a:t>Chaperonins</a:t>
            </a:r>
          </a:p>
          <a:p>
            <a:r>
              <a:rPr lang="en-CA" altLang="en-US"/>
              <a:t>Isomerases</a:t>
            </a:r>
          </a:p>
          <a:p>
            <a:pPr lvl="1"/>
            <a:r>
              <a:rPr lang="en-CA" altLang="en-US"/>
              <a:t>Protein Disulfide Isomerase (PDI)</a:t>
            </a:r>
          </a:p>
          <a:p>
            <a:pPr lvl="1"/>
            <a:r>
              <a:rPr lang="en-CA" altLang="en-US"/>
              <a:t>Peptide Prolyl Isomerase (PPI)</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r>
              <a:rPr lang="en-CA" altLang="en-US"/>
              <a:t>Chaperones/Chaperonins</a:t>
            </a:r>
          </a:p>
        </p:txBody>
      </p:sp>
      <p:sp>
        <p:nvSpPr>
          <p:cNvPr id="51203" name="Content Placeholder 2"/>
          <p:cNvSpPr>
            <a:spLocks noGrp="1"/>
          </p:cNvSpPr>
          <p:nvPr>
            <p:ph idx="1"/>
          </p:nvPr>
        </p:nvSpPr>
        <p:spPr/>
        <p:txBody>
          <a:bodyPr/>
          <a:lstStyle/>
          <a:p>
            <a:r>
              <a:rPr lang="en-CA" altLang="en-US"/>
              <a:t>Similarities:</a:t>
            </a:r>
          </a:p>
          <a:p>
            <a:pPr lvl="1"/>
            <a:r>
              <a:rPr lang="en-CA" altLang="en-US"/>
              <a:t>Misfolded proteins have exposed hydrophobic regions which may aggregate.</a:t>
            </a:r>
          </a:p>
          <a:p>
            <a:pPr lvl="1"/>
            <a:r>
              <a:rPr lang="en-CA" altLang="en-US"/>
              <a:t>Energy is required (ATP hydrolysis).</a:t>
            </a:r>
          </a:p>
          <a:p>
            <a:pPr lvl="1"/>
            <a:r>
              <a:rPr lang="en-CA" altLang="en-US"/>
              <a:t>Molecular chaperones isolate misfolded proteins so that they are unable to interact.</a:t>
            </a:r>
          </a:p>
          <a:p>
            <a:pPr lvl="1"/>
            <a:r>
              <a:rPr lang="en-CA" altLang="en-US"/>
              <a:t>Process is repeatable for multiple cycles.</a:t>
            </a:r>
          </a:p>
          <a:p>
            <a:pPr lvl="1"/>
            <a:r>
              <a:rPr lang="en-CA" altLang="en-US"/>
              <a:t>The effect is a </a:t>
            </a:r>
            <a:r>
              <a:rPr lang="en-CA" altLang="en-US" b="1" i="1"/>
              <a:t>kinetic</a:t>
            </a:r>
            <a:r>
              <a:rPr lang="en-CA" altLang="en-US"/>
              <a:t> one, not a thermodynamic one (does not impose a fold on the protein, but assists in formation).</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a:xfrm>
            <a:off x="457200" y="122238"/>
            <a:ext cx="7543800" cy="1146522"/>
          </a:xfrm>
        </p:spPr>
        <p:txBody>
          <a:bodyPr/>
          <a:lstStyle/>
          <a:p>
            <a:r>
              <a:rPr lang="en-CA" altLang="en-US" sz="3200" dirty="0" err="1"/>
              <a:t>DnaK</a:t>
            </a:r>
            <a:r>
              <a:rPr lang="en-CA" altLang="en-US" sz="3200" dirty="0"/>
              <a:t>/</a:t>
            </a:r>
            <a:r>
              <a:rPr lang="en-CA" altLang="en-US" sz="3200" dirty="0" err="1"/>
              <a:t>DnaJ</a:t>
            </a:r>
            <a:r>
              <a:rPr lang="en-CA" altLang="en-US" sz="3200" dirty="0"/>
              <a:t> (bacterial chaperones) </a:t>
            </a:r>
          </a:p>
        </p:txBody>
      </p:sp>
      <p:pic>
        <p:nvPicPr>
          <p:cNvPr id="5222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457200" y="1574130"/>
            <a:ext cx="8229600" cy="4375150"/>
          </a:xfrm>
        </p:spPr>
      </p:pic>
      <p:sp>
        <p:nvSpPr>
          <p:cNvPr id="52228" name="TextBox 4"/>
          <p:cNvSpPr txBox="1">
            <a:spLocks noChangeArrowheads="1"/>
          </p:cNvSpPr>
          <p:nvPr/>
        </p:nvSpPr>
        <p:spPr bwMode="auto">
          <a:xfrm>
            <a:off x="107950" y="6319838"/>
            <a:ext cx="637857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CA" altLang="en-US" i="1"/>
              <a:t>Source: Sharma et al. Nature Chem. Biol. 6, 914–920 (2010)</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1" name="Content Placeholder 2"/>
          <p:cNvSpPr>
            <a:spLocks noGrp="1"/>
          </p:cNvSpPr>
          <p:nvPr>
            <p:ph idx="1"/>
          </p:nvPr>
        </p:nvSpPr>
        <p:spPr>
          <a:xfrm>
            <a:off x="457200" y="4076700"/>
            <a:ext cx="8229600" cy="2447925"/>
          </a:xfrm>
        </p:spPr>
        <p:txBody>
          <a:bodyPr/>
          <a:lstStyle/>
          <a:p>
            <a:r>
              <a:rPr lang="en-CA" altLang="en-US" sz="2400" dirty="0"/>
              <a:t>ATP hydrolysis is linked to unfolding.</a:t>
            </a:r>
          </a:p>
          <a:p>
            <a:pPr lvl="1"/>
            <a:r>
              <a:rPr lang="en-CA" altLang="en-US" sz="2000" dirty="0"/>
              <a:t>ATP binds to </a:t>
            </a:r>
            <a:r>
              <a:rPr lang="en-CA" altLang="en-US" sz="2000" dirty="0" err="1"/>
              <a:t>DnaK</a:t>
            </a:r>
            <a:r>
              <a:rPr lang="en-CA" altLang="en-US" sz="2000" dirty="0"/>
              <a:t> (Hsp70), which then associates with </a:t>
            </a:r>
            <a:r>
              <a:rPr lang="en-CA" altLang="en-US" sz="2000" dirty="0" err="1"/>
              <a:t>DnaJ</a:t>
            </a:r>
            <a:r>
              <a:rPr lang="en-CA" altLang="en-US" sz="2000" dirty="0"/>
              <a:t> (Hsp40) and misfolded substrate.</a:t>
            </a:r>
          </a:p>
          <a:p>
            <a:pPr lvl="1"/>
            <a:r>
              <a:rPr lang="en-CA" altLang="en-US" sz="2000" dirty="0"/>
              <a:t>ATP hydrolysis changes the binding site for the protein substrate.</a:t>
            </a:r>
          </a:p>
          <a:p>
            <a:pPr lvl="1"/>
            <a:r>
              <a:rPr lang="en-CA" altLang="en-US" sz="2000" dirty="0"/>
              <a:t>After release, </a:t>
            </a:r>
            <a:r>
              <a:rPr lang="en-CA" altLang="en-US" sz="2000" dirty="0" err="1"/>
              <a:t>GrpE</a:t>
            </a:r>
            <a:r>
              <a:rPr lang="en-CA" altLang="en-US" sz="2000" dirty="0"/>
              <a:t> is involved in nucleotide exchange (releases ADP) </a:t>
            </a:r>
          </a:p>
          <a:p>
            <a:endParaRPr lang="en-CA" altLang="en-US" sz="2400" dirty="0"/>
          </a:p>
        </p:txBody>
      </p:sp>
      <p:pic>
        <p:nvPicPr>
          <p:cNvPr id="53252" name="Content Placeholder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2388" y="404813"/>
            <a:ext cx="6499225" cy="3455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5900814" y="1556792"/>
            <a:ext cx="3276631" cy="4065449"/>
          </a:xfrm>
          <a:prstGeom prst="rect">
            <a:avLst/>
          </a:prstGeom>
        </p:spPr>
      </p:pic>
      <p:sp>
        <p:nvSpPr>
          <p:cNvPr id="2" name="Title 1"/>
          <p:cNvSpPr>
            <a:spLocks noGrp="1"/>
          </p:cNvSpPr>
          <p:nvPr>
            <p:ph type="title"/>
          </p:nvPr>
        </p:nvSpPr>
        <p:spPr>
          <a:xfrm>
            <a:off x="457200" y="116632"/>
            <a:ext cx="7543800" cy="1583432"/>
          </a:xfrm>
        </p:spPr>
        <p:txBody>
          <a:bodyPr/>
          <a:lstStyle/>
          <a:p>
            <a:r>
              <a:rPr lang="en-CA" sz="2400" dirty="0"/>
              <a:t>The structure of one domain of </a:t>
            </a:r>
            <a:r>
              <a:rPr lang="en-CA" sz="2400" dirty="0" err="1"/>
              <a:t>DnaJ</a:t>
            </a:r>
            <a:r>
              <a:rPr lang="en-CA" sz="2400" dirty="0"/>
              <a:t> (Hsp40) is shown below. This domain contains 77 amino acids. What can you reasonably conclude from this image?</a:t>
            </a:r>
          </a:p>
        </p:txBody>
      </p:sp>
      <p:sp>
        <p:nvSpPr>
          <p:cNvPr id="3" name="Content Placeholder 2"/>
          <p:cNvSpPr>
            <a:spLocks noGrp="1"/>
          </p:cNvSpPr>
          <p:nvPr>
            <p:ph idx="1"/>
          </p:nvPr>
        </p:nvSpPr>
        <p:spPr>
          <a:xfrm>
            <a:off x="179512" y="2041674"/>
            <a:ext cx="6336704" cy="4411662"/>
          </a:xfrm>
        </p:spPr>
        <p:txBody>
          <a:bodyPr/>
          <a:lstStyle/>
          <a:p>
            <a:pPr marL="514350" indent="-514350">
              <a:buFont typeface="+mj-lt"/>
              <a:buAutoNum type="alphaUcPeriod"/>
            </a:pPr>
            <a:r>
              <a:rPr lang="en-CA" sz="2800" dirty="0"/>
              <a:t>This structure was solved by X-ray crystallography.</a:t>
            </a:r>
          </a:p>
          <a:p>
            <a:pPr marL="514350" indent="-514350">
              <a:buFont typeface="+mj-lt"/>
              <a:buAutoNum type="alphaUcPeriod"/>
            </a:pPr>
            <a:r>
              <a:rPr lang="en-CA" sz="2800" dirty="0"/>
              <a:t>This domain is largely </a:t>
            </a:r>
            <a:r>
              <a:rPr lang="en-CA" sz="2800" dirty="0">
                <a:latin typeface="Symbol" panose="05050102010706020507" pitchFamily="18" charset="2"/>
              </a:rPr>
              <a:t>a</a:t>
            </a:r>
            <a:r>
              <a:rPr lang="en-CA" sz="2800" dirty="0"/>
              <a:t>-helical.</a:t>
            </a:r>
          </a:p>
          <a:p>
            <a:pPr marL="514350" indent="-514350">
              <a:buFont typeface="+mj-lt"/>
              <a:buAutoNum type="alphaUcPeriod"/>
            </a:pPr>
            <a:r>
              <a:rPr lang="en-CA" sz="2800" dirty="0"/>
              <a:t>Hsp40 contains a single domain.</a:t>
            </a:r>
          </a:p>
          <a:p>
            <a:pPr marL="514350" indent="-514350">
              <a:buFont typeface="+mj-lt"/>
              <a:buAutoNum type="alphaUcPeriod"/>
            </a:pPr>
            <a:r>
              <a:rPr lang="en-CA" sz="2800" dirty="0"/>
              <a:t>This domain represents approximately half the full protein.</a:t>
            </a:r>
          </a:p>
          <a:p>
            <a:pPr marL="514350" indent="-514350">
              <a:buFont typeface="+mj-lt"/>
              <a:buAutoNum type="alphaUcPeriod"/>
            </a:pPr>
            <a:r>
              <a:rPr lang="en-CA" sz="2800" dirty="0"/>
              <a:t>None of these conclusions are reasonable.</a:t>
            </a:r>
          </a:p>
        </p:txBody>
      </p:sp>
      <mc:AlternateContent xmlns:mc="http://schemas.openxmlformats.org/markup-compatibility/2006">
        <mc:Choice xmlns:p14="http://schemas.microsoft.com/office/powerpoint/2010/main" Requires="p14">
          <p:contentPart p14:bwMode="auto" r:id="rId3">
            <p14:nvContentPartPr>
              <p14:cNvPr id="5" name="Ink 4">
                <a:extLst>
                  <a:ext uri="{FF2B5EF4-FFF2-40B4-BE49-F238E27FC236}">
                    <a16:creationId xmlns:a16="http://schemas.microsoft.com/office/drawing/2014/main" id="{A612533D-118B-40D0-898A-B90E4B492868}"/>
                  </a:ext>
                </a:extLst>
              </p14:cNvPr>
              <p14:cNvContentPartPr/>
              <p14:nvPr/>
            </p14:nvContentPartPr>
            <p14:xfrm>
              <a:off x="169920" y="3007080"/>
              <a:ext cx="5856480" cy="445320"/>
            </p14:xfrm>
          </p:contentPart>
        </mc:Choice>
        <mc:Fallback>
          <p:pic>
            <p:nvPicPr>
              <p:cNvPr id="5" name="Ink 4">
                <a:extLst>
                  <a:ext uri="{FF2B5EF4-FFF2-40B4-BE49-F238E27FC236}">
                    <a16:creationId xmlns:a16="http://schemas.microsoft.com/office/drawing/2014/main" id="{A612533D-118B-40D0-898A-B90E4B492868}"/>
                  </a:ext>
                </a:extLst>
              </p:cNvPr>
              <p:cNvPicPr/>
              <p:nvPr/>
            </p:nvPicPr>
            <p:blipFill>
              <a:blip r:embed="rId4"/>
              <a:stretch>
                <a:fillRect/>
              </a:stretch>
            </p:blipFill>
            <p:spPr>
              <a:xfrm>
                <a:off x="160560" y="2997720"/>
                <a:ext cx="5875200" cy="464040"/>
              </a:xfrm>
              <a:prstGeom prst="rect">
                <a:avLst/>
              </a:prstGeom>
            </p:spPr>
          </p:pic>
        </mc:Fallback>
      </mc:AlternateContent>
    </p:spTree>
    <p:extLst>
      <p:ext uri="{BB962C8B-B14F-4D97-AF65-F5344CB8AC3E}">
        <p14:creationId xmlns:p14="http://schemas.microsoft.com/office/powerpoint/2010/main" val="352437107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4"/>
          <p:cNvSpPr>
            <a:spLocks noGrp="1" noChangeArrowheads="1"/>
          </p:cNvSpPr>
          <p:nvPr>
            <p:ph type="title"/>
          </p:nvPr>
        </p:nvSpPr>
        <p:spPr>
          <a:xfrm>
            <a:off x="457200" y="122238"/>
            <a:ext cx="7543800" cy="1219200"/>
          </a:xfrm>
        </p:spPr>
        <p:txBody>
          <a:bodyPr/>
          <a:lstStyle/>
          <a:p>
            <a:pPr eaLnBrk="1" hangingPunct="1"/>
            <a:r>
              <a:rPr lang="en-US" altLang="en-US" sz="2800"/>
              <a:t>Surface and Cut-Away Images of the GroEL/GroES Complex (Chaperonin)</a:t>
            </a:r>
          </a:p>
        </p:txBody>
      </p:sp>
      <p:sp>
        <p:nvSpPr>
          <p:cNvPr id="54275" name="Text Box 6"/>
          <p:cNvSpPr txBox="1">
            <a:spLocks noChangeArrowheads="1"/>
          </p:cNvSpPr>
          <p:nvPr/>
        </p:nvSpPr>
        <p:spPr bwMode="auto">
          <a:xfrm>
            <a:off x="3059113" y="6165850"/>
            <a:ext cx="568960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2000"/>
              <a:t>Note the large interior space within the complex. </a:t>
            </a:r>
          </a:p>
        </p:txBody>
      </p:sp>
      <p:pic>
        <p:nvPicPr>
          <p:cNvPr id="54276" name="Picture 2" descr="voet4_fig_06_44a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96963" y="1412875"/>
            <a:ext cx="6570662" cy="466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r>
              <a:rPr lang="en-CA" altLang="en-US" sz="2400" i="1"/>
              <a:t>E. coli</a:t>
            </a:r>
            <a:r>
              <a:rPr lang="en-CA" altLang="en-US" sz="2400"/>
              <a:t> GroEL/GroES consists of 14 GroEL subunits and 7 GroES subunits. What symmetry does it likely have?</a:t>
            </a:r>
          </a:p>
        </p:txBody>
      </p:sp>
      <p:sp>
        <p:nvSpPr>
          <p:cNvPr id="55299" name="Content Placeholder 2"/>
          <p:cNvSpPr>
            <a:spLocks noGrp="1"/>
          </p:cNvSpPr>
          <p:nvPr>
            <p:ph idx="1"/>
          </p:nvPr>
        </p:nvSpPr>
        <p:spPr>
          <a:xfrm>
            <a:off x="457200" y="2420938"/>
            <a:ext cx="8229600" cy="3709987"/>
          </a:xfrm>
        </p:spPr>
        <p:txBody>
          <a:bodyPr/>
          <a:lstStyle/>
          <a:p>
            <a:pPr marL="514350" indent="-514350">
              <a:buFont typeface="Arial" panose="020B0604020202020204" pitchFamily="34" charset="0"/>
              <a:buAutoNum type="alphaUcPeriod"/>
            </a:pPr>
            <a:r>
              <a:rPr lang="en-CA" altLang="en-US"/>
              <a:t>C</a:t>
            </a:r>
            <a:r>
              <a:rPr lang="en-CA" altLang="en-US" baseline="-25000"/>
              <a:t>7</a:t>
            </a:r>
          </a:p>
          <a:p>
            <a:pPr marL="514350" indent="-514350">
              <a:buFont typeface="Arial" panose="020B0604020202020204" pitchFamily="34" charset="0"/>
              <a:buAutoNum type="alphaUcPeriod"/>
            </a:pPr>
            <a:r>
              <a:rPr lang="en-CA" altLang="en-US"/>
              <a:t>C</a:t>
            </a:r>
            <a:r>
              <a:rPr lang="en-CA" altLang="en-US" baseline="-25000"/>
              <a:t>14</a:t>
            </a:r>
          </a:p>
          <a:p>
            <a:pPr marL="514350" indent="-514350">
              <a:buFont typeface="Arial" panose="020B0604020202020204" pitchFamily="34" charset="0"/>
              <a:buAutoNum type="alphaUcPeriod"/>
            </a:pPr>
            <a:r>
              <a:rPr lang="en-CA" altLang="en-US"/>
              <a:t>D</a:t>
            </a:r>
            <a:r>
              <a:rPr lang="en-CA" altLang="en-US" baseline="-25000"/>
              <a:t>7</a:t>
            </a:r>
          </a:p>
          <a:p>
            <a:pPr marL="514350" indent="-514350">
              <a:buFont typeface="Arial" panose="020B0604020202020204" pitchFamily="34" charset="0"/>
              <a:buAutoNum type="alphaUcPeriod"/>
            </a:pPr>
            <a:r>
              <a:rPr lang="en-CA" altLang="en-US"/>
              <a:t>D</a:t>
            </a:r>
            <a:r>
              <a:rPr lang="en-CA" altLang="en-US" baseline="-25000"/>
              <a:t>14</a:t>
            </a:r>
          </a:p>
          <a:p>
            <a:pPr marL="514350" indent="-514350">
              <a:buFont typeface="Arial" panose="020B0604020202020204" pitchFamily="34" charset="0"/>
              <a:buAutoNum type="alphaUcPeriod"/>
            </a:pPr>
            <a:r>
              <a:rPr lang="en-CA" altLang="en-US"/>
              <a:t>Either B or C.</a:t>
            </a:r>
          </a:p>
        </p:txBody>
      </p:sp>
      <p:pic>
        <p:nvPicPr>
          <p:cNvPr id="55300" name="Picture 2" descr="voet4_fig_06_44ab"/>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5375" y="2060575"/>
            <a:ext cx="4949825" cy="3514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mc:AlternateContent xmlns:mc="http://schemas.openxmlformats.org/markup-compatibility/2006">
        <mc:Choice xmlns:p14="http://schemas.microsoft.com/office/powerpoint/2010/main" Requires="p14">
          <p:contentPart p14:bwMode="auto" r:id="rId3">
            <p14:nvContentPartPr>
              <p14:cNvPr id="2" name="Ink 1">
                <a:extLst>
                  <a:ext uri="{FF2B5EF4-FFF2-40B4-BE49-F238E27FC236}">
                    <a16:creationId xmlns:a16="http://schemas.microsoft.com/office/drawing/2014/main" id="{7B18DCBF-6E5F-4756-8ABF-1D67D16E9BE0}"/>
                  </a:ext>
                </a:extLst>
              </p14:cNvPr>
              <p14:cNvContentPartPr/>
              <p14:nvPr/>
            </p14:nvContentPartPr>
            <p14:xfrm>
              <a:off x="425160" y="2405880"/>
              <a:ext cx="439560" cy="483480"/>
            </p14:xfrm>
          </p:contentPart>
        </mc:Choice>
        <mc:Fallback>
          <p:pic>
            <p:nvPicPr>
              <p:cNvPr id="2" name="Ink 1">
                <a:extLst>
                  <a:ext uri="{FF2B5EF4-FFF2-40B4-BE49-F238E27FC236}">
                    <a16:creationId xmlns:a16="http://schemas.microsoft.com/office/drawing/2014/main" id="{7B18DCBF-6E5F-4756-8ABF-1D67D16E9BE0}"/>
                  </a:ext>
                </a:extLst>
              </p:cNvPr>
              <p:cNvPicPr/>
              <p:nvPr/>
            </p:nvPicPr>
            <p:blipFill>
              <a:blip r:embed="rId4"/>
              <a:stretch>
                <a:fillRect/>
              </a:stretch>
            </p:blipFill>
            <p:spPr>
              <a:xfrm>
                <a:off x="415800" y="2396520"/>
                <a:ext cx="458280" cy="502200"/>
              </a:xfrm>
              <a:prstGeom prst="rect">
                <a:avLst/>
              </a:prstGeom>
            </p:spPr>
          </p:pic>
        </mc:Fallback>
      </mc:AlternateContent>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4"/>
          <p:cNvSpPr>
            <a:spLocks noGrp="1" noChangeArrowheads="1"/>
          </p:cNvSpPr>
          <p:nvPr>
            <p:ph type="title"/>
          </p:nvPr>
        </p:nvSpPr>
        <p:spPr>
          <a:xfrm>
            <a:off x="250825" y="100013"/>
            <a:ext cx="7489825" cy="1025525"/>
          </a:xfrm>
        </p:spPr>
        <p:txBody>
          <a:bodyPr/>
          <a:lstStyle/>
          <a:p>
            <a:pPr eaLnBrk="1" hangingPunct="1"/>
            <a:r>
              <a:rPr lang="en-US" altLang="en-US" sz="2800"/>
              <a:t>The GroEL/GroES Complex is a Chaperonin System in </a:t>
            </a:r>
            <a:r>
              <a:rPr lang="en-US" altLang="en-US" sz="2800" i="1"/>
              <a:t>E. coli</a:t>
            </a:r>
          </a:p>
        </p:txBody>
      </p:sp>
      <p:pic>
        <p:nvPicPr>
          <p:cNvPr id="56323" name="Picture 2" descr="voet4_fig_06_4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088" y="1412875"/>
            <a:ext cx="6845300"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TextBox 3"/>
          <p:cNvSpPr txBox="1">
            <a:spLocks noChangeArrowheads="1"/>
          </p:cNvSpPr>
          <p:nvPr/>
        </p:nvSpPr>
        <p:spPr bwMode="auto">
          <a:xfrm>
            <a:off x="250825" y="6021388"/>
            <a:ext cx="84709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1800"/>
              <a:t>Proteins up to 60kDa can fit in the internal cavity. ATP hydrolysis leads to changes in the cavity (hydrophobic areas become buried) that assist in protein folding.</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r>
              <a:rPr lang="en-CA" altLang="en-US"/>
              <a:t>GroEL/GroES conformation changes</a:t>
            </a:r>
          </a:p>
        </p:txBody>
      </p:sp>
      <p:pic>
        <p:nvPicPr>
          <p:cNvPr id="58371" name="Content Placeholder 7" descr="groemov.gif"/>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785813" y="2000250"/>
            <a:ext cx="3205162" cy="4000500"/>
          </a:xfrm>
        </p:spPr>
      </p:pic>
      <p:sp>
        <p:nvSpPr>
          <p:cNvPr id="58372" name="TextBox 3"/>
          <p:cNvSpPr txBox="1">
            <a:spLocks noChangeArrowheads="1"/>
          </p:cNvSpPr>
          <p:nvPr/>
        </p:nvSpPr>
        <p:spPr bwMode="auto">
          <a:xfrm>
            <a:off x="4357688" y="3341688"/>
            <a:ext cx="4500562" cy="101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2000"/>
              <a:t>Significant conformational changes are associated with the mechanism of chaperonins</a:t>
            </a:r>
          </a:p>
        </p:txBody>
      </p:sp>
      <p:sp>
        <p:nvSpPr>
          <p:cNvPr id="58373" name="TextBox 4"/>
          <p:cNvSpPr txBox="1">
            <a:spLocks noChangeArrowheads="1"/>
          </p:cNvSpPr>
          <p:nvPr/>
        </p:nvSpPr>
        <p:spPr bwMode="auto">
          <a:xfrm>
            <a:off x="214313" y="6357938"/>
            <a:ext cx="409575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0"/>
              </a:spcBef>
              <a:buClrTx/>
              <a:buSzTx/>
              <a:buFontTx/>
              <a:buNone/>
            </a:pPr>
            <a:r>
              <a:rPr lang="en-CA" altLang="en-US" sz="1200" i="1"/>
              <a:t>Source: people.cryst.bbk.ac.uk/~ubcg16z/chaperone.html</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a:xfrm>
            <a:off x="457200" y="765175"/>
            <a:ext cx="7543800" cy="1295400"/>
          </a:xfrm>
        </p:spPr>
        <p:txBody>
          <a:bodyPr/>
          <a:lstStyle/>
          <a:p>
            <a:r>
              <a:rPr lang="en-CA" altLang="en-US" sz="2400"/>
              <a:t>Protein Disulfide Isomerase will break disulfide bonds in protein substrates. What amino acids are likely found in the active site?</a:t>
            </a:r>
          </a:p>
        </p:txBody>
      </p:sp>
      <p:sp>
        <p:nvSpPr>
          <p:cNvPr id="59395" name="Content Placeholder 2"/>
          <p:cNvSpPr>
            <a:spLocks noGrp="1"/>
          </p:cNvSpPr>
          <p:nvPr>
            <p:ph idx="1"/>
          </p:nvPr>
        </p:nvSpPr>
        <p:spPr>
          <a:xfrm>
            <a:off x="1403350" y="2276475"/>
            <a:ext cx="7283450" cy="3854450"/>
          </a:xfrm>
        </p:spPr>
        <p:txBody>
          <a:bodyPr/>
          <a:lstStyle/>
          <a:p>
            <a:pPr marL="514350" indent="-514350">
              <a:lnSpc>
                <a:spcPct val="150000"/>
              </a:lnSpc>
              <a:buFont typeface="Arial" panose="020B0604020202020204" pitchFamily="34" charset="0"/>
              <a:buAutoNum type="alphaUcPeriod"/>
            </a:pPr>
            <a:r>
              <a:rPr lang="en-CA" altLang="en-US"/>
              <a:t>A</a:t>
            </a:r>
          </a:p>
          <a:p>
            <a:pPr marL="514350" indent="-514350">
              <a:lnSpc>
                <a:spcPct val="150000"/>
              </a:lnSpc>
              <a:buFont typeface="Arial" panose="020B0604020202020204" pitchFamily="34" charset="0"/>
              <a:buAutoNum type="alphaUcPeriod"/>
            </a:pPr>
            <a:r>
              <a:rPr lang="en-CA" altLang="en-US"/>
              <a:t>W</a:t>
            </a:r>
          </a:p>
          <a:p>
            <a:pPr marL="514350" indent="-514350">
              <a:lnSpc>
                <a:spcPct val="150000"/>
              </a:lnSpc>
              <a:buFont typeface="Arial" panose="020B0604020202020204" pitchFamily="34" charset="0"/>
              <a:buAutoNum type="alphaUcPeriod"/>
            </a:pPr>
            <a:r>
              <a:rPr lang="en-CA" altLang="en-US"/>
              <a:t>C</a:t>
            </a:r>
          </a:p>
          <a:p>
            <a:pPr marL="514350" indent="-514350">
              <a:lnSpc>
                <a:spcPct val="150000"/>
              </a:lnSpc>
              <a:buFont typeface="Arial" panose="020B0604020202020204" pitchFamily="34" charset="0"/>
              <a:buAutoNum type="alphaUcPeriod"/>
            </a:pPr>
            <a:r>
              <a:rPr lang="en-CA" altLang="en-US"/>
              <a:t>R</a:t>
            </a:r>
          </a:p>
          <a:p>
            <a:pPr marL="514350" indent="-514350">
              <a:lnSpc>
                <a:spcPct val="150000"/>
              </a:lnSpc>
              <a:buFont typeface="Arial" panose="020B0604020202020204" pitchFamily="34" charset="0"/>
              <a:buAutoNum type="alphaUcPeriod"/>
            </a:pPr>
            <a:r>
              <a:rPr lang="en-CA" altLang="en-US"/>
              <a:t>D</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57427DFE-769A-4DBE-8BF1-D38245CC45CF}"/>
                  </a:ext>
                </a:extLst>
              </p14:cNvPr>
              <p14:cNvContentPartPr/>
              <p14:nvPr/>
            </p14:nvContentPartPr>
            <p14:xfrm>
              <a:off x="1357200" y="4064400"/>
              <a:ext cx="447120" cy="498600"/>
            </p14:xfrm>
          </p:contentPart>
        </mc:Choice>
        <mc:Fallback>
          <p:pic>
            <p:nvPicPr>
              <p:cNvPr id="2" name="Ink 1">
                <a:extLst>
                  <a:ext uri="{FF2B5EF4-FFF2-40B4-BE49-F238E27FC236}">
                    <a16:creationId xmlns:a16="http://schemas.microsoft.com/office/drawing/2014/main" id="{57427DFE-769A-4DBE-8BF1-D38245CC45CF}"/>
                  </a:ext>
                </a:extLst>
              </p:cNvPr>
              <p:cNvPicPr/>
              <p:nvPr/>
            </p:nvPicPr>
            <p:blipFill>
              <a:blip r:embed="rId3"/>
              <a:stretch>
                <a:fillRect/>
              </a:stretch>
            </p:blipFill>
            <p:spPr>
              <a:xfrm>
                <a:off x="1347840" y="4055040"/>
                <a:ext cx="465840" cy="517320"/>
              </a:xfrm>
              <a:prstGeom prst="rect">
                <a:avLst/>
              </a:prstGeom>
            </p:spPr>
          </p:pic>
        </mc:Fallback>
      </mc:AlternateContent>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4"/>
          <p:cNvSpPr>
            <a:spLocks noGrp="1" noChangeArrowheads="1"/>
          </p:cNvSpPr>
          <p:nvPr>
            <p:ph type="title"/>
          </p:nvPr>
        </p:nvSpPr>
        <p:spPr>
          <a:xfrm>
            <a:off x="179388" y="122238"/>
            <a:ext cx="7632700" cy="1146175"/>
          </a:xfrm>
        </p:spPr>
        <p:txBody>
          <a:bodyPr/>
          <a:lstStyle/>
          <a:p>
            <a:pPr eaLnBrk="1" hangingPunct="1"/>
            <a:r>
              <a:rPr lang="en-US" altLang="en-US" sz="3500"/>
              <a:t>Protein Disulfide Isomerase (PDI)</a:t>
            </a:r>
          </a:p>
        </p:txBody>
      </p:sp>
      <p:sp>
        <p:nvSpPr>
          <p:cNvPr id="60419" name="Text Box 6"/>
          <p:cNvSpPr txBox="1">
            <a:spLocks noChangeArrowheads="1"/>
          </p:cNvSpPr>
          <p:nvPr/>
        </p:nvSpPr>
        <p:spPr bwMode="auto">
          <a:xfrm>
            <a:off x="5940425" y="2636838"/>
            <a:ext cx="2879725" cy="1681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lr>
                <a:schemeClr val="tx2"/>
              </a:buClr>
              <a:buSzPct val="70000"/>
              <a:buFont typeface="Wingdings" panose="05000000000000000000" pitchFamily="2" charset="2"/>
              <a:buChar char="l"/>
              <a:defRPr sz="3000">
                <a:solidFill>
                  <a:schemeClr val="tx1"/>
                </a:solidFill>
                <a:latin typeface="Arial" panose="020B0604020202020204" pitchFamily="34" charset="0"/>
              </a:defRPr>
            </a:lvl1pPr>
            <a:lvl2pPr marL="742950" indent="-285750">
              <a:spcBef>
                <a:spcPct val="20000"/>
              </a:spcBef>
              <a:buClr>
                <a:schemeClr val="accent2"/>
              </a:buClr>
              <a:buSzPct val="70000"/>
              <a:buFont typeface="Wingdings" panose="05000000000000000000" pitchFamily="2" charset="2"/>
              <a:buChar char="l"/>
              <a:defRPr sz="2600">
                <a:solidFill>
                  <a:schemeClr val="tx1"/>
                </a:solidFill>
                <a:latin typeface="Arial" panose="020B0604020202020204" pitchFamily="34" charset="0"/>
              </a:defRPr>
            </a:lvl2pPr>
            <a:lvl3pPr marL="1143000" indent="-228600">
              <a:spcBef>
                <a:spcPct val="20000"/>
              </a:spcBef>
              <a:buClr>
                <a:schemeClr val="accent1"/>
              </a:buClr>
              <a:buSzPct val="70000"/>
              <a:buFont typeface="Wingdings" panose="05000000000000000000" pitchFamily="2" charset="2"/>
              <a:buChar char="l"/>
              <a:defRPr sz="2300">
                <a:solidFill>
                  <a:schemeClr val="tx1"/>
                </a:solidFill>
                <a:latin typeface="Arial" panose="020B0604020202020204" pitchFamily="34" charset="0"/>
              </a:defRPr>
            </a:lvl3pPr>
            <a:lvl4pPr marL="1600200" indent="-228600">
              <a:spcBef>
                <a:spcPct val="20000"/>
              </a:spcBef>
              <a:buClr>
                <a:schemeClr val="tx2"/>
              </a:buClr>
              <a:buSzPct val="75000"/>
              <a:buFont typeface="Wingdings" panose="05000000000000000000" pitchFamily="2" charset="2"/>
              <a:buChar char="§"/>
              <a:defRPr sz="2000">
                <a:solidFill>
                  <a:schemeClr val="tx1"/>
                </a:solidFill>
                <a:latin typeface="Arial" panose="020B0604020202020204" pitchFamily="34" charset="0"/>
              </a:defRPr>
            </a:lvl4pPr>
            <a:lvl5pPr marL="2057400" indent="-228600">
              <a:spcBef>
                <a:spcPct val="20000"/>
              </a:spcBef>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lr>
                <a:schemeClr val="folHlink"/>
              </a:buClr>
              <a:buSzPct val="80000"/>
              <a:buFont typeface="Wingdings" panose="05000000000000000000" pitchFamily="2" charset="2"/>
              <a:buChar char="§"/>
              <a:defRPr sz="2000">
                <a:solidFill>
                  <a:schemeClr val="tx1"/>
                </a:solidFill>
                <a:latin typeface="Arial" panose="020B0604020202020204" pitchFamily="34" charset="0"/>
              </a:defRPr>
            </a:lvl9pPr>
          </a:lstStyle>
          <a:p>
            <a:pPr eaLnBrk="1" hangingPunct="1">
              <a:spcBef>
                <a:spcPct val="50000"/>
              </a:spcBef>
              <a:buClrTx/>
              <a:buSzTx/>
              <a:buFontTx/>
              <a:buNone/>
            </a:pPr>
            <a:r>
              <a:rPr lang="en-US" altLang="en-US" sz="1600"/>
              <a:t>Protein disulfide isomerase (PDI) catalyzes the shuffling of disulfide bonds to form the correct bonds of the native conformation. </a:t>
            </a:r>
          </a:p>
          <a:p>
            <a:pPr eaLnBrk="1" hangingPunct="1">
              <a:spcBef>
                <a:spcPct val="50000"/>
              </a:spcBef>
              <a:buClrTx/>
              <a:buSzTx/>
              <a:buFontTx/>
              <a:buNone/>
            </a:pPr>
            <a:endParaRPr lang="en-US" altLang="en-US" sz="1600"/>
          </a:p>
        </p:txBody>
      </p:sp>
      <p:pic>
        <p:nvPicPr>
          <p:cNvPr id="60420" name="Picture 2" descr="voet4_fig_06_4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188" y="1628775"/>
            <a:ext cx="5014912" cy="466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Rectangle 5"/>
          <p:cNvSpPr>
            <a:spLocks noGrp="1" noChangeArrowheads="1"/>
          </p:cNvSpPr>
          <p:nvPr>
            <p:ph type="title"/>
          </p:nvPr>
        </p:nvSpPr>
        <p:spPr/>
        <p:txBody>
          <a:bodyPr/>
          <a:lstStyle/>
          <a:p>
            <a:pPr eaLnBrk="1" hangingPunct="1"/>
            <a:r>
              <a:rPr lang="en-US" altLang="en-US"/>
              <a:t>Peptide prolyl cis-trans isomerase (PPI) </a:t>
            </a:r>
          </a:p>
        </p:txBody>
      </p:sp>
      <p:sp>
        <p:nvSpPr>
          <p:cNvPr id="61443" name="Content Placeholder 4"/>
          <p:cNvSpPr>
            <a:spLocks noGrp="1"/>
          </p:cNvSpPr>
          <p:nvPr>
            <p:ph idx="1"/>
          </p:nvPr>
        </p:nvSpPr>
        <p:spPr/>
        <p:txBody>
          <a:bodyPr/>
          <a:lstStyle/>
          <a:p>
            <a:r>
              <a:rPr lang="en-CA" altLang="en-US"/>
              <a:t>Proline residues may adopt a </a:t>
            </a:r>
            <a:r>
              <a:rPr lang="en-CA" altLang="en-US" i="1"/>
              <a:t>cis</a:t>
            </a:r>
            <a:r>
              <a:rPr lang="en-CA" altLang="en-US"/>
              <a:t> or trans peptide bond.</a:t>
            </a:r>
          </a:p>
          <a:p>
            <a:pPr lvl="1"/>
            <a:r>
              <a:rPr lang="en-CA" altLang="en-US"/>
              <a:t>~10% of proline residues have </a:t>
            </a:r>
            <a:r>
              <a:rPr lang="en-CA" altLang="en-US" i="1"/>
              <a:t>cis</a:t>
            </a:r>
            <a:r>
              <a:rPr lang="en-CA" altLang="en-US"/>
              <a:t> peptide bonds</a:t>
            </a:r>
          </a:p>
          <a:p>
            <a:endParaRPr lang="en-CA" altLang="en-US"/>
          </a:p>
          <a:p>
            <a:r>
              <a:rPr lang="en-CA" altLang="en-US"/>
              <a:t>Adopting a </a:t>
            </a:r>
            <a:r>
              <a:rPr lang="en-CA" altLang="en-US" i="1"/>
              <a:t>cis</a:t>
            </a:r>
            <a:r>
              <a:rPr lang="en-CA" altLang="en-US"/>
              <a:t> bond is not spontaneous.</a:t>
            </a:r>
          </a:p>
          <a:p>
            <a:pPr lvl="1"/>
            <a:r>
              <a:rPr lang="en-CA" altLang="en-US"/>
              <a:t>PPI will assist in the reaction.</a:t>
            </a:r>
          </a:p>
          <a:p>
            <a:endParaRPr lang="en-CA" altLang="en-US"/>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D75C0F75-1903-4859-AACB-47476B05ADF6}"/>
                  </a:ext>
                </a:extLst>
              </p14:cNvPr>
              <p14:cNvContentPartPr/>
              <p14:nvPr/>
            </p14:nvContentPartPr>
            <p14:xfrm>
              <a:off x="1214640" y="3211920"/>
              <a:ext cx="5918760" cy="3488400"/>
            </p14:xfrm>
          </p:contentPart>
        </mc:Choice>
        <mc:Fallback>
          <p:pic>
            <p:nvPicPr>
              <p:cNvPr id="2" name="Ink 1">
                <a:extLst>
                  <a:ext uri="{FF2B5EF4-FFF2-40B4-BE49-F238E27FC236}">
                    <a16:creationId xmlns:a16="http://schemas.microsoft.com/office/drawing/2014/main" id="{D75C0F75-1903-4859-AACB-47476B05ADF6}"/>
                  </a:ext>
                </a:extLst>
              </p:cNvPr>
              <p:cNvPicPr/>
              <p:nvPr/>
            </p:nvPicPr>
            <p:blipFill>
              <a:blip r:embed="rId3"/>
              <a:stretch>
                <a:fillRect/>
              </a:stretch>
            </p:blipFill>
            <p:spPr>
              <a:xfrm>
                <a:off x="1205280" y="3202560"/>
                <a:ext cx="5937480" cy="3507120"/>
              </a:xfrm>
              <a:prstGeom prst="rect">
                <a:avLst/>
              </a:prstGeom>
            </p:spPr>
          </p:pic>
        </mc:Fallback>
      </mc:AlternateContent>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The prolyl isomerase PIN1: a pivotal new twist in phosphorylation signalling and disease"/>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a:xfrm>
            <a:off x="1979613" y="765175"/>
            <a:ext cx="4849812" cy="5637213"/>
          </a:xfrm>
          <a:noFill/>
        </p:spPr>
      </p:pic>
      <p:sp>
        <p:nvSpPr>
          <p:cNvPr id="62467" name="TextBox 3"/>
          <p:cNvSpPr txBox="1">
            <a:spLocks noChangeArrowheads="1"/>
          </p:cNvSpPr>
          <p:nvPr/>
        </p:nvSpPr>
        <p:spPr bwMode="auto">
          <a:xfrm>
            <a:off x="34925" y="6453188"/>
            <a:ext cx="711835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en-CA" altLang="en-US"/>
              <a:t>Source: </a:t>
            </a:r>
            <a:r>
              <a:rPr lang="en-CA" altLang="en-US">
                <a:hlinkClick r:id="rId4"/>
              </a:rPr>
              <a:t>http://www.nature.com/nrm/journal/v8/n11/full/nrm2261.html</a:t>
            </a:r>
            <a:r>
              <a:rPr lang="en-CA" altLang="en-US"/>
              <a:t> </a:t>
            </a:r>
          </a:p>
        </p:txBody>
      </p:sp>
      <mc:AlternateContent xmlns:mc="http://schemas.openxmlformats.org/markup-compatibility/2006">
        <mc:Choice xmlns:p14="http://schemas.microsoft.com/office/powerpoint/2010/main" Requires="p14">
          <p:contentPart p14:bwMode="auto" r:id="rId5">
            <p14:nvContentPartPr>
              <p14:cNvPr id="2" name="Ink 1">
                <a:extLst>
                  <a:ext uri="{FF2B5EF4-FFF2-40B4-BE49-F238E27FC236}">
                    <a16:creationId xmlns:a16="http://schemas.microsoft.com/office/drawing/2014/main" id="{D498EA7A-1D0D-4535-BE60-37CF7EB37AE3}"/>
                  </a:ext>
                </a:extLst>
              </p14:cNvPr>
              <p14:cNvContentPartPr/>
              <p14:nvPr/>
            </p14:nvContentPartPr>
            <p14:xfrm>
              <a:off x="3127320" y="786600"/>
              <a:ext cx="3587040" cy="1059840"/>
            </p14:xfrm>
          </p:contentPart>
        </mc:Choice>
        <mc:Fallback>
          <p:pic>
            <p:nvPicPr>
              <p:cNvPr id="2" name="Ink 1">
                <a:extLst>
                  <a:ext uri="{FF2B5EF4-FFF2-40B4-BE49-F238E27FC236}">
                    <a16:creationId xmlns:a16="http://schemas.microsoft.com/office/drawing/2014/main" id="{D498EA7A-1D0D-4535-BE60-37CF7EB37AE3}"/>
                  </a:ext>
                </a:extLst>
              </p:cNvPr>
              <p:cNvPicPr/>
              <p:nvPr/>
            </p:nvPicPr>
            <p:blipFill>
              <a:blip r:embed="rId6"/>
              <a:stretch>
                <a:fillRect/>
              </a:stretch>
            </p:blipFill>
            <p:spPr>
              <a:xfrm>
                <a:off x="3117960" y="777240"/>
                <a:ext cx="3605760" cy="1078560"/>
              </a:xfrm>
              <a:prstGeom prst="rect">
                <a:avLst/>
              </a:prstGeom>
            </p:spPr>
          </p:pic>
        </mc:Fallback>
      </mc:AlternateContent>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a:xfrm>
            <a:off x="457200" y="549275"/>
            <a:ext cx="7543800" cy="1295400"/>
          </a:xfrm>
        </p:spPr>
        <p:txBody>
          <a:bodyPr/>
          <a:lstStyle/>
          <a:p>
            <a:r>
              <a:rPr lang="en-CA" altLang="en-US"/>
              <a:t>Which statement(s) are true regarding chaperones?</a:t>
            </a:r>
          </a:p>
        </p:txBody>
      </p:sp>
      <p:sp>
        <p:nvSpPr>
          <p:cNvPr id="64515" name="Content Placeholder 2"/>
          <p:cNvSpPr>
            <a:spLocks noGrp="1"/>
          </p:cNvSpPr>
          <p:nvPr>
            <p:ph idx="1"/>
          </p:nvPr>
        </p:nvSpPr>
        <p:spPr>
          <a:xfrm>
            <a:off x="457200" y="2185988"/>
            <a:ext cx="8229600" cy="3835400"/>
          </a:xfrm>
        </p:spPr>
        <p:txBody>
          <a:bodyPr/>
          <a:lstStyle/>
          <a:p>
            <a:pPr marL="385763" indent="-385763">
              <a:buFont typeface="Calibri Light" panose="020F0302020204030204" pitchFamily="34" charset="0"/>
              <a:buAutoNum type="alphaUcPeriod"/>
            </a:pPr>
            <a:r>
              <a:rPr lang="en-CA" altLang="en-US"/>
              <a:t>They consume ATP as part of their action.</a:t>
            </a:r>
          </a:p>
          <a:p>
            <a:pPr marL="385763" indent="-385763">
              <a:buFont typeface="Calibri Light" panose="020F0302020204030204" pitchFamily="34" charset="0"/>
              <a:buAutoNum type="alphaUcPeriod"/>
            </a:pPr>
            <a:r>
              <a:rPr lang="en-CA" altLang="en-US"/>
              <a:t>They change the native state of the protein substrates.</a:t>
            </a:r>
          </a:p>
          <a:p>
            <a:pPr marL="385763" indent="-385763">
              <a:buFont typeface="Calibri Light" panose="020F0302020204030204" pitchFamily="34" charset="0"/>
              <a:buAutoNum type="alphaUcPeriod"/>
            </a:pPr>
            <a:r>
              <a:rPr lang="en-CA" altLang="en-US"/>
              <a:t>They act on only very specific proteins.</a:t>
            </a:r>
          </a:p>
          <a:p>
            <a:pPr marL="385763" indent="-385763">
              <a:buFont typeface="Calibri Light" panose="020F0302020204030204" pitchFamily="34" charset="0"/>
              <a:buAutoNum type="alphaUcPeriod"/>
            </a:pPr>
            <a:r>
              <a:rPr lang="en-CA" altLang="en-US"/>
              <a:t>They prevent aggregation of unfolded proteins.</a:t>
            </a:r>
          </a:p>
          <a:p>
            <a:pPr marL="385763" indent="-385763">
              <a:buFont typeface="Calibri Light" panose="020F0302020204030204" pitchFamily="34" charset="0"/>
              <a:buAutoNum type="alphaUcPeriod"/>
            </a:pPr>
            <a:r>
              <a:rPr lang="en-CA" altLang="en-US"/>
              <a:t>Both A and D.</a:t>
            </a:r>
          </a:p>
        </p:txBody>
      </p:sp>
      <mc:AlternateContent xmlns:mc="http://schemas.openxmlformats.org/markup-compatibility/2006">
        <mc:Choice xmlns:p14="http://schemas.microsoft.com/office/powerpoint/2010/main" Requires="p14">
          <p:contentPart p14:bwMode="auto" r:id="rId2">
            <p14:nvContentPartPr>
              <p14:cNvPr id="2" name="Ink 1">
                <a:extLst>
                  <a:ext uri="{FF2B5EF4-FFF2-40B4-BE49-F238E27FC236}">
                    <a16:creationId xmlns:a16="http://schemas.microsoft.com/office/drawing/2014/main" id="{32475E29-7385-4029-815F-E44834B860CC}"/>
                  </a:ext>
                </a:extLst>
              </p14:cNvPr>
              <p14:cNvContentPartPr/>
              <p14:nvPr/>
            </p14:nvContentPartPr>
            <p14:xfrm>
              <a:off x="439920" y="5393880"/>
              <a:ext cx="390600" cy="470160"/>
            </p14:xfrm>
          </p:contentPart>
        </mc:Choice>
        <mc:Fallback>
          <p:pic>
            <p:nvPicPr>
              <p:cNvPr id="2" name="Ink 1">
                <a:extLst>
                  <a:ext uri="{FF2B5EF4-FFF2-40B4-BE49-F238E27FC236}">
                    <a16:creationId xmlns:a16="http://schemas.microsoft.com/office/drawing/2014/main" id="{32475E29-7385-4029-815F-E44834B860CC}"/>
                  </a:ext>
                </a:extLst>
              </p:cNvPr>
              <p:cNvPicPr/>
              <p:nvPr/>
            </p:nvPicPr>
            <p:blipFill>
              <a:blip r:embed="rId3"/>
              <a:stretch>
                <a:fillRect/>
              </a:stretch>
            </p:blipFill>
            <p:spPr>
              <a:xfrm>
                <a:off x="430560" y="5384520"/>
                <a:ext cx="409320" cy="488880"/>
              </a:xfrm>
              <a:prstGeom prst="rect">
                <a:avLst/>
              </a:prstGeom>
            </p:spPr>
          </p:pic>
        </mc:Fallback>
      </mc:AlternateContent>
    </p:spTree>
  </p:cSld>
  <p:clrMapOvr>
    <a:masterClrMapping/>
  </p:clrMapOvr>
</p:sld>
</file>

<file path=ppt/theme/theme1.xml><?xml version="1.0" encoding="utf-8"?>
<a:theme xmlns:a="http://schemas.openxmlformats.org/drawingml/2006/main" name="Network">
  <a:themeElements>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fontScheme name="Network">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Network 1">
        <a:dk1>
          <a:srgbClr val="4F747B"/>
        </a:dk1>
        <a:lt1>
          <a:srgbClr val="FFFFFF"/>
        </a:lt1>
        <a:dk2>
          <a:srgbClr val="000000"/>
        </a:dk2>
        <a:lt2>
          <a:srgbClr val="C0C0C0"/>
        </a:lt2>
        <a:accent1>
          <a:srgbClr val="859868"/>
        </a:accent1>
        <a:accent2>
          <a:srgbClr val="5F5F5F"/>
        </a:accent2>
        <a:accent3>
          <a:srgbClr val="AAAAAA"/>
        </a:accent3>
        <a:accent4>
          <a:srgbClr val="DADADA"/>
        </a:accent4>
        <a:accent5>
          <a:srgbClr val="C2CAB9"/>
        </a:accent5>
        <a:accent6>
          <a:srgbClr val="555555"/>
        </a:accent6>
        <a:hlink>
          <a:srgbClr val="5F5F5F"/>
        </a:hlink>
        <a:folHlink>
          <a:srgbClr val="BA1212"/>
        </a:folHlink>
      </a:clrScheme>
      <a:clrMap bg1="dk2" tx1="lt1" bg2="dk1" tx2="lt2" accent1="accent1" accent2="accent2" accent3="accent3" accent4="accent4" accent5="accent5" accent6="accent6" hlink="hlink" folHlink="folHlink"/>
    </a:extraClrScheme>
    <a:extraClrScheme>
      <a:clrScheme name="Network 2">
        <a:dk1>
          <a:srgbClr val="3C0000"/>
        </a:dk1>
        <a:lt1>
          <a:srgbClr val="FFFFFF"/>
        </a:lt1>
        <a:dk2>
          <a:srgbClr val="4D0B0B"/>
        </a:dk2>
        <a:lt2>
          <a:srgbClr val="FFFFFF"/>
        </a:lt2>
        <a:accent1>
          <a:srgbClr val="666633"/>
        </a:accent1>
        <a:accent2>
          <a:srgbClr val="CC3300"/>
        </a:accent2>
        <a:accent3>
          <a:srgbClr val="B2AAAA"/>
        </a:accent3>
        <a:accent4>
          <a:srgbClr val="DADADA"/>
        </a:accent4>
        <a:accent5>
          <a:srgbClr val="B8B8AD"/>
        </a:accent5>
        <a:accent6>
          <a:srgbClr val="B92D00"/>
        </a:accent6>
        <a:hlink>
          <a:srgbClr val="CC9900"/>
        </a:hlink>
        <a:folHlink>
          <a:srgbClr val="CCCC33"/>
        </a:folHlink>
      </a:clrScheme>
      <a:clrMap bg1="dk2" tx1="lt1" bg2="dk1" tx2="lt2" accent1="accent1" accent2="accent2" accent3="accent3" accent4="accent4" accent5="accent5" accent6="accent6" hlink="hlink" folHlink="folHlink"/>
    </a:extraClrScheme>
    <a:extraClrScheme>
      <a:clrScheme name="Network 3">
        <a:dk1>
          <a:srgbClr val="666699"/>
        </a:dk1>
        <a:lt1>
          <a:srgbClr val="FFFFFF"/>
        </a:lt1>
        <a:dk2>
          <a:srgbClr val="15192B"/>
        </a:dk2>
        <a:lt2>
          <a:srgbClr val="CCCCFF"/>
        </a:lt2>
        <a:accent1>
          <a:srgbClr val="4F893D"/>
        </a:accent1>
        <a:accent2>
          <a:srgbClr val="666699"/>
        </a:accent2>
        <a:accent3>
          <a:srgbClr val="AAABAC"/>
        </a:accent3>
        <a:accent4>
          <a:srgbClr val="DADADA"/>
        </a:accent4>
        <a:accent5>
          <a:srgbClr val="B2C4AF"/>
        </a:accent5>
        <a:accent6>
          <a:srgbClr val="5C5C8A"/>
        </a:accent6>
        <a:hlink>
          <a:srgbClr val="CC9900"/>
        </a:hlink>
        <a:folHlink>
          <a:srgbClr val="4837C7"/>
        </a:folHlink>
      </a:clrScheme>
      <a:clrMap bg1="dk2" tx1="lt1" bg2="dk1" tx2="lt2" accent1="accent1" accent2="accent2" accent3="accent3" accent4="accent4" accent5="accent5" accent6="accent6" hlink="hlink" folHlink="folHlink"/>
    </a:extraClrScheme>
    <a:extraClrScheme>
      <a:clrScheme name="Network 4">
        <a:dk1>
          <a:srgbClr val="666699"/>
        </a:dk1>
        <a:lt1>
          <a:srgbClr val="FFFFFF"/>
        </a:lt1>
        <a:dk2>
          <a:srgbClr val="86001A"/>
        </a:dk2>
        <a:lt2>
          <a:srgbClr val="CCCC66"/>
        </a:lt2>
        <a:accent1>
          <a:srgbClr val="FF3300"/>
        </a:accent1>
        <a:accent2>
          <a:srgbClr val="FF6600"/>
        </a:accent2>
        <a:accent3>
          <a:srgbClr val="C3AAAB"/>
        </a:accent3>
        <a:accent4>
          <a:srgbClr val="DADADA"/>
        </a:accent4>
        <a:accent5>
          <a:srgbClr val="FFADAA"/>
        </a:accent5>
        <a:accent6>
          <a:srgbClr val="E75C00"/>
        </a:accent6>
        <a:hlink>
          <a:srgbClr val="CC9900"/>
        </a:hlink>
        <a:folHlink>
          <a:srgbClr val="FF0000"/>
        </a:folHlink>
      </a:clrScheme>
      <a:clrMap bg1="dk2" tx1="lt1" bg2="dk1" tx2="lt2" accent1="accent1" accent2="accent2" accent3="accent3" accent4="accent4" accent5="accent5" accent6="accent6" hlink="hlink" folHlink="folHlink"/>
    </a:extraClrScheme>
    <a:extraClrScheme>
      <a:clrScheme name="Network 5">
        <a:dk1>
          <a:srgbClr val="666699"/>
        </a:dk1>
        <a:lt1>
          <a:srgbClr val="FFFFFF"/>
        </a:lt1>
        <a:dk2>
          <a:srgbClr val="000054"/>
        </a:dk2>
        <a:lt2>
          <a:srgbClr val="FFFFFF"/>
        </a:lt2>
        <a:accent1>
          <a:srgbClr val="3333FF"/>
        </a:accent1>
        <a:accent2>
          <a:srgbClr val="006699"/>
        </a:accent2>
        <a:accent3>
          <a:srgbClr val="AAAAB3"/>
        </a:accent3>
        <a:accent4>
          <a:srgbClr val="DADADA"/>
        </a:accent4>
        <a:accent5>
          <a:srgbClr val="ADADFF"/>
        </a:accent5>
        <a:accent6>
          <a:srgbClr val="005C8A"/>
        </a:accent6>
        <a:hlink>
          <a:srgbClr val="669900"/>
        </a:hlink>
        <a:folHlink>
          <a:srgbClr val="0000FF"/>
        </a:folHlink>
      </a:clrScheme>
      <a:clrMap bg1="dk2" tx1="lt1" bg2="dk1" tx2="lt2" accent1="accent1" accent2="accent2" accent3="accent3" accent4="accent4" accent5="accent5" accent6="accent6" hlink="hlink" folHlink="folHlink"/>
    </a:extraClrScheme>
    <a:extraClrScheme>
      <a:clrScheme name="Network 6">
        <a:dk1>
          <a:srgbClr val="808080"/>
        </a:dk1>
        <a:lt1>
          <a:srgbClr val="FFFFFF"/>
        </a:lt1>
        <a:dk2>
          <a:srgbClr val="30054B"/>
        </a:dk2>
        <a:lt2>
          <a:srgbClr val="FFFFFF"/>
        </a:lt2>
        <a:accent1>
          <a:srgbClr val="797B9B"/>
        </a:accent1>
        <a:accent2>
          <a:srgbClr val="6B4FB1"/>
        </a:accent2>
        <a:accent3>
          <a:srgbClr val="ADAAB1"/>
        </a:accent3>
        <a:accent4>
          <a:srgbClr val="DADADA"/>
        </a:accent4>
        <a:accent5>
          <a:srgbClr val="BEBFCB"/>
        </a:accent5>
        <a:accent6>
          <a:srgbClr val="6047A0"/>
        </a:accent6>
        <a:hlink>
          <a:srgbClr val="7AACCE"/>
        </a:hlink>
        <a:folHlink>
          <a:srgbClr val="D8D8EC"/>
        </a:folHlink>
      </a:clrScheme>
      <a:clrMap bg1="dk2" tx1="lt1" bg2="dk1" tx2="lt2" accent1="accent1" accent2="accent2" accent3="accent3" accent4="accent4" accent5="accent5" accent6="accent6" hlink="hlink" folHlink="folHlink"/>
    </a:extraClrScheme>
    <a:extraClrScheme>
      <a:clrScheme name="Network 7">
        <a:dk1>
          <a:srgbClr val="808080"/>
        </a:dk1>
        <a:lt1>
          <a:srgbClr val="FFFFCC"/>
        </a:lt1>
        <a:dk2>
          <a:srgbClr val="29527B"/>
        </a:dk2>
        <a:lt2>
          <a:srgbClr val="FFFFFF"/>
        </a:lt2>
        <a:accent1>
          <a:srgbClr val="CCCC00"/>
        </a:accent1>
        <a:accent2>
          <a:srgbClr val="669999"/>
        </a:accent2>
        <a:accent3>
          <a:srgbClr val="ACB3BF"/>
        </a:accent3>
        <a:accent4>
          <a:srgbClr val="DADAAE"/>
        </a:accent4>
        <a:accent5>
          <a:srgbClr val="E2E2AA"/>
        </a:accent5>
        <a:accent6>
          <a:srgbClr val="5C8A8A"/>
        </a:accent6>
        <a:hlink>
          <a:srgbClr val="D8D8EC"/>
        </a:hlink>
        <a:folHlink>
          <a:srgbClr val="B2B2B2"/>
        </a:folHlink>
      </a:clrScheme>
      <a:clrMap bg1="dk2" tx1="lt1" bg2="dk1" tx2="lt2" accent1="accent1" accent2="accent2" accent3="accent3" accent4="accent4" accent5="accent5" accent6="accent6" hlink="hlink" folHlink="folHlink"/>
    </a:extraClrScheme>
    <a:extraClrScheme>
      <a:clrScheme name="Network 8">
        <a:dk1>
          <a:srgbClr val="666699"/>
        </a:dk1>
        <a:lt1>
          <a:srgbClr val="FFFFFF"/>
        </a:lt1>
        <a:dk2>
          <a:srgbClr val="476949"/>
        </a:dk2>
        <a:lt2>
          <a:srgbClr val="FFFFFF"/>
        </a:lt2>
        <a:accent1>
          <a:srgbClr val="CC6600"/>
        </a:accent1>
        <a:accent2>
          <a:srgbClr val="CC9900"/>
        </a:accent2>
        <a:accent3>
          <a:srgbClr val="B1B9B1"/>
        </a:accent3>
        <a:accent4>
          <a:srgbClr val="DADADA"/>
        </a:accent4>
        <a:accent5>
          <a:srgbClr val="E2B8AA"/>
        </a:accent5>
        <a:accent6>
          <a:srgbClr val="B98A00"/>
        </a:accent6>
        <a:hlink>
          <a:srgbClr val="669900"/>
        </a:hlink>
        <a:folHlink>
          <a:srgbClr val="A45200"/>
        </a:folHlink>
      </a:clrScheme>
      <a:clrMap bg1="dk2" tx1="lt1" bg2="dk1" tx2="lt2" accent1="accent1" accent2="accent2" accent3="accent3" accent4="accent4" accent5="accent5" accent6="accent6" hlink="hlink" folHlink="folHlink"/>
    </a:extraClrScheme>
    <a:extraClrScheme>
      <a:clrScheme name="Network 9">
        <a:dk1>
          <a:srgbClr val="000000"/>
        </a:dk1>
        <a:lt1>
          <a:srgbClr val="FFFFFF"/>
        </a:lt1>
        <a:dk2>
          <a:srgbClr val="7C1302"/>
        </a:dk2>
        <a:lt2>
          <a:srgbClr val="CC9900"/>
        </a:lt2>
        <a:accent1>
          <a:srgbClr val="CC9900"/>
        </a:accent1>
        <a:accent2>
          <a:srgbClr val="CC3300"/>
        </a:accent2>
        <a:accent3>
          <a:srgbClr val="FFFFFF"/>
        </a:accent3>
        <a:accent4>
          <a:srgbClr val="000000"/>
        </a:accent4>
        <a:accent5>
          <a:srgbClr val="E2CAAA"/>
        </a:accent5>
        <a:accent6>
          <a:srgbClr val="B92D00"/>
        </a:accent6>
        <a:hlink>
          <a:srgbClr val="808080"/>
        </a:hlink>
        <a:folHlink>
          <a:srgbClr val="CCCC66"/>
        </a:folHlink>
      </a:clrScheme>
      <a:clrMap bg1="lt1" tx1="dk1" bg2="lt2" tx2="dk2" accent1="accent1" accent2="accent2" accent3="accent3" accent4="accent4" accent5="accent5" accent6="accent6" hlink="hlink" folHlink="folHlink"/>
    </a:extraClrScheme>
    <a:extraClrScheme>
      <a:clrScheme name="Network 10">
        <a:dk1>
          <a:srgbClr val="000000"/>
        </a:dk1>
        <a:lt1>
          <a:srgbClr val="FFFFFF"/>
        </a:lt1>
        <a:dk2>
          <a:srgbClr val="330066"/>
        </a:dk2>
        <a:lt2>
          <a:srgbClr val="808080"/>
        </a:lt2>
        <a:accent1>
          <a:srgbClr val="CCCC00"/>
        </a:accent1>
        <a:accent2>
          <a:srgbClr val="669999"/>
        </a:accent2>
        <a:accent3>
          <a:srgbClr val="FFFFFF"/>
        </a:accent3>
        <a:accent4>
          <a:srgbClr val="000000"/>
        </a:accent4>
        <a:accent5>
          <a:srgbClr val="E2E2AA"/>
        </a:accent5>
        <a:accent6>
          <a:srgbClr val="5C8A8A"/>
        </a:accent6>
        <a:hlink>
          <a:srgbClr val="7E9CE8"/>
        </a:hlink>
        <a:folHlink>
          <a:srgbClr val="D8D8EC"/>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9551</TotalTime>
  <Words>1949</Words>
  <Application>Microsoft Office PowerPoint</Application>
  <PresentationFormat>On-screen Show (4:3)</PresentationFormat>
  <Paragraphs>239</Paragraphs>
  <Slides>51</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51</vt:i4>
      </vt:variant>
    </vt:vector>
  </HeadingPairs>
  <TitlesOfParts>
    <vt:vector size="59" baseType="lpstr">
      <vt:lpstr>Arial</vt:lpstr>
      <vt:lpstr>Calibri Light</vt:lpstr>
      <vt:lpstr>Lucida Grande</vt:lpstr>
      <vt:lpstr>msgothic</vt:lpstr>
      <vt:lpstr>Symbol</vt:lpstr>
      <vt:lpstr>Times New Roman</vt:lpstr>
      <vt:lpstr>Wingdings</vt:lpstr>
      <vt:lpstr>Network</vt:lpstr>
      <vt:lpstr>Structure &amp; Function Biochem 320</vt:lpstr>
      <vt:lpstr>The Subunits of Hemoglobin are Arranged in Symmetric Pairs</vt:lpstr>
      <vt:lpstr>Quaternary Structure</vt:lpstr>
      <vt:lpstr>Quaternary Structure</vt:lpstr>
      <vt:lpstr>Symmetries</vt:lpstr>
      <vt:lpstr>Rotational Symmetry-Cyclic</vt:lpstr>
      <vt:lpstr>The following structure has cyclic symmetry. What is the notation for its symmetry?</vt:lpstr>
      <vt:lpstr>Symmetries</vt:lpstr>
      <vt:lpstr>Rotational Symmetry-Dihedral</vt:lpstr>
      <vt:lpstr>Dihedral symmetry</vt:lpstr>
      <vt:lpstr>DNA often contains symmetrical “palindrome” sequences (the sequence is the same in either direction). What symmetry would you expect for a protein that binds to a palindrome?  </vt:lpstr>
      <vt:lpstr>Symmetries</vt:lpstr>
      <vt:lpstr>Rotational Symmetry</vt:lpstr>
      <vt:lpstr>Other Symmetry Forms</vt:lpstr>
      <vt:lpstr>What kind of symmetry can we describe for:</vt:lpstr>
      <vt:lpstr>PowerPoint Presentation</vt:lpstr>
      <vt:lpstr>Symmetry</vt:lpstr>
      <vt:lpstr>Structure &amp; Function Biochem 320</vt:lpstr>
      <vt:lpstr>Protein Denaturation</vt:lpstr>
      <vt:lpstr>Some denaturants</vt:lpstr>
      <vt:lpstr>Reducing agents</vt:lpstr>
      <vt:lpstr>Disulfide Exchange</vt:lpstr>
      <vt:lpstr>Denaturation</vt:lpstr>
      <vt:lpstr>Thermal Denaturation of Proteins</vt:lpstr>
      <vt:lpstr>PowerPoint Presentation</vt:lpstr>
      <vt:lpstr>Renaturation of Denatured Ribonuclease (Christian Anfinsen)</vt:lpstr>
      <vt:lpstr>PowerPoint Presentation</vt:lpstr>
      <vt:lpstr>Protein folding</vt:lpstr>
      <vt:lpstr>Folding pathways</vt:lpstr>
      <vt:lpstr>Free energy of folding</vt:lpstr>
      <vt:lpstr>PowerPoint Presentation</vt:lpstr>
      <vt:lpstr>Protein folding animation</vt:lpstr>
      <vt:lpstr>Which statement is true for the native state of a protein?</vt:lpstr>
      <vt:lpstr>“Scientists Unscramble Eggs”</vt:lpstr>
      <vt:lpstr>Structure &amp; Function Biochem 320</vt:lpstr>
      <vt:lpstr>Misfolding</vt:lpstr>
      <vt:lpstr>Misfolding </vt:lpstr>
      <vt:lpstr>Assisted folding</vt:lpstr>
      <vt:lpstr>Chaperones/Chaperonins</vt:lpstr>
      <vt:lpstr>DnaK/DnaJ (bacterial chaperones) </vt:lpstr>
      <vt:lpstr>PowerPoint Presentation</vt:lpstr>
      <vt:lpstr>The structure of one domain of DnaJ (Hsp40) is shown below. This domain contains 77 amino acids. What can you reasonably conclude from this image?</vt:lpstr>
      <vt:lpstr>Surface and Cut-Away Images of the GroEL/GroES Complex (Chaperonin)</vt:lpstr>
      <vt:lpstr>E. coli GroEL/GroES consists of 14 GroEL subunits and 7 GroES subunits. What symmetry does it likely have?</vt:lpstr>
      <vt:lpstr>The GroEL/GroES Complex is a Chaperonin System in E. coli</vt:lpstr>
      <vt:lpstr>GroEL/GroES conformation changes</vt:lpstr>
      <vt:lpstr>Protein Disulfide Isomerase will break disulfide bonds in protein substrates. What amino acids are likely found in the active site?</vt:lpstr>
      <vt:lpstr>Protein Disulfide Isomerase (PDI)</vt:lpstr>
      <vt:lpstr>Peptide prolyl cis-trans isomerase (PPI) </vt:lpstr>
      <vt:lpstr>PowerPoint Presentation</vt:lpstr>
      <vt:lpstr>Which statement(s) are true regarding chaperones?</vt:lpstr>
    </vt:vector>
  </TitlesOfParts>
  <Company>Dept of Biochemistry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Bioch 320</dc:subject>
  <dc:creator>Jonathan Parrish</dc:creator>
  <cp:lastModifiedBy>Jonathan Parrish</cp:lastModifiedBy>
  <cp:revision>736</cp:revision>
  <cp:lastPrinted>2017-10-17T15:07:59Z</cp:lastPrinted>
  <dcterms:created xsi:type="dcterms:W3CDTF">2002-08-28T20:46:27Z</dcterms:created>
  <dcterms:modified xsi:type="dcterms:W3CDTF">2018-05-24T18:51:04Z</dcterms:modified>
</cp:coreProperties>
</file>