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Lst>
  <p:notesMasterIdLst>
    <p:notesMasterId r:id="rId39"/>
  </p:notesMasterIdLst>
  <p:handoutMasterIdLst>
    <p:handoutMasterId r:id="rId40"/>
  </p:handoutMasterIdLst>
  <p:sldIdLst>
    <p:sldId id="404" r:id="rId2"/>
    <p:sldId id="403" r:id="rId3"/>
    <p:sldId id="405" r:id="rId4"/>
    <p:sldId id="406" r:id="rId5"/>
    <p:sldId id="407" r:id="rId6"/>
    <p:sldId id="408" r:id="rId7"/>
    <p:sldId id="409" r:id="rId8"/>
    <p:sldId id="410" r:id="rId9"/>
    <p:sldId id="411" r:id="rId10"/>
    <p:sldId id="432" r:id="rId11"/>
    <p:sldId id="433" r:id="rId12"/>
    <p:sldId id="412" r:id="rId13"/>
    <p:sldId id="413" r:id="rId14"/>
    <p:sldId id="414" r:id="rId15"/>
    <p:sldId id="415" r:id="rId16"/>
    <p:sldId id="416" r:id="rId17"/>
    <p:sldId id="417" r:id="rId18"/>
    <p:sldId id="434" r:id="rId19"/>
    <p:sldId id="435" r:id="rId20"/>
    <p:sldId id="418" r:id="rId21"/>
    <p:sldId id="419" r:id="rId22"/>
    <p:sldId id="420" r:id="rId23"/>
    <p:sldId id="421" r:id="rId24"/>
    <p:sldId id="436" r:id="rId25"/>
    <p:sldId id="437" r:id="rId26"/>
    <p:sldId id="422" r:id="rId27"/>
    <p:sldId id="423" r:id="rId28"/>
    <p:sldId id="424" r:id="rId29"/>
    <p:sldId id="425" r:id="rId30"/>
    <p:sldId id="426" r:id="rId31"/>
    <p:sldId id="427" r:id="rId32"/>
    <p:sldId id="428" r:id="rId33"/>
    <p:sldId id="429" r:id="rId34"/>
    <p:sldId id="431" r:id="rId35"/>
    <p:sldId id="438" r:id="rId36"/>
    <p:sldId id="439" r:id="rId37"/>
    <p:sldId id="430" r:id="rId38"/>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8593A9"/>
    <a:srgbClr val="F9BD45"/>
    <a:srgbClr val="FCDEA2"/>
    <a:srgbClr val="5934F4"/>
    <a:srgbClr val="9780F8"/>
    <a:srgbClr val="C85340"/>
    <a:srgbClr val="E09F94"/>
    <a:srgbClr val="445AF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500" autoAdjust="0"/>
  </p:normalViewPr>
  <p:slideViewPr>
    <p:cSldViewPr>
      <p:cViewPr varScale="1">
        <p:scale>
          <a:sx n="68" d="100"/>
          <a:sy n="68" d="100"/>
        </p:scale>
        <p:origin x="-1350" y="-102"/>
      </p:cViewPr>
      <p:guideLst>
        <p:guide orient="horz" pos="240"/>
        <p:guide pos="288"/>
      </p:guideLst>
    </p:cSldViewPr>
  </p:slideViewPr>
  <p:outlineViewPr>
    <p:cViewPr>
      <p:scale>
        <a:sx n="33" d="100"/>
        <a:sy n="33" d="100"/>
      </p:scale>
      <p:origin x="21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3F5A4E-80F8-4EFB-A031-6DE8D27AB72A}" type="doc">
      <dgm:prSet loTypeId="urn:microsoft.com/office/officeart/2005/8/layout/orgChart1" loCatId="hierarchy" qsTypeId="urn:microsoft.com/office/officeart/2005/8/quickstyle/simple1" qsCatId="simple" csTypeId="urn:microsoft.com/office/officeart/2005/8/colors/accent1_2" csCatId="accent1" phldr="1"/>
      <dgm:spPr/>
    </dgm:pt>
    <dgm:pt modelId="{09F2291C-4B9B-4CD5-AAA0-2B8DFE948F24}">
      <dgm:prSet/>
      <dgm:spPr>
        <a:solidFill>
          <a:srgbClr val="9AC393"/>
        </a:solidFill>
        <a:ln>
          <a:solidFill>
            <a:srgbClr val="63A159"/>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Shareholders</a:t>
          </a:r>
        </a:p>
      </dgm:t>
    </dgm:pt>
    <dgm:pt modelId="{F1D7628C-CD92-4B0F-9E05-4D6EFBC922A0}" type="parTrans" cxnId="{C009508D-E61F-4C82-BEBD-7BBF44FA00C3}">
      <dgm:prSet/>
      <dgm:spPr/>
      <dgm:t>
        <a:bodyPr/>
        <a:lstStyle/>
        <a:p>
          <a:endParaRPr lang="en-US"/>
        </a:p>
      </dgm:t>
    </dgm:pt>
    <dgm:pt modelId="{BDE7A205-6B0E-4556-8521-47B8BE73E9A4}" type="sibTrans" cxnId="{C009508D-E61F-4C82-BEBD-7BBF44FA00C3}">
      <dgm:prSet/>
      <dgm:spPr/>
      <dgm:t>
        <a:bodyPr/>
        <a:lstStyle/>
        <a:p>
          <a:endParaRPr lang="en-US"/>
        </a:p>
      </dgm:t>
    </dgm:pt>
    <dgm:pt modelId="{8E1A3A4D-24CD-4975-A88A-EB3BE59DF29E}">
      <dgm:prSet/>
      <dgm:spPr>
        <a:solidFill>
          <a:srgbClr val="8C99FC"/>
        </a:solidFill>
        <a:ln>
          <a:solidFill>
            <a:srgbClr val="445AFA"/>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Chairperson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Board of Directors</a:t>
          </a:r>
        </a:p>
      </dgm:t>
    </dgm:pt>
    <dgm:pt modelId="{7015AE43-B616-4F81-AC4D-3D9E58E21078}" type="parTrans" cxnId="{4035376E-1EEC-4D32-BB84-E3CCB0F18358}">
      <dgm:prSet/>
      <dgm:spPr>
        <a:solidFill>
          <a:srgbClr val="9A1D08"/>
        </a:solidFill>
        <a:ln>
          <a:solidFill>
            <a:srgbClr val="9A1D08"/>
          </a:solidFill>
        </a:ln>
      </dgm:spPr>
      <dgm:t>
        <a:bodyPr/>
        <a:lstStyle/>
        <a:p>
          <a:endParaRPr lang="en-US"/>
        </a:p>
      </dgm:t>
    </dgm:pt>
    <dgm:pt modelId="{6609F30E-9562-4900-83A8-C9120C001703}" type="sibTrans" cxnId="{4035376E-1EEC-4D32-BB84-E3CCB0F18358}">
      <dgm:prSet/>
      <dgm:spPr/>
      <dgm:t>
        <a:bodyPr/>
        <a:lstStyle/>
        <a:p>
          <a:endParaRPr lang="en-US"/>
        </a:p>
      </dgm:t>
    </dgm:pt>
    <dgm:pt modelId="{76100CF2-4D1C-4741-8CCE-7737EA9DA636}">
      <dgm:prSet/>
      <dgm:spPr>
        <a:solidFill>
          <a:srgbClr val="E09F94"/>
        </a:solidFill>
        <a:ln>
          <a:solidFill>
            <a:srgbClr val="C85340"/>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President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Chief Executive Officer</a:t>
          </a:r>
        </a:p>
      </dgm:t>
    </dgm:pt>
    <dgm:pt modelId="{945E4DA7-3C07-4B24-8654-BAFB0EFD9A2A}" type="parTrans" cxnId="{E7B1E22B-5B66-4EDE-A38C-7027E0086C5F}">
      <dgm:prSet/>
      <dgm:spPr>
        <a:solidFill>
          <a:srgbClr val="9A1D08"/>
        </a:solidFill>
        <a:ln>
          <a:solidFill>
            <a:srgbClr val="9A1D08"/>
          </a:solidFill>
        </a:ln>
      </dgm:spPr>
      <dgm:t>
        <a:bodyPr/>
        <a:lstStyle/>
        <a:p>
          <a:endParaRPr lang="en-US"/>
        </a:p>
      </dgm:t>
    </dgm:pt>
    <dgm:pt modelId="{CEAFCC15-2B52-4D54-8B2A-02903D208882}" type="sibTrans" cxnId="{E7B1E22B-5B66-4EDE-A38C-7027E0086C5F}">
      <dgm:prSet/>
      <dgm:spPr/>
      <dgm:t>
        <a:bodyPr/>
        <a:lstStyle/>
        <a:p>
          <a:endParaRPr lang="en-US"/>
        </a:p>
      </dgm:t>
    </dgm:pt>
    <dgm:pt modelId="{089FDB55-C1D2-4ACD-9B46-8139479452AB}">
      <dgm:prSet/>
      <dgm:spPr>
        <a:solidFill>
          <a:srgbClr val="9780F8"/>
        </a:solidFill>
        <a:ln>
          <a:solidFill>
            <a:srgbClr val="5934F4"/>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General Counsel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and Secretary</a:t>
          </a:r>
        </a:p>
      </dgm:t>
    </dgm:pt>
    <dgm:pt modelId="{FD65097F-227B-47DE-8EF4-065D0888B188}" type="parTrans" cxnId="{F13D613E-DEA1-46AA-B9CA-4C169AA3F615}">
      <dgm:prSet/>
      <dgm:spPr>
        <a:solidFill>
          <a:srgbClr val="9A1D08"/>
        </a:solidFill>
        <a:ln>
          <a:solidFill>
            <a:srgbClr val="9A1D08"/>
          </a:solidFill>
        </a:ln>
      </dgm:spPr>
      <dgm:t>
        <a:bodyPr/>
        <a:lstStyle/>
        <a:p>
          <a:endParaRPr lang="en-US"/>
        </a:p>
      </dgm:t>
    </dgm:pt>
    <dgm:pt modelId="{CF363DB1-2AD1-4C56-AB48-A0F29CCB8114}" type="sibTrans" cxnId="{F13D613E-DEA1-46AA-B9CA-4C169AA3F615}">
      <dgm:prSet/>
      <dgm:spPr/>
      <dgm:t>
        <a:bodyPr/>
        <a:lstStyle/>
        <a:p>
          <a:endParaRPr lang="en-US"/>
        </a:p>
      </dgm:t>
    </dgm:pt>
    <dgm:pt modelId="{5D96F55C-CAB0-4895-9F2C-F7E20A53E95A}">
      <dgm:prSet/>
      <dgm:spPr>
        <a:solidFill>
          <a:srgbClr val="9780F8"/>
        </a:solidFill>
        <a:ln>
          <a:solidFill>
            <a:srgbClr val="5934F4"/>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Vice-President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Marketing</a:t>
          </a:r>
        </a:p>
      </dgm:t>
    </dgm:pt>
    <dgm:pt modelId="{B5275109-6648-44D3-94D4-46138EF29F3B}" type="parTrans" cxnId="{7A93939A-DF52-402E-BA7B-E55F938B7567}">
      <dgm:prSet/>
      <dgm:spPr>
        <a:ln>
          <a:solidFill>
            <a:srgbClr val="C00000"/>
          </a:solidFill>
        </a:ln>
      </dgm:spPr>
      <dgm:t>
        <a:bodyPr/>
        <a:lstStyle/>
        <a:p>
          <a:endParaRPr lang="en-US"/>
        </a:p>
      </dgm:t>
    </dgm:pt>
    <dgm:pt modelId="{539343C5-C014-4363-9FE2-30236B77CDB1}" type="sibTrans" cxnId="{7A93939A-DF52-402E-BA7B-E55F938B7567}">
      <dgm:prSet/>
      <dgm:spPr/>
      <dgm:t>
        <a:bodyPr/>
        <a:lstStyle/>
        <a:p>
          <a:endParaRPr lang="en-US"/>
        </a:p>
      </dgm:t>
    </dgm:pt>
    <dgm:pt modelId="{CFFA9D88-2F82-44C7-9A10-BEBBAD668E45}">
      <dgm:prSet/>
      <dgm:spPr>
        <a:solidFill>
          <a:srgbClr val="9780F8"/>
        </a:solidFill>
        <a:ln>
          <a:solidFill>
            <a:srgbClr val="5934F4"/>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Vice-President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Finance/ Chief</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Financial Officer</a:t>
          </a:r>
        </a:p>
      </dgm:t>
    </dgm:pt>
    <dgm:pt modelId="{AE503058-C0F2-47B8-8DAD-B5376649547E}" type="parTrans" cxnId="{D5B3EB00-24E2-46E2-860F-7DC41699EB28}">
      <dgm:prSet/>
      <dgm:spPr>
        <a:ln>
          <a:solidFill>
            <a:srgbClr val="C00000"/>
          </a:solidFill>
        </a:ln>
      </dgm:spPr>
      <dgm:t>
        <a:bodyPr/>
        <a:lstStyle/>
        <a:p>
          <a:endParaRPr lang="en-US"/>
        </a:p>
      </dgm:t>
    </dgm:pt>
    <dgm:pt modelId="{172A3C87-C430-4259-A731-82F9DA82E482}" type="sibTrans" cxnId="{D5B3EB00-24E2-46E2-860F-7DC41699EB28}">
      <dgm:prSet/>
      <dgm:spPr/>
      <dgm:t>
        <a:bodyPr/>
        <a:lstStyle/>
        <a:p>
          <a:endParaRPr lang="en-US"/>
        </a:p>
      </dgm:t>
    </dgm:pt>
    <dgm:pt modelId="{349E02F3-E15E-4678-8170-7735B1FAAEF1}">
      <dgm:prSet/>
      <dgm:spPr>
        <a:solidFill>
          <a:srgbClr val="FCDEA2"/>
        </a:solidFill>
        <a:ln>
          <a:solidFill>
            <a:srgbClr val="F9BD45"/>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Unicode MS" pitchFamily="34" charset="-128"/>
            </a:rPr>
            <a:t>Treasurer</a:t>
          </a:r>
        </a:p>
      </dgm:t>
    </dgm:pt>
    <dgm:pt modelId="{83964C15-11A4-498C-990D-C1E985C20D6A}" type="parTrans" cxnId="{AB4E1A01-5E89-4B71-B23F-9D6EF4711494}">
      <dgm:prSet/>
      <dgm:spPr>
        <a:solidFill>
          <a:srgbClr val="9A1D08"/>
        </a:solidFill>
        <a:ln>
          <a:solidFill>
            <a:srgbClr val="9A1D08"/>
          </a:solidFill>
        </a:ln>
      </dgm:spPr>
      <dgm:t>
        <a:bodyPr/>
        <a:lstStyle/>
        <a:p>
          <a:endParaRPr lang="en-US"/>
        </a:p>
      </dgm:t>
    </dgm:pt>
    <dgm:pt modelId="{BA160381-1B6C-4216-8D26-CD6833AC5A52}" type="sibTrans" cxnId="{AB4E1A01-5E89-4B71-B23F-9D6EF4711494}">
      <dgm:prSet/>
      <dgm:spPr/>
      <dgm:t>
        <a:bodyPr/>
        <a:lstStyle/>
        <a:p>
          <a:endParaRPr lang="en-US"/>
        </a:p>
      </dgm:t>
    </dgm:pt>
    <dgm:pt modelId="{E55EFA1E-643B-444C-A735-176C1F495F0F}">
      <dgm:prSet/>
      <dgm:spPr>
        <a:solidFill>
          <a:srgbClr val="FCDEA2"/>
        </a:solidFill>
        <a:ln>
          <a:solidFill>
            <a:srgbClr val="F9BD45"/>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Unicode MS" pitchFamily="34" charset="-128"/>
            </a:rPr>
            <a:t>Controller</a:t>
          </a:r>
        </a:p>
      </dgm:t>
    </dgm:pt>
    <dgm:pt modelId="{FF91AD8A-852C-49F0-965D-966B9323421C}" type="parTrans" cxnId="{8963265A-46F0-4E6A-B8C5-4D4B06F06B24}">
      <dgm:prSet/>
      <dgm:spPr>
        <a:solidFill>
          <a:srgbClr val="9A1D08"/>
        </a:solidFill>
        <a:ln>
          <a:solidFill>
            <a:srgbClr val="9A1D08"/>
          </a:solidFill>
        </a:ln>
      </dgm:spPr>
      <dgm:t>
        <a:bodyPr/>
        <a:lstStyle/>
        <a:p>
          <a:endParaRPr lang="en-US"/>
        </a:p>
      </dgm:t>
    </dgm:pt>
    <dgm:pt modelId="{6F7D290B-1C79-44B8-8860-FEB39EE5FAA3}" type="sibTrans" cxnId="{8963265A-46F0-4E6A-B8C5-4D4B06F06B24}">
      <dgm:prSet/>
      <dgm:spPr/>
      <dgm:t>
        <a:bodyPr/>
        <a:lstStyle/>
        <a:p>
          <a:endParaRPr lang="en-US"/>
        </a:p>
      </dgm:t>
    </dgm:pt>
    <dgm:pt modelId="{274DC6FB-AFDB-4351-9342-FCB7944EA8B3}">
      <dgm:prSet/>
      <dgm:spPr>
        <a:solidFill>
          <a:srgbClr val="9780F8"/>
        </a:solidFill>
        <a:ln>
          <a:solidFill>
            <a:srgbClr val="5934F4"/>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Vice-President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Operations</a:t>
          </a:r>
        </a:p>
      </dgm:t>
    </dgm:pt>
    <dgm:pt modelId="{9D6122CC-62CB-484C-A32D-6F5A15A3F2A0}" type="parTrans" cxnId="{668D5EC1-6514-4BBA-8995-DA84F904C6F3}">
      <dgm:prSet/>
      <dgm:spPr>
        <a:solidFill>
          <a:srgbClr val="9A1D08"/>
        </a:solidFill>
        <a:ln>
          <a:solidFill>
            <a:srgbClr val="9A1D08"/>
          </a:solidFill>
        </a:ln>
      </dgm:spPr>
      <dgm:t>
        <a:bodyPr/>
        <a:lstStyle/>
        <a:p>
          <a:endParaRPr lang="en-US"/>
        </a:p>
      </dgm:t>
    </dgm:pt>
    <dgm:pt modelId="{0C790224-A9B4-4872-9870-D72C5A8EA832}" type="sibTrans" cxnId="{668D5EC1-6514-4BBA-8995-DA84F904C6F3}">
      <dgm:prSet/>
      <dgm:spPr/>
      <dgm:t>
        <a:bodyPr/>
        <a:lstStyle/>
        <a:p>
          <a:endParaRPr lang="en-US"/>
        </a:p>
      </dgm:t>
    </dgm:pt>
    <dgm:pt modelId="{194EB147-7440-4422-B872-B2EC3CB58523}">
      <dgm:prSet/>
      <dgm:spPr>
        <a:solidFill>
          <a:srgbClr val="9780F8"/>
        </a:solidFill>
        <a:ln>
          <a:solidFill>
            <a:srgbClr val="5934F4"/>
          </a:solidFill>
        </a:ln>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Vice-President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Human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b="1" i="0" u="none" strike="noStrike" cap="none" normalizeH="0" baseline="0" dirty="0" smtClean="0">
              <a:ln>
                <a:noFill/>
              </a:ln>
              <a:solidFill>
                <a:schemeClr val="tx1"/>
              </a:solidFill>
              <a:effectLst/>
              <a:latin typeface="Arial" charset="0"/>
            </a:rPr>
            <a:t>Resources</a:t>
          </a:r>
        </a:p>
      </dgm:t>
    </dgm:pt>
    <dgm:pt modelId="{4551B4B8-C96F-4479-90DF-20DAB95AE70E}" type="parTrans" cxnId="{82245292-2960-48E0-A794-2CE17099045F}">
      <dgm:prSet/>
      <dgm:spPr>
        <a:solidFill>
          <a:srgbClr val="9A1D08"/>
        </a:solidFill>
        <a:ln>
          <a:solidFill>
            <a:srgbClr val="9A1D08"/>
          </a:solidFill>
        </a:ln>
      </dgm:spPr>
      <dgm:t>
        <a:bodyPr/>
        <a:lstStyle/>
        <a:p>
          <a:endParaRPr lang="en-US"/>
        </a:p>
      </dgm:t>
    </dgm:pt>
    <dgm:pt modelId="{8AA1FF3B-AF26-4816-8F35-A2BD0488609A}" type="sibTrans" cxnId="{82245292-2960-48E0-A794-2CE17099045F}">
      <dgm:prSet/>
      <dgm:spPr/>
      <dgm:t>
        <a:bodyPr/>
        <a:lstStyle/>
        <a:p>
          <a:endParaRPr lang="en-US"/>
        </a:p>
      </dgm:t>
    </dgm:pt>
    <dgm:pt modelId="{D0B4E3D3-927C-43CF-B509-CA2C681B40F9}" type="pres">
      <dgm:prSet presAssocID="{AC3F5A4E-80F8-4EFB-A031-6DE8D27AB72A}" presName="hierChild1" presStyleCnt="0">
        <dgm:presLayoutVars>
          <dgm:orgChart val="1"/>
          <dgm:chPref val="1"/>
          <dgm:dir/>
          <dgm:animOne val="branch"/>
          <dgm:animLvl val="lvl"/>
          <dgm:resizeHandles/>
        </dgm:presLayoutVars>
      </dgm:prSet>
      <dgm:spPr/>
    </dgm:pt>
    <dgm:pt modelId="{E896BC3F-0036-4724-BEF0-B8EBFEA37B76}" type="pres">
      <dgm:prSet presAssocID="{09F2291C-4B9B-4CD5-AAA0-2B8DFE948F24}" presName="hierRoot1" presStyleCnt="0">
        <dgm:presLayoutVars>
          <dgm:hierBranch/>
        </dgm:presLayoutVars>
      </dgm:prSet>
      <dgm:spPr/>
    </dgm:pt>
    <dgm:pt modelId="{236CD20D-F752-49B7-BA41-12D1A7065DDF}" type="pres">
      <dgm:prSet presAssocID="{09F2291C-4B9B-4CD5-AAA0-2B8DFE948F24}" presName="rootComposite1" presStyleCnt="0"/>
      <dgm:spPr/>
    </dgm:pt>
    <dgm:pt modelId="{9473C816-5E47-4643-AD82-758612E47F57}" type="pres">
      <dgm:prSet presAssocID="{09F2291C-4B9B-4CD5-AAA0-2B8DFE948F24}" presName="rootText1" presStyleLbl="node0" presStyleIdx="0" presStyleCnt="1">
        <dgm:presLayoutVars>
          <dgm:chPref val="3"/>
        </dgm:presLayoutVars>
      </dgm:prSet>
      <dgm:spPr/>
      <dgm:t>
        <a:bodyPr/>
        <a:lstStyle/>
        <a:p>
          <a:endParaRPr lang="en-US"/>
        </a:p>
      </dgm:t>
    </dgm:pt>
    <dgm:pt modelId="{F0FF66E8-2FAC-4311-BE3B-ADCD5E71FC60}" type="pres">
      <dgm:prSet presAssocID="{09F2291C-4B9B-4CD5-AAA0-2B8DFE948F24}" presName="rootConnector1" presStyleLbl="node1" presStyleIdx="0" presStyleCnt="0"/>
      <dgm:spPr/>
      <dgm:t>
        <a:bodyPr/>
        <a:lstStyle/>
        <a:p>
          <a:endParaRPr lang="en-US"/>
        </a:p>
      </dgm:t>
    </dgm:pt>
    <dgm:pt modelId="{C0C4834C-01F8-4186-80EF-525C74C2C200}" type="pres">
      <dgm:prSet presAssocID="{09F2291C-4B9B-4CD5-AAA0-2B8DFE948F24}" presName="hierChild2" presStyleCnt="0"/>
      <dgm:spPr/>
    </dgm:pt>
    <dgm:pt modelId="{0D971955-323E-4FF3-8B90-DE723BA58DE0}" type="pres">
      <dgm:prSet presAssocID="{7015AE43-B616-4F81-AC4D-3D9E58E21078}" presName="Name35" presStyleLbl="parChTrans1D2" presStyleIdx="0" presStyleCnt="1"/>
      <dgm:spPr/>
      <dgm:t>
        <a:bodyPr/>
        <a:lstStyle/>
        <a:p>
          <a:endParaRPr lang="en-US"/>
        </a:p>
      </dgm:t>
    </dgm:pt>
    <dgm:pt modelId="{8ECAF8A4-DB27-47F3-A7D6-39FD9D3CAED2}" type="pres">
      <dgm:prSet presAssocID="{8E1A3A4D-24CD-4975-A88A-EB3BE59DF29E}" presName="hierRoot2" presStyleCnt="0">
        <dgm:presLayoutVars>
          <dgm:hierBranch/>
        </dgm:presLayoutVars>
      </dgm:prSet>
      <dgm:spPr/>
    </dgm:pt>
    <dgm:pt modelId="{70A52240-34A2-4BAA-AFE3-1C5A7D256A5E}" type="pres">
      <dgm:prSet presAssocID="{8E1A3A4D-24CD-4975-A88A-EB3BE59DF29E}" presName="rootComposite" presStyleCnt="0"/>
      <dgm:spPr/>
    </dgm:pt>
    <dgm:pt modelId="{4E64C6E6-3CE3-4C22-B064-025A3947B3BA}" type="pres">
      <dgm:prSet presAssocID="{8E1A3A4D-24CD-4975-A88A-EB3BE59DF29E}" presName="rootText" presStyleLbl="node2" presStyleIdx="0" presStyleCnt="1">
        <dgm:presLayoutVars>
          <dgm:chPref val="3"/>
        </dgm:presLayoutVars>
      </dgm:prSet>
      <dgm:spPr/>
      <dgm:t>
        <a:bodyPr/>
        <a:lstStyle/>
        <a:p>
          <a:endParaRPr lang="en-US"/>
        </a:p>
      </dgm:t>
    </dgm:pt>
    <dgm:pt modelId="{E3613E0F-5194-4E72-9EBC-00055F6BA29D}" type="pres">
      <dgm:prSet presAssocID="{8E1A3A4D-24CD-4975-A88A-EB3BE59DF29E}" presName="rootConnector" presStyleLbl="node2" presStyleIdx="0" presStyleCnt="1"/>
      <dgm:spPr/>
      <dgm:t>
        <a:bodyPr/>
        <a:lstStyle/>
        <a:p>
          <a:endParaRPr lang="en-US"/>
        </a:p>
      </dgm:t>
    </dgm:pt>
    <dgm:pt modelId="{DF1166B0-8DDE-444C-8CDF-61ED4ABB1D6D}" type="pres">
      <dgm:prSet presAssocID="{8E1A3A4D-24CD-4975-A88A-EB3BE59DF29E}" presName="hierChild4" presStyleCnt="0"/>
      <dgm:spPr/>
    </dgm:pt>
    <dgm:pt modelId="{E5050C29-348A-495C-B274-3192716E875B}" type="pres">
      <dgm:prSet presAssocID="{945E4DA7-3C07-4B24-8654-BAFB0EFD9A2A}" presName="Name35" presStyleLbl="parChTrans1D3" presStyleIdx="0" presStyleCnt="1"/>
      <dgm:spPr/>
      <dgm:t>
        <a:bodyPr/>
        <a:lstStyle/>
        <a:p>
          <a:endParaRPr lang="en-US"/>
        </a:p>
      </dgm:t>
    </dgm:pt>
    <dgm:pt modelId="{FE6B03C3-8771-4C53-960C-EC982DAABEFC}" type="pres">
      <dgm:prSet presAssocID="{76100CF2-4D1C-4741-8CCE-7737EA9DA636}" presName="hierRoot2" presStyleCnt="0">
        <dgm:presLayoutVars>
          <dgm:hierBranch/>
        </dgm:presLayoutVars>
      </dgm:prSet>
      <dgm:spPr/>
    </dgm:pt>
    <dgm:pt modelId="{A07955A9-63B1-4A67-8F64-3C33786D13D5}" type="pres">
      <dgm:prSet presAssocID="{76100CF2-4D1C-4741-8CCE-7737EA9DA636}" presName="rootComposite" presStyleCnt="0"/>
      <dgm:spPr/>
    </dgm:pt>
    <dgm:pt modelId="{4A091180-4F49-4139-8BD5-BA26FCDE7938}" type="pres">
      <dgm:prSet presAssocID="{76100CF2-4D1C-4741-8CCE-7737EA9DA636}" presName="rootText" presStyleLbl="node3" presStyleIdx="0" presStyleCnt="1">
        <dgm:presLayoutVars>
          <dgm:chPref val="3"/>
        </dgm:presLayoutVars>
      </dgm:prSet>
      <dgm:spPr/>
      <dgm:t>
        <a:bodyPr/>
        <a:lstStyle/>
        <a:p>
          <a:endParaRPr lang="en-US"/>
        </a:p>
      </dgm:t>
    </dgm:pt>
    <dgm:pt modelId="{F6084EBA-D92E-441A-BAFF-8E5A59C91E12}" type="pres">
      <dgm:prSet presAssocID="{76100CF2-4D1C-4741-8CCE-7737EA9DA636}" presName="rootConnector" presStyleLbl="node3" presStyleIdx="0" presStyleCnt="1"/>
      <dgm:spPr/>
      <dgm:t>
        <a:bodyPr/>
        <a:lstStyle/>
        <a:p>
          <a:endParaRPr lang="en-US"/>
        </a:p>
      </dgm:t>
    </dgm:pt>
    <dgm:pt modelId="{B9A8E1B9-F633-49CF-B815-A97555E83B3A}" type="pres">
      <dgm:prSet presAssocID="{76100CF2-4D1C-4741-8CCE-7737EA9DA636}" presName="hierChild4" presStyleCnt="0"/>
      <dgm:spPr/>
    </dgm:pt>
    <dgm:pt modelId="{520DA4AE-1547-471D-A875-62354FA3D65A}" type="pres">
      <dgm:prSet presAssocID="{FD65097F-227B-47DE-8EF4-065D0888B188}" presName="Name35" presStyleLbl="parChTrans1D4" presStyleIdx="0" presStyleCnt="7"/>
      <dgm:spPr/>
      <dgm:t>
        <a:bodyPr/>
        <a:lstStyle/>
        <a:p>
          <a:endParaRPr lang="en-US"/>
        </a:p>
      </dgm:t>
    </dgm:pt>
    <dgm:pt modelId="{6C7252F7-87B0-484E-8327-8044D254C9A3}" type="pres">
      <dgm:prSet presAssocID="{089FDB55-C1D2-4ACD-9B46-8139479452AB}" presName="hierRoot2" presStyleCnt="0">
        <dgm:presLayoutVars>
          <dgm:hierBranch val="r"/>
        </dgm:presLayoutVars>
      </dgm:prSet>
      <dgm:spPr/>
    </dgm:pt>
    <dgm:pt modelId="{B683790B-340D-46D5-9F0E-3BCF2A4F95AA}" type="pres">
      <dgm:prSet presAssocID="{089FDB55-C1D2-4ACD-9B46-8139479452AB}" presName="rootComposite" presStyleCnt="0"/>
      <dgm:spPr/>
    </dgm:pt>
    <dgm:pt modelId="{683C781E-E317-4B15-ABE8-454AABF960C6}" type="pres">
      <dgm:prSet presAssocID="{089FDB55-C1D2-4ACD-9B46-8139479452AB}" presName="rootText" presStyleLbl="node4" presStyleIdx="0" presStyleCnt="7">
        <dgm:presLayoutVars>
          <dgm:chPref val="3"/>
        </dgm:presLayoutVars>
      </dgm:prSet>
      <dgm:spPr/>
      <dgm:t>
        <a:bodyPr/>
        <a:lstStyle/>
        <a:p>
          <a:endParaRPr lang="en-US"/>
        </a:p>
      </dgm:t>
    </dgm:pt>
    <dgm:pt modelId="{24437B90-4DC7-4E4E-A715-C1C210256FED}" type="pres">
      <dgm:prSet presAssocID="{089FDB55-C1D2-4ACD-9B46-8139479452AB}" presName="rootConnector" presStyleLbl="node4" presStyleIdx="0" presStyleCnt="7"/>
      <dgm:spPr/>
      <dgm:t>
        <a:bodyPr/>
        <a:lstStyle/>
        <a:p>
          <a:endParaRPr lang="en-US"/>
        </a:p>
      </dgm:t>
    </dgm:pt>
    <dgm:pt modelId="{BBAC35A0-7F22-48E0-99D2-3ADE5DB3751F}" type="pres">
      <dgm:prSet presAssocID="{089FDB55-C1D2-4ACD-9B46-8139479452AB}" presName="hierChild4" presStyleCnt="0"/>
      <dgm:spPr/>
    </dgm:pt>
    <dgm:pt modelId="{57374048-64E0-41E3-855F-91322999BE2B}" type="pres">
      <dgm:prSet presAssocID="{089FDB55-C1D2-4ACD-9B46-8139479452AB}" presName="hierChild5" presStyleCnt="0"/>
      <dgm:spPr/>
    </dgm:pt>
    <dgm:pt modelId="{5B592EE5-59E5-47CA-85BD-7D8CB3B1EEF1}" type="pres">
      <dgm:prSet presAssocID="{B5275109-6648-44D3-94D4-46138EF29F3B}" presName="Name35" presStyleLbl="parChTrans1D4" presStyleIdx="1" presStyleCnt="7"/>
      <dgm:spPr/>
      <dgm:t>
        <a:bodyPr/>
        <a:lstStyle/>
        <a:p>
          <a:endParaRPr lang="en-US"/>
        </a:p>
      </dgm:t>
    </dgm:pt>
    <dgm:pt modelId="{A0B76938-6C70-4DB3-A4A9-475E9FB5A892}" type="pres">
      <dgm:prSet presAssocID="{5D96F55C-CAB0-4895-9F2C-F7E20A53E95A}" presName="hierRoot2" presStyleCnt="0">
        <dgm:presLayoutVars>
          <dgm:hierBranch val="r"/>
        </dgm:presLayoutVars>
      </dgm:prSet>
      <dgm:spPr/>
    </dgm:pt>
    <dgm:pt modelId="{34F7743D-A26B-493A-BB22-9BCCB952ED5A}" type="pres">
      <dgm:prSet presAssocID="{5D96F55C-CAB0-4895-9F2C-F7E20A53E95A}" presName="rootComposite" presStyleCnt="0"/>
      <dgm:spPr/>
    </dgm:pt>
    <dgm:pt modelId="{80F8ECE1-FE52-4642-A436-CCCEC4988E7D}" type="pres">
      <dgm:prSet presAssocID="{5D96F55C-CAB0-4895-9F2C-F7E20A53E95A}" presName="rootText" presStyleLbl="node4" presStyleIdx="1" presStyleCnt="7">
        <dgm:presLayoutVars>
          <dgm:chPref val="3"/>
        </dgm:presLayoutVars>
      </dgm:prSet>
      <dgm:spPr/>
      <dgm:t>
        <a:bodyPr/>
        <a:lstStyle/>
        <a:p>
          <a:endParaRPr lang="en-US"/>
        </a:p>
      </dgm:t>
    </dgm:pt>
    <dgm:pt modelId="{3B83CDFB-80C1-42C9-A279-C3EACAA102F0}" type="pres">
      <dgm:prSet presAssocID="{5D96F55C-CAB0-4895-9F2C-F7E20A53E95A}" presName="rootConnector" presStyleLbl="node4" presStyleIdx="1" presStyleCnt="7"/>
      <dgm:spPr/>
      <dgm:t>
        <a:bodyPr/>
        <a:lstStyle/>
        <a:p>
          <a:endParaRPr lang="en-US"/>
        </a:p>
      </dgm:t>
    </dgm:pt>
    <dgm:pt modelId="{DE6F14AD-82D9-43E8-BEDA-D1E3FAE8A336}" type="pres">
      <dgm:prSet presAssocID="{5D96F55C-CAB0-4895-9F2C-F7E20A53E95A}" presName="hierChild4" presStyleCnt="0"/>
      <dgm:spPr/>
    </dgm:pt>
    <dgm:pt modelId="{A7521077-192A-40F5-9A14-35F11D41F86B}" type="pres">
      <dgm:prSet presAssocID="{5D96F55C-CAB0-4895-9F2C-F7E20A53E95A}" presName="hierChild5" presStyleCnt="0"/>
      <dgm:spPr/>
    </dgm:pt>
    <dgm:pt modelId="{D5D787D4-4A6E-4F86-9C3C-DC6862F76A2C}" type="pres">
      <dgm:prSet presAssocID="{AE503058-C0F2-47B8-8DAD-B5376649547E}" presName="Name35" presStyleLbl="parChTrans1D4" presStyleIdx="2" presStyleCnt="7"/>
      <dgm:spPr/>
      <dgm:t>
        <a:bodyPr/>
        <a:lstStyle/>
        <a:p>
          <a:endParaRPr lang="en-US"/>
        </a:p>
      </dgm:t>
    </dgm:pt>
    <dgm:pt modelId="{B1945A2D-E05E-49A0-BF3C-830092E7112A}" type="pres">
      <dgm:prSet presAssocID="{CFFA9D88-2F82-44C7-9A10-BEBBAD668E45}" presName="hierRoot2" presStyleCnt="0">
        <dgm:presLayoutVars>
          <dgm:hierBranch val="hang"/>
        </dgm:presLayoutVars>
      </dgm:prSet>
      <dgm:spPr/>
    </dgm:pt>
    <dgm:pt modelId="{FEA86536-486E-490B-AEF5-283DE7661A96}" type="pres">
      <dgm:prSet presAssocID="{CFFA9D88-2F82-44C7-9A10-BEBBAD668E45}" presName="rootComposite" presStyleCnt="0"/>
      <dgm:spPr/>
    </dgm:pt>
    <dgm:pt modelId="{80A48CB8-1DFC-4088-9CE6-84B96C3152EB}" type="pres">
      <dgm:prSet presAssocID="{CFFA9D88-2F82-44C7-9A10-BEBBAD668E45}" presName="rootText" presStyleLbl="node4" presStyleIdx="2" presStyleCnt="7">
        <dgm:presLayoutVars>
          <dgm:chPref val="3"/>
        </dgm:presLayoutVars>
      </dgm:prSet>
      <dgm:spPr/>
      <dgm:t>
        <a:bodyPr/>
        <a:lstStyle/>
        <a:p>
          <a:endParaRPr lang="en-US"/>
        </a:p>
      </dgm:t>
    </dgm:pt>
    <dgm:pt modelId="{D667B92A-504A-4716-B967-DB8C2EE0464E}" type="pres">
      <dgm:prSet presAssocID="{CFFA9D88-2F82-44C7-9A10-BEBBAD668E45}" presName="rootConnector" presStyleLbl="node4" presStyleIdx="2" presStyleCnt="7"/>
      <dgm:spPr/>
      <dgm:t>
        <a:bodyPr/>
        <a:lstStyle/>
        <a:p>
          <a:endParaRPr lang="en-US"/>
        </a:p>
      </dgm:t>
    </dgm:pt>
    <dgm:pt modelId="{8038E95C-DE13-4EF5-A509-9D2E81598577}" type="pres">
      <dgm:prSet presAssocID="{CFFA9D88-2F82-44C7-9A10-BEBBAD668E45}" presName="hierChild4" presStyleCnt="0"/>
      <dgm:spPr/>
    </dgm:pt>
    <dgm:pt modelId="{3734D173-68CC-438B-83AE-7EFEF7432A3F}" type="pres">
      <dgm:prSet presAssocID="{83964C15-11A4-498C-990D-C1E985C20D6A}" presName="Name48" presStyleLbl="parChTrans1D4" presStyleIdx="3" presStyleCnt="7"/>
      <dgm:spPr/>
      <dgm:t>
        <a:bodyPr/>
        <a:lstStyle/>
        <a:p>
          <a:endParaRPr lang="en-US"/>
        </a:p>
      </dgm:t>
    </dgm:pt>
    <dgm:pt modelId="{7A04972B-8BFF-4462-9755-AA0D1E424D2F}" type="pres">
      <dgm:prSet presAssocID="{349E02F3-E15E-4678-8170-7735B1FAAEF1}" presName="hierRoot2" presStyleCnt="0">
        <dgm:presLayoutVars>
          <dgm:hierBranch val="r"/>
        </dgm:presLayoutVars>
      </dgm:prSet>
      <dgm:spPr/>
    </dgm:pt>
    <dgm:pt modelId="{0865B776-04A4-459B-B47B-01C7E49E012B}" type="pres">
      <dgm:prSet presAssocID="{349E02F3-E15E-4678-8170-7735B1FAAEF1}" presName="rootComposite" presStyleCnt="0"/>
      <dgm:spPr/>
    </dgm:pt>
    <dgm:pt modelId="{9680349D-DBFE-48FA-85C6-79F15CD7EC96}" type="pres">
      <dgm:prSet presAssocID="{349E02F3-E15E-4678-8170-7735B1FAAEF1}" presName="rootText" presStyleLbl="node4" presStyleIdx="3" presStyleCnt="7">
        <dgm:presLayoutVars>
          <dgm:chPref val="3"/>
        </dgm:presLayoutVars>
      </dgm:prSet>
      <dgm:spPr/>
      <dgm:t>
        <a:bodyPr/>
        <a:lstStyle/>
        <a:p>
          <a:endParaRPr lang="en-US"/>
        </a:p>
      </dgm:t>
    </dgm:pt>
    <dgm:pt modelId="{DC58DC94-B70C-4039-8086-13866085D6B6}" type="pres">
      <dgm:prSet presAssocID="{349E02F3-E15E-4678-8170-7735B1FAAEF1}" presName="rootConnector" presStyleLbl="node4" presStyleIdx="3" presStyleCnt="7"/>
      <dgm:spPr/>
      <dgm:t>
        <a:bodyPr/>
        <a:lstStyle/>
        <a:p>
          <a:endParaRPr lang="en-US"/>
        </a:p>
      </dgm:t>
    </dgm:pt>
    <dgm:pt modelId="{3AC45523-8AA9-4ADD-9967-5AC272596D8D}" type="pres">
      <dgm:prSet presAssocID="{349E02F3-E15E-4678-8170-7735B1FAAEF1}" presName="hierChild4" presStyleCnt="0"/>
      <dgm:spPr/>
    </dgm:pt>
    <dgm:pt modelId="{CC6AFFA2-9433-4641-A6FC-88000EF9A275}" type="pres">
      <dgm:prSet presAssocID="{349E02F3-E15E-4678-8170-7735B1FAAEF1}" presName="hierChild5" presStyleCnt="0"/>
      <dgm:spPr/>
    </dgm:pt>
    <dgm:pt modelId="{936CE5E8-2CB4-45BC-ABF6-D2330187C344}" type="pres">
      <dgm:prSet presAssocID="{FF91AD8A-852C-49F0-965D-966B9323421C}" presName="Name48" presStyleLbl="parChTrans1D4" presStyleIdx="4" presStyleCnt="7"/>
      <dgm:spPr/>
      <dgm:t>
        <a:bodyPr/>
        <a:lstStyle/>
        <a:p>
          <a:endParaRPr lang="en-US"/>
        </a:p>
      </dgm:t>
    </dgm:pt>
    <dgm:pt modelId="{CC2B1A90-8DE6-4968-ACFC-7785F5121C01}" type="pres">
      <dgm:prSet presAssocID="{E55EFA1E-643B-444C-A735-176C1F495F0F}" presName="hierRoot2" presStyleCnt="0">
        <dgm:presLayoutVars>
          <dgm:hierBranch val="r"/>
        </dgm:presLayoutVars>
      </dgm:prSet>
      <dgm:spPr/>
    </dgm:pt>
    <dgm:pt modelId="{4ED31397-4EDF-46C5-9BA9-20A30F52E4DD}" type="pres">
      <dgm:prSet presAssocID="{E55EFA1E-643B-444C-A735-176C1F495F0F}" presName="rootComposite" presStyleCnt="0"/>
      <dgm:spPr/>
    </dgm:pt>
    <dgm:pt modelId="{66646C72-8050-43C7-B84A-8E901CCD7185}" type="pres">
      <dgm:prSet presAssocID="{E55EFA1E-643B-444C-A735-176C1F495F0F}" presName="rootText" presStyleLbl="node4" presStyleIdx="4" presStyleCnt="7">
        <dgm:presLayoutVars>
          <dgm:chPref val="3"/>
        </dgm:presLayoutVars>
      </dgm:prSet>
      <dgm:spPr/>
      <dgm:t>
        <a:bodyPr/>
        <a:lstStyle/>
        <a:p>
          <a:endParaRPr lang="en-US"/>
        </a:p>
      </dgm:t>
    </dgm:pt>
    <dgm:pt modelId="{58337669-81D6-485E-AA9B-68A796E04C25}" type="pres">
      <dgm:prSet presAssocID="{E55EFA1E-643B-444C-A735-176C1F495F0F}" presName="rootConnector" presStyleLbl="node4" presStyleIdx="4" presStyleCnt="7"/>
      <dgm:spPr/>
      <dgm:t>
        <a:bodyPr/>
        <a:lstStyle/>
        <a:p>
          <a:endParaRPr lang="en-US"/>
        </a:p>
      </dgm:t>
    </dgm:pt>
    <dgm:pt modelId="{E6802F2A-BCD9-4483-8D6C-F816D4E92752}" type="pres">
      <dgm:prSet presAssocID="{E55EFA1E-643B-444C-A735-176C1F495F0F}" presName="hierChild4" presStyleCnt="0"/>
      <dgm:spPr/>
    </dgm:pt>
    <dgm:pt modelId="{D8CFA4A9-37E8-431F-A6B9-5170290D53B3}" type="pres">
      <dgm:prSet presAssocID="{E55EFA1E-643B-444C-A735-176C1F495F0F}" presName="hierChild5" presStyleCnt="0"/>
      <dgm:spPr/>
    </dgm:pt>
    <dgm:pt modelId="{0F5155A5-907A-4F59-AC2D-B3B4E3D15D56}" type="pres">
      <dgm:prSet presAssocID="{CFFA9D88-2F82-44C7-9A10-BEBBAD668E45}" presName="hierChild5" presStyleCnt="0"/>
      <dgm:spPr/>
    </dgm:pt>
    <dgm:pt modelId="{78803E18-3586-4AFF-9E9B-2AC9CF71B4BD}" type="pres">
      <dgm:prSet presAssocID="{9D6122CC-62CB-484C-A32D-6F5A15A3F2A0}" presName="Name35" presStyleLbl="parChTrans1D4" presStyleIdx="5" presStyleCnt="7"/>
      <dgm:spPr/>
      <dgm:t>
        <a:bodyPr/>
        <a:lstStyle/>
        <a:p>
          <a:endParaRPr lang="en-US"/>
        </a:p>
      </dgm:t>
    </dgm:pt>
    <dgm:pt modelId="{CF745600-E82F-46DA-9AC0-76C6AAB0FF58}" type="pres">
      <dgm:prSet presAssocID="{274DC6FB-AFDB-4351-9342-FCB7944EA8B3}" presName="hierRoot2" presStyleCnt="0">
        <dgm:presLayoutVars>
          <dgm:hierBranch val="r"/>
        </dgm:presLayoutVars>
      </dgm:prSet>
      <dgm:spPr/>
    </dgm:pt>
    <dgm:pt modelId="{5FEB2A1F-6915-433C-B93F-749EDA4DCB75}" type="pres">
      <dgm:prSet presAssocID="{274DC6FB-AFDB-4351-9342-FCB7944EA8B3}" presName="rootComposite" presStyleCnt="0"/>
      <dgm:spPr/>
    </dgm:pt>
    <dgm:pt modelId="{716CD7C9-98AE-417F-8075-ED1CD1A7E433}" type="pres">
      <dgm:prSet presAssocID="{274DC6FB-AFDB-4351-9342-FCB7944EA8B3}" presName="rootText" presStyleLbl="node4" presStyleIdx="5" presStyleCnt="7">
        <dgm:presLayoutVars>
          <dgm:chPref val="3"/>
        </dgm:presLayoutVars>
      </dgm:prSet>
      <dgm:spPr/>
      <dgm:t>
        <a:bodyPr/>
        <a:lstStyle/>
        <a:p>
          <a:endParaRPr lang="en-US"/>
        </a:p>
      </dgm:t>
    </dgm:pt>
    <dgm:pt modelId="{55277301-6059-4F6E-9FC1-7153E7D683AB}" type="pres">
      <dgm:prSet presAssocID="{274DC6FB-AFDB-4351-9342-FCB7944EA8B3}" presName="rootConnector" presStyleLbl="node4" presStyleIdx="5" presStyleCnt="7"/>
      <dgm:spPr/>
      <dgm:t>
        <a:bodyPr/>
        <a:lstStyle/>
        <a:p>
          <a:endParaRPr lang="en-US"/>
        </a:p>
      </dgm:t>
    </dgm:pt>
    <dgm:pt modelId="{97C2A7BD-130B-446A-A579-052DF5249BA9}" type="pres">
      <dgm:prSet presAssocID="{274DC6FB-AFDB-4351-9342-FCB7944EA8B3}" presName="hierChild4" presStyleCnt="0"/>
      <dgm:spPr/>
    </dgm:pt>
    <dgm:pt modelId="{293569E0-1B0A-4640-BD73-13D18A1A03E4}" type="pres">
      <dgm:prSet presAssocID="{274DC6FB-AFDB-4351-9342-FCB7944EA8B3}" presName="hierChild5" presStyleCnt="0"/>
      <dgm:spPr/>
    </dgm:pt>
    <dgm:pt modelId="{688B4416-0C68-4698-A10F-97CD34070D51}" type="pres">
      <dgm:prSet presAssocID="{4551B4B8-C96F-4479-90DF-20DAB95AE70E}" presName="Name35" presStyleLbl="parChTrans1D4" presStyleIdx="6" presStyleCnt="7"/>
      <dgm:spPr/>
      <dgm:t>
        <a:bodyPr/>
        <a:lstStyle/>
        <a:p>
          <a:endParaRPr lang="en-US"/>
        </a:p>
      </dgm:t>
    </dgm:pt>
    <dgm:pt modelId="{5A24620A-9EF5-44EB-A37A-3531284BBADB}" type="pres">
      <dgm:prSet presAssocID="{194EB147-7440-4422-B872-B2EC3CB58523}" presName="hierRoot2" presStyleCnt="0">
        <dgm:presLayoutVars>
          <dgm:hierBranch val="r"/>
        </dgm:presLayoutVars>
      </dgm:prSet>
      <dgm:spPr/>
    </dgm:pt>
    <dgm:pt modelId="{BECD97B6-9E42-4417-98CE-D5ACB6747744}" type="pres">
      <dgm:prSet presAssocID="{194EB147-7440-4422-B872-B2EC3CB58523}" presName="rootComposite" presStyleCnt="0"/>
      <dgm:spPr/>
    </dgm:pt>
    <dgm:pt modelId="{886B482C-1EAD-4B76-B8B8-91497881AD36}" type="pres">
      <dgm:prSet presAssocID="{194EB147-7440-4422-B872-B2EC3CB58523}" presName="rootText" presStyleLbl="node4" presStyleIdx="6" presStyleCnt="7">
        <dgm:presLayoutVars>
          <dgm:chPref val="3"/>
        </dgm:presLayoutVars>
      </dgm:prSet>
      <dgm:spPr/>
      <dgm:t>
        <a:bodyPr/>
        <a:lstStyle/>
        <a:p>
          <a:endParaRPr lang="en-US"/>
        </a:p>
      </dgm:t>
    </dgm:pt>
    <dgm:pt modelId="{D5405393-35B9-443E-8425-2A6D31310989}" type="pres">
      <dgm:prSet presAssocID="{194EB147-7440-4422-B872-B2EC3CB58523}" presName="rootConnector" presStyleLbl="node4" presStyleIdx="6" presStyleCnt="7"/>
      <dgm:spPr/>
      <dgm:t>
        <a:bodyPr/>
        <a:lstStyle/>
        <a:p>
          <a:endParaRPr lang="en-US"/>
        </a:p>
      </dgm:t>
    </dgm:pt>
    <dgm:pt modelId="{E87DDAF8-FCA6-494D-AFD4-4D0A6ED883DF}" type="pres">
      <dgm:prSet presAssocID="{194EB147-7440-4422-B872-B2EC3CB58523}" presName="hierChild4" presStyleCnt="0"/>
      <dgm:spPr/>
    </dgm:pt>
    <dgm:pt modelId="{4E3266C7-E882-4970-92C1-5C9B6CCC8726}" type="pres">
      <dgm:prSet presAssocID="{194EB147-7440-4422-B872-B2EC3CB58523}" presName="hierChild5" presStyleCnt="0"/>
      <dgm:spPr/>
    </dgm:pt>
    <dgm:pt modelId="{ACC319FB-2BE0-4DB4-AA16-984FEBC3A0E0}" type="pres">
      <dgm:prSet presAssocID="{76100CF2-4D1C-4741-8CCE-7737EA9DA636}" presName="hierChild5" presStyleCnt="0"/>
      <dgm:spPr/>
    </dgm:pt>
    <dgm:pt modelId="{56C8A0F8-0EC6-410A-AEC0-5EC352E92698}" type="pres">
      <dgm:prSet presAssocID="{8E1A3A4D-24CD-4975-A88A-EB3BE59DF29E}" presName="hierChild5" presStyleCnt="0"/>
      <dgm:spPr/>
    </dgm:pt>
    <dgm:pt modelId="{5F361DB4-5B15-4338-8F47-AB34CB7DCF2F}" type="pres">
      <dgm:prSet presAssocID="{09F2291C-4B9B-4CD5-AAA0-2B8DFE948F24}" presName="hierChild3" presStyleCnt="0"/>
      <dgm:spPr/>
    </dgm:pt>
  </dgm:ptLst>
  <dgm:cxnLst>
    <dgm:cxn modelId="{1D5E7CFE-41B0-431D-B300-D76774031C00}" type="presOf" srcId="{4551B4B8-C96F-4479-90DF-20DAB95AE70E}" destId="{688B4416-0C68-4698-A10F-97CD34070D51}" srcOrd="0" destOrd="0" presId="urn:microsoft.com/office/officeart/2005/8/layout/orgChart1"/>
    <dgm:cxn modelId="{4E4C8359-8766-46ED-BAFA-155FE059A9F2}" type="presOf" srcId="{349E02F3-E15E-4678-8170-7735B1FAAEF1}" destId="{9680349D-DBFE-48FA-85C6-79F15CD7EC96}" srcOrd="0" destOrd="0" presId="urn:microsoft.com/office/officeart/2005/8/layout/orgChart1"/>
    <dgm:cxn modelId="{345DA0EF-2DD0-491A-8D79-07F02C218BA7}" type="presOf" srcId="{274DC6FB-AFDB-4351-9342-FCB7944EA8B3}" destId="{55277301-6059-4F6E-9FC1-7153E7D683AB}" srcOrd="1" destOrd="0" presId="urn:microsoft.com/office/officeart/2005/8/layout/orgChart1"/>
    <dgm:cxn modelId="{ECCC2660-D967-4017-A6B1-A680F1C603A7}" type="presOf" srcId="{089FDB55-C1D2-4ACD-9B46-8139479452AB}" destId="{24437B90-4DC7-4E4E-A715-C1C210256FED}" srcOrd="1" destOrd="0" presId="urn:microsoft.com/office/officeart/2005/8/layout/orgChart1"/>
    <dgm:cxn modelId="{ACFF8D9E-FB14-4232-B9C1-781BAF55B468}" type="presOf" srcId="{83964C15-11A4-498C-990D-C1E985C20D6A}" destId="{3734D173-68CC-438B-83AE-7EFEF7432A3F}" srcOrd="0" destOrd="0" presId="urn:microsoft.com/office/officeart/2005/8/layout/orgChart1"/>
    <dgm:cxn modelId="{E2D53A26-2FA7-48E1-9E77-55B10FDF5EAB}" type="presOf" srcId="{7015AE43-B616-4F81-AC4D-3D9E58E21078}" destId="{0D971955-323E-4FF3-8B90-DE723BA58DE0}" srcOrd="0" destOrd="0" presId="urn:microsoft.com/office/officeart/2005/8/layout/orgChart1"/>
    <dgm:cxn modelId="{F13D613E-DEA1-46AA-B9CA-4C169AA3F615}" srcId="{76100CF2-4D1C-4741-8CCE-7737EA9DA636}" destId="{089FDB55-C1D2-4ACD-9B46-8139479452AB}" srcOrd="0" destOrd="0" parTransId="{FD65097F-227B-47DE-8EF4-065D0888B188}" sibTransId="{CF363DB1-2AD1-4C56-AB48-A0F29CCB8114}"/>
    <dgm:cxn modelId="{C009508D-E61F-4C82-BEBD-7BBF44FA00C3}" srcId="{AC3F5A4E-80F8-4EFB-A031-6DE8D27AB72A}" destId="{09F2291C-4B9B-4CD5-AAA0-2B8DFE948F24}" srcOrd="0" destOrd="0" parTransId="{F1D7628C-CD92-4B0F-9E05-4D6EFBC922A0}" sibTransId="{BDE7A205-6B0E-4556-8521-47B8BE73E9A4}"/>
    <dgm:cxn modelId="{55B2845B-B965-4CD2-897A-9EDB95FD30AA}" type="presOf" srcId="{AC3F5A4E-80F8-4EFB-A031-6DE8D27AB72A}" destId="{D0B4E3D3-927C-43CF-B509-CA2C681B40F9}" srcOrd="0" destOrd="0" presId="urn:microsoft.com/office/officeart/2005/8/layout/orgChart1"/>
    <dgm:cxn modelId="{2CCFE3EC-2188-470E-8D96-A0896E944053}" type="presOf" srcId="{8E1A3A4D-24CD-4975-A88A-EB3BE59DF29E}" destId="{4E64C6E6-3CE3-4C22-B064-025A3947B3BA}" srcOrd="0" destOrd="0" presId="urn:microsoft.com/office/officeart/2005/8/layout/orgChart1"/>
    <dgm:cxn modelId="{2103F053-3099-455F-8F02-4E6705BB3264}" type="presOf" srcId="{9D6122CC-62CB-484C-A32D-6F5A15A3F2A0}" destId="{78803E18-3586-4AFF-9E9B-2AC9CF71B4BD}" srcOrd="0" destOrd="0" presId="urn:microsoft.com/office/officeart/2005/8/layout/orgChart1"/>
    <dgm:cxn modelId="{4670361E-79B0-4FA1-A150-92E337F73378}" type="presOf" srcId="{09F2291C-4B9B-4CD5-AAA0-2B8DFE948F24}" destId="{F0FF66E8-2FAC-4311-BE3B-ADCD5E71FC60}" srcOrd="1" destOrd="0" presId="urn:microsoft.com/office/officeart/2005/8/layout/orgChart1"/>
    <dgm:cxn modelId="{D5515FF4-7F6E-4BBC-98BB-93672A3DB46D}" type="presOf" srcId="{089FDB55-C1D2-4ACD-9B46-8139479452AB}" destId="{683C781E-E317-4B15-ABE8-454AABF960C6}" srcOrd="0" destOrd="0" presId="urn:microsoft.com/office/officeart/2005/8/layout/orgChart1"/>
    <dgm:cxn modelId="{668D5EC1-6514-4BBA-8995-DA84F904C6F3}" srcId="{76100CF2-4D1C-4741-8CCE-7737EA9DA636}" destId="{274DC6FB-AFDB-4351-9342-FCB7944EA8B3}" srcOrd="3" destOrd="0" parTransId="{9D6122CC-62CB-484C-A32D-6F5A15A3F2A0}" sibTransId="{0C790224-A9B4-4872-9870-D72C5A8EA832}"/>
    <dgm:cxn modelId="{A781FADD-60FB-4BC0-848E-5E9CC2A1DD62}" type="presOf" srcId="{E55EFA1E-643B-444C-A735-176C1F495F0F}" destId="{66646C72-8050-43C7-B84A-8E901CCD7185}" srcOrd="0" destOrd="0" presId="urn:microsoft.com/office/officeart/2005/8/layout/orgChart1"/>
    <dgm:cxn modelId="{92AF0E6A-DF15-4116-A0C9-2A9DFDCB3F30}" type="presOf" srcId="{274DC6FB-AFDB-4351-9342-FCB7944EA8B3}" destId="{716CD7C9-98AE-417F-8075-ED1CD1A7E433}" srcOrd="0" destOrd="0" presId="urn:microsoft.com/office/officeart/2005/8/layout/orgChart1"/>
    <dgm:cxn modelId="{FF718C08-0E97-4A3A-84EB-F052163BEE7C}" type="presOf" srcId="{76100CF2-4D1C-4741-8CCE-7737EA9DA636}" destId="{F6084EBA-D92E-441A-BAFF-8E5A59C91E12}" srcOrd="1" destOrd="0" presId="urn:microsoft.com/office/officeart/2005/8/layout/orgChart1"/>
    <dgm:cxn modelId="{B894A212-D819-4C86-8CB9-D3303CCDE104}" type="presOf" srcId="{8E1A3A4D-24CD-4975-A88A-EB3BE59DF29E}" destId="{E3613E0F-5194-4E72-9EBC-00055F6BA29D}" srcOrd="1" destOrd="0" presId="urn:microsoft.com/office/officeart/2005/8/layout/orgChart1"/>
    <dgm:cxn modelId="{AB4E1A01-5E89-4B71-B23F-9D6EF4711494}" srcId="{CFFA9D88-2F82-44C7-9A10-BEBBAD668E45}" destId="{349E02F3-E15E-4678-8170-7735B1FAAEF1}" srcOrd="0" destOrd="0" parTransId="{83964C15-11A4-498C-990D-C1E985C20D6A}" sibTransId="{BA160381-1B6C-4216-8D26-CD6833AC5A52}"/>
    <dgm:cxn modelId="{0458340E-37B8-442C-8A6D-3B7DE761873D}" type="presOf" srcId="{76100CF2-4D1C-4741-8CCE-7737EA9DA636}" destId="{4A091180-4F49-4139-8BD5-BA26FCDE7938}" srcOrd="0" destOrd="0" presId="urn:microsoft.com/office/officeart/2005/8/layout/orgChart1"/>
    <dgm:cxn modelId="{0E8AD407-10BB-432E-BAF7-A5ED9CBFCE2B}" type="presOf" srcId="{B5275109-6648-44D3-94D4-46138EF29F3B}" destId="{5B592EE5-59E5-47CA-85BD-7D8CB3B1EEF1}" srcOrd="0" destOrd="0" presId="urn:microsoft.com/office/officeart/2005/8/layout/orgChart1"/>
    <dgm:cxn modelId="{517021CD-E294-480C-B4BA-033A230B332B}" type="presOf" srcId="{349E02F3-E15E-4678-8170-7735B1FAAEF1}" destId="{DC58DC94-B70C-4039-8086-13866085D6B6}" srcOrd="1" destOrd="0" presId="urn:microsoft.com/office/officeart/2005/8/layout/orgChart1"/>
    <dgm:cxn modelId="{B6BEF0D5-88E1-44F3-A083-AD3D4425B77E}" type="presOf" srcId="{E55EFA1E-643B-444C-A735-176C1F495F0F}" destId="{58337669-81D6-485E-AA9B-68A796E04C25}" srcOrd="1" destOrd="0" presId="urn:microsoft.com/office/officeart/2005/8/layout/orgChart1"/>
    <dgm:cxn modelId="{E21B7D2A-B059-455C-8F66-0B0877C82B7A}" type="presOf" srcId="{945E4DA7-3C07-4B24-8654-BAFB0EFD9A2A}" destId="{E5050C29-348A-495C-B274-3192716E875B}" srcOrd="0" destOrd="0" presId="urn:microsoft.com/office/officeart/2005/8/layout/orgChart1"/>
    <dgm:cxn modelId="{86F8695D-FDB7-442C-BE92-6C65A8CA49F7}" type="presOf" srcId="{FD65097F-227B-47DE-8EF4-065D0888B188}" destId="{520DA4AE-1547-471D-A875-62354FA3D65A}" srcOrd="0" destOrd="0" presId="urn:microsoft.com/office/officeart/2005/8/layout/orgChart1"/>
    <dgm:cxn modelId="{7A93939A-DF52-402E-BA7B-E55F938B7567}" srcId="{76100CF2-4D1C-4741-8CCE-7737EA9DA636}" destId="{5D96F55C-CAB0-4895-9F2C-F7E20A53E95A}" srcOrd="1" destOrd="0" parTransId="{B5275109-6648-44D3-94D4-46138EF29F3B}" sibTransId="{539343C5-C014-4363-9FE2-30236B77CDB1}"/>
    <dgm:cxn modelId="{4942ABEE-C939-4409-A887-442938BDDC89}" type="presOf" srcId="{5D96F55C-CAB0-4895-9F2C-F7E20A53E95A}" destId="{3B83CDFB-80C1-42C9-A279-C3EACAA102F0}" srcOrd="1" destOrd="0" presId="urn:microsoft.com/office/officeart/2005/8/layout/orgChart1"/>
    <dgm:cxn modelId="{4035376E-1EEC-4D32-BB84-E3CCB0F18358}" srcId="{09F2291C-4B9B-4CD5-AAA0-2B8DFE948F24}" destId="{8E1A3A4D-24CD-4975-A88A-EB3BE59DF29E}" srcOrd="0" destOrd="0" parTransId="{7015AE43-B616-4F81-AC4D-3D9E58E21078}" sibTransId="{6609F30E-9562-4900-83A8-C9120C001703}"/>
    <dgm:cxn modelId="{82245292-2960-48E0-A794-2CE17099045F}" srcId="{76100CF2-4D1C-4741-8CCE-7737EA9DA636}" destId="{194EB147-7440-4422-B872-B2EC3CB58523}" srcOrd="4" destOrd="0" parTransId="{4551B4B8-C96F-4479-90DF-20DAB95AE70E}" sibTransId="{8AA1FF3B-AF26-4816-8F35-A2BD0488609A}"/>
    <dgm:cxn modelId="{A15097AB-253B-454B-AD50-001CD70E27A8}" type="presOf" srcId="{09F2291C-4B9B-4CD5-AAA0-2B8DFE948F24}" destId="{9473C816-5E47-4643-AD82-758612E47F57}" srcOrd="0" destOrd="0" presId="urn:microsoft.com/office/officeart/2005/8/layout/orgChart1"/>
    <dgm:cxn modelId="{E7B1E22B-5B66-4EDE-A38C-7027E0086C5F}" srcId="{8E1A3A4D-24CD-4975-A88A-EB3BE59DF29E}" destId="{76100CF2-4D1C-4741-8CCE-7737EA9DA636}" srcOrd="0" destOrd="0" parTransId="{945E4DA7-3C07-4B24-8654-BAFB0EFD9A2A}" sibTransId="{CEAFCC15-2B52-4D54-8B2A-02903D208882}"/>
    <dgm:cxn modelId="{0C7C6897-C119-4D4B-BF6E-9CB5C489213D}" type="presOf" srcId="{AE503058-C0F2-47B8-8DAD-B5376649547E}" destId="{D5D787D4-4A6E-4F86-9C3C-DC6862F76A2C}" srcOrd="0" destOrd="0" presId="urn:microsoft.com/office/officeart/2005/8/layout/orgChart1"/>
    <dgm:cxn modelId="{BED17812-6381-42ED-AA11-DC5C76B15F83}" type="presOf" srcId="{CFFA9D88-2F82-44C7-9A10-BEBBAD668E45}" destId="{80A48CB8-1DFC-4088-9CE6-84B96C3152EB}" srcOrd="0" destOrd="0" presId="urn:microsoft.com/office/officeart/2005/8/layout/orgChart1"/>
    <dgm:cxn modelId="{D5B3EB00-24E2-46E2-860F-7DC41699EB28}" srcId="{76100CF2-4D1C-4741-8CCE-7737EA9DA636}" destId="{CFFA9D88-2F82-44C7-9A10-BEBBAD668E45}" srcOrd="2" destOrd="0" parTransId="{AE503058-C0F2-47B8-8DAD-B5376649547E}" sibTransId="{172A3C87-C430-4259-A731-82F9DA82E482}"/>
    <dgm:cxn modelId="{F37E94EC-A88A-497B-A3E0-856D25375C6C}" type="presOf" srcId="{5D96F55C-CAB0-4895-9F2C-F7E20A53E95A}" destId="{80F8ECE1-FE52-4642-A436-CCCEC4988E7D}" srcOrd="0" destOrd="0" presId="urn:microsoft.com/office/officeart/2005/8/layout/orgChart1"/>
    <dgm:cxn modelId="{8963265A-46F0-4E6A-B8C5-4D4B06F06B24}" srcId="{CFFA9D88-2F82-44C7-9A10-BEBBAD668E45}" destId="{E55EFA1E-643B-444C-A735-176C1F495F0F}" srcOrd="1" destOrd="0" parTransId="{FF91AD8A-852C-49F0-965D-966B9323421C}" sibTransId="{6F7D290B-1C79-44B8-8860-FEB39EE5FAA3}"/>
    <dgm:cxn modelId="{C59B9E4C-EB43-45AD-B62C-CD7B45B0F687}" type="presOf" srcId="{CFFA9D88-2F82-44C7-9A10-BEBBAD668E45}" destId="{D667B92A-504A-4716-B967-DB8C2EE0464E}" srcOrd="1" destOrd="0" presId="urn:microsoft.com/office/officeart/2005/8/layout/orgChart1"/>
    <dgm:cxn modelId="{786DD155-7787-45E2-A977-E0CD3F6A34C7}" type="presOf" srcId="{194EB147-7440-4422-B872-B2EC3CB58523}" destId="{886B482C-1EAD-4B76-B8B8-91497881AD36}" srcOrd="0" destOrd="0" presId="urn:microsoft.com/office/officeart/2005/8/layout/orgChart1"/>
    <dgm:cxn modelId="{D50CF61E-2CC9-451C-8B1F-67B7A8EB750D}" type="presOf" srcId="{FF91AD8A-852C-49F0-965D-966B9323421C}" destId="{936CE5E8-2CB4-45BC-ABF6-D2330187C344}" srcOrd="0" destOrd="0" presId="urn:microsoft.com/office/officeart/2005/8/layout/orgChart1"/>
    <dgm:cxn modelId="{0615B09B-A016-4743-AD5F-2635B2BBD1C0}" type="presOf" srcId="{194EB147-7440-4422-B872-B2EC3CB58523}" destId="{D5405393-35B9-443E-8425-2A6D31310989}" srcOrd="1" destOrd="0" presId="urn:microsoft.com/office/officeart/2005/8/layout/orgChart1"/>
    <dgm:cxn modelId="{8F6D0FA6-0E61-457E-A472-1091F9C2E02A}" type="presParOf" srcId="{D0B4E3D3-927C-43CF-B509-CA2C681B40F9}" destId="{E896BC3F-0036-4724-BEF0-B8EBFEA37B76}" srcOrd="0" destOrd="0" presId="urn:microsoft.com/office/officeart/2005/8/layout/orgChart1"/>
    <dgm:cxn modelId="{AA4758BB-F6C2-4D21-811D-58738ED4FAB6}" type="presParOf" srcId="{E896BC3F-0036-4724-BEF0-B8EBFEA37B76}" destId="{236CD20D-F752-49B7-BA41-12D1A7065DDF}" srcOrd="0" destOrd="0" presId="urn:microsoft.com/office/officeart/2005/8/layout/orgChart1"/>
    <dgm:cxn modelId="{60FAF1B2-E848-4469-B773-C837D8DB4DB6}" type="presParOf" srcId="{236CD20D-F752-49B7-BA41-12D1A7065DDF}" destId="{9473C816-5E47-4643-AD82-758612E47F57}" srcOrd="0" destOrd="0" presId="urn:microsoft.com/office/officeart/2005/8/layout/orgChart1"/>
    <dgm:cxn modelId="{F19E186A-500C-41CE-80FB-88FC339E72A2}" type="presParOf" srcId="{236CD20D-F752-49B7-BA41-12D1A7065DDF}" destId="{F0FF66E8-2FAC-4311-BE3B-ADCD5E71FC60}" srcOrd="1" destOrd="0" presId="urn:microsoft.com/office/officeart/2005/8/layout/orgChart1"/>
    <dgm:cxn modelId="{945409D3-F25F-4F1F-A829-D56D6F1D0119}" type="presParOf" srcId="{E896BC3F-0036-4724-BEF0-B8EBFEA37B76}" destId="{C0C4834C-01F8-4186-80EF-525C74C2C200}" srcOrd="1" destOrd="0" presId="urn:microsoft.com/office/officeart/2005/8/layout/orgChart1"/>
    <dgm:cxn modelId="{1C2FCD25-DE05-4037-9B9D-DD0E26B1F5CA}" type="presParOf" srcId="{C0C4834C-01F8-4186-80EF-525C74C2C200}" destId="{0D971955-323E-4FF3-8B90-DE723BA58DE0}" srcOrd="0" destOrd="0" presId="urn:microsoft.com/office/officeart/2005/8/layout/orgChart1"/>
    <dgm:cxn modelId="{00537B5B-1355-4FF6-B5F9-2FBEB64BD4EE}" type="presParOf" srcId="{C0C4834C-01F8-4186-80EF-525C74C2C200}" destId="{8ECAF8A4-DB27-47F3-A7D6-39FD9D3CAED2}" srcOrd="1" destOrd="0" presId="urn:microsoft.com/office/officeart/2005/8/layout/orgChart1"/>
    <dgm:cxn modelId="{A6A4AF98-7553-4121-97DC-465932C9E7C2}" type="presParOf" srcId="{8ECAF8A4-DB27-47F3-A7D6-39FD9D3CAED2}" destId="{70A52240-34A2-4BAA-AFE3-1C5A7D256A5E}" srcOrd="0" destOrd="0" presId="urn:microsoft.com/office/officeart/2005/8/layout/orgChart1"/>
    <dgm:cxn modelId="{8A9ACA47-2C76-48B2-9590-7DAD27D55205}" type="presParOf" srcId="{70A52240-34A2-4BAA-AFE3-1C5A7D256A5E}" destId="{4E64C6E6-3CE3-4C22-B064-025A3947B3BA}" srcOrd="0" destOrd="0" presId="urn:microsoft.com/office/officeart/2005/8/layout/orgChart1"/>
    <dgm:cxn modelId="{E93F249E-F190-4593-943E-0C8CF32FF88E}" type="presParOf" srcId="{70A52240-34A2-4BAA-AFE3-1C5A7D256A5E}" destId="{E3613E0F-5194-4E72-9EBC-00055F6BA29D}" srcOrd="1" destOrd="0" presId="urn:microsoft.com/office/officeart/2005/8/layout/orgChart1"/>
    <dgm:cxn modelId="{12848DD7-CA08-4F7B-9004-D6F7D9C50BB1}" type="presParOf" srcId="{8ECAF8A4-DB27-47F3-A7D6-39FD9D3CAED2}" destId="{DF1166B0-8DDE-444C-8CDF-61ED4ABB1D6D}" srcOrd="1" destOrd="0" presId="urn:microsoft.com/office/officeart/2005/8/layout/orgChart1"/>
    <dgm:cxn modelId="{FD73265A-B204-4C77-9962-ADE24BF458A2}" type="presParOf" srcId="{DF1166B0-8DDE-444C-8CDF-61ED4ABB1D6D}" destId="{E5050C29-348A-495C-B274-3192716E875B}" srcOrd="0" destOrd="0" presId="urn:microsoft.com/office/officeart/2005/8/layout/orgChart1"/>
    <dgm:cxn modelId="{6D10497D-420E-4E83-8A1F-18F3DA43C17D}" type="presParOf" srcId="{DF1166B0-8DDE-444C-8CDF-61ED4ABB1D6D}" destId="{FE6B03C3-8771-4C53-960C-EC982DAABEFC}" srcOrd="1" destOrd="0" presId="urn:microsoft.com/office/officeart/2005/8/layout/orgChart1"/>
    <dgm:cxn modelId="{F0E63198-8BEC-4817-87D4-98682CCA72F4}" type="presParOf" srcId="{FE6B03C3-8771-4C53-960C-EC982DAABEFC}" destId="{A07955A9-63B1-4A67-8F64-3C33786D13D5}" srcOrd="0" destOrd="0" presId="urn:microsoft.com/office/officeart/2005/8/layout/orgChart1"/>
    <dgm:cxn modelId="{603BA940-4C11-4C4B-93B8-50737D3B22FD}" type="presParOf" srcId="{A07955A9-63B1-4A67-8F64-3C33786D13D5}" destId="{4A091180-4F49-4139-8BD5-BA26FCDE7938}" srcOrd="0" destOrd="0" presId="urn:microsoft.com/office/officeart/2005/8/layout/orgChart1"/>
    <dgm:cxn modelId="{2AA0AEAA-A484-4D7E-B3DB-ECF5F554DB29}" type="presParOf" srcId="{A07955A9-63B1-4A67-8F64-3C33786D13D5}" destId="{F6084EBA-D92E-441A-BAFF-8E5A59C91E12}" srcOrd="1" destOrd="0" presId="urn:microsoft.com/office/officeart/2005/8/layout/orgChart1"/>
    <dgm:cxn modelId="{CAE192C8-A639-455B-80CA-F4492A0995D4}" type="presParOf" srcId="{FE6B03C3-8771-4C53-960C-EC982DAABEFC}" destId="{B9A8E1B9-F633-49CF-B815-A97555E83B3A}" srcOrd="1" destOrd="0" presId="urn:microsoft.com/office/officeart/2005/8/layout/orgChart1"/>
    <dgm:cxn modelId="{D22A1C0C-DEDC-4335-B071-2478E13CC395}" type="presParOf" srcId="{B9A8E1B9-F633-49CF-B815-A97555E83B3A}" destId="{520DA4AE-1547-471D-A875-62354FA3D65A}" srcOrd="0" destOrd="0" presId="urn:microsoft.com/office/officeart/2005/8/layout/orgChart1"/>
    <dgm:cxn modelId="{5E3AAC14-6D6A-44EA-BF6C-BC72A53C94C9}" type="presParOf" srcId="{B9A8E1B9-F633-49CF-B815-A97555E83B3A}" destId="{6C7252F7-87B0-484E-8327-8044D254C9A3}" srcOrd="1" destOrd="0" presId="urn:microsoft.com/office/officeart/2005/8/layout/orgChart1"/>
    <dgm:cxn modelId="{97662CE4-85B8-47FF-B066-B813EB6E1471}" type="presParOf" srcId="{6C7252F7-87B0-484E-8327-8044D254C9A3}" destId="{B683790B-340D-46D5-9F0E-3BCF2A4F95AA}" srcOrd="0" destOrd="0" presId="urn:microsoft.com/office/officeart/2005/8/layout/orgChart1"/>
    <dgm:cxn modelId="{AA143F4F-210F-47CC-8AF0-653850694E66}" type="presParOf" srcId="{B683790B-340D-46D5-9F0E-3BCF2A4F95AA}" destId="{683C781E-E317-4B15-ABE8-454AABF960C6}" srcOrd="0" destOrd="0" presId="urn:microsoft.com/office/officeart/2005/8/layout/orgChart1"/>
    <dgm:cxn modelId="{4305B593-0A0E-4A5D-98AE-E6EF25AFBDAD}" type="presParOf" srcId="{B683790B-340D-46D5-9F0E-3BCF2A4F95AA}" destId="{24437B90-4DC7-4E4E-A715-C1C210256FED}" srcOrd="1" destOrd="0" presId="urn:microsoft.com/office/officeart/2005/8/layout/orgChart1"/>
    <dgm:cxn modelId="{39DEA300-22E7-4CF5-B787-EB74F6C3A59A}" type="presParOf" srcId="{6C7252F7-87B0-484E-8327-8044D254C9A3}" destId="{BBAC35A0-7F22-48E0-99D2-3ADE5DB3751F}" srcOrd="1" destOrd="0" presId="urn:microsoft.com/office/officeart/2005/8/layout/orgChart1"/>
    <dgm:cxn modelId="{67D88007-C4B4-49EA-B5FB-D1646C963E0E}" type="presParOf" srcId="{6C7252F7-87B0-484E-8327-8044D254C9A3}" destId="{57374048-64E0-41E3-855F-91322999BE2B}" srcOrd="2" destOrd="0" presId="urn:microsoft.com/office/officeart/2005/8/layout/orgChart1"/>
    <dgm:cxn modelId="{AF8F07C5-06AC-4EE8-9243-009DA27AFDB6}" type="presParOf" srcId="{B9A8E1B9-F633-49CF-B815-A97555E83B3A}" destId="{5B592EE5-59E5-47CA-85BD-7D8CB3B1EEF1}" srcOrd="2" destOrd="0" presId="urn:microsoft.com/office/officeart/2005/8/layout/orgChart1"/>
    <dgm:cxn modelId="{C8E2518D-D324-4AEC-975F-3ADA44DB93C6}" type="presParOf" srcId="{B9A8E1B9-F633-49CF-B815-A97555E83B3A}" destId="{A0B76938-6C70-4DB3-A4A9-475E9FB5A892}" srcOrd="3" destOrd="0" presId="urn:microsoft.com/office/officeart/2005/8/layout/orgChart1"/>
    <dgm:cxn modelId="{B7B032B6-CBB8-4744-BB36-10BC91FBE734}" type="presParOf" srcId="{A0B76938-6C70-4DB3-A4A9-475E9FB5A892}" destId="{34F7743D-A26B-493A-BB22-9BCCB952ED5A}" srcOrd="0" destOrd="0" presId="urn:microsoft.com/office/officeart/2005/8/layout/orgChart1"/>
    <dgm:cxn modelId="{9E6F74FC-63D8-4C76-B95E-F99CAA904F06}" type="presParOf" srcId="{34F7743D-A26B-493A-BB22-9BCCB952ED5A}" destId="{80F8ECE1-FE52-4642-A436-CCCEC4988E7D}" srcOrd="0" destOrd="0" presId="urn:microsoft.com/office/officeart/2005/8/layout/orgChart1"/>
    <dgm:cxn modelId="{9416531B-F49D-4915-9386-D04D68349ED9}" type="presParOf" srcId="{34F7743D-A26B-493A-BB22-9BCCB952ED5A}" destId="{3B83CDFB-80C1-42C9-A279-C3EACAA102F0}" srcOrd="1" destOrd="0" presId="urn:microsoft.com/office/officeart/2005/8/layout/orgChart1"/>
    <dgm:cxn modelId="{6AC6D2A8-073E-4E7B-9710-4A01A26BBF3D}" type="presParOf" srcId="{A0B76938-6C70-4DB3-A4A9-475E9FB5A892}" destId="{DE6F14AD-82D9-43E8-BEDA-D1E3FAE8A336}" srcOrd="1" destOrd="0" presId="urn:microsoft.com/office/officeart/2005/8/layout/orgChart1"/>
    <dgm:cxn modelId="{CFE578E4-E472-40D0-BD5D-529E745B3D43}" type="presParOf" srcId="{A0B76938-6C70-4DB3-A4A9-475E9FB5A892}" destId="{A7521077-192A-40F5-9A14-35F11D41F86B}" srcOrd="2" destOrd="0" presId="urn:microsoft.com/office/officeart/2005/8/layout/orgChart1"/>
    <dgm:cxn modelId="{CD607750-AE3D-4BD2-B4C3-06C65B0BA795}" type="presParOf" srcId="{B9A8E1B9-F633-49CF-B815-A97555E83B3A}" destId="{D5D787D4-4A6E-4F86-9C3C-DC6862F76A2C}" srcOrd="4" destOrd="0" presId="urn:microsoft.com/office/officeart/2005/8/layout/orgChart1"/>
    <dgm:cxn modelId="{4686AAAB-CFE1-4228-BD70-E88FEFFC68EC}" type="presParOf" srcId="{B9A8E1B9-F633-49CF-B815-A97555E83B3A}" destId="{B1945A2D-E05E-49A0-BF3C-830092E7112A}" srcOrd="5" destOrd="0" presId="urn:microsoft.com/office/officeart/2005/8/layout/orgChart1"/>
    <dgm:cxn modelId="{6D6BA6BF-A39A-4CE2-88E0-18F88E95DA20}" type="presParOf" srcId="{B1945A2D-E05E-49A0-BF3C-830092E7112A}" destId="{FEA86536-486E-490B-AEF5-283DE7661A96}" srcOrd="0" destOrd="0" presId="urn:microsoft.com/office/officeart/2005/8/layout/orgChart1"/>
    <dgm:cxn modelId="{4A2AD0CA-0B27-4C36-AD73-7376806830B4}" type="presParOf" srcId="{FEA86536-486E-490B-AEF5-283DE7661A96}" destId="{80A48CB8-1DFC-4088-9CE6-84B96C3152EB}" srcOrd="0" destOrd="0" presId="urn:microsoft.com/office/officeart/2005/8/layout/orgChart1"/>
    <dgm:cxn modelId="{2205933C-D484-49B0-98BC-CC7301D870C7}" type="presParOf" srcId="{FEA86536-486E-490B-AEF5-283DE7661A96}" destId="{D667B92A-504A-4716-B967-DB8C2EE0464E}" srcOrd="1" destOrd="0" presId="urn:microsoft.com/office/officeart/2005/8/layout/orgChart1"/>
    <dgm:cxn modelId="{C8AFEC0A-5A48-449F-9CDB-2DEBE384FE83}" type="presParOf" srcId="{B1945A2D-E05E-49A0-BF3C-830092E7112A}" destId="{8038E95C-DE13-4EF5-A509-9D2E81598577}" srcOrd="1" destOrd="0" presId="urn:microsoft.com/office/officeart/2005/8/layout/orgChart1"/>
    <dgm:cxn modelId="{4683FDEB-55F0-4213-8933-0F0230ECE7C8}" type="presParOf" srcId="{8038E95C-DE13-4EF5-A509-9D2E81598577}" destId="{3734D173-68CC-438B-83AE-7EFEF7432A3F}" srcOrd="0" destOrd="0" presId="urn:microsoft.com/office/officeart/2005/8/layout/orgChart1"/>
    <dgm:cxn modelId="{F79376BF-7B5E-4783-8E74-FDB6B2181317}" type="presParOf" srcId="{8038E95C-DE13-4EF5-A509-9D2E81598577}" destId="{7A04972B-8BFF-4462-9755-AA0D1E424D2F}" srcOrd="1" destOrd="0" presId="urn:microsoft.com/office/officeart/2005/8/layout/orgChart1"/>
    <dgm:cxn modelId="{942E1218-4730-47C8-BBF9-DB36C180A944}" type="presParOf" srcId="{7A04972B-8BFF-4462-9755-AA0D1E424D2F}" destId="{0865B776-04A4-459B-B47B-01C7E49E012B}" srcOrd="0" destOrd="0" presId="urn:microsoft.com/office/officeart/2005/8/layout/orgChart1"/>
    <dgm:cxn modelId="{A977EF93-8328-479D-A181-875609EC09B2}" type="presParOf" srcId="{0865B776-04A4-459B-B47B-01C7E49E012B}" destId="{9680349D-DBFE-48FA-85C6-79F15CD7EC96}" srcOrd="0" destOrd="0" presId="urn:microsoft.com/office/officeart/2005/8/layout/orgChart1"/>
    <dgm:cxn modelId="{66EE42B2-79CD-4A16-BC1B-6AAFE9C45613}" type="presParOf" srcId="{0865B776-04A4-459B-B47B-01C7E49E012B}" destId="{DC58DC94-B70C-4039-8086-13866085D6B6}" srcOrd="1" destOrd="0" presId="urn:microsoft.com/office/officeart/2005/8/layout/orgChart1"/>
    <dgm:cxn modelId="{D6747033-B4EA-4DBE-8AD9-7F4C51A57871}" type="presParOf" srcId="{7A04972B-8BFF-4462-9755-AA0D1E424D2F}" destId="{3AC45523-8AA9-4ADD-9967-5AC272596D8D}" srcOrd="1" destOrd="0" presId="urn:microsoft.com/office/officeart/2005/8/layout/orgChart1"/>
    <dgm:cxn modelId="{BC2FC6E2-9F05-4540-813D-1490AE9E7580}" type="presParOf" srcId="{7A04972B-8BFF-4462-9755-AA0D1E424D2F}" destId="{CC6AFFA2-9433-4641-A6FC-88000EF9A275}" srcOrd="2" destOrd="0" presId="urn:microsoft.com/office/officeart/2005/8/layout/orgChart1"/>
    <dgm:cxn modelId="{BE2F418C-E81E-43C9-B562-330BD3B090C2}" type="presParOf" srcId="{8038E95C-DE13-4EF5-A509-9D2E81598577}" destId="{936CE5E8-2CB4-45BC-ABF6-D2330187C344}" srcOrd="2" destOrd="0" presId="urn:microsoft.com/office/officeart/2005/8/layout/orgChart1"/>
    <dgm:cxn modelId="{9C205D38-1E26-4EFC-B3FF-8CDEDD700263}" type="presParOf" srcId="{8038E95C-DE13-4EF5-A509-9D2E81598577}" destId="{CC2B1A90-8DE6-4968-ACFC-7785F5121C01}" srcOrd="3" destOrd="0" presId="urn:microsoft.com/office/officeart/2005/8/layout/orgChart1"/>
    <dgm:cxn modelId="{64A4EF73-1F3F-4B70-9DE7-74840E3910C6}" type="presParOf" srcId="{CC2B1A90-8DE6-4968-ACFC-7785F5121C01}" destId="{4ED31397-4EDF-46C5-9BA9-20A30F52E4DD}" srcOrd="0" destOrd="0" presId="urn:microsoft.com/office/officeart/2005/8/layout/orgChart1"/>
    <dgm:cxn modelId="{757827AC-1570-4D11-80A5-70235D04C82F}" type="presParOf" srcId="{4ED31397-4EDF-46C5-9BA9-20A30F52E4DD}" destId="{66646C72-8050-43C7-B84A-8E901CCD7185}" srcOrd="0" destOrd="0" presId="urn:microsoft.com/office/officeart/2005/8/layout/orgChart1"/>
    <dgm:cxn modelId="{4B20F2FD-F606-4387-A317-B3DFAB12A942}" type="presParOf" srcId="{4ED31397-4EDF-46C5-9BA9-20A30F52E4DD}" destId="{58337669-81D6-485E-AA9B-68A796E04C25}" srcOrd="1" destOrd="0" presId="urn:microsoft.com/office/officeart/2005/8/layout/orgChart1"/>
    <dgm:cxn modelId="{6FC8A220-2322-49B9-8DF8-8CFF18FA2704}" type="presParOf" srcId="{CC2B1A90-8DE6-4968-ACFC-7785F5121C01}" destId="{E6802F2A-BCD9-4483-8D6C-F816D4E92752}" srcOrd="1" destOrd="0" presId="urn:microsoft.com/office/officeart/2005/8/layout/orgChart1"/>
    <dgm:cxn modelId="{DD3887F7-3983-4A8A-8DEC-77657BD65680}" type="presParOf" srcId="{CC2B1A90-8DE6-4968-ACFC-7785F5121C01}" destId="{D8CFA4A9-37E8-431F-A6B9-5170290D53B3}" srcOrd="2" destOrd="0" presId="urn:microsoft.com/office/officeart/2005/8/layout/orgChart1"/>
    <dgm:cxn modelId="{784AA38B-8BBF-4037-A4C8-C66FC6C9896B}" type="presParOf" srcId="{B1945A2D-E05E-49A0-BF3C-830092E7112A}" destId="{0F5155A5-907A-4F59-AC2D-B3B4E3D15D56}" srcOrd="2" destOrd="0" presId="urn:microsoft.com/office/officeart/2005/8/layout/orgChart1"/>
    <dgm:cxn modelId="{B3CEAAB4-F281-4E7C-AA32-7BDF0DC76903}" type="presParOf" srcId="{B9A8E1B9-F633-49CF-B815-A97555E83B3A}" destId="{78803E18-3586-4AFF-9E9B-2AC9CF71B4BD}" srcOrd="6" destOrd="0" presId="urn:microsoft.com/office/officeart/2005/8/layout/orgChart1"/>
    <dgm:cxn modelId="{4536BC7A-FF6B-495D-9388-48672A748882}" type="presParOf" srcId="{B9A8E1B9-F633-49CF-B815-A97555E83B3A}" destId="{CF745600-E82F-46DA-9AC0-76C6AAB0FF58}" srcOrd="7" destOrd="0" presId="urn:microsoft.com/office/officeart/2005/8/layout/orgChart1"/>
    <dgm:cxn modelId="{B9CB7086-7AF0-448B-8495-8340D3B45B8D}" type="presParOf" srcId="{CF745600-E82F-46DA-9AC0-76C6AAB0FF58}" destId="{5FEB2A1F-6915-433C-B93F-749EDA4DCB75}" srcOrd="0" destOrd="0" presId="urn:microsoft.com/office/officeart/2005/8/layout/orgChart1"/>
    <dgm:cxn modelId="{D14E3CFF-2698-487C-8189-9F080E42E471}" type="presParOf" srcId="{5FEB2A1F-6915-433C-B93F-749EDA4DCB75}" destId="{716CD7C9-98AE-417F-8075-ED1CD1A7E433}" srcOrd="0" destOrd="0" presId="urn:microsoft.com/office/officeart/2005/8/layout/orgChart1"/>
    <dgm:cxn modelId="{1896D84B-1AF2-42A0-B0DB-09597748CA14}" type="presParOf" srcId="{5FEB2A1F-6915-433C-B93F-749EDA4DCB75}" destId="{55277301-6059-4F6E-9FC1-7153E7D683AB}" srcOrd="1" destOrd="0" presId="urn:microsoft.com/office/officeart/2005/8/layout/orgChart1"/>
    <dgm:cxn modelId="{6217638D-7C8D-4729-B8D7-34483F6A1089}" type="presParOf" srcId="{CF745600-E82F-46DA-9AC0-76C6AAB0FF58}" destId="{97C2A7BD-130B-446A-A579-052DF5249BA9}" srcOrd="1" destOrd="0" presId="urn:microsoft.com/office/officeart/2005/8/layout/orgChart1"/>
    <dgm:cxn modelId="{31B18784-5F04-46A7-93E1-2122D12FFBD7}" type="presParOf" srcId="{CF745600-E82F-46DA-9AC0-76C6AAB0FF58}" destId="{293569E0-1B0A-4640-BD73-13D18A1A03E4}" srcOrd="2" destOrd="0" presId="urn:microsoft.com/office/officeart/2005/8/layout/orgChart1"/>
    <dgm:cxn modelId="{42358AF9-80FA-4C16-9E16-B83FF7F82583}" type="presParOf" srcId="{B9A8E1B9-F633-49CF-B815-A97555E83B3A}" destId="{688B4416-0C68-4698-A10F-97CD34070D51}" srcOrd="8" destOrd="0" presId="urn:microsoft.com/office/officeart/2005/8/layout/orgChart1"/>
    <dgm:cxn modelId="{C6FF46B5-5C0F-417C-A032-F0AEACE1F277}" type="presParOf" srcId="{B9A8E1B9-F633-49CF-B815-A97555E83B3A}" destId="{5A24620A-9EF5-44EB-A37A-3531284BBADB}" srcOrd="9" destOrd="0" presId="urn:microsoft.com/office/officeart/2005/8/layout/orgChart1"/>
    <dgm:cxn modelId="{18D32579-C08A-44B1-95EC-EBD42D59F4D8}" type="presParOf" srcId="{5A24620A-9EF5-44EB-A37A-3531284BBADB}" destId="{BECD97B6-9E42-4417-98CE-D5ACB6747744}" srcOrd="0" destOrd="0" presId="urn:microsoft.com/office/officeart/2005/8/layout/orgChart1"/>
    <dgm:cxn modelId="{19BEB400-8DC5-4300-9E8F-59810A087C3B}" type="presParOf" srcId="{BECD97B6-9E42-4417-98CE-D5ACB6747744}" destId="{886B482C-1EAD-4B76-B8B8-91497881AD36}" srcOrd="0" destOrd="0" presId="urn:microsoft.com/office/officeart/2005/8/layout/orgChart1"/>
    <dgm:cxn modelId="{789B15CC-DD5B-440E-866A-654E996C6FA1}" type="presParOf" srcId="{BECD97B6-9E42-4417-98CE-D5ACB6747744}" destId="{D5405393-35B9-443E-8425-2A6D31310989}" srcOrd="1" destOrd="0" presId="urn:microsoft.com/office/officeart/2005/8/layout/orgChart1"/>
    <dgm:cxn modelId="{E93BDEAB-B91A-47BB-82A7-6C39F3DF234B}" type="presParOf" srcId="{5A24620A-9EF5-44EB-A37A-3531284BBADB}" destId="{E87DDAF8-FCA6-494D-AFD4-4D0A6ED883DF}" srcOrd="1" destOrd="0" presId="urn:microsoft.com/office/officeart/2005/8/layout/orgChart1"/>
    <dgm:cxn modelId="{0162DF17-E819-42A1-A216-44390A7C9802}" type="presParOf" srcId="{5A24620A-9EF5-44EB-A37A-3531284BBADB}" destId="{4E3266C7-E882-4970-92C1-5C9B6CCC8726}" srcOrd="2" destOrd="0" presId="urn:microsoft.com/office/officeart/2005/8/layout/orgChart1"/>
    <dgm:cxn modelId="{46C32EF9-A087-4370-A7B8-CB16F6773593}" type="presParOf" srcId="{FE6B03C3-8771-4C53-960C-EC982DAABEFC}" destId="{ACC319FB-2BE0-4DB4-AA16-984FEBC3A0E0}" srcOrd="2" destOrd="0" presId="urn:microsoft.com/office/officeart/2005/8/layout/orgChart1"/>
    <dgm:cxn modelId="{24BEDB5F-E5D2-45F3-8DD4-9737191E2511}" type="presParOf" srcId="{8ECAF8A4-DB27-47F3-A7D6-39FD9D3CAED2}" destId="{56C8A0F8-0EC6-410A-AEC0-5EC352E92698}" srcOrd="2" destOrd="0" presId="urn:microsoft.com/office/officeart/2005/8/layout/orgChart1"/>
    <dgm:cxn modelId="{018292EC-7CF9-482A-A162-D07AEB00C295}" type="presParOf" srcId="{E896BC3F-0036-4724-BEF0-B8EBFEA37B76}" destId="{5F361DB4-5B15-4338-8F47-AB34CB7DCF2F}" srcOrd="2" destOrd="0" presId="urn:microsoft.com/office/officeart/2005/8/layout/orgChar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88B4416-0C68-4698-A10F-97CD34070D51}">
      <dsp:nvSpPr>
        <dsp:cNvPr id="0" name=""/>
        <dsp:cNvSpPr/>
      </dsp:nvSpPr>
      <dsp:spPr>
        <a:xfrm>
          <a:off x="4800600" y="3109447"/>
          <a:ext cx="3914082" cy="339651"/>
        </a:xfrm>
        <a:custGeom>
          <a:avLst/>
          <a:gdLst/>
          <a:ahLst/>
          <a:cxnLst/>
          <a:rect l="0" t="0" r="0" b="0"/>
          <a:pathLst>
            <a:path>
              <a:moveTo>
                <a:pt x="0" y="0"/>
              </a:moveTo>
              <a:lnTo>
                <a:pt x="0" y="169825"/>
              </a:lnTo>
              <a:lnTo>
                <a:pt x="3914082" y="169825"/>
              </a:lnTo>
              <a:lnTo>
                <a:pt x="3914082" y="339651"/>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78803E18-3586-4AFF-9E9B-2AC9CF71B4BD}">
      <dsp:nvSpPr>
        <dsp:cNvPr id="0" name=""/>
        <dsp:cNvSpPr/>
      </dsp:nvSpPr>
      <dsp:spPr>
        <a:xfrm>
          <a:off x="4800600" y="3109447"/>
          <a:ext cx="1957041" cy="339651"/>
        </a:xfrm>
        <a:custGeom>
          <a:avLst/>
          <a:gdLst/>
          <a:ahLst/>
          <a:cxnLst/>
          <a:rect l="0" t="0" r="0" b="0"/>
          <a:pathLst>
            <a:path>
              <a:moveTo>
                <a:pt x="0" y="0"/>
              </a:moveTo>
              <a:lnTo>
                <a:pt x="0" y="169825"/>
              </a:lnTo>
              <a:lnTo>
                <a:pt x="1957041" y="169825"/>
              </a:lnTo>
              <a:lnTo>
                <a:pt x="1957041" y="339651"/>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936CE5E8-2CB4-45BC-ABF6-D2330187C344}">
      <dsp:nvSpPr>
        <dsp:cNvPr id="0" name=""/>
        <dsp:cNvSpPr/>
      </dsp:nvSpPr>
      <dsp:spPr>
        <a:xfrm>
          <a:off x="4800600" y="4257794"/>
          <a:ext cx="169825" cy="743999"/>
        </a:xfrm>
        <a:custGeom>
          <a:avLst/>
          <a:gdLst/>
          <a:ahLst/>
          <a:cxnLst/>
          <a:rect l="0" t="0" r="0" b="0"/>
          <a:pathLst>
            <a:path>
              <a:moveTo>
                <a:pt x="0" y="0"/>
              </a:moveTo>
              <a:lnTo>
                <a:pt x="0" y="743999"/>
              </a:lnTo>
              <a:lnTo>
                <a:pt x="169825" y="743999"/>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3734D173-68CC-438B-83AE-7EFEF7432A3F}">
      <dsp:nvSpPr>
        <dsp:cNvPr id="0" name=""/>
        <dsp:cNvSpPr/>
      </dsp:nvSpPr>
      <dsp:spPr>
        <a:xfrm>
          <a:off x="4630774" y="4257794"/>
          <a:ext cx="169825" cy="743999"/>
        </a:xfrm>
        <a:custGeom>
          <a:avLst/>
          <a:gdLst/>
          <a:ahLst/>
          <a:cxnLst/>
          <a:rect l="0" t="0" r="0" b="0"/>
          <a:pathLst>
            <a:path>
              <a:moveTo>
                <a:pt x="169825" y="0"/>
              </a:moveTo>
              <a:lnTo>
                <a:pt x="169825" y="743999"/>
              </a:lnTo>
              <a:lnTo>
                <a:pt x="0" y="743999"/>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D5D787D4-4A6E-4F86-9C3C-DC6862F76A2C}">
      <dsp:nvSpPr>
        <dsp:cNvPr id="0" name=""/>
        <dsp:cNvSpPr/>
      </dsp:nvSpPr>
      <dsp:spPr>
        <a:xfrm>
          <a:off x="4754879" y="3109447"/>
          <a:ext cx="91440" cy="339651"/>
        </a:xfrm>
        <a:custGeom>
          <a:avLst/>
          <a:gdLst/>
          <a:ahLst/>
          <a:cxnLst/>
          <a:rect l="0" t="0" r="0" b="0"/>
          <a:pathLst>
            <a:path>
              <a:moveTo>
                <a:pt x="45720" y="0"/>
              </a:moveTo>
              <a:lnTo>
                <a:pt x="45720" y="339651"/>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sp>
    <dsp:sp modelId="{5B592EE5-59E5-47CA-85BD-7D8CB3B1EEF1}">
      <dsp:nvSpPr>
        <dsp:cNvPr id="0" name=""/>
        <dsp:cNvSpPr/>
      </dsp:nvSpPr>
      <dsp:spPr>
        <a:xfrm>
          <a:off x="2843558" y="3109447"/>
          <a:ext cx="1957041" cy="339651"/>
        </a:xfrm>
        <a:custGeom>
          <a:avLst/>
          <a:gdLst/>
          <a:ahLst/>
          <a:cxnLst/>
          <a:rect l="0" t="0" r="0" b="0"/>
          <a:pathLst>
            <a:path>
              <a:moveTo>
                <a:pt x="1957041" y="0"/>
              </a:moveTo>
              <a:lnTo>
                <a:pt x="1957041" y="169825"/>
              </a:lnTo>
              <a:lnTo>
                <a:pt x="0" y="169825"/>
              </a:lnTo>
              <a:lnTo>
                <a:pt x="0" y="339651"/>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sp>
    <dsp:sp modelId="{520DA4AE-1547-471D-A875-62354FA3D65A}">
      <dsp:nvSpPr>
        <dsp:cNvPr id="0" name=""/>
        <dsp:cNvSpPr/>
      </dsp:nvSpPr>
      <dsp:spPr>
        <a:xfrm>
          <a:off x="886517" y="3109447"/>
          <a:ext cx="3914082" cy="339651"/>
        </a:xfrm>
        <a:custGeom>
          <a:avLst/>
          <a:gdLst/>
          <a:ahLst/>
          <a:cxnLst/>
          <a:rect l="0" t="0" r="0" b="0"/>
          <a:pathLst>
            <a:path>
              <a:moveTo>
                <a:pt x="3914082" y="0"/>
              </a:moveTo>
              <a:lnTo>
                <a:pt x="3914082" y="169825"/>
              </a:lnTo>
              <a:lnTo>
                <a:pt x="0" y="169825"/>
              </a:lnTo>
              <a:lnTo>
                <a:pt x="0" y="339651"/>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E5050C29-348A-495C-B274-3192716E875B}">
      <dsp:nvSpPr>
        <dsp:cNvPr id="0" name=""/>
        <dsp:cNvSpPr/>
      </dsp:nvSpPr>
      <dsp:spPr>
        <a:xfrm>
          <a:off x="4754879" y="1961100"/>
          <a:ext cx="91440" cy="339651"/>
        </a:xfrm>
        <a:custGeom>
          <a:avLst/>
          <a:gdLst/>
          <a:ahLst/>
          <a:cxnLst/>
          <a:rect l="0" t="0" r="0" b="0"/>
          <a:pathLst>
            <a:path>
              <a:moveTo>
                <a:pt x="45720" y="0"/>
              </a:moveTo>
              <a:lnTo>
                <a:pt x="45720" y="339651"/>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0D971955-323E-4FF3-8B90-DE723BA58DE0}">
      <dsp:nvSpPr>
        <dsp:cNvPr id="0" name=""/>
        <dsp:cNvSpPr/>
      </dsp:nvSpPr>
      <dsp:spPr>
        <a:xfrm>
          <a:off x="4754879" y="812754"/>
          <a:ext cx="91440" cy="339651"/>
        </a:xfrm>
        <a:custGeom>
          <a:avLst/>
          <a:gdLst/>
          <a:ahLst/>
          <a:cxnLst/>
          <a:rect l="0" t="0" r="0" b="0"/>
          <a:pathLst>
            <a:path>
              <a:moveTo>
                <a:pt x="45720" y="0"/>
              </a:moveTo>
              <a:lnTo>
                <a:pt x="45720" y="339651"/>
              </a:lnTo>
            </a:path>
          </a:pathLst>
        </a:custGeom>
        <a:noFill/>
        <a:ln w="25400" cap="flat" cmpd="sng" algn="ctr">
          <a:solidFill>
            <a:srgbClr val="9A1D08"/>
          </a:solidFill>
          <a:prstDash val="solid"/>
        </a:ln>
        <a:effectLst/>
      </dsp:spPr>
      <dsp:style>
        <a:lnRef idx="2">
          <a:scrgbClr r="0" g="0" b="0"/>
        </a:lnRef>
        <a:fillRef idx="0">
          <a:scrgbClr r="0" g="0" b="0"/>
        </a:fillRef>
        <a:effectRef idx="0">
          <a:scrgbClr r="0" g="0" b="0"/>
        </a:effectRef>
        <a:fontRef idx="minor"/>
      </dsp:style>
    </dsp:sp>
    <dsp:sp modelId="{9473C816-5E47-4643-AD82-758612E47F57}">
      <dsp:nvSpPr>
        <dsp:cNvPr id="0" name=""/>
        <dsp:cNvSpPr/>
      </dsp:nvSpPr>
      <dsp:spPr>
        <a:xfrm>
          <a:off x="3991905" y="4059"/>
          <a:ext cx="1617389" cy="808694"/>
        </a:xfrm>
        <a:prstGeom prst="rect">
          <a:avLst/>
        </a:prstGeom>
        <a:solidFill>
          <a:srgbClr val="9AC393"/>
        </a:solidFill>
        <a:ln w="25400" cap="flat" cmpd="sng" algn="ctr">
          <a:solidFill>
            <a:srgbClr val="63A159"/>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Shareholders</a:t>
          </a:r>
        </a:p>
      </dsp:txBody>
      <dsp:txXfrm>
        <a:off x="3991905" y="4059"/>
        <a:ext cx="1617389" cy="808694"/>
      </dsp:txXfrm>
    </dsp:sp>
    <dsp:sp modelId="{4E64C6E6-3CE3-4C22-B064-025A3947B3BA}">
      <dsp:nvSpPr>
        <dsp:cNvPr id="0" name=""/>
        <dsp:cNvSpPr/>
      </dsp:nvSpPr>
      <dsp:spPr>
        <a:xfrm>
          <a:off x="3991905" y="1152405"/>
          <a:ext cx="1617389" cy="808694"/>
        </a:xfrm>
        <a:prstGeom prst="rect">
          <a:avLst/>
        </a:prstGeom>
        <a:solidFill>
          <a:srgbClr val="8C99FC"/>
        </a:solidFill>
        <a:ln w="25400" cap="flat" cmpd="sng" algn="ctr">
          <a:solidFill>
            <a:srgbClr val="445AFA"/>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Chairperson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Board of Directors</a:t>
          </a:r>
        </a:p>
      </dsp:txBody>
      <dsp:txXfrm>
        <a:off x="3991905" y="1152405"/>
        <a:ext cx="1617389" cy="808694"/>
      </dsp:txXfrm>
    </dsp:sp>
    <dsp:sp modelId="{4A091180-4F49-4139-8BD5-BA26FCDE7938}">
      <dsp:nvSpPr>
        <dsp:cNvPr id="0" name=""/>
        <dsp:cNvSpPr/>
      </dsp:nvSpPr>
      <dsp:spPr>
        <a:xfrm>
          <a:off x="3991905" y="2300752"/>
          <a:ext cx="1617389" cy="808694"/>
        </a:xfrm>
        <a:prstGeom prst="rect">
          <a:avLst/>
        </a:prstGeom>
        <a:solidFill>
          <a:srgbClr val="E09F94"/>
        </a:solidFill>
        <a:ln w="25400" cap="flat" cmpd="sng" algn="ctr">
          <a:solidFill>
            <a:srgbClr val="C8534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President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Chief Executive Officer</a:t>
          </a:r>
        </a:p>
      </dsp:txBody>
      <dsp:txXfrm>
        <a:off x="3991905" y="2300752"/>
        <a:ext cx="1617389" cy="808694"/>
      </dsp:txXfrm>
    </dsp:sp>
    <dsp:sp modelId="{683C781E-E317-4B15-ABE8-454AABF960C6}">
      <dsp:nvSpPr>
        <dsp:cNvPr id="0" name=""/>
        <dsp:cNvSpPr/>
      </dsp:nvSpPr>
      <dsp:spPr>
        <a:xfrm>
          <a:off x="77822" y="3449099"/>
          <a:ext cx="1617389" cy="808694"/>
        </a:xfrm>
        <a:prstGeom prst="rect">
          <a:avLst/>
        </a:prstGeom>
        <a:solidFill>
          <a:srgbClr val="9780F8"/>
        </a:solidFill>
        <a:ln w="25400" cap="flat" cmpd="sng" algn="ctr">
          <a:solidFill>
            <a:srgbClr val="5934F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General Counsel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and Secretary</a:t>
          </a:r>
        </a:p>
      </dsp:txBody>
      <dsp:txXfrm>
        <a:off x="77822" y="3449099"/>
        <a:ext cx="1617389" cy="808694"/>
      </dsp:txXfrm>
    </dsp:sp>
    <dsp:sp modelId="{80F8ECE1-FE52-4642-A436-CCCEC4988E7D}">
      <dsp:nvSpPr>
        <dsp:cNvPr id="0" name=""/>
        <dsp:cNvSpPr/>
      </dsp:nvSpPr>
      <dsp:spPr>
        <a:xfrm>
          <a:off x="2034863" y="3449099"/>
          <a:ext cx="1617389" cy="808694"/>
        </a:xfrm>
        <a:prstGeom prst="rect">
          <a:avLst/>
        </a:prstGeom>
        <a:solidFill>
          <a:srgbClr val="9780F8"/>
        </a:solidFill>
        <a:ln w="25400" cap="flat" cmpd="sng" algn="ctr">
          <a:solidFill>
            <a:srgbClr val="5934F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Vice-President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Marketing</a:t>
          </a:r>
        </a:p>
      </dsp:txBody>
      <dsp:txXfrm>
        <a:off x="2034863" y="3449099"/>
        <a:ext cx="1617389" cy="808694"/>
      </dsp:txXfrm>
    </dsp:sp>
    <dsp:sp modelId="{80A48CB8-1DFC-4088-9CE6-84B96C3152EB}">
      <dsp:nvSpPr>
        <dsp:cNvPr id="0" name=""/>
        <dsp:cNvSpPr/>
      </dsp:nvSpPr>
      <dsp:spPr>
        <a:xfrm>
          <a:off x="3991905" y="3449099"/>
          <a:ext cx="1617389" cy="808694"/>
        </a:xfrm>
        <a:prstGeom prst="rect">
          <a:avLst/>
        </a:prstGeom>
        <a:solidFill>
          <a:srgbClr val="9780F8"/>
        </a:solidFill>
        <a:ln w="25400" cap="flat" cmpd="sng" algn="ctr">
          <a:solidFill>
            <a:srgbClr val="5934F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Vice-President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Finance/ Chief</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Financial Officer</a:t>
          </a:r>
        </a:p>
      </dsp:txBody>
      <dsp:txXfrm>
        <a:off x="3991905" y="3449099"/>
        <a:ext cx="1617389" cy="808694"/>
      </dsp:txXfrm>
    </dsp:sp>
    <dsp:sp modelId="{9680349D-DBFE-48FA-85C6-79F15CD7EC96}">
      <dsp:nvSpPr>
        <dsp:cNvPr id="0" name=""/>
        <dsp:cNvSpPr/>
      </dsp:nvSpPr>
      <dsp:spPr>
        <a:xfrm>
          <a:off x="3013384" y="4597445"/>
          <a:ext cx="1617389" cy="808694"/>
        </a:xfrm>
        <a:prstGeom prst="rect">
          <a:avLst/>
        </a:prstGeom>
        <a:solidFill>
          <a:srgbClr val="FCDEA2"/>
        </a:solidFill>
        <a:ln w="25400" cap="flat" cmpd="sng" algn="ctr">
          <a:solidFill>
            <a:srgbClr val="F9BD45"/>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Unicode MS" pitchFamily="34" charset="-128"/>
            </a:rPr>
            <a:t>Treasurer</a:t>
          </a:r>
        </a:p>
      </dsp:txBody>
      <dsp:txXfrm>
        <a:off x="3013384" y="4597445"/>
        <a:ext cx="1617389" cy="808694"/>
      </dsp:txXfrm>
    </dsp:sp>
    <dsp:sp modelId="{66646C72-8050-43C7-B84A-8E901CCD7185}">
      <dsp:nvSpPr>
        <dsp:cNvPr id="0" name=""/>
        <dsp:cNvSpPr/>
      </dsp:nvSpPr>
      <dsp:spPr>
        <a:xfrm>
          <a:off x="4970425" y="4597445"/>
          <a:ext cx="1617389" cy="808694"/>
        </a:xfrm>
        <a:prstGeom prst="rect">
          <a:avLst/>
        </a:prstGeom>
        <a:solidFill>
          <a:srgbClr val="FCDEA2"/>
        </a:solidFill>
        <a:ln w="25400" cap="flat" cmpd="sng" algn="ctr">
          <a:solidFill>
            <a:srgbClr val="F9BD45"/>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Unicode MS" pitchFamily="34" charset="-128"/>
            </a:rPr>
            <a:t>Controller</a:t>
          </a:r>
        </a:p>
      </dsp:txBody>
      <dsp:txXfrm>
        <a:off x="4970425" y="4597445"/>
        <a:ext cx="1617389" cy="808694"/>
      </dsp:txXfrm>
    </dsp:sp>
    <dsp:sp modelId="{716CD7C9-98AE-417F-8075-ED1CD1A7E433}">
      <dsp:nvSpPr>
        <dsp:cNvPr id="0" name=""/>
        <dsp:cNvSpPr/>
      </dsp:nvSpPr>
      <dsp:spPr>
        <a:xfrm>
          <a:off x="5948946" y="3449099"/>
          <a:ext cx="1617389" cy="808694"/>
        </a:xfrm>
        <a:prstGeom prst="rect">
          <a:avLst/>
        </a:prstGeom>
        <a:solidFill>
          <a:srgbClr val="9780F8"/>
        </a:solidFill>
        <a:ln w="25400" cap="flat" cmpd="sng" algn="ctr">
          <a:solidFill>
            <a:srgbClr val="5934F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Vice-President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Operations</a:t>
          </a:r>
        </a:p>
      </dsp:txBody>
      <dsp:txXfrm>
        <a:off x="5948946" y="3449099"/>
        <a:ext cx="1617389" cy="808694"/>
      </dsp:txXfrm>
    </dsp:sp>
    <dsp:sp modelId="{886B482C-1EAD-4B76-B8B8-91497881AD36}">
      <dsp:nvSpPr>
        <dsp:cNvPr id="0" name=""/>
        <dsp:cNvSpPr/>
      </dsp:nvSpPr>
      <dsp:spPr>
        <a:xfrm>
          <a:off x="7905988" y="3449099"/>
          <a:ext cx="1617389" cy="808694"/>
        </a:xfrm>
        <a:prstGeom prst="rect">
          <a:avLst/>
        </a:prstGeom>
        <a:solidFill>
          <a:srgbClr val="9780F8"/>
        </a:solidFill>
        <a:ln w="25400" cap="flat" cmpd="sng" algn="ctr">
          <a:solidFill>
            <a:srgbClr val="5934F4"/>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Vice-President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Human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1400" b="1" i="0" u="none" strike="noStrike" kern="1200" cap="none" normalizeH="0" baseline="0" dirty="0" smtClean="0">
              <a:ln>
                <a:noFill/>
              </a:ln>
              <a:solidFill>
                <a:schemeClr val="tx1"/>
              </a:solidFill>
              <a:effectLst/>
              <a:latin typeface="Arial" charset="0"/>
            </a:rPr>
            <a:t>Resources</a:t>
          </a:r>
        </a:p>
      </dsp:txBody>
      <dsp:txXfrm>
        <a:off x="7905988" y="3449099"/>
        <a:ext cx="1617389" cy="80869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eaLnBrk="0" hangingPunct="0">
              <a:defRPr/>
            </a:pPr>
            <a:r>
              <a:rPr lang="en-US" sz="1600" dirty="0">
                <a:cs typeface="+mn-cs"/>
              </a:rPr>
              <a:t>Page </a:t>
            </a:r>
            <a:fld id="{EAB6809A-9127-4D94-B684-95A829787A9B}" type="slidenum">
              <a:rPr lang="en-US" sz="1600">
                <a:cs typeface="+mn-cs"/>
              </a:rPr>
              <a:pPr eaLnBrk="0" hangingPunct="0">
                <a:defRPr/>
              </a:pPr>
              <a:t>‹#›</a:t>
            </a:fld>
            <a:r>
              <a:rPr lang="en-US" sz="1600" dirty="0">
                <a:cs typeface="+mn-cs"/>
              </a:rPr>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5059" name="Rectangle 3"/>
          <p:cNvSpPr>
            <a:spLocks noGrp="1" noRot="1" noChangeAspect="1"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eaLnBrk="0" hangingPunct="0">
              <a:defRPr/>
            </a:pPr>
            <a:endParaRPr lang="en-US">
              <a:cs typeface="+mn-cs"/>
            </a:endParaRPr>
          </a:p>
        </p:txBody>
      </p:sp>
      <p:sp>
        <p:nvSpPr>
          <p:cNvPr id="5"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cs typeface="+mn-cs"/>
              </a:rPr>
              <a:t>					</a:t>
            </a:r>
            <a:r>
              <a:rPr lang="en-GB" sz="5100" dirty="0">
                <a:latin typeface="Impact" pitchFamily="34" charset="0"/>
                <a:ea typeface="HYGothic-Extra" pitchFamily="18" charset="-127"/>
                <a:cs typeface="+mn-cs"/>
              </a:rPr>
              <a:t>MANAGERIAL </a:t>
            </a:r>
            <a:r>
              <a:rPr lang="en-GB" sz="5100" dirty="0">
                <a:solidFill>
                  <a:srgbClr val="8593A9"/>
                </a:solidFill>
                <a:latin typeface="Impact" pitchFamily="34" charset="0"/>
                <a:ea typeface="HYGothic-Extra" pitchFamily="18" charset="-127"/>
                <a:cs typeface="+mn-cs"/>
              </a:rPr>
              <a:t>ACCOUNTING</a:t>
            </a:r>
            <a:r>
              <a:rPr lang="en-GB" sz="5100" dirty="0">
                <a:solidFill>
                  <a:schemeClr val="bg1"/>
                </a:solidFill>
                <a:latin typeface="Impact" pitchFamily="34" charset="0"/>
                <a:ea typeface="HYGothic-Extra" pitchFamily="18" charset="-127"/>
                <a:cs typeface="+mn-cs"/>
              </a:rPr>
              <a:t> </a:t>
            </a:r>
            <a:r>
              <a:rPr lang="en-GB" sz="3900" b="1" dirty="0">
                <a:solidFill>
                  <a:schemeClr val="bg1"/>
                </a:solidFill>
                <a:latin typeface="Impact" pitchFamily="34" charset="0"/>
                <a:ea typeface="HYGothic-Extra" pitchFamily="18" charset="-127"/>
                <a:cs typeface="+mn-cs"/>
              </a:rPr>
              <a:t/>
            </a:r>
            <a:br>
              <a:rPr lang="en-GB" sz="3900" b="1" dirty="0">
                <a:solidFill>
                  <a:schemeClr val="bg1"/>
                </a:solidFill>
                <a:latin typeface="Impact" pitchFamily="34" charset="0"/>
                <a:ea typeface="HYGothic-Extra" pitchFamily="18" charset="-127"/>
                <a:cs typeface="+mn-cs"/>
              </a:rPr>
            </a:br>
            <a:r>
              <a:rPr lang="en-GB" sz="3900" b="1" i="1" dirty="0">
                <a:solidFill>
                  <a:schemeClr val="bg1"/>
                </a:solidFill>
                <a:latin typeface="HYGothic-Extra" pitchFamily="18" charset="-127"/>
                <a:ea typeface="HYGothic-Extra" pitchFamily="18" charset="-127"/>
                <a:cs typeface="+mn-cs"/>
              </a:rPr>
              <a:t>			</a:t>
            </a:r>
            <a:endParaRPr lang="en-GB" sz="2000" dirty="0">
              <a:solidFill>
                <a:schemeClr val="bg1"/>
              </a:solidFill>
              <a:latin typeface="HYGothic-Medium" pitchFamily="18" charset="-127"/>
              <a:ea typeface="HYGothic-Medium" pitchFamily="18" charset="-127"/>
              <a:cs typeface="+mn-cs"/>
            </a:endParaRPr>
          </a:p>
        </p:txBody>
      </p:sp>
      <p:sp>
        <p:nvSpPr>
          <p:cNvPr id="6" name="TextBox 5"/>
          <p:cNvSpPr txBox="1"/>
          <p:nvPr userDrawn="1"/>
        </p:nvSpPr>
        <p:spPr>
          <a:xfrm>
            <a:off x="3505200" y="6248400"/>
            <a:ext cx="2362200" cy="912813"/>
          </a:xfrm>
          <a:prstGeom prst="rect">
            <a:avLst/>
          </a:prstGeom>
          <a:noFill/>
        </p:spPr>
        <p:txBody>
          <a:bodyPr>
            <a:spAutoFit/>
          </a:bodyPr>
          <a:lstStyle/>
          <a:p>
            <a:pPr marL="482600" lvl="1" algn="ctr" defTabSz="966788">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cs typeface="+mn-cs"/>
              </a:rPr>
              <a:t>Prepared by: </a:t>
            </a:r>
          </a:p>
          <a:p>
            <a:pPr marL="482600" lvl="1" algn="ctr" defTabSz="966788">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cs typeface="+mn-cs"/>
              </a:rPr>
              <a:t>Jerry Zdril, CGA</a:t>
            </a:r>
          </a:p>
          <a:p>
            <a:pPr defTabSz="966788" eaLnBrk="0" hangingPunct="0">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cs typeface="+mn-cs"/>
            </a:endParaRPr>
          </a:p>
        </p:txBody>
      </p:sp>
      <p:sp>
        <p:nvSpPr>
          <p:cNvPr id="7" name="TextBox 6"/>
          <p:cNvSpPr txBox="1"/>
          <p:nvPr userDrawn="1"/>
        </p:nvSpPr>
        <p:spPr>
          <a:xfrm>
            <a:off x="3733800" y="2819400"/>
            <a:ext cx="5867400" cy="738188"/>
          </a:xfrm>
          <a:prstGeom prst="rect">
            <a:avLst/>
          </a:prstGeom>
          <a:noFill/>
        </p:spPr>
        <p:txBody>
          <a:bodyPr>
            <a:spAutoFit/>
          </a:bodyPr>
          <a:lstStyle/>
          <a:p>
            <a:pPr algn="r" eaLnBrk="0" hangingPunct="0">
              <a:defRPr/>
            </a:pPr>
            <a:r>
              <a:rPr lang="en-GB" sz="2400" i="1" dirty="0">
                <a:solidFill>
                  <a:schemeClr val="bg1"/>
                </a:solidFill>
                <a:latin typeface="HYGothic-Extra" pitchFamily="18" charset="-127"/>
                <a:ea typeface="HYGothic-Extra" pitchFamily="18" charset="-127"/>
                <a:cs typeface="+mn-cs"/>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8"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10"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eaLnBrk="0" fontAlgn="auto" hangingPunct="0">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eaLnBrk="0" hangingPunct="0">
              <a:defRPr/>
            </a:pPr>
            <a:r>
              <a:rPr lang="en-US" sz="1600" b="1" i="1" dirty="0">
                <a:solidFill>
                  <a:srgbClr val="403152"/>
                </a:solidFill>
                <a:latin typeface="+mn-lt"/>
                <a:cs typeface="Times New Roman" pitchFamily="18" charset="0"/>
              </a:rPr>
              <a:t>Prepared by:</a:t>
            </a:r>
          </a:p>
          <a:p>
            <a:pPr algn="ctr" eaLnBrk="0" hangingPunct="0">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09600" y="0"/>
            <a:ext cx="27432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ctr">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ectangle 4"/>
          <p:cNvSpPr/>
          <p:nvPr userDrawn="1"/>
        </p:nvSpPr>
        <p:spPr>
          <a:xfrm>
            <a:off x="0" y="0"/>
            <a:ext cx="9601200" cy="1527175"/>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6" name="Oval 5"/>
          <p:cNvSpPr/>
          <p:nvPr userDrawn="1"/>
        </p:nvSpPr>
        <p:spPr>
          <a:xfrm>
            <a:off x="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7" name="Oval 6"/>
          <p:cNvSpPr/>
          <p:nvPr userDrawn="1"/>
        </p:nvSpPr>
        <p:spPr>
          <a:xfrm>
            <a:off x="914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8" name="Oval 7"/>
          <p:cNvSpPr/>
          <p:nvPr userDrawn="1"/>
        </p:nvSpPr>
        <p:spPr>
          <a:xfrm>
            <a:off x="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Oval 8"/>
          <p:cNvSpPr/>
          <p:nvPr userDrawn="1"/>
        </p:nvSpPr>
        <p:spPr>
          <a:xfrm>
            <a:off x="914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2" name="Title 1"/>
          <p:cNvSpPr>
            <a:spLocks noGrp="1"/>
          </p:cNvSpPr>
          <p:nvPr>
            <p:ph type="title"/>
          </p:nvPr>
        </p:nvSpPr>
        <p:spPr>
          <a:xfrm>
            <a:off x="1905000" y="0"/>
            <a:ext cx="7467600" cy="1524000"/>
          </a:xfrm>
        </p:spPr>
        <p:txBody>
          <a:bodyPr anchor="b"/>
          <a:lstStyle>
            <a:lvl1pPr>
              <a:defRPr sz="4000">
                <a:solidFill>
                  <a:schemeClr val="bg1"/>
                </a:solidFill>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304800" y="1904999"/>
            <a:ext cx="9067800" cy="4629151"/>
          </a:xfrm>
        </p:spPr>
        <p:txBody>
          <a:bodyPr/>
          <a:lstStyle>
            <a:lvl1pPr>
              <a:lnSpc>
                <a:spcPct val="100000"/>
              </a:lnSpc>
              <a:spcBef>
                <a:spcPts val="700"/>
              </a:spcBef>
              <a:spcAft>
                <a:spcPts val="700"/>
              </a:spcAft>
              <a:defRPr b="0">
                <a:solidFill>
                  <a:schemeClr val="tx1"/>
                </a:solidFill>
                <a:latin typeface="Cambria" pitchFamily="18" charset="0"/>
                <a:cs typeface="Times New Roman" pitchFamily="18" charset="0"/>
              </a:defRPr>
            </a:lvl1pPr>
            <a:lvl2pPr>
              <a:lnSpc>
                <a:spcPct val="100000"/>
              </a:lnSpc>
              <a:spcBef>
                <a:spcPts val="700"/>
              </a:spcBef>
              <a:spcAft>
                <a:spcPts val="700"/>
              </a:spcAft>
              <a:defRPr>
                <a:latin typeface="Cambria" pitchFamily="18" charset="0"/>
              </a:defRPr>
            </a:lvl2pPr>
            <a:lvl3pPr>
              <a:lnSpc>
                <a:spcPct val="100000"/>
              </a:lnSpc>
              <a:spcBef>
                <a:spcPts val="700"/>
              </a:spcBef>
              <a:spcAft>
                <a:spcPts val="700"/>
              </a:spcAft>
              <a:defRPr/>
            </a:lvl3pPr>
            <a:lvl4pPr>
              <a:lnSpc>
                <a:spcPct val="100000"/>
              </a:lnSpc>
              <a:spcBef>
                <a:spcPts val="700"/>
              </a:spcBef>
              <a:spcAft>
                <a:spcPts val="700"/>
              </a:spcAft>
              <a:defRPr/>
            </a:lvl4pPr>
            <a:lvl5pPr>
              <a:lnSpc>
                <a:spcPct val="100000"/>
              </a:lnSpc>
              <a:spcBef>
                <a:spcPts val="700"/>
              </a:spcBef>
              <a:spcAft>
                <a:spcPts val="700"/>
              </a:spcAf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0" name="Rectangle 71"/>
          <p:cNvSpPr>
            <a:spLocks noGrp="1" noChangeArrowheads="1"/>
          </p:cNvSpPr>
          <p:nvPr>
            <p:ph type="sldNum" sz="quarter" idx="14"/>
          </p:nvPr>
        </p:nvSpPr>
        <p:spPr/>
        <p:txBody>
          <a:bodyPr/>
          <a:lstStyle>
            <a:lvl1pPr>
              <a:defRPr/>
            </a:lvl1pPr>
          </a:lstStyle>
          <a:p>
            <a:pPr>
              <a:defRPr/>
            </a:pPr>
            <a:fld id="{3319C2A7-53A9-4A43-B2F7-16C619C68602}" type="slidenum">
              <a:rPr lang="en-US"/>
              <a:pPr>
                <a:defRPr/>
              </a:pPr>
              <a:t>‹#›</a:t>
            </a:fld>
            <a:endParaRPr lang="en-US"/>
          </a:p>
        </p:txBody>
      </p:sp>
      <p:sp>
        <p:nvSpPr>
          <p:cNvPr id="11" name="Rectangle 70"/>
          <p:cNvSpPr>
            <a:spLocks noGrp="1" noChangeArrowheads="1"/>
          </p:cNvSpPr>
          <p:nvPr>
            <p:ph type="ftr" sz="quarter" idx="15"/>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0075AF88-D2D6-48D5-922F-873D1DFB5BE8}"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66C91498-FD1F-4508-B654-03FC4C7B0BA0}" type="slidenum">
              <a:rPr lang="en-US"/>
              <a:pPr>
                <a:defRPr/>
              </a:pPr>
              <a:t>‹#›</a:t>
            </a:fld>
            <a:endParaRPr lang="en-US"/>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chemeClr val="tx1"/>
              </a:buClr>
              <a:buSzPct val="90000"/>
              <a:buFont typeface="Wingdings" pitchFamily="2" charset="2"/>
              <a:buChar char="§"/>
              <a:defRPr sz="2800">
                <a:solidFill>
                  <a:schemeClr val="tx1"/>
                </a:solidFill>
              </a:defRPr>
            </a:lvl1pPr>
            <a:lvl2pPr>
              <a:lnSpc>
                <a:spcPct val="100000"/>
              </a:lnSpc>
              <a:spcBef>
                <a:spcPts val="700"/>
              </a:spcBef>
              <a:spcAft>
                <a:spcPts val="700"/>
              </a:spcAft>
              <a:buClr>
                <a:schemeClr val="tx1"/>
              </a:buClr>
              <a:buSzPct val="90000"/>
              <a:buFont typeface="Wingdings" pitchFamily="2" charset="2"/>
              <a:buChar char="Ø"/>
              <a:defRPr sz="2400">
                <a:solidFill>
                  <a:schemeClr val="tx1"/>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chemeClr val="tx1"/>
              </a:buClr>
              <a:defRPr sz="1800"/>
            </a:lvl4pPr>
            <a:lvl5pPr>
              <a:lnSpc>
                <a:spcPct val="100000"/>
              </a:lnSpc>
              <a:spcBef>
                <a:spcPts val="700"/>
              </a:spcBef>
              <a:spcAft>
                <a:spcPts val="700"/>
              </a:spcAft>
              <a:buClr>
                <a:schemeClr val="tx1"/>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D0A1D825-895E-4E1A-B27F-7636E5F8498E}"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5B01E619-983E-4042-8F2A-D4470D3F5A1B}"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7A180926-B6F1-45A8-B118-9A5E0E13EEB7}"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F95B95A9-3EB3-4B60-9CF8-35A5A89D16F5}"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B536E20C-9B47-4CDC-8FC2-3DB73AB3913A}"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5E063354-C568-4F7A-A55A-5FE3BCE578A5}"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A44B97C7-16C6-4F22-8779-68CAD5A8BCDE}" type="slidenum">
              <a:rPr lang="en-US"/>
              <a:pPr>
                <a:defRPr/>
              </a:pPr>
              <a:t>‹#›</a:t>
            </a:fld>
            <a:endParaRPr lang="en-US"/>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chemeClr val="hlink"/>
              </a:buClr>
              <a:buSzPct val="80000"/>
              <a:buFont typeface="Wingdings" pitchFamily="2" charset="2"/>
              <a:buNone/>
              <a:defRPr/>
            </a:pPr>
            <a:endParaRPr lang="en-US" kern="0" dirty="0" smtClean="0">
              <a:latin typeface="Arial" pitchFamily="34" charset="0"/>
              <a:cs typeface="Arial" pitchFamily="34" charset="0"/>
            </a:endParaRPr>
          </a:p>
        </p:txBody>
      </p:sp>
      <p:sp>
        <p:nvSpPr>
          <p:cNvPr id="3" name="Rectangle 71"/>
          <p:cNvSpPr>
            <a:spLocks noGrp="1" noChangeArrowheads="1"/>
          </p:cNvSpPr>
          <p:nvPr>
            <p:ph type="sldNum" sz="quarter" idx="10"/>
          </p:nvPr>
        </p:nvSpPr>
        <p:spPr/>
        <p:txBody>
          <a:bodyPr/>
          <a:lstStyle>
            <a:lvl1pPr>
              <a:defRPr/>
            </a:lvl1pPr>
          </a:lstStyle>
          <a:p>
            <a:pPr>
              <a:defRPr/>
            </a:pPr>
            <a:fld id="{CA3C5C28-E801-4EB6-9720-13C407855F6B}" type="slidenum">
              <a:rPr lang="en-US"/>
              <a:pPr>
                <a:defRPr/>
              </a:pPr>
              <a:t>‹#›</a:t>
            </a:fld>
            <a:endParaRPr lang="en-US"/>
          </a:p>
        </p:txBody>
      </p:sp>
      <p:sp>
        <p:nvSpPr>
          <p:cNvPr id="4" name="Rectangle 70"/>
          <p:cNvSpPr>
            <a:spLocks noGrp="1" noChangeArrowheads="1"/>
          </p:cNvSpPr>
          <p:nvPr>
            <p:ph type="ftr" sz="quarter" idx="11"/>
          </p:nvPr>
        </p:nvSpPr>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latin typeface="Arial" charset="0"/>
                <a:cs typeface="+mn-cs"/>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atin typeface="Arial" charset="0"/>
                <a:cs typeface="+mn-cs"/>
              </a:defRPr>
            </a:lvl1pPr>
          </a:lstStyle>
          <a:p>
            <a:pPr>
              <a:defRPr/>
            </a:pPr>
            <a:fld id="{356C1689-4E0B-4053-B894-90FB4824CA51}"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eaLnBrk="0" hangingPunct="0">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220" r:id="rId1"/>
    <p:sldLayoutId id="2147484221" r:id="rId2"/>
    <p:sldLayoutId id="2147484222" r:id="rId3"/>
    <p:sldLayoutId id="2147484212" r:id="rId4"/>
    <p:sldLayoutId id="2147484213" r:id="rId5"/>
    <p:sldLayoutId id="2147484223" r:id="rId6"/>
    <p:sldLayoutId id="2147484214" r:id="rId7"/>
    <p:sldLayoutId id="2147484215" r:id="rId8"/>
    <p:sldLayoutId id="2147484216" r:id="rId9"/>
    <p:sldLayoutId id="2147484217" r:id="rId10"/>
    <p:sldLayoutId id="2147484218" r:id="rId11"/>
    <p:sldLayoutId id="2147484219" r:id="rId12"/>
    <p:sldLayoutId id="2147484224" r:id="rId13"/>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pitchFamily="34" charset="0"/>
          <a:ea typeface="HYGothic-Extra" pitchFamily="18" charset="-127"/>
          <a:cs typeface="Arial" pitchFamily="34"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chemeClr val="hlink"/>
        </a:buClr>
        <a:buSzPct val="80000"/>
        <a:buFont typeface="Wingdings" pitchFamily="2" charset="2"/>
        <a:buChar char="Ø"/>
        <a:defRPr sz="3400">
          <a:solidFill>
            <a:srgbClr val="953735"/>
          </a:solidFill>
          <a:latin typeface="Cambria" pitchFamily="18" charset="0"/>
          <a:ea typeface="HYGothic-Extra" pitchFamily="18" charset="-127"/>
          <a:cs typeface="HYGothic-Extra"/>
        </a:defRPr>
      </a:lvl1pPr>
      <a:lvl2pPr marL="785813" indent="-303213" algn="l" defTabSz="966788" rtl="0" eaLnBrk="0" fontAlgn="base" hangingPunct="0">
        <a:spcBef>
          <a:spcPct val="20000"/>
        </a:spcBef>
        <a:spcAft>
          <a:spcPct val="0"/>
        </a:spcAft>
        <a:buClr>
          <a:schemeClr val="tx2"/>
        </a:buClr>
        <a:buSzPct val="50000"/>
        <a:buFont typeface="Wingdings" pitchFamily="2" charset="2"/>
        <a:buChar char="l"/>
        <a:defRPr sz="2800">
          <a:solidFill>
            <a:srgbClr val="403152"/>
          </a:solidFill>
          <a:latin typeface="Cambria" pitchFamily="18" charset="0"/>
          <a:ea typeface="HYGothic-Extra" pitchFamily="18" charset="-127"/>
          <a:cs typeface="HYGothic-Extra"/>
        </a:defRPr>
      </a:lvl2pPr>
      <a:lvl3pPr marL="1208088" indent="-241300" algn="l" defTabSz="966788" rtl="0" eaLnBrk="0" fontAlgn="base" hangingPunct="0">
        <a:spcBef>
          <a:spcPct val="20000"/>
        </a:spcBef>
        <a:spcAft>
          <a:spcPct val="0"/>
        </a:spcAft>
        <a:buClr>
          <a:schemeClr val="accent2"/>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chemeClr val="folHlink"/>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chemeClr val="hlink"/>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slideLayout" Target="../slideLayouts/slideLayout3.xml"/><Relationship Id="rId4" Type="http://schemas.openxmlformats.org/officeDocument/2006/relationships/image" Target="../media/image5.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p:txBody>
          <a:bodyPr/>
          <a:lstStyle/>
          <a:p>
            <a:r>
              <a:rPr lang="en-US" smtClean="0">
                <a:latin typeface="Arial" charset="0"/>
                <a:cs typeface="Arial" charset="0"/>
              </a:rPr>
              <a:t>Weygandt-Kimmel-Kieso-Aly</a:t>
            </a:r>
          </a:p>
        </p:txBody>
      </p:sp>
      <p:sp>
        <p:nvSpPr>
          <p:cNvPr id="7171" name="Content Placeholder 2"/>
          <p:cNvSpPr>
            <a:spLocks noGrp="1"/>
          </p:cNvSpPr>
          <p:nvPr>
            <p:ph idx="1"/>
          </p:nvPr>
        </p:nvSpPr>
        <p:spPr/>
        <p:txBody>
          <a:bodyPr/>
          <a:lstStyle/>
          <a:p>
            <a:r>
              <a:rPr lang="en-US" sz="3400" smtClean="0">
                <a:latin typeface="Arial" charset="0"/>
                <a:cs typeface="Arial" charset="0"/>
              </a:rPr>
              <a:t>1</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1"/>
          <p:cNvSpPr>
            <a:spLocks noGrp="1"/>
          </p:cNvSpPr>
          <p:nvPr>
            <p:ph idx="13"/>
          </p:nvPr>
        </p:nvSpPr>
        <p:spPr>
          <a:xfrm>
            <a:off x="1066800" y="2514600"/>
            <a:ext cx="7391400" cy="685800"/>
          </a:xfrm>
        </p:spPr>
        <p:txBody>
          <a:bodyPr/>
          <a:lstStyle/>
          <a:p>
            <a:r>
              <a:rPr lang="en-US" smtClean="0">
                <a:latin typeface="Arial" charset="0"/>
                <a:cs typeface="Arial" charset="0"/>
              </a:rPr>
              <a:t>Study Objectives</a:t>
            </a:r>
          </a:p>
        </p:txBody>
      </p:sp>
      <p:sp>
        <p:nvSpPr>
          <p:cNvPr id="3" name="Content Placeholder 2"/>
          <p:cNvSpPr>
            <a:spLocks noGrp="1"/>
          </p:cNvSpPr>
          <p:nvPr>
            <p:ph idx="14"/>
          </p:nvPr>
        </p:nvSpPr>
        <p:spPr>
          <a:xfrm>
            <a:off x="1219200" y="3200400"/>
            <a:ext cx="8382000" cy="3200400"/>
          </a:xfrm>
        </p:spPr>
        <p:txBody>
          <a:bodyPr>
            <a:normAutofit/>
          </a:bodyPr>
          <a:lstStyle/>
          <a:p>
            <a:pPr marL="571500" indent="-571500" defTabSz="1008063" eaLnBrk="1" hangingPunct="1">
              <a:buFont typeface="Calibri" pitchFamily="34" charset="0"/>
              <a:buAutoNum type="arabicPeriod"/>
              <a:defRPr/>
            </a:pPr>
            <a:r>
              <a:rPr lang="en-US" dirty="0" smtClean="0">
                <a:cs typeface="+mn-cs"/>
              </a:rPr>
              <a:t>Explain the distinguishing features of managerial accounting.        </a:t>
            </a:r>
          </a:p>
          <a:p>
            <a:pPr marL="571500" indent="-571500" defTabSz="1008063">
              <a:buFont typeface="Calibri" pitchFamily="34" charset="0"/>
              <a:buAutoNum type="arabicPeriod"/>
              <a:defRPr/>
            </a:pPr>
            <a:r>
              <a:rPr lang="en-US" dirty="0" smtClean="0">
                <a:cs typeface="+mn-cs"/>
              </a:rPr>
              <a:t>Identify the three broad functions of management and the role of management accountants in an organizational structure.</a:t>
            </a:r>
          </a:p>
          <a:p>
            <a:pPr marL="571500" indent="-571500" defTabSz="1008063">
              <a:buFont typeface="Calibri" pitchFamily="34" charset="0"/>
              <a:buAutoNum type="arabicPeriod"/>
              <a:defRPr/>
            </a:pPr>
            <a:r>
              <a:rPr lang="en-US" dirty="0" smtClean="0">
                <a:cs typeface="+mn-cs"/>
              </a:rPr>
              <a:t>Explain the importance of business ethics.</a:t>
            </a:r>
          </a:p>
          <a:p>
            <a:pPr marL="571500" indent="-571500" defTabSz="1008063">
              <a:buFont typeface="Calibri" pitchFamily="34" charset="0"/>
              <a:buAutoNum type="arabicPeriod"/>
              <a:defRPr/>
            </a:pPr>
            <a:r>
              <a:rPr lang="en-US" dirty="0" smtClean="0">
                <a:cs typeface="+mn-cs"/>
              </a:rPr>
              <a:t>Identify changes and trends in managerial accounting.</a:t>
            </a:r>
          </a:p>
          <a:p>
            <a:pPr marL="571500" indent="-571500" defTabSz="1008063">
              <a:defRPr/>
            </a:pPr>
            <a:endParaRPr lang="en-US" dirty="0" smtClean="0">
              <a:cs typeface="+mn-cs"/>
            </a:endParaRPr>
          </a:p>
        </p:txBody>
      </p:sp>
      <p:sp>
        <p:nvSpPr>
          <p:cNvPr id="8196" name="Content Placeholder 3"/>
          <p:cNvSpPr>
            <a:spLocks noGrp="1"/>
          </p:cNvSpPr>
          <p:nvPr>
            <p:ph idx="15"/>
          </p:nvPr>
        </p:nvSpPr>
        <p:spPr>
          <a:xfrm>
            <a:off x="609600" y="228600"/>
            <a:ext cx="2743200" cy="2514600"/>
          </a:xfrm>
        </p:spPr>
        <p:txBody>
          <a:bodyPr/>
          <a:lstStyle/>
          <a:p>
            <a:pPr>
              <a:lnSpc>
                <a:spcPct val="90000"/>
              </a:lnSpc>
            </a:pPr>
            <a:r>
              <a:rPr lang="en-US" smtClean="0">
                <a:latin typeface="Arial" charset="0"/>
                <a:cs typeface="Arial" charset="0"/>
              </a:rPr>
              <a:t>1</a:t>
            </a:r>
          </a:p>
        </p:txBody>
      </p:sp>
      <p:sp>
        <p:nvSpPr>
          <p:cNvPr id="8197" name="Content Placeholder 4"/>
          <p:cNvSpPr>
            <a:spLocks noGrp="1"/>
          </p:cNvSpPr>
          <p:nvPr>
            <p:ph idx="16"/>
          </p:nvPr>
        </p:nvSpPr>
        <p:spPr/>
        <p:txBody>
          <a:bodyPr/>
          <a:lstStyle/>
          <a:p>
            <a:r>
              <a:rPr lang="en-US" smtClean="0">
                <a:latin typeface="Arial" charset="0"/>
                <a:cs typeface="Arial" charset="0"/>
              </a:rPr>
              <a:t>Managerial</a:t>
            </a:r>
          </a:p>
          <a:p>
            <a:r>
              <a:rPr lang="en-US" smtClean="0">
                <a:latin typeface="Arial" charset="0"/>
                <a:cs typeface="Arial" charset="0"/>
              </a:rPr>
              <a:t>Accounting</a:t>
            </a:r>
          </a:p>
        </p:txBody>
      </p:sp>
      <p:sp>
        <p:nvSpPr>
          <p:cNvPr id="8198" name="Content Placeholder 2"/>
          <p:cNvSpPr>
            <a:spLocks noGrp="1"/>
          </p:cNvSpPr>
          <p:nvPr>
            <p:ph idx="1"/>
          </p:nvPr>
        </p:nvSpPr>
        <p:spPr/>
        <p:txBody>
          <a:bodyPr/>
          <a:lstStyle/>
          <a:p>
            <a:r>
              <a:rPr lang="en-US" sz="3400" smtClean="0">
                <a:latin typeface="Arial" charset="0"/>
                <a:cs typeface="Arial" charset="0"/>
              </a:rPr>
              <a:t>1</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2133600" y="228600"/>
            <a:ext cx="6988175" cy="1143000"/>
          </a:xfrm>
        </p:spPr>
        <p:txBody>
          <a:bodyPr>
            <a:normAutofit fontScale="90000"/>
          </a:bodyPr>
          <a:lstStyle/>
          <a:p>
            <a:pPr>
              <a:defRPr/>
            </a:pPr>
            <a:r>
              <a:rPr lang="en-US" dirty="0" smtClean="0"/>
              <a:t>Managerial Accounting Basics</a:t>
            </a:r>
          </a:p>
        </p:txBody>
      </p:sp>
      <p:sp>
        <p:nvSpPr>
          <p:cNvPr id="9219" name="Content Placeholder 2"/>
          <p:cNvSpPr>
            <a:spLocks noGrp="1"/>
          </p:cNvSpPr>
          <p:nvPr>
            <p:ph idx="1"/>
          </p:nvPr>
        </p:nvSpPr>
        <p:spPr>
          <a:xfrm>
            <a:off x="609600" y="1905000"/>
            <a:ext cx="8686800" cy="4629150"/>
          </a:xfrm>
        </p:spPr>
        <p:txBody>
          <a:bodyPr/>
          <a:lstStyle/>
          <a:p>
            <a:pPr algn="ctr" eaLnBrk="1" hangingPunct="1">
              <a:buFontTx/>
              <a:buNone/>
            </a:pPr>
            <a:r>
              <a:rPr lang="en-US" sz="3200" smtClean="0">
                <a:solidFill>
                  <a:srgbClr val="C00000"/>
                </a:solidFill>
              </a:rPr>
              <a:t>Definition of Managerial Accounting:</a:t>
            </a:r>
          </a:p>
          <a:p>
            <a:pPr algn="ctr" eaLnBrk="1" hangingPunct="1">
              <a:buFontTx/>
              <a:buNone/>
            </a:pPr>
            <a:endParaRPr lang="en-US" sz="3200" smtClean="0">
              <a:solidFill>
                <a:schemeClr val="bg1"/>
              </a:solidFill>
            </a:endParaRPr>
          </a:p>
          <a:p>
            <a:pPr algn="ctr" eaLnBrk="1" hangingPunct="1">
              <a:spcBef>
                <a:spcPct val="0"/>
              </a:spcBef>
              <a:buFontTx/>
              <a:buNone/>
            </a:pPr>
            <a:r>
              <a:rPr lang="en-US" sz="3200" smtClean="0">
                <a:solidFill>
                  <a:schemeClr val="bg1"/>
                </a:solidFill>
              </a:rPr>
              <a:t>	</a:t>
            </a:r>
            <a:r>
              <a:rPr lang="en-US" sz="2800" smtClean="0"/>
              <a:t>A field of accounting that provides</a:t>
            </a:r>
          </a:p>
          <a:p>
            <a:pPr algn="ctr" eaLnBrk="1" hangingPunct="1">
              <a:buFontTx/>
              <a:buNone/>
            </a:pPr>
            <a:r>
              <a:rPr lang="en-US" sz="2800" smtClean="0"/>
              <a:t>economic and financial information</a:t>
            </a:r>
          </a:p>
          <a:p>
            <a:pPr algn="ctr" eaLnBrk="1" hangingPunct="1">
              <a:buFontTx/>
              <a:buNone/>
            </a:pPr>
            <a:r>
              <a:rPr lang="en-US" sz="2800" smtClean="0"/>
              <a:t>for managers and other internal users.</a:t>
            </a:r>
          </a:p>
          <a:p>
            <a:pPr algn="ctr" eaLnBrk="1" hangingPunct="1">
              <a:buFontTx/>
              <a:buNone/>
            </a:pPr>
            <a:r>
              <a:rPr lang="en-US" sz="2800" smtClean="0"/>
              <a:t>Also called </a:t>
            </a:r>
            <a:r>
              <a:rPr lang="en-US" sz="2800" i="1" smtClean="0">
                <a:solidFill>
                  <a:srgbClr val="403152"/>
                </a:solidFill>
              </a:rPr>
              <a:t>Management Accounting</a:t>
            </a:r>
            <a:r>
              <a:rPr lang="en-US" sz="2800" i="1" smtClean="0"/>
              <a:t>.</a:t>
            </a:r>
          </a:p>
          <a:p>
            <a:pPr>
              <a:buFont typeface="Wingdings" pitchFamily="2" charset="2"/>
              <a:buNone/>
            </a:pPr>
            <a:endParaRPr lang="en-US" sz="2800" smtClean="0"/>
          </a:p>
        </p:txBody>
      </p:sp>
      <p:sp>
        <p:nvSpPr>
          <p:cNvPr id="8196" name="Slide Number Placeholder 3"/>
          <p:cNvSpPr>
            <a:spLocks noGrp="1"/>
          </p:cNvSpPr>
          <p:nvPr>
            <p:ph type="sldNum" sz="quarter" idx="14"/>
          </p:nvPr>
        </p:nvSpPr>
        <p:spPr/>
        <p:txBody>
          <a:bodyPr/>
          <a:lstStyle/>
          <a:p>
            <a:pPr>
              <a:defRPr/>
            </a:pPr>
            <a:fld id="{44E55B7A-7825-4C63-9E18-69A51A179A47}" type="slidenum">
              <a:rPr lang="en-US" smtClean="0">
                <a:latin typeface="Arial" pitchFamily="34" charset="0"/>
              </a:rPr>
              <a:pPr>
                <a:defRPr/>
              </a:pPr>
              <a:t>3</a:t>
            </a:fld>
            <a:endParaRPr lang="en-US" smtClean="0">
              <a:latin typeface="Arial" pitchFamily="34" charset="0"/>
            </a:endParaRPr>
          </a:p>
        </p:txBody>
      </p:sp>
      <p:sp>
        <p:nvSpPr>
          <p:cNvPr id="9221" name="Content Placeholder 2"/>
          <p:cNvSpPr>
            <a:spLocks noGrp="1"/>
          </p:cNvSpPr>
          <p:nvPr>
            <p:ph idx="1"/>
          </p:nvPr>
        </p:nvSpPr>
        <p:spPr>
          <a:xfrm>
            <a:off x="8610600" y="6629400"/>
            <a:ext cx="2895600" cy="457200"/>
          </a:xfrm>
        </p:spPr>
        <p:txBody>
          <a:bodyPr/>
          <a:lstStyle/>
          <a:p>
            <a:pPr>
              <a:buFont typeface="Wingdings" pitchFamily="2" charset="2"/>
              <a:buNone/>
            </a:pPr>
            <a:r>
              <a:rPr lang="en-US" smtClean="0">
                <a:solidFill>
                  <a:schemeClr val="bg1"/>
                </a:solidFill>
                <a:latin typeface="Arial" charset="0"/>
                <a:cs typeface="Arial" charset="0"/>
              </a:rPr>
              <a:t>1</a:t>
            </a:r>
          </a:p>
        </p:txBody>
      </p:sp>
      <p:sp>
        <p:nvSpPr>
          <p:cNvPr id="8198"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sz="half" idx="14"/>
          </p:nvPr>
        </p:nvSpPr>
        <p:spPr>
          <a:xfrm>
            <a:off x="609600" y="2133600"/>
            <a:ext cx="8610600" cy="4572000"/>
          </a:xfrm>
        </p:spPr>
        <p:txBody>
          <a:bodyPr>
            <a:normAutofit fontScale="92500"/>
          </a:bodyPr>
          <a:lstStyle/>
          <a:p>
            <a:pPr eaLnBrk="1" hangingPunct="1">
              <a:lnSpc>
                <a:spcPct val="110000"/>
              </a:lnSpc>
              <a:buClr>
                <a:srgbClr val="C00000"/>
              </a:buClr>
              <a:buFont typeface="Arial" pitchFamily="34" charset="0"/>
              <a:buChar char="•"/>
              <a:defRPr/>
            </a:pPr>
            <a:r>
              <a:rPr lang="en-US" dirty="0" smtClean="0">
                <a:cs typeface="+mn-cs"/>
              </a:rPr>
              <a:t>Explain the field and substance of managerial accounting (Chapter 1).</a:t>
            </a:r>
          </a:p>
          <a:p>
            <a:pPr eaLnBrk="1" hangingPunct="1">
              <a:lnSpc>
                <a:spcPct val="110000"/>
              </a:lnSpc>
              <a:buClr>
                <a:srgbClr val="C00000"/>
              </a:buClr>
              <a:buFont typeface="Arial" pitchFamily="34" charset="0"/>
              <a:buChar char="•"/>
              <a:defRPr/>
            </a:pPr>
            <a:r>
              <a:rPr lang="en-US" dirty="0" smtClean="0">
                <a:cs typeface="+mn-cs"/>
              </a:rPr>
              <a:t>Explaining various managerial cost concepts that are useful in planning, directing, and controlling.  We also present cost flows and the process of cost accumulation in a manufacturing environment and costs and how they are reported in the financial statements (Chapter 2).</a:t>
            </a:r>
          </a:p>
          <a:p>
            <a:pPr eaLnBrk="1" hangingPunct="1">
              <a:lnSpc>
                <a:spcPct val="110000"/>
              </a:lnSpc>
              <a:buClr>
                <a:srgbClr val="C00000"/>
              </a:buClr>
              <a:buFont typeface="Arial" pitchFamily="34" charset="0"/>
              <a:buChar char="•"/>
              <a:defRPr/>
            </a:pPr>
            <a:r>
              <a:rPr lang="en-US" dirty="0" smtClean="0">
                <a:cs typeface="+mn-cs"/>
              </a:rPr>
              <a:t>Calculate the cost of providing a service or manufacturing a product (Chapters 3, 4 and 5).</a:t>
            </a:r>
          </a:p>
        </p:txBody>
      </p:sp>
      <p:sp>
        <p:nvSpPr>
          <p:cNvPr id="10243" name="Text Placeholder 2"/>
          <p:cNvSpPr>
            <a:spLocks noGrp="1"/>
          </p:cNvSpPr>
          <p:nvPr>
            <p:ph type="body" idx="13"/>
          </p:nvPr>
        </p:nvSpPr>
        <p:spPr/>
        <p:txBody>
          <a:bodyPr/>
          <a:lstStyle/>
          <a:p>
            <a:r>
              <a:rPr lang="en-US" smtClean="0">
                <a:latin typeface="Arial" charset="0"/>
                <a:cs typeface="Arial" charset="0"/>
              </a:rPr>
              <a:t>Managerial Activities</a:t>
            </a:r>
          </a:p>
        </p:txBody>
      </p:sp>
      <p:sp>
        <p:nvSpPr>
          <p:cNvPr id="10244" name="Title 3"/>
          <p:cNvSpPr>
            <a:spLocks noGrp="1"/>
          </p:cNvSpPr>
          <p:nvPr>
            <p:ph type="title"/>
          </p:nvPr>
        </p:nvSpPr>
        <p:spPr/>
        <p:txBody>
          <a:bodyPr/>
          <a:lstStyle/>
          <a:p>
            <a:r>
              <a:rPr lang="en-US" smtClean="0">
                <a:latin typeface="Arial" charset="0"/>
                <a:cs typeface="Arial" charset="0"/>
              </a:rPr>
              <a:t>Managerial Accounting Basics</a:t>
            </a:r>
          </a:p>
        </p:txBody>
      </p:sp>
      <p:sp>
        <p:nvSpPr>
          <p:cNvPr id="9221" name="Slide Number Placeholder 4"/>
          <p:cNvSpPr>
            <a:spLocks noGrp="1"/>
          </p:cNvSpPr>
          <p:nvPr>
            <p:ph type="sldNum" sz="quarter" idx="15"/>
          </p:nvPr>
        </p:nvSpPr>
        <p:spPr/>
        <p:txBody>
          <a:bodyPr/>
          <a:lstStyle/>
          <a:p>
            <a:pPr>
              <a:defRPr/>
            </a:pPr>
            <a:fld id="{4EF0D156-574C-4946-A320-8A0B6DE954F7}" type="slidenum">
              <a:rPr lang="en-US" smtClean="0">
                <a:latin typeface="Arial" pitchFamily="34" charset="0"/>
              </a:rPr>
              <a:pPr>
                <a:defRPr/>
              </a:pPr>
              <a:t>4</a:t>
            </a:fld>
            <a:endParaRPr lang="en-US" smtClean="0">
              <a:latin typeface="Arial" pitchFamily="34" charset="0"/>
            </a:endParaRPr>
          </a:p>
        </p:txBody>
      </p:sp>
      <p:sp>
        <p:nvSpPr>
          <p:cNvPr id="10246" name="Content Placeholder 2"/>
          <p:cNvSpPr>
            <a:spLocks noGrp="1"/>
          </p:cNvSpPr>
          <p:nvPr>
            <p:ph idx="1"/>
          </p:nvPr>
        </p:nvSpPr>
        <p:spPr/>
        <p:txBody>
          <a:bodyPr/>
          <a:lstStyle/>
          <a:p>
            <a:r>
              <a:rPr lang="en-US" sz="3400" smtClean="0">
                <a:latin typeface="Arial" charset="0"/>
                <a:cs typeface="Arial" charset="0"/>
              </a:rPr>
              <a:t>1</a:t>
            </a:r>
          </a:p>
        </p:txBody>
      </p:sp>
      <p:sp>
        <p:nvSpPr>
          <p:cNvPr id="9223" name="Rectangle 70"/>
          <p:cNvSpPr>
            <a:spLocks noGrp="1" noChangeArrowheads="1"/>
          </p:cNvSpPr>
          <p:nvPr>
            <p:ph type="ftr" sz="quarter" idx="16"/>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4"/>
          </p:nvPr>
        </p:nvSpPr>
        <p:spPr>
          <a:xfrm>
            <a:off x="609600" y="2133600"/>
            <a:ext cx="8458200" cy="4572000"/>
          </a:xfrm>
        </p:spPr>
        <p:txBody>
          <a:bodyPr>
            <a:normAutofit lnSpcReduction="10000"/>
          </a:bodyPr>
          <a:lstStyle/>
          <a:p>
            <a:pPr eaLnBrk="1" hangingPunct="1">
              <a:lnSpc>
                <a:spcPct val="110000"/>
              </a:lnSpc>
              <a:buClr>
                <a:srgbClr val="C00000"/>
              </a:buClr>
              <a:buFont typeface="Arial" pitchFamily="34" charset="0"/>
              <a:buChar char="•"/>
              <a:defRPr/>
            </a:pPr>
            <a:r>
              <a:rPr lang="en-US" dirty="0" smtClean="0">
                <a:cs typeface="+mn-cs"/>
              </a:rPr>
              <a:t>Analyzing cost-volume-profit relationship within a company (Chapter 6). </a:t>
            </a:r>
          </a:p>
          <a:p>
            <a:pPr eaLnBrk="1" hangingPunct="1">
              <a:lnSpc>
                <a:spcPct val="110000"/>
              </a:lnSpc>
              <a:buClr>
                <a:srgbClr val="C00000"/>
              </a:buClr>
              <a:buFont typeface="Arial" pitchFamily="34" charset="0"/>
              <a:buChar char="•"/>
              <a:defRPr/>
            </a:pPr>
            <a:r>
              <a:rPr lang="en-US" dirty="0" smtClean="0">
                <a:cs typeface="+mn-cs"/>
              </a:rPr>
              <a:t>Accumulating and presenting relevant data for management decision-making (Chapter 7).</a:t>
            </a:r>
          </a:p>
          <a:p>
            <a:pPr eaLnBrk="1" hangingPunct="1">
              <a:lnSpc>
                <a:spcPct val="110000"/>
              </a:lnSpc>
              <a:buClr>
                <a:srgbClr val="C00000"/>
              </a:buClr>
              <a:buFont typeface="Arial" pitchFamily="34" charset="0"/>
              <a:buChar char="•"/>
              <a:defRPr/>
            </a:pPr>
            <a:r>
              <a:rPr lang="en-US" dirty="0" smtClean="0">
                <a:cs typeface="+mn-cs"/>
              </a:rPr>
              <a:t>Evaluating the impact on decision-making of alternative approaches for costing inventory (Chapter 8).</a:t>
            </a:r>
          </a:p>
          <a:p>
            <a:pPr eaLnBrk="1" hangingPunct="1">
              <a:lnSpc>
                <a:spcPct val="110000"/>
              </a:lnSpc>
              <a:buClr>
                <a:srgbClr val="C00000"/>
              </a:buClr>
              <a:buFont typeface="Arial" pitchFamily="34" charset="0"/>
              <a:buChar char="•"/>
              <a:defRPr/>
            </a:pPr>
            <a:r>
              <a:rPr lang="en-US" dirty="0" smtClean="0">
                <a:cs typeface="+mn-cs"/>
              </a:rPr>
              <a:t>Determining prices for external and internal transactions (Chapter 9).</a:t>
            </a:r>
          </a:p>
        </p:txBody>
      </p:sp>
      <p:sp>
        <p:nvSpPr>
          <p:cNvPr id="11267" name="Text Placeholder 2"/>
          <p:cNvSpPr>
            <a:spLocks noGrp="1"/>
          </p:cNvSpPr>
          <p:nvPr>
            <p:ph type="body" idx="13"/>
          </p:nvPr>
        </p:nvSpPr>
        <p:spPr/>
        <p:txBody>
          <a:bodyPr/>
          <a:lstStyle/>
          <a:p>
            <a:r>
              <a:rPr lang="en-US" smtClean="0">
                <a:latin typeface="Arial" charset="0"/>
                <a:cs typeface="Arial" charset="0"/>
              </a:rPr>
              <a:t>Managerial Activities: continued</a:t>
            </a:r>
          </a:p>
        </p:txBody>
      </p:sp>
      <p:sp>
        <p:nvSpPr>
          <p:cNvPr id="11268" name="Title 3"/>
          <p:cNvSpPr>
            <a:spLocks noGrp="1"/>
          </p:cNvSpPr>
          <p:nvPr>
            <p:ph type="title"/>
          </p:nvPr>
        </p:nvSpPr>
        <p:spPr/>
        <p:txBody>
          <a:bodyPr/>
          <a:lstStyle/>
          <a:p>
            <a:r>
              <a:rPr lang="en-US" smtClean="0">
                <a:latin typeface="Arial" charset="0"/>
                <a:cs typeface="Arial" charset="0"/>
              </a:rPr>
              <a:t>Managerial Accounting Basics</a:t>
            </a:r>
          </a:p>
        </p:txBody>
      </p:sp>
      <p:sp>
        <p:nvSpPr>
          <p:cNvPr id="10245" name="Slide Number Placeholder 5"/>
          <p:cNvSpPr>
            <a:spLocks noGrp="1"/>
          </p:cNvSpPr>
          <p:nvPr>
            <p:ph type="sldNum" sz="quarter" idx="15"/>
          </p:nvPr>
        </p:nvSpPr>
        <p:spPr/>
        <p:txBody>
          <a:bodyPr/>
          <a:lstStyle/>
          <a:p>
            <a:pPr>
              <a:defRPr/>
            </a:pPr>
            <a:fld id="{2C7934B7-8798-45A8-817A-CA33E5FBD836}" type="slidenum">
              <a:rPr lang="en-US" smtClean="0">
                <a:latin typeface="Arial" pitchFamily="34" charset="0"/>
              </a:rPr>
              <a:pPr>
                <a:defRPr/>
              </a:pPr>
              <a:t>5</a:t>
            </a:fld>
            <a:endParaRPr lang="en-US" smtClean="0">
              <a:latin typeface="Arial" pitchFamily="34" charset="0"/>
            </a:endParaRPr>
          </a:p>
        </p:txBody>
      </p:sp>
      <p:sp>
        <p:nvSpPr>
          <p:cNvPr id="11270" name="Content Placeholder 2"/>
          <p:cNvSpPr>
            <a:spLocks noGrp="1"/>
          </p:cNvSpPr>
          <p:nvPr>
            <p:ph idx="1"/>
          </p:nvPr>
        </p:nvSpPr>
        <p:spPr/>
        <p:txBody>
          <a:bodyPr/>
          <a:lstStyle/>
          <a:p>
            <a:r>
              <a:rPr lang="en-US" sz="3400" smtClean="0">
                <a:latin typeface="Arial" charset="0"/>
                <a:cs typeface="Arial" charset="0"/>
              </a:rPr>
              <a:t>1</a:t>
            </a:r>
          </a:p>
        </p:txBody>
      </p:sp>
      <p:sp>
        <p:nvSpPr>
          <p:cNvPr id="10247" name="Rectangle 70"/>
          <p:cNvSpPr>
            <a:spLocks noGrp="1" noChangeArrowheads="1"/>
          </p:cNvSpPr>
          <p:nvPr>
            <p:ph type="ftr" sz="quarter" idx="16"/>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1"/>
          <p:cNvSpPr>
            <a:spLocks noGrp="1"/>
          </p:cNvSpPr>
          <p:nvPr>
            <p:ph sz="half" idx="14"/>
          </p:nvPr>
        </p:nvSpPr>
        <p:spPr>
          <a:xfrm>
            <a:off x="609600" y="2133600"/>
            <a:ext cx="8458200" cy="4572000"/>
          </a:xfrm>
        </p:spPr>
        <p:txBody>
          <a:bodyPr/>
          <a:lstStyle/>
          <a:p>
            <a:pPr eaLnBrk="1" hangingPunct="1">
              <a:buClr>
                <a:srgbClr val="C00000"/>
              </a:buClr>
              <a:buFont typeface="Arial" charset="0"/>
              <a:buChar char="•"/>
            </a:pPr>
            <a:r>
              <a:rPr lang="en-US" smtClean="0">
                <a:cs typeface="HYGothic-Extra" pitchFamily="18" charset="-127"/>
              </a:rPr>
              <a:t>Assisting management in profit planning and formalizing these plans in budgets (Chapter 10).</a:t>
            </a:r>
          </a:p>
          <a:p>
            <a:pPr eaLnBrk="1" hangingPunct="1">
              <a:buClr>
                <a:srgbClr val="C00000"/>
              </a:buClr>
              <a:buFont typeface="Arial" charset="0"/>
              <a:buChar char="•"/>
            </a:pPr>
            <a:r>
              <a:rPr lang="en-US" smtClean="0">
                <a:cs typeface="HYGothic-Extra" pitchFamily="18" charset="-127"/>
              </a:rPr>
              <a:t>Providing a basis for controlling costs and expenses by comparing actual results with planned objectives and standard costs (Chapters 11 and 12).</a:t>
            </a:r>
          </a:p>
          <a:p>
            <a:pPr eaLnBrk="1" hangingPunct="1">
              <a:buClr>
                <a:srgbClr val="C00000"/>
              </a:buClr>
              <a:buFont typeface="Arial" charset="0"/>
              <a:buChar char="•"/>
            </a:pPr>
            <a:r>
              <a:rPr lang="en-US" smtClean="0">
                <a:cs typeface="HYGothic-Extra" pitchFamily="18" charset="-127"/>
              </a:rPr>
              <a:t>Accumulating and presenting data for capital expenditure decisions (Chapter 13).</a:t>
            </a:r>
          </a:p>
        </p:txBody>
      </p:sp>
      <p:sp>
        <p:nvSpPr>
          <p:cNvPr id="12291" name="Text Placeholder 2"/>
          <p:cNvSpPr>
            <a:spLocks noGrp="1"/>
          </p:cNvSpPr>
          <p:nvPr>
            <p:ph type="body" idx="13"/>
          </p:nvPr>
        </p:nvSpPr>
        <p:spPr/>
        <p:txBody>
          <a:bodyPr/>
          <a:lstStyle/>
          <a:p>
            <a:r>
              <a:rPr lang="en-US" smtClean="0">
                <a:latin typeface="Arial" charset="0"/>
                <a:cs typeface="Arial" charset="0"/>
              </a:rPr>
              <a:t>Managerial Activities: continued</a:t>
            </a:r>
          </a:p>
        </p:txBody>
      </p:sp>
      <p:sp>
        <p:nvSpPr>
          <p:cNvPr id="12292" name="Title 3"/>
          <p:cNvSpPr>
            <a:spLocks noGrp="1"/>
          </p:cNvSpPr>
          <p:nvPr>
            <p:ph type="title"/>
          </p:nvPr>
        </p:nvSpPr>
        <p:spPr/>
        <p:txBody>
          <a:bodyPr/>
          <a:lstStyle/>
          <a:p>
            <a:r>
              <a:rPr lang="en-US" smtClean="0">
                <a:latin typeface="Arial" charset="0"/>
                <a:cs typeface="Arial" charset="0"/>
              </a:rPr>
              <a:t>Managerial Accounting Basics</a:t>
            </a:r>
          </a:p>
        </p:txBody>
      </p:sp>
      <p:sp>
        <p:nvSpPr>
          <p:cNvPr id="11269" name="Slide Number Placeholder 5"/>
          <p:cNvSpPr>
            <a:spLocks noGrp="1"/>
          </p:cNvSpPr>
          <p:nvPr>
            <p:ph type="sldNum" sz="quarter" idx="15"/>
          </p:nvPr>
        </p:nvSpPr>
        <p:spPr/>
        <p:txBody>
          <a:bodyPr/>
          <a:lstStyle/>
          <a:p>
            <a:pPr>
              <a:defRPr/>
            </a:pPr>
            <a:fld id="{5E42E29C-3FF2-4325-B386-D7BC72CA6B6C}" type="slidenum">
              <a:rPr lang="en-US" smtClean="0">
                <a:latin typeface="Arial" pitchFamily="34" charset="0"/>
              </a:rPr>
              <a:pPr>
                <a:defRPr/>
              </a:pPr>
              <a:t>6</a:t>
            </a:fld>
            <a:endParaRPr lang="en-US" smtClean="0">
              <a:latin typeface="Arial" pitchFamily="34" charset="0"/>
            </a:endParaRPr>
          </a:p>
        </p:txBody>
      </p:sp>
      <p:sp>
        <p:nvSpPr>
          <p:cNvPr id="12294" name="Content Placeholder 2"/>
          <p:cNvSpPr>
            <a:spLocks noGrp="1"/>
          </p:cNvSpPr>
          <p:nvPr>
            <p:ph idx="1"/>
          </p:nvPr>
        </p:nvSpPr>
        <p:spPr/>
        <p:txBody>
          <a:bodyPr/>
          <a:lstStyle/>
          <a:p>
            <a:r>
              <a:rPr lang="en-US" sz="3400" smtClean="0">
                <a:latin typeface="Arial" charset="0"/>
                <a:cs typeface="Arial" charset="0"/>
              </a:rPr>
              <a:t>1</a:t>
            </a:r>
          </a:p>
        </p:txBody>
      </p:sp>
      <p:sp>
        <p:nvSpPr>
          <p:cNvPr id="11271" name="Rectangle 70"/>
          <p:cNvSpPr>
            <a:spLocks noGrp="1" noChangeArrowheads="1"/>
          </p:cNvSpPr>
          <p:nvPr>
            <p:ph type="ftr" sz="quarter" idx="16"/>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4"/>
          </p:nvPr>
        </p:nvSpPr>
        <p:spPr>
          <a:xfrm>
            <a:off x="609600" y="2133600"/>
            <a:ext cx="8610600" cy="4495800"/>
          </a:xfrm>
        </p:spPr>
        <p:txBody>
          <a:bodyPr>
            <a:normAutofit fontScale="85000" lnSpcReduction="20000"/>
          </a:bodyPr>
          <a:lstStyle/>
          <a:p>
            <a:pPr eaLnBrk="1" hangingPunct="1">
              <a:lnSpc>
                <a:spcPct val="120000"/>
              </a:lnSpc>
              <a:buClr>
                <a:srgbClr val="C00000"/>
              </a:buClr>
              <a:buFont typeface="Arial" pitchFamily="34" charset="0"/>
              <a:buChar char="•"/>
              <a:defRPr/>
            </a:pPr>
            <a:r>
              <a:rPr lang="en-US" dirty="0" smtClean="0">
                <a:cs typeface="+mn-cs"/>
              </a:rPr>
              <a:t>Applies to all types of businesses  – service, merchandising, and manufacturing</a:t>
            </a:r>
          </a:p>
          <a:p>
            <a:pPr eaLnBrk="1" hangingPunct="1">
              <a:lnSpc>
                <a:spcPct val="120000"/>
              </a:lnSpc>
              <a:buClr>
                <a:srgbClr val="C00000"/>
              </a:buClr>
              <a:buFont typeface="Arial" pitchFamily="34" charset="0"/>
              <a:buChar char="•"/>
              <a:defRPr/>
            </a:pPr>
            <a:r>
              <a:rPr lang="en-US" dirty="0" smtClean="0">
                <a:cs typeface="+mn-cs"/>
              </a:rPr>
              <a:t>Applies to all forms of businesses  – proprietorships, partnerships, and corporations</a:t>
            </a:r>
          </a:p>
          <a:p>
            <a:pPr eaLnBrk="1" hangingPunct="1">
              <a:lnSpc>
                <a:spcPct val="120000"/>
              </a:lnSpc>
              <a:buClr>
                <a:srgbClr val="C00000"/>
              </a:buClr>
              <a:buFont typeface="Arial" pitchFamily="34" charset="0"/>
              <a:buChar char="•"/>
              <a:defRPr/>
            </a:pPr>
            <a:r>
              <a:rPr lang="en-US" dirty="0" smtClean="0">
                <a:cs typeface="+mn-cs"/>
              </a:rPr>
              <a:t>Applies to not-for-profit and profit-oriented companies</a:t>
            </a:r>
          </a:p>
          <a:p>
            <a:pPr eaLnBrk="1" hangingPunct="1">
              <a:lnSpc>
                <a:spcPct val="120000"/>
              </a:lnSpc>
              <a:buClr>
                <a:srgbClr val="C00000"/>
              </a:buClr>
              <a:buFont typeface="Arial" pitchFamily="34" charset="0"/>
              <a:buChar char="•"/>
              <a:defRPr/>
            </a:pPr>
            <a:r>
              <a:rPr lang="en-US" dirty="0" smtClean="0">
                <a:cs typeface="+mn-cs"/>
              </a:rPr>
              <a:t>More responsible for strategic cost management</a:t>
            </a:r>
          </a:p>
          <a:p>
            <a:pPr eaLnBrk="1" hangingPunct="1">
              <a:lnSpc>
                <a:spcPct val="120000"/>
              </a:lnSpc>
              <a:buClr>
                <a:srgbClr val="C00000"/>
              </a:buClr>
              <a:buFont typeface="Arial" pitchFamily="34" charset="0"/>
              <a:buChar char="•"/>
              <a:defRPr/>
            </a:pPr>
            <a:r>
              <a:rPr lang="en-US" dirty="0" smtClean="0">
                <a:cs typeface="+mn-cs"/>
              </a:rPr>
              <a:t>Team includes members from production, marketing, engineering, etc.</a:t>
            </a:r>
          </a:p>
          <a:p>
            <a:pPr eaLnBrk="1" hangingPunct="1">
              <a:lnSpc>
                <a:spcPct val="120000"/>
              </a:lnSpc>
              <a:buClr>
                <a:srgbClr val="C00000"/>
              </a:buClr>
              <a:buFont typeface="Arial" pitchFamily="34" charset="0"/>
              <a:buChar char="•"/>
              <a:defRPr/>
            </a:pPr>
            <a:r>
              <a:rPr lang="en-US" dirty="0" smtClean="0">
                <a:cs typeface="+mn-cs"/>
              </a:rPr>
              <a:t>Aid in making critical decisions</a:t>
            </a:r>
          </a:p>
        </p:txBody>
      </p:sp>
      <p:sp>
        <p:nvSpPr>
          <p:cNvPr id="13315" name="Text Placeholder 2"/>
          <p:cNvSpPr>
            <a:spLocks noGrp="1"/>
          </p:cNvSpPr>
          <p:nvPr>
            <p:ph type="body" idx="13"/>
          </p:nvPr>
        </p:nvSpPr>
        <p:spPr/>
        <p:txBody>
          <a:bodyPr/>
          <a:lstStyle/>
          <a:p>
            <a:r>
              <a:rPr lang="en-US" smtClean="0">
                <a:latin typeface="Arial" charset="0"/>
                <a:cs typeface="Arial" charset="0"/>
              </a:rPr>
              <a:t>Distinguishing Features</a:t>
            </a:r>
          </a:p>
        </p:txBody>
      </p:sp>
      <p:sp>
        <p:nvSpPr>
          <p:cNvPr id="13316" name="Title 3"/>
          <p:cNvSpPr>
            <a:spLocks noGrp="1"/>
          </p:cNvSpPr>
          <p:nvPr>
            <p:ph type="title"/>
          </p:nvPr>
        </p:nvSpPr>
        <p:spPr/>
        <p:txBody>
          <a:bodyPr/>
          <a:lstStyle/>
          <a:p>
            <a:r>
              <a:rPr lang="en-US" smtClean="0">
                <a:latin typeface="Arial" charset="0"/>
                <a:cs typeface="Arial" charset="0"/>
              </a:rPr>
              <a:t>Managerial Accounting Basics</a:t>
            </a:r>
          </a:p>
        </p:txBody>
      </p:sp>
      <p:sp>
        <p:nvSpPr>
          <p:cNvPr id="12293" name="Slide Number Placeholder 5"/>
          <p:cNvSpPr>
            <a:spLocks noGrp="1"/>
          </p:cNvSpPr>
          <p:nvPr>
            <p:ph type="sldNum" sz="quarter" idx="15"/>
          </p:nvPr>
        </p:nvSpPr>
        <p:spPr/>
        <p:txBody>
          <a:bodyPr/>
          <a:lstStyle/>
          <a:p>
            <a:pPr>
              <a:defRPr/>
            </a:pPr>
            <a:fld id="{8E3932F1-BF87-44D4-AF70-A4D31CBBC787}" type="slidenum">
              <a:rPr lang="en-US" smtClean="0">
                <a:latin typeface="Arial" pitchFamily="34" charset="0"/>
              </a:rPr>
              <a:pPr>
                <a:defRPr/>
              </a:pPr>
              <a:t>7</a:t>
            </a:fld>
            <a:endParaRPr lang="en-US" smtClean="0">
              <a:latin typeface="Arial" pitchFamily="34" charset="0"/>
            </a:endParaRPr>
          </a:p>
        </p:txBody>
      </p:sp>
      <p:sp>
        <p:nvSpPr>
          <p:cNvPr id="13318" name="Content Placeholder 2"/>
          <p:cNvSpPr>
            <a:spLocks noGrp="1"/>
          </p:cNvSpPr>
          <p:nvPr>
            <p:ph idx="1"/>
          </p:nvPr>
        </p:nvSpPr>
        <p:spPr/>
        <p:txBody>
          <a:bodyPr/>
          <a:lstStyle/>
          <a:p>
            <a:r>
              <a:rPr lang="en-US" sz="3400" smtClean="0">
                <a:latin typeface="Arial" charset="0"/>
                <a:cs typeface="Arial" charset="0"/>
              </a:rPr>
              <a:t>1</a:t>
            </a:r>
          </a:p>
        </p:txBody>
      </p:sp>
      <p:sp>
        <p:nvSpPr>
          <p:cNvPr id="12295" name="Rectangle 70"/>
          <p:cNvSpPr>
            <a:spLocks noGrp="1" noChangeArrowheads="1"/>
          </p:cNvSpPr>
          <p:nvPr>
            <p:ph type="ftr" sz="quarter" idx="16"/>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latin typeface="Arial" charset="0"/>
                <a:cs typeface="Arial" charset="0"/>
              </a:rPr>
              <a:t>Comparing Managerial and Financial Accounting</a:t>
            </a:r>
          </a:p>
        </p:txBody>
      </p:sp>
      <p:sp>
        <p:nvSpPr>
          <p:cNvPr id="14339" name="Content Placeholder 2"/>
          <p:cNvSpPr>
            <a:spLocks noGrp="1"/>
          </p:cNvSpPr>
          <p:nvPr>
            <p:ph idx="1"/>
          </p:nvPr>
        </p:nvSpPr>
        <p:spPr>
          <a:xfrm>
            <a:off x="533400" y="1828800"/>
            <a:ext cx="8839200" cy="4705350"/>
          </a:xfrm>
        </p:spPr>
        <p:txBody>
          <a:bodyPr/>
          <a:lstStyle/>
          <a:p>
            <a:pPr>
              <a:buClr>
                <a:srgbClr val="C00000"/>
              </a:buClr>
              <a:buFont typeface="Wingdings" pitchFamily="2" charset="2"/>
              <a:buNone/>
            </a:pPr>
            <a:r>
              <a:rPr lang="en-US" smtClean="0">
                <a:solidFill>
                  <a:srgbClr val="C00000"/>
                </a:solidFill>
              </a:rPr>
              <a:t>Similarities:</a:t>
            </a:r>
          </a:p>
          <a:p>
            <a:pPr lvl="1" eaLnBrk="1" hangingPunct="1">
              <a:buClr>
                <a:srgbClr val="953735"/>
              </a:buClr>
            </a:pPr>
            <a:r>
              <a:rPr lang="en-US" sz="3200" smtClean="0">
                <a:solidFill>
                  <a:schemeClr val="tx1"/>
                </a:solidFill>
                <a:cs typeface="HYGothic-Extra" pitchFamily="18" charset="-127"/>
              </a:rPr>
              <a:t>Both deal with economic events of a business</a:t>
            </a:r>
          </a:p>
          <a:p>
            <a:pPr lvl="1" eaLnBrk="1" hangingPunct="1">
              <a:spcBef>
                <a:spcPct val="60000"/>
              </a:spcBef>
              <a:buClr>
                <a:srgbClr val="953735"/>
              </a:buClr>
            </a:pPr>
            <a:r>
              <a:rPr lang="en-US" sz="3200" smtClean="0">
                <a:solidFill>
                  <a:schemeClr val="tx1"/>
                </a:solidFill>
                <a:cs typeface="HYGothic-Extra" pitchFamily="18" charset="-127"/>
              </a:rPr>
              <a:t>Both require that economic events be quantified and communicated to interested parties</a:t>
            </a:r>
          </a:p>
        </p:txBody>
      </p:sp>
      <p:sp>
        <p:nvSpPr>
          <p:cNvPr id="13316" name="Slide Number Placeholder 4"/>
          <p:cNvSpPr>
            <a:spLocks noGrp="1"/>
          </p:cNvSpPr>
          <p:nvPr>
            <p:ph type="sldNum" sz="quarter" idx="14"/>
          </p:nvPr>
        </p:nvSpPr>
        <p:spPr/>
        <p:txBody>
          <a:bodyPr/>
          <a:lstStyle/>
          <a:p>
            <a:pPr>
              <a:defRPr/>
            </a:pPr>
            <a:fld id="{ABB35AA4-1045-49F3-866D-F37ABAE4A697}" type="slidenum">
              <a:rPr lang="en-US" smtClean="0">
                <a:latin typeface="Arial" pitchFamily="34" charset="0"/>
              </a:rPr>
              <a:pPr>
                <a:defRPr/>
              </a:pPr>
              <a:t>8</a:t>
            </a:fld>
            <a:endParaRPr lang="en-US" smtClean="0">
              <a:latin typeface="Arial" pitchFamily="34" charset="0"/>
            </a:endParaRPr>
          </a:p>
        </p:txBody>
      </p:sp>
      <p:sp>
        <p:nvSpPr>
          <p:cNvPr id="14341" name="Content Placeholder 5"/>
          <p:cNvSpPr>
            <a:spLocks noGrp="1"/>
          </p:cNvSpPr>
          <p:nvPr>
            <p:ph idx="13"/>
          </p:nvPr>
        </p:nvSpPr>
        <p:spPr>
          <a:xfrm>
            <a:off x="8610600" y="6629400"/>
            <a:ext cx="2895600" cy="533400"/>
          </a:xfrm>
        </p:spPr>
        <p:txBody>
          <a:bodyPr/>
          <a:lstStyle/>
          <a:p>
            <a:r>
              <a:rPr lang="en-US" smtClean="0">
                <a:latin typeface="Arial" charset="0"/>
                <a:cs typeface="Arial" charset="0"/>
              </a:rPr>
              <a:t>1</a:t>
            </a:r>
          </a:p>
        </p:txBody>
      </p:sp>
      <p:sp>
        <p:nvSpPr>
          <p:cNvPr id="13318"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latin typeface="Arial" charset="0"/>
                <a:cs typeface="Arial" charset="0"/>
              </a:rPr>
              <a:t>Comparing Managerial and Financial Accounting</a:t>
            </a:r>
          </a:p>
        </p:txBody>
      </p:sp>
      <p:sp>
        <p:nvSpPr>
          <p:cNvPr id="15363" name="Content Placeholder 2"/>
          <p:cNvSpPr>
            <a:spLocks noGrp="1"/>
          </p:cNvSpPr>
          <p:nvPr>
            <p:ph idx="1"/>
          </p:nvPr>
        </p:nvSpPr>
        <p:spPr>
          <a:xfrm>
            <a:off x="304800" y="1905000"/>
            <a:ext cx="9067800" cy="4629150"/>
          </a:xfrm>
        </p:spPr>
        <p:txBody>
          <a:bodyPr/>
          <a:lstStyle/>
          <a:p>
            <a:r>
              <a:rPr lang="en-US" smtClean="0"/>
              <a:t>Differences:</a:t>
            </a:r>
          </a:p>
        </p:txBody>
      </p:sp>
      <p:sp>
        <p:nvSpPr>
          <p:cNvPr id="15364" name="Content Placeholder 5"/>
          <p:cNvSpPr>
            <a:spLocks noGrp="1"/>
          </p:cNvSpPr>
          <p:nvPr>
            <p:ph idx="13"/>
          </p:nvPr>
        </p:nvSpPr>
        <p:spPr/>
        <p:txBody>
          <a:bodyPr/>
          <a:lstStyle/>
          <a:p>
            <a:r>
              <a:rPr lang="en-US" smtClean="0">
                <a:latin typeface="Arial" charset="0"/>
                <a:cs typeface="Arial" charset="0"/>
              </a:rPr>
              <a:t>1</a:t>
            </a:r>
          </a:p>
        </p:txBody>
      </p:sp>
      <p:sp>
        <p:nvSpPr>
          <p:cNvPr id="14341" name="Slide Number Placeholder 4"/>
          <p:cNvSpPr>
            <a:spLocks noGrp="1"/>
          </p:cNvSpPr>
          <p:nvPr>
            <p:ph type="sldNum" sz="quarter" idx="14"/>
          </p:nvPr>
        </p:nvSpPr>
        <p:spPr/>
        <p:txBody>
          <a:bodyPr/>
          <a:lstStyle/>
          <a:p>
            <a:pPr>
              <a:defRPr/>
            </a:pPr>
            <a:fld id="{CFA1D69C-7A20-4145-B306-3701BB356DE6}" type="slidenum">
              <a:rPr lang="en-US" smtClean="0"/>
              <a:pPr>
                <a:defRPr/>
              </a:pPr>
              <a:t>9</a:t>
            </a:fld>
            <a:endParaRPr lang="en-US" smtClean="0"/>
          </a:p>
        </p:txBody>
      </p:sp>
      <p:sp>
        <p:nvSpPr>
          <p:cNvPr id="2" name="Footer Placeholder 3"/>
          <p:cNvSpPr>
            <a:spLocks noGrp="1"/>
          </p:cNvSpPr>
          <p:nvPr>
            <p:ph type="ftr" sz="quarter" idx="15"/>
          </p:nvPr>
        </p:nvSpPr>
        <p:spPr/>
        <p:txBody>
          <a:bodyPr/>
          <a:lstStyle/>
          <a:p>
            <a:pPr>
              <a:defRPr/>
            </a:pPr>
            <a:r>
              <a:rPr lang="en-US" smtClean="0"/>
              <a:t>Copyright John Wiley &amp; Sons Canada</a:t>
            </a:r>
            <a:endParaRPr lang="en-US"/>
          </a:p>
        </p:txBody>
      </p:sp>
      <p:graphicFrame>
        <p:nvGraphicFramePr>
          <p:cNvPr id="10" name="Group 30"/>
          <p:cNvGraphicFramePr>
            <a:graphicFrameLocks noGrp="1"/>
          </p:cNvGraphicFramePr>
          <p:nvPr/>
        </p:nvGraphicFramePr>
        <p:xfrm>
          <a:off x="0" y="2058988"/>
          <a:ext cx="9601200" cy="5256212"/>
        </p:xfrm>
        <a:graphic>
          <a:graphicData uri="http://schemas.openxmlformats.org/drawingml/2006/table">
            <a:tbl>
              <a:tblPr>
                <a:effectLst/>
              </a:tblPr>
              <a:tblGrid>
                <a:gridCol w="3276600"/>
                <a:gridCol w="2971800"/>
                <a:gridCol w="3352800"/>
              </a:tblGrid>
              <a:tr h="450667">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800" b="1" i="0" u="none" strike="noStrike" cap="none" normalizeH="0" baseline="0" dirty="0" smtClean="0">
                          <a:ln>
                            <a:noFill/>
                          </a:ln>
                          <a:solidFill>
                            <a:srgbClr val="FFFFFF"/>
                          </a:solidFill>
                          <a:effectLst/>
                          <a:latin typeface="Arial" charset="0"/>
                        </a:rPr>
                        <a:t>Financial Accounting</a:t>
                      </a:r>
                    </a:p>
                  </a:txBody>
                  <a:tcP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498780"/>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800" b="1" i="0" u="none" strike="noStrike" cap="none" normalizeH="0" baseline="0" dirty="0" smtClean="0">
                        <a:ln>
                          <a:noFill/>
                        </a:ln>
                        <a:solidFill>
                          <a:srgbClr val="FFFFFF"/>
                        </a:solidFill>
                        <a:effectLst>
                          <a:outerShdw blurRad="38100" dist="38100" dir="2700000" algn="tl">
                            <a:srgbClr val="000000"/>
                          </a:outerShdw>
                        </a:effectLst>
                        <a:latin typeface="Arial"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498780"/>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800" b="1" i="0" u="none" strike="noStrike" cap="none" normalizeH="0" baseline="0" dirty="0" smtClean="0">
                          <a:ln>
                            <a:noFill/>
                          </a:ln>
                          <a:solidFill>
                            <a:srgbClr val="FFFFFF"/>
                          </a:solidFill>
                          <a:effectLst/>
                          <a:latin typeface="Arial" charset="0"/>
                        </a:rPr>
                        <a:t>Managerial Accounting</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498780"/>
                    </a:solidFill>
                  </a:tcPr>
                </a:tc>
              </a:tr>
              <a:tr h="4806201">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Arial" charset="0"/>
                        </a:rPr>
                        <a:t>• </a:t>
                      </a:r>
                      <a:r>
                        <a:rPr kumimoji="0" lang="en-CA" sz="1600" b="1" i="0" u="none" strike="noStrike" cap="none" normalizeH="0" baseline="0" dirty="0" smtClean="0">
                          <a:ln>
                            <a:noFill/>
                          </a:ln>
                          <a:solidFill>
                            <a:schemeClr val="tx1"/>
                          </a:solidFill>
                          <a:effectLst/>
                          <a:latin typeface="Cambria" pitchFamily="18" charset="0"/>
                        </a:rPr>
                        <a:t>External users: shareholders,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creditors, and regulators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Financial statements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Quarterly and annually</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ndParaRP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General-purpose</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ndParaRP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Pertains to business as whole</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Highly aggregated (condensed)</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Limited to double-entry</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accounting and cost data</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In accordance with generally</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accepted accounting principles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ndParaRP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Audit by independent Accountant</a:t>
                      </a:r>
                    </a:p>
                  </a:txBody>
                  <a:tcP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7D5"/>
                    </a:solidFill>
                  </a:tcPr>
                </a:tc>
                <a:tc>
                  <a:txBody>
                    <a:bodyPr/>
                    <a:lstStyle/>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Primary Users</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of Reports</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Types of Reports </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Frequency</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of Reports</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Purpose of Reports</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Content of Reports</a:t>
                      </a: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rgbClr val="953735"/>
                        </a:solidFill>
                        <a:effectLst/>
                        <a:latin typeface="Cambria" pitchFamily="18" charset="0"/>
                      </a:endParaRPr>
                    </a:p>
                    <a:p>
                      <a:pPr marL="0" marR="0" lvl="0" indent="0" algn="ctr"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rgbClr val="953735"/>
                          </a:solidFill>
                          <a:effectLst/>
                          <a:latin typeface="Cambria" pitchFamily="18" charset="0"/>
                        </a:rPr>
                        <a:t>Verification Process</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7D5"/>
                    </a:solidFill>
                  </a:tcPr>
                </a:tc>
                <a:tc>
                  <a:txBody>
                    <a:bodyPr/>
                    <a:lstStyle/>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Internal users: officers and</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managers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Internal reports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As frequently as needed</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endParaRPr kumimoji="0" lang="en-CA" sz="1600" b="1" i="0" u="none" strike="noStrike" cap="none" normalizeH="0" baseline="0" dirty="0" smtClean="0">
                        <a:ln>
                          <a:noFill/>
                        </a:ln>
                        <a:solidFill>
                          <a:schemeClr val="tx1"/>
                        </a:solidFill>
                        <a:effectLst/>
                        <a:latin typeface="Cambria" pitchFamily="18" charset="0"/>
                      </a:endParaRP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Special-purpose for specific</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decisions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Pertain to subunits of the business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Very detailed</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Extends beyond double-entry</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accounting to any relevant data</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Standard is relevance to</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decisions</a:t>
                      </a:r>
                    </a:p>
                    <a:p>
                      <a:pPr marL="0" marR="0" lvl="0" indent="0" algn="l" defTabSz="966788" rtl="0" eaLnBrk="1" fontAlgn="base" latinLnBrk="0" hangingPunct="1">
                        <a:lnSpc>
                          <a:spcPct val="100000"/>
                        </a:lnSpc>
                        <a:spcBef>
                          <a:spcPct val="20000"/>
                        </a:spcBef>
                        <a:spcAft>
                          <a:spcPct val="0"/>
                        </a:spcAft>
                        <a:buClr>
                          <a:schemeClr val="bg2"/>
                        </a:buClr>
                        <a:buSzTx/>
                        <a:buFontTx/>
                        <a:buNone/>
                        <a:tabLst/>
                      </a:pPr>
                      <a:r>
                        <a:rPr kumimoji="0" lang="en-CA" sz="1600" b="1" i="0" u="none" strike="noStrike" cap="none" normalizeH="0" baseline="0" dirty="0" smtClean="0">
                          <a:ln>
                            <a:noFill/>
                          </a:ln>
                          <a:solidFill>
                            <a:schemeClr val="tx1"/>
                          </a:solidFill>
                          <a:effectLst/>
                          <a:latin typeface="Cambria" pitchFamily="18" charset="0"/>
                        </a:rPr>
                        <a:t>• No independent audits</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7D5"/>
                    </a:solidFill>
                  </a:tcPr>
                </a:tc>
              </a:tr>
            </a:tbl>
          </a:graphicData>
        </a:graphic>
      </p:graphicFrame>
    </p:spTree>
  </p:cSld>
  <p:clrMapOvr>
    <a:masterClrMapping/>
  </p:clrMapOvr>
  <p:transition>
    <p:wipe dir="d"/>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smtClean="0">
                <a:latin typeface="Arial" charset="0"/>
                <a:cs typeface="Arial" charset="0"/>
              </a:rPr>
              <a:t>Let’s Review</a:t>
            </a:r>
            <a:endParaRPr lang="en-CA" smtClean="0">
              <a:latin typeface="Arial" charset="0"/>
              <a:cs typeface="Arial" charset="0"/>
            </a:endParaRPr>
          </a:p>
        </p:txBody>
      </p:sp>
      <p:sp>
        <p:nvSpPr>
          <p:cNvPr id="16387" name="Rectangle 3"/>
          <p:cNvSpPr>
            <a:spLocks noGrp="1" noChangeArrowheads="1"/>
          </p:cNvSpPr>
          <p:nvPr>
            <p:ph idx="1"/>
          </p:nvPr>
        </p:nvSpPr>
        <p:spPr>
          <a:xfrm>
            <a:off x="304800" y="1905000"/>
            <a:ext cx="9067800" cy="4629150"/>
          </a:xfrm>
        </p:spPr>
        <p:txBody>
          <a:bodyPr/>
          <a:lstStyle/>
          <a:p>
            <a:pPr marL="647700" indent="-647700">
              <a:buFont typeface="Arial" charset="0"/>
              <a:buNone/>
            </a:pPr>
            <a:r>
              <a:rPr lang="en-CA" sz="2800" smtClean="0"/>
              <a:t>	</a:t>
            </a:r>
            <a:r>
              <a:rPr lang="en-US" sz="2800" smtClean="0"/>
              <a:t> </a:t>
            </a:r>
          </a:p>
          <a:p>
            <a:pPr marL="647700" indent="-647700">
              <a:buFont typeface="Arial" charset="0"/>
              <a:buNone/>
            </a:pPr>
            <a:r>
              <a:rPr lang="en-US" sz="2800" smtClean="0"/>
              <a:t>	All of the following are distinguishing features of managerial accounting except: </a:t>
            </a:r>
          </a:p>
          <a:p>
            <a:pPr marL="647700" indent="-647700">
              <a:buFont typeface="Arial" charset="0"/>
              <a:buNone/>
            </a:pPr>
            <a:endParaRPr lang="en-CA" sz="2800" smtClean="0"/>
          </a:p>
          <a:p>
            <a:pPr marL="647700" indent="-647700">
              <a:buClr>
                <a:srgbClr val="FF0000"/>
              </a:buClr>
              <a:buFont typeface="Arial" charset="0"/>
              <a:buAutoNum type="alphaLcPeriod"/>
            </a:pPr>
            <a:r>
              <a:rPr lang="en-US" sz="2800" smtClean="0"/>
              <a:t>internal users. </a:t>
            </a:r>
          </a:p>
          <a:p>
            <a:pPr marL="647700" indent="-647700">
              <a:buClr>
                <a:srgbClr val="FF0000"/>
              </a:buClr>
              <a:buFont typeface="Arial" charset="0"/>
              <a:buAutoNum type="alphaLcPeriod"/>
            </a:pPr>
            <a:r>
              <a:rPr lang="en-US" sz="2800" smtClean="0"/>
              <a:t>independent audits. </a:t>
            </a:r>
          </a:p>
          <a:p>
            <a:pPr marL="647700" indent="-647700">
              <a:buClr>
                <a:srgbClr val="FF0000"/>
              </a:buClr>
              <a:buFont typeface="Arial" charset="0"/>
              <a:buAutoNum type="alphaLcPeriod"/>
            </a:pPr>
            <a:r>
              <a:rPr lang="en-US" sz="2800" smtClean="0"/>
              <a:t>reports pertaining to subunits of the entity. </a:t>
            </a:r>
          </a:p>
          <a:p>
            <a:pPr marL="647700" indent="-647700">
              <a:buClr>
                <a:srgbClr val="FF0000"/>
              </a:buClr>
              <a:buFont typeface="Arial" charset="0"/>
              <a:buAutoNum type="alphaLcPeriod"/>
            </a:pPr>
            <a:r>
              <a:rPr lang="en-US" sz="2800" smtClean="0"/>
              <a:t>to provide special-purpose information.</a:t>
            </a:r>
          </a:p>
          <a:p>
            <a:pPr marL="647700" indent="-647700">
              <a:buClr>
                <a:srgbClr val="FF0000"/>
              </a:buClr>
              <a:buFont typeface="Arial" charset="0"/>
              <a:buAutoNum type="alphaLcPeriod"/>
            </a:pPr>
            <a:endParaRPr lang="en-CA" sz="2800" smtClean="0"/>
          </a:p>
        </p:txBody>
      </p:sp>
      <p:sp>
        <p:nvSpPr>
          <p:cNvPr id="16388" name="Content Placeholder 6"/>
          <p:cNvSpPr>
            <a:spLocks noGrp="1"/>
          </p:cNvSpPr>
          <p:nvPr>
            <p:ph idx="13"/>
          </p:nvPr>
        </p:nvSpPr>
        <p:spPr>
          <a:xfrm>
            <a:off x="8610600" y="6629400"/>
            <a:ext cx="990600" cy="457200"/>
          </a:xfrm>
        </p:spPr>
        <p:txBody>
          <a:bodyPr/>
          <a:lstStyle/>
          <a:p>
            <a:endParaRPr lang="en-CA" smtClean="0">
              <a:latin typeface="Arial" charset="0"/>
              <a:cs typeface="Arial" charset="0"/>
            </a:endParaRPr>
          </a:p>
          <a:p>
            <a:endParaRPr lang="en-CA" smtClean="0">
              <a:latin typeface="Arial" charset="0"/>
              <a:cs typeface="Arial" charset="0"/>
            </a:endParaRPr>
          </a:p>
          <a:p>
            <a:endParaRPr lang="en-CA" smtClean="0">
              <a:latin typeface="Arial" charset="0"/>
              <a:cs typeface="Arial" charset="0"/>
            </a:endParaRPr>
          </a:p>
        </p:txBody>
      </p:sp>
      <p:sp>
        <p:nvSpPr>
          <p:cNvPr id="16389" name="Rectangle 10"/>
          <p:cNvSpPr>
            <a:spLocks noChangeArrowheads="1"/>
          </p:cNvSpPr>
          <p:nvPr/>
        </p:nvSpPr>
        <p:spPr bwMode="auto">
          <a:xfrm>
            <a:off x="8915400" y="6629400"/>
            <a:ext cx="685800" cy="5492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rPr>
              <a:t>1</a:t>
            </a: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a:defRPr/>
            </a:pPr>
            <a:r>
              <a:rPr lang="en-US" sz="1300">
                <a:solidFill>
                  <a:schemeClr val="accent4">
                    <a:lumMod val="50000"/>
                    <a:lumOff val="50000"/>
                  </a:schemeClr>
                </a:solidFill>
                <a:cs typeface="Arial" pitchFamily="34" charset="0"/>
              </a:rPr>
              <a:t>Copyright John Wiley &amp; Sons Canada, Ltd.</a:t>
            </a:r>
          </a:p>
        </p:txBody>
      </p:sp>
      <p:sp>
        <p:nvSpPr>
          <p:cNvPr id="16391" name="Rectangle 12"/>
          <p:cNvSpPr>
            <a:spLocks noChangeArrowheads="1"/>
          </p:cNvSpPr>
          <p:nvPr/>
        </p:nvSpPr>
        <p:spPr bwMode="auto">
          <a:xfrm>
            <a:off x="457200" y="6781800"/>
            <a:ext cx="438150" cy="366713"/>
          </a:xfrm>
          <a:prstGeom prst="rect">
            <a:avLst/>
          </a:prstGeom>
          <a:noFill/>
          <a:ln w="12700">
            <a:noFill/>
            <a:miter lim="800000"/>
            <a:headEnd/>
            <a:tailEnd/>
          </a:ln>
        </p:spPr>
        <p:txBody>
          <a:bodyPr wrap="none">
            <a:spAutoFit/>
          </a:bodyPr>
          <a:lstStyle/>
          <a:p>
            <a:fld id="{15A336ED-2430-4FE7-AD62-F310FF8F2ECE}" type="slidenum">
              <a:rPr lang="en-US" b="1"/>
              <a:pPr/>
              <a:t>10</a:t>
            </a:fld>
            <a:endParaRPr lang="en-CA" b="1"/>
          </a:p>
        </p:txBody>
      </p:sp>
    </p:spTree>
  </p:cSld>
  <p:clrMapOvr>
    <a:overrideClrMapping bg1="lt1" tx1="dk1" bg2="lt2" tx2="dk2" accent1="accent1" accent2="accent2" accent3="accent3" accent4="accent4" accent5="accent5" accent6="accent6" hlink="hlink" folHlink="folHlink"/>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smtClean="0">
                <a:latin typeface="Arial" charset="0"/>
                <a:cs typeface="Arial" charset="0"/>
              </a:rPr>
              <a:t>Let’s Review: </a:t>
            </a:r>
            <a:r>
              <a:rPr lang="en-US" smtClean="0">
                <a:solidFill>
                  <a:srgbClr val="FF0000"/>
                </a:solidFill>
                <a:latin typeface="Arial" charset="0"/>
                <a:cs typeface="Arial" charset="0"/>
              </a:rPr>
              <a:t>Solution</a:t>
            </a:r>
            <a:endParaRPr lang="en-CA" smtClean="0">
              <a:solidFill>
                <a:srgbClr val="FF0000"/>
              </a:solidFill>
              <a:latin typeface="Arial" charset="0"/>
              <a:cs typeface="Arial" charset="0"/>
            </a:endParaRPr>
          </a:p>
        </p:txBody>
      </p:sp>
      <p:sp>
        <p:nvSpPr>
          <p:cNvPr id="17411" name="Rectangle 4"/>
          <p:cNvSpPr>
            <a:spLocks noGrp="1" noChangeArrowheads="1"/>
          </p:cNvSpPr>
          <p:nvPr>
            <p:ph idx="1"/>
          </p:nvPr>
        </p:nvSpPr>
        <p:spPr>
          <a:xfrm>
            <a:off x="304800" y="1905000"/>
            <a:ext cx="9067800" cy="4629150"/>
          </a:xfrm>
        </p:spPr>
        <p:txBody>
          <a:bodyPr/>
          <a:lstStyle/>
          <a:p>
            <a:pPr marL="647700" indent="-647700">
              <a:buFont typeface="Arial" charset="0"/>
              <a:buNone/>
            </a:pPr>
            <a:r>
              <a:rPr lang="en-CA" sz="2800" smtClean="0"/>
              <a:t>	</a:t>
            </a:r>
            <a:r>
              <a:rPr lang="en-US" sz="2800" smtClean="0"/>
              <a:t>All of the following are distinguishing features of managerial accounting except: </a:t>
            </a:r>
          </a:p>
          <a:p>
            <a:pPr marL="647700" indent="-647700">
              <a:buFont typeface="Arial" charset="0"/>
              <a:buNone/>
            </a:pPr>
            <a:endParaRPr lang="en-CA" sz="2800" smtClean="0"/>
          </a:p>
          <a:p>
            <a:pPr marL="647700" indent="-647700">
              <a:buClr>
                <a:srgbClr val="FF0000"/>
              </a:buClr>
              <a:buFont typeface="Arial" charset="0"/>
              <a:buAutoNum type="alphaLcPeriod"/>
            </a:pPr>
            <a:r>
              <a:rPr lang="en-US" sz="2800" smtClean="0"/>
              <a:t>internal users. </a:t>
            </a:r>
          </a:p>
          <a:p>
            <a:pPr marL="647700" indent="-647700">
              <a:buClr>
                <a:srgbClr val="FF0000"/>
              </a:buClr>
              <a:buFont typeface="Arial" charset="0"/>
              <a:buAutoNum type="alphaLcPeriod"/>
            </a:pPr>
            <a:r>
              <a:rPr lang="en-US" sz="2800" smtClean="0">
                <a:solidFill>
                  <a:srgbClr val="FF0000"/>
                </a:solidFill>
              </a:rPr>
              <a:t>independent audits. </a:t>
            </a:r>
          </a:p>
          <a:p>
            <a:pPr marL="647700" indent="-647700">
              <a:buClr>
                <a:srgbClr val="FF0000"/>
              </a:buClr>
              <a:buFont typeface="Arial" charset="0"/>
              <a:buAutoNum type="alphaLcPeriod"/>
            </a:pPr>
            <a:r>
              <a:rPr lang="en-US" sz="2800" smtClean="0"/>
              <a:t>reports pertaining to subunits of the entity. </a:t>
            </a:r>
          </a:p>
          <a:p>
            <a:pPr marL="647700" indent="-647700">
              <a:buClr>
                <a:srgbClr val="FF0000"/>
              </a:buClr>
              <a:buFont typeface="Arial" charset="0"/>
              <a:buAutoNum type="alphaLcPeriod"/>
            </a:pPr>
            <a:r>
              <a:rPr lang="en-US" sz="2800" smtClean="0"/>
              <a:t>to provide special-purpose information.</a:t>
            </a:r>
            <a:endParaRPr lang="en-CA" sz="2800" smtClean="0"/>
          </a:p>
          <a:p>
            <a:pPr marL="647700" indent="-647700">
              <a:buFont typeface="Arial" charset="0"/>
              <a:buAutoNum type="alphaLcPeriod"/>
            </a:pPr>
            <a:endParaRPr lang="en-CA" sz="2800" smtClean="0"/>
          </a:p>
          <a:p>
            <a:pPr marL="647700" indent="-647700">
              <a:buFont typeface="Arial" charset="0"/>
              <a:buNone/>
            </a:pPr>
            <a:endParaRPr lang="en-CA" smtClean="0"/>
          </a:p>
        </p:txBody>
      </p:sp>
      <p:sp>
        <p:nvSpPr>
          <p:cNvPr id="17412" name="Content Placeholder 6"/>
          <p:cNvSpPr>
            <a:spLocks noGrp="1"/>
          </p:cNvSpPr>
          <p:nvPr>
            <p:ph idx="13"/>
          </p:nvPr>
        </p:nvSpPr>
        <p:spPr/>
        <p:txBody>
          <a:bodyPr/>
          <a:lstStyle/>
          <a:p>
            <a:r>
              <a:rPr lang="en-CA" smtClean="0">
                <a:latin typeface="Arial" charset="0"/>
                <a:cs typeface="Arial" charset="0"/>
              </a:rPr>
              <a:t>   </a:t>
            </a:r>
          </a:p>
        </p:txBody>
      </p:sp>
      <p:sp>
        <p:nvSpPr>
          <p:cNvPr id="17413" name="Rectangle 5"/>
          <p:cNvSpPr>
            <a:spLocks noChangeArrowheads="1"/>
          </p:cNvSpPr>
          <p:nvPr/>
        </p:nvSpPr>
        <p:spPr bwMode="auto">
          <a:xfrm>
            <a:off x="8915400" y="6629400"/>
            <a:ext cx="685800" cy="1108075"/>
          </a:xfrm>
          <a:prstGeom prst="rect">
            <a:avLst/>
          </a:prstGeom>
          <a:noFill/>
          <a:ln w="12700">
            <a:noFill/>
            <a:miter lim="800000"/>
            <a:headEnd/>
            <a:tailEnd/>
          </a:ln>
        </p:spPr>
        <p:txBody>
          <a:bodyPr>
            <a:spAutoFit/>
          </a:bodyPr>
          <a:lstStyle/>
          <a:p>
            <a:pPr>
              <a:spcBef>
                <a:spcPct val="20000"/>
              </a:spcBef>
              <a:buClr>
                <a:schemeClr val="hlink"/>
              </a:buClr>
              <a:buSzPct val="80000"/>
              <a:buFont typeface="Wingdings" pitchFamily="2" charset="2"/>
              <a:buNone/>
            </a:pPr>
            <a:r>
              <a:rPr lang="en-US" sz="3000">
                <a:solidFill>
                  <a:schemeClr val="bg1"/>
                </a:solidFill>
              </a:rPr>
              <a:t>1</a:t>
            </a:r>
          </a:p>
          <a:p>
            <a:pPr>
              <a:spcBef>
                <a:spcPct val="20000"/>
              </a:spcBef>
              <a:buClr>
                <a:schemeClr val="hlink"/>
              </a:buClr>
              <a:buSzPct val="80000"/>
              <a:buFont typeface="Wingdings" pitchFamily="2" charset="2"/>
              <a:buNone/>
            </a:pPr>
            <a:endParaRPr lang="en-US" sz="3000">
              <a:solidFill>
                <a:schemeClr val="bg1"/>
              </a:solidFill>
            </a:endParaRPr>
          </a:p>
        </p:txBody>
      </p:sp>
      <p:sp>
        <p:nvSpPr>
          <p:cNvPr id="5" name="Footer Placeholder 4"/>
          <p:cNvSpPr txBox="1">
            <a:spLocks noGrp="1"/>
          </p:cNvSpPr>
          <p:nvPr/>
        </p:nvSpPr>
        <p:spPr bwMode="auto">
          <a:xfrm>
            <a:off x="3124200" y="6781800"/>
            <a:ext cx="3352800" cy="533400"/>
          </a:xfrm>
          <a:prstGeom prst="rect">
            <a:avLst/>
          </a:prstGeom>
          <a:noFill/>
          <a:ln>
            <a:miter lim="800000"/>
            <a:headEnd/>
            <a:tailEnd/>
          </a:ln>
        </p:spPr>
        <p:txBody>
          <a:bodyPr lIns="96661" tIns="48331" rIns="96661" bIns="48331" anchor="ctr"/>
          <a:lstStyle/>
          <a:p>
            <a:pPr algn="ctr">
              <a:defRPr/>
            </a:pPr>
            <a:r>
              <a:rPr lang="en-US" sz="1300">
                <a:solidFill>
                  <a:schemeClr val="accent4">
                    <a:lumMod val="50000"/>
                    <a:lumOff val="50000"/>
                  </a:schemeClr>
                </a:solidFill>
                <a:cs typeface="Arial" pitchFamily="34" charset="0"/>
              </a:rPr>
              <a:t>Copyright John Wiley &amp; Sons Canada, Ltd.</a:t>
            </a:r>
          </a:p>
        </p:txBody>
      </p:sp>
      <p:sp>
        <p:nvSpPr>
          <p:cNvPr id="17415" name="Rectangle 7"/>
          <p:cNvSpPr>
            <a:spLocks noChangeArrowheads="1"/>
          </p:cNvSpPr>
          <p:nvPr/>
        </p:nvSpPr>
        <p:spPr bwMode="auto">
          <a:xfrm>
            <a:off x="304800" y="6705600"/>
            <a:ext cx="438150" cy="366713"/>
          </a:xfrm>
          <a:prstGeom prst="rect">
            <a:avLst/>
          </a:prstGeom>
          <a:noFill/>
          <a:ln w="12700">
            <a:noFill/>
            <a:miter lim="800000"/>
            <a:headEnd/>
            <a:tailEnd/>
          </a:ln>
        </p:spPr>
        <p:txBody>
          <a:bodyPr wrap="none">
            <a:spAutoFit/>
          </a:bodyPr>
          <a:lstStyle/>
          <a:p>
            <a:fld id="{16981BD0-8783-4077-9BFB-3A67871CFE82}" type="slidenum">
              <a:rPr lang="en-US" b="1"/>
              <a:pPr/>
              <a:t>11</a:t>
            </a:fld>
            <a:endParaRPr lang="en-CA" b="1"/>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905000" y="0"/>
            <a:ext cx="7467600" cy="1219200"/>
          </a:xfrm>
        </p:spPr>
        <p:txBody>
          <a:bodyPr/>
          <a:lstStyle/>
          <a:p>
            <a:r>
              <a:rPr lang="en-US" smtClean="0">
                <a:latin typeface="Arial" charset="0"/>
                <a:cs typeface="Arial" charset="0"/>
              </a:rPr>
              <a:t>Management Functions</a:t>
            </a:r>
          </a:p>
        </p:txBody>
      </p:sp>
      <p:sp>
        <p:nvSpPr>
          <p:cNvPr id="18435" name="Content Placeholder 2"/>
          <p:cNvSpPr>
            <a:spLocks noGrp="1"/>
          </p:cNvSpPr>
          <p:nvPr>
            <p:ph idx="1"/>
          </p:nvPr>
        </p:nvSpPr>
        <p:spPr>
          <a:xfrm>
            <a:off x="609600" y="1752600"/>
            <a:ext cx="8763000" cy="4781550"/>
          </a:xfrm>
        </p:spPr>
        <p:txBody>
          <a:bodyPr/>
          <a:lstStyle/>
          <a:p>
            <a:pPr>
              <a:buFont typeface="Wingdings" pitchFamily="2" charset="2"/>
              <a:buNone/>
            </a:pPr>
            <a:r>
              <a:rPr lang="en-US" sz="2200" smtClean="0"/>
              <a:t>Management's activities and responsibilities can be classified into the following three broad functions:</a:t>
            </a:r>
          </a:p>
        </p:txBody>
      </p:sp>
      <p:sp>
        <p:nvSpPr>
          <p:cNvPr id="15364" name="Slide Number Placeholder 4"/>
          <p:cNvSpPr>
            <a:spLocks noGrp="1"/>
          </p:cNvSpPr>
          <p:nvPr>
            <p:ph type="sldNum" sz="quarter" idx="14"/>
          </p:nvPr>
        </p:nvSpPr>
        <p:spPr/>
        <p:txBody>
          <a:bodyPr/>
          <a:lstStyle/>
          <a:p>
            <a:pPr>
              <a:defRPr/>
            </a:pPr>
            <a:fld id="{B3DB2F9B-F532-45A0-B6EB-B69BC0E65B63}" type="slidenum">
              <a:rPr lang="en-US" smtClean="0">
                <a:latin typeface="Arial" pitchFamily="34" charset="0"/>
              </a:rPr>
              <a:pPr>
                <a:defRPr/>
              </a:pPr>
              <a:t>12</a:t>
            </a:fld>
            <a:endParaRPr lang="en-US" smtClean="0">
              <a:latin typeface="Arial" pitchFamily="34" charset="0"/>
            </a:endParaRPr>
          </a:p>
        </p:txBody>
      </p:sp>
      <p:sp>
        <p:nvSpPr>
          <p:cNvPr id="18437" name="Content Placeholder 5"/>
          <p:cNvSpPr>
            <a:spLocks noGrp="1"/>
          </p:cNvSpPr>
          <p:nvPr>
            <p:ph idx="13"/>
          </p:nvPr>
        </p:nvSpPr>
        <p:spPr/>
        <p:txBody>
          <a:bodyPr/>
          <a:lstStyle/>
          <a:p>
            <a:r>
              <a:rPr lang="en-US" smtClean="0">
                <a:latin typeface="Arial" charset="0"/>
                <a:cs typeface="Arial" charset="0"/>
              </a:rPr>
              <a:t>1</a:t>
            </a:r>
          </a:p>
        </p:txBody>
      </p:sp>
      <p:sp>
        <p:nvSpPr>
          <p:cNvPr id="18438" name="Oval 7"/>
          <p:cNvSpPr>
            <a:spLocks noChangeArrowheads="1"/>
          </p:cNvSpPr>
          <p:nvPr/>
        </p:nvSpPr>
        <p:spPr bwMode="auto">
          <a:xfrm>
            <a:off x="3200400" y="3886200"/>
            <a:ext cx="3276600" cy="3048000"/>
          </a:xfrm>
          <a:prstGeom prst="ellipse">
            <a:avLst/>
          </a:prstGeom>
          <a:noFill/>
          <a:ln w="28575">
            <a:solidFill>
              <a:srgbClr val="FF0000"/>
            </a:solidFill>
            <a:round/>
            <a:headEnd/>
            <a:tailEnd/>
          </a:ln>
        </p:spPr>
        <p:txBody>
          <a:bodyPr wrap="none" anchor="ctr"/>
          <a:lstStyle/>
          <a:p>
            <a:endParaRPr lang="en-US" sz="2400">
              <a:latin typeface="Arial Unicode MS" pitchFamily="34" charset="-128"/>
            </a:endParaRPr>
          </a:p>
        </p:txBody>
      </p:sp>
      <p:sp>
        <p:nvSpPr>
          <p:cNvPr id="8" name="Rectangle 6"/>
          <p:cNvSpPr>
            <a:spLocks noChangeArrowheads="1"/>
          </p:cNvSpPr>
          <p:nvPr/>
        </p:nvSpPr>
        <p:spPr bwMode="auto">
          <a:xfrm>
            <a:off x="1752600" y="5638800"/>
            <a:ext cx="1828800" cy="762000"/>
          </a:xfrm>
          <a:prstGeom prst="rect">
            <a:avLst/>
          </a:prstGeom>
          <a:solidFill>
            <a:schemeClr val="tx1"/>
          </a:solidFill>
          <a:ln w="12700">
            <a:solidFill>
              <a:srgbClr val="FF0000"/>
            </a:solidFill>
            <a:miter lim="800000"/>
            <a:headEnd/>
            <a:tailEnd/>
          </a:ln>
          <a:effectLst/>
        </p:spPr>
        <p:txBody>
          <a:bodyPr wrap="none" anchor="ctr"/>
          <a:lstStyle/>
          <a:p>
            <a:pPr algn="ctr">
              <a:defRPr/>
            </a:pPr>
            <a:r>
              <a:rPr lang="en-CA" sz="2400" b="1" dirty="0">
                <a:solidFill>
                  <a:srgbClr val="FF0000"/>
                </a:solidFill>
                <a:effectLst>
                  <a:outerShdw blurRad="38100" dist="38100" dir="2700000" algn="tl">
                    <a:srgbClr val="000000"/>
                  </a:outerShdw>
                </a:effectLst>
                <a:latin typeface="Arial Unicode MS" pitchFamily="34" charset="-128"/>
                <a:cs typeface="+mn-cs"/>
              </a:rPr>
              <a:t>Controlling</a:t>
            </a:r>
          </a:p>
        </p:txBody>
      </p:sp>
      <p:sp>
        <p:nvSpPr>
          <p:cNvPr id="9" name="Rectangle 5"/>
          <p:cNvSpPr>
            <a:spLocks noChangeArrowheads="1"/>
          </p:cNvSpPr>
          <p:nvPr/>
        </p:nvSpPr>
        <p:spPr bwMode="auto">
          <a:xfrm>
            <a:off x="5867400" y="5791200"/>
            <a:ext cx="1828800" cy="762000"/>
          </a:xfrm>
          <a:prstGeom prst="rect">
            <a:avLst/>
          </a:prstGeom>
          <a:solidFill>
            <a:schemeClr val="tx1"/>
          </a:solidFill>
          <a:ln w="12700">
            <a:solidFill>
              <a:srgbClr val="FF0000"/>
            </a:solidFill>
            <a:miter lim="800000"/>
            <a:headEnd/>
            <a:tailEnd/>
          </a:ln>
          <a:effectLst/>
        </p:spPr>
        <p:txBody>
          <a:bodyPr wrap="none" anchor="ctr"/>
          <a:lstStyle/>
          <a:p>
            <a:pPr algn="ctr">
              <a:defRPr/>
            </a:pPr>
            <a:r>
              <a:rPr lang="en-CA" sz="2400" b="1" dirty="0">
                <a:solidFill>
                  <a:srgbClr val="FF0000"/>
                </a:solidFill>
                <a:effectLst>
                  <a:outerShdw blurRad="38100" dist="38100" dir="2700000" algn="tl">
                    <a:srgbClr val="000000"/>
                  </a:outerShdw>
                </a:effectLst>
                <a:latin typeface="Arial Unicode MS" pitchFamily="34" charset="-128"/>
                <a:cs typeface="+mn-cs"/>
              </a:rPr>
              <a:t>Directing</a:t>
            </a:r>
          </a:p>
        </p:txBody>
      </p:sp>
      <p:sp>
        <p:nvSpPr>
          <p:cNvPr id="10" name="Rectangle 4"/>
          <p:cNvSpPr>
            <a:spLocks noChangeArrowheads="1"/>
          </p:cNvSpPr>
          <p:nvPr/>
        </p:nvSpPr>
        <p:spPr bwMode="auto">
          <a:xfrm>
            <a:off x="3962400" y="3733800"/>
            <a:ext cx="1828800" cy="762000"/>
          </a:xfrm>
          <a:prstGeom prst="rect">
            <a:avLst/>
          </a:prstGeom>
          <a:solidFill>
            <a:schemeClr val="tx1"/>
          </a:solidFill>
          <a:ln w="12700">
            <a:solidFill>
              <a:srgbClr val="FF0000"/>
            </a:solidFill>
            <a:miter lim="800000"/>
            <a:headEnd/>
            <a:tailEnd/>
          </a:ln>
          <a:effectLst/>
        </p:spPr>
        <p:txBody>
          <a:bodyPr wrap="none" anchor="ctr"/>
          <a:lstStyle/>
          <a:p>
            <a:pPr algn="ctr">
              <a:defRPr/>
            </a:pPr>
            <a:r>
              <a:rPr lang="en-CA" sz="2400" b="1" dirty="0">
                <a:solidFill>
                  <a:srgbClr val="FF0000"/>
                </a:solidFill>
                <a:effectLst>
                  <a:outerShdw blurRad="38100" dist="38100" dir="2700000" algn="tl">
                    <a:srgbClr val="000000"/>
                  </a:outerShdw>
                </a:effectLst>
                <a:latin typeface="Arial Unicode MS" pitchFamily="34" charset="-128"/>
                <a:cs typeface="+mn-cs"/>
              </a:rPr>
              <a:t>Planning</a:t>
            </a:r>
          </a:p>
        </p:txBody>
      </p:sp>
      <p:pic>
        <p:nvPicPr>
          <p:cNvPr id="18442" name="Picture 27" descr="MCj03316730000[1]"/>
          <p:cNvPicPr>
            <a:picLocks noChangeAspect="1" noChangeArrowheads="1"/>
          </p:cNvPicPr>
          <p:nvPr/>
        </p:nvPicPr>
        <p:blipFill>
          <a:blip r:embed="rId2" cstate="print"/>
          <a:srcRect/>
          <a:stretch>
            <a:fillRect/>
          </a:stretch>
        </p:blipFill>
        <p:spPr bwMode="auto">
          <a:xfrm>
            <a:off x="4343400" y="2514600"/>
            <a:ext cx="1136650" cy="1219200"/>
          </a:xfrm>
          <a:prstGeom prst="rect">
            <a:avLst/>
          </a:prstGeom>
          <a:noFill/>
          <a:ln w="9525">
            <a:noFill/>
            <a:miter lim="800000"/>
            <a:headEnd/>
            <a:tailEnd/>
          </a:ln>
        </p:spPr>
      </p:pic>
      <p:pic>
        <p:nvPicPr>
          <p:cNvPr id="18443" name="Picture 29" descr="MCBD04963_0000[1]"/>
          <p:cNvPicPr>
            <a:picLocks noChangeAspect="1" noChangeArrowheads="1"/>
          </p:cNvPicPr>
          <p:nvPr/>
        </p:nvPicPr>
        <p:blipFill>
          <a:blip r:embed="rId3" cstate="print"/>
          <a:srcRect/>
          <a:stretch>
            <a:fillRect/>
          </a:stretch>
        </p:blipFill>
        <p:spPr bwMode="auto">
          <a:xfrm>
            <a:off x="1676400" y="4033838"/>
            <a:ext cx="1054100" cy="1577975"/>
          </a:xfrm>
          <a:prstGeom prst="rect">
            <a:avLst/>
          </a:prstGeom>
          <a:noFill/>
          <a:ln w="9525">
            <a:noFill/>
            <a:miter lim="800000"/>
            <a:headEnd/>
            <a:tailEnd/>
          </a:ln>
        </p:spPr>
      </p:pic>
      <p:sp>
        <p:nvSpPr>
          <p:cNvPr id="18444" name="Text Box 8"/>
          <p:cNvSpPr txBox="1">
            <a:spLocks noChangeArrowheads="1"/>
          </p:cNvSpPr>
          <p:nvPr/>
        </p:nvSpPr>
        <p:spPr bwMode="auto">
          <a:xfrm>
            <a:off x="3657600" y="5105400"/>
            <a:ext cx="2463800" cy="461963"/>
          </a:xfrm>
          <a:prstGeom prst="rect">
            <a:avLst/>
          </a:prstGeom>
          <a:noFill/>
          <a:ln w="12700">
            <a:noFill/>
            <a:miter lim="800000"/>
            <a:headEnd/>
            <a:tailEnd/>
          </a:ln>
        </p:spPr>
        <p:txBody>
          <a:bodyPr wrap="none">
            <a:spAutoFit/>
          </a:bodyPr>
          <a:lstStyle/>
          <a:p>
            <a:r>
              <a:rPr lang="en-CA" sz="2400" b="1">
                <a:solidFill>
                  <a:srgbClr val="000000"/>
                </a:solidFill>
                <a:latin typeface="Arial Unicode MS" pitchFamily="34" charset="-128"/>
              </a:rPr>
              <a:t>Decision-Making</a:t>
            </a:r>
          </a:p>
        </p:txBody>
      </p:sp>
      <p:pic>
        <p:nvPicPr>
          <p:cNvPr id="18445" name="Picture 31" descr="MCBD19894_0000[1]"/>
          <p:cNvPicPr>
            <a:picLocks noChangeAspect="1" noChangeArrowheads="1"/>
          </p:cNvPicPr>
          <p:nvPr/>
        </p:nvPicPr>
        <p:blipFill>
          <a:blip r:embed="rId4" cstate="print"/>
          <a:srcRect/>
          <a:stretch>
            <a:fillRect/>
          </a:stretch>
        </p:blipFill>
        <p:spPr bwMode="auto">
          <a:xfrm>
            <a:off x="6477000" y="4343400"/>
            <a:ext cx="1368425" cy="1450975"/>
          </a:xfrm>
          <a:prstGeom prst="rect">
            <a:avLst/>
          </a:prstGeom>
          <a:noFill/>
          <a:ln w="9525">
            <a:noFill/>
            <a:miter lim="800000"/>
            <a:headEnd/>
            <a:tailEnd/>
          </a:ln>
        </p:spPr>
      </p:pic>
      <p:sp>
        <p:nvSpPr>
          <p:cNvPr id="15374" name="Rectangle 70"/>
          <p:cNvSpPr>
            <a:spLocks noGrp="1" noChangeArrowheads="1"/>
          </p:cNvSpPr>
          <p:nvPr>
            <p:ph type="ftr" sz="quarter" idx="15"/>
          </p:nvPr>
        </p:nvSpPr>
        <p:spPr>
          <a:xfrm>
            <a:off x="3124200" y="6807200"/>
            <a:ext cx="3352800" cy="508000"/>
          </a:xfrm>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z="3600" smtClean="0">
                <a:latin typeface="Arial" charset="0"/>
                <a:cs typeface="Arial" charset="0"/>
              </a:rPr>
              <a:t>Management Functions:</a:t>
            </a:r>
            <a:r>
              <a:rPr lang="en-US" smtClean="0">
                <a:latin typeface="Arial" charset="0"/>
                <a:cs typeface="Arial" charset="0"/>
              </a:rPr>
              <a:t/>
            </a:r>
            <a:br>
              <a:rPr lang="en-US" smtClean="0">
                <a:latin typeface="Arial" charset="0"/>
                <a:cs typeface="Arial" charset="0"/>
              </a:rPr>
            </a:br>
            <a:r>
              <a:rPr lang="en-US" smtClean="0">
                <a:solidFill>
                  <a:srgbClr val="FF0000"/>
                </a:solidFill>
                <a:latin typeface="Arial" charset="0"/>
                <a:cs typeface="Arial" charset="0"/>
              </a:rPr>
              <a:t>Planning</a:t>
            </a:r>
          </a:p>
        </p:txBody>
      </p:sp>
      <p:sp>
        <p:nvSpPr>
          <p:cNvPr id="19459" name="Content Placeholder 2"/>
          <p:cNvSpPr>
            <a:spLocks noGrp="1"/>
          </p:cNvSpPr>
          <p:nvPr>
            <p:ph idx="1"/>
          </p:nvPr>
        </p:nvSpPr>
        <p:spPr>
          <a:xfrm>
            <a:off x="457200" y="1828800"/>
            <a:ext cx="8915400" cy="4705350"/>
          </a:xfrm>
        </p:spPr>
        <p:txBody>
          <a:bodyPr/>
          <a:lstStyle/>
          <a:p>
            <a:pPr eaLnBrk="1" hangingPunct="1">
              <a:buClr>
                <a:srgbClr val="953735"/>
              </a:buClr>
            </a:pPr>
            <a:r>
              <a:rPr lang="en-US" altLang="en-US" sz="2800" smtClean="0"/>
              <a:t>Future Oriented – Looking ahead</a:t>
            </a:r>
          </a:p>
          <a:p>
            <a:pPr eaLnBrk="1" hangingPunct="1">
              <a:buClr>
                <a:srgbClr val="953735"/>
              </a:buClr>
            </a:pPr>
            <a:r>
              <a:rPr lang="en-US" altLang="en-US" sz="2800" smtClean="0"/>
              <a:t>Establish objectives such as</a:t>
            </a:r>
          </a:p>
          <a:p>
            <a:pPr lvl="2" eaLnBrk="1" hangingPunct="1">
              <a:buClr>
                <a:srgbClr val="953735"/>
              </a:buClr>
            </a:pPr>
            <a:r>
              <a:rPr lang="en-US" altLang="en-US" smtClean="0">
                <a:solidFill>
                  <a:srgbClr val="403152"/>
                </a:solidFill>
                <a:latin typeface="Cambria" pitchFamily="18" charset="0"/>
              </a:rPr>
              <a:t>Maximize short-term profit </a:t>
            </a:r>
          </a:p>
          <a:p>
            <a:pPr lvl="2" eaLnBrk="1" hangingPunct="1">
              <a:buClr>
                <a:srgbClr val="953735"/>
              </a:buClr>
            </a:pPr>
            <a:r>
              <a:rPr lang="en-US" altLang="en-US" smtClean="0">
                <a:solidFill>
                  <a:srgbClr val="403152"/>
                </a:solidFill>
                <a:latin typeface="Cambria" pitchFamily="18" charset="0"/>
              </a:rPr>
              <a:t>Long-term sustainability/growth </a:t>
            </a:r>
          </a:p>
          <a:p>
            <a:pPr lvl="2" eaLnBrk="1" hangingPunct="1">
              <a:buClr>
                <a:srgbClr val="953735"/>
              </a:buClr>
            </a:pPr>
            <a:r>
              <a:rPr lang="en-US" altLang="en-US" smtClean="0">
                <a:solidFill>
                  <a:srgbClr val="403152"/>
                </a:solidFill>
                <a:latin typeface="Cambria" pitchFamily="18" charset="0"/>
              </a:rPr>
              <a:t>Commit to environmental protection </a:t>
            </a:r>
          </a:p>
          <a:p>
            <a:pPr eaLnBrk="1" hangingPunct="1">
              <a:buClr>
                <a:srgbClr val="953735"/>
              </a:buClr>
            </a:pPr>
            <a:r>
              <a:rPr lang="en-US" altLang="en-US" sz="2800" smtClean="0"/>
              <a:t>Key Objective: Add value to the business</a:t>
            </a:r>
            <a:r>
              <a:rPr lang="en-US" altLang="en-US" sz="3000" smtClean="0"/>
              <a:t>	</a:t>
            </a:r>
          </a:p>
          <a:p>
            <a:pPr lvl="2" eaLnBrk="1" hangingPunct="1">
              <a:buClr>
                <a:srgbClr val="953735"/>
              </a:buClr>
              <a:buFont typeface="Wingdings" pitchFamily="2" charset="2"/>
              <a:buChar char="§"/>
            </a:pPr>
            <a:r>
              <a:rPr lang="en-US" altLang="en-US" smtClean="0">
                <a:solidFill>
                  <a:srgbClr val="403152"/>
                </a:solidFill>
                <a:latin typeface="Cambria" pitchFamily="18" charset="0"/>
              </a:rPr>
              <a:t>Value measured by trading price of stock and by potential selling price of the company</a:t>
            </a:r>
          </a:p>
        </p:txBody>
      </p:sp>
      <p:sp>
        <p:nvSpPr>
          <p:cNvPr id="16388" name="Slide Number Placeholder 4"/>
          <p:cNvSpPr>
            <a:spLocks noGrp="1"/>
          </p:cNvSpPr>
          <p:nvPr>
            <p:ph type="sldNum" sz="quarter" idx="14"/>
          </p:nvPr>
        </p:nvSpPr>
        <p:spPr/>
        <p:txBody>
          <a:bodyPr/>
          <a:lstStyle/>
          <a:p>
            <a:pPr>
              <a:defRPr/>
            </a:pPr>
            <a:fld id="{585B6A6C-6E68-4ED2-AFB2-AE42B6E3D6DE}" type="slidenum">
              <a:rPr lang="en-US" smtClean="0">
                <a:latin typeface="Arial" pitchFamily="34" charset="0"/>
              </a:rPr>
              <a:pPr>
                <a:defRPr/>
              </a:pPr>
              <a:t>13</a:t>
            </a:fld>
            <a:endParaRPr lang="en-US" smtClean="0">
              <a:latin typeface="Arial" pitchFamily="34" charset="0"/>
            </a:endParaRPr>
          </a:p>
        </p:txBody>
      </p:sp>
      <p:sp>
        <p:nvSpPr>
          <p:cNvPr id="19461" name="Content Placeholder 5"/>
          <p:cNvSpPr>
            <a:spLocks noGrp="1"/>
          </p:cNvSpPr>
          <p:nvPr>
            <p:ph idx="13"/>
          </p:nvPr>
        </p:nvSpPr>
        <p:spPr/>
        <p:txBody>
          <a:bodyPr/>
          <a:lstStyle/>
          <a:p>
            <a:r>
              <a:rPr lang="en-US" smtClean="0">
                <a:latin typeface="Arial" charset="0"/>
                <a:cs typeface="Arial" charset="0"/>
              </a:rPr>
              <a:t>1</a:t>
            </a:r>
          </a:p>
        </p:txBody>
      </p:sp>
      <p:sp>
        <p:nvSpPr>
          <p:cNvPr id="16390"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z="3600" smtClean="0">
                <a:latin typeface="Arial" charset="0"/>
                <a:cs typeface="Arial" charset="0"/>
              </a:rPr>
              <a:t>Management Functions:</a:t>
            </a:r>
            <a:r>
              <a:rPr lang="en-US" smtClean="0">
                <a:latin typeface="Arial" charset="0"/>
                <a:cs typeface="Arial" charset="0"/>
              </a:rPr>
              <a:t/>
            </a:r>
            <a:br>
              <a:rPr lang="en-US" smtClean="0">
                <a:latin typeface="Arial" charset="0"/>
                <a:cs typeface="Arial" charset="0"/>
              </a:rPr>
            </a:br>
            <a:r>
              <a:rPr lang="en-US" smtClean="0">
                <a:solidFill>
                  <a:srgbClr val="FF0000"/>
                </a:solidFill>
                <a:latin typeface="Arial" charset="0"/>
                <a:cs typeface="Arial" charset="0"/>
              </a:rPr>
              <a:t>Directing</a:t>
            </a:r>
          </a:p>
        </p:txBody>
      </p:sp>
      <p:sp>
        <p:nvSpPr>
          <p:cNvPr id="20483" name="Content Placeholder 2"/>
          <p:cNvSpPr>
            <a:spLocks noGrp="1"/>
          </p:cNvSpPr>
          <p:nvPr>
            <p:ph idx="1"/>
          </p:nvPr>
        </p:nvSpPr>
        <p:spPr>
          <a:xfrm>
            <a:off x="533400" y="1828800"/>
            <a:ext cx="8839200" cy="4705350"/>
          </a:xfrm>
        </p:spPr>
        <p:txBody>
          <a:bodyPr/>
          <a:lstStyle/>
          <a:p>
            <a:pPr eaLnBrk="1" hangingPunct="1">
              <a:spcBef>
                <a:spcPct val="0"/>
              </a:spcBef>
              <a:buClr>
                <a:srgbClr val="953735"/>
              </a:buClr>
            </a:pPr>
            <a:r>
              <a:rPr lang="en-US" sz="3000" smtClean="0"/>
              <a:t>Coordinate diverse activities and human resources</a:t>
            </a:r>
          </a:p>
          <a:p>
            <a:pPr eaLnBrk="1" hangingPunct="1">
              <a:spcBef>
                <a:spcPct val="60000"/>
              </a:spcBef>
              <a:buClr>
                <a:srgbClr val="953735"/>
              </a:buClr>
            </a:pPr>
            <a:r>
              <a:rPr lang="en-US" sz="3000" smtClean="0"/>
              <a:t>Implement planned objectives</a:t>
            </a:r>
          </a:p>
          <a:p>
            <a:pPr eaLnBrk="1" hangingPunct="1">
              <a:spcBef>
                <a:spcPct val="60000"/>
              </a:spcBef>
              <a:buClr>
                <a:srgbClr val="953735"/>
              </a:buClr>
            </a:pPr>
            <a:r>
              <a:rPr lang="en-US" sz="3000" smtClean="0"/>
              <a:t>Provide incentives to motivate employees</a:t>
            </a:r>
          </a:p>
          <a:p>
            <a:pPr eaLnBrk="1" hangingPunct="1">
              <a:spcBef>
                <a:spcPct val="60000"/>
              </a:spcBef>
              <a:buClr>
                <a:srgbClr val="953735"/>
              </a:buClr>
            </a:pPr>
            <a:r>
              <a:rPr lang="en-US" sz="3000" smtClean="0"/>
              <a:t>Hire and train employees including executives, managers, and supervisors </a:t>
            </a:r>
          </a:p>
        </p:txBody>
      </p:sp>
      <p:sp>
        <p:nvSpPr>
          <p:cNvPr id="17412" name="Slide Number Placeholder 4"/>
          <p:cNvSpPr>
            <a:spLocks noGrp="1"/>
          </p:cNvSpPr>
          <p:nvPr>
            <p:ph type="sldNum" sz="quarter" idx="14"/>
          </p:nvPr>
        </p:nvSpPr>
        <p:spPr/>
        <p:txBody>
          <a:bodyPr/>
          <a:lstStyle/>
          <a:p>
            <a:pPr>
              <a:defRPr/>
            </a:pPr>
            <a:fld id="{A1E505EA-2AC3-40E2-8798-612743037DA7}" type="slidenum">
              <a:rPr lang="en-US" smtClean="0">
                <a:latin typeface="Arial" pitchFamily="34" charset="0"/>
              </a:rPr>
              <a:pPr>
                <a:defRPr/>
              </a:pPr>
              <a:t>14</a:t>
            </a:fld>
            <a:endParaRPr lang="en-US" smtClean="0">
              <a:latin typeface="Arial" pitchFamily="34" charset="0"/>
            </a:endParaRPr>
          </a:p>
        </p:txBody>
      </p:sp>
      <p:sp>
        <p:nvSpPr>
          <p:cNvPr id="20485" name="Content Placeholder 5"/>
          <p:cNvSpPr>
            <a:spLocks noGrp="1"/>
          </p:cNvSpPr>
          <p:nvPr>
            <p:ph idx="13"/>
          </p:nvPr>
        </p:nvSpPr>
        <p:spPr/>
        <p:txBody>
          <a:bodyPr/>
          <a:lstStyle/>
          <a:p>
            <a:r>
              <a:rPr lang="en-US" smtClean="0">
                <a:latin typeface="Arial" charset="0"/>
                <a:cs typeface="Arial" charset="0"/>
              </a:rPr>
              <a:t>1</a:t>
            </a:r>
          </a:p>
        </p:txBody>
      </p:sp>
      <p:sp>
        <p:nvSpPr>
          <p:cNvPr id="17414"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z="3600" smtClean="0">
                <a:latin typeface="Arial" charset="0"/>
                <a:cs typeface="Arial" charset="0"/>
              </a:rPr>
              <a:t>Management Functions:</a:t>
            </a:r>
            <a:r>
              <a:rPr lang="en-US" smtClean="0">
                <a:latin typeface="Arial" charset="0"/>
                <a:cs typeface="Arial" charset="0"/>
              </a:rPr>
              <a:t/>
            </a:r>
            <a:br>
              <a:rPr lang="en-US" smtClean="0">
                <a:latin typeface="Arial" charset="0"/>
                <a:cs typeface="Arial" charset="0"/>
              </a:rPr>
            </a:br>
            <a:r>
              <a:rPr lang="en-US" smtClean="0">
                <a:solidFill>
                  <a:srgbClr val="FF0000"/>
                </a:solidFill>
                <a:latin typeface="Arial" charset="0"/>
                <a:cs typeface="Arial" charset="0"/>
              </a:rPr>
              <a:t>Controlling</a:t>
            </a:r>
          </a:p>
        </p:txBody>
      </p:sp>
      <p:sp>
        <p:nvSpPr>
          <p:cNvPr id="3" name="Content Placeholder 2"/>
          <p:cNvSpPr>
            <a:spLocks noGrp="1"/>
          </p:cNvSpPr>
          <p:nvPr>
            <p:ph idx="1"/>
          </p:nvPr>
        </p:nvSpPr>
        <p:spPr>
          <a:xfrm>
            <a:off x="609600" y="1905000"/>
            <a:ext cx="8763000" cy="4629150"/>
          </a:xfrm>
        </p:spPr>
        <p:txBody>
          <a:bodyPr>
            <a:normAutofit fontScale="77500" lnSpcReduction="20000"/>
          </a:bodyPr>
          <a:lstStyle/>
          <a:p>
            <a:pPr eaLnBrk="1" hangingPunct="1">
              <a:buClr>
                <a:srgbClr val="953735"/>
              </a:buClr>
              <a:defRPr/>
            </a:pPr>
            <a:r>
              <a:rPr lang="en-US" sz="3600" dirty="0" smtClean="0"/>
              <a:t>Keep activities on track</a:t>
            </a:r>
          </a:p>
          <a:p>
            <a:pPr eaLnBrk="1" hangingPunct="1">
              <a:spcBef>
                <a:spcPct val="60000"/>
              </a:spcBef>
              <a:buClr>
                <a:srgbClr val="953735"/>
              </a:buClr>
              <a:defRPr/>
            </a:pPr>
            <a:r>
              <a:rPr lang="en-US" sz="3600" dirty="0" smtClean="0"/>
              <a:t>Determine whether goals are met </a:t>
            </a:r>
          </a:p>
          <a:p>
            <a:pPr eaLnBrk="1" hangingPunct="1">
              <a:spcBef>
                <a:spcPct val="60000"/>
              </a:spcBef>
              <a:buClr>
                <a:srgbClr val="953735"/>
              </a:buClr>
              <a:defRPr/>
            </a:pPr>
            <a:r>
              <a:rPr lang="en-US" sz="3600" dirty="0" smtClean="0"/>
              <a:t>Decide on the changes needed to get back on track</a:t>
            </a:r>
          </a:p>
          <a:p>
            <a:pPr eaLnBrk="1" hangingPunct="1">
              <a:spcBef>
                <a:spcPct val="60000"/>
              </a:spcBef>
              <a:buClr>
                <a:srgbClr val="953735"/>
              </a:buClr>
              <a:defRPr/>
            </a:pPr>
            <a:r>
              <a:rPr lang="en-US" sz="3600" dirty="0" smtClean="0"/>
              <a:t>Typically use a formal system of evaluation</a:t>
            </a:r>
          </a:p>
          <a:p>
            <a:pPr eaLnBrk="1" hangingPunct="1">
              <a:spcBef>
                <a:spcPct val="80000"/>
              </a:spcBef>
              <a:buClr>
                <a:srgbClr val="953735"/>
              </a:buClr>
              <a:buFont typeface="Wingdings" pitchFamily="2" charset="2"/>
              <a:buNone/>
              <a:defRPr/>
            </a:pPr>
            <a:r>
              <a:rPr lang="en-US" sz="3600" dirty="0" smtClean="0">
                <a:solidFill>
                  <a:srgbClr val="FF0000"/>
                </a:solidFill>
              </a:rPr>
              <a:t>	</a:t>
            </a:r>
            <a:r>
              <a:rPr lang="en-US" sz="3600" b="1" dirty="0" smtClean="0"/>
              <a:t>Good decision-making is the outcome of good judgment in planning, directing, and controlling</a:t>
            </a:r>
            <a:r>
              <a:rPr lang="en-US" sz="3600" dirty="0" smtClean="0"/>
              <a:t>.  </a:t>
            </a:r>
          </a:p>
        </p:txBody>
      </p:sp>
      <p:sp>
        <p:nvSpPr>
          <p:cNvPr id="18436" name="Slide Number Placeholder 4"/>
          <p:cNvSpPr>
            <a:spLocks noGrp="1"/>
          </p:cNvSpPr>
          <p:nvPr>
            <p:ph type="sldNum" sz="quarter" idx="14"/>
          </p:nvPr>
        </p:nvSpPr>
        <p:spPr/>
        <p:txBody>
          <a:bodyPr/>
          <a:lstStyle/>
          <a:p>
            <a:pPr>
              <a:defRPr/>
            </a:pPr>
            <a:fld id="{EA734AD3-4420-4F3A-854F-319B1D12DE81}" type="slidenum">
              <a:rPr lang="en-US" smtClean="0">
                <a:latin typeface="Arial" pitchFamily="34" charset="0"/>
              </a:rPr>
              <a:pPr>
                <a:defRPr/>
              </a:pPr>
              <a:t>15</a:t>
            </a:fld>
            <a:endParaRPr lang="en-US" smtClean="0">
              <a:latin typeface="Arial" pitchFamily="34" charset="0"/>
            </a:endParaRPr>
          </a:p>
        </p:txBody>
      </p:sp>
      <p:sp>
        <p:nvSpPr>
          <p:cNvPr id="21509" name="Content Placeholder 5"/>
          <p:cNvSpPr>
            <a:spLocks noGrp="1"/>
          </p:cNvSpPr>
          <p:nvPr>
            <p:ph idx="13"/>
          </p:nvPr>
        </p:nvSpPr>
        <p:spPr/>
        <p:txBody>
          <a:bodyPr/>
          <a:lstStyle/>
          <a:p>
            <a:r>
              <a:rPr lang="en-US" smtClean="0">
                <a:latin typeface="Arial" charset="0"/>
                <a:cs typeface="Arial" charset="0"/>
              </a:rPr>
              <a:t>1</a:t>
            </a:r>
          </a:p>
        </p:txBody>
      </p:sp>
      <p:sp>
        <p:nvSpPr>
          <p:cNvPr id="18438"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mtClean="0">
                <a:latin typeface="Arial" charset="0"/>
                <a:cs typeface="Arial" charset="0"/>
              </a:rPr>
              <a:t>Organizational Structure:</a:t>
            </a:r>
            <a:br>
              <a:rPr lang="en-US" smtClean="0">
                <a:latin typeface="Arial" charset="0"/>
                <a:cs typeface="Arial" charset="0"/>
              </a:rPr>
            </a:br>
            <a:r>
              <a:rPr lang="en-US" sz="3200" smtClean="0">
                <a:solidFill>
                  <a:srgbClr val="FF0000"/>
                </a:solidFill>
                <a:latin typeface="Arial" charset="0"/>
                <a:cs typeface="Arial" charset="0"/>
              </a:rPr>
              <a:t>Organizational Chart</a:t>
            </a:r>
          </a:p>
        </p:txBody>
      </p:sp>
      <p:sp>
        <p:nvSpPr>
          <p:cNvPr id="3" name="Content Placeholder 2"/>
          <p:cNvSpPr>
            <a:spLocks noGrp="1"/>
          </p:cNvSpPr>
          <p:nvPr>
            <p:ph idx="1"/>
          </p:nvPr>
        </p:nvSpPr>
        <p:spPr>
          <a:xfrm>
            <a:off x="457200" y="1828800"/>
            <a:ext cx="8991600" cy="4876800"/>
          </a:xfrm>
        </p:spPr>
        <p:txBody>
          <a:bodyPr>
            <a:normAutofit fontScale="85000" lnSpcReduction="20000"/>
          </a:bodyPr>
          <a:lstStyle/>
          <a:p>
            <a:pPr eaLnBrk="1" hangingPunct="1">
              <a:lnSpc>
                <a:spcPct val="120000"/>
              </a:lnSpc>
              <a:buClr>
                <a:srgbClr val="953735"/>
              </a:buClr>
              <a:defRPr/>
            </a:pPr>
            <a:r>
              <a:rPr lang="en-US" sz="3000" dirty="0" smtClean="0"/>
              <a:t>Prepared by most companies </a:t>
            </a:r>
          </a:p>
          <a:p>
            <a:pPr eaLnBrk="1" hangingPunct="1">
              <a:lnSpc>
                <a:spcPct val="120000"/>
              </a:lnSpc>
              <a:buClr>
                <a:srgbClr val="953735"/>
              </a:buClr>
              <a:defRPr/>
            </a:pPr>
            <a:r>
              <a:rPr lang="en-US" sz="3000" dirty="0" smtClean="0"/>
              <a:t>Organizational charts identify the interrelationships of activities, the delegation of authority and the delegation of responsibility</a:t>
            </a:r>
          </a:p>
          <a:p>
            <a:pPr eaLnBrk="1" hangingPunct="1">
              <a:lnSpc>
                <a:spcPct val="120000"/>
              </a:lnSpc>
              <a:buClr>
                <a:srgbClr val="953735"/>
              </a:buClr>
              <a:defRPr/>
            </a:pPr>
            <a:r>
              <a:rPr lang="en-US" sz="3000" dirty="0" smtClean="0"/>
              <a:t>Responsibilities within the company are frequently classified as either line or staff positions</a:t>
            </a:r>
          </a:p>
          <a:p>
            <a:pPr lvl="1">
              <a:lnSpc>
                <a:spcPct val="120000"/>
              </a:lnSpc>
              <a:buClr>
                <a:srgbClr val="953735"/>
              </a:buClr>
              <a:defRPr/>
            </a:pPr>
            <a:r>
              <a:rPr lang="en-US" dirty="0" smtClean="0"/>
              <a:t>line positions are directly involved in the company's main revenue-generating operating activities</a:t>
            </a:r>
          </a:p>
          <a:p>
            <a:pPr lvl="1">
              <a:lnSpc>
                <a:spcPct val="120000"/>
              </a:lnSpc>
              <a:buClr>
                <a:srgbClr val="953735"/>
              </a:buClr>
              <a:defRPr/>
            </a:pPr>
            <a:r>
              <a:rPr lang="en-US" dirty="0" smtClean="0"/>
              <a:t>staff positions are involved in activities that support the efforts of the line employees</a:t>
            </a:r>
          </a:p>
        </p:txBody>
      </p:sp>
      <p:sp>
        <p:nvSpPr>
          <p:cNvPr id="19460" name="Slide Number Placeholder 4"/>
          <p:cNvSpPr>
            <a:spLocks noGrp="1"/>
          </p:cNvSpPr>
          <p:nvPr>
            <p:ph type="sldNum" sz="quarter" idx="14"/>
          </p:nvPr>
        </p:nvSpPr>
        <p:spPr/>
        <p:txBody>
          <a:bodyPr/>
          <a:lstStyle/>
          <a:p>
            <a:pPr>
              <a:defRPr/>
            </a:pPr>
            <a:fld id="{CC4B044E-22D6-4014-BBCB-77FD3EA84D03}" type="slidenum">
              <a:rPr lang="en-US" smtClean="0">
                <a:latin typeface="Arial" pitchFamily="34" charset="0"/>
              </a:rPr>
              <a:pPr>
                <a:defRPr/>
              </a:pPr>
              <a:t>16</a:t>
            </a:fld>
            <a:endParaRPr lang="en-US" smtClean="0">
              <a:latin typeface="Arial" pitchFamily="34" charset="0"/>
            </a:endParaRPr>
          </a:p>
        </p:txBody>
      </p:sp>
      <p:sp>
        <p:nvSpPr>
          <p:cNvPr id="22533" name="Content Placeholder 5"/>
          <p:cNvSpPr>
            <a:spLocks noGrp="1"/>
          </p:cNvSpPr>
          <p:nvPr>
            <p:ph idx="13"/>
          </p:nvPr>
        </p:nvSpPr>
        <p:spPr/>
        <p:txBody>
          <a:bodyPr/>
          <a:lstStyle/>
          <a:p>
            <a:r>
              <a:rPr lang="en-US" smtClean="0">
                <a:latin typeface="Arial" charset="0"/>
                <a:cs typeface="Arial" charset="0"/>
              </a:rPr>
              <a:t>1</a:t>
            </a:r>
          </a:p>
        </p:txBody>
      </p:sp>
      <p:sp>
        <p:nvSpPr>
          <p:cNvPr id="19462"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latin typeface="Arial" charset="0"/>
                <a:cs typeface="Arial" charset="0"/>
              </a:rPr>
              <a:t>A Typical Company's Organizational Chart</a:t>
            </a:r>
          </a:p>
        </p:txBody>
      </p:sp>
      <p:sp>
        <p:nvSpPr>
          <p:cNvPr id="20483" name="Slide Number Placeholder 4"/>
          <p:cNvSpPr>
            <a:spLocks noGrp="1"/>
          </p:cNvSpPr>
          <p:nvPr>
            <p:ph type="sldNum" sz="quarter" idx="14"/>
          </p:nvPr>
        </p:nvSpPr>
        <p:spPr/>
        <p:txBody>
          <a:bodyPr/>
          <a:lstStyle/>
          <a:p>
            <a:pPr>
              <a:defRPr/>
            </a:pPr>
            <a:fld id="{0A305B70-DFBB-4195-B329-84D9B6EF7900}" type="slidenum">
              <a:rPr lang="en-US" smtClean="0">
                <a:latin typeface="Arial" pitchFamily="34" charset="0"/>
              </a:rPr>
              <a:pPr>
                <a:defRPr/>
              </a:pPr>
              <a:t>17</a:t>
            </a:fld>
            <a:endParaRPr lang="en-US" smtClean="0">
              <a:latin typeface="Arial" pitchFamily="34" charset="0"/>
            </a:endParaRPr>
          </a:p>
        </p:txBody>
      </p:sp>
      <p:sp>
        <p:nvSpPr>
          <p:cNvPr id="23556" name="Content Placeholder 5"/>
          <p:cNvSpPr>
            <a:spLocks noGrp="1"/>
          </p:cNvSpPr>
          <p:nvPr>
            <p:ph idx="13"/>
          </p:nvPr>
        </p:nvSpPr>
        <p:spPr/>
        <p:txBody>
          <a:bodyPr/>
          <a:lstStyle/>
          <a:p>
            <a:r>
              <a:rPr lang="en-US" smtClean="0">
                <a:latin typeface="Arial" charset="0"/>
                <a:cs typeface="Arial" charset="0"/>
              </a:rPr>
              <a:t>1</a:t>
            </a:r>
          </a:p>
        </p:txBody>
      </p:sp>
      <p:graphicFrame>
        <p:nvGraphicFramePr>
          <p:cNvPr id="7" name="Diagram 6"/>
          <p:cNvGraphicFramePr/>
          <p:nvPr/>
        </p:nvGraphicFramePr>
        <p:xfrm>
          <a:off x="0" y="1600200"/>
          <a:ext cx="96012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CA" smtClean="0">
                <a:latin typeface="Arial" charset="0"/>
                <a:cs typeface="Arial" charset="0"/>
              </a:rPr>
              <a:t>Let’s Review</a:t>
            </a:r>
          </a:p>
        </p:txBody>
      </p:sp>
      <p:sp>
        <p:nvSpPr>
          <p:cNvPr id="3" name="Content Placeholder 2"/>
          <p:cNvSpPr>
            <a:spLocks noGrp="1"/>
          </p:cNvSpPr>
          <p:nvPr>
            <p:ph idx="1"/>
          </p:nvPr>
        </p:nvSpPr>
        <p:spPr>
          <a:xfrm>
            <a:off x="304800" y="1905000"/>
            <a:ext cx="9067800" cy="4629150"/>
          </a:xfrm>
        </p:spPr>
        <p:txBody>
          <a:bodyPr/>
          <a:lstStyle/>
          <a:p>
            <a:pPr marL="647700" indent="-647700">
              <a:buFont typeface="Arial" pitchFamily="34" charset="0"/>
              <a:buNone/>
              <a:defRPr/>
            </a:pPr>
            <a:r>
              <a:rPr lang="en-US" sz="3600" dirty="0" smtClean="0"/>
              <a:t>	</a:t>
            </a:r>
            <a:r>
              <a:rPr lang="en-US" sz="2800" dirty="0" smtClean="0"/>
              <a:t>The officer responsible for all of the accounting and finance issues a company faces is the:</a:t>
            </a:r>
          </a:p>
          <a:p>
            <a:pPr marL="647700" indent="-647700">
              <a:buFont typeface="Arial" pitchFamily="34" charset="0"/>
              <a:buNone/>
              <a:defRPr/>
            </a:pPr>
            <a:endParaRPr lang="en-CA" sz="2800" dirty="0" smtClean="0"/>
          </a:p>
          <a:p>
            <a:pPr marL="647700" indent="-647700">
              <a:buClr>
                <a:srgbClr val="FF0000"/>
              </a:buClr>
              <a:buFont typeface="Arial" pitchFamily="34" charset="0"/>
              <a:buAutoNum type="alphaLcPeriod"/>
              <a:defRPr/>
            </a:pPr>
            <a:r>
              <a:rPr lang="en-US" sz="2800" dirty="0" smtClean="0"/>
              <a:t>Chief executive officer. </a:t>
            </a:r>
          </a:p>
          <a:p>
            <a:pPr marL="647700" indent="-647700">
              <a:buClr>
                <a:srgbClr val="FF0000"/>
              </a:buClr>
              <a:buFont typeface="Arial" pitchFamily="34" charset="0"/>
              <a:buAutoNum type="alphaLcPeriod"/>
              <a:defRPr/>
            </a:pPr>
            <a:r>
              <a:rPr lang="en-US" sz="2800" dirty="0" smtClean="0"/>
              <a:t>Chief financial officer. </a:t>
            </a:r>
          </a:p>
          <a:p>
            <a:pPr marL="647700" indent="-647700">
              <a:buClr>
                <a:srgbClr val="FF0000"/>
              </a:buClr>
              <a:buFont typeface="Arial" pitchFamily="34" charset="0"/>
              <a:buAutoNum type="alphaLcPeriod"/>
              <a:defRPr/>
            </a:pPr>
            <a:r>
              <a:rPr lang="en-US" sz="2800" dirty="0" smtClean="0"/>
              <a:t>Controller. </a:t>
            </a:r>
          </a:p>
          <a:p>
            <a:pPr marL="647700" indent="-647700">
              <a:buClr>
                <a:srgbClr val="FF0000"/>
              </a:buClr>
              <a:buFont typeface="Arial" pitchFamily="34" charset="0"/>
              <a:buAutoNum type="alphaLcPeriod"/>
              <a:defRPr/>
            </a:pPr>
            <a:r>
              <a:rPr lang="en-US" sz="2800" dirty="0" smtClean="0"/>
              <a:t>Treasurer.</a:t>
            </a:r>
            <a:endParaRPr lang="en-CA" sz="2800" dirty="0" smtClean="0"/>
          </a:p>
          <a:p>
            <a:pPr>
              <a:defRPr/>
            </a:pPr>
            <a:endParaRPr lang="en-CA" dirty="0"/>
          </a:p>
        </p:txBody>
      </p:sp>
      <p:sp>
        <p:nvSpPr>
          <p:cNvPr id="24580" name="Content Placeholder 3"/>
          <p:cNvSpPr>
            <a:spLocks noGrp="1"/>
          </p:cNvSpPr>
          <p:nvPr>
            <p:ph idx="13"/>
          </p:nvPr>
        </p:nvSpPr>
        <p:spPr/>
        <p:txBody>
          <a:bodyPr/>
          <a:lstStyle/>
          <a:p>
            <a:r>
              <a:rPr lang="en-CA" smtClean="0">
                <a:latin typeface="Arial" charset="0"/>
                <a:cs typeface="Arial" charset="0"/>
              </a:rPr>
              <a:t>1</a:t>
            </a: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AD1B43DA-4253-415D-8C65-0891C24D2891}" type="slidenum">
              <a:rPr lang="en-US" smtClean="0"/>
              <a:pPr>
                <a:defRPr/>
              </a:pPr>
              <a:t>18</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647700">
              <a:buFont typeface="Arial" pitchFamily="34" charset="0"/>
              <a:buNone/>
              <a:defRPr/>
            </a:pPr>
            <a:r>
              <a:rPr lang="en-US" sz="2800" dirty="0" smtClean="0"/>
              <a:t>	The officer responsible for all of the accounting and finance issues a company faces is the:</a:t>
            </a:r>
          </a:p>
          <a:p>
            <a:pPr marL="647700" indent="-647700">
              <a:buFont typeface="Arial" pitchFamily="34" charset="0"/>
              <a:buNone/>
              <a:defRPr/>
            </a:pPr>
            <a:endParaRPr lang="en-CA" sz="2800" dirty="0" smtClean="0"/>
          </a:p>
          <a:p>
            <a:pPr marL="647700" indent="-647700">
              <a:buClr>
                <a:srgbClr val="FF0000"/>
              </a:buClr>
              <a:buFont typeface="Arial" pitchFamily="34" charset="0"/>
              <a:buAutoNum type="alphaLcPeriod"/>
              <a:defRPr/>
            </a:pPr>
            <a:r>
              <a:rPr lang="en-US" sz="2800" dirty="0" smtClean="0"/>
              <a:t>Chief executive officer. </a:t>
            </a:r>
          </a:p>
          <a:p>
            <a:pPr marL="647700" indent="-647700">
              <a:buClr>
                <a:srgbClr val="FF0000"/>
              </a:buClr>
              <a:buFont typeface="Arial" pitchFamily="34" charset="0"/>
              <a:buAutoNum type="alphaLcPeriod"/>
              <a:defRPr/>
            </a:pPr>
            <a:r>
              <a:rPr lang="en-US" sz="2800" dirty="0" smtClean="0">
                <a:solidFill>
                  <a:srgbClr val="FF0000"/>
                </a:solidFill>
              </a:rPr>
              <a:t>Chief financial officer. </a:t>
            </a:r>
          </a:p>
          <a:p>
            <a:pPr marL="647700" indent="-647700">
              <a:buClr>
                <a:srgbClr val="FF0000"/>
              </a:buClr>
              <a:buFont typeface="Arial" pitchFamily="34" charset="0"/>
              <a:buAutoNum type="alphaLcPeriod"/>
              <a:defRPr/>
            </a:pPr>
            <a:r>
              <a:rPr lang="en-US" sz="2800" dirty="0" smtClean="0"/>
              <a:t>Controller. </a:t>
            </a:r>
          </a:p>
          <a:p>
            <a:pPr marL="647700" indent="-647700">
              <a:buClr>
                <a:srgbClr val="FF0000"/>
              </a:buClr>
              <a:buFont typeface="Arial" pitchFamily="34" charset="0"/>
              <a:buAutoNum type="alphaLcPeriod"/>
              <a:defRPr/>
            </a:pPr>
            <a:r>
              <a:rPr lang="en-US" sz="2800" dirty="0" smtClean="0"/>
              <a:t>Treasurer.</a:t>
            </a:r>
            <a:endParaRPr lang="en-CA" sz="2800" dirty="0" smtClean="0"/>
          </a:p>
          <a:p>
            <a:pPr>
              <a:defRPr/>
            </a:pPr>
            <a:endParaRPr lang="en-CA" dirty="0"/>
          </a:p>
        </p:txBody>
      </p:sp>
      <p:sp>
        <p:nvSpPr>
          <p:cNvPr id="25604" name="Content Placeholder 3"/>
          <p:cNvSpPr>
            <a:spLocks noGrp="1"/>
          </p:cNvSpPr>
          <p:nvPr>
            <p:ph idx="13"/>
          </p:nvPr>
        </p:nvSpPr>
        <p:spPr>
          <a:xfrm>
            <a:off x="8610600" y="6629400"/>
            <a:ext cx="990600" cy="457200"/>
          </a:xfrm>
        </p:spPr>
        <p:txBody>
          <a:bodyPr/>
          <a:lstStyle/>
          <a:p>
            <a:r>
              <a:rPr lang="en-CA" smtClean="0">
                <a:latin typeface="Arial" charset="0"/>
                <a:cs typeface="Arial" charset="0"/>
              </a:rPr>
              <a:t>1</a:t>
            </a:r>
          </a:p>
          <a:p>
            <a:endParaRPr lang="en-CA" smtClean="0">
              <a:latin typeface="Arial" charset="0"/>
              <a:cs typeface="Arial" charset="0"/>
            </a:endParaRPr>
          </a:p>
          <a:p>
            <a:endParaRPr lang="en-CA" smtClean="0">
              <a:latin typeface="Arial" charset="0"/>
              <a:cs typeface="Arial" charset="0"/>
            </a:endParaRP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A20330C6-32EA-40D1-B0D7-2234D61E9295}" type="slidenum">
              <a:rPr lang="en-US" smtClean="0"/>
              <a:pPr>
                <a:defRPr/>
              </a:pPr>
              <a:t>19</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676400" y="0"/>
            <a:ext cx="7924800" cy="1295400"/>
          </a:xfrm>
        </p:spPr>
        <p:txBody>
          <a:bodyPr/>
          <a:lstStyle/>
          <a:p>
            <a:r>
              <a:rPr lang="en-US" sz="3600" smtClean="0">
                <a:latin typeface="Arial" charset="0"/>
                <a:cs typeface="Arial" charset="0"/>
              </a:rPr>
              <a:t>Good Ethics – Good Business</a:t>
            </a:r>
          </a:p>
        </p:txBody>
      </p:sp>
      <p:sp>
        <p:nvSpPr>
          <p:cNvPr id="26627" name="Content Placeholder 2"/>
          <p:cNvSpPr>
            <a:spLocks noGrp="1"/>
          </p:cNvSpPr>
          <p:nvPr>
            <p:ph idx="1"/>
          </p:nvPr>
        </p:nvSpPr>
        <p:spPr>
          <a:xfrm>
            <a:off x="533400" y="1828800"/>
            <a:ext cx="8839200" cy="4705350"/>
          </a:xfrm>
        </p:spPr>
        <p:txBody>
          <a:bodyPr/>
          <a:lstStyle/>
          <a:p>
            <a:pPr algn="ctr" eaLnBrk="1" hangingPunct="1">
              <a:lnSpc>
                <a:spcPct val="80000"/>
              </a:lnSpc>
              <a:buClr>
                <a:srgbClr val="C00000"/>
              </a:buClr>
              <a:buSzTx/>
              <a:buFont typeface="Wingdings" pitchFamily="2" charset="2"/>
              <a:buNone/>
            </a:pPr>
            <a:r>
              <a:rPr lang="en-US" sz="3200" smtClean="0">
                <a:solidFill>
                  <a:srgbClr val="C00000"/>
                </a:solidFill>
              </a:rPr>
              <a:t>Business Ethics</a:t>
            </a:r>
          </a:p>
          <a:p>
            <a:pPr eaLnBrk="1" hangingPunct="1">
              <a:lnSpc>
                <a:spcPct val="80000"/>
              </a:lnSpc>
              <a:buClr>
                <a:srgbClr val="953735"/>
              </a:buClr>
              <a:buSzTx/>
            </a:pPr>
            <a:r>
              <a:rPr lang="en-US" sz="2700" smtClean="0"/>
              <a:t>Business scandals cause massive investment losses and employee layoffs</a:t>
            </a:r>
          </a:p>
          <a:p>
            <a:pPr eaLnBrk="1" hangingPunct="1">
              <a:lnSpc>
                <a:spcPct val="80000"/>
              </a:lnSpc>
              <a:spcBef>
                <a:spcPct val="45000"/>
              </a:spcBef>
              <a:buClr>
                <a:srgbClr val="953735"/>
              </a:buClr>
              <a:buSzTx/>
            </a:pPr>
            <a:r>
              <a:rPr lang="en-US" sz="2700" smtClean="0"/>
              <a:t>Corporate fraud has increased 13% in last five years</a:t>
            </a:r>
          </a:p>
          <a:p>
            <a:pPr eaLnBrk="1" hangingPunct="1">
              <a:lnSpc>
                <a:spcPct val="80000"/>
              </a:lnSpc>
              <a:spcBef>
                <a:spcPct val="45000"/>
              </a:spcBef>
              <a:buClr>
                <a:srgbClr val="953735"/>
              </a:buClr>
              <a:buSzTx/>
            </a:pPr>
            <a:r>
              <a:rPr lang="en-US" sz="2700" smtClean="0"/>
              <a:t>Employee fraud makes up 60% of all fraud, expense account abuse, theft of assets, etc. </a:t>
            </a:r>
          </a:p>
          <a:p>
            <a:pPr eaLnBrk="1" hangingPunct="1">
              <a:lnSpc>
                <a:spcPct val="80000"/>
              </a:lnSpc>
              <a:spcBef>
                <a:spcPct val="45000"/>
              </a:spcBef>
              <a:buClr>
                <a:srgbClr val="953735"/>
              </a:buClr>
              <a:buSzTx/>
            </a:pPr>
            <a:r>
              <a:rPr lang="en-US" sz="2700" smtClean="0"/>
              <a:t>Intentional misstatement of financial reports, or financial reporting fraud, is the most costly to companies</a:t>
            </a:r>
          </a:p>
          <a:p>
            <a:pPr lvl="1">
              <a:lnSpc>
                <a:spcPct val="80000"/>
              </a:lnSpc>
              <a:buFont typeface="Wingdings" pitchFamily="2" charset="2"/>
              <a:buNone/>
            </a:pPr>
            <a:endParaRPr lang="en-US" sz="2200" smtClean="0">
              <a:cs typeface="HYGothic-Extra" pitchFamily="18" charset="-127"/>
            </a:endParaRPr>
          </a:p>
        </p:txBody>
      </p:sp>
      <p:sp>
        <p:nvSpPr>
          <p:cNvPr id="21508" name="Slide Number Placeholder 4"/>
          <p:cNvSpPr>
            <a:spLocks noGrp="1"/>
          </p:cNvSpPr>
          <p:nvPr>
            <p:ph type="sldNum" sz="quarter" idx="14"/>
          </p:nvPr>
        </p:nvSpPr>
        <p:spPr/>
        <p:txBody>
          <a:bodyPr/>
          <a:lstStyle/>
          <a:p>
            <a:pPr>
              <a:defRPr/>
            </a:pPr>
            <a:fld id="{A3E8D133-870D-41A0-ABED-4FCA80908BB6}" type="slidenum">
              <a:rPr lang="en-US" smtClean="0">
                <a:latin typeface="Arial" pitchFamily="34" charset="0"/>
              </a:rPr>
              <a:pPr>
                <a:defRPr/>
              </a:pPr>
              <a:t>20</a:t>
            </a:fld>
            <a:endParaRPr lang="en-US" smtClean="0">
              <a:latin typeface="Arial" pitchFamily="34" charset="0"/>
            </a:endParaRPr>
          </a:p>
        </p:txBody>
      </p:sp>
      <p:sp>
        <p:nvSpPr>
          <p:cNvPr id="26629" name="Content Placeholder 5"/>
          <p:cNvSpPr>
            <a:spLocks noGrp="1"/>
          </p:cNvSpPr>
          <p:nvPr>
            <p:ph idx="13"/>
          </p:nvPr>
        </p:nvSpPr>
        <p:spPr/>
        <p:txBody>
          <a:bodyPr/>
          <a:lstStyle/>
          <a:p>
            <a:r>
              <a:rPr lang="en-US" smtClean="0">
                <a:latin typeface="Arial" charset="0"/>
                <a:cs typeface="Arial" charset="0"/>
              </a:rPr>
              <a:t>1</a:t>
            </a:r>
          </a:p>
        </p:txBody>
      </p:sp>
      <p:sp>
        <p:nvSpPr>
          <p:cNvPr id="21510"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752600" y="0"/>
            <a:ext cx="7848600" cy="1219200"/>
          </a:xfrm>
        </p:spPr>
        <p:txBody>
          <a:bodyPr/>
          <a:lstStyle/>
          <a:p>
            <a:r>
              <a:rPr lang="en-US" sz="3600" smtClean="0">
                <a:latin typeface="Arial" charset="0"/>
                <a:cs typeface="Arial" charset="0"/>
              </a:rPr>
              <a:t>Good Ethics – Good Business</a:t>
            </a:r>
          </a:p>
        </p:txBody>
      </p:sp>
      <p:sp>
        <p:nvSpPr>
          <p:cNvPr id="3" name="Content Placeholder 2"/>
          <p:cNvSpPr>
            <a:spLocks noGrp="1"/>
          </p:cNvSpPr>
          <p:nvPr>
            <p:ph idx="1"/>
          </p:nvPr>
        </p:nvSpPr>
        <p:spPr>
          <a:xfrm>
            <a:off x="533400" y="1828800"/>
            <a:ext cx="8839200" cy="4705350"/>
          </a:xfrm>
        </p:spPr>
        <p:txBody>
          <a:bodyPr>
            <a:normAutofit fontScale="77500" lnSpcReduction="20000"/>
          </a:bodyPr>
          <a:lstStyle/>
          <a:p>
            <a:pPr algn="ctr" eaLnBrk="1" hangingPunct="1">
              <a:buClr>
                <a:srgbClr val="C00000"/>
              </a:buClr>
              <a:buSzTx/>
              <a:buFont typeface="Wingdings" pitchFamily="2" charset="2"/>
              <a:buNone/>
              <a:defRPr/>
            </a:pPr>
            <a:r>
              <a:rPr lang="en-US" sz="4000" dirty="0" smtClean="0">
                <a:solidFill>
                  <a:srgbClr val="C00000"/>
                </a:solidFill>
              </a:rPr>
              <a:t>Creating Proper Incentives</a:t>
            </a:r>
          </a:p>
          <a:p>
            <a:pPr eaLnBrk="1" hangingPunct="1">
              <a:buClr>
                <a:srgbClr val="953735"/>
              </a:buClr>
              <a:buSzTx/>
              <a:defRPr/>
            </a:pPr>
            <a:r>
              <a:rPr lang="en-US" sz="3500" dirty="0" smtClean="0"/>
              <a:t>Monitoring and evaluating employees may produce incentives to act unethically; for example, overly ambitious budgets may produce unethical management actions to meet targets</a:t>
            </a:r>
          </a:p>
          <a:p>
            <a:pPr eaLnBrk="1" hangingPunct="1">
              <a:spcBef>
                <a:spcPct val="60000"/>
              </a:spcBef>
              <a:buClr>
                <a:srgbClr val="953735"/>
              </a:buClr>
              <a:buSzTx/>
              <a:defRPr/>
            </a:pPr>
            <a:r>
              <a:rPr lang="en-US" sz="3500" dirty="0" smtClean="0"/>
              <a:t>Employees may feel that they must succeed no matter what</a:t>
            </a:r>
          </a:p>
          <a:p>
            <a:pPr eaLnBrk="1" hangingPunct="1">
              <a:spcBef>
                <a:spcPct val="60000"/>
              </a:spcBef>
              <a:buClr>
                <a:srgbClr val="953735"/>
              </a:buClr>
              <a:buSzTx/>
              <a:defRPr/>
            </a:pPr>
            <a:r>
              <a:rPr lang="en-US" sz="3500" dirty="0" smtClean="0"/>
              <a:t>Ineffective and unrealistic controls may result in declining quality of product</a:t>
            </a:r>
          </a:p>
          <a:p>
            <a:pPr eaLnBrk="1" hangingPunct="1">
              <a:spcBef>
                <a:spcPct val="60000"/>
              </a:spcBef>
              <a:buClr>
                <a:srgbClr val="953735"/>
              </a:buClr>
              <a:buSzTx/>
              <a:defRPr/>
            </a:pPr>
            <a:r>
              <a:rPr lang="en-US" sz="3500" dirty="0" smtClean="0"/>
              <a:t>Good ethics add value to a company's image</a:t>
            </a:r>
          </a:p>
        </p:txBody>
      </p:sp>
      <p:sp>
        <p:nvSpPr>
          <p:cNvPr id="22532" name="Slide Number Placeholder 4"/>
          <p:cNvSpPr>
            <a:spLocks noGrp="1"/>
          </p:cNvSpPr>
          <p:nvPr>
            <p:ph type="sldNum" sz="quarter" idx="14"/>
          </p:nvPr>
        </p:nvSpPr>
        <p:spPr/>
        <p:txBody>
          <a:bodyPr/>
          <a:lstStyle/>
          <a:p>
            <a:pPr>
              <a:defRPr/>
            </a:pPr>
            <a:fld id="{6502AD86-5D4D-445F-A632-8B5BEB349EA5}" type="slidenum">
              <a:rPr lang="en-US" smtClean="0">
                <a:latin typeface="Arial" pitchFamily="34" charset="0"/>
              </a:rPr>
              <a:pPr>
                <a:defRPr/>
              </a:pPr>
              <a:t>21</a:t>
            </a:fld>
            <a:endParaRPr lang="en-US" smtClean="0">
              <a:latin typeface="Arial" pitchFamily="34" charset="0"/>
            </a:endParaRPr>
          </a:p>
        </p:txBody>
      </p:sp>
      <p:sp>
        <p:nvSpPr>
          <p:cNvPr id="27653" name="Content Placeholder 5"/>
          <p:cNvSpPr>
            <a:spLocks noGrp="1"/>
          </p:cNvSpPr>
          <p:nvPr>
            <p:ph idx="13"/>
          </p:nvPr>
        </p:nvSpPr>
        <p:spPr/>
        <p:txBody>
          <a:bodyPr/>
          <a:lstStyle/>
          <a:p>
            <a:r>
              <a:rPr lang="en-US" smtClean="0">
                <a:latin typeface="Arial" charset="0"/>
                <a:cs typeface="Arial" charset="0"/>
              </a:rPr>
              <a:t>1</a:t>
            </a:r>
          </a:p>
        </p:txBody>
      </p:sp>
      <p:sp>
        <p:nvSpPr>
          <p:cNvPr id="22534"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05000" y="0"/>
            <a:ext cx="7467600" cy="1371600"/>
          </a:xfrm>
        </p:spPr>
        <p:txBody>
          <a:bodyPr/>
          <a:lstStyle/>
          <a:p>
            <a:r>
              <a:rPr lang="en-US" smtClean="0">
                <a:latin typeface="Arial" charset="0"/>
                <a:cs typeface="Arial" charset="0"/>
              </a:rPr>
              <a:t>Code of Professional Ethics</a:t>
            </a:r>
          </a:p>
        </p:txBody>
      </p:sp>
      <p:sp>
        <p:nvSpPr>
          <p:cNvPr id="28675" name="Content Placeholder 2"/>
          <p:cNvSpPr>
            <a:spLocks noGrp="1"/>
          </p:cNvSpPr>
          <p:nvPr>
            <p:ph idx="1"/>
          </p:nvPr>
        </p:nvSpPr>
        <p:spPr>
          <a:xfrm>
            <a:off x="1828800" y="2362200"/>
            <a:ext cx="6019800" cy="3581400"/>
          </a:xfrm>
        </p:spPr>
        <p:txBody>
          <a:bodyPr/>
          <a:lstStyle/>
          <a:p>
            <a:pPr marL="342900" indent="-342900" defTabSz="914400" eaLnBrk="1" hangingPunct="1">
              <a:spcBef>
                <a:spcPct val="40000"/>
              </a:spcBef>
              <a:buClr>
                <a:srgbClr val="953735"/>
              </a:buClr>
            </a:pPr>
            <a:r>
              <a:rPr lang="en-US" sz="3200" smtClean="0"/>
              <a:t> Competence</a:t>
            </a:r>
          </a:p>
          <a:p>
            <a:pPr marL="342900" indent="-342900" defTabSz="914400" eaLnBrk="1" hangingPunct="1">
              <a:spcBef>
                <a:spcPct val="40000"/>
              </a:spcBef>
              <a:buClr>
                <a:srgbClr val="953735"/>
              </a:buClr>
            </a:pPr>
            <a:r>
              <a:rPr lang="en-US" sz="3200" smtClean="0"/>
              <a:t>  Confidentiality </a:t>
            </a:r>
          </a:p>
          <a:p>
            <a:pPr marL="342900" indent="-342900" defTabSz="914400" eaLnBrk="1" hangingPunct="1">
              <a:spcBef>
                <a:spcPct val="40000"/>
              </a:spcBef>
              <a:buClr>
                <a:srgbClr val="953735"/>
              </a:buClr>
            </a:pPr>
            <a:r>
              <a:rPr lang="en-US" sz="3200" smtClean="0"/>
              <a:t>  Integrity</a:t>
            </a:r>
          </a:p>
          <a:p>
            <a:pPr marL="342900" indent="-342900" defTabSz="914400" eaLnBrk="1" hangingPunct="1">
              <a:spcBef>
                <a:spcPct val="40000"/>
              </a:spcBef>
              <a:buClr>
                <a:srgbClr val="953735"/>
              </a:buClr>
            </a:pPr>
            <a:r>
              <a:rPr lang="en-US" sz="3200" smtClean="0"/>
              <a:t>  Objectivity</a:t>
            </a:r>
          </a:p>
        </p:txBody>
      </p:sp>
      <p:sp>
        <p:nvSpPr>
          <p:cNvPr id="23556" name="Slide Number Placeholder 4"/>
          <p:cNvSpPr>
            <a:spLocks noGrp="1"/>
          </p:cNvSpPr>
          <p:nvPr>
            <p:ph type="sldNum" sz="quarter" idx="14"/>
          </p:nvPr>
        </p:nvSpPr>
        <p:spPr/>
        <p:txBody>
          <a:bodyPr/>
          <a:lstStyle/>
          <a:p>
            <a:pPr>
              <a:defRPr/>
            </a:pPr>
            <a:fld id="{B57B92EF-9F7A-4A28-ACB8-727C00EEFE19}" type="slidenum">
              <a:rPr lang="en-US" smtClean="0">
                <a:latin typeface="Arial" pitchFamily="34" charset="0"/>
              </a:rPr>
              <a:pPr>
                <a:defRPr/>
              </a:pPr>
              <a:t>22</a:t>
            </a:fld>
            <a:endParaRPr lang="en-US" smtClean="0">
              <a:latin typeface="Arial" pitchFamily="34" charset="0"/>
            </a:endParaRPr>
          </a:p>
        </p:txBody>
      </p:sp>
      <p:sp>
        <p:nvSpPr>
          <p:cNvPr id="28677" name="Content Placeholder 5"/>
          <p:cNvSpPr>
            <a:spLocks noGrp="1"/>
          </p:cNvSpPr>
          <p:nvPr>
            <p:ph idx="13"/>
          </p:nvPr>
        </p:nvSpPr>
        <p:spPr/>
        <p:txBody>
          <a:bodyPr/>
          <a:lstStyle/>
          <a:p>
            <a:r>
              <a:rPr lang="en-US" smtClean="0">
                <a:latin typeface="Arial" charset="0"/>
                <a:cs typeface="Arial" charset="0"/>
              </a:rPr>
              <a:t>1</a:t>
            </a:r>
          </a:p>
        </p:txBody>
      </p:sp>
      <p:sp>
        <p:nvSpPr>
          <p:cNvPr id="23558"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latin typeface="Arial" charset="0"/>
                <a:cs typeface="Arial" charset="0"/>
              </a:rPr>
              <a:t>Accounting Organizations in Canada</a:t>
            </a:r>
          </a:p>
        </p:txBody>
      </p:sp>
      <p:sp>
        <p:nvSpPr>
          <p:cNvPr id="29699" name="Content Placeholder 2"/>
          <p:cNvSpPr>
            <a:spLocks noGrp="1"/>
          </p:cNvSpPr>
          <p:nvPr>
            <p:ph idx="1"/>
          </p:nvPr>
        </p:nvSpPr>
        <p:spPr>
          <a:xfrm>
            <a:off x="533400" y="2057400"/>
            <a:ext cx="8839200" cy="4705350"/>
          </a:xfrm>
        </p:spPr>
        <p:txBody>
          <a:bodyPr/>
          <a:lstStyle/>
          <a:p>
            <a:pPr eaLnBrk="1" hangingPunct="1">
              <a:lnSpc>
                <a:spcPct val="80000"/>
              </a:lnSpc>
              <a:buClr>
                <a:srgbClr val="953735"/>
              </a:buClr>
            </a:pPr>
            <a:r>
              <a:rPr lang="en-CA" sz="3200" smtClean="0"/>
              <a:t>Society of Management Accountants in Canada (SMAC)</a:t>
            </a:r>
          </a:p>
          <a:p>
            <a:pPr eaLnBrk="1" hangingPunct="1">
              <a:lnSpc>
                <a:spcPct val="80000"/>
              </a:lnSpc>
              <a:buClr>
                <a:srgbClr val="953735"/>
              </a:buClr>
              <a:buFont typeface="Wingdings" pitchFamily="2" charset="2"/>
              <a:buNone/>
            </a:pPr>
            <a:endParaRPr lang="en-CA" sz="3200" smtClean="0"/>
          </a:p>
          <a:p>
            <a:pPr eaLnBrk="1" hangingPunct="1">
              <a:lnSpc>
                <a:spcPct val="80000"/>
              </a:lnSpc>
              <a:buClr>
                <a:srgbClr val="953735"/>
              </a:buClr>
            </a:pPr>
            <a:r>
              <a:rPr lang="en-CA" sz="3200" smtClean="0"/>
              <a:t>Canadian Institute of Chartered Accountants (CICA)</a:t>
            </a:r>
          </a:p>
          <a:p>
            <a:pPr eaLnBrk="1" hangingPunct="1">
              <a:lnSpc>
                <a:spcPct val="80000"/>
              </a:lnSpc>
              <a:buClr>
                <a:srgbClr val="953735"/>
              </a:buClr>
              <a:buFont typeface="Wingdings" pitchFamily="2" charset="2"/>
              <a:buNone/>
            </a:pPr>
            <a:endParaRPr lang="en-CA" sz="3200" smtClean="0"/>
          </a:p>
          <a:p>
            <a:pPr eaLnBrk="1" hangingPunct="1">
              <a:lnSpc>
                <a:spcPct val="80000"/>
              </a:lnSpc>
              <a:buClr>
                <a:srgbClr val="953735"/>
              </a:buClr>
            </a:pPr>
            <a:r>
              <a:rPr lang="en-CA" sz="3200" smtClean="0"/>
              <a:t>Certified General Accountants' Association of Canada (CGA-Canada)</a:t>
            </a:r>
          </a:p>
        </p:txBody>
      </p:sp>
      <p:sp>
        <p:nvSpPr>
          <p:cNvPr id="24580" name="Slide Number Placeholder 4"/>
          <p:cNvSpPr>
            <a:spLocks noGrp="1"/>
          </p:cNvSpPr>
          <p:nvPr>
            <p:ph type="sldNum" sz="quarter" idx="14"/>
          </p:nvPr>
        </p:nvSpPr>
        <p:spPr/>
        <p:txBody>
          <a:bodyPr/>
          <a:lstStyle/>
          <a:p>
            <a:pPr>
              <a:defRPr/>
            </a:pPr>
            <a:fld id="{B2A69A5C-35BE-4C9A-9B5D-6AF3A2852CFC}" type="slidenum">
              <a:rPr lang="en-US" smtClean="0">
                <a:latin typeface="Arial" pitchFamily="34" charset="0"/>
              </a:rPr>
              <a:pPr>
                <a:defRPr/>
              </a:pPr>
              <a:t>23</a:t>
            </a:fld>
            <a:endParaRPr lang="en-US" smtClean="0">
              <a:latin typeface="Arial" pitchFamily="34" charset="0"/>
            </a:endParaRPr>
          </a:p>
        </p:txBody>
      </p:sp>
      <p:sp>
        <p:nvSpPr>
          <p:cNvPr id="29701" name="Content Placeholder 5"/>
          <p:cNvSpPr>
            <a:spLocks noGrp="1"/>
          </p:cNvSpPr>
          <p:nvPr>
            <p:ph idx="13"/>
          </p:nvPr>
        </p:nvSpPr>
        <p:spPr/>
        <p:txBody>
          <a:bodyPr/>
          <a:lstStyle/>
          <a:p>
            <a:r>
              <a:rPr lang="en-US" smtClean="0">
                <a:latin typeface="Arial" charset="0"/>
                <a:cs typeface="Arial" charset="0"/>
              </a:rPr>
              <a:t>1</a:t>
            </a:r>
          </a:p>
        </p:txBody>
      </p:sp>
      <p:sp>
        <p:nvSpPr>
          <p:cNvPr id="24582"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CA" smtClean="0">
                <a:latin typeface="Arial" charset="0"/>
                <a:cs typeface="Arial" charset="0"/>
              </a:rPr>
              <a:t>Let’s Review</a:t>
            </a:r>
          </a:p>
        </p:txBody>
      </p:sp>
      <p:sp>
        <p:nvSpPr>
          <p:cNvPr id="30723" name="Content Placeholder 2"/>
          <p:cNvSpPr>
            <a:spLocks noGrp="1"/>
          </p:cNvSpPr>
          <p:nvPr>
            <p:ph idx="1"/>
          </p:nvPr>
        </p:nvSpPr>
        <p:spPr>
          <a:xfrm>
            <a:off x="304800" y="1905000"/>
            <a:ext cx="9067800" cy="4629150"/>
          </a:xfrm>
        </p:spPr>
        <p:txBody>
          <a:bodyPr/>
          <a:lstStyle/>
          <a:p>
            <a:pPr marL="647700" indent="-647700">
              <a:buFont typeface="Arial" charset="0"/>
              <a:buNone/>
            </a:pPr>
            <a:r>
              <a:rPr lang="en-US" sz="3200" smtClean="0"/>
              <a:t>	</a:t>
            </a:r>
            <a:r>
              <a:rPr lang="en-US" sz="2800" smtClean="0"/>
              <a:t>Which of the following is not one of the categories in </a:t>
            </a:r>
            <a:r>
              <a:rPr lang="en-US" sz="2800" i="1" smtClean="0"/>
              <a:t>Standards of Ethical Conduct for Practitioners of Management Accounting and Financial Management</a:t>
            </a:r>
            <a:r>
              <a:rPr lang="en-US" sz="2800" smtClean="0"/>
              <a:t>?</a:t>
            </a:r>
          </a:p>
          <a:p>
            <a:pPr marL="647700" indent="-647700">
              <a:buFont typeface="Arial" charset="0"/>
              <a:buNone/>
            </a:pPr>
            <a:r>
              <a:rPr lang="en-US" sz="2800" smtClean="0"/>
              <a:t> </a:t>
            </a:r>
          </a:p>
          <a:p>
            <a:pPr marL="647700" indent="-647700">
              <a:buClr>
                <a:srgbClr val="FF0000"/>
              </a:buClr>
              <a:buFont typeface="Calibri" pitchFamily="34" charset="0"/>
              <a:buAutoNum type="alphaLcPeriod"/>
            </a:pPr>
            <a:r>
              <a:rPr lang="en-US" sz="2800" smtClean="0"/>
              <a:t>Confidentiality</a:t>
            </a:r>
          </a:p>
          <a:p>
            <a:pPr marL="647700" indent="-647700">
              <a:buClr>
                <a:srgbClr val="FF0000"/>
              </a:buClr>
              <a:buFont typeface="Calibri" pitchFamily="34" charset="0"/>
              <a:buAutoNum type="alphaLcPeriod"/>
            </a:pPr>
            <a:r>
              <a:rPr lang="en-US" sz="2800" smtClean="0"/>
              <a:t>Competence</a:t>
            </a:r>
          </a:p>
          <a:p>
            <a:pPr marL="647700" indent="-647700">
              <a:buClr>
                <a:srgbClr val="FF0000"/>
              </a:buClr>
              <a:buFont typeface="Calibri" pitchFamily="34" charset="0"/>
              <a:buAutoNum type="alphaLcPeriod"/>
            </a:pPr>
            <a:r>
              <a:rPr lang="en-US" sz="2800" smtClean="0"/>
              <a:t>Integrity </a:t>
            </a:r>
          </a:p>
          <a:p>
            <a:pPr marL="647700" indent="-647700">
              <a:buClr>
                <a:srgbClr val="FF0000"/>
              </a:buClr>
              <a:buFont typeface="Arial" charset="0"/>
              <a:buAutoNum type="alphaLcPeriod"/>
            </a:pPr>
            <a:r>
              <a:rPr lang="en-US" sz="2800" smtClean="0"/>
              <a:t>Independence</a:t>
            </a:r>
            <a:endParaRPr lang="en-CA" sz="2800" smtClean="0"/>
          </a:p>
        </p:txBody>
      </p:sp>
      <p:sp>
        <p:nvSpPr>
          <p:cNvPr id="30724" name="Content Placeholder 3"/>
          <p:cNvSpPr>
            <a:spLocks noGrp="1"/>
          </p:cNvSpPr>
          <p:nvPr>
            <p:ph idx="13"/>
          </p:nvPr>
        </p:nvSpPr>
        <p:spPr>
          <a:xfrm>
            <a:off x="8610600" y="6629400"/>
            <a:ext cx="990600" cy="457200"/>
          </a:xfrm>
        </p:spPr>
        <p:txBody>
          <a:bodyPr/>
          <a:lstStyle/>
          <a:p>
            <a:r>
              <a:rPr lang="en-CA" smtClean="0">
                <a:latin typeface="Arial" charset="0"/>
                <a:cs typeface="Arial" charset="0"/>
              </a:rPr>
              <a:t>1</a:t>
            </a:r>
          </a:p>
          <a:p>
            <a:endParaRPr lang="en-CA" smtClean="0">
              <a:latin typeface="Arial" charset="0"/>
              <a:cs typeface="Arial" charset="0"/>
            </a:endParaRP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49E04F3C-E862-47E8-823D-41D573F2C770}" type="slidenum">
              <a:rPr lang="en-US" smtClean="0"/>
              <a:pPr>
                <a:defRPr/>
              </a:pPr>
              <a:t>24</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647700">
              <a:buFont typeface="Arial" pitchFamily="34" charset="0"/>
              <a:buNone/>
              <a:defRPr/>
            </a:pPr>
            <a:r>
              <a:rPr lang="en-US" sz="3600" dirty="0" smtClean="0"/>
              <a:t>	</a:t>
            </a:r>
            <a:r>
              <a:rPr lang="en-US" sz="2800" dirty="0" smtClean="0"/>
              <a:t>Which of the following is not one of the categories in </a:t>
            </a:r>
            <a:r>
              <a:rPr lang="en-US" sz="2800" i="1" dirty="0" smtClean="0"/>
              <a:t>Standards of Ethical Conduct for Practitioners of Management Accounting and Financial Management</a:t>
            </a:r>
            <a:r>
              <a:rPr lang="en-US" sz="2800" dirty="0" smtClean="0"/>
              <a:t>?</a:t>
            </a:r>
          </a:p>
          <a:p>
            <a:pPr marL="647700" indent="-647700">
              <a:buFont typeface="Arial" pitchFamily="34" charset="0"/>
              <a:buNone/>
              <a:defRPr/>
            </a:pPr>
            <a:r>
              <a:rPr lang="en-US" sz="2800" dirty="0" smtClean="0"/>
              <a:t> </a:t>
            </a:r>
          </a:p>
          <a:p>
            <a:pPr marL="647700" indent="-647700">
              <a:buClr>
                <a:srgbClr val="FF0000"/>
              </a:buClr>
              <a:buFont typeface="+mj-lt"/>
              <a:buAutoNum type="alphaLcPeriod"/>
              <a:defRPr/>
            </a:pPr>
            <a:r>
              <a:rPr lang="en-US" sz="2800" dirty="0" smtClean="0"/>
              <a:t>Confidentiality</a:t>
            </a:r>
          </a:p>
          <a:p>
            <a:pPr marL="647700" indent="-647700">
              <a:buClr>
                <a:srgbClr val="FF0000"/>
              </a:buClr>
              <a:buFont typeface="+mj-lt"/>
              <a:buAutoNum type="alphaLcPeriod"/>
              <a:defRPr/>
            </a:pPr>
            <a:r>
              <a:rPr lang="en-US" sz="2800" dirty="0" smtClean="0"/>
              <a:t>Competence</a:t>
            </a:r>
          </a:p>
          <a:p>
            <a:pPr marL="647700" indent="-647700">
              <a:buClr>
                <a:srgbClr val="FF0000"/>
              </a:buClr>
              <a:buFont typeface="+mj-lt"/>
              <a:buAutoNum type="alphaLcPeriod"/>
              <a:defRPr/>
            </a:pPr>
            <a:r>
              <a:rPr lang="en-US" sz="2800" dirty="0" smtClean="0"/>
              <a:t>Integrity </a:t>
            </a:r>
          </a:p>
          <a:p>
            <a:pPr marL="647700" indent="-647700">
              <a:buClr>
                <a:srgbClr val="FF0000"/>
              </a:buClr>
              <a:buFont typeface="Arial" pitchFamily="34" charset="0"/>
              <a:buAutoNum type="alphaLcPeriod"/>
              <a:defRPr/>
            </a:pPr>
            <a:r>
              <a:rPr lang="en-US" sz="2800" dirty="0" smtClean="0">
                <a:solidFill>
                  <a:srgbClr val="FF0000"/>
                </a:solidFill>
              </a:rPr>
              <a:t>Independence</a:t>
            </a:r>
            <a:endParaRPr lang="en-CA" sz="2800" dirty="0" smtClean="0">
              <a:solidFill>
                <a:srgbClr val="FF0000"/>
              </a:solidFill>
            </a:endParaRPr>
          </a:p>
          <a:p>
            <a:pPr>
              <a:defRPr/>
            </a:pPr>
            <a:endParaRPr lang="en-CA" dirty="0"/>
          </a:p>
        </p:txBody>
      </p:sp>
      <p:sp>
        <p:nvSpPr>
          <p:cNvPr id="31748" name="Content Placeholder 3"/>
          <p:cNvSpPr>
            <a:spLocks noGrp="1"/>
          </p:cNvSpPr>
          <p:nvPr>
            <p:ph idx="13"/>
          </p:nvPr>
        </p:nvSpPr>
        <p:spPr/>
        <p:txBody>
          <a:bodyPr/>
          <a:lstStyle/>
          <a:p>
            <a:r>
              <a:rPr lang="en-CA" smtClean="0">
                <a:latin typeface="Arial" charset="0"/>
                <a:cs typeface="Arial" charset="0"/>
              </a:rPr>
              <a:t>1</a:t>
            </a: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8A2D5D3E-9927-4D0E-96A0-A882206E645B}" type="slidenum">
              <a:rPr lang="en-US" smtClean="0"/>
              <a:pPr>
                <a:defRPr/>
              </a:pPr>
              <a:t>25</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1905000" y="0"/>
            <a:ext cx="7467600" cy="1447800"/>
          </a:xfrm>
        </p:spPr>
        <p:txBody>
          <a:bodyPr/>
          <a:lstStyle/>
          <a:p>
            <a:r>
              <a:rPr lang="en-US" sz="3600" smtClean="0">
                <a:latin typeface="Arial" charset="0"/>
                <a:cs typeface="Arial" charset="0"/>
              </a:rPr>
              <a:t>Managerial Accounting Today: </a:t>
            </a:r>
            <a:br>
              <a:rPr lang="en-US" sz="3600" smtClean="0">
                <a:latin typeface="Arial" charset="0"/>
                <a:cs typeface="Arial" charset="0"/>
              </a:rPr>
            </a:br>
            <a:r>
              <a:rPr lang="en-US" sz="3200" smtClean="0">
                <a:solidFill>
                  <a:srgbClr val="FF0000"/>
                </a:solidFill>
                <a:latin typeface="Arial" charset="0"/>
                <a:cs typeface="Arial" charset="0"/>
              </a:rPr>
              <a:t>Service Industry Trends</a:t>
            </a:r>
            <a:endParaRPr lang="en-US" sz="3600" smtClean="0">
              <a:solidFill>
                <a:srgbClr val="FF0000"/>
              </a:solidFill>
              <a:latin typeface="Arial" charset="0"/>
              <a:cs typeface="Arial" charset="0"/>
            </a:endParaRPr>
          </a:p>
        </p:txBody>
      </p:sp>
      <p:sp>
        <p:nvSpPr>
          <p:cNvPr id="32771" name="Content Placeholder 2"/>
          <p:cNvSpPr>
            <a:spLocks noGrp="1"/>
          </p:cNvSpPr>
          <p:nvPr>
            <p:ph idx="1"/>
          </p:nvPr>
        </p:nvSpPr>
        <p:spPr>
          <a:xfrm>
            <a:off x="533400" y="2057400"/>
            <a:ext cx="8839200" cy="4629150"/>
          </a:xfrm>
        </p:spPr>
        <p:txBody>
          <a:bodyPr/>
          <a:lstStyle/>
          <a:p>
            <a:pPr eaLnBrk="1" hangingPunct="1">
              <a:lnSpc>
                <a:spcPct val="70000"/>
              </a:lnSpc>
              <a:spcBef>
                <a:spcPct val="0"/>
              </a:spcBef>
              <a:buClr>
                <a:srgbClr val="953735"/>
              </a:buClr>
            </a:pPr>
            <a:r>
              <a:rPr lang="en-US" sz="3200" smtClean="0"/>
              <a:t>North American economy in general has shifted toward an emphasis on providing services</a:t>
            </a:r>
          </a:p>
          <a:p>
            <a:pPr eaLnBrk="1" hangingPunct="1">
              <a:lnSpc>
                <a:spcPct val="70000"/>
              </a:lnSpc>
              <a:buClr>
                <a:srgbClr val="953735"/>
              </a:buClr>
              <a:buFont typeface="Wingdings" pitchFamily="2" charset="2"/>
              <a:buNone/>
            </a:pPr>
            <a:endParaRPr lang="en-US" sz="3200" smtClean="0">
              <a:solidFill>
                <a:schemeClr val="hlink"/>
              </a:solidFill>
            </a:endParaRPr>
          </a:p>
          <a:p>
            <a:pPr eaLnBrk="1" hangingPunct="1">
              <a:lnSpc>
                <a:spcPct val="70000"/>
              </a:lnSpc>
              <a:spcBef>
                <a:spcPct val="0"/>
              </a:spcBef>
              <a:buClr>
                <a:srgbClr val="953735"/>
              </a:buClr>
            </a:pPr>
            <a:r>
              <a:rPr lang="en-US" sz="3200" smtClean="0"/>
              <a:t>Today, over 50% of U.S. and Canadian workers are employed by service companies</a:t>
            </a:r>
          </a:p>
          <a:p>
            <a:pPr eaLnBrk="1" hangingPunct="1">
              <a:lnSpc>
                <a:spcPct val="70000"/>
              </a:lnSpc>
              <a:buClr>
                <a:srgbClr val="953735"/>
              </a:buClr>
              <a:buFont typeface="Wingdings" pitchFamily="2" charset="2"/>
              <a:buNone/>
            </a:pPr>
            <a:endParaRPr lang="en-US" sz="3200" smtClean="0"/>
          </a:p>
          <a:p>
            <a:pPr eaLnBrk="1" hangingPunct="1">
              <a:lnSpc>
                <a:spcPct val="70000"/>
              </a:lnSpc>
              <a:spcBef>
                <a:spcPct val="0"/>
              </a:spcBef>
              <a:buClr>
                <a:srgbClr val="953735"/>
              </a:buClr>
            </a:pPr>
            <a:r>
              <a:rPr lang="en-US" sz="3200" smtClean="0"/>
              <a:t>Trend is expected to continue in the future</a:t>
            </a:r>
          </a:p>
        </p:txBody>
      </p:sp>
      <p:sp>
        <p:nvSpPr>
          <p:cNvPr id="25604" name="Slide Number Placeholder 4"/>
          <p:cNvSpPr>
            <a:spLocks noGrp="1"/>
          </p:cNvSpPr>
          <p:nvPr>
            <p:ph type="sldNum" sz="quarter" idx="14"/>
          </p:nvPr>
        </p:nvSpPr>
        <p:spPr/>
        <p:txBody>
          <a:bodyPr/>
          <a:lstStyle/>
          <a:p>
            <a:pPr>
              <a:defRPr/>
            </a:pPr>
            <a:fld id="{41B86BBA-6B3B-470D-A7BB-DD28086E098C}" type="slidenum">
              <a:rPr lang="en-US" smtClean="0">
                <a:latin typeface="Arial" pitchFamily="34" charset="0"/>
              </a:rPr>
              <a:pPr>
                <a:defRPr/>
              </a:pPr>
              <a:t>26</a:t>
            </a:fld>
            <a:endParaRPr lang="en-US" smtClean="0">
              <a:latin typeface="Arial" pitchFamily="34" charset="0"/>
            </a:endParaRPr>
          </a:p>
        </p:txBody>
      </p:sp>
      <p:sp>
        <p:nvSpPr>
          <p:cNvPr id="32773" name="Content Placeholder 5"/>
          <p:cNvSpPr>
            <a:spLocks noGrp="1"/>
          </p:cNvSpPr>
          <p:nvPr>
            <p:ph idx="13"/>
          </p:nvPr>
        </p:nvSpPr>
        <p:spPr/>
        <p:txBody>
          <a:bodyPr/>
          <a:lstStyle/>
          <a:p>
            <a:r>
              <a:rPr lang="en-US" smtClean="0">
                <a:latin typeface="Arial" charset="0"/>
                <a:cs typeface="Arial" charset="0"/>
              </a:rPr>
              <a:t>1</a:t>
            </a:r>
          </a:p>
        </p:txBody>
      </p:sp>
      <p:sp>
        <p:nvSpPr>
          <p:cNvPr id="25606"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905000" y="0"/>
            <a:ext cx="7467600" cy="1447800"/>
          </a:xfrm>
        </p:spPr>
        <p:txBody>
          <a:bodyPr/>
          <a:lstStyle/>
          <a:p>
            <a:r>
              <a:rPr lang="en-US" sz="3600" smtClean="0">
                <a:latin typeface="Arial" charset="0"/>
                <a:cs typeface="Arial" charset="0"/>
              </a:rPr>
              <a:t>Managerial Accounting Today: </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Service Industry Trends: Continued</a:t>
            </a:r>
            <a:endParaRPr lang="en-US" smtClean="0">
              <a:solidFill>
                <a:srgbClr val="FF0000"/>
              </a:solidFill>
              <a:latin typeface="Arial" charset="0"/>
              <a:cs typeface="Arial" charset="0"/>
            </a:endParaRPr>
          </a:p>
        </p:txBody>
      </p:sp>
      <p:sp>
        <p:nvSpPr>
          <p:cNvPr id="3" name="Content Placeholder 2"/>
          <p:cNvSpPr>
            <a:spLocks noGrp="1"/>
          </p:cNvSpPr>
          <p:nvPr>
            <p:ph idx="1"/>
          </p:nvPr>
        </p:nvSpPr>
        <p:spPr>
          <a:xfrm>
            <a:off x="533400" y="1905000"/>
            <a:ext cx="8839200" cy="4629150"/>
          </a:xfrm>
        </p:spPr>
        <p:txBody>
          <a:bodyPr>
            <a:normAutofit/>
          </a:bodyPr>
          <a:lstStyle/>
          <a:p>
            <a:pPr eaLnBrk="1" hangingPunct="1">
              <a:lnSpc>
                <a:spcPct val="80000"/>
              </a:lnSpc>
              <a:spcBef>
                <a:spcPct val="0"/>
              </a:spcBef>
              <a:buClr>
                <a:srgbClr val="953735"/>
              </a:buClr>
              <a:defRPr/>
            </a:pPr>
            <a:r>
              <a:rPr lang="en-US" sz="3100" dirty="0" smtClean="0"/>
              <a:t>Managerial accounting has responded to the need for new systems to measure the cost of services</a:t>
            </a:r>
          </a:p>
          <a:p>
            <a:pPr eaLnBrk="1" hangingPunct="1">
              <a:lnSpc>
                <a:spcPct val="80000"/>
              </a:lnSpc>
              <a:spcBef>
                <a:spcPct val="0"/>
              </a:spcBef>
              <a:buClr>
                <a:srgbClr val="953735"/>
              </a:buClr>
              <a:defRPr/>
            </a:pPr>
            <a:endParaRPr lang="en-US" sz="3100" dirty="0" smtClean="0"/>
          </a:p>
          <a:p>
            <a:pPr eaLnBrk="1" hangingPunct="1">
              <a:lnSpc>
                <a:spcPct val="80000"/>
              </a:lnSpc>
              <a:spcBef>
                <a:spcPct val="0"/>
              </a:spcBef>
              <a:buClr>
                <a:srgbClr val="953735"/>
              </a:buClr>
              <a:defRPr/>
            </a:pPr>
            <a:r>
              <a:rPr lang="en-US" sz="3100" dirty="0" smtClean="0"/>
              <a:t>New operating controls have been designed to improve the quality and efficiency of specific services</a:t>
            </a:r>
          </a:p>
          <a:p>
            <a:pPr eaLnBrk="1" hangingPunct="1">
              <a:lnSpc>
                <a:spcPct val="80000"/>
              </a:lnSpc>
              <a:spcBef>
                <a:spcPct val="0"/>
              </a:spcBef>
              <a:buClr>
                <a:srgbClr val="953735"/>
              </a:buClr>
              <a:defRPr/>
            </a:pPr>
            <a:endParaRPr lang="en-US" sz="3100" dirty="0" smtClean="0">
              <a:effectLst>
                <a:outerShdw blurRad="38100" dist="38100" dir="2700000" algn="tl">
                  <a:srgbClr val="C0C0C0"/>
                </a:outerShdw>
              </a:effectLst>
            </a:endParaRPr>
          </a:p>
          <a:p>
            <a:pPr eaLnBrk="1" hangingPunct="1">
              <a:lnSpc>
                <a:spcPct val="80000"/>
              </a:lnSpc>
              <a:spcBef>
                <a:spcPct val="0"/>
              </a:spcBef>
              <a:buClr>
                <a:srgbClr val="953735"/>
              </a:buClr>
              <a:defRPr/>
            </a:pPr>
            <a:r>
              <a:rPr lang="en-US" sz="3100" dirty="0" smtClean="0"/>
              <a:t>Many of the techniques developed for manufacturing firms have been applied to service companies</a:t>
            </a:r>
          </a:p>
        </p:txBody>
      </p:sp>
      <p:sp>
        <p:nvSpPr>
          <p:cNvPr id="26628" name="Slide Number Placeholder 4"/>
          <p:cNvSpPr>
            <a:spLocks noGrp="1"/>
          </p:cNvSpPr>
          <p:nvPr>
            <p:ph type="sldNum" sz="quarter" idx="14"/>
          </p:nvPr>
        </p:nvSpPr>
        <p:spPr/>
        <p:txBody>
          <a:bodyPr/>
          <a:lstStyle/>
          <a:p>
            <a:pPr>
              <a:defRPr/>
            </a:pPr>
            <a:fld id="{932695DA-7EA9-4593-AC83-4AE94571A221}" type="slidenum">
              <a:rPr lang="en-US" smtClean="0">
                <a:latin typeface="Arial" pitchFamily="34" charset="0"/>
              </a:rPr>
              <a:pPr>
                <a:defRPr/>
              </a:pPr>
              <a:t>27</a:t>
            </a:fld>
            <a:endParaRPr lang="en-US" smtClean="0">
              <a:latin typeface="Arial" pitchFamily="34" charset="0"/>
            </a:endParaRPr>
          </a:p>
        </p:txBody>
      </p:sp>
      <p:sp>
        <p:nvSpPr>
          <p:cNvPr id="33797" name="Content Placeholder 5"/>
          <p:cNvSpPr>
            <a:spLocks noGrp="1"/>
          </p:cNvSpPr>
          <p:nvPr>
            <p:ph idx="13"/>
          </p:nvPr>
        </p:nvSpPr>
        <p:spPr/>
        <p:txBody>
          <a:bodyPr/>
          <a:lstStyle/>
          <a:p>
            <a:r>
              <a:rPr lang="en-US" smtClean="0">
                <a:latin typeface="Arial" charset="0"/>
                <a:cs typeface="Arial" charset="0"/>
              </a:rPr>
              <a:t>1</a:t>
            </a:r>
          </a:p>
        </p:txBody>
      </p:sp>
      <p:sp>
        <p:nvSpPr>
          <p:cNvPr id="26630"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905000" y="0"/>
            <a:ext cx="7467600" cy="1219200"/>
          </a:xfrm>
        </p:spPr>
        <p:txBody>
          <a:bodyPr/>
          <a:lstStyle/>
          <a:p>
            <a:r>
              <a:rPr lang="en-US" smtClean="0">
                <a:latin typeface="Arial" charset="0"/>
                <a:cs typeface="Arial" charset="0"/>
              </a:rPr>
              <a:t>Managerial Accounting Today</a:t>
            </a:r>
          </a:p>
        </p:txBody>
      </p:sp>
      <p:sp>
        <p:nvSpPr>
          <p:cNvPr id="28675" name="Footer Placeholder 3"/>
          <p:cNvSpPr>
            <a:spLocks noGrp="1"/>
          </p:cNvSpPr>
          <p:nvPr>
            <p:ph type="ftr" sz="quarter" idx="15"/>
          </p:nvPr>
        </p:nvSpPr>
        <p:spPr/>
        <p:txBody>
          <a:bodyPr/>
          <a:lstStyle/>
          <a:p>
            <a:pPr>
              <a:defRPr/>
            </a:pPr>
            <a:r>
              <a:rPr lang="en-US"/>
              <a:t>Copyright John Wiley &amp; Sons Canada</a:t>
            </a:r>
          </a:p>
        </p:txBody>
      </p:sp>
      <p:sp>
        <p:nvSpPr>
          <p:cNvPr id="27652" name="Slide Number Placeholder 4"/>
          <p:cNvSpPr>
            <a:spLocks noGrp="1"/>
          </p:cNvSpPr>
          <p:nvPr>
            <p:ph type="sldNum" sz="quarter" idx="14"/>
          </p:nvPr>
        </p:nvSpPr>
        <p:spPr/>
        <p:txBody>
          <a:bodyPr/>
          <a:lstStyle/>
          <a:p>
            <a:pPr>
              <a:defRPr/>
            </a:pPr>
            <a:fld id="{DFCBD5C4-472D-4F12-BC5B-C07E00CE5C86}" type="slidenum">
              <a:rPr lang="en-US" smtClean="0">
                <a:latin typeface="Arial" pitchFamily="34" charset="0"/>
              </a:rPr>
              <a:pPr>
                <a:defRPr/>
              </a:pPr>
              <a:t>28</a:t>
            </a:fld>
            <a:endParaRPr lang="en-US" smtClean="0">
              <a:latin typeface="Arial" pitchFamily="34" charset="0"/>
            </a:endParaRPr>
          </a:p>
        </p:txBody>
      </p:sp>
      <p:pic>
        <p:nvPicPr>
          <p:cNvPr id="34821" name="Picture 12" descr="ma01-13b"/>
          <p:cNvPicPr>
            <a:picLocks noChangeAspect="1" noChangeArrowheads="1"/>
          </p:cNvPicPr>
          <p:nvPr/>
        </p:nvPicPr>
        <p:blipFill>
          <a:blip r:embed="rId2" cstate="print"/>
          <a:srcRect/>
          <a:stretch>
            <a:fillRect/>
          </a:stretch>
        </p:blipFill>
        <p:spPr bwMode="auto">
          <a:xfrm>
            <a:off x="762000" y="1725613"/>
            <a:ext cx="8610600" cy="5589587"/>
          </a:xfrm>
          <a:prstGeom prst="rect">
            <a:avLst/>
          </a:prstGeom>
          <a:noFill/>
          <a:ln w="9525">
            <a:noFill/>
            <a:miter lim="800000"/>
            <a:headEnd/>
            <a:tailEnd/>
          </a:ln>
        </p:spPr>
      </p:pic>
    </p:spTree>
  </p:cSld>
  <p:clrMapOvr>
    <a:masterClrMapping/>
  </p:clrMapOvr>
  <p:transition>
    <p:wipe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905000" y="0"/>
            <a:ext cx="7467600" cy="1371600"/>
          </a:xfrm>
        </p:spPr>
        <p:txBody>
          <a:bodyPr/>
          <a:lstStyle/>
          <a:p>
            <a:r>
              <a:rPr lang="en-US" sz="3600" smtClean="0">
                <a:latin typeface="Arial" charset="0"/>
                <a:cs typeface="Arial" charset="0"/>
              </a:rPr>
              <a:t>Managerial Accounting Today:</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Managerial Accounting Practices</a:t>
            </a:r>
            <a:endParaRPr lang="en-US" smtClean="0">
              <a:solidFill>
                <a:srgbClr val="FF0000"/>
              </a:solidFill>
              <a:latin typeface="Arial" charset="0"/>
              <a:cs typeface="Arial" charset="0"/>
            </a:endParaRPr>
          </a:p>
        </p:txBody>
      </p:sp>
      <p:sp>
        <p:nvSpPr>
          <p:cNvPr id="3" name="Content Placeholder 2"/>
          <p:cNvSpPr>
            <a:spLocks noGrp="1"/>
          </p:cNvSpPr>
          <p:nvPr>
            <p:ph idx="1"/>
          </p:nvPr>
        </p:nvSpPr>
        <p:spPr>
          <a:xfrm>
            <a:off x="457200" y="1828800"/>
            <a:ext cx="8915400" cy="3200400"/>
          </a:xfrm>
        </p:spPr>
        <p:txBody>
          <a:bodyPr>
            <a:normAutofit/>
          </a:bodyPr>
          <a:lstStyle/>
          <a:p>
            <a:pPr algn="ctr" eaLnBrk="1" hangingPunct="1">
              <a:lnSpc>
                <a:spcPct val="90000"/>
              </a:lnSpc>
              <a:spcBef>
                <a:spcPct val="0"/>
              </a:spcBef>
              <a:buClr>
                <a:srgbClr val="953735"/>
              </a:buClr>
              <a:buFont typeface="Wingdings" pitchFamily="2" charset="2"/>
              <a:buNone/>
              <a:defRPr/>
            </a:pPr>
            <a:r>
              <a:rPr lang="en-US" sz="2800" b="1" dirty="0" smtClean="0">
                <a:solidFill>
                  <a:srgbClr val="C00000"/>
                </a:solidFill>
              </a:rPr>
              <a:t>Value Chain</a:t>
            </a:r>
          </a:p>
          <a:p>
            <a:pPr eaLnBrk="1" hangingPunct="1">
              <a:lnSpc>
                <a:spcPct val="90000"/>
              </a:lnSpc>
              <a:spcBef>
                <a:spcPct val="0"/>
              </a:spcBef>
              <a:buClr>
                <a:srgbClr val="953735"/>
              </a:buClr>
              <a:defRPr/>
            </a:pPr>
            <a:r>
              <a:rPr lang="en-US" sz="2600" dirty="0" smtClean="0"/>
              <a:t>Refers to all activities associated with providing a product or service: From R&amp;D and Product/Service design to after-sale service and Environmentally Responsible Disposal [ERD*]</a:t>
            </a:r>
            <a:endParaRPr lang="en-US" sz="2600" dirty="0" smtClean="0">
              <a:effectLst>
                <a:outerShdw blurRad="38100" dist="38100" dir="2700000" algn="tl">
                  <a:srgbClr val="C0C0C0"/>
                </a:outerShdw>
              </a:effectLst>
            </a:endParaRPr>
          </a:p>
          <a:p>
            <a:pPr eaLnBrk="1" hangingPunct="1">
              <a:lnSpc>
                <a:spcPct val="90000"/>
              </a:lnSpc>
              <a:spcBef>
                <a:spcPct val="0"/>
              </a:spcBef>
              <a:buClr>
                <a:srgbClr val="C00000"/>
              </a:buClr>
              <a:buFont typeface="Wingdings" pitchFamily="2" charset="2"/>
              <a:buNone/>
              <a:defRPr/>
            </a:pPr>
            <a:endParaRPr lang="en-US" sz="1400" dirty="0" smtClean="0">
              <a:solidFill>
                <a:srgbClr val="717171"/>
              </a:solidFill>
            </a:endParaRPr>
          </a:p>
          <a:p>
            <a:pPr eaLnBrk="1" hangingPunct="1">
              <a:lnSpc>
                <a:spcPct val="90000"/>
              </a:lnSpc>
              <a:spcBef>
                <a:spcPct val="0"/>
              </a:spcBef>
              <a:buClr>
                <a:srgbClr val="C00000"/>
              </a:buClr>
              <a:buFont typeface="Wingdings" pitchFamily="2" charset="2"/>
              <a:buNone/>
              <a:defRPr/>
            </a:pPr>
            <a:r>
              <a:rPr lang="en-US" sz="2400" dirty="0" smtClean="0">
                <a:solidFill>
                  <a:srgbClr val="002060"/>
                </a:solidFill>
              </a:rPr>
              <a:t>For a manufacturing firm, these include:</a:t>
            </a:r>
          </a:p>
        </p:txBody>
      </p:sp>
      <p:sp>
        <p:nvSpPr>
          <p:cNvPr id="29700" name="Footer Placeholder 3"/>
          <p:cNvSpPr>
            <a:spLocks noGrp="1"/>
          </p:cNvSpPr>
          <p:nvPr>
            <p:ph type="ftr" sz="quarter" idx="15"/>
          </p:nvPr>
        </p:nvSpPr>
        <p:spPr/>
        <p:txBody>
          <a:bodyPr/>
          <a:lstStyle/>
          <a:p>
            <a:pPr>
              <a:defRPr/>
            </a:pPr>
            <a:r>
              <a:rPr lang="en-US"/>
              <a:t>Copyright John Wiley &amp; Sons Canada</a:t>
            </a:r>
          </a:p>
        </p:txBody>
      </p:sp>
      <p:sp>
        <p:nvSpPr>
          <p:cNvPr id="28677" name="Slide Number Placeholder 4"/>
          <p:cNvSpPr>
            <a:spLocks noGrp="1"/>
          </p:cNvSpPr>
          <p:nvPr>
            <p:ph type="sldNum" sz="quarter" idx="14"/>
          </p:nvPr>
        </p:nvSpPr>
        <p:spPr/>
        <p:txBody>
          <a:bodyPr/>
          <a:lstStyle/>
          <a:p>
            <a:pPr>
              <a:defRPr/>
            </a:pPr>
            <a:fld id="{67CDB36C-D617-4BC8-AC85-1C7DB8777A9D}" type="slidenum">
              <a:rPr lang="en-US" smtClean="0">
                <a:latin typeface="Arial" pitchFamily="34" charset="0"/>
              </a:rPr>
              <a:pPr>
                <a:defRPr/>
              </a:pPr>
              <a:t>29</a:t>
            </a:fld>
            <a:endParaRPr lang="en-US" smtClean="0">
              <a:latin typeface="Arial" pitchFamily="34" charset="0"/>
            </a:endParaRPr>
          </a:p>
        </p:txBody>
      </p:sp>
      <p:sp>
        <p:nvSpPr>
          <p:cNvPr id="35846" name="Content Placeholder 5"/>
          <p:cNvSpPr>
            <a:spLocks noGrp="1"/>
          </p:cNvSpPr>
          <p:nvPr>
            <p:ph idx="13"/>
          </p:nvPr>
        </p:nvSpPr>
        <p:spPr/>
        <p:txBody>
          <a:bodyPr/>
          <a:lstStyle/>
          <a:p>
            <a:r>
              <a:rPr lang="en-US" smtClean="0">
                <a:latin typeface="Arial" charset="0"/>
                <a:cs typeface="Arial" charset="0"/>
              </a:rPr>
              <a:t>1</a:t>
            </a:r>
          </a:p>
        </p:txBody>
      </p:sp>
      <p:pic>
        <p:nvPicPr>
          <p:cNvPr id="35847" name="Picture 20" descr="ma01-14b"/>
          <p:cNvPicPr>
            <a:picLocks noChangeAspect="1" noChangeArrowheads="1"/>
          </p:cNvPicPr>
          <p:nvPr/>
        </p:nvPicPr>
        <p:blipFill>
          <a:blip r:embed="rId2" cstate="print"/>
          <a:srcRect/>
          <a:stretch>
            <a:fillRect/>
          </a:stretch>
        </p:blipFill>
        <p:spPr bwMode="auto">
          <a:xfrm>
            <a:off x="0" y="4572000"/>
            <a:ext cx="9601200" cy="1828800"/>
          </a:xfrm>
          <a:prstGeom prst="rect">
            <a:avLst/>
          </a:prstGeom>
          <a:noFill/>
          <a:ln w="9525">
            <a:noFill/>
            <a:miter lim="800000"/>
            <a:headEnd/>
            <a:tailEnd/>
          </a:ln>
        </p:spPr>
      </p:pic>
    </p:spTree>
  </p:cSld>
  <p:clrMapOvr>
    <a:masterClrMapping/>
  </p:clrMapOvr>
  <p:transition>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1752600" y="0"/>
            <a:ext cx="7696200" cy="1371600"/>
          </a:xfrm>
        </p:spPr>
        <p:txBody>
          <a:bodyPr/>
          <a:lstStyle/>
          <a:p>
            <a:r>
              <a:rPr lang="en-US" sz="3600" smtClean="0">
                <a:latin typeface="Arial" charset="0"/>
                <a:cs typeface="Arial" charset="0"/>
              </a:rPr>
              <a:t>Managerial Accounting Today:</a:t>
            </a:r>
            <a:r>
              <a:rPr lang="en-US" smtClean="0">
                <a:latin typeface="Arial" charset="0"/>
                <a:cs typeface="Arial" charset="0"/>
              </a:rPr>
              <a:t/>
            </a:r>
            <a:br>
              <a:rPr lang="en-US" smtClean="0">
                <a:latin typeface="Arial" charset="0"/>
                <a:cs typeface="Arial" charset="0"/>
              </a:rPr>
            </a:br>
            <a:r>
              <a:rPr lang="en-US" sz="2800" smtClean="0">
                <a:solidFill>
                  <a:srgbClr val="FF0000"/>
                </a:solidFill>
                <a:latin typeface="Arial" charset="0"/>
                <a:cs typeface="Arial" charset="0"/>
              </a:rPr>
              <a:t>Managerial Accounting Practices: Continued</a:t>
            </a:r>
            <a:endParaRPr lang="en-US" sz="3200" smtClean="0">
              <a:solidFill>
                <a:srgbClr val="FF0000"/>
              </a:solidFill>
              <a:latin typeface="Arial" charset="0"/>
              <a:cs typeface="Arial" charset="0"/>
            </a:endParaRPr>
          </a:p>
        </p:txBody>
      </p:sp>
      <p:sp>
        <p:nvSpPr>
          <p:cNvPr id="36867" name="Content Placeholder 2"/>
          <p:cNvSpPr>
            <a:spLocks noGrp="1"/>
          </p:cNvSpPr>
          <p:nvPr>
            <p:ph idx="1"/>
          </p:nvPr>
        </p:nvSpPr>
        <p:spPr>
          <a:xfrm>
            <a:off x="533400" y="1828800"/>
            <a:ext cx="8839200" cy="4705350"/>
          </a:xfrm>
        </p:spPr>
        <p:txBody>
          <a:bodyPr/>
          <a:lstStyle/>
          <a:p>
            <a:pPr algn="ctr" eaLnBrk="1" hangingPunct="1">
              <a:lnSpc>
                <a:spcPct val="80000"/>
              </a:lnSpc>
              <a:spcBef>
                <a:spcPct val="0"/>
              </a:spcBef>
              <a:buClr>
                <a:srgbClr val="953735"/>
              </a:buClr>
              <a:buFont typeface="Wingdings" pitchFamily="2" charset="2"/>
              <a:buNone/>
            </a:pPr>
            <a:r>
              <a:rPr lang="en-US" sz="2800" smtClean="0">
                <a:solidFill>
                  <a:srgbClr val="C00000"/>
                </a:solidFill>
              </a:rPr>
              <a:t>Technological Change</a:t>
            </a:r>
          </a:p>
          <a:p>
            <a:pPr eaLnBrk="1" hangingPunct="1">
              <a:lnSpc>
                <a:spcPct val="80000"/>
              </a:lnSpc>
              <a:spcBef>
                <a:spcPct val="0"/>
              </a:spcBef>
              <a:buClr>
                <a:srgbClr val="953735"/>
              </a:buClr>
            </a:pPr>
            <a:r>
              <a:rPr lang="en-US" sz="2700" smtClean="0"/>
              <a:t>Enterprise resource planning (ERP)</a:t>
            </a:r>
          </a:p>
          <a:p>
            <a:pPr lvl="1" eaLnBrk="1" hangingPunct="1">
              <a:lnSpc>
                <a:spcPct val="80000"/>
              </a:lnSpc>
              <a:spcBef>
                <a:spcPct val="0"/>
              </a:spcBef>
              <a:buClr>
                <a:srgbClr val="953735"/>
              </a:buClr>
              <a:buSzPct val="40000"/>
            </a:pPr>
            <a:r>
              <a:rPr lang="en-US" sz="2400" smtClean="0">
                <a:cs typeface="HYGothic-Extra" pitchFamily="18" charset="-127"/>
              </a:rPr>
              <a:t>Software systems that manage the value chain</a:t>
            </a:r>
          </a:p>
          <a:p>
            <a:pPr lvl="1" eaLnBrk="1" hangingPunct="1">
              <a:lnSpc>
                <a:spcPct val="80000"/>
              </a:lnSpc>
              <a:spcBef>
                <a:spcPct val="0"/>
              </a:spcBef>
              <a:buClr>
                <a:srgbClr val="953735"/>
              </a:buClr>
              <a:buSzPct val="100000"/>
              <a:buFont typeface="Arial" charset="0"/>
              <a:buChar char="•"/>
            </a:pPr>
            <a:r>
              <a:rPr lang="en-US" sz="2400" smtClean="0">
                <a:cs typeface="HYGothic-Extra" pitchFamily="18" charset="-127"/>
              </a:rPr>
              <a:t>In large companies, an ERP system might replace as many as 200 individual software packages</a:t>
            </a:r>
          </a:p>
          <a:p>
            <a:pPr lvl="2" eaLnBrk="1" hangingPunct="1">
              <a:lnSpc>
                <a:spcPct val="80000"/>
              </a:lnSpc>
              <a:spcBef>
                <a:spcPct val="0"/>
              </a:spcBef>
              <a:buClr>
                <a:srgbClr val="953735"/>
              </a:buClr>
              <a:buFontTx/>
              <a:buNone/>
            </a:pPr>
            <a:endParaRPr lang="en-US" sz="2000" smtClean="0"/>
          </a:p>
          <a:p>
            <a:pPr eaLnBrk="1" hangingPunct="1">
              <a:lnSpc>
                <a:spcPct val="80000"/>
              </a:lnSpc>
              <a:spcBef>
                <a:spcPct val="0"/>
              </a:spcBef>
              <a:buClr>
                <a:srgbClr val="953735"/>
              </a:buClr>
            </a:pPr>
            <a:r>
              <a:rPr lang="en-US" sz="2900" smtClean="0"/>
              <a:t>Internet and business-to-business (B2B) </a:t>
            </a:r>
            <a:br>
              <a:rPr lang="en-US" sz="2900" smtClean="0"/>
            </a:br>
            <a:r>
              <a:rPr lang="en-US" sz="2900" smtClean="0"/>
              <a:t>e-commerce</a:t>
            </a:r>
          </a:p>
          <a:p>
            <a:pPr lvl="1" eaLnBrk="1" hangingPunct="1">
              <a:lnSpc>
                <a:spcPct val="80000"/>
              </a:lnSpc>
              <a:spcBef>
                <a:spcPct val="0"/>
              </a:spcBef>
              <a:buClr>
                <a:srgbClr val="953735"/>
              </a:buClr>
              <a:buFont typeface="Wingdings" pitchFamily="2" charset="2"/>
              <a:buChar char="Ø"/>
            </a:pPr>
            <a:endParaRPr lang="en-US" sz="2400" smtClean="0">
              <a:solidFill>
                <a:schemeClr val="tx1"/>
              </a:solidFill>
              <a:cs typeface="HYGothic-Extra" pitchFamily="18" charset="-127"/>
            </a:endParaRPr>
          </a:p>
          <a:p>
            <a:pPr eaLnBrk="1" hangingPunct="1">
              <a:lnSpc>
                <a:spcPct val="80000"/>
              </a:lnSpc>
              <a:spcBef>
                <a:spcPct val="0"/>
              </a:spcBef>
              <a:buClr>
                <a:srgbClr val="953735"/>
              </a:buClr>
            </a:pPr>
            <a:r>
              <a:rPr lang="en-US" sz="2700" smtClean="0"/>
              <a:t>Computer-integrated manufacturing (CIM)</a:t>
            </a:r>
          </a:p>
          <a:p>
            <a:pPr lvl="1" eaLnBrk="1" hangingPunct="1">
              <a:lnSpc>
                <a:spcPct val="80000"/>
              </a:lnSpc>
              <a:spcBef>
                <a:spcPct val="0"/>
              </a:spcBef>
              <a:buClr>
                <a:srgbClr val="953735"/>
              </a:buClr>
              <a:buSzPct val="45000"/>
            </a:pPr>
            <a:r>
              <a:rPr lang="en-US" sz="2400" smtClean="0">
                <a:solidFill>
                  <a:srgbClr val="584371"/>
                </a:solidFill>
                <a:cs typeface="HYGothic-Extra" pitchFamily="18" charset="-127"/>
              </a:rPr>
              <a:t>Makes products untouched by human hands </a:t>
            </a:r>
          </a:p>
        </p:txBody>
      </p:sp>
      <p:sp>
        <p:nvSpPr>
          <p:cNvPr id="29700" name="Slide Number Placeholder 4"/>
          <p:cNvSpPr>
            <a:spLocks noGrp="1"/>
          </p:cNvSpPr>
          <p:nvPr>
            <p:ph type="sldNum" sz="quarter" idx="14"/>
          </p:nvPr>
        </p:nvSpPr>
        <p:spPr/>
        <p:txBody>
          <a:bodyPr/>
          <a:lstStyle/>
          <a:p>
            <a:pPr>
              <a:defRPr/>
            </a:pPr>
            <a:fld id="{602241D2-1471-461F-9DCB-4246C8E21433}" type="slidenum">
              <a:rPr lang="en-US" smtClean="0">
                <a:latin typeface="Arial" pitchFamily="34" charset="0"/>
              </a:rPr>
              <a:pPr>
                <a:defRPr/>
              </a:pPr>
              <a:t>30</a:t>
            </a:fld>
            <a:endParaRPr lang="en-US" smtClean="0">
              <a:latin typeface="Arial" pitchFamily="34" charset="0"/>
            </a:endParaRPr>
          </a:p>
        </p:txBody>
      </p:sp>
      <p:sp>
        <p:nvSpPr>
          <p:cNvPr id="36869" name="Content Placeholder 5"/>
          <p:cNvSpPr>
            <a:spLocks noGrp="1"/>
          </p:cNvSpPr>
          <p:nvPr>
            <p:ph idx="13"/>
          </p:nvPr>
        </p:nvSpPr>
        <p:spPr/>
        <p:txBody>
          <a:bodyPr/>
          <a:lstStyle/>
          <a:p>
            <a:r>
              <a:rPr lang="en-US" smtClean="0">
                <a:latin typeface="Arial" charset="0"/>
                <a:cs typeface="Arial" charset="0"/>
              </a:rPr>
              <a:t>1</a:t>
            </a:r>
          </a:p>
        </p:txBody>
      </p:sp>
      <p:sp>
        <p:nvSpPr>
          <p:cNvPr id="29702"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1676400" y="0"/>
            <a:ext cx="7696200" cy="1371600"/>
          </a:xfrm>
        </p:spPr>
        <p:txBody>
          <a:bodyPr/>
          <a:lstStyle/>
          <a:p>
            <a:r>
              <a:rPr lang="en-US" sz="3600" smtClean="0">
                <a:latin typeface="Arial" charset="0"/>
                <a:cs typeface="Arial" charset="0"/>
              </a:rPr>
              <a:t>Managerial Accounting Today:</a:t>
            </a:r>
            <a:r>
              <a:rPr lang="en-US" smtClean="0">
                <a:latin typeface="Arial" charset="0"/>
                <a:cs typeface="Arial" charset="0"/>
              </a:rPr>
              <a:t/>
            </a:r>
            <a:br>
              <a:rPr lang="en-US" smtClean="0">
                <a:latin typeface="Arial" charset="0"/>
                <a:cs typeface="Arial" charset="0"/>
              </a:rPr>
            </a:br>
            <a:r>
              <a:rPr lang="en-US" sz="2800" smtClean="0">
                <a:solidFill>
                  <a:srgbClr val="FF0000"/>
                </a:solidFill>
                <a:latin typeface="Arial" charset="0"/>
                <a:cs typeface="Arial" charset="0"/>
              </a:rPr>
              <a:t>Managerial Accounting Practices: Continued</a:t>
            </a:r>
            <a:endParaRPr lang="en-US" sz="3200" smtClean="0">
              <a:solidFill>
                <a:srgbClr val="FF0000"/>
              </a:solidFill>
              <a:latin typeface="Arial" charset="0"/>
              <a:cs typeface="Arial" charset="0"/>
            </a:endParaRPr>
          </a:p>
        </p:txBody>
      </p:sp>
      <p:sp>
        <p:nvSpPr>
          <p:cNvPr id="37891" name="Content Placeholder 2"/>
          <p:cNvSpPr>
            <a:spLocks noGrp="1"/>
          </p:cNvSpPr>
          <p:nvPr>
            <p:ph idx="1"/>
          </p:nvPr>
        </p:nvSpPr>
        <p:spPr>
          <a:xfrm>
            <a:off x="533400" y="1981200"/>
            <a:ext cx="8839200" cy="4552950"/>
          </a:xfrm>
        </p:spPr>
        <p:txBody>
          <a:bodyPr/>
          <a:lstStyle/>
          <a:p>
            <a:pPr eaLnBrk="1" hangingPunct="1">
              <a:lnSpc>
                <a:spcPct val="80000"/>
              </a:lnSpc>
              <a:spcBef>
                <a:spcPct val="0"/>
              </a:spcBef>
              <a:buClr>
                <a:srgbClr val="953735"/>
              </a:buClr>
            </a:pPr>
            <a:r>
              <a:rPr lang="en-US" sz="2600" smtClean="0"/>
              <a:t>Just-In-Time (JIT) Inventory Methods</a:t>
            </a:r>
          </a:p>
          <a:p>
            <a:pPr lvl="1" eaLnBrk="1" hangingPunct="1">
              <a:lnSpc>
                <a:spcPct val="80000"/>
              </a:lnSpc>
              <a:spcBef>
                <a:spcPct val="0"/>
              </a:spcBef>
              <a:buClr>
                <a:srgbClr val="953735"/>
              </a:buClr>
            </a:pPr>
            <a:r>
              <a:rPr lang="en-US" altLang="en-US" smtClean="0">
                <a:cs typeface="HYGothic-Extra" pitchFamily="18" charset="-127"/>
              </a:rPr>
              <a:t>Inventory system in which goods are manufactured or purchased just in time for use</a:t>
            </a:r>
          </a:p>
          <a:p>
            <a:pPr lvl="2" eaLnBrk="1" hangingPunct="1">
              <a:lnSpc>
                <a:spcPct val="80000"/>
              </a:lnSpc>
              <a:spcBef>
                <a:spcPct val="0"/>
              </a:spcBef>
              <a:buClr>
                <a:srgbClr val="953735"/>
              </a:buClr>
            </a:pPr>
            <a:endParaRPr lang="en-US" altLang="en-US" sz="2000" smtClean="0">
              <a:solidFill>
                <a:srgbClr val="953735"/>
              </a:solidFill>
            </a:endParaRPr>
          </a:p>
          <a:p>
            <a:pPr eaLnBrk="1" hangingPunct="1">
              <a:lnSpc>
                <a:spcPct val="80000"/>
              </a:lnSpc>
              <a:spcBef>
                <a:spcPct val="0"/>
              </a:spcBef>
              <a:buClr>
                <a:srgbClr val="953735"/>
              </a:buClr>
            </a:pPr>
            <a:r>
              <a:rPr lang="en-US" sz="2600" smtClean="0"/>
              <a:t>Quality/TQM</a:t>
            </a:r>
          </a:p>
          <a:p>
            <a:pPr lvl="1" eaLnBrk="1" hangingPunct="1">
              <a:lnSpc>
                <a:spcPct val="80000"/>
              </a:lnSpc>
              <a:spcBef>
                <a:spcPct val="0"/>
              </a:spcBef>
              <a:buClr>
                <a:srgbClr val="953735"/>
              </a:buClr>
            </a:pPr>
            <a:r>
              <a:rPr lang="en-US" smtClean="0">
                <a:cs typeface="HYGothic-Extra" pitchFamily="18" charset="-127"/>
              </a:rPr>
              <a:t>Increased emphasis on product quality because goods are produced only as needed</a:t>
            </a:r>
          </a:p>
          <a:p>
            <a:pPr lvl="1" eaLnBrk="1" hangingPunct="1">
              <a:lnSpc>
                <a:spcPct val="80000"/>
              </a:lnSpc>
              <a:spcBef>
                <a:spcPct val="0"/>
              </a:spcBef>
              <a:buClr>
                <a:srgbClr val="953735"/>
              </a:buClr>
            </a:pPr>
            <a:r>
              <a:rPr lang="en-US" smtClean="0">
                <a:cs typeface="HYGothic-Extra" pitchFamily="18" charset="-127"/>
              </a:rPr>
              <a:t>Total Quality Management (TQM) - a philosophy of zero defects; all employees participate in managing quality</a:t>
            </a:r>
          </a:p>
        </p:txBody>
      </p:sp>
      <p:sp>
        <p:nvSpPr>
          <p:cNvPr id="30724" name="Slide Number Placeholder 4"/>
          <p:cNvSpPr>
            <a:spLocks noGrp="1"/>
          </p:cNvSpPr>
          <p:nvPr>
            <p:ph type="sldNum" sz="quarter" idx="14"/>
          </p:nvPr>
        </p:nvSpPr>
        <p:spPr/>
        <p:txBody>
          <a:bodyPr/>
          <a:lstStyle/>
          <a:p>
            <a:pPr>
              <a:defRPr/>
            </a:pPr>
            <a:fld id="{68AAF9F5-F8B3-48B3-A54C-ACF6D6301B47}" type="slidenum">
              <a:rPr lang="en-US" smtClean="0">
                <a:latin typeface="Arial" pitchFamily="34" charset="0"/>
              </a:rPr>
              <a:pPr>
                <a:defRPr/>
              </a:pPr>
              <a:t>31</a:t>
            </a:fld>
            <a:endParaRPr lang="en-US" smtClean="0">
              <a:latin typeface="Arial" pitchFamily="34" charset="0"/>
            </a:endParaRPr>
          </a:p>
        </p:txBody>
      </p:sp>
      <p:sp>
        <p:nvSpPr>
          <p:cNvPr id="37893" name="Content Placeholder 5"/>
          <p:cNvSpPr>
            <a:spLocks noGrp="1"/>
          </p:cNvSpPr>
          <p:nvPr>
            <p:ph idx="13"/>
          </p:nvPr>
        </p:nvSpPr>
        <p:spPr/>
        <p:txBody>
          <a:bodyPr/>
          <a:lstStyle/>
          <a:p>
            <a:r>
              <a:rPr lang="en-US" smtClean="0">
                <a:latin typeface="Arial" charset="0"/>
                <a:cs typeface="Arial" charset="0"/>
              </a:rPr>
              <a:t>1</a:t>
            </a:r>
          </a:p>
        </p:txBody>
      </p:sp>
      <p:sp>
        <p:nvSpPr>
          <p:cNvPr id="30726"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752600" y="0"/>
            <a:ext cx="7620000" cy="1371600"/>
          </a:xfrm>
        </p:spPr>
        <p:txBody>
          <a:bodyPr/>
          <a:lstStyle/>
          <a:p>
            <a:r>
              <a:rPr lang="en-US" sz="3600" smtClean="0">
                <a:latin typeface="Arial" charset="0"/>
                <a:cs typeface="Arial" charset="0"/>
              </a:rPr>
              <a:t>Managerial Accounting Today:</a:t>
            </a:r>
            <a:br>
              <a:rPr lang="en-US" sz="3600" smtClean="0">
                <a:latin typeface="Arial" charset="0"/>
                <a:cs typeface="Arial" charset="0"/>
              </a:rPr>
            </a:br>
            <a:r>
              <a:rPr lang="en-US" sz="2800" smtClean="0">
                <a:solidFill>
                  <a:srgbClr val="FF0000"/>
                </a:solidFill>
                <a:latin typeface="Arial" charset="0"/>
                <a:cs typeface="Arial" charset="0"/>
              </a:rPr>
              <a:t>Managerial Accounting Practices: Continued</a:t>
            </a:r>
            <a:endParaRPr lang="en-US" sz="3600" smtClean="0">
              <a:solidFill>
                <a:srgbClr val="FF0000"/>
              </a:solidFill>
              <a:latin typeface="Arial" charset="0"/>
              <a:cs typeface="Arial" charset="0"/>
            </a:endParaRPr>
          </a:p>
        </p:txBody>
      </p:sp>
      <p:sp>
        <p:nvSpPr>
          <p:cNvPr id="38915" name="Content Placeholder 2"/>
          <p:cNvSpPr>
            <a:spLocks noGrp="1"/>
          </p:cNvSpPr>
          <p:nvPr>
            <p:ph idx="1"/>
          </p:nvPr>
        </p:nvSpPr>
        <p:spPr>
          <a:xfrm>
            <a:off x="533400" y="1905000"/>
            <a:ext cx="8839200" cy="4629150"/>
          </a:xfrm>
        </p:spPr>
        <p:txBody>
          <a:bodyPr/>
          <a:lstStyle/>
          <a:p>
            <a:pPr eaLnBrk="1" hangingPunct="1">
              <a:lnSpc>
                <a:spcPct val="80000"/>
              </a:lnSpc>
              <a:spcBef>
                <a:spcPct val="0"/>
              </a:spcBef>
              <a:buClr>
                <a:srgbClr val="953735"/>
              </a:buClr>
            </a:pPr>
            <a:r>
              <a:rPr lang="en-US" sz="2800" smtClean="0"/>
              <a:t>Activity-Based Costing (ABC)</a:t>
            </a:r>
          </a:p>
          <a:p>
            <a:pPr lvl="1" eaLnBrk="1" hangingPunct="1">
              <a:lnSpc>
                <a:spcPct val="80000"/>
              </a:lnSpc>
              <a:spcBef>
                <a:spcPct val="0"/>
              </a:spcBef>
              <a:buClr>
                <a:srgbClr val="953735"/>
              </a:buClr>
              <a:buSzPct val="140000"/>
              <a:buFont typeface="Arial" charset="0"/>
              <a:buChar char="•"/>
            </a:pPr>
            <a:r>
              <a:rPr lang="en-US" sz="2400" smtClean="0">
                <a:cs typeface="HYGothic-Extra" pitchFamily="18" charset="-127"/>
              </a:rPr>
              <a:t>Overhead is allocated based on each product's use of economic resources as it undergoes various activities (number of orders or number of machine set ups)</a:t>
            </a:r>
          </a:p>
          <a:p>
            <a:pPr lvl="1" eaLnBrk="1" hangingPunct="1">
              <a:lnSpc>
                <a:spcPct val="80000"/>
              </a:lnSpc>
              <a:spcBef>
                <a:spcPct val="0"/>
              </a:spcBef>
              <a:buClr>
                <a:srgbClr val="953735"/>
              </a:buClr>
              <a:buSzPct val="140000"/>
              <a:buFont typeface="Arial" charset="0"/>
              <a:buChar char="•"/>
            </a:pPr>
            <a:r>
              <a:rPr lang="en-US" sz="2400" smtClean="0">
                <a:cs typeface="HYGothic-Extra" pitchFamily="18" charset="-127"/>
              </a:rPr>
              <a:t>Results in more accurate product costing and scrutiny of all activities in the value chain</a:t>
            </a:r>
          </a:p>
          <a:p>
            <a:pPr eaLnBrk="1" hangingPunct="1">
              <a:lnSpc>
                <a:spcPct val="80000"/>
              </a:lnSpc>
              <a:spcBef>
                <a:spcPct val="0"/>
              </a:spcBef>
              <a:buClr>
                <a:srgbClr val="953735"/>
              </a:buClr>
            </a:pPr>
            <a:r>
              <a:rPr lang="en-US" sz="2800" smtClean="0"/>
              <a:t>Theory of Constraints</a:t>
            </a:r>
          </a:p>
          <a:p>
            <a:pPr lvl="1" eaLnBrk="1" hangingPunct="1">
              <a:lnSpc>
                <a:spcPct val="80000"/>
              </a:lnSpc>
              <a:spcBef>
                <a:spcPct val="0"/>
              </a:spcBef>
              <a:buClr>
                <a:srgbClr val="953735"/>
              </a:buClr>
              <a:buSzPct val="140000"/>
              <a:buFont typeface="Arial" charset="0"/>
              <a:buChar char="•"/>
            </a:pPr>
            <a:r>
              <a:rPr lang="en-US" altLang="en-US" sz="2400" smtClean="0">
                <a:cs typeface="HYGothic-Extra" pitchFamily="18" charset="-127"/>
              </a:rPr>
              <a:t>Used to identify and manage constraints or “bottlenecks” </a:t>
            </a:r>
          </a:p>
          <a:p>
            <a:pPr lvl="1" eaLnBrk="1" hangingPunct="1">
              <a:lnSpc>
                <a:spcPct val="80000"/>
              </a:lnSpc>
              <a:spcBef>
                <a:spcPct val="0"/>
              </a:spcBef>
              <a:buClr>
                <a:srgbClr val="953735"/>
              </a:buClr>
              <a:buSzPct val="140000"/>
              <a:buFont typeface="Arial" charset="0"/>
              <a:buChar char="•"/>
            </a:pPr>
            <a:r>
              <a:rPr lang="en-US" altLang="en-US" sz="2400" smtClean="0">
                <a:cs typeface="HYGothic-Extra" pitchFamily="18" charset="-127"/>
              </a:rPr>
              <a:t>Helps achieve overall goals of the company, particularly profits</a:t>
            </a:r>
          </a:p>
          <a:p>
            <a:pPr lvl="1" eaLnBrk="1" hangingPunct="1">
              <a:buClr>
                <a:srgbClr val="953735"/>
              </a:buClr>
              <a:buSzPct val="140000"/>
              <a:buFont typeface="Wingdings" pitchFamily="2" charset="2"/>
              <a:buNone/>
            </a:pPr>
            <a:endParaRPr lang="en-US" sz="2000" smtClean="0">
              <a:cs typeface="HYGothic-Extra" pitchFamily="18" charset="-127"/>
            </a:endParaRPr>
          </a:p>
        </p:txBody>
      </p:sp>
      <p:sp>
        <p:nvSpPr>
          <p:cNvPr id="31748" name="Slide Number Placeholder 4"/>
          <p:cNvSpPr>
            <a:spLocks noGrp="1"/>
          </p:cNvSpPr>
          <p:nvPr>
            <p:ph type="sldNum" sz="quarter" idx="14"/>
          </p:nvPr>
        </p:nvSpPr>
        <p:spPr/>
        <p:txBody>
          <a:bodyPr/>
          <a:lstStyle/>
          <a:p>
            <a:pPr>
              <a:defRPr/>
            </a:pPr>
            <a:fld id="{D9A24EDA-517F-416F-9475-12958F919F10}" type="slidenum">
              <a:rPr lang="en-US" smtClean="0">
                <a:latin typeface="Arial" pitchFamily="34" charset="0"/>
              </a:rPr>
              <a:pPr>
                <a:defRPr/>
              </a:pPr>
              <a:t>32</a:t>
            </a:fld>
            <a:endParaRPr lang="en-US" smtClean="0">
              <a:latin typeface="Arial" pitchFamily="34" charset="0"/>
            </a:endParaRPr>
          </a:p>
        </p:txBody>
      </p:sp>
      <p:sp>
        <p:nvSpPr>
          <p:cNvPr id="38917" name="Content Placeholder 5"/>
          <p:cNvSpPr>
            <a:spLocks noGrp="1"/>
          </p:cNvSpPr>
          <p:nvPr>
            <p:ph idx="13"/>
          </p:nvPr>
        </p:nvSpPr>
        <p:spPr/>
        <p:txBody>
          <a:bodyPr/>
          <a:lstStyle/>
          <a:p>
            <a:r>
              <a:rPr lang="en-US" smtClean="0">
                <a:latin typeface="Arial" charset="0"/>
                <a:cs typeface="Arial" charset="0"/>
              </a:rPr>
              <a:t>1</a:t>
            </a:r>
          </a:p>
        </p:txBody>
      </p:sp>
      <p:sp>
        <p:nvSpPr>
          <p:cNvPr id="31750"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1676400" y="0"/>
            <a:ext cx="7696200" cy="1371600"/>
          </a:xfrm>
        </p:spPr>
        <p:txBody>
          <a:bodyPr/>
          <a:lstStyle/>
          <a:p>
            <a:r>
              <a:rPr lang="en-US" sz="3600" smtClean="0">
                <a:latin typeface="Arial" charset="0"/>
                <a:cs typeface="Arial" charset="0"/>
              </a:rPr>
              <a:t>Managerial Accounting Today:</a:t>
            </a:r>
            <a:r>
              <a:rPr lang="en-US" smtClean="0">
                <a:latin typeface="Arial" charset="0"/>
                <a:cs typeface="Arial" charset="0"/>
              </a:rPr>
              <a:t/>
            </a:r>
            <a:br>
              <a:rPr lang="en-US" smtClean="0">
                <a:latin typeface="Arial" charset="0"/>
                <a:cs typeface="Arial" charset="0"/>
              </a:rPr>
            </a:br>
            <a:r>
              <a:rPr lang="en-US" sz="2800" smtClean="0">
                <a:solidFill>
                  <a:srgbClr val="FF0000"/>
                </a:solidFill>
                <a:latin typeface="Arial" charset="0"/>
                <a:cs typeface="Arial" charset="0"/>
              </a:rPr>
              <a:t>Managerial Accounting Practices: Continued</a:t>
            </a:r>
            <a:endParaRPr lang="en-US" smtClean="0">
              <a:solidFill>
                <a:srgbClr val="FF0000"/>
              </a:solidFill>
              <a:latin typeface="Arial" charset="0"/>
              <a:cs typeface="Arial" charset="0"/>
            </a:endParaRPr>
          </a:p>
        </p:txBody>
      </p:sp>
      <p:sp>
        <p:nvSpPr>
          <p:cNvPr id="39939" name="Content Placeholder 2"/>
          <p:cNvSpPr>
            <a:spLocks noGrp="1"/>
          </p:cNvSpPr>
          <p:nvPr>
            <p:ph idx="1"/>
          </p:nvPr>
        </p:nvSpPr>
        <p:spPr>
          <a:xfrm>
            <a:off x="609600" y="1905000"/>
            <a:ext cx="8763000" cy="4876800"/>
          </a:xfrm>
        </p:spPr>
        <p:txBody>
          <a:bodyPr/>
          <a:lstStyle/>
          <a:p>
            <a:pPr eaLnBrk="1" hangingPunct="1">
              <a:lnSpc>
                <a:spcPct val="90000"/>
              </a:lnSpc>
              <a:spcBef>
                <a:spcPct val="0"/>
              </a:spcBef>
              <a:buClr>
                <a:srgbClr val="953735"/>
              </a:buClr>
            </a:pPr>
            <a:r>
              <a:rPr lang="en-US" sz="2600" smtClean="0"/>
              <a:t>Lean manufacturing</a:t>
            </a:r>
          </a:p>
          <a:p>
            <a:pPr lvl="1" eaLnBrk="1" hangingPunct="1">
              <a:lnSpc>
                <a:spcPct val="90000"/>
              </a:lnSpc>
              <a:spcBef>
                <a:spcPct val="0"/>
              </a:spcBef>
              <a:buClr>
                <a:srgbClr val="953735"/>
              </a:buClr>
            </a:pPr>
            <a:r>
              <a:rPr lang="en-US" altLang="en-US" sz="2400" smtClean="0">
                <a:cs typeface="HYGothic-Extra" pitchFamily="18" charset="-127"/>
              </a:rPr>
              <a:t>Today most products require little direct labour to complete, due in large part to advancements in automation. Customers now dictate requirements to suppliers and often look for smaller quantities of individualized products. Lean manufacturing was developed in response to this changing manufacturing environment.</a:t>
            </a:r>
          </a:p>
          <a:p>
            <a:pPr lvl="1" eaLnBrk="1" hangingPunct="1">
              <a:lnSpc>
                <a:spcPct val="90000"/>
              </a:lnSpc>
              <a:spcBef>
                <a:spcPct val="0"/>
              </a:spcBef>
              <a:buClr>
                <a:srgbClr val="953735"/>
              </a:buClr>
            </a:pPr>
            <a:r>
              <a:rPr lang="en-US" altLang="en-US" sz="2400" smtClean="0">
                <a:cs typeface="HYGothic-Extra" pitchFamily="18" charset="-127"/>
              </a:rPr>
              <a:t>Researchers have highlighted five basic principles that are crucial to the lean thinking process: 1. Define value  2. Identify the value stream  3. Make the value stream flow  4. Implement a pull system  5. Strive for perfection.</a:t>
            </a:r>
          </a:p>
        </p:txBody>
      </p:sp>
      <p:sp>
        <p:nvSpPr>
          <p:cNvPr id="32772" name="Slide Number Placeholder 4"/>
          <p:cNvSpPr>
            <a:spLocks noGrp="1"/>
          </p:cNvSpPr>
          <p:nvPr>
            <p:ph type="sldNum" sz="quarter" idx="14"/>
          </p:nvPr>
        </p:nvSpPr>
        <p:spPr/>
        <p:txBody>
          <a:bodyPr/>
          <a:lstStyle/>
          <a:p>
            <a:pPr>
              <a:defRPr/>
            </a:pPr>
            <a:fld id="{5CDA4558-0078-4774-AD59-42BCD516372B}" type="slidenum">
              <a:rPr lang="en-US" smtClean="0">
                <a:latin typeface="Arial" pitchFamily="34" charset="0"/>
              </a:rPr>
              <a:pPr>
                <a:defRPr/>
              </a:pPr>
              <a:t>33</a:t>
            </a:fld>
            <a:endParaRPr lang="en-US" smtClean="0">
              <a:latin typeface="Arial" pitchFamily="34" charset="0"/>
            </a:endParaRPr>
          </a:p>
        </p:txBody>
      </p:sp>
      <p:sp>
        <p:nvSpPr>
          <p:cNvPr id="39941" name="Content Placeholder 5"/>
          <p:cNvSpPr>
            <a:spLocks noGrp="1"/>
          </p:cNvSpPr>
          <p:nvPr>
            <p:ph idx="13"/>
          </p:nvPr>
        </p:nvSpPr>
        <p:spPr/>
        <p:txBody>
          <a:bodyPr/>
          <a:lstStyle/>
          <a:p>
            <a:r>
              <a:rPr lang="en-US" smtClean="0">
                <a:latin typeface="Arial" charset="0"/>
                <a:cs typeface="Arial" charset="0"/>
              </a:rPr>
              <a:t>1</a:t>
            </a:r>
          </a:p>
        </p:txBody>
      </p:sp>
      <p:sp>
        <p:nvSpPr>
          <p:cNvPr id="32774"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905000" y="0"/>
            <a:ext cx="7467600" cy="1371600"/>
          </a:xfrm>
        </p:spPr>
        <p:txBody>
          <a:bodyPr/>
          <a:lstStyle/>
          <a:p>
            <a:r>
              <a:rPr lang="en-US" sz="3600" smtClean="0">
                <a:latin typeface="Arial" charset="0"/>
                <a:cs typeface="Arial" charset="0"/>
              </a:rPr>
              <a:t>Managerial Accounting Today:</a:t>
            </a:r>
            <a:r>
              <a:rPr lang="en-US" sz="3400" smtClean="0">
                <a:latin typeface="Arial" charset="0"/>
                <a:cs typeface="Arial" charset="0"/>
              </a:rPr>
              <a:t/>
            </a:r>
            <a:br>
              <a:rPr lang="en-US" sz="3400" smtClean="0">
                <a:latin typeface="Arial" charset="0"/>
                <a:cs typeface="Arial" charset="0"/>
              </a:rPr>
            </a:br>
            <a:r>
              <a:rPr lang="en-US" sz="2800" smtClean="0">
                <a:solidFill>
                  <a:srgbClr val="FF0000"/>
                </a:solidFill>
                <a:latin typeface="Arial" charset="0"/>
                <a:cs typeface="Arial" charset="0"/>
              </a:rPr>
              <a:t>Managerial Accounting Practices: Continued</a:t>
            </a:r>
            <a:endParaRPr lang="en-US" sz="3400" smtClean="0">
              <a:solidFill>
                <a:srgbClr val="FF0000"/>
              </a:solidFill>
              <a:latin typeface="Arial" charset="0"/>
              <a:cs typeface="Arial" charset="0"/>
            </a:endParaRPr>
          </a:p>
        </p:txBody>
      </p:sp>
      <p:sp>
        <p:nvSpPr>
          <p:cNvPr id="40963" name="Content Placeholder 2"/>
          <p:cNvSpPr>
            <a:spLocks noGrp="1"/>
          </p:cNvSpPr>
          <p:nvPr>
            <p:ph idx="1"/>
          </p:nvPr>
        </p:nvSpPr>
        <p:spPr>
          <a:xfrm>
            <a:off x="609600" y="1981200"/>
            <a:ext cx="8763000" cy="4343400"/>
          </a:xfrm>
        </p:spPr>
        <p:txBody>
          <a:bodyPr/>
          <a:lstStyle/>
          <a:p>
            <a:pPr eaLnBrk="1" hangingPunct="1">
              <a:lnSpc>
                <a:spcPct val="80000"/>
              </a:lnSpc>
              <a:spcBef>
                <a:spcPct val="0"/>
              </a:spcBef>
              <a:buClr>
                <a:srgbClr val="953735"/>
              </a:buClr>
            </a:pPr>
            <a:r>
              <a:rPr lang="en-US" sz="2800" smtClean="0"/>
              <a:t>Balanced Scorecard</a:t>
            </a:r>
          </a:p>
          <a:p>
            <a:pPr lvl="1" eaLnBrk="1" hangingPunct="1">
              <a:lnSpc>
                <a:spcPct val="80000"/>
              </a:lnSpc>
              <a:spcBef>
                <a:spcPct val="0"/>
              </a:spcBef>
              <a:buClr>
                <a:srgbClr val="953735"/>
              </a:buClr>
              <a:buSzPct val="100000"/>
              <a:buFont typeface="Arial" charset="0"/>
              <a:buChar char="•"/>
            </a:pPr>
            <a:r>
              <a:rPr lang="en-US" altLang="en-US" sz="2600" smtClean="0">
                <a:cs typeface="HYGothic-Extra" pitchFamily="18" charset="-127"/>
              </a:rPr>
              <a:t>A performance-measurement approach to evaluate operations in an integrated fashion</a:t>
            </a:r>
          </a:p>
          <a:p>
            <a:pPr lvl="2" eaLnBrk="1" hangingPunct="1">
              <a:lnSpc>
                <a:spcPct val="80000"/>
              </a:lnSpc>
              <a:spcBef>
                <a:spcPct val="0"/>
              </a:spcBef>
              <a:buClr>
                <a:srgbClr val="953735"/>
              </a:buClr>
            </a:pPr>
            <a:r>
              <a:rPr lang="en-US" altLang="en-US" smtClean="0"/>
              <a:t>Uses both financial and non-financial measures</a:t>
            </a:r>
          </a:p>
          <a:p>
            <a:pPr lvl="1" eaLnBrk="1" hangingPunct="1">
              <a:lnSpc>
                <a:spcPct val="80000"/>
              </a:lnSpc>
              <a:spcBef>
                <a:spcPct val="0"/>
              </a:spcBef>
              <a:buClr>
                <a:srgbClr val="953735"/>
              </a:buClr>
              <a:buSzPct val="100000"/>
              <a:buFont typeface="Arial" charset="0"/>
              <a:buChar char="•"/>
            </a:pPr>
            <a:r>
              <a:rPr lang="en-US" altLang="en-US" sz="2600" smtClean="0">
                <a:cs typeface="HYGothic-Extra" pitchFamily="18" charset="-127"/>
              </a:rPr>
              <a:t>Links performance measures to overall company objectives</a:t>
            </a:r>
            <a:endParaRPr lang="en-US" sz="2600" smtClean="0">
              <a:cs typeface="HYGothic-Extra" pitchFamily="18" charset="-127"/>
            </a:endParaRPr>
          </a:p>
          <a:p>
            <a:pPr>
              <a:lnSpc>
                <a:spcPct val="80000"/>
              </a:lnSpc>
            </a:pPr>
            <a:endParaRPr lang="en-US" sz="2900" smtClean="0"/>
          </a:p>
        </p:txBody>
      </p:sp>
      <p:sp>
        <p:nvSpPr>
          <p:cNvPr id="33796" name="Slide Number Placeholder 4"/>
          <p:cNvSpPr>
            <a:spLocks noGrp="1"/>
          </p:cNvSpPr>
          <p:nvPr>
            <p:ph type="sldNum" sz="quarter" idx="14"/>
          </p:nvPr>
        </p:nvSpPr>
        <p:spPr/>
        <p:txBody>
          <a:bodyPr/>
          <a:lstStyle/>
          <a:p>
            <a:pPr>
              <a:defRPr/>
            </a:pPr>
            <a:fld id="{6AA98099-C72D-4423-9C2B-28718CA1F126}" type="slidenum">
              <a:rPr lang="en-US" smtClean="0">
                <a:latin typeface="Arial" pitchFamily="34" charset="0"/>
              </a:rPr>
              <a:pPr>
                <a:defRPr/>
              </a:pPr>
              <a:t>34</a:t>
            </a:fld>
            <a:endParaRPr lang="en-US" smtClean="0">
              <a:latin typeface="Arial" pitchFamily="34" charset="0"/>
            </a:endParaRPr>
          </a:p>
        </p:txBody>
      </p:sp>
      <p:sp>
        <p:nvSpPr>
          <p:cNvPr id="40965" name="Content Placeholder 5"/>
          <p:cNvSpPr>
            <a:spLocks noGrp="1"/>
          </p:cNvSpPr>
          <p:nvPr>
            <p:ph idx="13"/>
          </p:nvPr>
        </p:nvSpPr>
        <p:spPr/>
        <p:txBody>
          <a:bodyPr/>
          <a:lstStyle/>
          <a:p>
            <a:r>
              <a:rPr lang="en-US" smtClean="0">
                <a:latin typeface="Arial" charset="0"/>
                <a:cs typeface="Arial" charset="0"/>
              </a:rPr>
              <a:t>1</a:t>
            </a:r>
          </a:p>
        </p:txBody>
      </p:sp>
      <p:sp>
        <p:nvSpPr>
          <p:cNvPr id="33798" name="Rectangle 70"/>
          <p:cNvSpPr>
            <a:spLocks noGrp="1" noChangeArrowheads="1"/>
          </p:cNvSpPr>
          <p:nvPr>
            <p:ph type="ftr" sz="quarter" idx="15"/>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828800" y="0"/>
            <a:ext cx="7467600" cy="1524000"/>
          </a:xfrm>
        </p:spPr>
        <p:txBody>
          <a:bodyPr/>
          <a:lstStyle/>
          <a:p>
            <a:r>
              <a:rPr lang="en-CA" smtClean="0">
                <a:latin typeface="Arial" charset="0"/>
                <a:cs typeface="Arial" charset="0"/>
              </a:rPr>
              <a:t>Let’s Review</a:t>
            </a:r>
          </a:p>
        </p:txBody>
      </p:sp>
      <p:sp>
        <p:nvSpPr>
          <p:cNvPr id="3" name="Content Placeholder 2"/>
          <p:cNvSpPr>
            <a:spLocks noGrp="1"/>
          </p:cNvSpPr>
          <p:nvPr>
            <p:ph idx="1"/>
          </p:nvPr>
        </p:nvSpPr>
        <p:spPr>
          <a:xfrm>
            <a:off x="304800" y="1905000"/>
            <a:ext cx="9067800" cy="4629150"/>
          </a:xfrm>
        </p:spPr>
        <p:txBody>
          <a:bodyPr/>
          <a:lstStyle/>
          <a:p>
            <a:pPr marL="647700" indent="-647700">
              <a:buFont typeface="Arial" pitchFamily="34" charset="0"/>
              <a:buNone/>
              <a:defRPr/>
            </a:pPr>
            <a:r>
              <a:rPr lang="en-US" sz="2800" dirty="0" smtClean="0"/>
              <a:t>	All activities associated with providing a product or service is referred to as:</a:t>
            </a:r>
          </a:p>
          <a:p>
            <a:pPr marL="647700" indent="-647700">
              <a:buFont typeface="Arial" pitchFamily="34" charset="0"/>
              <a:buNone/>
              <a:defRPr/>
            </a:pPr>
            <a:endParaRPr lang="en-CA" sz="2800" dirty="0" smtClean="0"/>
          </a:p>
          <a:p>
            <a:pPr marL="647700" indent="-647700">
              <a:buClr>
                <a:srgbClr val="FF0000"/>
              </a:buClr>
              <a:buFont typeface="Arial" pitchFamily="34" charset="0"/>
              <a:buAutoNum type="alphaLcPeriod"/>
              <a:defRPr/>
            </a:pPr>
            <a:r>
              <a:rPr lang="en-US" sz="2800" dirty="0" smtClean="0"/>
              <a:t>the value chain. </a:t>
            </a:r>
          </a:p>
          <a:p>
            <a:pPr marL="647700" indent="-647700">
              <a:buClr>
                <a:srgbClr val="FF0000"/>
              </a:buClr>
              <a:buFont typeface="Arial" pitchFamily="34" charset="0"/>
              <a:buAutoNum type="alphaLcPeriod"/>
              <a:defRPr/>
            </a:pPr>
            <a:r>
              <a:rPr lang="en-US" sz="2800" dirty="0" smtClean="0"/>
              <a:t>total quality management systems. </a:t>
            </a:r>
          </a:p>
          <a:p>
            <a:pPr marL="647700" indent="-647700">
              <a:buClr>
                <a:srgbClr val="FF0000"/>
              </a:buClr>
              <a:buFont typeface="Arial" pitchFamily="34" charset="0"/>
              <a:buAutoNum type="alphaLcPeriod"/>
              <a:defRPr/>
            </a:pPr>
            <a:r>
              <a:rPr lang="en-US" sz="2800" dirty="0" smtClean="0"/>
              <a:t>just-in-time inventory methods. </a:t>
            </a:r>
          </a:p>
          <a:p>
            <a:pPr marL="647700" indent="-647700">
              <a:buClr>
                <a:srgbClr val="FF0000"/>
              </a:buClr>
              <a:buFont typeface="Arial" pitchFamily="34" charset="0"/>
              <a:buAutoNum type="alphaLcPeriod"/>
              <a:defRPr/>
            </a:pPr>
            <a:r>
              <a:rPr lang="en-US" sz="2800" dirty="0" smtClean="0"/>
              <a:t>activity-based costing.</a:t>
            </a:r>
            <a:endParaRPr lang="en-CA" sz="2800" dirty="0" smtClean="0"/>
          </a:p>
          <a:p>
            <a:pPr>
              <a:defRPr/>
            </a:pPr>
            <a:endParaRPr lang="en-CA" sz="2800" dirty="0"/>
          </a:p>
        </p:txBody>
      </p:sp>
      <p:sp>
        <p:nvSpPr>
          <p:cNvPr id="41988" name="Content Placeholder 3"/>
          <p:cNvSpPr>
            <a:spLocks noGrp="1"/>
          </p:cNvSpPr>
          <p:nvPr>
            <p:ph idx="13"/>
          </p:nvPr>
        </p:nvSpPr>
        <p:spPr>
          <a:xfrm>
            <a:off x="8610600" y="6629400"/>
            <a:ext cx="990600" cy="457200"/>
          </a:xfrm>
        </p:spPr>
        <p:txBody>
          <a:bodyPr/>
          <a:lstStyle/>
          <a:p>
            <a:r>
              <a:rPr lang="en-CA" smtClean="0">
                <a:latin typeface="Arial" charset="0"/>
                <a:cs typeface="Arial" charset="0"/>
              </a:rPr>
              <a:t>1</a:t>
            </a:r>
          </a:p>
          <a:p>
            <a:endParaRPr lang="en-CA" smtClean="0">
              <a:latin typeface="Arial" charset="0"/>
              <a:cs typeface="Arial" charset="0"/>
            </a:endParaRP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902C5908-B4C4-48B0-B641-B17C4E8D46ED}" type="slidenum">
              <a:rPr lang="en-US" smtClean="0"/>
              <a:pPr>
                <a:defRPr/>
              </a:pPr>
              <a:t>35</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647700">
              <a:buFont typeface="Arial" pitchFamily="34" charset="0"/>
              <a:buNone/>
              <a:defRPr/>
            </a:pPr>
            <a:r>
              <a:rPr lang="en-US" sz="2800" dirty="0" smtClean="0"/>
              <a:t>	All activities associated with providing a product or service is referred to as:</a:t>
            </a:r>
          </a:p>
          <a:p>
            <a:pPr marL="647700" indent="-647700">
              <a:buFont typeface="Arial" pitchFamily="34" charset="0"/>
              <a:buNone/>
              <a:defRPr/>
            </a:pPr>
            <a:endParaRPr lang="en-CA" sz="2800" dirty="0" smtClean="0"/>
          </a:p>
          <a:p>
            <a:pPr marL="647700" indent="-647700">
              <a:buClr>
                <a:srgbClr val="FF0000"/>
              </a:buClr>
              <a:buFont typeface="Arial" pitchFamily="34" charset="0"/>
              <a:buAutoNum type="alphaLcPeriod"/>
              <a:defRPr/>
            </a:pPr>
            <a:r>
              <a:rPr lang="en-US" sz="2800" dirty="0" smtClean="0">
                <a:solidFill>
                  <a:srgbClr val="FF0000"/>
                </a:solidFill>
              </a:rPr>
              <a:t>the value chain. </a:t>
            </a:r>
          </a:p>
          <a:p>
            <a:pPr marL="647700" indent="-647700">
              <a:buClr>
                <a:srgbClr val="FF0000"/>
              </a:buClr>
              <a:buFont typeface="Arial" pitchFamily="34" charset="0"/>
              <a:buAutoNum type="alphaLcPeriod"/>
              <a:defRPr/>
            </a:pPr>
            <a:r>
              <a:rPr lang="en-US" sz="2800" dirty="0" smtClean="0"/>
              <a:t>total quality management systems. </a:t>
            </a:r>
          </a:p>
          <a:p>
            <a:pPr marL="647700" indent="-647700">
              <a:buClr>
                <a:srgbClr val="FF0000"/>
              </a:buClr>
              <a:buFont typeface="Arial" pitchFamily="34" charset="0"/>
              <a:buAutoNum type="alphaLcPeriod"/>
              <a:defRPr/>
            </a:pPr>
            <a:r>
              <a:rPr lang="en-US" sz="2800" dirty="0" smtClean="0"/>
              <a:t>just-in-time inventory methods. </a:t>
            </a:r>
          </a:p>
          <a:p>
            <a:pPr marL="647700" indent="-647700">
              <a:buClr>
                <a:srgbClr val="FF0000"/>
              </a:buClr>
              <a:buFont typeface="Arial" pitchFamily="34" charset="0"/>
              <a:buAutoNum type="alphaLcPeriod"/>
              <a:defRPr/>
            </a:pPr>
            <a:r>
              <a:rPr lang="en-US" sz="2800" dirty="0" smtClean="0"/>
              <a:t>activity-based costing.</a:t>
            </a:r>
            <a:endParaRPr lang="en-CA" sz="2800" dirty="0" smtClean="0"/>
          </a:p>
          <a:p>
            <a:pPr>
              <a:defRPr/>
            </a:pPr>
            <a:endParaRPr lang="en-CA" dirty="0"/>
          </a:p>
        </p:txBody>
      </p:sp>
      <p:sp>
        <p:nvSpPr>
          <p:cNvPr id="43012" name="Content Placeholder 3"/>
          <p:cNvSpPr>
            <a:spLocks noGrp="1"/>
          </p:cNvSpPr>
          <p:nvPr>
            <p:ph idx="13"/>
          </p:nvPr>
        </p:nvSpPr>
        <p:spPr>
          <a:xfrm>
            <a:off x="8610600" y="6629400"/>
            <a:ext cx="990600" cy="457200"/>
          </a:xfrm>
        </p:spPr>
        <p:txBody>
          <a:bodyPr/>
          <a:lstStyle/>
          <a:p>
            <a:r>
              <a:rPr lang="en-CA" smtClean="0">
                <a:latin typeface="Arial" charset="0"/>
                <a:cs typeface="Arial" charset="0"/>
              </a:rPr>
              <a:t>1</a:t>
            </a:r>
          </a:p>
          <a:p>
            <a:endParaRPr lang="en-CA" smtClean="0">
              <a:latin typeface="Arial" charset="0"/>
              <a:cs typeface="Arial" charset="0"/>
            </a:endParaRPr>
          </a:p>
          <a:p>
            <a:endParaRPr lang="en-CA" smtClean="0">
              <a:latin typeface="Arial" charset="0"/>
              <a:cs typeface="Arial" charset="0"/>
            </a:endParaRPr>
          </a:p>
        </p:txBody>
      </p:sp>
      <p:sp>
        <p:nvSpPr>
          <p:cNvPr id="5" name="Slide Number Placeholder 4"/>
          <p:cNvSpPr>
            <a:spLocks noGrp="1"/>
          </p:cNvSpPr>
          <p:nvPr>
            <p:ph type="sldNum" sz="quarter" idx="14"/>
          </p:nvPr>
        </p:nvSpPr>
        <p:spPr/>
        <p:txBody>
          <a:bodyPr/>
          <a:lstStyle/>
          <a:p>
            <a:pPr>
              <a:defRPr/>
            </a:pPr>
            <a:fld id="{90CDC994-86AE-4345-A947-15ADC196F431}" type="slidenum">
              <a:rPr lang="en-US" smtClean="0"/>
              <a:pPr>
                <a:defRPr/>
              </a:pPr>
              <a:t>36</a:t>
            </a:fld>
            <a:endParaRPr lang="en-US"/>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1"/>
          </p:nvPr>
        </p:nvSpPr>
        <p:spPr/>
        <p:txBody>
          <a:bodyPr/>
          <a:lstStyle/>
          <a:p>
            <a:pPr>
              <a:defRPr/>
            </a:pPr>
            <a:fld id="{0F12673E-76C5-4BA7-8613-858A67A3B4F4}" type="slidenum">
              <a:rPr lang="en-US" smtClean="0">
                <a:latin typeface="Arial" pitchFamily="34" charset="0"/>
              </a:rPr>
              <a:pPr>
                <a:defRPr/>
              </a:pPr>
              <a:t>37</a:t>
            </a:fld>
            <a:endParaRPr lang="en-US" smtClean="0">
              <a:latin typeface="Arial" pitchFamily="34" charset="0"/>
            </a:endParaRPr>
          </a:p>
        </p:txBody>
      </p:sp>
      <p:sp>
        <p:nvSpPr>
          <p:cNvPr id="44035" name="Content Placeholder 4"/>
          <p:cNvSpPr>
            <a:spLocks noGrp="1"/>
          </p:cNvSpPr>
          <p:nvPr>
            <p:ph idx="1"/>
          </p:nvPr>
        </p:nvSpPr>
        <p:spPr/>
        <p:txBody>
          <a:bodyPr/>
          <a:lstStyle/>
          <a:p>
            <a:r>
              <a:rPr lang="en-US" smtClean="0">
                <a:latin typeface="Arial" charset="0"/>
                <a:cs typeface="Arial" charset="0"/>
              </a:rPr>
              <a:t>1</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eaLnBrk="0" hangingPunct="0">
              <a:lnSpc>
                <a:spcPct val="90000"/>
              </a:lnSpc>
              <a:spcBef>
                <a:spcPct val="50000"/>
              </a:spcBef>
              <a:defRPr/>
            </a:pPr>
            <a:r>
              <a:rPr lang="en-CA" altLang="en-US" sz="2100" dirty="0">
                <a:solidFill>
                  <a:schemeClr val="bg2">
                    <a:lumMod val="50000"/>
                  </a:schemeClr>
                </a:solidFill>
                <a:cs typeface="+mn-cs"/>
              </a:rPr>
              <a:t>Copyright </a:t>
            </a:r>
            <a:r>
              <a:rPr lang="en-CA" altLang="en-US" sz="2100">
                <a:solidFill>
                  <a:schemeClr val="bg2">
                    <a:lumMod val="50000"/>
                  </a:schemeClr>
                </a:solidFill>
                <a:cs typeface="+mn-cs"/>
              </a:rPr>
              <a:t>© 2012 </a:t>
            </a:r>
            <a:r>
              <a:rPr lang="en-CA" altLang="en-US" sz="2100" dirty="0">
                <a:solidFill>
                  <a:schemeClr val="bg2">
                    <a:lumMod val="50000"/>
                  </a:schemeClr>
                </a:solidFill>
                <a:cs typeface="+mn-cs"/>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44037"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44038"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a:r>
              <a:rPr lang="en-US" altLang="en-US" sz="4500" b="1"/>
              <a:t>Copyright</a:t>
            </a:r>
          </a:p>
        </p:txBody>
      </p:sp>
      <p:sp>
        <p:nvSpPr>
          <p:cNvPr id="34823" name="Rectangle 70"/>
          <p:cNvSpPr>
            <a:spLocks noGrp="1" noChangeArrowheads="1"/>
          </p:cNvSpPr>
          <p:nvPr>
            <p:ph type="ftr" sz="quarter" idx="10"/>
          </p:nvPr>
        </p:nvSpPr>
        <p:spPr/>
        <p:txBody>
          <a:bodyPr/>
          <a:lstStyle/>
          <a:p>
            <a:pPr>
              <a:defRPr/>
            </a:pPr>
            <a:r>
              <a:rPr lang="en-US" smtClean="0">
                <a:solidFill>
                  <a:srgbClr val="808080"/>
                </a:solidFill>
                <a:latin typeface="Arial" pitchFamily="34" charset="0"/>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themeOverride>
</file>

<file path=docProps/app.xml><?xml version="1.0" encoding="utf-8"?>
<Properties xmlns="http://schemas.openxmlformats.org/officeDocument/2006/extended-properties" xmlns:vt="http://schemas.openxmlformats.org/officeDocument/2006/docPropsVTypes">
  <Template/>
  <TotalTime>5111</TotalTime>
  <Pages>52</Pages>
  <Words>1773</Words>
  <Application>Microsoft Office PowerPoint</Application>
  <PresentationFormat>Custom</PresentationFormat>
  <Paragraphs>385</Paragraphs>
  <Slides>37</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37</vt:i4>
      </vt:variant>
    </vt:vector>
  </HeadingPairs>
  <TitlesOfParts>
    <vt:vector size="48" baseType="lpstr">
      <vt:lpstr>Arial</vt:lpstr>
      <vt:lpstr>HYGothic-Extra</vt:lpstr>
      <vt:lpstr>Cambria</vt:lpstr>
      <vt:lpstr>Wingdings</vt:lpstr>
      <vt:lpstr>Times New Roman</vt:lpstr>
      <vt:lpstr>Calibri</vt:lpstr>
      <vt:lpstr>Impact</vt:lpstr>
      <vt:lpstr>HYGothic-Medium</vt:lpstr>
      <vt:lpstr>Tahoma</vt:lpstr>
      <vt:lpstr>Arial Unicode MS</vt:lpstr>
      <vt:lpstr>Ripple</vt:lpstr>
      <vt:lpstr>Weygandt-Kimmel-Kieso-Aly</vt:lpstr>
      <vt:lpstr>Slide 2</vt:lpstr>
      <vt:lpstr>Managerial Accounting Basics</vt:lpstr>
      <vt:lpstr>Managerial Accounting Basics</vt:lpstr>
      <vt:lpstr>Managerial Accounting Basics</vt:lpstr>
      <vt:lpstr>Managerial Accounting Basics</vt:lpstr>
      <vt:lpstr>Managerial Accounting Basics</vt:lpstr>
      <vt:lpstr>Comparing Managerial and Financial Accounting</vt:lpstr>
      <vt:lpstr>Comparing Managerial and Financial Accounting</vt:lpstr>
      <vt:lpstr>Let’s Review</vt:lpstr>
      <vt:lpstr>Let’s Review: Solution</vt:lpstr>
      <vt:lpstr>Management Functions</vt:lpstr>
      <vt:lpstr>Management Functions: Planning</vt:lpstr>
      <vt:lpstr>Management Functions: Directing</vt:lpstr>
      <vt:lpstr>Management Functions: Controlling</vt:lpstr>
      <vt:lpstr>Organizational Structure: Organizational Chart</vt:lpstr>
      <vt:lpstr>A Typical Company's Organizational Chart</vt:lpstr>
      <vt:lpstr>Let’s Review</vt:lpstr>
      <vt:lpstr>Let’s Review: Solution</vt:lpstr>
      <vt:lpstr>Good Ethics – Good Business</vt:lpstr>
      <vt:lpstr>Good Ethics – Good Business</vt:lpstr>
      <vt:lpstr>Code of Professional Ethics</vt:lpstr>
      <vt:lpstr>Accounting Organizations in Canada</vt:lpstr>
      <vt:lpstr>Let’s Review</vt:lpstr>
      <vt:lpstr>Let’s Review: Solution</vt:lpstr>
      <vt:lpstr>Managerial Accounting Today:  Service Industry Trends</vt:lpstr>
      <vt:lpstr>Managerial Accounting Today:  Service Industry Trends: Continued</vt:lpstr>
      <vt:lpstr>Managerial Accounting Today</vt:lpstr>
      <vt:lpstr>Managerial Accounting Today: Managerial Accounting Practices</vt:lpstr>
      <vt:lpstr>Managerial Accounting Today: Managerial Accounting Practices: Continued</vt:lpstr>
      <vt:lpstr>Managerial Accounting Today: Managerial Accounting Practices: Continued</vt:lpstr>
      <vt:lpstr>Managerial Accounting Today: Managerial Accounting Practices: Continued</vt:lpstr>
      <vt:lpstr>Managerial Accounting Today: Managerial Accounting Practices: Continued</vt:lpstr>
      <vt:lpstr>Managerial Accounting Today: Managerial Accounting Practices: Continued</vt:lpstr>
      <vt:lpstr>Let’s Review</vt:lpstr>
      <vt:lpstr>Let’s Review: Solution</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483</cp:revision>
  <cp:lastPrinted>1998-06-22T01:16:24Z</cp:lastPrinted>
  <dcterms:created xsi:type="dcterms:W3CDTF">1998-06-22T00:47:54Z</dcterms:created>
  <dcterms:modified xsi:type="dcterms:W3CDTF">2013-09-08T01:08:00Z</dcterms:modified>
</cp:coreProperties>
</file>